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20" r:id="rId3"/>
    <p:sldId id="312" r:id="rId4"/>
    <p:sldId id="316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708AC5-AF5F-3F76-0E09-C3DF13DF58AB}"/>
              </a:ext>
            </a:extLst>
          </p:cNvPr>
          <p:cNvSpPr txBox="1"/>
          <p:nvPr/>
        </p:nvSpPr>
        <p:spPr>
          <a:xfrm rot="5400000">
            <a:off x="-1205635" y="3263036"/>
            <a:ext cx="7886702" cy="337992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自動ドアは手で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開けて下さい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F52B643-2ECC-6DF2-3BBD-3773D5E7CB33}"/>
              </a:ext>
            </a:extLst>
          </p:cNvPr>
          <p:cNvSpPr txBox="1"/>
          <p:nvPr/>
        </p:nvSpPr>
        <p:spPr>
          <a:xfrm rot="5400000">
            <a:off x="1431591" y="4378664"/>
            <a:ext cx="7886702" cy="11486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停電中のため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D6B6945-FB6E-67C9-42D5-5A3D7DE0529D}"/>
              </a:ext>
            </a:extLst>
          </p:cNvPr>
          <p:cNvSpPr txBox="1"/>
          <p:nvPr/>
        </p:nvSpPr>
        <p:spPr>
          <a:xfrm rot="5400000">
            <a:off x="-1048513" y="2109215"/>
            <a:ext cx="8955024" cy="568757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停電中のため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自動ドアは手で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開けて下さい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48AC6B01-DF2B-FD4A-AB82-48926FA5218C}"/>
              </a:ext>
            </a:extLst>
          </p:cNvPr>
          <p:cNvSpPr/>
          <p:nvPr/>
        </p:nvSpPr>
        <p:spPr>
          <a:xfrm>
            <a:off x="2342350" y="272479"/>
            <a:ext cx="4056980" cy="9046005"/>
          </a:xfrm>
          <a:custGeom>
            <a:avLst/>
            <a:gdLst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00214 w 4488780"/>
              <a:gd name="connsiteY11" fmla="*/ 4862474 h 8595954"/>
              <a:gd name="connsiteX12" fmla="*/ 763572 w 4488780"/>
              <a:gd name="connsiteY12" fmla="*/ 4842806 h 8595954"/>
              <a:gd name="connsiteX13" fmla="*/ 763572 w 4488780"/>
              <a:gd name="connsiteY13" fmla="*/ 367976 h 8595954"/>
              <a:gd name="connsiteX14" fmla="*/ 1131548 w 4488780"/>
              <a:gd name="connsiteY14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63572 w 4488780"/>
              <a:gd name="connsiteY11" fmla="*/ 4842806 h 8595954"/>
              <a:gd name="connsiteX12" fmla="*/ 763572 w 4488780"/>
              <a:gd name="connsiteY12" fmla="*/ 367976 h 8595954"/>
              <a:gd name="connsiteX13" fmla="*/ 1131548 w 4488780"/>
              <a:gd name="connsiteY13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406400 w 4488780"/>
              <a:gd name="connsiteY9" fmla="*/ 5339579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763572 w 4488780"/>
              <a:gd name="connsiteY9" fmla="*/ 4842806 h 8595954"/>
              <a:gd name="connsiteX10" fmla="*/ 763572 w 4488780"/>
              <a:gd name="connsiteY10" fmla="*/ 367976 h 8595954"/>
              <a:gd name="connsiteX11" fmla="*/ 1131548 w 4488780"/>
              <a:gd name="connsiteY11" fmla="*/ 0 h 8595954"/>
              <a:gd name="connsiteX0" fmla="*/ 699748 w 4056980"/>
              <a:gd name="connsiteY0" fmla="*/ 0 h 8595954"/>
              <a:gd name="connsiteX1" fmla="*/ 3689004 w 4056980"/>
              <a:gd name="connsiteY1" fmla="*/ 0 h 8595954"/>
              <a:gd name="connsiteX2" fmla="*/ 4056980 w 4056980"/>
              <a:gd name="connsiteY2" fmla="*/ 367976 h 8595954"/>
              <a:gd name="connsiteX3" fmla="*/ 4056980 w 4056980"/>
              <a:gd name="connsiteY3" fmla="*/ 8227978 h 8595954"/>
              <a:gd name="connsiteX4" fmla="*/ 3689004 w 4056980"/>
              <a:gd name="connsiteY4" fmla="*/ 8595954 h 8595954"/>
              <a:gd name="connsiteX5" fmla="*/ 699748 w 4056980"/>
              <a:gd name="connsiteY5" fmla="*/ 8595954 h 8595954"/>
              <a:gd name="connsiteX6" fmla="*/ 331772 w 4056980"/>
              <a:gd name="connsiteY6" fmla="*/ 8227978 h 8595954"/>
              <a:gd name="connsiteX7" fmla="*/ 331772 w 4056980"/>
              <a:gd name="connsiteY7" fmla="*/ 5399873 h 8595954"/>
              <a:gd name="connsiteX8" fmla="*/ 0 w 4056980"/>
              <a:gd name="connsiteY8" fmla="*/ 5448195 h 8595954"/>
              <a:gd name="connsiteX9" fmla="*/ 331772 w 4056980"/>
              <a:gd name="connsiteY9" fmla="*/ 4842806 h 8595954"/>
              <a:gd name="connsiteX10" fmla="*/ 331772 w 4056980"/>
              <a:gd name="connsiteY10" fmla="*/ 367976 h 8595954"/>
              <a:gd name="connsiteX11" fmla="*/ 699748 w 4056980"/>
              <a:gd name="connsiteY11" fmla="*/ 0 h 859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56980" h="8595954">
                <a:moveTo>
                  <a:pt x="699748" y="0"/>
                </a:moveTo>
                <a:lnTo>
                  <a:pt x="3689004" y="0"/>
                </a:lnTo>
                <a:cubicBezTo>
                  <a:pt x="3892232" y="0"/>
                  <a:pt x="4056980" y="164748"/>
                  <a:pt x="4056980" y="367976"/>
                </a:cubicBezTo>
                <a:lnTo>
                  <a:pt x="4056980" y="8227978"/>
                </a:lnTo>
                <a:cubicBezTo>
                  <a:pt x="4056980" y="8431206"/>
                  <a:pt x="3892232" y="8595954"/>
                  <a:pt x="3689004" y="8595954"/>
                </a:cubicBezTo>
                <a:lnTo>
                  <a:pt x="699748" y="8595954"/>
                </a:lnTo>
                <a:cubicBezTo>
                  <a:pt x="496520" y="8595954"/>
                  <a:pt x="331772" y="8431206"/>
                  <a:pt x="331772" y="8227978"/>
                </a:cubicBezTo>
                <a:lnTo>
                  <a:pt x="331772" y="5399873"/>
                </a:lnTo>
                <a:lnTo>
                  <a:pt x="0" y="5448195"/>
                </a:lnTo>
                <a:lnTo>
                  <a:pt x="331772" y="4842806"/>
                </a:lnTo>
                <a:lnTo>
                  <a:pt x="331772" y="367976"/>
                </a:lnTo>
                <a:cubicBezTo>
                  <a:pt x="331772" y="164748"/>
                  <a:pt x="496520" y="0"/>
                  <a:pt x="699748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5D21B19-A33F-4A0C-2763-9A7EC5616A9F}"/>
              </a:ext>
            </a:extLst>
          </p:cNvPr>
          <p:cNvGrpSpPr/>
          <p:nvPr/>
        </p:nvGrpSpPr>
        <p:grpSpPr>
          <a:xfrm>
            <a:off x="456901" y="6239304"/>
            <a:ext cx="2006162" cy="3394217"/>
            <a:chOff x="3672669" y="3084576"/>
            <a:chExt cx="2240646" cy="3790939"/>
          </a:xfrm>
        </p:grpSpPr>
        <p:sp>
          <p:nvSpPr>
            <p:cNvPr id="7" name="円/楕円 506">
              <a:extLst>
                <a:ext uri="{FF2B5EF4-FFF2-40B4-BE49-F238E27FC236}">
                  <a16:creationId xmlns:a16="http://schemas.microsoft.com/office/drawing/2014/main" id="{D60960B0-A8D5-6922-FD43-78AA6593584B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 507">
              <a:extLst>
                <a:ext uri="{FF2B5EF4-FFF2-40B4-BE49-F238E27FC236}">
                  <a16:creationId xmlns:a16="http://schemas.microsoft.com/office/drawing/2014/main" id="{F37DED45-984E-8A16-CC8D-9CA3A54A234E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 508">
              <a:extLst>
                <a:ext uri="{FF2B5EF4-FFF2-40B4-BE49-F238E27FC236}">
                  <a16:creationId xmlns:a16="http://schemas.microsoft.com/office/drawing/2014/main" id="{54C90A7E-A3C5-331B-0E55-ACA055D682EA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涙形 64">
              <a:extLst>
                <a:ext uri="{FF2B5EF4-FFF2-40B4-BE49-F238E27FC236}">
                  <a16:creationId xmlns:a16="http://schemas.microsoft.com/office/drawing/2014/main" id="{70B2D281-538C-72BC-D73B-6EBB71AE3528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涙形 64">
              <a:extLst>
                <a:ext uri="{FF2B5EF4-FFF2-40B4-BE49-F238E27FC236}">
                  <a16:creationId xmlns:a16="http://schemas.microsoft.com/office/drawing/2014/main" id="{535D1C0E-DA38-B921-8FCF-4D7EBCAEF48D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台形 46">
              <a:extLst>
                <a:ext uri="{FF2B5EF4-FFF2-40B4-BE49-F238E27FC236}">
                  <a16:creationId xmlns:a16="http://schemas.microsoft.com/office/drawing/2014/main" id="{8D64F916-229D-B87F-4D70-E3CFD669203F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片側の 2 つの角を丸めた四角形 513">
              <a:extLst>
                <a:ext uri="{FF2B5EF4-FFF2-40B4-BE49-F238E27FC236}">
                  <a16:creationId xmlns:a16="http://schemas.microsoft.com/office/drawing/2014/main" id="{8F1ECDD5-DAF1-872A-C505-10C68CB2DD06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台形 48">
              <a:extLst>
                <a:ext uri="{FF2B5EF4-FFF2-40B4-BE49-F238E27FC236}">
                  <a16:creationId xmlns:a16="http://schemas.microsoft.com/office/drawing/2014/main" id="{1A162C85-9D6D-C829-9B7B-A343A374CC99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台形 49">
              <a:extLst>
                <a:ext uri="{FF2B5EF4-FFF2-40B4-BE49-F238E27FC236}">
                  <a16:creationId xmlns:a16="http://schemas.microsoft.com/office/drawing/2014/main" id="{52D95F0B-623C-47C4-D315-F5FA9A3CB972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台形 50">
              <a:extLst>
                <a:ext uri="{FF2B5EF4-FFF2-40B4-BE49-F238E27FC236}">
                  <a16:creationId xmlns:a16="http://schemas.microsoft.com/office/drawing/2014/main" id="{B7939797-99B2-085D-5140-A3500155E9FF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円/楕円 517">
              <a:extLst>
                <a:ext uri="{FF2B5EF4-FFF2-40B4-BE49-F238E27FC236}">
                  <a16:creationId xmlns:a16="http://schemas.microsoft.com/office/drawing/2014/main" id="{88E47E4C-0722-18FC-0A05-FE544F7E1524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18">
              <a:extLst>
                <a:ext uri="{FF2B5EF4-FFF2-40B4-BE49-F238E27FC236}">
                  <a16:creationId xmlns:a16="http://schemas.microsoft.com/office/drawing/2014/main" id="{9F17D6D9-A460-9547-6F27-5712AC0F03E1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月 548">
              <a:extLst>
                <a:ext uri="{FF2B5EF4-FFF2-40B4-BE49-F238E27FC236}">
                  <a16:creationId xmlns:a16="http://schemas.microsoft.com/office/drawing/2014/main" id="{08AA6F62-B1BC-5686-15C1-54F1B0DB43C1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" name="月 550">
              <a:extLst>
                <a:ext uri="{FF2B5EF4-FFF2-40B4-BE49-F238E27FC236}">
                  <a16:creationId xmlns:a16="http://schemas.microsoft.com/office/drawing/2014/main" id="{52B40CA8-8F40-712D-E6BF-E794A4E941A3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360CE866-5B2C-ADF4-7959-4B6938605DA3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77" name="角丸四角形 559">
                <a:extLst>
                  <a:ext uri="{FF2B5EF4-FFF2-40B4-BE49-F238E27FC236}">
                    <a16:creationId xmlns:a16="http://schemas.microsoft.com/office/drawing/2014/main" id="{996284B4-27E1-417F-268F-0D4E0777E21D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台形 441">
                <a:extLst>
                  <a:ext uri="{FF2B5EF4-FFF2-40B4-BE49-F238E27FC236}">
                    <a16:creationId xmlns:a16="http://schemas.microsoft.com/office/drawing/2014/main" id="{21965A39-CDFF-728A-28BD-76BBA4F9D72F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台形 441">
                <a:extLst>
                  <a:ext uri="{FF2B5EF4-FFF2-40B4-BE49-F238E27FC236}">
                    <a16:creationId xmlns:a16="http://schemas.microsoft.com/office/drawing/2014/main" id="{BCDE7CD2-3F93-162D-D47C-9820A57D456E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8D2AC350-86DE-5B08-AAA5-A6E83981A6C4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74" name="角丸四角形 559">
                <a:extLst>
                  <a:ext uri="{FF2B5EF4-FFF2-40B4-BE49-F238E27FC236}">
                    <a16:creationId xmlns:a16="http://schemas.microsoft.com/office/drawing/2014/main" id="{FBEF021C-1FE6-2F02-47FC-3D10BE422DDF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台形 441">
                <a:extLst>
                  <a:ext uri="{FF2B5EF4-FFF2-40B4-BE49-F238E27FC236}">
                    <a16:creationId xmlns:a16="http://schemas.microsoft.com/office/drawing/2014/main" id="{D8A51710-74F1-0AAA-C0E9-7C5DE1627E4A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台形 441">
                <a:extLst>
                  <a:ext uri="{FF2B5EF4-FFF2-40B4-BE49-F238E27FC236}">
                    <a16:creationId xmlns:a16="http://schemas.microsoft.com/office/drawing/2014/main" id="{F6F6F52D-D365-1B44-79C5-9540BE005093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14DB98A5-BCCC-7C1D-D396-06A9A12B253A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71" name="円/楕円 536">
                <a:extLst>
                  <a:ext uri="{FF2B5EF4-FFF2-40B4-BE49-F238E27FC236}">
                    <a16:creationId xmlns:a16="http://schemas.microsoft.com/office/drawing/2014/main" id="{5C014EED-134B-9165-2041-8ECE7AA18120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円/楕円 537">
                <a:extLst>
                  <a:ext uri="{FF2B5EF4-FFF2-40B4-BE49-F238E27FC236}">
                    <a16:creationId xmlns:a16="http://schemas.microsoft.com/office/drawing/2014/main" id="{39750231-EB0C-9AE0-D1E3-A05450398B59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51985DE7-CB45-1B8A-F11B-39CCDBD02667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69" name="円/楕円 534">
                <a:extLst>
                  <a:ext uri="{FF2B5EF4-FFF2-40B4-BE49-F238E27FC236}">
                    <a16:creationId xmlns:a16="http://schemas.microsoft.com/office/drawing/2014/main" id="{7C158AE4-F9C6-5A24-8E8A-61A4636D9F12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円/楕円 535">
                <a:extLst>
                  <a:ext uri="{FF2B5EF4-FFF2-40B4-BE49-F238E27FC236}">
                    <a16:creationId xmlns:a16="http://schemas.microsoft.com/office/drawing/2014/main" id="{6315C12E-73FB-37EA-7189-05F36216D607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" name="円/楕円 525">
              <a:extLst>
                <a:ext uri="{FF2B5EF4-FFF2-40B4-BE49-F238E27FC236}">
                  <a16:creationId xmlns:a16="http://schemas.microsoft.com/office/drawing/2014/main" id="{8C8947C4-D220-A2C7-D2EC-00913C4FF293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アーチ 60">
              <a:extLst>
                <a:ext uri="{FF2B5EF4-FFF2-40B4-BE49-F238E27FC236}">
                  <a16:creationId xmlns:a16="http://schemas.microsoft.com/office/drawing/2014/main" id="{1AAE7D57-D848-58C3-4FDD-4D2AB83270DF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アーチ 61">
              <a:extLst>
                <a:ext uri="{FF2B5EF4-FFF2-40B4-BE49-F238E27FC236}">
                  <a16:creationId xmlns:a16="http://schemas.microsoft.com/office/drawing/2014/main" id="{DA16C034-FE1C-693A-825F-6A63541864B8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アーチ 62">
              <a:extLst>
                <a:ext uri="{FF2B5EF4-FFF2-40B4-BE49-F238E27FC236}">
                  <a16:creationId xmlns:a16="http://schemas.microsoft.com/office/drawing/2014/main" id="{F01BF905-AE54-180A-B03E-2011D02867AD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円/楕円 607">
              <a:extLst>
                <a:ext uri="{FF2B5EF4-FFF2-40B4-BE49-F238E27FC236}">
                  <a16:creationId xmlns:a16="http://schemas.microsoft.com/office/drawing/2014/main" id="{1878757A-C90C-3233-ABED-ABADC1B33791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円/楕円 609">
              <a:extLst>
                <a:ext uri="{FF2B5EF4-FFF2-40B4-BE49-F238E27FC236}">
                  <a16:creationId xmlns:a16="http://schemas.microsoft.com/office/drawing/2014/main" id="{3651B865-5740-2CF2-11C0-4478CDB2A193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円/楕円 609">
              <a:extLst>
                <a:ext uri="{FF2B5EF4-FFF2-40B4-BE49-F238E27FC236}">
                  <a16:creationId xmlns:a16="http://schemas.microsoft.com/office/drawing/2014/main" id="{CB96A80B-4C82-2BA4-256B-E6B5388C2B4B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円/楕円 532">
              <a:extLst>
                <a:ext uri="{FF2B5EF4-FFF2-40B4-BE49-F238E27FC236}">
                  <a16:creationId xmlns:a16="http://schemas.microsoft.com/office/drawing/2014/main" id="{6ADD4544-1AFF-F9E0-A8F0-B4B000A68E4C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533">
              <a:extLst>
                <a:ext uri="{FF2B5EF4-FFF2-40B4-BE49-F238E27FC236}">
                  <a16:creationId xmlns:a16="http://schemas.microsoft.com/office/drawing/2014/main" id="{D8E6BB45-0A10-8CF1-7119-78D89D74E7C5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DA3A499-F54F-3DD9-62EB-9788B77A4796}"/>
              </a:ext>
            </a:extLst>
          </p:cNvPr>
          <p:cNvSpPr txBox="1"/>
          <p:nvPr/>
        </p:nvSpPr>
        <p:spPr>
          <a:xfrm rot="5400000">
            <a:off x="461098" y="3275205"/>
            <a:ext cx="8216945" cy="292383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停電中のため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自動ドアは手で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開けて下さい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7A6CC7B-4353-7957-8EEB-7C674E991031}"/>
              </a:ext>
            </a:extLst>
          </p:cNvPr>
          <p:cNvSpPr txBox="1"/>
          <p:nvPr/>
        </p:nvSpPr>
        <p:spPr>
          <a:xfrm>
            <a:off x="384042" y="6392920"/>
            <a:ext cx="6089910" cy="303679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自動ドアは手で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開けて下さい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6FF0D22-A7A7-0F23-1A35-74F2210CC93F}"/>
              </a:ext>
            </a:extLst>
          </p:cNvPr>
          <p:cNvSpPr txBox="1"/>
          <p:nvPr/>
        </p:nvSpPr>
        <p:spPr>
          <a:xfrm>
            <a:off x="419094" y="431799"/>
            <a:ext cx="6019806" cy="104726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停電中のため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6FDC14E-76DE-28AC-761C-2973412F4BB2}"/>
              </a:ext>
            </a:extLst>
          </p:cNvPr>
          <p:cNvGrpSpPr/>
          <p:nvPr/>
        </p:nvGrpSpPr>
        <p:grpSpPr>
          <a:xfrm>
            <a:off x="1126649" y="2117685"/>
            <a:ext cx="4604696" cy="3636887"/>
            <a:chOff x="2657164" y="1588962"/>
            <a:chExt cx="4604696" cy="3636887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9F1CD46-3183-FA29-C6B1-C1EDAD8DC88C}"/>
                </a:ext>
              </a:extLst>
            </p:cNvPr>
            <p:cNvGrpSpPr/>
            <p:nvPr/>
          </p:nvGrpSpPr>
          <p:grpSpPr>
            <a:xfrm>
              <a:off x="2791421" y="1588962"/>
              <a:ext cx="4323151" cy="3636887"/>
              <a:chOff x="7616211" y="3467338"/>
              <a:chExt cx="2174755" cy="1829532"/>
            </a:xfrm>
          </p:grpSpPr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8F6DBCBB-E5D8-F826-F2AA-D0BB33088823}"/>
                  </a:ext>
                </a:extLst>
              </p:cNvPr>
              <p:cNvSpPr/>
              <p:nvPr/>
            </p:nvSpPr>
            <p:spPr bwMode="auto">
              <a:xfrm>
                <a:off x="7757262" y="3467339"/>
                <a:ext cx="1921519" cy="1829394"/>
              </a:xfrm>
              <a:prstGeom prst="rect">
                <a:avLst/>
              </a:prstGeom>
              <a:solidFill>
                <a:srgbClr val="66CCFF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AD333A72-58E5-670C-F6C8-A084F5DF4688}"/>
                  </a:ext>
                </a:extLst>
              </p:cNvPr>
              <p:cNvGrpSpPr/>
              <p:nvPr/>
            </p:nvGrpSpPr>
            <p:grpSpPr>
              <a:xfrm>
                <a:off x="7616211" y="3467338"/>
                <a:ext cx="961748" cy="1829532"/>
                <a:chOff x="5329496" y="3744035"/>
                <a:chExt cx="961748" cy="1829532"/>
              </a:xfrm>
            </p:grpSpPr>
            <p:sp>
              <p:nvSpPr>
                <p:cNvPr id="18" name="正方形/長方形 17">
                  <a:extLst>
                    <a:ext uri="{FF2B5EF4-FFF2-40B4-BE49-F238E27FC236}">
                      <a16:creationId xmlns:a16="http://schemas.microsoft.com/office/drawing/2014/main" id="{A137EF24-607A-B98C-9F06-26334B0416D4}"/>
                    </a:ext>
                  </a:extLst>
                </p:cNvPr>
                <p:cNvSpPr/>
                <p:nvPr/>
              </p:nvSpPr>
              <p:spPr bwMode="auto">
                <a:xfrm>
                  <a:off x="5329496" y="3745510"/>
                  <a:ext cx="961748" cy="1828057"/>
                </a:xfrm>
                <a:prstGeom prst="rect">
                  <a:avLst/>
                </a:prstGeom>
                <a:solidFill>
                  <a:srgbClr val="00B0F0">
                    <a:alpha val="50000"/>
                  </a:srgb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正方形/長方形 18">
                  <a:extLst>
                    <a:ext uri="{FF2B5EF4-FFF2-40B4-BE49-F238E27FC236}">
                      <a16:creationId xmlns:a16="http://schemas.microsoft.com/office/drawing/2014/main" id="{16F76A5C-A290-1979-5491-5249C40066CB}"/>
                    </a:ext>
                  </a:extLst>
                </p:cNvPr>
                <p:cNvSpPr/>
                <p:nvPr/>
              </p:nvSpPr>
              <p:spPr bwMode="auto">
                <a:xfrm>
                  <a:off x="5329496" y="5473833"/>
                  <a:ext cx="961748" cy="9973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0" name="正方形/長方形 19">
                  <a:extLst>
                    <a:ext uri="{FF2B5EF4-FFF2-40B4-BE49-F238E27FC236}">
                      <a16:creationId xmlns:a16="http://schemas.microsoft.com/office/drawing/2014/main" id="{B64AE0C4-BCA3-93A6-169C-AFC901EFF28A}"/>
                    </a:ext>
                  </a:extLst>
                </p:cNvPr>
                <p:cNvSpPr/>
                <p:nvPr/>
              </p:nvSpPr>
              <p:spPr bwMode="auto">
                <a:xfrm>
                  <a:off x="5329496" y="3744035"/>
                  <a:ext cx="961748" cy="9973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sz="1200"/>
                </a:p>
              </p:txBody>
            </p:sp>
            <p:sp>
              <p:nvSpPr>
                <p:cNvPr id="21" name="角丸四角形 143">
                  <a:extLst>
                    <a:ext uri="{FF2B5EF4-FFF2-40B4-BE49-F238E27FC236}">
                      <a16:creationId xmlns:a16="http://schemas.microsoft.com/office/drawing/2014/main" id="{BC1D98A1-9DF7-292A-B4F9-56A594D44572}"/>
                    </a:ext>
                  </a:extLst>
                </p:cNvPr>
                <p:cNvSpPr/>
                <p:nvPr/>
              </p:nvSpPr>
              <p:spPr bwMode="auto">
                <a:xfrm>
                  <a:off x="6140592" y="4669664"/>
                  <a:ext cx="84972" cy="199178"/>
                </a:xfrm>
                <a:prstGeom prst="roundRect">
                  <a:avLst/>
                </a:prstGeom>
                <a:solidFill>
                  <a:schemeClr val="accent5">
                    <a:lumMod val="9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斜め縞 21">
                  <a:extLst>
                    <a:ext uri="{FF2B5EF4-FFF2-40B4-BE49-F238E27FC236}">
                      <a16:creationId xmlns:a16="http://schemas.microsoft.com/office/drawing/2014/main" id="{6D656D40-3965-D0BC-216C-B6937DF5C26F}"/>
                    </a:ext>
                  </a:extLst>
                </p:cNvPr>
                <p:cNvSpPr/>
                <p:nvPr/>
              </p:nvSpPr>
              <p:spPr bwMode="auto">
                <a:xfrm rot="5400000">
                  <a:off x="6132051" y="3865497"/>
                  <a:ext cx="135322" cy="135321"/>
                </a:xfrm>
                <a:prstGeom prst="diagStripe">
                  <a:avLst>
                    <a:gd name="adj" fmla="val 57674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斜め縞 22">
                  <a:extLst>
                    <a:ext uri="{FF2B5EF4-FFF2-40B4-BE49-F238E27FC236}">
                      <a16:creationId xmlns:a16="http://schemas.microsoft.com/office/drawing/2014/main" id="{1DE20CF8-3037-6F15-86C7-DBE33E321E74}"/>
                    </a:ext>
                  </a:extLst>
                </p:cNvPr>
                <p:cNvSpPr/>
                <p:nvPr/>
              </p:nvSpPr>
              <p:spPr bwMode="auto">
                <a:xfrm rot="5400000">
                  <a:off x="6048848" y="3865497"/>
                  <a:ext cx="218525" cy="218523"/>
                </a:xfrm>
                <a:prstGeom prst="diagStripe">
                  <a:avLst>
                    <a:gd name="adj" fmla="val 746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0EA2AC2D-A5B4-635E-2141-0B6F2E737DDE}"/>
                  </a:ext>
                </a:extLst>
              </p:cNvPr>
              <p:cNvGrpSpPr/>
              <p:nvPr/>
            </p:nvGrpSpPr>
            <p:grpSpPr>
              <a:xfrm>
                <a:off x="8829218" y="3467338"/>
                <a:ext cx="961748" cy="1829532"/>
                <a:chOff x="6291244" y="3744035"/>
                <a:chExt cx="961748" cy="1829532"/>
              </a:xfrm>
            </p:grpSpPr>
            <p:sp>
              <p:nvSpPr>
                <p:cNvPr id="12" name="正方形/長方形 11">
                  <a:extLst>
                    <a:ext uri="{FF2B5EF4-FFF2-40B4-BE49-F238E27FC236}">
                      <a16:creationId xmlns:a16="http://schemas.microsoft.com/office/drawing/2014/main" id="{36503BB6-E69F-2198-57E9-532BD5C6DAA4}"/>
                    </a:ext>
                  </a:extLst>
                </p:cNvPr>
                <p:cNvSpPr/>
                <p:nvPr/>
              </p:nvSpPr>
              <p:spPr bwMode="auto">
                <a:xfrm flipH="1">
                  <a:off x="6291244" y="3745510"/>
                  <a:ext cx="961748" cy="1828057"/>
                </a:xfrm>
                <a:prstGeom prst="rect">
                  <a:avLst/>
                </a:prstGeom>
                <a:solidFill>
                  <a:srgbClr val="00B0F0">
                    <a:alpha val="50000"/>
                  </a:srgb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正方形/長方形 12">
                  <a:extLst>
                    <a:ext uri="{FF2B5EF4-FFF2-40B4-BE49-F238E27FC236}">
                      <a16:creationId xmlns:a16="http://schemas.microsoft.com/office/drawing/2014/main" id="{57F7390A-A2A4-65C1-56E7-C78BB981DE36}"/>
                    </a:ext>
                  </a:extLst>
                </p:cNvPr>
                <p:cNvSpPr/>
                <p:nvPr/>
              </p:nvSpPr>
              <p:spPr bwMode="auto">
                <a:xfrm flipH="1">
                  <a:off x="6291244" y="5473833"/>
                  <a:ext cx="961748" cy="9973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" name="正方形/長方形 13">
                  <a:extLst>
                    <a:ext uri="{FF2B5EF4-FFF2-40B4-BE49-F238E27FC236}">
                      <a16:creationId xmlns:a16="http://schemas.microsoft.com/office/drawing/2014/main" id="{CF420044-7C6A-4A17-F210-9BDA51D74C57}"/>
                    </a:ext>
                  </a:extLst>
                </p:cNvPr>
                <p:cNvSpPr/>
                <p:nvPr/>
              </p:nvSpPr>
              <p:spPr bwMode="auto">
                <a:xfrm flipH="1">
                  <a:off x="6291244" y="3744035"/>
                  <a:ext cx="961748" cy="9973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sz="1200" dirty="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" name="角丸四角形 285">
                  <a:extLst>
                    <a:ext uri="{FF2B5EF4-FFF2-40B4-BE49-F238E27FC236}">
                      <a16:creationId xmlns:a16="http://schemas.microsoft.com/office/drawing/2014/main" id="{9E04FE69-2C7C-B6F4-12D2-895BCC1E1BEC}"/>
                    </a:ext>
                  </a:extLst>
                </p:cNvPr>
                <p:cNvSpPr/>
                <p:nvPr/>
              </p:nvSpPr>
              <p:spPr bwMode="auto">
                <a:xfrm flipH="1">
                  <a:off x="6356924" y="4669664"/>
                  <a:ext cx="84972" cy="199178"/>
                </a:xfrm>
                <a:prstGeom prst="roundRect">
                  <a:avLst/>
                </a:prstGeom>
                <a:solidFill>
                  <a:schemeClr val="accent5">
                    <a:lumMod val="9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斜め縞 15">
                  <a:extLst>
                    <a:ext uri="{FF2B5EF4-FFF2-40B4-BE49-F238E27FC236}">
                      <a16:creationId xmlns:a16="http://schemas.microsoft.com/office/drawing/2014/main" id="{D12F7DDC-EE60-5E1F-FF63-7BBB6861081D}"/>
                    </a:ext>
                  </a:extLst>
                </p:cNvPr>
                <p:cNvSpPr/>
                <p:nvPr/>
              </p:nvSpPr>
              <p:spPr bwMode="auto">
                <a:xfrm rot="5400000">
                  <a:off x="7097372" y="3865495"/>
                  <a:ext cx="135322" cy="135321"/>
                </a:xfrm>
                <a:prstGeom prst="diagStripe">
                  <a:avLst>
                    <a:gd name="adj" fmla="val 57674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斜め縞 16">
                  <a:extLst>
                    <a:ext uri="{FF2B5EF4-FFF2-40B4-BE49-F238E27FC236}">
                      <a16:creationId xmlns:a16="http://schemas.microsoft.com/office/drawing/2014/main" id="{D1FFC5B4-6AE8-5073-DD56-811BD1C83FD4}"/>
                    </a:ext>
                  </a:extLst>
                </p:cNvPr>
                <p:cNvSpPr/>
                <p:nvPr/>
              </p:nvSpPr>
              <p:spPr bwMode="auto">
                <a:xfrm rot="5400000">
                  <a:off x="7014169" y="3865495"/>
                  <a:ext cx="218525" cy="218523"/>
                </a:xfrm>
                <a:prstGeom prst="diagStripe">
                  <a:avLst>
                    <a:gd name="adj" fmla="val 746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9B22A69D-14BC-C50B-6905-F05191031A5E}"/>
                </a:ext>
              </a:extLst>
            </p:cNvPr>
            <p:cNvSpPr/>
            <p:nvPr/>
          </p:nvSpPr>
          <p:spPr bwMode="auto">
            <a:xfrm>
              <a:off x="5107570" y="2110241"/>
              <a:ext cx="2154290" cy="1511786"/>
            </a:xfrm>
            <a:custGeom>
              <a:avLst/>
              <a:gdLst>
                <a:gd name="connsiteX0" fmla="*/ 563163 w 2538665"/>
                <a:gd name="connsiteY0" fmla="*/ 787 h 1504741"/>
                <a:gd name="connsiteX1" fmla="*/ 572154 w 2538665"/>
                <a:gd name="connsiteY1" fmla="*/ 2750 h 1504741"/>
                <a:gd name="connsiteX2" fmla="*/ 631669 w 2538665"/>
                <a:gd name="connsiteY2" fmla="*/ 11652 h 1504741"/>
                <a:gd name="connsiteX3" fmla="*/ 1034077 w 2538665"/>
                <a:gd name="connsiteY3" fmla="*/ 188118 h 1504741"/>
                <a:gd name="connsiteX4" fmla="*/ 1075426 w 2538665"/>
                <a:gd name="connsiteY4" fmla="*/ 221183 h 1504741"/>
                <a:gd name="connsiteX5" fmla="*/ 1112423 w 2538665"/>
                <a:gd name="connsiteY5" fmla="*/ 228032 h 1504741"/>
                <a:gd name="connsiteX6" fmla="*/ 1263033 w 2538665"/>
                <a:gd name="connsiteY6" fmla="*/ 275662 h 1504741"/>
                <a:gd name="connsiteX7" fmla="*/ 1629410 w 2538665"/>
                <a:gd name="connsiteY7" fmla="*/ 553280 h 1504741"/>
                <a:gd name="connsiteX8" fmla="*/ 1646164 w 2538665"/>
                <a:gd name="connsiteY8" fmla="*/ 581670 h 1504741"/>
                <a:gd name="connsiteX9" fmla="*/ 2015844 w 2538665"/>
                <a:gd name="connsiteY9" fmla="*/ 881047 h 1504741"/>
                <a:gd name="connsiteX10" fmla="*/ 2538665 w 2538665"/>
                <a:gd name="connsiteY10" fmla="*/ 1174559 h 1504741"/>
                <a:gd name="connsiteX11" fmla="*/ 2033596 w 2538665"/>
                <a:gd name="connsiteY11" fmla="*/ 1450349 h 1504741"/>
                <a:gd name="connsiteX12" fmla="*/ 1472646 w 2538665"/>
                <a:gd name="connsiteY12" fmla="*/ 1026327 h 1504741"/>
                <a:gd name="connsiteX13" fmla="*/ 1459052 w 2538665"/>
                <a:gd name="connsiteY13" fmla="*/ 1040817 h 1504741"/>
                <a:gd name="connsiteX14" fmla="*/ 1257185 w 2538665"/>
                <a:gd name="connsiteY14" fmla="*/ 1166298 h 1504741"/>
                <a:gd name="connsiteX15" fmla="*/ 1253079 w 2538665"/>
                <a:gd name="connsiteY15" fmla="*/ 1167693 h 1504741"/>
                <a:gd name="connsiteX16" fmla="*/ 1251616 w 2538665"/>
                <a:gd name="connsiteY16" fmla="*/ 1171250 h 1504741"/>
                <a:gd name="connsiteX17" fmla="*/ 1003546 w 2538665"/>
                <a:gd name="connsiteY17" fmla="*/ 1475990 h 1504741"/>
                <a:gd name="connsiteX18" fmla="*/ 1002793 w 2538665"/>
                <a:gd name="connsiteY18" fmla="*/ 1474985 h 1504741"/>
                <a:gd name="connsiteX19" fmla="*/ 991222 w 2538665"/>
                <a:gd name="connsiteY19" fmla="*/ 1483785 h 1504741"/>
                <a:gd name="connsiteX20" fmla="*/ 965516 w 2538665"/>
                <a:gd name="connsiteY20" fmla="*/ 1496196 h 1504741"/>
                <a:gd name="connsiteX21" fmla="*/ 784868 w 2538665"/>
                <a:gd name="connsiteY21" fmla="*/ 1411986 h 1504741"/>
                <a:gd name="connsiteX22" fmla="*/ 821299 w 2538665"/>
                <a:gd name="connsiteY22" fmla="*/ 1260504 h 1504741"/>
                <a:gd name="connsiteX23" fmla="*/ 834559 w 2538665"/>
                <a:gd name="connsiteY23" fmla="*/ 1250417 h 1504741"/>
                <a:gd name="connsiteX24" fmla="*/ 834302 w 2538665"/>
                <a:gd name="connsiteY24" fmla="*/ 1250071 h 1504741"/>
                <a:gd name="connsiteX25" fmla="*/ 1028655 w 2538665"/>
                <a:gd name="connsiteY25" fmla="*/ 961583 h 1504741"/>
                <a:gd name="connsiteX26" fmla="*/ 1033848 w 2538665"/>
                <a:gd name="connsiteY26" fmla="*/ 936200 h 1504741"/>
                <a:gd name="connsiteX27" fmla="*/ 999531 w 2538665"/>
                <a:gd name="connsiteY27" fmla="*/ 929830 h 1504741"/>
                <a:gd name="connsiteX28" fmla="*/ 449532 w 2538665"/>
                <a:gd name="connsiteY28" fmla="*/ 1162922 h 1504741"/>
                <a:gd name="connsiteX29" fmla="*/ 424486 w 2538665"/>
                <a:gd name="connsiteY29" fmla="*/ 1200933 h 1504741"/>
                <a:gd name="connsiteX30" fmla="*/ 421264 w 2538665"/>
                <a:gd name="connsiteY30" fmla="*/ 1207875 h 1504741"/>
                <a:gd name="connsiteX31" fmla="*/ 406781 w 2538665"/>
                <a:gd name="connsiteY31" fmla="*/ 1227753 h 1504741"/>
                <a:gd name="connsiteX32" fmla="*/ 238035 w 2538665"/>
                <a:gd name="connsiteY32" fmla="*/ 1240177 h 1504741"/>
                <a:gd name="connsiteX33" fmla="*/ 216268 w 2538665"/>
                <a:gd name="connsiteY33" fmla="*/ 1091008 h 1504741"/>
                <a:gd name="connsiteX34" fmla="*/ 221406 w 2538665"/>
                <a:gd name="connsiteY34" fmla="*/ 1083954 h 1504741"/>
                <a:gd name="connsiteX35" fmla="*/ 221307 w 2538665"/>
                <a:gd name="connsiteY35" fmla="*/ 1083894 h 1504741"/>
                <a:gd name="connsiteX36" fmla="*/ 259671 w 2538665"/>
                <a:gd name="connsiteY36" fmla="*/ 1025671 h 1504741"/>
                <a:gd name="connsiteX37" fmla="*/ 302281 w 2538665"/>
                <a:gd name="connsiteY37" fmla="*/ 971646 h 1504741"/>
                <a:gd name="connsiteX38" fmla="*/ 582522 w 2538665"/>
                <a:gd name="connsiteY38" fmla="*/ 761924 h 1504741"/>
                <a:gd name="connsiteX39" fmla="*/ 626764 w 2538665"/>
                <a:gd name="connsiteY39" fmla="*/ 744695 h 1504741"/>
                <a:gd name="connsiteX40" fmla="*/ 578160 w 2538665"/>
                <a:gd name="connsiteY40" fmla="*/ 752982 h 1504741"/>
                <a:gd name="connsiteX41" fmla="*/ 225752 w 2538665"/>
                <a:gd name="connsiteY41" fmla="*/ 942039 h 1504741"/>
                <a:gd name="connsiteX42" fmla="*/ 225073 w 2538665"/>
                <a:gd name="connsiteY42" fmla="*/ 941348 h 1504741"/>
                <a:gd name="connsiteX43" fmla="*/ 212292 w 2538665"/>
                <a:gd name="connsiteY43" fmla="*/ 955226 h 1504741"/>
                <a:gd name="connsiteX44" fmla="*/ 49520 w 2538665"/>
                <a:gd name="connsiteY44" fmla="*/ 963875 h 1504741"/>
                <a:gd name="connsiteX45" fmla="*/ 27308 w 2538665"/>
                <a:gd name="connsiteY45" fmla="*/ 782221 h 1504741"/>
                <a:gd name="connsiteX46" fmla="*/ 45351 w 2538665"/>
                <a:gd name="connsiteY46" fmla="*/ 762629 h 1504741"/>
                <a:gd name="connsiteX47" fmla="*/ 50257 w 2538665"/>
                <a:gd name="connsiteY47" fmla="*/ 759036 h 1504741"/>
                <a:gd name="connsiteX48" fmla="*/ 107842 w 2538665"/>
                <a:gd name="connsiteY48" fmla="*/ 707014 h 1504741"/>
                <a:gd name="connsiteX49" fmla="*/ 603912 w 2538665"/>
                <a:gd name="connsiteY49" fmla="*/ 491578 h 1504741"/>
                <a:gd name="connsiteX50" fmla="*/ 637355 w 2538665"/>
                <a:gd name="connsiteY50" fmla="*/ 488891 h 1504741"/>
                <a:gd name="connsiteX51" fmla="*/ 613735 w 2538665"/>
                <a:gd name="connsiteY51" fmla="*/ 486867 h 1504741"/>
                <a:gd name="connsiteX52" fmla="*/ 274074 w 2538665"/>
                <a:gd name="connsiteY52" fmla="*/ 553372 h 1504741"/>
                <a:gd name="connsiteX53" fmla="*/ 225664 w 2538665"/>
                <a:gd name="connsiteY53" fmla="*/ 578393 h 1504741"/>
                <a:gd name="connsiteX54" fmla="*/ 215609 w 2538665"/>
                <a:gd name="connsiteY54" fmla="*/ 585456 h 1504741"/>
                <a:gd name="connsiteX55" fmla="*/ 83884 w 2538665"/>
                <a:gd name="connsiteY55" fmla="*/ 575140 h 1504741"/>
                <a:gd name="connsiteX56" fmla="*/ 57758 w 2538665"/>
                <a:gd name="connsiteY56" fmla="*/ 409323 h 1504741"/>
                <a:gd name="connsiteX57" fmla="*/ 92682 w 2538665"/>
                <a:gd name="connsiteY57" fmla="*/ 378851 h 1504741"/>
                <a:gd name="connsiteX58" fmla="*/ 98605 w 2538665"/>
                <a:gd name="connsiteY58" fmla="*/ 376268 h 1504741"/>
                <a:gd name="connsiteX59" fmla="*/ 174224 w 2538665"/>
                <a:gd name="connsiteY59" fmla="*/ 337186 h 1504741"/>
                <a:gd name="connsiteX60" fmla="*/ 681539 w 2538665"/>
                <a:gd name="connsiteY60" fmla="*/ 253300 h 1504741"/>
                <a:gd name="connsiteX61" fmla="*/ 706665 w 2538665"/>
                <a:gd name="connsiteY61" fmla="*/ 257071 h 1504741"/>
                <a:gd name="connsiteX62" fmla="*/ 711512 w 2538665"/>
                <a:gd name="connsiteY62" fmla="*/ 254518 h 1504741"/>
                <a:gd name="connsiteX63" fmla="*/ 689168 w 2538665"/>
                <a:gd name="connsiteY63" fmla="*/ 246377 h 1504741"/>
                <a:gd name="connsiteX64" fmla="*/ 592510 w 2538665"/>
                <a:gd name="connsiteY64" fmla="*/ 221663 h 1504741"/>
                <a:gd name="connsiteX65" fmla="*/ 548404 w 2538665"/>
                <a:gd name="connsiteY65" fmla="*/ 215066 h 1504741"/>
                <a:gd name="connsiteX66" fmla="*/ 543165 w 2538665"/>
                <a:gd name="connsiteY66" fmla="*/ 214942 h 1504741"/>
                <a:gd name="connsiteX67" fmla="*/ 501357 w 2538665"/>
                <a:gd name="connsiteY67" fmla="*/ 201389 h 1504741"/>
                <a:gd name="connsiteX68" fmla="*/ 456219 w 2538665"/>
                <a:gd name="connsiteY68" fmla="*/ 54163 h 1504741"/>
                <a:gd name="connsiteX69" fmla="*/ 475983 w 2538665"/>
                <a:gd name="connsiteY69" fmla="*/ 28766 h 1504741"/>
                <a:gd name="connsiteX70" fmla="*/ 563163 w 2538665"/>
                <a:gd name="connsiteY70" fmla="*/ 787 h 1504741"/>
                <a:gd name="connsiteX0" fmla="*/ 563163 w 2538665"/>
                <a:gd name="connsiteY0" fmla="*/ 787 h 1526549"/>
                <a:gd name="connsiteX1" fmla="*/ 572154 w 2538665"/>
                <a:gd name="connsiteY1" fmla="*/ 2750 h 1526549"/>
                <a:gd name="connsiteX2" fmla="*/ 631669 w 2538665"/>
                <a:gd name="connsiteY2" fmla="*/ 11652 h 1526549"/>
                <a:gd name="connsiteX3" fmla="*/ 1034077 w 2538665"/>
                <a:gd name="connsiteY3" fmla="*/ 188118 h 1526549"/>
                <a:gd name="connsiteX4" fmla="*/ 1075426 w 2538665"/>
                <a:gd name="connsiteY4" fmla="*/ 221183 h 1526549"/>
                <a:gd name="connsiteX5" fmla="*/ 1112423 w 2538665"/>
                <a:gd name="connsiteY5" fmla="*/ 228032 h 1526549"/>
                <a:gd name="connsiteX6" fmla="*/ 1263033 w 2538665"/>
                <a:gd name="connsiteY6" fmla="*/ 275662 h 1526549"/>
                <a:gd name="connsiteX7" fmla="*/ 1629410 w 2538665"/>
                <a:gd name="connsiteY7" fmla="*/ 553280 h 1526549"/>
                <a:gd name="connsiteX8" fmla="*/ 1646164 w 2538665"/>
                <a:gd name="connsiteY8" fmla="*/ 581670 h 1526549"/>
                <a:gd name="connsiteX9" fmla="*/ 2015844 w 2538665"/>
                <a:gd name="connsiteY9" fmla="*/ 881047 h 1526549"/>
                <a:gd name="connsiteX10" fmla="*/ 2538665 w 2538665"/>
                <a:gd name="connsiteY10" fmla="*/ 1174559 h 1526549"/>
                <a:gd name="connsiteX11" fmla="*/ 2109796 w 2538665"/>
                <a:gd name="connsiteY11" fmla="*/ 1526549 h 1526549"/>
                <a:gd name="connsiteX12" fmla="*/ 1472646 w 2538665"/>
                <a:gd name="connsiteY12" fmla="*/ 1026327 h 1526549"/>
                <a:gd name="connsiteX13" fmla="*/ 1459052 w 2538665"/>
                <a:gd name="connsiteY13" fmla="*/ 1040817 h 1526549"/>
                <a:gd name="connsiteX14" fmla="*/ 1257185 w 2538665"/>
                <a:gd name="connsiteY14" fmla="*/ 1166298 h 1526549"/>
                <a:gd name="connsiteX15" fmla="*/ 1253079 w 2538665"/>
                <a:gd name="connsiteY15" fmla="*/ 1167693 h 1526549"/>
                <a:gd name="connsiteX16" fmla="*/ 1251616 w 2538665"/>
                <a:gd name="connsiteY16" fmla="*/ 1171250 h 1526549"/>
                <a:gd name="connsiteX17" fmla="*/ 1003546 w 2538665"/>
                <a:gd name="connsiteY17" fmla="*/ 1475990 h 1526549"/>
                <a:gd name="connsiteX18" fmla="*/ 1002793 w 2538665"/>
                <a:gd name="connsiteY18" fmla="*/ 1474985 h 1526549"/>
                <a:gd name="connsiteX19" fmla="*/ 991222 w 2538665"/>
                <a:gd name="connsiteY19" fmla="*/ 1483785 h 1526549"/>
                <a:gd name="connsiteX20" fmla="*/ 965516 w 2538665"/>
                <a:gd name="connsiteY20" fmla="*/ 1496196 h 1526549"/>
                <a:gd name="connsiteX21" fmla="*/ 784868 w 2538665"/>
                <a:gd name="connsiteY21" fmla="*/ 1411986 h 1526549"/>
                <a:gd name="connsiteX22" fmla="*/ 821299 w 2538665"/>
                <a:gd name="connsiteY22" fmla="*/ 1260504 h 1526549"/>
                <a:gd name="connsiteX23" fmla="*/ 834559 w 2538665"/>
                <a:gd name="connsiteY23" fmla="*/ 1250417 h 1526549"/>
                <a:gd name="connsiteX24" fmla="*/ 834302 w 2538665"/>
                <a:gd name="connsiteY24" fmla="*/ 1250071 h 1526549"/>
                <a:gd name="connsiteX25" fmla="*/ 1028655 w 2538665"/>
                <a:gd name="connsiteY25" fmla="*/ 961583 h 1526549"/>
                <a:gd name="connsiteX26" fmla="*/ 1033848 w 2538665"/>
                <a:gd name="connsiteY26" fmla="*/ 936200 h 1526549"/>
                <a:gd name="connsiteX27" fmla="*/ 999531 w 2538665"/>
                <a:gd name="connsiteY27" fmla="*/ 929830 h 1526549"/>
                <a:gd name="connsiteX28" fmla="*/ 449532 w 2538665"/>
                <a:gd name="connsiteY28" fmla="*/ 1162922 h 1526549"/>
                <a:gd name="connsiteX29" fmla="*/ 424486 w 2538665"/>
                <a:gd name="connsiteY29" fmla="*/ 1200933 h 1526549"/>
                <a:gd name="connsiteX30" fmla="*/ 421264 w 2538665"/>
                <a:gd name="connsiteY30" fmla="*/ 1207875 h 1526549"/>
                <a:gd name="connsiteX31" fmla="*/ 406781 w 2538665"/>
                <a:gd name="connsiteY31" fmla="*/ 1227753 h 1526549"/>
                <a:gd name="connsiteX32" fmla="*/ 238035 w 2538665"/>
                <a:gd name="connsiteY32" fmla="*/ 1240177 h 1526549"/>
                <a:gd name="connsiteX33" fmla="*/ 216268 w 2538665"/>
                <a:gd name="connsiteY33" fmla="*/ 1091008 h 1526549"/>
                <a:gd name="connsiteX34" fmla="*/ 221406 w 2538665"/>
                <a:gd name="connsiteY34" fmla="*/ 1083954 h 1526549"/>
                <a:gd name="connsiteX35" fmla="*/ 221307 w 2538665"/>
                <a:gd name="connsiteY35" fmla="*/ 1083894 h 1526549"/>
                <a:gd name="connsiteX36" fmla="*/ 259671 w 2538665"/>
                <a:gd name="connsiteY36" fmla="*/ 1025671 h 1526549"/>
                <a:gd name="connsiteX37" fmla="*/ 302281 w 2538665"/>
                <a:gd name="connsiteY37" fmla="*/ 971646 h 1526549"/>
                <a:gd name="connsiteX38" fmla="*/ 582522 w 2538665"/>
                <a:gd name="connsiteY38" fmla="*/ 761924 h 1526549"/>
                <a:gd name="connsiteX39" fmla="*/ 626764 w 2538665"/>
                <a:gd name="connsiteY39" fmla="*/ 744695 h 1526549"/>
                <a:gd name="connsiteX40" fmla="*/ 578160 w 2538665"/>
                <a:gd name="connsiteY40" fmla="*/ 752982 h 1526549"/>
                <a:gd name="connsiteX41" fmla="*/ 225752 w 2538665"/>
                <a:gd name="connsiteY41" fmla="*/ 942039 h 1526549"/>
                <a:gd name="connsiteX42" fmla="*/ 225073 w 2538665"/>
                <a:gd name="connsiteY42" fmla="*/ 941348 h 1526549"/>
                <a:gd name="connsiteX43" fmla="*/ 212292 w 2538665"/>
                <a:gd name="connsiteY43" fmla="*/ 955226 h 1526549"/>
                <a:gd name="connsiteX44" fmla="*/ 49520 w 2538665"/>
                <a:gd name="connsiteY44" fmla="*/ 963875 h 1526549"/>
                <a:gd name="connsiteX45" fmla="*/ 27308 w 2538665"/>
                <a:gd name="connsiteY45" fmla="*/ 782221 h 1526549"/>
                <a:gd name="connsiteX46" fmla="*/ 45351 w 2538665"/>
                <a:gd name="connsiteY46" fmla="*/ 762629 h 1526549"/>
                <a:gd name="connsiteX47" fmla="*/ 50257 w 2538665"/>
                <a:gd name="connsiteY47" fmla="*/ 759036 h 1526549"/>
                <a:gd name="connsiteX48" fmla="*/ 107842 w 2538665"/>
                <a:gd name="connsiteY48" fmla="*/ 707014 h 1526549"/>
                <a:gd name="connsiteX49" fmla="*/ 603912 w 2538665"/>
                <a:gd name="connsiteY49" fmla="*/ 491578 h 1526549"/>
                <a:gd name="connsiteX50" fmla="*/ 637355 w 2538665"/>
                <a:gd name="connsiteY50" fmla="*/ 488891 h 1526549"/>
                <a:gd name="connsiteX51" fmla="*/ 613735 w 2538665"/>
                <a:gd name="connsiteY51" fmla="*/ 486867 h 1526549"/>
                <a:gd name="connsiteX52" fmla="*/ 274074 w 2538665"/>
                <a:gd name="connsiteY52" fmla="*/ 553372 h 1526549"/>
                <a:gd name="connsiteX53" fmla="*/ 225664 w 2538665"/>
                <a:gd name="connsiteY53" fmla="*/ 578393 h 1526549"/>
                <a:gd name="connsiteX54" fmla="*/ 215609 w 2538665"/>
                <a:gd name="connsiteY54" fmla="*/ 585456 h 1526549"/>
                <a:gd name="connsiteX55" fmla="*/ 83884 w 2538665"/>
                <a:gd name="connsiteY55" fmla="*/ 575140 h 1526549"/>
                <a:gd name="connsiteX56" fmla="*/ 57758 w 2538665"/>
                <a:gd name="connsiteY56" fmla="*/ 409323 h 1526549"/>
                <a:gd name="connsiteX57" fmla="*/ 92682 w 2538665"/>
                <a:gd name="connsiteY57" fmla="*/ 378851 h 1526549"/>
                <a:gd name="connsiteX58" fmla="*/ 98605 w 2538665"/>
                <a:gd name="connsiteY58" fmla="*/ 376268 h 1526549"/>
                <a:gd name="connsiteX59" fmla="*/ 174224 w 2538665"/>
                <a:gd name="connsiteY59" fmla="*/ 337186 h 1526549"/>
                <a:gd name="connsiteX60" fmla="*/ 681539 w 2538665"/>
                <a:gd name="connsiteY60" fmla="*/ 253300 h 1526549"/>
                <a:gd name="connsiteX61" fmla="*/ 706665 w 2538665"/>
                <a:gd name="connsiteY61" fmla="*/ 257071 h 1526549"/>
                <a:gd name="connsiteX62" fmla="*/ 711512 w 2538665"/>
                <a:gd name="connsiteY62" fmla="*/ 254518 h 1526549"/>
                <a:gd name="connsiteX63" fmla="*/ 689168 w 2538665"/>
                <a:gd name="connsiteY63" fmla="*/ 246377 h 1526549"/>
                <a:gd name="connsiteX64" fmla="*/ 592510 w 2538665"/>
                <a:gd name="connsiteY64" fmla="*/ 221663 h 1526549"/>
                <a:gd name="connsiteX65" fmla="*/ 548404 w 2538665"/>
                <a:gd name="connsiteY65" fmla="*/ 215066 h 1526549"/>
                <a:gd name="connsiteX66" fmla="*/ 543165 w 2538665"/>
                <a:gd name="connsiteY66" fmla="*/ 214942 h 1526549"/>
                <a:gd name="connsiteX67" fmla="*/ 501357 w 2538665"/>
                <a:gd name="connsiteY67" fmla="*/ 201389 h 1526549"/>
                <a:gd name="connsiteX68" fmla="*/ 456219 w 2538665"/>
                <a:gd name="connsiteY68" fmla="*/ 54163 h 1526549"/>
                <a:gd name="connsiteX69" fmla="*/ 475983 w 2538665"/>
                <a:gd name="connsiteY69" fmla="*/ 28766 h 1526549"/>
                <a:gd name="connsiteX70" fmla="*/ 563163 w 2538665"/>
                <a:gd name="connsiteY70" fmla="*/ 787 h 1526549"/>
                <a:gd name="connsiteX0" fmla="*/ 563163 w 2325305"/>
                <a:gd name="connsiteY0" fmla="*/ 787 h 1526549"/>
                <a:gd name="connsiteX1" fmla="*/ 572154 w 2325305"/>
                <a:gd name="connsiteY1" fmla="*/ 2750 h 1526549"/>
                <a:gd name="connsiteX2" fmla="*/ 631669 w 2325305"/>
                <a:gd name="connsiteY2" fmla="*/ 11652 h 1526549"/>
                <a:gd name="connsiteX3" fmla="*/ 1034077 w 2325305"/>
                <a:gd name="connsiteY3" fmla="*/ 188118 h 1526549"/>
                <a:gd name="connsiteX4" fmla="*/ 1075426 w 2325305"/>
                <a:gd name="connsiteY4" fmla="*/ 221183 h 1526549"/>
                <a:gd name="connsiteX5" fmla="*/ 1112423 w 2325305"/>
                <a:gd name="connsiteY5" fmla="*/ 228032 h 1526549"/>
                <a:gd name="connsiteX6" fmla="*/ 1263033 w 2325305"/>
                <a:gd name="connsiteY6" fmla="*/ 275662 h 1526549"/>
                <a:gd name="connsiteX7" fmla="*/ 1629410 w 2325305"/>
                <a:gd name="connsiteY7" fmla="*/ 553280 h 1526549"/>
                <a:gd name="connsiteX8" fmla="*/ 1646164 w 2325305"/>
                <a:gd name="connsiteY8" fmla="*/ 581670 h 1526549"/>
                <a:gd name="connsiteX9" fmla="*/ 2015844 w 2325305"/>
                <a:gd name="connsiteY9" fmla="*/ 881047 h 1526549"/>
                <a:gd name="connsiteX10" fmla="*/ 2325305 w 2325305"/>
                <a:gd name="connsiteY10" fmla="*/ 1045019 h 1526549"/>
                <a:gd name="connsiteX11" fmla="*/ 2109796 w 2325305"/>
                <a:gd name="connsiteY11" fmla="*/ 1526549 h 1526549"/>
                <a:gd name="connsiteX12" fmla="*/ 1472646 w 2325305"/>
                <a:gd name="connsiteY12" fmla="*/ 1026327 h 1526549"/>
                <a:gd name="connsiteX13" fmla="*/ 1459052 w 2325305"/>
                <a:gd name="connsiteY13" fmla="*/ 1040817 h 1526549"/>
                <a:gd name="connsiteX14" fmla="*/ 1257185 w 2325305"/>
                <a:gd name="connsiteY14" fmla="*/ 1166298 h 1526549"/>
                <a:gd name="connsiteX15" fmla="*/ 1253079 w 2325305"/>
                <a:gd name="connsiteY15" fmla="*/ 1167693 h 1526549"/>
                <a:gd name="connsiteX16" fmla="*/ 1251616 w 2325305"/>
                <a:gd name="connsiteY16" fmla="*/ 1171250 h 1526549"/>
                <a:gd name="connsiteX17" fmla="*/ 1003546 w 2325305"/>
                <a:gd name="connsiteY17" fmla="*/ 1475990 h 1526549"/>
                <a:gd name="connsiteX18" fmla="*/ 1002793 w 2325305"/>
                <a:gd name="connsiteY18" fmla="*/ 1474985 h 1526549"/>
                <a:gd name="connsiteX19" fmla="*/ 991222 w 2325305"/>
                <a:gd name="connsiteY19" fmla="*/ 1483785 h 1526549"/>
                <a:gd name="connsiteX20" fmla="*/ 965516 w 2325305"/>
                <a:gd name="connsiteY20" fmla="*/ 1496196 h 1526549"/>
                <a:gd name="connsiteX21" fmla="*/ 784868 w 2325305"/>
                <a:gd name="connsiteY21" fmla="*/ 1411986 h 1526549"/>
                <a:gd name="connsiteX22" fmla="*/ 821299 w 2325305"/>
                <a:gd name="connsiteY22" fmla="*/ 1260504 h 1526549"/>
                <a:gd name="connsiteX23" fmla="*/ 834559 w 2325305"/>
                <a:gd name="connsiteY23" fmla="*/ 1250417 h 1526549"/>
                <a:gd name="connsiteX24" fmla="*/ 834302 w 2325305"/>
                <a:gd name="connsiteY24" fmla="*/ 1250071 h 1526549"/>
                <a:gd name="connsiteX25" fmla="*/ 1028655 w 2325305"/>
                <a:gd name="connsiteY25" fmla="*/ 961583 h 1526549"/>
                <a:gd name="connsiteX26" fmla="*/ 1033848 w 2325305"/>
                <a:gd name="connsiteY26" fmla="*/ 936200 h 1526549"/>
                <a:gd name="connsiteX27" fmla="*/ 999531 w 2325305"/>
                <a:gd name="connsiteY27" fmla="*/ 929830 h 1526549"/>
                <a:gd name="connsiteX28" fmla="*/ 449532 w 2325305"/>
                <a:gd name="connsiteY28" fmla="*/ 1162922 h 1526549"/>
                <a:gd name="connsiteX29" fmla="*/ 424486 w 2325305"/>
                <a:gd name="connsiteY29" fmla="*/ 1200933 h 1526549"/>
                <a:gd name="connsiteX30" fmla="*/ 421264 w 2325305"/>
                <a:gd name="connsiteY30" fmla="*/ 1207875 h 1526549"/>
                <a:gd name="connsiteX31" fmla="*/ 406781 w 2325305"/>
                <a:gd name="connsiteY31" fmla="*/ 1227753 h 1526549"/>
                <a:gd name="connsiteX32" fmla="*/ 238035 w 2325305"/>
                <a:gd name="connsiteY32" fmla="*/ 1240177 h 1526549"/>
                <a:gd name="connsiteX33" fmla="*/ 216268 w 2325305"/>
                <a:gd name="connsiteY33" fmla="*/ 1091008 h 1526549"/>
                <a:gd name="connsiteX34" fmla="*/ 221406 w 2325305"/>
                <a:gd name="connsiteY34" fmla="*/ 1083954 h 1526549"/>
                <a:gd name="connsiteX35" fmla="*/ 221307 w 2325305"/>
                <a:gd name="connsiteY35" fmla="*/ 1083894 h 1526549"/>
                <a:gd name="connsiteX36" fmla="*/ 259671 w 2325305"/>
                <a:gd name="connsiteY36" fmla="*/ 1025671 h 1526549"/>
                <a:gd name="connsiteX37" fmla="*/ 302281 w 2325305"/>
                <a:gd name="connsiteY37" fmla="*/ 971646 h 1526549"/>
                <a:gd name="connsiteX38" fmla="*/ 582522 w 2325305"/>
                <a:gd name="connsiteY38" fmla="*/ 761924 h 1526549"/>
                <a:gd name="connsiteX39" fmla="*/ 626764 w 2325305"/>
                <a:gd name="connsiteY39" fmla="*/ 744695 h 1526549"/>
                <a:gd name="connsiteX40" fmla="*/ 578160 w 2325305"/>
                <a:gd name="connsiteY40" fmla="*/ 752982 h 1526549"/>
                <a:gd name="connsiteX41" fmla="*/ 225752 w 2325305"/>
                <a:gd name="connsiteY41" fmla="*/ 942039 h 1526549"/>
                <a:gd name="connsiteX42" fmla="*/ 225073 w 2325305"/>
                <a:gd name="connsiteY42" fmla="*/ 941348 h 1526549"/>
                <a:gd name="connsiteX43" fmla="*/ 212292 w 2325305"/>
                <a:gd name="connsiteY43" fmla="*/ 955226 h 1526549"/>
                <a:gd name="connsiteX44" fmla="*/ 49520 w 2325305"/>
                <a:gd name="connsiteY44" fmla="*/ 963875 h 1526549"/>
                <a:gd name="connsiteX45" fmla="*/ 27308 w 2325305"/>
                <a:gd name="connsiteY45" fmla="*/ 782221 h 1526549"/>
                <a:gd name="connsiteX46" fmla="*/ 45351 w 2325305"/>
                <a:gd name="connsiteY46" fmla="*/ 762629 h 1526549"/>
                <a:gd name="connsiteX47" fmla="*/ 50257 w 2325305"/>
                <a:gd name="connsiteY47" fmla="*/ 759036 h 1526549"/>
                <a:gd name="connsiteX48" fmla="*/ 107842 w 2325305"/>
                <a:gd name="connsiteY48" fmla="*/ 707014 h 1526549"/>
                <a:gd name="connsiteX49" fmla="*/ 603912 w 2325305"/>
                <a:gd name="connsiteY49" fmla="*/ 491578 h 1526549"/>
                <a:gd name="connsiteX50" fmla="*/ 637355 w 2325305"/>
                <a:gd name="connsiteY50" fmla="*/ 488891 h 1526549"/>
                <a:gd name="connsiteX51" fmla="*/ 613735 w 2325305"/>
                <a:gd name="connsiteY51" fmla="*/ 486867 h 1526549"/>
                <a:gd name="connsiteX52" fmla="*/ 274074 w 2325305"/>
                <a:gd name="connsiteY52" fmla="*/ 553372 h 1526549"/>
                <a:gd name="connsiteX53" fmla="*/ 225664 w 2325305"/>
                <a:gd name="connsiteY53" fmla="*/ 578393 h 1526549"/>
                <a:gd name="connsiteX54" fmla="*/ 215609 w 2325305"/>
                <a:gd name="connsiteY54" fmla="*/ 585456 h 1526549"/>
                <a:gd name="connsiteX55" fmla="*/ 83884 w 2325305"/>
                <a:gd name="connsiteY55" fmla="*/ 575140 h 1526549"/>
                <a:gd name="connsiteX56" fmla="*/ 57758 w 2325305"/>
                <a:gd name="connsiteY56" fmla="*/ 409323 h 1526549"/>
                <a:gd name="connsiteX57" fmla="*/ 92682 w 2325305"/>
                <a:gd name="connsiteY57" fmla="*/ 378851 h 1526549"/>
                <a:gd name="connsiteX58" fmla="*/ 98605 w 2325305"/>
                <a:gd name="connsiteY58" fmla="*/ 376268 h 1526549"/>
                <a:gd name="connsiteX59" fmla="*/ 174224 w 2325305"/>
                <a:gd name="connsiteY59" fmla="*/ 337186 h 1526549"/>
                <a:gd name="connsiteX60" fmla="*/ 681539 w 2325305"/>
                <a:gd name="connsiteY60" fmla="*/ 253300 h 1526549"/>
                <a:gd name="connsiteX61" fmla="*/ 706665 w 2325305"/>
                <a:gd name="connsiteY61" fmla="*/ 257071 h 1526549"/>
                <a:gd name="connsiteX62" fmla="*/ 711512 w 2325305"/>
                <a:gd name="connsiteY62" fmla="*/ 254518 h 1526549"/>
                <a:gd name="connsiteX63" fmla="*/ 689168 w 2325305"/>
                <a:gd name="connsiteY63" fmla="*/ 246377 h 1526549"/>
                <a:gd name="connsiteX64" fmla="*/ 592510 w 2325305"/>
                <a:gd name="connsiteY64" fmla="*/ 221663 h 1526549"/>
                <a:gd name="connsiteX65" fmla="*/ 548404 w 2325305"/>
                <a:gd name="connsiteY65" fmla="*/ 215066 h 1526549"/>
                <a:gd name="connsiteX66" fmla="*/ 543165 w 2325305"/>
                <a:gd name="connsiteY66" fmla="*/ 214942 h 1526549"/>
                <a:gd name="connsiteX67" fmla="*/ 501357 w 2325305"/>
                <a:gd name="connsiteY67" fmla="*/ 201389 h 1526549"/>
                <a:gd name="connsiteX68" fmla="*/ 456219 w 2325305"/>
                <a:gd name="connsiteY68" fmla="*/ 54163 h 1526549"/>
                <a:gd name="connsiteX69" fmla="*/ 475983 w 2325305"/>
                <a:gd name="connsiteY69" fmla="*/ 28766 h 1526549"/>
                <a:gd name="connsiteX70" fmla="*/ 563163 w 2325305"/>
                <a:gd name="connsiteY70" fmla="*/ 787 h 1526549"/>
                <a:gd name="connsiteX0" fmla="*/ 563163 w 2325305"/>
                <a:gd name="connsiteY0" fmla="*/ 787 h 1587509"/>
                <a:gd name="connsiteX1" fmla="*/ 572154 w 2325305"/>
                <a:gd name="connsiteY1" fmla="*/ 2750 h 1587509"/>
                <a:gd name="connsiteX2" fmla="*/ 631669 w 2325305"/>
                <a:gd name="connsiteY2" fmla="*/ 11652 h 1587509"/>
                <a:gd name="connsiteX3" fmla="*/ 1034077 w 2325305"/>
                <a:gd name="connsiteY3" fmla="*/ 188118 h 1587509"/>
                <a:gd name="connsiteX4" fmla="*/ 1075426 w 2325305"/>
                <a:gd name="connsiteY4" fmla="*/ 221183 h 1587509"/>
                <a:gd name="connsiteX5" fmla="*/ 1112423 w 2325305"/>
                <a:gd name="connsiteY5" fmla="*/ 228032 h 1587509"/>
                <a:gd name="connsiteX6" fmla="*/ 1263033 w 2325305"/>
                <a:gd name="connsiteY6" fmla="*/ 275662 h 1587509"/>
                <a:gd name="connsiteX7" fmla="*/ 1629410 w 2325305"/>
                <a:gd name="connsiteY7" fmla="*/ 553280 h 1587509"/>
                <a:gd name="connsiteX8" fmla="*/ 1646164 w 2325305"/>
                <a:gd name="connsiteY8" fmla="*/ 581670 h 1587509"/>
                <a:gd name="connsiteX9" fmla="*/ 2015844 w 2325305"/>
                <a:gd name="connsiteY9" fmla="*/ 881047 h 1587509"/>
                <a:gd name="connsiteX10" fmla="*/ 2325305 w 2325305"/>
                <a:gd name="connsiteY10" fmla="*/ 1045019 h 1587509"/>
                <a:gd name="connsiteX11" fmla="*/ 2163136 w 2325305"/>
                <a:gd name="connsiteY11" fmla="*/ 1587509 h 1587509"/>
                <a:gd name="connsiteX12" fmla="*/ 1472646 w 2325305"/>
                <a:gd name="connsiteY12" fmla="*/ 1026327 h 1587509"/>
                <a:gd name="connsiteX13" fmla="*/ 1459052 w 2325305"/>
                <a:gd name="connsiteY13" fmla="*/ 1040817 h 1587509"/>
                <a:gd name="connsiteX14" fmla="*/ 1257185 w 2325305"/>
                <a:gd name="connsiteY14" fmla="*/ 1166298 h 1587509"/>
                <a:gd name="connsiteX15" fmla="*/ 1253079 w 2325305"/>
                <a:gd name="connsiteY15" fmla="*/ 1167693 h 1587509"/>
                <a:gd name="connsiteX16" fmla="*/ 1251616 w 2325305"/>
                <a:gd name="connsiteY16" fmla="*/ 1171250 h 1587509"/>
                <a:gd name="connsiteX17" fmla="*/ 1003546 w 2325305"/>
                <a:gd name="connsiteY17" fmla="*/ 1475990 h 1587509"/>
                <a:gd name="connsiteX18" fmla="*/ 1002793 w 2325305"/>
                <a:gd name="connsiteY18" fmla="*/ 1474985 h 1587509"/>
                <a:gd name="connsiteX19" fmla="*/ 991222 w 2325305"/>
                <a:gd name="connsiteY19" fmla="*/ 1483785 h 1587509"/>
                <a:gd name="connsiteX20" fmla="*/ 965516 w 2325305"/>
                <a:gd name="connsiteY20" fmla="*/ 1496196 h 1587509"/>
                <a:gd name="connsiteX21" fmla="*/ 784868 w 2325305"/>
                <a:gd name="connsiteY21" fmla="*/ 1411986 h 1587509"/>
                <a:gd name="connsiteX22" fmla="*/ 821299 w 2325305"/>
                <a:gd name="connsiteY22" fmla="*/ 1260504 h 1587509"/>
                <a:gd name="connsiteX23" fmla="*/ 834559 w 2325305"/>
                <a:gd name="connsiteY23" fmla="*/ 1250417 h 1587509"/>
                <a:gd name="connsiteX24" fmla="*/ 834302 w 2325305"/>
                <a:gd name="connsiteY24" fmla="*/ 1250071 h 1587509"/>
                <a:gd name="connsiteX25" fmla="*/ 1028655 w 2325305"/>
                <a:gd name="connsiteY25" fmla="*/ 961583 h 1587509"/>
                <a:gd name="connsiteX26" fmla="*/ 1033848 w 2325305"/>
                <a:gd name="connsiteY26" fmla="*/ 936200 h 1587509"/>
                <a:gd name="connsiteX27" fmla="*/ 999531 w 2325305"/>
                <a:gd name="connsiteY27" fmla="*/ 929830 h 1587509"/>
                <a:gd name="connsiteX28" fmla="*/ 449532 w 2325305"/>
                <a:gd name="connsiteY28" fmla="*/ 1162922 h 1587509"/>
                <a:gd name="connsiteX29" fmla="*/ 424486 w 2325305"/>
                <a:gd name="connsiteY29" fmla="*/ 1200933 h 1587509"/>
                <a:gd name="connsiteX30" fmla="*/ 421264 w 2325305"/>
                <a:gd name="connsiteY30" fmla="*/ 1207875 h 1587509"/>
                <a:gd name="connsiteX31" fmla="*/ 406781 w 2325305"/>
                <a:gd name="connsiteY31" fmla="*/ 1227753 h 1587509"/>
                <a:gd name="connsiteX32" fmla="*/ 238035 w 2325305"/>
                <a:gd name="connsiteY32" fmla="*/ 1240177 h 1587509"/>
                <a:gd name="connsiteX33" fmla="*/ 216268 w 2325305"/>
                <a:gd name="connsiteY33" fmla="*/ 1091008 h 1587509"/>
                <a:gd name="connsiteX34" fmla="*/ 221406 w 2325305"/>
                <a:gd name="connsiteY34" fmla="*/ 1083954 h 1587509"/>
                <a:gd name="connsiteX35" fmla="*/ 221307 w 2325305"/>
                <a:gd name="connsiteY35" fmla="*/ 1083894 h 1587509"/>
                <a:gd name="connsiteX36" fmla="*/ 259671 w 2325305"/>
                <a:gd name="connsiteY36" fmla="*/ 1025671 h 1587509"/>
                <a:gd name="connsiteX37" fmla="*/ 302281 w 2325305"/>
                <a:gd name="connsiteY37" fmla="*/ 971646 h 1587509"/>
                <a:gd name="connsiteX38" fmla="*/ 582522 w 2325305"/>
                <a:gd name="connsiteY38" fmla="*/ 761924 h 1587509"/>
                <a:gd name="connsiteX39" fmla="*/ 626764 w 2325305"/>
                <a:gd name="connsiteY39" fmla="*/ 744695 h 1587509"/>
                <a:gd name="connsiteX40" fmla="*/ 578160 w 2325305"/>
                <a:gd name="connsiteY40" fmla="*/ 752982 h 1587509"/>
                <a:gd name="connsiteX41" fmla="*/ 225752 w 2325305"/>
                <a:gd name="connsiteY41" fmla="*/ 942039 h 1587509"/>
                <a:gd name="connsiteX42" fmla="*/ 225073 w 2325305"/>
                <a:gd name="connsiteY42" fmla="*/ 941348 h 1587509"/>
                <a:gd name="connsiteX43" fmla="*/ 212292 w 2325305"/>
                <a:gd name="connsiteY43" fmla="*/ 955226 h 1587509"/>
                <a:gd name="connsiteX44" fmla="*/ 49520 w 2325305"/>
                <a:gd name="connsiteY44" fmla="*/ 963875 h 1587509"/>
                <a:gd name="connsiteX45" fmla="*/ 27308 w 2325305"/>
                <a:gd name="connsiteY45" fmla="*/ 782221 h 1587509"/>
                <a:gd name="connsiteX46" fmla="*/ 45351 w 2325305"/>
                <a:gd name="connsiteY46" fmla="*/ 762629 h 1587509"/>
                <a:gd name="connsiteX47" fmla="*/ 50257 w 2325305"/>
                <a:gd name="connsiteY47" fmla="*/ 759036 h 1587509"/>
                <a:gd name="connsiteX48" fmla="*/ 107842 w 2325305"/>
                <a:gd name="connsiteY48" fmla="*/ 707014 h 1587509"/>
                <a:gd name="connsiteX49" fmla="*/ 603912 w 2325305"/>
                <a:gd name="connsiteY49" fmla="*/ 491578 h 1587509"/>
                <a:gd name="connsiteX50" fmla="*/ 637355 w 2325305"/>
                <a:gd name="connsiteY50" fmla="*/ 488891 h 1587509"/>
                <a:gd name="connsiteX51" fmla="*/ 613735 w 2325305"/>
                <a:gd name="connsiteY51" fmla="*/ 486867 h 1587509"/>
                <a:gd name="connsiteX52" fmla="*/ 274074 w 2325305"/>
                <a:gd name="connsiteY52" fmla="*/ 553372 h 1587509"/>
                <a:gd name="connsiteX53" fmla="*/ 225664 w 2325305"/>
                <a:gd name="connsiteY53" fmla="*/ 578393 h 1587509"/>
                <a:gd name="connsiteX54" fmla="*/ 215609 w 2325305"/>
                <a:gd name="connsiteY54" fmla="*/ 585456 h 1587509"/>
                <a:gd name="connsiteX55" fmla="*/ 83884 w 2325305"/>
                <a:gd name="connsiteY55" fmla="*/ 575140 h 1587509"/>
                <a:gd name="connsiteX56" fmla="*/ 57758 w 2325305"/>
                <a:gd name="connsiteY56" fmla="*/ 409323 h 1587509"/>
                <a:gd name="connsiteX57" fmla="*/ 92682 w 2325305"/>
                <a:gd name="connsiteY57" fmla="*/ 378851 h 1587509"/>
                <a:gd name="connsiteX58" fmla="*/ 98605 w 2325305"/>
                <a:gd name="connsiteY58" fmla="*/ 376268 h 1587509"/>
                <a:gd name="connsiteX59" fmla="*/ 174224 w 2325305"/>
                <a:gd name="connsiteY59" fmla="*/ 337186 h 1587509"/>
                <a:gd name="connsiteX60" fmla="*/ 681539 w 2325305"/>
                <a:gd name="connsiteY60" fmla="*/ 253300 h 1587509"/>
                <a:gd name="connsiteX61" fmla="*/ 706665 w 2325305"/>
                <a:gd name="connsiteY61" fmla="*/ 257071 h 1587509"/>
                <a:gd name="connsiteX62" fmla="*/ 711512 w 2325305"/>
                <a:gd name="connsiteY62" fmla="*/ 254518 h 1587509"/>
                <a:gd name="connsiteX63" fmla="*/ 689168 w 2325305"/>
                <a:gd name="connsiteY63" fmla="*/ 246377 h 1587509"/>
                <a:gd name="connsiteX64" fmla="*/ 592510 w 2325305"/>
                <a:gd name="connsiteY64" fmla="*/ 221663 h 1587509"/>
                <a:gd name="connsiteX65" fmla="*/ 548404 w 2325305"/>
                <a:gd name="connsiteY65" fmla="*/ 215066 h 1587509"/>
                <a:gd name="connsiteX66" fmla="*/ 543165 w 2325305"/>
                <a:gd name="connsiteY66" fmla="*/ 214942 h 1587509"/>
                <a:gd name="connsiteX67" fmla="*/ 501357 w 2325305"/>
                <a:gd name="connsiteY67" fmla="*/ 201389 h 1587509"/>
                <a:gd name="connsiteX68" fmla="*/ 456219 w 2325305"/>
                <a:gd name="connsiteY68" fmla="*/ 54163 h 1587509"/>
                <a:gd name="connsiteX69" fmla="*/ 475983 w 2325305"/>
                <a:gd name="connsiteY69" fmla="*/ 28766 h 1587509"/>
                <a:gd name="connsiteX70" fmla="*/ 563163 w 2325305"/>
                <a:gd name="connsiteY70" fmla="*/ 787 h 1587509"/>
                <a:gd name="connsiteX0" fmla="*/ 563163 w 2256725"/>
                <a:gd name="connsiteY0" fmla="*/ 787 h 1587509"/>
                <a:gd name="connsiteX1" fmla="*/ 572154 w 2256725"/>
                <a:gd name="connsiteY1" fmla="*/ 2750 h 1587509"/>
                <a:gd name="connsiteX2" fmla="*/ 631669 w 2256725"/>
                <a:gd name="connsiteY2" fmla="*/ 11652 h 1587509"/>
                <a:gd name="connsiteX3" fmla="*/ 1034077 w 2256725"/>
                <a:gd name="connsiteY3" fmla="*/ 188118 h 1587509"/>
                <a:gd name="connsiteX4" fmla="*/ 1075426 w 2256725"/>
                <a:gd name="connsiteY4" fmla="*/ 221183 h 1587509"/>
                <a:gd name="connsiteX5" fmla="*/ 1112423 w 2256725"/>
                <a:gd name="connsiteY5" fmla="*/ 228032 h 1587509"/>
                <a:gd name="connsiteX6" fmla="*/ 1263033 w 2256725"/>
                <a:gd name="connsiteY6" fmla="*/ 275662 h 1587509"/>
                <a:gd name="connsiteX7" fmla="*/ 1629410 w 2256725"/>
                <a:gd name="connsiteY7" fmla="*/ 553280 h 1587509"/>
                <a:gd name="connsiteX8" fmla="*/ 1646164 w 2256725"/>
                <a:gd name="connsiteY8" fmla="*/ 581670 h 1587509"/>
                <a:gd name="connsiteX9" fmla="*/ 2015844 w 2256725"/>
                <a:gd name="connsiteY9" fmla="*/ 881047 h 1587509"/>
                <a:gd name="connsiteX10" fmla="*/ 2256725 w 2256725"/>
                <a:gd name="connsiteY10" fmla="*/ 1037399 h 1587509"/>
                <a:gd name="connsiteX11" fmla="*/ 2163136 w 2256725"/>
                <a:gd name="connsiteY11" fmla="*/ 1587509 h 1587509"/>
                <a:gd name="connsiteX12" fmla="*/ 1472646 w 2256725"/>
                <a:gd name="connsiteY12" fmla="*/ 1026327 h 1587509"/>
                <a:gd name="connsiteX13" fmla="*/ 1459052 w 2256725"/>
                <a:gd name="connsiteY13" fmla="*/ 1040817 h 1587509"/>
                <a:gd name="connsiteX14" fmla="*/ 1257185 w 2256725"/>
                <a:gd name="connsiteY14" fmla="*/ 1166298 h 1587509"/>
                <a:gd name="connsiteX15" fmla="*/ 1253079 w 2256725"/>
                <a:gd name="connsiteY15" fmla="*/ 1167693 h 1587509"/>
                <a:gd name="connsiteX16" fmla="*/ 1251616 w 2256725"/>
                <a:gd name="connsiteY16" fmla="*/ 1171250 h 1587509"/>
                <a:gd name="connsiteX17" fmla="*/ 1003546 w 2256725"/>
                <a:gd name="connsiteY17" fmla="*/ 1475990 h 1587509"/>
                <a:gd name="connsiteX18" fmla="*/ 1002793 w 2256725"/>
                <a:gd name="connsiteY18" fmla="*/ 1474985 h 1587509"/>
                <a:gd name="connsiteX19" fmla="*/ 991222 w 2256725"/>
                <a:gd name="connsiteY19" fmla="*/ 1483785 h 1587509"/>
                <a:gd name="connsiteX20" fmla="*/ 965516 w 2256725"/>
                <a:gd name="connsiteY20" fmla="*/ 1496196 h 1587509"/>
                <a:gd name="connsiteX21" fmla="*/ 784868 w 2256725"/>
                <a:gd name="connsiteY21" fmla="*/ 1411986 h 1587509"/>
                <a:gd name="connsiteX22" fmla="*/ 821299 w 2256725"/>
                <a:gd name="connsiteY22" fmla="*/ 1260504 h 1587509"/>
                <a:gd name="connsiteX23" fmla="*/ 834559 w 2256725"/>
                <a:gd name="connsiteY23" fmla="*/ 1250417 h 1587509"/>
                <a:gd name="connsiteX24" fmla="*/ 834302 w 2256725"/>
                <a:gd name="connsiteY24" fmla="*/ 1250071 h 1587509"/>
                <a:gd name="connsiteX25" fmla="*/ 1028655 w 2256725"/>
                <a:gd name="connsiteY25" fmla="*/ 961583 h 1587509"/>
                <a:gd name="connsiteX26" fmla="*/ 1033848 w 2256725"/>
                <a:gd name="connsiteY26" fmla="*/ 936200 h 1587509"/>
                <a:gd name="connsiteX27" fmla="*/ 999531 w 2256725"/>
                <a:gd name="connsiteY27" fmla="*/ 929830 h 1587509"/>
                <a:gd name="connsiteX28" fmla="*/ 449532 w 2256725"/>
                <a:gd name="connsiteY28" fmla="*/ 1162922 h 1587509"/>
                <a:gd name="connsiteX29" fmla="*/ 424486 w 2256725"/>
                <a:gd name="connsiteY29" fmla="*/ 1200933 h 1587509"/>
                <a:gd name="connsiteX30" fmla="*/ 421264 w 2256725"/>
                <a:gd name="connsiteY30" fmla="*/ 1207875 h 1587509"/>
                <a:gd name="connsiteX31" fmla="*/ 406781 w 2256725"/>
                <a:gd name="connsiteY31" fmla="*/ 1227753 h 1587509"/>
                <a:gd name="connsiteX32" fmla="*/ 238035 w 2256725"/>
                <a:gd name="connsiteY32" fmla="*/ 1240177 h 1587509"/>
                <a:gd name="connsiteX33" fmla="*/ 216268 w 2256725"/>
                <a:gd name="connsiteY33" fmla="*/ 1091008 h 1587509"/>
                <a:gd name="connsiteX34" fmla="*/ 221406 w 2256725"/>
                <a:gd name="connsiteY34" fmla="*/ 1083954 h 1587509"/>
                <a:gd name="connsiteX35" fmla="*/ 221307 w 2256725"/>
                <a:gd name="connsiteY35" fmla="*/ 1083894 h 1587509"/>
                <a:gd name="connsiteX36" fmla="*/ 259671 w 2256725"/>
                <a:gd name="connsiteY36" fmla="*/ 1025671 h 1587509"/>
                <a:gd name="connsiteX37" fmla="*/ 302281 w 2256725"/>
                <a:gd name="connsiteY37" fmla="*/ 971646 h 1587509"/>
                <a:gd name="connsiteX38" fmla="*/ 582522 w 2256725"/>
                <a:gd name="connsiteY38" fmla="*/ 761924 h 1587509"/>
                <a:gd name="connsiteX39" fmla="*/ 626764 w 2256725"/>
                <a:gd name="connsiteY39" fmla="*/ 744695 h 1587509"/>
                <a:gd name="connsiteX40" fmla="*/ 578160 w 2256725"/>
                <a:gd name="connsiteY40" fmla="*/ 752982 h 1587509"/>
                <a:gd name="connsiteX41" fmla="*/ 225752 w 2256725"/>
                <a:gd name="connsiteY41" fmla="*/ 942039 h 1587509"/>
                <a:gd name="connsiteX42" fmla="*/ 225073 w 2256725"/>
                <a:gd name="connsiteY42" fmla="*/ 941348 h 1587509"/>
                <a:gd name="connsiteX43" fmla="*/ 212292 w 2256725"/>
                <a:gd name="connsiteY43" fmla="*/ 955226 h 1587509"/>
                <a:gd name="connsiteX44" fmla="*/ 49520 w 2256725"/>
                <a:gd name="connsiteY44" fmla="*/ 963875 h 1587509"/>
                <a:gd name="connsiteX45" fmla="*/ 27308 w 2256725"/>
                <a:gd name="connsiteY45" fmla="*/ 782221 h 1587509"/>
                <a:gd name="connsiteX46" fmla="*/ 45351 w 2256725"/>
                <a:gd name="connsiteY46" fmla="*/ 762629 h 1587509"/>
                <a:gd name="connsiteX47" fmla="*/ 50257 w 2256725"/>
                <a:gd name="connsiteY47" fmla="*/ 759036 h 1587509"/>
                <a:gd name="connsiteX48" fmla="*/ 107842 w 2256725"/>
                <a:gd name="connsiteY48" fmla="*/ 707014 h 1587509"/>
                <a:gd name="connsiteX49" fmla="*/ 603912 w 2256725"/>
                <a:gd name="connsiteY49" fmla="*/ 491578 h 1587509"/>
                <a:gd name="connsiteX50" fmla="*/ 637355 w 2256725"/>
                <a:gd name="connsiteY50" fmla="*/ 488891 h 1587509"/>
                <a:gd name="connsiteX51" fmla="*/ 613735 w 2256725"/>
                <a:gd name="connsiteY51" fmla="*/ 486867 h 1587509"/>
                <a:gd name="connsiteX52" fmla="*/ 274074 w 2256725"/>
                <a:gd name="connsiteY52" fmla="*/ 553372 h 1587509"/>
                <a:gd name="connsiteX53" fmla="*/ 225664 w 2256725"/>
                <a:gd name="connsiteY53" fmla="*/ 578393 h 1587509"/>
                <a:gd name="connsiteX54" fmla="*/ 215609 w 2256725"/>
                <a:gd name="connsiteY54" fmla="*/ 585456 h 1587509"/>
                <a:gd name="connsiteX55" fmla="*/ 83884 w 2256725"/>
                <a:gd name="connsiteY55" fmla="*/ 575140 h 1587509"/>
                <a:gd name="connsiteX56" fmla="*/ 57758 w 2256725"/>
                <a:gd name="connsiteY56" fmla="*/ 409323 h 1587509"/>
                <a:gd name="connsiteX57" fmla="*/ 92682 w 2256725"/>
                <a:gd name="connsiteY57" fmla="*/ 378851 h 1587509"/>
                <a:gd name="connsiteX58" fmla="*/ 98605 w 2256725"/>
                <a:gd name="connsiteY58" fmla="*/ 376268 h 1587509"/>
                <a:gd name="connsiteX59" fmla="*/ 174224 w 2256725"/>
                <a:gd name="connsiteY59" fmla="*/ 337186 h 1587509"/>
                <a:gd name="connsiteX60" fmla="*/ 681539 w 2256725"/>
                <a:gd name="connsiteY60" fmla="*/ 253300 h 1587509"/>
                <a:gd name="connsiteX61" fmla="*/ 706665 w 2256725"/>
                <a:gd name="connsiteY61" fmla="*/ 257071 h 1587509"/>
                <a:gd name="connsiteX62" fmla="*/ 711512 w 2256725"/>
                <a:gd name="connsiteY62" fmla="*/ 254518 h 1587509"/>
                <a:gd name="connsiteX63" fmla="*/ 689168 w 2256725"/>
                <a:gd name="connsiteY63" fmla="*/ 246377 h 1587509"/>
                <a:gd name="connsiteX64" fmla="*/ 592510 w 2256725"/>
                <a:gd name="connsiteY64" fmla="*/ 221663 h 1587509"/>
                <a:gd name="connsiteX65" fmla="*/ 548404 w 2256725"/>
                <a:gd name="connsiteY65" fmla="*/ 215066 h 1587509"/>
                <a:gd name="connsiteX66" fmla="*/ 543165 w 2256725"/>
                <a:gd name="connsiteY66" fmla="*/ 214942 h 1587509"/>
                <a:gd name="connsiteX67" fmla="*/ 501357 w 2256725"/>
                <a:gd name="connsiteY67" fmla="*/ 201389 h 1587509"/>
                <a:gd name="connsiteX68" fmla="*/ 456219 w 2256725"/>
                <a:gd name="connsiteY68" fmla="*/ 54163 h 1587509"/>
                <a:gd name="connsiteX69" fmla="*/ 475983 w 2256725"/>
                <a:gd name="connsiteY69" fmla="*/ 28766 h 1587509"/>
                <a:gd name="connsiteX70" fmla="*/ 563163 w 2256725"/>
                <a:gd name="connsiteY70" fmla="*/ 787 h 1587509"/>
                <a:gd name="connsiteX0" fmla="*/ 563163 w 2256725"/>
                <a:gd name="connsiteY0" fmla="*/ 787 h 1587509"/>
                <a:gd name="connsiteX1" fmla="*/ 572154 w 2256725"/>
                <a:gd name="connsiteY1" fmla="*/ 2750 h 1587509"/>
                <a:gd name="connsiteX2" fmla="*/ 631669 w 2256725"/>
                <a:gd name="connsiteY2" fmla="*/ 11652 h 1587509"/>
                <a:gd name="connsiteX3" fmla="*/ 1034077 w 2256725"/>
                <a:gd name="connsiteY3" fmla="*/ 188118 h 1587509"/>
                <a:gd name="connsiteX4" fmla="*/ 1075426 w 2256725"/>
                <a:gd name="connsiteY4" fmla="*/ 221183 h 1587509"/>
                <a:gd name="connsiteX5" fmla="*/ 1112423 w 2256725"/>
                <a:gd name="connsiteY5" fmla="*/ 228032 h 1587509"/>
                <a:gd name="connsiteX6" fmla="*/ 1263033 w 2256725"/>
                <a:gd name="connsiteY6" fmla="*/ 275662 h 1587509"/>
                <a:gd name="connsiteX7" fmla="*/ 1629410 w 2256725"/>
                <a:gd name="connsiteY7" fmla="*/ 553280 h 1587509"/>
                <a:gd name="connsiteX8" fmla="*/ 1646164 w 2256725"/>
                <a:gd name="connsiteY8" fmla="*/ 581670 h 1587509"/>
                <a:gd name="connsiteX9" fmla="*/ 1909164 w 2256725"/>
                <a:gd name="connsiteY9" fmla="*/ 797227 h 1587509"/>
                <a:gd name="connsiteX10" fmla="*/ 2256725 w 2256725"/>
                <a:gd name="connsiteY10" fmla="*/ 1037399 h 1587509"/>
                <a:gd name="connsiteX11" fmla="*/ 2163136 w 2256725"/>
                <a:gd name="connsiteY11" fmla="*/ 1587509 h 1587509"/>
                <a:gd name="connsiteX12" fmla="*/ 1472646 w 2256725"/>
                <a:gd name="connsiteY12" fmla="*/ 1026327 h 1587509"/>
                <a:gd name="connsiteX13" fmla="*/ 1459052 w 2256725"/>
                <a:gd name="connsiteY13" fmla="*/ 1040817 h 1587509"/>
                <a:gd name="connsiteX14" fmla="*/ 1257185 w 2256725"/>
                <a:gd name="connsiteY14" fmla="*/ 1166298 h 1587509"/>
                <a:gd name="connsiteX15" fmla="*/ 1253079 w 2256725"/>
                <a:gd name="connsiteY15" fmla="*/ 1167693 h 1587509"/>
                <a:gd name="connsiteX16" fmla="*/ 1251616 w 2256725"/>
                <a:gd name="connsiteY16" fmla="*/ 1171250 h 1587509"/>
                <a:gd name="connsiteX17" fmla="*/ 1003546 w 2256725"/>
                <a:gd name="connsiteY17" fmla="*/ 1475990 h 1587509"/>
                <a:gd name="connsiteX18" fmla="*/ 1002793 w 2256725"/>
                <a:gd name="connsiteY18" fmla="*/ 1474985 h 1587509"/>
                <a:gd name="connsiteX19" fmla="*/ 991222 w 2256725"/>
                <a:gd name="connsiteY19" fmla="*/ 1483785 h 1587509"/>
                <a:gd name="connsiteX20" fmla="*/ 965516 w 2256725"/>
                <a:gd name="connsiteY20" fmla="*/ 1496196 h 1587509"/>
                <a:gd name="connsiteX21" fmla="*/ 784868 w 2256725"/>
                <a:gd name="connsiteY21" fmla="*/ 1411986 h 1587509"/>
                <a:gd name="connsiteX22" fmla="*/ 821299 w 2256725"/>
                <a:gd name="connsiteY22" fmla="*/ 1260504 h 1587509"/>
                <a:gd name="connsiteX23" fmla="*/ 834559 w 2256725"/>
                <a:gd name="connsiteY23" fmla="*/ 1250417 h 1587509"/>
                <a:gd name="connsiteX24" fmla="*/ 834302 w 2256725"/>
                <a:gd name="connsiteY24" fmla="*/ 1250071 h 1587509"/>
                <a:gd name="connsiteX25" fmla="*/ 1028655 w 2256725"/>
                <a:gd name="connsiteY25" fmla="*/ 961583 h 1587509"/>
                <a:gd name="connsiteX26" fmla="*/ 1033848 w 2256725"/>
                <a:gd name="connsiteY26" fmla="*/ 936200 h 1587509"/>
                <a:gd name="connsiteX27" fmla="*/ 999531 w 2256725"/>
                <a:gd name="connsiteY27" fmla="*/ 929830 h 1587509"/>
                <a:gd name="connsiteX28" fmla="*/ 449532 w 2256725"/>
                <a:gd name="connsiteY28" fmla="*/ 1162922 h 1587509"/>
                <a:gd name="connsiteX29" fmla="*/ 424486 w 2256725"/>
                <a:gd name="connsiteY29" fmla="*/ 1200933 h 1587509"/>
                <a:gd name="connsiteX30" fmla="*/ 421264 w 2256725"/>
                <a:gd name="connsiteY30" fmla="*/ 1207875 h 1587509"/>
                <a:gd name="connsiteX31" fmla="*/ 406781 w 2256725"/>
                <a:gd name="connsiteY31" fmla="*/ 1227753 h 1587509"/>
                <a:gd name="connsiteX32" fmla="*/ 238035 w 2256725"/>
                <a:gd name="connsiteY32" fmla="*/ 1240177 h 1587509"/>
                <a:gd name="connsiteX33" fmla="*/ 216268 w 2256725"/>
                <a:gd name="connsiteY33" fmla="*/ 1091008 h 1587509"/>
                <a:gd name="connsiteX34" fmla="*/ 221406 w 2256725"/>
                <a:gd name="connsiteY34" fmla="*/ 1083954 h 1587509"/>
                <a:gd name="connsiteX35" fmla="*/ 221307 w 2256725"/>
                <a:gd name="connsiteY35" fmla="*/ 1083894 h 1587509"/>
                <a:gd name="connsiteX36" fmla="*/ 259671 w 2256725"/>
                <a:gd name="connsiteY36" fmla="*/ 1025671 h 1587509"/>
                <a:gd name="connsiteX37" fmla="*/ 302281 w 2256725"/>
                <a:gd name="connsiteY37" fmla="*/ 971646 h 1587509"/>
                <a:gd name="connsiteX38" fmla="*/ 582522 w 2256725"/>
                <a:gd name="connsiteY38" fmla="*/ 761924 h 1587509"/>
                <a:gd name="connsiteX39" fmla="*/ 626764 w 2256725"/>
                <a:gd name="connsiteY39" fmla="*/ 744695 h 1587509"/>
                <a:gd name="connsiteX40" fmla="*/ 578160 w 2256725"/>
                <a:gd name="connsiteY40" fmla="*/ 752982 h 1587509"/>
                <a:gd name="connsiteX41" fmla="*/ 225752 w 2256725"/>
                <a:gd name="connsiteY41" fmla="*/ 942039 h 1587509"/>
                <a:gd name="connsiteX42" fmla="*/ 225073 w 2256725"/>
                <a:gd name="connsiteY42" fmla="*/ 941348 h 1587509"/>
                <a:gd name="connsiteX43" fmla="*/ 212292 w 2256725"/>
                <a:gd name="connsiteY43" fmla="*/ 955226 h 1587509"/>
                <a:gd name="connsiteX44" fmla="*/ 49520 w 2256725"/>
                <a:gd name="connsiteY44" fmla="*/ 963875 h 1587509"/>
                <a:gd name="connsiteX45" fmla="*/ 27308 w 2256725"/>
                <a:gd name="connsiteY45" fmla="*/ 782221 h 1587509"/>
                <a:gd name="connsiteX46" fmla="*/ 45351 w 2256725"/>
                <a:gd name="connsiteY46" fmla="*/ 762629 h 1587509"/>
                <a:gd name="connsiteX47" fmla="*/ 50257 w 2256725"/>
                <a:gd name="connsiteY47" fmla="*/ 759036 h 1587509"/>
                <a:gd name="connsiteX48" fmla="*/ 107842 w 2256725"/>
                <a:gd name="connsiteY48" fmla="*/ 707014 h 1587509"/>
                <a:gd name="connsiteX49" fmla="*/ 603912 w 2256725"/>
                <a:gd name="connsiteY49" fmla="*/ 491578 h 1587509"/>
                <a:gd name="connsiteX50" fmla="*/ 637355 w 2256725"/>
                <a:gd name="connsiteY50" fmla="*/ 488891 h 1587509"/>
                <a:gd name="connsiteX51" fmla="*/ 613735 w 2256725"/>
                <a:gd name="connsiteY51" fmla="*/ 486867 h 1587509"/>
                <a:gd name="connsiteX52" fmla="*/ 274074 w 2256725"/>
                <a:gd name="connsiteY52" fmla="*/ 553372 h 1587509"/>
                <a:gd name="connsiteX53" fmla="*/ 225664 w 2256725"/>
                <a:gd name="connsiteY53" fmla="*/ 578393 h 1587509"/>
                <a:gd name="connsiteX54" fmla="*/ 215609 w 2256725"/>
                <a:gd name="connsiteY54" fmla="*/ 585456 h 1587509"/>
                <a:gd name="connsiteX55" fmla="*/ 83884 w 2256725"/>
                <a:gd name="connsiteY55" fmla="*/ 575140 h 1587509"/>
                <a:gd name="connsiteX56" fmla="*/ 57758 w 2256725"/>
                <a:gd name="connsiteY56" fmla="*/ 409323 h 1587509"/>
                <a:gd name="connsiteX57" fmla="*/ 92682 w 2256725"/>
                <a:gd name="connsiteY57" fmla="*/ 378851 h 1587509"/>
                <a:gd name="connsiteX58" fmla="*/ 98605 w 2256725"/>
                <a:gd name="connsiteY58" fmla="*/ 376268 h 1587509"/>
                <a:gd name="connsiteX59" fmla="*/ 174224 w 2256725"/>
                <a:gd name="connsiteY59" fmla="*/ 337186 h 1587509"/>
                <a:gd name="connsiteX60" fmla="*/ 681539 w 2256725"/>
                <a:gd name="connsiteY60" fmla="*/ 253300 h 1587509"/>
                <a:gd name="connsiteX61" fmla="*/ 706665 w 2256725"/>
                <a:gd name="connsiteY61" fmla="*/ 257071 h 1587509"/>
                <a:gd name="connsiteX62" fmla="*/ 711512 w 2256725"/>
                <a:gd name="connsiteY62" fmla="*/ 254518 h 1587509"/>
                <a:gd name="connsiteX63" fmla="*/ 689168 w 2256725"/>
                <a:gd name="connsiteY63" fmla="*/ 246377 h 1587509"/>
                <a:gd name="connsiteX64" fmla="*/ 592510 w 2256725"/>
                <a:gd name="connsiteY64" fmla="*/ 221663 h 1587509"/>
                <a:gd name="connsiteX65" fmla="*/ 548404 w 2256725"/>
                <a:gd name="connsiteY65" fmla="*/ 215066 h 1587509"/>
                <a:gd name="connsiteX66" fmla="*/ 543165 w 2256725"/>
                <a:gd name="connsiteY66" fmla="*/ 214942 h 1587509"/>
                <a:gd name="connsiteX67" fmla="*/ 501357 w 2256725"/>
                <a:gd name="connsiteY67" fmla="*/ 201389 h 1587509"/>
                <a:gd name="connsiteX68" fmla="*/ 456219 w 2256725"/>
                <a:gd name="connsiteY68" fmla="*/ 54163 h 1587509"/>
                <a:gd name="connsiteX69" fmla="*/ 475983 w 2256725"/>
                <a:gd name="connsiteY69" fmla="*/ 28766 h 1587509"/>
                <a:gd name="connsiteX70" fmla="*/ 563163 w 2256725"/>
                <a:gd name="connsiteY70" fmla="*/ 787 h 1587509"/>
                <a:gd name="connsiteX0" fmla="*/ 563163 w 2262196"/>
                <a:gd name="connsiteY0" fmla="*/ 787 h 1587509"/>
                <a:gd name="connsiteX1" fmla="*/ 572154 w 2262196"/>
                <a:gd name="connsiteY1" fmla="*/ 2750 h 1587509"/>
                <a:gd name="connsiteX2" fmla="*/ 631669 w 2262196"/>
                <a:gd name="connsiteY2" fmla="*/ 11652 h 1587509"/>
                <a:gd name="connsiteX3" fmla="*/ 1034077 w 2262196"/>
                <a:gd name="connsiteY3" fmla="*/ 188118 h 1587509"/>
                <a:gd name="connsiteX4" fmla="*/ 1075426 w 2262196"/>
                <a:gd name="connsiteY4" fmla="*/ 221183 h 1587509"/>
                <a:gd name="connsiteX5" fmla="*/ 1112423 w 2262196"/>
                <a:gd name="connsiteY5" fmla="*/ 228032 h 1587509"/>
                <a:gd name="connsiteX6" fmla="*/ 1263033 w 2262196"/>
                <a:gd name="connsiteY6" fmla="*/ 275662 h 1587509"/>
                <a:gd name="connsiteX7" fmla="*/ 1629410 w 2262196"/>
                <a:gd name="connsiteY7" fmla="*/ 553280 h 1587509"/>
                <a:gd name="connsiteX8" fmla="*/ 1646164 w 2262196"/>
                <a:gd name="connsiteY8" fmla="*/ 581670 h 1587509"/>
                <a:gd name="connsiteX9" fmla="*/ 1909164 w 2262196"/>
                <a:gd name="connsiteY9" fmla="*/ 797227 h 1587509"/>
                <a:gd name="connsiteX10" fmla="*/ 2256725 w 2262196"/>
                <a:gd name="connsiteY10" fmla="*/ 1037399 h 1587509"/>
                <a:gd name="connsiteX11" fmla="*/ 2262196 w 2262196"/>
                <a:gd name="connsiteY11" fmla="*/ 1587509 h 1587509"/>
                <a:gd name="connsiteX12" fmla="*/ 1472646 w 2262196"/>
                <a:gd name="connsiteY12" fmla="*/ 1026327 h 1587509"/>
                <a:gd name="connsiteX13" fmla="*/ 1459052 w 2262196"/>
                <a:gd name="connsiteY13" fmla="*/ 1040817 h 1587509"/>
                <a:gd name="connsiteX14" fmla="*/ 1257185 w 2262196"/>
                <a:gd name="connsiteY14" fmla="*/ 1166298 h 1587509"/>
                <a:gd name="connsiteX15" fmla="*/ 1253079 w 2262196"/>
                <a:gd name="connsiteY15" fmla="*/ 1167693 h 1587509"/>
                <a:gd name="connsiteX16" fmla="*/ 1251616 w 2262196"/>
                <a:gd name="connsiteY16" fmla="*/ 1171250 h 1587509"/>
                <a:gd name="connsiteX17" fmla="*/ 1003546 w 2262196"/>
                <a:gd name="connsiteY17" fmla="*/ 1475990 h 1587509"/>
                <a:gd name="connsiteX18" fmla="*/ 1002793 w 2262196"/>
                <a:gd name="connsiteY18" fmla="*/ 1474985 h 1587509"/>
                <a:gd name="connsiteX19" fmla="*/ 991222 w 2262196"/>
                <a:gd name="connsiteY19" fmla="*/ 1483785 h 1587509"/>
                <a:gd name="connsiteX20" fmla="*/ 965516 w 2262196"/>
                <a:gd name="connsiteY20" fmla="*/ 1496196 h 1587509"/>
                <a:gd name="connsiteX21" fmla="*/ 784868 w 2262196"/>
                <a:gd name="connsiteY21" fmla="*/ 1411986 h 1587509"/>
                <a:gd name="connsiteX22" fmla="*/ 821299 w 2262196"/>
                <a:gd name="connsiteY22" fmla="*/ 1260504 h 1587509"/>
                <a:gd name="connsiteX23" fmla="*/ 834559 w 2262196"/>
                <a:gd name="connsiteY23" fmla="*/ 1250417 h 1587509"/>
                <a:gd name="connsiteX24" fmla="*/ 834302 w 2262196"/>
                <a:gd name="connsiteY24" fmla="*/ 1250071 h 1587509"/>
                <a:gd name="connsiteX25" fmla="*/ 1028655 w 2262196"/>
                <a:gd name="connsiteY25" fmla="*/ 961583 h 1587509"/>
                <a:gd name="connsiteX26" fmla="*/ 1033848 w 2262196"/>
                <a:gd name="connsiteY26" fmla="*/ 936200 h 1587509"/>
                <a:gd name="connsiteX27" fmla="*/ 999531 w 2262196"/>
                <a:gd name="connsiteY27" fmla="*/ 929830 h 1587509"/>
                <a:gd name="connsiteX28" fmla="*/ 449532 w 2262196"/>
                <a:gd name="connsiteY28" fmla="*/ 1162922 h 1587509"/>
                <a:gd name="connsiteX29" fmla="*/ 424486 w 2262196"/>
                <a:gd name="connsiteY29" fmla="*/ 1200933 h 1587509"/>
                <a:gd name="connsiteX30" fmla="*/ 421264 w 2262196"/>
                <a:gd name="connsiteY30" fmla="*/ 1207875 h 1587509"/>
                <a:gd name="connsiteX31" fmla="*/ 406781 w 2262196"/>
                <a:gd name="connsiteY31" fmla="*/ 1227753 h 1587509"/>
                <a:gd name="connsiteX32" fmla="*/ 238035 w 2262196"/>
                <a:gd name="connsiteY32" fmla="*/ 1240177 h 1587509"/>
                <a:gd name="connsiteX33" fmla="*/ 216268 w 2262196"/>
                <a:gd name="connsiteY33" fmla="*/ 1091008 h 1587509"/>
                <a:gd name="connsiteX34" fmla="*/ 221406 w 2262196"/>
                <a:gd name="connsiteY34" fmla="*/ 1083954 h 1587509"/>
                <a:gd name="connsiteX35" fmla="*/ 221307 w 2262196"/>
                <a:gd name="connsiteY35" fmla="*/ 1083894 h 1587509"/>
                <a:gd name="connsiteX36" fmla="*/ 259671 w 2262196"/>
                <a:gd name="connsiteY36" fmla="*/ 1025671 h 1587509"/>
                <a:gd name="connsiteX37" fmla="*/ 302281 w 2262196"/>
                <a:gd name="connsiteY37" fmla="*/ 971646 h 1587509"/>
                <a:gd name="connsiteX38" fmla="*/ 582522 w 2262196"/>
                <a:gd name="connsiteY38" fmla="*/ 761924 h 1587509"/>
                <a:gd name="connsiteX39" fmla="*/ 626764 w 2262196"/>
                <a:gd name="connsiteY39" fmla="*/ 744695 h 1587509"/>
                <a:gd name="connsiteX40" fmla="*/ 578160 w 2262196"/>
                <a:gd name="connsiteY40" fmla="*/ 752982 h 1587509"/>
                <a:gd name="connsiteX41" fmla="*/ 225752 w 2262196"/>
                <a:gd name="connsiteY41" fmla="*/ 942039 h 1587509"/>
                <a:gd name="connsiteX42" fmla="*/ 225073 w 2262196"/>
                <a:gd name="connsiteY42" fmla="*/ 941348 h 1587509"/>
                <a:gd name="connsiteX43" fmla="*/ 212292 w 2262196"/>
                <a:gd name="connsiteY43" fmla="*/ 955226 h 1587509"/>
                <a:gd name="connsiteX44" fmla="*/ 49520 w 2262196"/>
                <a:gd name="connsiteY44" fmla="*/ 963875 h 1587509"/>
                <a:gd name="connsiteX45" fmla="*/ 27308 w 2262196"/>
                <a:gd name="connsiteY45" fmla="*/ 782221 h 1587509"/>
                <a:gd name="connsiteX46" fmla="*/ 45351 w 2262196"/>
                <a:gd name="connsiteY46" fmla="*/ 762629 h 1587509"/>
                <a:gd name="connsiteX47" fmla="*/ 50257 w 2262196"/>
                <a:gd name="connsiteY47" fmla="*/ 759036 h 1587509"/>
                <a:gd name="connsiteX48" fmla="*/ 107842 w 2262196"/>
                <a:gd name="connsiteY48" fmla="*/ 707014 h 1587509"/>
                <a:gd name="connsiteX49" fmla="*/ 603912 w 2262196"/>
                <a:gd name="connsiteY49" fmla="*/ 491578 h 1587509"/>
                <a:gd name="connsiteX50" fmla="*/ 637355 w 2262196"/>
                <a:gd name="connsiteY50" fmla="*/ 488891 h 1587509"/>
                <a:gd name="connsiteX51" fmla="*/ 613735 w 2262196"/>
                <a:gd name="connsiteY51" fmla="*/ 486867 h 1587509"/>
                <a:gd name="connsiteX52" fmla="*/ 274074 w 2262196"/>
                <a:gd name="connsiteY52" fmla="*/ 553372 h 1587509"/>
                <a:gd name="connsiteX53" fmla="*/ 225664 w 2262196"/>
                <a:gd name="connsiteY53" fmla="*/ 578393 h 1587509"/>
                <a:gd name="connsiteX54" fmla="*/ 215609 w 2262196"/>
                <a:gd name="connsiteY54" fmla="*/ 585456 h 1587509"/>
                <a:gd name="connsiteX55" fmla="*/ 83884 w 2262196"/>
                <a:gd name="connsiteY55" fmla="*/ 575140 h 1587509"/>
                <a:gd name="connsiteX56" fmla="*/ 57758 w 2262196"/>
                <a:gd name="connsiteY56" fmla="*/ 409323 h 1587509"/>
                <a:gd name="connsiteX57" fmla="*/ 92682 w 2262196"/>
                <a:gd name="connsiteY57" fmla="*/ 378851 h 1587509"/>
                <a:gd name="connsiteX58" fmla="*/ 98605 w 2262196"/>
                <a:gd name="connsiteY58" fmla="*/ 376268 h 1587509"/>
                <a:gd name="connsiteX59" fmla="*/ 174224 w 2262196"/>
                <a:gd name="connsiteY59" fmla="*/ 337186 h 1587509"/>
                <a:gd name="connsiteX60" fmla="*/ 681539 w 2262196"/>
                <a:gd name="connsiteY60" fmla="*/ 253300 h 1587509"/>
                <a:gd name="connsiteX61" fmla="*/ 706665 w 2262196"/>
                <a:gd name="connsiteY61" fmla="*/ 257071 h 1587509"/>
                <a:gd name="connsiteX62" fmla="*/ 711512 w 2262196"/>
                <a:gd name="connsiteY62" fmla="*/ 254518 h 1587509"/>
                <a:gd name="connsiteX63" fmla="*/ 689168 w 2262196"/>
                <a:gd name="connsiteY63" fmla="*/ 246377 h 1587509"/>
                <a:gd name="connsiteX64" fmla="*/ 592510 w 2262196"/>
                <a:gd name="connsiteY64" fmla="*/ 221663 h 1587509"/>
                <a:gd name="connsiteX65" fmla="*/ 548404 w 2262196"/>
                <a:gd name="connsiteY65" fmla="*/ 215066 h 1587509"/>
                <a:gd name="connsiteX66" fmla="*/ 543165 w 2262196"/>
                <a:gd name="connsiteY66" fmla="*/ 214942 h 1587509"/>
                <a:gd name="connsiteX67" fmla="*/ 501357 w 2262196"/>
                <a:gd name="connsiteY67" fmla="*/ 201389 h 1587509"/>
                <a:gd name="connsiteX68" fmla="*/ 456219 w 2262196"/>
                <a:gd name="connsiteY68" fmla="*/ 54163 h 1587509"/>
                <a:gd name="connsiteX69" fmla="*/ 475983 w 2262196"/>
                <a:gd name="connsiteY69" fmla="*/ 28766 h 1587509"/>
                <a:gd name="connsiteX70" fmla="*/ 563163 w 2262196"/>
                <a:gd name="connsiteY70" fmla="*/ 787 h 1587509"/>
                <a:gd name="connsiteX0" fmla="*/ 563163 w 2371850"/>
                <a:gd name="connsiteY0" fmla="*/ 787 h 1590856"/>
                <a:gd name="connsiteX1" fmla="*/ 572154 w 2371850"/>
                <a:gd name="connsiteY1" fmla="*/ 2750 h 1590856"/>
                <a:gd name="connsiteX2" fmla="*/ 631669 w 2371850"/>
                <a:gd name="connsiteY2" fmla="*/ 11652 h 1590856"/>
                <a:gd name="connsiteX3" fmla="*/ 1034077 w 2371850"/>
                <a:gd name="connsiteY3" fmla="*/ 188118 h 1590856"/>
                <a:gd name="connsiteX4" fmla="*/ 1075426 w 2371850"/>
                <a:gd name="connsiteY4" fmla="*/ 221183 h 1590856"/>
                <a:gd name="connsiteX5" fmla="*/ 1112423 w 2371850"/>
                <a:gd name="connsiteY5" fmla="*/ 228032 h 1590856"/>
                <a:gd name="connsiteX6" fmla="*/ 1263033 w 2371850"/>
                <a:gd name="connsiteY6" fmla="*/ 275662 h 1590856"/>
                <a:gd name="connsiteX7" fmla="*/ 1629410 w 2371850"/>
                <a:gd name="connsiteY7" fmla="*/ 553280 h 1590856"/>
                <a:gd name="connsiteX8" fmla="*/ 1646164 w 2371850"/>
                <a:gd name="connsiteY8" fmla="*/ 581670 h 1590856"/>
                <a:gd name="connsiteX9" fmla="*/ 1909164 w 2371850"/>
                <a:gd name="connsiteY9" fmla="*/ 797227 h 1590856"/>
                <a:gd name="connsiteX10" fmla="*/ 2256725 w 2371850"/>
                <a:gd name="connsiteY10" fmla="*/ 1037399 h 1590856"/>
                <a:gd name="connsiteX11" fmla="*/ 2369706 w 2371850"/>
                <a:gd name="connsiteY11" fmla="*/ 1282009 h 1590856"/>
                <a:gd name="connsiteX12" fmla="*/ 2262196 w 2371850"/>
                <a:gd name="connsiteY12" fmla="*/ 1587509 h 1590856"/>
                <a:gd name="connsiteX13" fmla="*/ 1472646 w 2371850"/>
                <a:gd name="connsiteY13" fmla="*/ 1026327 h 1590856"/>
                <a:gd name="connsiteX14" fmla="*/ 1459052 w 2371850"/>
                <a:gd name="connsiteY14" fmla="*/ 1040817 h 1590856"/>
                <a:gd name="connsiteX15" fmla="*/ 1257185 w 2371850"/>
                <a:gd name="connsiteY15" fmla="*/ 1166298 h 1590856"/>
                <a:gd name="connsiteX16" fmla="*/ 1253079 w 2371850"/>
                <a:gd name="connsiteY16" fmla="*/ 1167693 h 1590856"/>
                <a:gd name="connsiteX17" fmla="*/ 1251616 w 2371850"/>
                <a:gd name="connsiteY17" fmla="*/ 1171250 h 1590856"/>
                <a:gd name="connsiteX18" fmla="*/ 1003546 w 2371850"/>
                <a:gd name="connsiteY18" fmla="*/ 1475990 h 1590856"/>
                <a:gd name="connsiteX19" fmla="*/ 1002793 w 2371850"/>
                <a:gd name="connsiteY19" fmla="*/ 1474985 h 1590856"/>
                <a:gd name="connsiteX20" fmla="*/ 991222 w 2371850"/>
                <a:gd name="connsiteY20" fmla="*/ 1483785 h 1590856"/>
                <a:gd name="connsiteX21" fmla="*/ 965516 w 2371850"/>
                <a:gd name="connsiteY21" fmla="*/ 1496196 h 1590856"/>
                <a:gd name="connsiteX22" fmla="*/ 784868 w 2371850"/>
                <a:gd name="connsiteY22" fmla="*/ 1411986 h 1590856"/>
                <a:gd name="connsiteX23" fmla="*/ 821299 w 2371850"/>
                <a:gd name="connsiteY23" fmla="*/ 1260504 h 1590856"/>
                <a:gd name="connsiteX24" fmla="*/ 834559 w 2371850"/>
                <a:gd name="connsiteY24" fmla="*/ 1250417 h 1590856"/>
                <a:gd name="connsiteX25" fmla="*/ 834302 w 2371850"/>
                <a:gd name="connsiteY25" fmla="*/ 1250071 h 1590856"/>
                <a:gd name="connsiteX26" fmla="*/ 1028655 w 2371850"/>
                <a:gd name="connsiteY26" fmla="*/ 961583 h 1590856"/>
                <a:gd name="connsiteX27" fmla="*/ 1033848 w 2371850"/>
                <a:gd name="connsiteY27" fmla="*/ 936200 h 1590856"/>
                <a:gd name="connsiteX28" fmla="*/ 999531 w 2371850"/>
                <a:gd name="connsiteY28" fmla="*/ 929830 h 1590856"/>
                <a:gd name="connsiteX29" fmla="*/ 449532 w 2371850"/>
                <a:gd name="connsiteY29" fmla="*/ 1162922 h 1590856"/>
                <a:gd name="connsiteX30" fmla="*/ 424486 w 2371850"/>
                <a:gd name="connsiteY30" fmla="*/ 1200933 h 1590856"/>
                <a:gd name="connsiteX31" fmla="*/ 421264 w 2371850"/>
                <a:gd name="connsiteY31" fmla="*/ 1207875 h 1590856"/>
                <a:gd name="connsiteX32" fmla="*/ 406781 w 2371850"/>
                <a:gd name="connsiteY32" fmla="*/ 1227753 h 1590856"/>
                <a:gd name="connsiteX33" fmla="*/ 238035 w 2371850"/>
                <a:gd name="connsiteY33" fmla="*/ 1240177 h 1590856"/>
                <a:gd name="connsiteX34" fmla="*/ 216268 w 2371850"/>
                <a:gd name="connsiteY34" fmla="*/ 1091008 h 1590856"/>
                <a:gd name="connsiteX35" fmla="*/ 221406 w 2371850"/>
                <a:gd name="connsiteY35" fmla="*/ 1083954 h 1590856"/>
                <a:gd name="connsiteX36" fmla="*/ 221307 w 2371850"/>
                <a:gd name="connsiteY36" fmla="*/ 1083894 h 1590856"/>
                <a:gd name="connsiteX37" fmla="*/ 259671 w 2371850"/>
                <a:gd name="connsiteY37" fmla="*/ 1025671 h 1590856"/>
                <a:gd name="connsiteX38" fmla="*/ 302281 w 2371850"/>
                <a:gd name="connsiteY38" fmla="*/ 971646 h 1590856"/>
                <a:gd name="connsiteX39" fmla="*/ 582522 w 2371850"/>
                <a:gd name="connsiteY39" fmla="*/ 761924 h 1590856"/>
                <a:gd name="connsiteX40" fmla="*/ 626764 w 2371850"/>
                <a:gd name="connsiteY40" fmla="*/ 744695 h 1590856"/>
                <a:gd name="connsiteX41" fmla="*/ 578160 w 2371850"/>
                <a:gd name="connsiteY41" fmla="*/ 752982 h 1590856"/>
                <a:gd name="connsiteX42" fmla="*/ 225752 w 2371850"/>
                <a:gd name="connsiteY42" fmla="*/ 942039 h 1590856"/>
                <a:gd name="connsiteX43" fmla="*/ 225073 w 2371850"/>
                <a:gd name="connsiteY43" fmla="*/ 941348 h 1590856"/>
                <a:gd name="connsiteX44" fmla="*/ 212292 w 2371850"/>
                <a:gd name="connsiteY44" fmla="*/ 955226 h 1590856"/>
                <a:gd name="connsiteX45" fmla="*/ 49520 w 2371850"/>
                <a:gd name="connsiteY45" fmla="*/ 963875 h 1590856"/>
                <a:gd name="connsiteX46" fmla="*/ 27308 w 2371850"/>
                <a:gd name="connsiteY46" fmla="*/ 782221 h 1590856"/>
                <a:gd name="connsiteX47" fmla="*/ 45351 w 2371850"/>
                <a:gd name="connsiteY47" fmla="*/ 762629 h 1590856"/>
                <a:gd name="connsiteX48" fmla="*/ 50257 w 2371850"/>
                <a:gd name="connsiteY48" fmla="*/ 759036 h 1590856"/>
                <a:gd name="connsiteX49" fmla="*/ 107842 w 2371850"/>
                <a:gd name="connsiteY49" fmla="*/ 707014 h 1590856"/>
                <a:gd name="connsiteX50" fmla="*/ 603912 w 2371850"/>
                <a:gd name="connsiteY50" fmla="*/ 491578 h 1590856"/>
                <a:gd name="connsiteX51" fmla="*/ 637355 w 2371850"/>
                <a:gd name="connsiteY51" fmla="*/ 488891 h 1590856"/>
                <a:gd name="connsiteX52" fmla="*/ 613735 w 2371850"/>
                <a:gd name="connsiteY52" fmla="*/ 486867 h 1590856"/>
                <a:gd name="connsiteX53" fmla="*/ 274074 w 2371850"/>
                <a:gd name="connsiteY53" fmla="*/ 553372 h 1590856"/>
                <a:gd name="connsiteX54" fmla="*/ 225664 w 2371850"/>
                <a:gd name="connsiteY54" fmla="*/ 578393 h 1590856"/>
                <a:gd name="connsiteX55" fmla="*/ 215609 w 2371850"/>
                <a:gd name="connsiteY55" fmla="*/ 585456 h 1590856"/>
                <a:gd name="connsiteX56" fmla="*/ 83884 w 2371850"/>
                <a:gd name="connsiteY56" fmla="*/ 575140 h 1590856"/>
                <a:gd name="connsiteX57" fmla="*/ 57758 w 2371850"/>
                <a:gd name="connsiteY57" fmla="*/ 409323 h 1590856"/>
                <a:gd name="connsiteX58" fmla="*/ 92682 w 2371850"/>
                <a:gd name="connsiteY58" fmla="*/ 378851 h 1590856"/>
                <a:gd name="connsiteX59" fmla="*/ 98605 w 2371850"/>
                <a:gd name="connsiteY59" fmla="*/ 376268 h 1590856"/>
                <a:gd name="connsiteX60" fmla="*/ 174224 w 2371850"/>
                <a:gd name="connsiteY60" fmla="*/ 337186 h 1590856"/>
                <a:gd name="connsiteX61" fmla="*/ 681539 w 2371850"/>
                <a:gd name="connsiteY61" fmla="*/ 253300 h 1590856"/>
                <a:gd name="connsiteX62" fmla="*/ 706665 w 2371850"/>
                <a:gd name="connsiteY62" fmla="*/ 257071 h 1590856"/>
                <a:gd name="connsiteX63" fmla="*/ 711512 w 2371850"/>
                <a:gd name="connsiteY63" fmla="*/ 254518 h 1590856"/>
                <a:gd name="connsiteX64" fmla="*/ 689168 w 2371850"/>
                <a:gd name="connsiteY64" fmla="*/ 246377 h 1590856"/>
                <a:gd name="connsiteX65" fmla="*/ 592510 w 2371850"/>
                <a:gd name="connsiteY65" fmla="*/ 221663 h 1590856"/>
                <a:gd name="connsiteX66" fmla="*/ 548404 w 2371850"/>
                <a:gd name="connsiteY66" fmla="*/ 215066 h 1590856"/>
                <a:gd name="connsiteX67" fmla="*/ 543165 w 2371850"/>
                <a:gd name="connsiteY67" fmla="*/ 214942 h 1590856"/>
                <a:gd name="connsiteX68" fmla="*/ 501357 w 2371850"/>
                <a:gd name="connsiteY68" fmla="*/ 201389 h 1590856"/>
                <a:gd name="connsiteX69" fmla="*/ 456219 w 2371850"/>
                <a:gd name="connsiteY69" fmla="*/ 54163 h 1590856"/>
                <a:gd name="connsiteX70" fmla="*/ 475983 w 2371850"/>
                <a:gd name="connsiteY70" fmla="*/ 28766 h 1590856"/>
                <a:gd name="connsiteX71" fmla="*/ 563163 w 2371850"/>
                <a:gd name="connsiteY71" fmla="*/ 787 h 1590856"/>
                <a:gd name="connsiteX0" fmla="*/ 2369706 w 2461146"/>
                <a:gd name="connsiteY0" fmla="*/ 1282009 h 1590856"/>
                <a:gd name="connsiteX1" fmla="*/ 2262196 w 2461146"/>
                <a:gd name="connsiteY1" fmla="*/ 1587509 h 1590856"/>
                <a:gd name="connsiteX2" fmla="*/ 1472646 w 2461146"/>
                <a:gd name="connsiteY2" fmla="*/ 1026327 h 1590856"/>
                <a:gd name="connsiteX3" fmla="*/ 1459052 w 2461146"/>
                <a:gd name="connsiteY3" fmla="*/ 1040817 h 1590856"/>
                <a:gd name="connsiteX4" fmla="*/ 1257185 w 2461146"/>
                <a:gd name="connsiteY4" fmla="*/ 1166298 h 1590856"/>
                <a:gd name="connsiteX5" fmla="*/ 1253079 w 2461146"/>
                <a:gd name="connsiteY5" fmla="*/ 1167693 h 1590856"/>
                <a:gd name="connsiteX6" fmla="*/ 1251616 w 2461146"/>
                <a:gd name="connsiteY6" fmla="*/ 1171250 h 1590856"/>
                <a:gd name="connsiteX7" fmla="*/ 1003546 w 2461146"/>
                <a:gd name="connsiteY7" fmla="*/ 1475990 h 1590856"/>
                <a:gd name="connsiteX8" fmla="*/ 1002793 w 2461146"/>
                <a:gd name="connsiteY8" fmla="*/ 1474985 h 1590856"/>
                <a:gd name="connsiteX9" fmla="*/ 991222 w 2461146"/>
                <a:gd name="connsiteY9" fmla="*/ 1483785 h 1590856"/>
                <a:gd name="connsiteX10" fmla="*/ 965516 w 2461146"/>
                <a:gd name="connsiteY10" fmla="*/ 1496196 h 1590856"/>
                <a:gd name="connsiteX11" fmla="*/ 784868 w 2461146"/>
                <a:gd name="connsiteY11" fmla="*/ 1411986 h 1590856"/>
                <a:gd name="connsiteX12" fmla="*/ 821299 w 2461146"/>
                <a:gd name="connsiteY12" fmla="*/ 1260504 h 1590856"/>
                <a:gd name="connsiteX13" fmla="*/ 834559 w 2461146"/>
                <a:gd name="connsiteY13" fmla="*/ 1250417 h 1590856"/>
                <a:gd name="connsiteX14" fmla="*/ 834302 w 2461146"/>
                <a:gd name="connsiteY14" fmla="*/ 1250071 h 1590856"/>
                <a:gd name="connsiteX15" fmla="*/ 1028655 w 2461146"/>
                <a:gd name="connsiteY15" fmla="*/ 961583 h 1590856"/>
                <a:gd name="connsiteX16" fmla="*/ 1033848 w 2461146"/>
                <a:gd name="connsiteY16" fmla="*/ 936200 h 1590856"/>
                <a:gd name="connsiteX17" fmla="*/ 999531 w 2461146"/>
                <a:gd name="connsiteY17" fmla="*/ 929830 h 1590856"/>
                <a:gd name="connsiteX18" fmla="*/ 449532 w 2461146"/>
                <a:gd name="connsiteY18" fmla="*/ 1162922 h 1590856"/>
                <a:gd name="connsiteX19" fmla="*/ 424486 w 2461146"/>
                <a:gd name="connsiteY19" fmla="*/ 1200933 h 1590856"/>
                <a:gd name="connsiteX20" fmla="*/ 421264 w 2461146"/>
                <a:gd name="connsiteY20" fmla="*/ 1207875 h 1590856"/>
                <a:gd name="connsiteX21" fmla="*/ 406781 w 2461146"/>
                <a:gd name="connsiteY21" fmla="*/ 1227753 h 1590856"/>
                <a:gd name="connsiteX22" fmla="*/ 238035 w 2461146"/>
                <a:gd name="connsiteY22" fmla="*/ 1240177 h 1590856"/>
                <a:gd name="connsiteX23" fmla="*/ 216268 w 2461146"/>
                <a:gd name="connsiteY23" fmla="*/ 1091008 h 1590856"/>
                <a:gd name="connsiteX24" fmla="*/ 221406 w 2461146"/>
                <a:gd name="connsiteY24" fmla="*/ 1083954 h 1590856"/>
                <a:gd name="connsiteX25" fmla="*/ 221307 w 2461146"/>
                <a:gd name="connsiteY25" fmla="*/ 1083894 h 1590856"/>
                <a:gd name="connsiteX26" fmla="*/ 259671 w 2461146"/>
                <a:gd name="connsiteY26" fmla="*/ 1025671 h 1590856"/>
                <a:gd name="connsiteX27" fmla="*/ 302281 w 2461146"/>
                <a:gd name="connsiteY27" fmla="*/ 971646 h 1590856"/>
                <a:gd name="connsiteX28" fmla="*/ 582522 w 2461146"/>
                <a:gd name="connsiteY28" fmla="*/ 761924 h 1590856"/>
                <a:gd name="connsiteX29" fmla="*/ 626764 w 2461146"/>
                <a:gd name="connsiteY29" fmla="*/ 744695 h 1590856"/>
                <a:gd name="connsiteX30" fmla="*/ 578160 w 2461146"/>
                <a:gd name="connsiteY30" fmla="*/ 752982 h 1590856"/>
                <a:gd name="connsiteX31" fmla="*/ 225752 w 2461146"/>
                <a:gd name="connsiteY31" fmla="*/ 942039 h 1590856"/>
                <a:gd name="connsiteX32" fmla="*/ 225073 w 2461146"/>
                <a:gd name="connsiteY32" fmla="*/ 941348 h 1590856"/>
                <a:gd name="connsiteX33" fmla="*/ 212292 w 2461146"/>
                <a:gd name="connsiteY33" fmla="*/ 955226 h 1590856"/>
                <a:gd name="connsiteX34" fmla="*/ 49520 w 2461146"/>
                <a:gd name="connsiteY34" fmla="*/ 963875 h 1590856"/>
                <a:gd name="connsiteX35" fmla="*/ 27308 w 2461146"/>
                <a:gd name="connsiteY35" fmla="*/ 782221 h 1590856"/>
                <a:gd name="connsiteX36" fmla="*/ 45351 w 2461146"/>
                <a:gd name="connsiteY36" fmla="*/ 762629 h 1590856"/>
                <a:gd name="connsiteX37" fmla="*/ 50257 w 2461146"/>
                <a:gd name="connsiteY37" fmla="*/ 759036 h 1590856"/>
                <a:gd name="connsiteX38" fmla="*/ 107842 w 2461146"/>
                <a:gd name="connsiteY38" fmla="*/ 707014 h 1590856"/>
                <a:gd name="connsiteX39" fmla="*/ 603912 w 2461146"/>
                <a:gd name="connsiteY39" fmla="*/ 491578 h 1590856"/>
                <a:gd name="connsiteX40" fmla="*/ 637355 w 2461146"/>
                <a:gd name="connsiteY40" fmla="*/ 488891 h 1590856"/>
                <a:gd name="connsiteX41" fmla="*/ 613735 w 2461146"/>
                <a:gd name="connsiteY41" fmla="*/ 486867 h 1590856"/>
                <a:gd name="connsiteX42" fmla="*/ 274074 w 2461146"/>
                <a:gd name="connsiteY42" fmla="*/ 553372 h 1590856"/>
                <a:gd name="connsiteX43" fmla="*/ 225664 w 2461146"/>
                <a:gd name="connsiteY43" fmla="*/ 578393 h 1590856"/>
                <a:gd name="connsiteX44" fmla="*/ 215609 w 2461146"/>
                <a:gd name="connsiteY44" fmla="*/ 585456 h 1590856"/>
                <a:gd name="connsiteX45" fmla="*/ 83884 w 2461146"/>
                <a:gd name="connsiteY45" fmla="*/ 575140 h 1590856"/>
                <a:gd name="connsiteX46" fmla="*/ 57758 w 2461146"/>
                <a:gd name="connsiteY46" fmla="*/ 409323 h 1590856"/>
                <a:gd name="connsiteX47" fmla="*/ 92682 w 2461146"/>
                <a:gd name="connsiteY47" fmla="*/ 378851 h 1590856"/>
                <a:gd name="connsiteX48" fmla="*/ 98605 w 2461146"/>
                <a:gd name="connsiteY48" fmla="*/ 376268 h 1590856"/>
                <a:gd name="connsiteX49" fmla="*/ 174224 w 2461146"/>
                <a:gd name="connsiteY49" fmla="*/ 337186 h 1590856"/>
                <a:gd name="connsiteX50" fmla="*/ 681539 w 2461146"/>
                <a:gd name="connsiteY50" fmla="*/ 253300 h 1590856"/>
                <a:gd name="connsiteX51" fmla="*/ 706665 w 2461146"/>
                <a:gd name="connsiteY51" fmla="*/ 257071 h 1590856"/>
                <a:gd name="connsiteX52" fmla="*/ 711512 w 2461146"/>
                <a:gd name="connsiteY52" fmla="*/ 254518 h 1590856"/>
                <a:gd name="connsiteX53" fmla="*/ 689168 w 2461146"/>
                <a:gd name="connsiteY53" fmla="*/ 246377 h 1590856"/>
                <a:gd name="connsiteX54" fmla="*/ 592510 w 2461146"/>
                <a:gd name="connsiteY54" fmla="*/ 221663 h 1590856"/>
                <a:gd name="connsiteX55" fmla="*/ 548404 w 2461146"/>
                <a:gd name="connsiteY55" fmla="*/ 215066 h 1590856"/>
                <a:gd name="connsiteX56" fmla="*/ 543165 w 2461146"/>
                <a:gd name="connsiteY56" fmla="*/ 214942 h 1590856"/>
                <a:gd name="connsiteX57" fmla="*/ 501357 w 2461146"/>
                <a:gd name="connsiteY57" fmla="*/ 201389 h 1590856"/>
                <a:gd name="connsiteX58" fmla="*/ 456219 w 2461146"/>
                <a:gd name="connsiteY58" fmla="*/ 54163 h 1590856"/>
                <a:gd name="connsiteX59" fmla="*/ 475983 w 2461146"/>
                <a:gd name="connsiteY59" fmla="*/ 28766 h 1590856"/>
                <a:gd name="connsiteX60" fmla="*/ 563163 w 2461146"/>
                <a:gd name="connsiteY60" fmla="*/ 787 h 1590856"/>
                <a:gd name="connsiteX61" fmla="*/ 572154 w 2461146"/>
                <a:gd name="connsiteY61" fmla="*/ 2750 h 1590856"/>
                <a:gd name="connsiteX62" fmla="*/ 631669 w 2461146"/>
                <a:gd name="connsiteY62" fmla="*/ 11652 h 1590856"/>
                <a:gd name="connsiteX63" fmla="*/ 1034077 w 2461146"/>
                <a:gd name="connsiteY63" fmla="*/ 188118 h 1590856"/>
                <a:gd name="connsiteX64" fmla="*/ 1075426 w 2461146"/>
                <a:gd name="connsiteY64" fmla="*/ 221183 h 1590856"/>
                <a:gd name="connsiteX65" fmla="*/ 1112423 w 2461146"/>
                <a:gd name="connsiteY65" fmla="*/ 228032 h 1590856"/>
                <a:gd name="connsiteX66" fmla="*/ 1263033 w 2461146"/>
                <a:gd name="connsiteY66" fmla="*/ 275662 h 1590856"/>
                <a:gd name="connsiteX67" fmla="*/ 1629410 w 2461146"/>
                <a:gd name="connsiteY67" fmla="*/ 553280 h 1590856"/>
                <a:gd name="connsiteX68" fmla="*/ 1646164 w 2461146"/>
                <a:gd name="connsiteY68" fmla="*/ 581670 h 1590856"/>
                <a:gd name="connsiteX69" fmla="*/ 1909164 w 2461146"/>
                <a:gd name="connsiteY69" fmla="*/ 797227 h 1590856"/>
                <a:gd name="connsiteX70" fmla="*/ 2256725 w 2461146"/>
                <a:gd name="connsiteY70" fmla="*/ 1037399 h 1590856"/>
                <a:gd name="connsiteX71" fmla="*/ 2461146 w 2461146"/>
                <a:gd name="connsiteY71" fmla="*/ 1373449 h 1590856"/>
                <a:gd name="connsiteX0" fmla="*/ 2262196 w 2461146"/>
                <a:gd name="connsiteY0" fmla="*/ 1587509 h 1587509"/>
                <a:gd name="connsiteX1" fmla="*/ 1472646 w 2461146"/>
                <a:gd name="connsiteY1" fmla="*/ 1026327 h 1587509"/>
                <a:gd name="connsiteX2" fmla="*/ 1459052 w 2461146"/>
                <a:gd name="connsiteY2" fmla="*/ 1040817 h 1587509"/>
                <a:gd name="connsiteX3" fmla="*/ 1257185 w 2461146"/>
                <a:gd name="connsiteY3" fmla="*/ 1166298 h 1587509"/>
                <a:gd name="connsiteX4" fmla="*/ 1253079 w 2461146"/>
                <a:gd name="connsiteY4" fmla="*/ 1167693 h 1587509"/>
                <a:gd name="connsiteX5" fmla="*/ 1251616 w 2461146"/>
                <a:gd name="connsiteY5" fmla="*/ 1171250 h 1587509"/>
                <a:gd name="connsiteX6" fmla="*/ 1003546 w 2461146"/>
                <a:gd name="connsiteY6" fmla="*/ 1475990 h 1587509"/>
                <a:gd name="connsiteX7" fmla="*/ 1002793 w 2461146"/>
                <a:gd name="connsiteY7" fmla="*/ 1474985 h 1587509"/>
                <a:gd name="connsiteX8" fmla="*/ 991222 w 2461146"/>
                <a:gd name="connsiteY8" fmla="*/ 1483785 h 1587509"/>
                <a:gd name="connsiteX9" fmla="*/ 965516 w 2461146"/>
                <a:gd name="connsiteY9" fmla="*/ 1496196 h 1587509"/>
                <a:gd name="connsiteX10" fmla="*/ 784868 w 2461146"/>
                <a:gd name="connsiteY10" fmla="*/ 1411986 h 1587509"/>
                <a:gd name="connsiteX11" fmla="*/ 821299 w 2461146"/>
                <a:gd name="connsiteY11" fmla="*/ 1260504 h 1587509"/>
                <a:gd name="connsiteX12" fmla="*/ 834559 w 2461146"/>
                <a:gd name="connsiteY12" fmla="*/ 1250417 h 1587509"/>
                <a:gd name="connsiteX13" fmla="*/ 834302 w 2461146"/>
                <a:gd name="connsiteY13" fmla="*/ 1250071 h 1587509"/>
                <a:gd name="connsiteX14" fmla="*/ 1028655 w 2461146"/>
                <a:gd name="connsiteY14" fmla="*/ 961583 h 1587509"/>
                <a:gd name="connsiteX15" fmla="*/ 1033848 w 2461146"/>
                <a:gd name="connsiteY15" fmla="*/ 936200 h 1587509"/>
                <a:gd name="connsiteX16" fmla="*/ 999531 w 2461146"/>
                <a:gd name="connsiteY16" fmla="*/ 929830 h 1587509"/>
                <a:gd name="connsiteX17" fmla="*/ 449532 w 2461146"/>
                <a:gd name="connsiteY17" fmla="*/ 1162922 h 1587509"/>
                <a:gd name="connsiteX18" fmla="*/ 424486 w 2461146"/>
                <a:gd name="connsiteY18" fmla="*/ 1200933 h 1587509"/>
                <a:gd name="connsiteX19" fmla="*/ 421264 w 2461146"/>
                <a:gd name="connsiteY19" fmla="*/ 1207875 h 1587509"/>
                <a:gd name="connsiteX20" fmla="*/ 406781 w 2461146"/>
                <a:gd name="connsiteY20" fmla="*/ 1227753 h 1587509"/>
                <a:gd name="connsiteX21" fmla="*/ 238035 w 2461146"/>
                <a:gd name="connsiteY21" fmla="*/ 1240177 h 1587509"/>
                <a:gd name="connsiteX22" fmla="*/ 216268 w 2461146"/>
                <a:gd name="connsiteY22" fmla="*/ 1091008 h 1587509"/>
                <a:gd name="connsiteX23" fmla="*/ 221406 w 2461146"/>
                <a:gd name="connsiteY23" fmla="*/ 1083954 h 1587509"/>
                <a:gd name="connsiteX24" fmla="*/ 221307 w 2461146"/>
                <a:gd name="connsiteY24" fmla="*/ 1083894 h 1587509"/>
                <a:gd name="connsiteX25" fmla="*/ 259671 w 2461146"/>
                <a:gd name="connsiteY25" fmla="*/ 1025671 h 1587509"/>
                <a:gd name="connsiteX26" fmla="*/ 302281 w 2461146"/>
                <a:gd name="connsiteY26" fmla="*/ 971646 h 1587509"/>
                <a:gd name="connsiteX27" fmla="*/ 582522 w 2461146"/>
                <a:gd name="connsiteY27" fmla="*/ 761924 h 1587509"/>
                <a:gd name="connsiteX28" fmla="*/ 626764 w 2461146"/>
                <a:gd name="connsiteY28" fmla="*/ 744695 h 1587509"/>
                <a:gd name="connsiteX29" fmla="*/ 578160 w 2461146"/>
                <a:gd name="connsiteY29" fmla="*/ 752982 h 1587509"/>
                <a:gd name="connsiteX30" fmla="*/ 225752 w 2461146"/>
                <a:gd name="connsiteY30" fmla="*/ 942039 h 1587509"/>
                <a:gd name="connsiteX31" fmla="*/ 225073 w 2461146"/>
                <a:gd name="connsiteY31" fmla="*/ 941348 h 1587509"/>
                <a:gd name="connsiteX32" fmla="*/ 212292 w 2461146"/>
                <a:gd name="connsiteY32" fmla="*/ 955226 h 1587509"/>
                <a:gd name="connsiteX33" fmla="*/ 49520 w 2461146"/>
                <a:gd name="connsiteY33" fmla="*/ 963875 h 1587509"/>
                <a:gd name="connsiteX34" fmla="*/ 27308 w 2461146"/>
                <a:gd name="connsiteY34" fmla="*/ 782221 h 1587509"/>
                <a:gd name="connsiteX35" fmla="*/ 45351 w 2461146"/>
                <a:gd name="connsiteY35" fmla="*/ 762629 h 1587509"/>
                <a:gd name="connsiteX36" fmla="*/ 50257 w 2461146"/>
                <a:gd name="connsiteY36" fmla="*/ 759036 h 1587509"/>
                <a:gd name="connsiteX37" fmla="*/ 107842 w 2461146"/>
                <a:gd name="connsiteY37" fmla="*/ 707014 h 1587509"/>
                <a:gd name="connsiteX38" fmla="*/ 603912 w 2461146"/>
                <a:gd name="connsiteY38" fmla="*/ 491578 h 1587509"/>
                <a:gd name="connsiteX39" fmla="*/ 637355 w 2461146"/>
                <a:gd name="connsiteY39" fmla="*/ 488891 h 1587509"/>
                <a:gd name="connsiteX40" fmla="*/ 613735 w 2461146"/>
                <a:gd name="connsiteY40" fmla="*/ 486867 h 1587509"/>
                <a:gd name="connsiteX41" fmla="*/ 274074 w 2461146"/>
                <a:gd name="connsiteY41" fmla="*/ 553372 h 1587509"/>
                <a:gd name="connsiteX42" fmla="*/ 225664 w 2461146"/>
                <a:gd name="connsiteY42" fmla="*/ 578393 h 1587509"/>
                <a:gd name="connsiteX43" fmla="*/ 215609 w 2461146"/>
                <a:gd name="connsiteY43" fmla="*/ 585456 h 1587509"/>
                <a:gd name="connsiteX44" fmla="*/ 83884 w 2461146"/>
                <a:gd name="connsiteY44" fmla="*/ 575140 h 1587509"/>
                <a:gd name="connsiteX45" fmla="*/ 57758 w 2461146"/>
                <a:gd name="connsiteY45" fmla="*/ 409323 h 1587509"/>
                <a:gd name="connsiteX46" fmla="*/ 92682 w 2461146"/>
                <a:gd name="connsiteY46" fmla="*/ 378851 h 1587509"/>
                <a:gd name="connsiteX47" fmla="*/ 98605 w 2461146"/>
                <a:gd name="connsiteY47" fmla="*/ 376268 h 1587509"/>
                <a:gd name="connsiteX48" fmla="*/ 174224 w 2461146"/>
                <a:gd name="connsiteY48" fmla="*/ 337186 h 1587509"/>
                <a:gd name="connsiteX49" fmla="*/ 681539 w 2461146"/>
                <a:gd name="connsiteY49" fmla="*/ 253300 h 1587509"/>
                <a:gd name="connsiteX50" fmla="*/ 706665 w 2461146"/>
                <a:gd name="connsiteY50" fmla="*/ 257071 h 1587509"/>
                <a:gd name="connsiteX51" fmla="*/ 711512 w 2461146"/>
                <a:gd name="connsiteY51" fmla="*/ 254518 h 1587509"/>
                <a:gd name="connsiteX52" fmla="*/ 689168 w 2461146"/>
                <a:gd name="connsiteY52" fmla="*/ 246377 h 1587509"/>
                <a:gd name="connsiteX53" fmla="*/ 592510 w 2461146"/>
                <a:gd name="connsiteY53" fmla="*/ 221663 h 1587509"/>
                <a:gd name="connsiteX54" fmla="*/ 548404 w 2461146"/>
                <a:gd name="connsiteY54" fmla="*/ 215066 h 1587509"/>
                <a:gd name="connsiteX55" fmla="*/ 543165 w 2461146"/>
                <a:gd name="connsiteY55" fmla="*/ 214942 h 1587509"/>
                <a:gd name="connsiteX56" fmla="*/ 501357 w 2461146"/>
                <a:gd name="connsiteY56" fmla="*/ 201389 h 1587509"/>
                <a:gd name="connsiteX57" fmla="*/ 456219 w 2461146"/>
                <a:gd name="connsiteY57" fmla="*/ 54163 h 1587509"/>
                <a:gd name="connsiteX58" fmla="*/ 475983 w 2461146"/>
                <a:gd name="connsiteY58" fmla="*/ 28766 h 1587509"/>
                <a:gd name="connsiteX59" fmla="*/ 563163 w 2461146"/>
                <a:gd name="connsiteY59" fmla="*/ 787 h 1587509"/>
                <a:gd name="connsiteX60" fmla="*/ 572154 w 2461146"/>
                <a:gd name="connsiteY60" fmla="*/ 2750 h 1587509"/>
                <a:gd name="connsiteX61" fmla="*/ 631669 w 2461146"/>
                <a:gd name="connsiteY61" fmla="*/ 11652 h 1587509"/>
                <a:gd name="connsiteX62" fmla="*/ 1034077 w 2461146"/>
                <a:gd name="connsiteY62" fmla="*/ 188118 h 1587509"/>
                <a:gd name="connsiteX63" fmla="*/ 1075426 w 2461146"/>
                <a:gd name="connsiteY63" fmla="*/ 221183 h 1587509"/>
                <a:gd name="connsiteX64" fmla="*/ 1112423 w 2461146"/>
                <a:gd name="connsiteY64" fmla="*/ 228032 h 1587509"/>
                <a:gd name="connsiteX65" fmla="*/ 1263033 w 2461146"/>
                <a:gd name="connsiteY65" fmla="*/ 275662 h 1587509"/>
                <a:gd name="connsiteX66" fmla="*/ 1629410 w 2461146"/>
                <a:gd name="connsiteY66" fmla="*/ 553280 h 1587509"/>
                <a:gd name="connsiteX67" fmla="*/ 1646164 w 2461146"/>
                <a:gd name="connsiteY67" fmla="*/ 581670 h 1587509"/>
                <a:gd name="connsiteX68" fmla="*/ 1909164 w 2461146"/>
                <a:gd name="connsiteY68" fmla="*/ 797227 h 1587509"/>
                <a:gd name="connsiteX69" fmla="*/ 2256725 w 2461146"/>
                <a:gd name="connsiteY69" fmla="*/ 1037399 h 1587509"/>
                <a:gd name="connsiteX70" fmla="*/ 2461146 w 2461146"/>
                <a:gd name="connsiteY70" fmla="*/ 1373449 h 1587509"/>
                <a:gd name="connsiteX0" fmla="*/ 2262196 w 2262196"/>
                <a:gd name="connsiteY0" fmla="*/ 1587509 h 1587509"/>
                <a:gd name="connsiteX1" fmla="*/ 1472646 w 2262196"/>
                <a:gd name="connsiteY1" fmla="*/ 1026327 h 1587509"/>
                <a:gd name="connsiteX2" fmla="*/ 1459052 w 2262196"/>
                <a:gd name="connsiteY2" fmla="*/ 1040817 h 1587509"/>
                <a:gd name="connsiteX3" fmla="*/ 1257185 w 2262196"/>
                <a:gd name="connsiteY3" fmla="*/ 1166298 h 1587509"/>
                <a:gd name="connsiteX4" fmla="*/ 1253079 w 2262196"/>
                <a:gd name="connsiteY4" fmla="*/ 1167693 h 1587509"/>
                <a:gd name="connsiteX5" fmla="*/ 1251616 w 2262196"/>
                <a:gd name="connsiteY5" fmla="*/ 1171250 h 1587509"/>
                <a:gd name="connsiteX6" fmla="*/ 1003546 w 2262196"/>
                <a:gd name="connsiteY6" fmla="*/ 1475990 h 1587509"/>
                <a:gd name="connsiteX7" fmla="*/ 1002793 w 2262196"/>
                <a:gd name="connsiteY7" fmla="*/ 1474985 h 1587509"/>
                <a:gd name="connsiteX8" fmla="*/ 991222 w 2262196"/>
                <a:gd name="connsiteY8" fmla="*/ 1483785 h 1587509"/>
                <a:gd name="connsiteX9" fmla="*/ 965516 w 2262196"/>
                <a:gd name="connsiteY9" fmla="*/ 1496196 h 1587509"/>
                <a:gd name="connsiteX10" fmla="*/ 784868 w 2262196"/>
                <a:gd name="connsiteY10" fmla="*/ 1411986 h 1587509"/>
                <a:gd name="connsiteX11" fmla="*/ 821299 w 2262196"/>
                <a:gd name="connsiteY11" fmla="*/ 1260504 h 1587509"/>
                <a:gd name="connsiteX12" fmla="*/ 834559 w 2262196"/>
                <a:gd name="connsiteY12" fmla="*/ 1250417 h 1587509"/>
                <a:gd name="connsiteX13" fmla="*/ 834302 w 2262196"/>
                <a:gd name="connsiteY13" fmla="*/ 1250071 h 1587509"/>
                <a:gd name="connsiteX14" fmla="*/ 1028655 w 2262196"/>
                <a:gd name="connsiteY14" fmla="*/ 961583 h 1587509"/>
                <a:gd name="connsiteX15" fmla="*/ 1033848 w 2262196"/>
                <a:gd name="connsiteY15" fmla="*/ 936200 h 1587509"/>
                <a:gd name="connsiteX16" fmla="*/ 999531 w 2262196"/>
                <a:gd name="connsiteY16" fmla="*/ 929830 h 1587509"/>
                <a:gd name="connsiteX17" fmla="*/ 449532 w 2262196"/>
                <a:gd name="connsiteY17" fmla="*/ 1162922 h 1587509"/>
                <a:gd name="connsiteX18" fmla="*/ 424486 w 2262196"/>
                <a:gd name="connsiteY18" fmla="*/ 1200933 h 1587509"/>
                <a:gd name="connsiteX19" fmla="*/ 421264 w 2262196"/>
                <a:gd name="connsiteY19" fmla="*/ 1207875 h 1587509"/>
                <a:gd name="connsiteX20" fmla="*/ 406781 w 2262196"/>
                <a:gd name="connsiteY20" fmla="*/ 1227753 h 1587509"/>
                <a:gd name="connsiteX21" fmla="*/ 238035 w 2262196"/>
                <a:gd name="connsiteY21" fmla="*/ 1240177 h 1587509"/>
                <a:gd name="connsiteX22" fmla="*/ 216268 w 2262196"/>
                <a:gd name="connsiteY22" fmla="*/ 1091008 h 1587509"/>
                <a:gd name="connsiteX23" fmla="*/ 221406 w 2262196"/>
                <a:gd name="connsiteY23" fmla="*/ 1083954 h 1587509"/>
                <a:gd name="connsiteX24" fmla="*/ 221307 w 2262196"/>
                <a:gd name="connsiteY24" fmla="*/ 1083894 h 1587509"/>
                <a:gd name="connsiteX25" fmla="*/ 259671 w 2262196"/>
                <a:gd name="connsiteY25" fmla="*/ 1025671 h 1587509"/>
                <a:gd name="connsiteX26" fmla="*/ 302281 w 2262196"/>
                <a:gd name="connsiteY26" fmla="*/ 971646 h 1587509"/>
                <a:gd name="connsiteX27" fmla="*/ 582522 w 2262196"/>
                <a:gd name="connsiteY27" fmla="*/ 761924 h 1587509"/>
                <a:gd name="connsiteX28" fmla="*/ 626764 w 2262196"/>
                <a:gd name="connsiteY28" fmla="*/ 744695 h 1587509"/>
                <a:gd name="connsiteX29" fmla="*/ 578160 w 2262196"/>
                <a:gd name="connsiteY29" fmla="*/ 752982 h 1587509"/>
                <a:gd name="connsiteX30" fmla="*/ 225752 w 2262196"/>
                <a:gd name="connsiteY30" fmla="*/ 942039 h 1587509"/>
                <a:gd name="connsiteX31" fmla="*/ 225073 w 2262196"/>
                <a:gd name="connsiteY31" fmla="*/ 941348 h 1587509"/>
                <a:gd name="connsiteX32" fmla="*/ 212292 w 2262196"/>
                <a:gd name="connsiteY32" fmla="*/ 955226 h 1587509"/>
                <a:gd name="connsiteX33" fmla="*/ 49520 w 2262196"/>
                <a:gd name="connsiteY33" fmla="*/ 963875 h 1587509"/>
                <a:gd name="connsiteX34" fmla="*/ 27308 w 2262196"/>
                <a:gd name="connsiteY34" fmla="*/ 782221 h 1587509"/>
                <a:gd name="connsiteX35" fmla="*/ 45351 w 2262196"/>
                <a:gd name="connsiteY35" fmla="*/ 762629 h 1587509"/>
                <a:gd name="connsiteX36" fmla="*/ 50257 w 2262196"/>
                <a:gd name="connsiteY36" fmla="*/ 759036 h 1587509"/>
                <a:gd name="connsiteX37" fmla="*/ 107842 w 2262196"/>
                <a:gd name="connsiteY37" fmla="*/ 707014 h 1587509"/>
                <a:gd name="connsiteX38" fmla="*/ 603912 w 2262196"/>
                <a:gd name="connsiteY38" fmla="*/ 491578 h 1587509"/>
                <a:gd name="connsiteX39" fmla="*/ 637355 w 2262196"/>
                <a:gd name="connsiteY39" fmla="*/ 488891 h 1587509"/>
                <a:gd name="connsiteX40" fmla="*/ 613735 w 2262196"/>
                <a:gd name="connsiteY40" fmla="*/ 486867 h 1587509"/>
                <a:gd name="connsiteX41" fmla="*/ 274074 w 2262196"/>
                <a:gd name="connsiteY41" fmla="*/ 553372 h 1587509"/>
                <a:gd name="connsiteX42" fmla="*/ 225664 w 2262196"/>
                <a:gd name="connsiteY42" fmla="*/ 578393 h 1587509"/>
                <a:gd name="connsiteX43" fmla="*/ 215609 w 2262196"/>
                <a:gd name="connsiteY43" fmla="*/ 585456 h 1587509"/>
                <a:gd name="connsiteX44" fmla="*/ 83884 w 2262196"/>
                <a:gd name="connsiteY44" fmla="*/ 575140 h 1587509"/>
                <a:gd name="connsiteX45" fmla="*/ 57758 w 2262196"/>
                <a:gd name="connsiteY45" fmla="*/ 409323 h 1587509"/>
                <a:gd name="connsiteX46" fmla="*/ 92682 w 2262196"/>
                <a:gd name="connsiteY46" fmla="*/ 378851 h 1587509"/>
                <a:gd name="connsiteX47" fmla="*/ 98605 w 2262196"/>
                <a:gd name="connsiteY47" fmla="*/ 376268 h 1587509"/>
                <a:gd name="connsiteX48" fmla="*/ 174224 w 2262196"/>
                <a:gd name="connsiteY48" fmla="*/ 337186 h 1587509"/>
                <a:gd name="connsiteX49" fmla="*/ 681539 w 2262196"/>
                <a:gd name="connsiteY49" fmla="*/ 253300 h 1587509"/>
                <a:gd name="connsiteX50" fmla="*/ 706665 w 2262196"/>
                <a:gd name="connsiteY50" fmla="*/ 257071 h 1587509"/>
                <a:gd name="connsiteX51" fmla="*/ 711512 w 2262196"/>
                <a:gd name="connsiteY51" fmla="*/ 254518 h 1587509"/>
                <a:gd name="connsiteX52" fmla="*/ 689168 w 2262196"/>
                <a:gd name="connsiteY52" fmla="*/ 246377 h 1587509"/>
                <a:gd name="connsiteX53" fmla="*/ 592510 w 2262196"/>
                <a:gd name="connsiteY53" fmla="*/ 221663 h 1587509"/>
                <a:gd name="connsiteX54" fmla="*/ 548404 w 2262196"/>
                <a:gd name="connsiteY54" fmla="*/ 215066 h 1587509"/>
                <a:gd name="connsiteX55" fmla="*/ 543165 w 2262196"/>
                <a:gd name="connsiteY55" fmla="*/ 214942 h 1587509"/>
                <a:gd name="connsiteX56" fmla="*/ 501357 w 2262196"/>
                <a:gd name="connsiteY56" fmla="*/ 201389 h 1587509"/>
                <a:gd name="connsiteX57" fmla="*/ 456219 w 2262196"/>
                <a:gd name="connsiteY57" fmla="*/ 54163 h 1587509"/>
                <a:gd name="connsiteX58" fmla="*/ 475983 w 2262196"/>
                <a:gd name="connsiteY58" fmla="*/ 28766 h 1587509"/>
                <a:gd name="connsiteX59" fmla="*/ 563163 w 2262196"/>
                <a:gd name="connsiteY59" fmla="*/ 787 h 1587509"/>
                <a:gd name="connsiteX60" fmla="*/ 572154 w 2262196"/>
                <a:gd name="connsiteY60" fmla="*/ 2750 h 1587509"/>
                <a:gd name="connsiteX61" fmla="*/ 631669 w 2262196"/>
                <a:gd name="connsiteY61" fmla="*/ 11652 h 1587509"/>
                <a:gd name="connsiteX62" fmla="*/ 1034077 w 2262196"/>
                <a:gd name="connsiteY62" fmla="*/ 188118 h 1587509"/>
                <a:gd name="connsiteX63" fmla="*/ 1075426 w 2262196"/>
                <a:gd name="connsiteY63" fmla="*/ 221183 h 1587509"/>
                <a:gd name="connsiteX64" fmla="*/ 1112423 w 2262196"/>
                <a:gd name="connsiteY64" fmla="*/ 228032 h 1587509"/>
                <a:gd name="connsiteX65" fmla="*/ 1263033 w 2262196"/>
                <a:gd name="connsiteY65" fmla="*/ 275662 h 1587509"/>
                <a:gd name="connsiteX66" fmla="*/ 1629410 w 2262196"/>
                <a:gd name="connsiteY66" fmla="*/ 553280 h 1587509"/>
                <a:gd name="connsiteX67" fmla="*/ 1646164 w 2262196"/>
                <a:gd name="connsiteY67" fmla="*/ 581670 h 1587509"/>
                <a:gd name="connsiteX68" fmla="*/ 1909164 w 2262196"/>
                <a:gd name="connsiteY68" fmla="*/ 797227 h 1587509"/>
                <a:gd name="connsiteX69" fmla="*/ 2256725 w 2262196"/>
                <a:gd name="connsiteY69" fmla="*/ 1037399 h 1587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262196" h="1587509">
                  <a:moveTo>
                    <a:pt x="2262196" y="1587509"/>
                  </a:moveTo>
                  <a:cubicBezTo>
                    <a:pt x="2075213" y="1446168"/>
                    <a:pt x="1659629" y="1167669"/>
                    <a:pt x="1472646" y="1026327"/>
                  </a:cubicBezTo>
                  <a:lnTo>
                    <a:pt x="1459052" y="1040817"/>
                  </a:lnTo>
                  <a:cubicBezTo>
                    <a:pt x="1404063" y="1094208"/>
                    <a:pt x="1335049" y="1136675"/>
                    <a:pt x="1257185" y="1166298"/>
                  </a:cubicBezTo>
                  <a:lnTo>
                    <a:pt x="1253079" y="1167693"/>
                  </a:lnTo>
                  <a:lnTo>
                    <a:pt x="1251616" y="1171250"/>
                  </a:lnTo>
                  <a:cubicBezTo>
                    <a:pt x="1195827" y="1290167"/>
                    <a:pt x="1111305" y="1395264"/>
                    <a:pt x="1003546" y="1475990"/>
                  </a:cubicBezTo>
                  <a:lnTo>
                    <a:pt x="1002793" y="1474985"/>
                  </a:lnTo>
                  <a:lnTo>
                    <a:pt x="991222" y="1483785"/>
                  </a:lnTo>
                  <a:cubicBezTo>
                    <a:pt x="983246" y="1488690"/>
                    <a:pt x="974658" y="1492866"/>
                    <a:pt x="965516" y="1496196"/>
                  </a:cubicBezTo>
                  <a:cubicBezTo>
                    <a:pt x="892385" y="1522830"/>
                    <a:pt x="811506" y="1485127"/>
                    <a:pt x="784868" y="1411986"/>
                  </a:cubicBezTo>
                  <a:cubicBezTo>
                    <a:pt x="764889" y="1357129"/>
                    <a:pt x="781096" y="1297917"/>
                    <a:pt x="821299" y="1260504"/>
                  </a:cubicBezTo>
                  <a:lnTo>
                    <a:pt x="834559" y="1250417"/>
                  </a:lnTo>
                  <a:lnTo>
                    <a:pt x="834302" y="1250071"/>
                  </a:lnTo>
                  <a:cubicBezTo>
                    <a:pt x="930665" y="1177882"/>
                    <a:pt x="998532" y="1075803"/>
                    <a:pt x="1028655" y="961583"/>
                  </a:cubicBezTo>
                  <a:lnTo>
                    <a:pt x="1033848" y="936200"/>
                  </a:lnTo>
                  <a:lnTo>
                    <a:pt x="999531" y="929830"/>
                  </a:lnTo>
                  <a:cubicBezTo>
                    <a:pt x="788507" y="899296"/>
                    <a:pt x="575685" y="988218"/>
                    <a:pt x="449532" y="1162922"/>
                  </a:cubicBezTo>
                  <a:lnTo>
                    <a:pt x="424486" y="1200933"/>
                  </a:lnTo>
                  <a:lnTo>
                    <a:pt x="421264" y="1207875"/>
                  </a:lnTo>
                  <a:cubicBezTo>
                    <a:pt x="417180" y="1214825"/>
                    <a:pt x="412355" y="1221489"/>
                    <a:pt x="406781" y="1227753"/>
                  </a:cubicBezTo>
                  <a:cubicBezTo>
                    <a:pt x="362196" y="1277864"/>
                    <a:pt x="286644" y="1283427"/>
                    <a:pt x="238035" y="1240177"/>
                  </a:cubicBezTo>
                  <a:cubicBezTo>
                    <a:pt x="195501" y="1202332"/>
                    <a:pt x="187687" y="1139656"/>
                    <a:pt x="216268" y="1091008"/>
                  </a:cubicBezTo>
                  <a:lnTo>
                    <a:pt x="221406" y="1083954"/>
                  </a:lnTo>
                  <a:cubicBezTo>
                    <a:pt x="221373" y="1083934"/>
                    <a:pt x="221340" y="1083915"/>
                    <a:pt x="221307" y="1083894"/>
                  </a:cubicBezTo>
                  <a:cubicBezTo>
                    <a:pt x="233350" y="1063801"/>
                    <a:pt x="246157" y="1044385"/>
                    <a:pt x="259671" y="1025671"/>
                  </a:cubicBezTo>
                  <a:cubicBezTo>
                    <a:pt x="273185" y="1006955"/>
                    <a:pt x="287407" y="988941"/>
                    <a:pt x="302281" y="971646"/>
                  </a:cubicBezTo>
                  <a:cubicBezTo>
                    <a:pt x="380368" y="880854"/>
                    <a:pt x="476435" y="809936"/>
                    <a:pt x="582522" y="761924"/>
                  </a:cubicBezTo>
                  <a:lnTo>
                    <a:pt x="626764" y="744695"/>
                  </a:lnTo>
                  <a:lnTo>
                    <a:pt x="578160" y="752982"/>
                  </a:lnTo>
                  <a:cubicBezTo>
                    <a:pt x="448293" y="780466"/>
                    <a:pt x="325468" y="844181"/>
                    <a:pt x="225752" y="942039"/>
                  </a:cubicBezTo>
                  <a:lnTo>
                    <a:pt x="225073" y="941348"/>
                  </a:lnTo>
                  <a:lnTo>
                    <a:pt x="212292" y="955226"/>
                  </a:lnTo>
                  <a:cubicBezTo>
                    <a:pt x="166690" y="995896"/>
                    <a:pt x="98578" y="1000944"/>
                    <a:pt x="49520" y="963875"/>
                  </a:cubicBezTo>
                  <a:cubicBezTo>
                    <a:pt x="-6544" y="921512"/>
                    <a:pt x="-16489" y="840183"/>
                    <a:pt x="27308" y="782221"/>
                  </a:cubicBezTo>
                  <a:cubicBezTo>
                    <a:pt x="32782" y="774977"/>
                    <a:pt x="38837" y="768440"/>
                    <a:pt x="45351" y="762629"/>
                  </a:cubicBezTo>
                  <a:lnTo>
                    <a:pt x="50257" y="759036"/>
                  </a:lnTo>
                  <a:lnTo>
                    <a:pt x="107842" y="707014"/>
                  </a:lnTo>
                  <a:cubicBezTo>
                    <a:pt x="252098" y="587162"/>
                    <a:pt x="424810" y="514394"/>
                    <a:pt x="603912" y="491578"/>
                  </a:cubicBezTo>
                  <a:lnTo>
                    <a:pt x="637355" y="488891"/>
                  </a:lnTo>
                  <a:lnTo>
                    <a:pt x="613735" y="486867"/>
                  </a:lnTo>
                  <a:cubicBezTo>
                    <a:pt x="499090" y="481558"/>
                    <a:pt x="382558" y="503188"/>
                    <a:pt x="274074" y="553372"/>
                  </a:cubicBezTo>
                  <a:lnTo>
                    <a:pt x="225664" y="578393"/>
                  </a:lnTo>
                  <a:lnTo>
                    <a:pt x="215609" y="585456"/>
                  </a:lnTo>
                  <a:cubicBezTo>
                    <a:pt x="175759" y="607773"/>
                    <a:pt x="123808" y="605308"/>
                    <a:pt x="83884" y="575140"/>
                  </a:cubicBezTo>
                  <a:cubicBezTo>
                    <a:pt x="30651" y="534916"/>
                    <a:pt x="18954" y="460676"/>
                    <a:pt x="57758" y="409323"/>
                  </a:cubicBezTo>
                  <a:cubicBezTo>
                    <a:pt x="67459" y="396483"/>
                    <a:pt x="79398" y="386290"/>
                    <a:pt x="92682" y="378851"/>
                  </a:cubicBezTo>
                  <a:lnTo>
                    <a:pt x="98605" y="376268"/>
                  </a:lnTo>
                  <a:lnTo>
                    <a:pt x="174224" y="337186"/>
                  </a:lnTo>
                  <a:cubicBezTo>
                    <a:pt x="336077" y="262313"/>
                    <a:pt x="511434" y="235367"/>
                    <a:pt x="681539" y="253300"/>
                  </a:cubicBezTo>
                  <a:lnTo>
                    <a:pt x="706665" y="257071"/>
                  </a:lnTo>
                  <a:lnTo>
                    <a:pt x="711512" y="254518"/>
                  </a:lnTo>
                  <a:lnTo>
                    <a:pt x="689168" y="246377"/>
                  </a:lnTo>
                  <a:cubicBezTo>
                    <a:pt x="657751" y="236085"/>
                    <a:pt x="625476" y="227802"/>
                    <a:pt x="592510" y="221663"/>
                  </a:cubicBezTo>
                  <a:lnTo>
                    <a:pt x="548404" y="215066"/>
                  </a:lnTo>
                  <a:lnTo>
                    <a:pt x="543165" y="214942"/>
                  </a:lnTo>
                  <a:cubicBezTo>
                    <a:pt x="528944" y="213250"/>
                    <a:pt x="514742" y="208804"/>
                    <a:pt x="501357" y="201389"/>
                  </a:cubicBezTo>
                  <a:cubicBezTo>
                    <a:pt x="447815" y="171730"/>
                    <a:pt x="427607" y="105816"/>
                    <a:pt x="456219" y="54163"/>
                  </a:cubicBezTo>
                  <a:cubicBezTo>
                    <a:pt x="461584" y="44479"/>
                    <a:pt x="468283" y="35982"/>
                    <a:pt x="475983" y="28766"/>
                  </a:cubicBezTo>
                  <a:cubicBezTo>
                    <a:pt x="499080" y="7117"/>
                    <a:pt x="531169" y="-3021"/>
                    <a:pt x="563163" y="787"/>
                  </a:cubicBezTo>
                  <a:lnTo>
                    <a:pt x="572154" y="2750"/>
                  </a:lnTo>
                  <a:lnTo>
                    <a:pt x="631669" y="11652"/>
                  </a:lnTo>
                  <a:cubicBezTo>
                    <a:pt x="779714" y="39222"/>
                    <a:pt x="916903" y="100475"/>
                    <a:pt x="1034077" y="188118"/>
                  </a:cubicBezTo>
                  <a:lnTo>
                    <a:pt x="1075426" y="221183"/>
                  </a:lnTo>
                  <a:lnTo>
                    <a:pt x="1112423" y="228032"/>
                  </a:lnTo>
                  <a:cubicBezTo>
                    <a:pt x="1161851" y="239316"/>
                    <a:pt x="1212436" y="255142"/>
                    <a:pt x="1263033" y="275662"/>
                  </a:cubicBezTo>
                  <a:cubicBezTo>
                    <a:pt x="1428626" y="342819"/>
                    <a:pt x="1559089" y="445959"/>
                    <a:pt x="1629410" y="553280"/>
                  </a:cubicBezTo>
                  <a:lnTo>
                    <a:pt x="1646164" y="581670"/>
                  </a:lnTo>
                  <a:cubicBezTo>
                    <a:pt x="1703585" y="644281"/>
                    <a:pt x="1730837" y="658433"/>
                    <a:pt x="1909164" y="797227"/>
                  </a:cubicBezTo>
                  <a:lnTo>
                    <a:pt x="2256725" y="1037399"/>
                  </a:lnTo>
                </a:path>
              </a:pathLst>
            </a:custGeom>
            <a:solidFill>
              <a:srgbClr val="FFCC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8F518DD-4B4D-F788-73B1-B5699251D747}"/>
                </a:ext>
              </a:extLst>
            </p:cNvPr>
            <p:cNvSpPr/>
            <p:nvPr/>
          </p:nvSpPr>
          <p:spPr bwMode="auto">
            <a:xfrm flipH="1">
              <a:off x="2657164" y="2110241"/>
              <a:ext cx="2154290" cy="1511786"/>
            </a:xfrm>
            <a:custGeom>
              <a:avLst/>
              <a:gdLst>
                <a:gd name="connsiteX0" fmla="*/ 563163 w 2538665"/>
                <a:gd name="connsiteY0" fmla="*/ 787 h 1504741"/>
                <a:gd name="connsiteX1" fmla="*/ 572154 w 2538665"/>
                <a:gd name="connsiteY1" fmla="*/ 2750 h 1504741"/>
                <a:gd name="connsiteX2" fmla="*/ 631669 w 2538665"/>
                <a:gd name="connsiteY2" fmla="*/ 11652 h 1504741"/>
                <a:gd name="connsiteX3" fmla="*/ 1034077 w 2538665"/>
                <a:gd name="connsiteY3" fmla="*/ 188118 h 1504741"/>
                <a:gd name="connsiteX4" fmla="*/ 1075426 w 2538665"/>
                <a:gd name="connsiteY4" fmla="*/ 221183 h 1504741"/>
                <a:gd name="connsiteX5" fmla="*/ 1112423 w 2538665"/>
                <a:gd name="connsiteY5" fmla="*/ 228032 h 1504741"/>
                <a:gd name="connsiteX6" fmla="*/ 1263033 w 2538665"/>
                <a:gd name="connsiteY6" fmla="*/ 275662 h 1504741"/>
                <a:gd name="connsiteX7" fmla="*/ 1629410 w 2538665"/>
                <a:gd name="connsiteY7" fmla="*/ 553280 h 1504741"/>
                <a:gd name="connsiteX8" fmla="*/ 1646164 w 2538665"/>
                <a:gd name="connsiteY8" fmla="*/ 581670 h 1504741"/>
                <a:gd name="connsiteX9" fmla="*/ 2015844 w 2538665"/>
                <a:gd name="connsiteY9" fmla="*/ 881047 h 1504741"/>
                <a:gd name="connsiteX10" fmla="*/ 2538665 w 2538665"/>
                <a:gd name="connsiteY10" fmla="*/ 1174559 h 1504741"/>
                <a:gd name="connsiteX11" fmla="*/ 2033596 w 2538665"/>
                <a:gd name="connsiteY11" fmla="*/ 1450349 h 1504741"/>
                <a:gd name="connsiteX12" fmla="*/ 1472646 w 2538665"/>
                <a:gd name="connsiteY12" fmla="*/ 1026327 h 1504741"/>
                <a:gd name="connsiteX13" fmla="*/ 1459052 w 2538665"/>
                <a:gd name="connsiteY13" fmla="*/ 1040817 h 1504741"/>
                <a:gd name="connsiteX14" fmla="*/ 1257185 w 2538665"/>
                <a:gd name="connsiteY14" fmla="*/ 1166298 h 1504741"/>
                <a:gd name="connsiteX15" fmla="*/ 1253079 w 2538665"/>
                <a:gd name="connsiteY15" fmla="*/ 1167693 h 1504741"/>
                <a:gd name="connsiteX16" fmla="*/ 1251616 w 2538665"/>
                <a:gd name="connsiteY16" fmla="*/ 1171250 h 1504741"/>
                <a:gd name="connsiteX17" fmla="*/ 1003546 w 2538665"/>
                <a:gd name="connsiteY17" fmla="*/ 1475990 h 1504741"/>
                <a:gd name="connsiteX18" fmla="*/ 1002793 w 2538665"/>
                <a:gd name="connsiteY18" fmla="*/ 1474985 h 1504741"/>
                <a:gd name="connsiteX19" fmla="*/ 991222 w 2538665"/>
                <a:gd name="connsiteY19" fmla="*/ 1483785 h 1504741"/>
                <a:gd name="connsiteX20" fmla="*/ 965516 w 2538665"/>
                <a:gd name="connsiteY20" fmla="*/ 1496196 h 1504741"/>
                <a:gd name="connsiteX21" fmla="*/ 784868 w 2538665"/>
                <a:gd name="connsiteY21" fmla="*/ 1411986 h 1504741"/>
                <a:gd name="connsiteX22" fmla="*/ 821299 w 2538665"/>
                <a:gd name="connsiteY22" fmla="*/ 1260504 h 1504741"/>
                <a:gd name="connsiteX23" fmla="*/ 834559 w 2538665"/>
                <a:gd name="connsiteY23" fmla="*/ 1250417 h 1504741"/>
                <a:gd name="connsiteX24" fmla="*/ 834302 w 2538665"/>
                <a:gd name="connsiteY24" fmla="*/ 1250071 h 1504741"/>
                <a:gd name="connsiteX25" fmla="*/ 1028655 w 2538665"/>
                <a:gd name="connsiteY25" fmla="*/ 961583 h 1504741"/>
                <a:gd name="connsiteX26" fmla="*/ 1033848 w 2538665"/>
                <a:gd name="connsiteY26" fmla="*/ 936200 h 1504741"/>
                <a:gd name="connsiteX27" fmla="*/ 999531 w 2538665"/>
                <a:gd name="connsiteY27" fmla="*/ 929830 h 1504741"/>
                <a:gd name="connsiteX28" fmla="*/ 449532 w 2538665"/>
                <a:gd name="connsiteY28" fmla="*/ 1162922 h 1504741"/>
                <a:gd name="connsiteX29" fmla="*/ 424486 w 2538665"/>
                <a:gd name="connsiteY29" fmla="*/ 1200933 h 1504741"/>
                <a:gd name="connsiteX30" fmla="*/ 421264 w 2538665"/>
                <a:gd name="connsiteY30" fmla="*/ 1207875 h 1504741"/>
                <a:gd name="connsiteX31" fmla="*/ 406781 w 2538665"/>
                <a:gd name="connsiteY31" fmla="*/ 1227753 h 1504741"/>
                <a:gd name="connsiteX32" fmla="*/ 238035 w 2538665"/>
                <a:gd name="connsiteY32" fmla="*/ 1240177 h 1504741"/>
                <a:gd name="connsiteX33" fmla="*/ 216268 w 2538665"/>
                <a:gd name="connsiteY33" fmla="*/ 1091008 h 1504741"/>
                <a:gd name="connsiteX34" fmla="*/ 221406 w 2538665"/>
                <a:gd name="connsiteY34" fmla="*/ 1083954 h 1504741"/>
                <a:gd name="connsiteX35" fmla="*/ 221307 w 2538665"/>
                <a:gd name="connsiteY35" fmla="*/ 1083894 h 1504741"/>
                <a:gd name="connsiteX36" fmla="*/ 259671 w 2538665"/>
                <a:gd name="connsiteY36" fmla="*/ 1025671 h 1504741"/>
                <a:gd name="connsiteX37" fmla="*/ 302281 w 2538665"/>
                <a:gd name="connsiteY37" fmla="*/ 971646 h 1504741"/>
                <a:gd name="connsiteX38" fmla="*/ 582522 w 2538665"/>
                <a:gd name="connsiteY38" fmla="*/ 761924 h 1504741"/>
                <a:gd name="connsiteX39" fmla="*/ 626764 w 2538665"/>
                <a:gd name="connsiteY39" fmla="*/ 744695 h 1504741"/>
                <a:gd name="connsiteX40" fmla="*/ 578160 w 2538665"/>
                <a:gd name="connsiteY40" fmla="*/ 752982 h 1504741"/>
                <a:gd name="connsiteX41" fmla="*/ 225752 w 2538665"/>
                <a:gd name="connsiteY41" fmla="*/ 942039 h 1504741"/>
                <a:gd name="connsiteX42" fmla="*/ 225073 w 2538665"/>
                <a:gd name="connsiteY42" fmla="*/ 941348 h 1504741"/>
                <a:gd name="connsiteX43" fmla="*/ 212292 w 2538665"/>
                <a:gd name="connsiteY43" fmla="*/ 955226 h 1504741"/>
                <a:gd name="connsiteX44" fmla="*/ 49520 w 2538665"/>
                <a:gd name="connsiteY44" fmla="*/ 963875 h 1504741"/>
                <a:gd name="connsiteX45" fmla="*/ 27308 w 2538665"/>
                <a:gd name="connsiteY45" fmla="*/ 782221 h 1504741"/>
                <a:gd name="connsiteX46" fmla="*/ 45351 w 2538665"/>
                <a:gd name="connsiteY46" fmla="*/ 762629 h 1504741"/>
                <a:gd name="connsiteX47" fmla="*/ 50257 w 2538665"/>
                <a:gd name="connsiteY47" fmla="*/ 759036 h 1504741"/>
                <a:gd name="connsiteX48" fmla="*/ 107842 w 2538665"/>
                <a:gd name="connsiteY48" fmla="*/ 707014 h 1504741"/>
                <a:gd name="connsiteX49" fmla="*/ 603912 w 2538665"/>
                <a:gd name="connsiteY49" fmla="*/ 491578 h 1504741"/>
                <a:gd name="connsiteX50" fmla="*/ 637355 w 2538665"/>
                <a:gd name="connsiteY50" fmla="*/ 488891 h 1504741"/>
                <a:gd name="connsiteX51" fmla="*/ 613735 w 2538665"/>
                <a:gd name="connsiteY51" fmla="*/ 486867 h 1504741"/>
                <a:gd name="connsiteX52" fmla="*/ 274074 w 2538665"/>
                <a:gd name="connsiteY52" fmla="*/ 553372 h 1504741"/>
                <a:gd name="connsiteX53" fmla="*/ 225664 w 2538665"/>
                <a:gd name="connsiteY53" fmla="*/ 578393 h 1504741"/>
                <a:gd name="connsiteX54" fmla="*/ 215609 w 2538665"/>
                <a:gd name="connsiteY54" fmla="*/ 585456 h 1504741"/>
                <a:gd name="connsiteX55" fmla="*/ 83884 w 2538665"/>
                <a:gd name="connsiteY55" fmla="*/ 575140 h 1504741"/>
                <a:gd name="connsiteX56" fmla="*/ 57758 w 2538665"/>
                <a:gd name="connsiteY56" fmla="*/ 409323 h 1504741"/>
                <a:gd name="connsiteX57" fmla="*/ 92682 w 2538665"/>
                <a:gd name="connsiteY57" fmla="*/ 378851 h 1504741"/>
                <a:gd name="connsiteX58" fmla="*/ 98605 w 2538665"/>
                <a:gd name="connsiteY58" fmla="*/ 376268 h 1504741"/>
                <a:gd name="connsiteX59" fmla="*/ 174224 w 2538665"/>
                <a:gd name="connsiteY59" fmla="*/ 337186 h 1504741"/>
                <a:gd name="connsiteX60" fmla="*/ 681539 w 2538665"/>
                <a:gd name="connsiteY60" fmla="*/ 253300 h 1504741"/>
                <a:gd name="connsiteX61" fmla="*/ 706665 w 2538665"/>
                <a:gd name="connsiteY61" fmla="*/ 257071 h 1504741"/>
                <a:gd name="connsiteX62" fmla="*/ 711512 w 2538665"/>
                <a:gd name="connsiteY62" fmla="*/ 254518 h 1504741"/>
                <a:gd name="connsiteX63" fmla="*/ 689168 w 2538665"/>
                <a:gd name="connsiteY63" fmla="*/ 246377 h 1504741"/>
                <a:gd name="connsiteX64" fmla="*/ 592510 w 2538665"/>
                <a:gd name="connsiteY64" fmla="*/ 221663 h 1504741"/>
                <a:gd name="connsiteX65" fmla="*/ 548404 w 2538665"/>
                <a:gd name="connsiteY65" fmla="*/ 215066 h 1504741"/>
                <a:gd name="connsiteX66" fmla="*/ 543165 w 2538665"/>
                <a:gd name="connsiteY66" fmla="*/ 214942 h 1504741"/>
                <a:gd name="connsiteX67" fmla="*/ 501357 w 2538665"/>
                <a:gd name="connsiteY67" fmla="*/ 201389 h 1504741"/>
                <a:gd name="connsiteX68" fmla="*/ 456219 w 2538665"/>
                <a:gd name="connsiteY68" fmla="*/ 54163 h 1504741"/>
                <a:gd name="connsiteX69" fmla="*/ 475983 w 2538665"/>
                <a:gd name="connsiteY69" fmla="*/ 28766 h 1504741"/>
                <a:gd name="connsiteX70" fmla="*/ 563163 w 2538665"/>
                <a:gd name="connsiteY70" fmla="*/ 787 h 1504741"/>
                <a:gd name="connsiteX0" fmla="*/ 563163 w 2538665"/>
                <a:gd name="connsiteY0" fmla="*/ 787 h 1526549"/>
                <a:gd name="connsiteX1" fmla="*/ 572154 w 2538665"/>
                <a:gd name="connsiteY1" fmla="*/ 2750 h 1526549"/>
                <a:gd name="connsiteX2" fmla="*/ 631669 w 2538665"/>
                <a:gd name="connsiteY2" fmla="*/ 11652 h 1526549"/>
                <a:gd name="connsiteX3" fmla="*/ 1034077 w 2538665"/>
                <a:gd name="connsiteY3" fmla="*/ 188118 h 1526549"/>
                <a:gd name="connsiteX4" fmla="*/ 1075426 w 2538665"/>
                <a:gd name="connsiteY4" fmla="*/ 221183 h 1526549"/>
                <a:gd name="connsiteX5" fmla="*/ 1112423 w 2538665"/>
                <a:gd name="connsiteY5" fmla="*/ 228032 h 1526549"/>
                <a:gd name="connsiteX6" fmla="*/ 1263033 w 2538665"/>
                <a:gd name="connsiteY6" fmla="*/ 275662 h 1526549"/>
                <a:gd name="connsiteX7" fmla="*/ 1629410 w 2538665"/>
                <a:gd name="connsiteY7" fmla="*/ 553280 h 1526549"/>
                <a:gd name="connsiteX8" fmla="*/ 1646164 w 2538665"/>
                <a:gd name="connsiteY8" fmla="*/ 581670 h 1526549"/>
                <a:gd name="connsiteX9" fmla="*/ 2015844 w 2538665"/>
                <a:gd name="connsiteY9" fmla="*/ 881047 h 1526549"/>
                <a:gd name="connsiteX10" fmla="*/ 2538665 w 2538665"/>
                <a:gd name="connsiteY10" fmla="*/ 1174559 h 1526549"/>
                <a:gd name="connsiteX11" fmla="*/ 2109796 w 2538665"/>
                <a:gd name="connsiteY11" fmla="*/ 1526549 h 1526549"/>
                <a:gd name="connsiteX12" fmla="*/ 1472646 w 2538665"/>
                <a:gd name="connsiteY12" fmla="*/ 1026327 h 1526549"/>
                <a:gd name="connsiteX13" fmla="*/ 1459052 w 2538665"/>
                <a:gd name="connsiteY13" fmla="*/ 1040817 h 1526549"/>
                <a:gd name="connsiteX14" fmla="*/ 1257185 w 2538665"/>
                <a:gd name="connsiteY14" fmla="*/ 1166298 h 1526549"/>
                <a:gd name="connsiteX15" fmla="*/ 1253079 w 2538665"/>
                <a:gd name="connsiteY15" fmla="*/ 1167693 h 1526549"/>
                <a:gd name="connsiteX16" fmla="*/ 1251616 w 2538665"/>
                <a:gd name="connsiteY16" fmla="*/ 1171250 h 1526549"/>
                <a:gd name="connsiteX17" fmla="*/ 1003546 w 2538665"/>
                <a:gd name="connsiteY17" fmla="*/ 1475990 h 1526549"/>
                <a:gd name="connsiteX18" fmla="*/ 1002793 w 2538665"/>
                <a:gd name="connsiteY18" fmla="*/ 1474985 h 1526549"/>
                <a:gd name="connsiteX19" fmla="*/ 991222 w 2538665"/>
                <a:gd name="connsiteY19" fmla="*/ 1483785 h 1526549"/>
                <a:gd name="connsiteX20" fmla="*/ 965516 w 2538665"/>
                <a:gd name="connsiteY20" fmla="*/ 1496196 h 1526549"/>
                <a:gd name="connsiteX21" fmla="*/ 784868 w 2538665"/>
                <a:gd name="connsiteY21" fmla="*/ 1411986 h 1526549"/>
                <a:gd name="connsiteX22" fmla="*/ 821299 w 2538665"/>
                <a:gd name="connsiteY22" fmla="*/ 1260504 h 1526549"/>
                <a:gd name="connsiteX23" fmla="*/ 834559 w 2538665"/>
                <a:gd name="connsiteY23" fmla="*/ 1250417 h 1526549"/>
                <a:gd name="connsiteX24" fmla="*/ 834302 w 2538665"/>
                <a:gd name="connsiteY24" fmla="*/ 1250071 h 1526549"/>
                <a:gd name="connsiteX25" fmla="*/ 1028655 w 2538665"/>
                <a:gd name="connsiteY25" fmla="*/ 961583 h 1526549"/>
                <a:gd name="connsiteX26" fmla="*/ 1033848 w 2538665"/>
                <a:gd name="connsiteY26" fmla="*/ 936200 h 1526549"/>
                <a:gd name="connsiteX27" fmla="*/ 999531 w 2538665"/>
                <a:gd name="connsiteY27" fmla="*/ 929830 h 1526549"/>
                <a:gd name="connsiteX28" fmla="*/ 449532 w 2538665"/>
                <a:gd name="connsiteY28" fmla="*/ 1162922 h 1526549"/>
                <a:gd name="connsiteX29" fmla="*/ 424486 w 2538665"/>
                <a:gd name="connsiteY29" fmla="*/ 1200933 h 1526549"/>
                <a:gd name="connsiteX30" fmla="*/ 421264 w 2538665"/>
                <a:gd name="connsiteY30" fmla="*/ 1207875 h 1526549"/>
                <a:gd name="connsiteX31" fmla="*/ 406781 w 2538665"/>
                <a:gd name="connsiteY31" fmla="*/ 1227753 h 1526549"/>
                <a:gd name="connsiteX32" fmla="*/ 238035 w 2538665"/>
                <a:gd name="connsiteY32" fmla="*/ 1240177 h 1526549"/>
                <a:gd name="connsiteX33" fmla="*/ 216268 w 2538665"/>
                <a:gd name="connsiteY33" fmla="*/ 1091008 h 1526549"/>
                <a:gd name="connsiteX34" fmla="*/ 221406 w 2538665"/>
                <a:gd name="connsiteY34" fmla="*/ 1083954 h 1526549"/>
                <a:gd name="connsiteX35" fmla="*/ 221307 w 2538665"/>
                <a:gd name="connsiteY35" fmla="*/ 1083894 h 1526549"/>
                <a:gd name="connsiteX36" fmla="*/ 259671 w 2538665"/>
                <a:gd name="connsiteY36" fmla="*/ 1025671 h 1526549"/>
                <a:gd name="connsiteX37" fmla="*/ 302281 w 2538665"/>
                <a:gd name="connsiteY37" fmla="*/ 971646 h 1526549"/>
                <a:gd name="connsiteX38" fmla="*/ 582522 w 2538665"/>
                <a:gd name="connsiteY38" fmla="*/ 761924 h 1526549"/>
                <a:gd name="connsiteX39" fmla="*/ 626764 w 2538665"/>
                <a:gd name="connsiteY39" fmla="*/ 744695 h 1526549"/>
                <a:gd name="connsiteX40" fmla="*/ 578160 w 2538665"/>
                <a:gd name="connsiteY40" fmla="*/ 752982 h 1526549"/>
                <a:gd name="connsiteX41" fmla="*/ 225752 w 2538665"/>
                <a:gd name="connsiteY41" fmla="*/ 942039 h 1526549"/>
                <a:gd name="connsiteX42" fmla="*/ 225073 w 2538665"/>
                <a:gd name="connsiteY42" fmla="*/ 941348 h 1526549"/>
                <a:gd name="connsiteX43" fmla="*/ 212292 w 2538665"/>
                <a:gd name="connsiteY43" fmla="*/ 955226 h 1526549"/>
                <a:gd name="connsiteX44" fmla="*/ 49520 w 2538665"/>
                <a:gd name="connsiteY44" fmla="*/ 963875 h 1526549"/>
                <a:gd name="connsiteX45" fmla="*/ 27308 w 2538665"/>
                <a:gd name="connsiteY45" fmla="*/ 782221 h 1526549"/>
                <a:gd name="connsiteX46" fmla="*/ 45351 w 2538665"/>
                <a:gd name="connsiteY46" fmla="*/ 762629 h 1526549"/>
                <a:gd name="connsiteX47" fmla="*/ 50257 w 2538665"/>
                <a:gd name="connsiteY47" fmla="*/ 759036 h 1526549"/>
                <a:gd name="connsiteX48" fmla="*/ 107842 w 2538665"/>
                <a:gd name="connsiteY48" fmla="*/ 707014 h 1526549"/>
                <a:gd name="connsiteX49" fmla="*/ 603912 w 2538665"/>
                <a:gd name="connsiteY49" fmla="*/ 491578 h 1526549"/>
                <a:gd name="connsiteX50" fmla="*/ 637355 w 2538665"/>
                <a:gd name="connsiteY50" fmla="*/ 488891 h 1526549"/>
                <a:gd name="connsiteX51" fmla="*/ 613735 w 2538665"/>
                <a:gd name="connsiteY51" fmla="*/ 486867 h 1526549"/>
                <a:gd name="connsiteX52" fmla="*/ 274074 w 2538665"/>
                <a:gd name="connsiteY52" fmla="*/ 553372 h 1526549"/>
                <a:gd name="connsiteX53" fmla="*/ 225664 w 2538665"/>
                <a:gd name="connsiteY53" fmla="*/ 578393 h 1526549"/>
                <a:gd name="connsiteX54" fmla="*/ 215609 w 2538665"/>
                <a:gd name="connsiteY54" fmla="*/ 585456 h 1526549"/>
                <a:gd name="connsiteX55" fmla="*/ 83884 w 2538665"/>
                <a:gd name="connsiteY55" fmla="*/ 575140 h 1526549"/>
                <a:gd name="connsiteX56" fmla="*/ 57758 w 2538665"/>
                <a:gd name="connsiteY56" fmla="*/ 409323 h 1526549"/>
                <a:gd name="connsiteX57" fmla="*/ 92682 w 2538665"/>
                <a:gd name="connsiteY57" fmla="*/ 378851 h 1526549"/>
                <a:gd name="connsiteX58" fmla="*/ 98605 w 2538665"/>
                <a:gd name="connsiteY58" fmla="*/ 376268 h 1526549"/>
                <a:gd name="connsiteX59" fmla="*/ 174224 w 2538665"/>
                <a:gd name="connsiteY59" fmla="*/ 337186 h 1526549"/>
                <a:gd name="connsiteX60" fmla="*/ 681539 w 2538665"/>
                <a:gd name="connsiteY60" fmla="*/ 253300 h 1526549"/>
                <a:gd name="connsiteX61" fmla="*/ 706665 w 2538665"/>
                <a:gd name="connsiteY61" fmla="*/ 257071 h 1526549"/>
                <a:gd name="connsiteX62" fmla="*/ 711512 w 2538665"/>
                <a:gd name="connsiteY62" fmla="*/ 254518 h 1526549"/>
                <a:gd name="connsiteX63" fmla="*/ 689168 w 2538665"/>
                <a:gd name="connsiteY63" fmla="*/ 246377 h 1526549"/>
                <a:gd name="connsiteX64" fmla="*/ 592510 w 2538665"/>
                <a:gd name="connsiteY64" fmla="*/ 221663 h 1526549"/>
                <a:gd name="connsiteX65" fmla="*/ 548404 w 2538665"/>
                <a:gd name="connsiteY65" fmla="*/ 215066 h 1526549"/>
                <a:gd name="connsiteX66" fmla="*/ 543165 w 2538665"/>
                <a:gd name="connsiteY66" fmla="*/ 214942 h 1526549"/>
                <a:gd name="connsiteX67" fmla="*/ 501357 w 2538665"/>
                <a:gd name="connsiteY67" fmla="*/ 201389 h 1526549"/>
                <a:gd name="connsiteX68" fmla="*/ 456219 w 2538665"/>
                <a:gd name="connsiteY68" fmla="*/ 54163 h 1526549"/>
                <a:gd name="connsiteX69" fmla="*/ 475983 w 2538665"/>
                <a:gd name="connsiteY69" fmla="*/ 28766 h 1526549"/>
                <a:gd name="connsiteX70" fmla="*/ 563163 w 2538665"/>
                <a:gd name="connsiteY70" fmla="*/ 787 h 1526549"/>
                <a:gd name="connsiteX0" fmla="*/ 563163 w 2325305"/>
                <a:gd name="connsiteY0" fmla="*/ 787 h 1526549"/>
                <a:gd name="connsiteX1" fmla="*/ 572154 w 2325305"/>
                <a:gd name="connsiteY1" fmla="*/ 2750 h 1526549"/>
                <a:gd name="connsiteX2" fmla="*/ 631669 w 2325305"/>
                <a:gd name="connsiteY2" fmla="*/ 11652 h 1526549"/>
                <a:gd name="connsiteX3" fmla="*/ 1034077 w 2325305"/>
                <a:gd name="connsiteY3" fmla="*/ 188118 h 1526549"/>
                <a:gd name="connsiteX4" fmla="*/ 1075426 w 2325305"/>
                <a:gd name="connsiteY4" fmla="*/ 221183 h 1526549"/>
                <a:gd name="connsiteX5" fmla="*/ 1112423 w 2325305"/>
                <a:gd name="connsiteY5" fmla="*/ 228032 h 1526549"/>
                <a:gd name="connsiteX6" fmla="*/ 1263033 w 2325305"/>
                <a:gd name="connsiteY6" fmla="*/ 275662 h 1526549"/>
                <a:gd name="connsiteX7" fmla="*/ 1629410 w 2325305"/>
                <a:gd name="connsiteY7" fmla="*/ 553280 h 1526549"/>
                <a:gd name="connsiteX8" fmla="*/ 1646164 w 2325305"/>
                <a:gd name="connsiteY8" fmla="*/ 581670 h 1526549"/>
                <a:gd name="connsiteX9" fmla="*/ 2015844 w 2325305"/>
                <a:gd name="connsiteY9" fmla="*/ 881047 h 1526549"/>
                <a:gd name="connsiteX10" fmla="*/ 2325305 w 2325305"/>
                <a:gd name="connsiteY10" fmla="*/ 1045019 h 1526549"/>
                <a:gd name="connsiteX11" fmla="*/ 2109796 w 2325305"/>
                <a:gd name="connsiteY11" fmla="*/ 1526549 h 1526549"/>
                <a:gd name="connsiteX12" fmla="*/ 1472646 w 2325305"/>
                <a:gd name="connsiteY12" fmla="*/ 1026327 h 1526549"/>
                <a:gd name="connsiteX13" fmla="*/ 1459052 w 2325305"/>
                <a:gd name="connsiteY13" fmla="*/ 1040817 h 1526549"/>
                <a:gd name="connsiteX14" fmla="*/ 1257185 w 2325305"/>
                <a:gd name="connsiteY14" fmla="*/ 1166298 h 1526549"/>
                <a:gd name="connsiteX15" fmla="*/ 1253079 w 2325305"/>
                <a:gd name="connsiteY15" fmla="*/ 1167693 h 1526549"/>
                <a:gd name="connsiteX16" fmla="*/ 1251616 w 2325305"/>
                <a:gd name="connsiteY16" fmla="*/ 1171250 h 1526549"/>
                <a:gd name="connsiteX17" fmla="*/ 1003546 w 2325305"/>
                <a:gd name="connsiteY17" fmla="*/ 1475990 h 1526549"/>
                <a:gd name="connsiteX18" fmla="*/ 1002793 w 2325305"/>
                <a:gd name="connsiteY18" fmla="*/ 1474985 h 1526549"/>
                <a:gd name="connsiteX19" fmla="*/ 991222 w 2325305"/>
                <a:gd name="connsiteY19" fmla="*/ 1483785 h 1526549"/>
                <a:gd name="connsiteX20" fmla="*/ 965516 w 2325305"/>
                <a:gd name="connsiteY20" fmla="*/ 1496196 h 1526549"/>
                <a:gd name="connsiteX21" fmla="*/ 784868 w 2325305"/>
                <a:gd name="connsiteY21" fmla="*/ 1411986 h 1526549"/>
                <a:gd name="connsiteX22" fmla="*/ 821299 w 2325305"/>
                <a:gd name="connsiteY22" fmla="*/ 1260504 h 1526549"/>
                <a:gd name="connsiteX23" fmla="*/ 834559 w 2325305"/>
                <a:gd name="connsiteY23" fmla="*/ 1250417 h 1526549"/>
                <a:gd name="connsiteX24" fmla="*/ 834302 w 2325305"/>
                <a:gd name="connsiteY24" fmla="*/ 1250071 h 1526549"/>
                <a:gd name="connsiteX25" fmla="*/ 1028655 w 2325305"/>
                <a:gd name="connsiteY25" fmla="*/ 961583 h 1526549"/>
                <a:gd name="connsiteX26" fmla="*/ 1033848 w 2325305"/>
                <a:gd name="connsiteY26" fmla="*/ 936200 h 1526549"/>
                <a:gd name="connsiteX27" fmla="*/ 999531 w 2325305"/>
                <a:gd name="connsiteY27" fmla="*/ 929830 h 1526549"/>
                <a:gd name="connsiteX28" fmla="*/ 449532 w 2325305"/>
                <a:gd name="connsiteY28" fmla="*/ 1162922 h 1526549"/>
                <a:gd name="connsiteX29" fmla="*/ 424486 w 2325305"/>
                <a:gd name="connsiteY29" fmla="*/ 1200933 h 1526549"/>
                <a:gd name="connsiteX30" fmla="*/ 421264 w 2325305"/>
                <a:gd name="connsiteY30" fmla="*/ 1207875 h 1526549"/>
                <a:gd name="connsiteX31" fmla="*/ 406781 w 2325305"/>
                <a:gd name="connsiteY31" fmla="*/ 1227753 h 1526549"/>
                <a:gd name="connsiteX32" fmla="*/ 238035 w 2325305"/>
                <a:gd name="connsiteY32" fmla="*/ 1240177 h 1526549"/>
                <a:gd name="connsiteX33" fmla="*/ 216268 w 2325305"/>
                <a:gd name="connsiteY33" fmla="*/ 1091008 h 1526549"/>
                <a:gd name="connsiteX34" fmla="*/ 221406 w 2325305"/>
                <a:gd name="connsiteY34" fmla="*/ 1083954 h 1526549"/>
                <a:gd name="connsiteX35" fmla="*/ 221307 w 2325305"/>
                <a:gd name="connsiteY35" fmla="*/ 1083894 h 1526549"/>
                <a:gd name="connsiteX36" fmla="*/ 259671 w 2325305"/>
                <a:gd name="connsiteY36" fmla="*/ 1025671 h 1526549"/>
                <a:gd name="connsiteX37" fmla="*/ 302281 w 2325305"/>
                <a:gd name="connsiteY37" fmla="*/ 971646 h 1526549"/>
                <a:gd name="connsiteX38" fmla="*/ 582522 w 2325305"/>
                <a:gd name="connsiteY38" fmla="*/ 761924 h 1526549"/>
                <a:gd name="connsiteX39" fmla="*/ 626764 w 2325305"/>
                <a:gd name="connsiteY39" fmla="*/ 744695 h 1526549"/>
                <a:gd name="connsiteX40" fmla="*/ 578160 w 2325305"/>
                <a:gd name="connsiteY40" fmla="*/ 752982 h 1526549"/>
                <a:gd name="connsiteX41" fmla="*/ 225752 w 2325305"/>
                <a:gd name="connsiteY41" fmla="*/ 942039 h 1526549"/>
                <a:gd name="connsiteX42" fmla="*/ 225073 w 2325305"/>
                <a:gd name="connsiteY42" fmla="*/ 941348 h 1526549"/>
                <a:gd name="connsiteX43" fmla="*/ 212292 w 2325305"/>
                <a:gd name="connsiteY43" fmla="*/ 955226 h 1526549"/>
                <a:gd name="connsiteX44" fmla="*/ 49520 w 2325305"/>
                <a:gd name="connsiteY44" fmla="*/ 963875 h 1526549"/>
                <a:gd name="connsiteX45" fmla="*/ 27308 w 2325305"/>
                <a:gd name="connsiteY45" fmla="*/ 782221 h 1526549"/>
                <a:gd name="connsiteX46" fmla="*/ 45351 w 2325305"/>
                <a:gd name="connsiteY46" fmla="*/ 762629 h 1526549"/>
                <a:gd name="connsiteX47" fmla="*/ 50257 w 2325305"/>
                <a:gd name="connsiteY47" fmla="*/ 759036 h 1526549"/>
                <a:gd name="connsiteX48" fmla="*/ 107842 w 2325305"/>
                <a:gd name="connsiteY48" fmla="*/ 707014 h 1526549"/>
                <a:gd name="connsiteX49" fmla="*/ 603912 w 2325305"/>
                <a:gd name="connsiteY49" fmla="*/ 491578 h 1526549"/>
                <a:gd name="connsiteX50" fmla="*/ 637355 w 2325305"/>
                <a:gd name="connsiteY50" fmla="*/ 488891 h 1526549"/>
                <a:gd name="connsiteX51" fmla="*/ 613735 w 2325305"/>
                <a:gd name="connsiteY51" fmla="*/ 486867 h 1526549"/>
                <a:gd name="connsiteX52" fmla="*/ 274074 w 2325305"/>
                <a:gd name="connsiteY52" fmla="*/ 553372 h 1526549"/>
                <a:gd name="connsiteX53" fmla="*/ 225664 w 2325305"/>
                <a:gd name="connsiteY53" fmla="*/ 578393 h 1526549"/>
                <a:gd name="connsiteX54" fmla="*/ 215609 w 2325305"/>
                <a:gd name="connsiteY54" fmla="*/ 585456 h 1526549"/>
                <a:gd name="connsiteX55" fmla="*/ 83884 w 2325305"/>
                <a:gd name="connsiteY55" fmla="*/ 575140 h 1526549"/>
                <a:gd name="connsiteX56" fmla="*/ 57758 w 2325305"/>
                <a:gd name="connsiteY56" fmla="*/ 409323 h 1526549"/>
                <a:gd name="connsiteX57" fmla="*/ 92682 w 2325305"/>
                <a:gd name="connsiteY57" fmla="*/ 378851 h 1526549"/>
                <a:gd name="connsiteX58" fmla="*/ 98605 w 2325305"/>
                <a:gd name="connsiteY58" fmla="*/ 376268 h 1526549"/>
                <a:gd name="connsiteX59" fmla="*/ 174224 w 2325305"/>
                <a:gd name="connsiteY59" fmla="*/ 337186 h 1526549"/>
                <a:gd name="connsiteX60" fmla="*/ 681539 w 2325305"/>
                <a:gd name="connsiteY60" fmla="*/ 253300 h 1526549"/>
                <a:gd name="connsiteX61" fmla="*/ 706665 w 2325305"/>
                <a:gd name="connsiteY61" fmla="*/ 257071 h 1526549"/>
                <a:gd name="connsiteX62" fmla="*/ 711512 w 2325305"/>
                <a:gd name="connsiteY62" fmla="*/ 254518 h 1526549"/>
                <a:gd name="connsiteX63" fmla="*/ 689168 w 2325305"/>
                <a:gd name="connsiteY63" fmla="*/ 246377 h 1526549"/>
                <a:gd name="connsiteX64" fmla="*/ 592510 w 2325305"/>
                <a:gd name="connsiteY64" fmla="*/ 221663 h 1526549"/>
                <a:gd name="connsiteX65" fmla="*/ 548404 w 2325305"/>
                <a:gd name="connsiteY65" fmla="*/ 215066 h 1526549"/>
                <a:gd name="connsiteX66" fmla="*/ 543165 w 2325305"/>
                <a:gd name="connsiteY66" fmla="*/ 214942 h 1526549"/>
                <a:gd name="connsiteX67" fmla="*/ 501357 w 2325305"/>
                <a:gd name="connsiteY67" fmla="*/ 201389 h 1526549"/>
                <a:gd name="connsiteX68" fmla="*/ 456219 w 2325305"/>
                <a:gd name="connsiteY68" fmla="*/ 54163 h 1526549"/>
                <a:gd name="connsiteX69" fmla="*/ 475983 w 2325305"/>
                <a:gd name="connsiteY69" fmla="*/ 28766 h 1526549"/>
                <a:gd name="connsiteX70" fmla="*/ 563163 w 2325305"/>
                <a:gd name="connsiteY70" fmla="*/ 787 h 1526549"/>
                <a:gd name="connsiteX0" fmla="*/ 563163 w 2325305"/>
                <a:gd name="connsiteY0" fmla="*/ 787 h 1587509"/>
                <a:gd name="connsiteX1" fmla="*/ 572154 w 2325305"/>
                <a:gd name="connsiteY1" fmla="*/ 2750 h 1587509"/>
                <a:gd name="connsiteX2" fmla="*/ 631669 w 2325305"/>
                <a:gd name="connsiteY2" fmla="*/ 11652 h 1587509"/>
                <a:gd name="connsiteX3" fmla="*/ 1034077 w 2325305"/>
                <a:gd name="connsiteY3" fmla="*/ 188118 h 1587509"/>
                <a:gd name="connsiteX4" fmla="*/ 1075426 w 2325305"/>
                <a:gd name="connsiteY4" fmla="*/ 221183 h 1587509"/>
                <a:gd name="connsiteX5" fmla="*/ 1112423 w 2325305"/>
                <a:gd name="connsiteY5" fmla="*/ 228032 h 1587509"/>
                <a:gd name="connsiteX6" fmla="*/ 1263033 w 2325305"/>
                <a:gd name="connsiteY6" fmla="*/ 275662 h 1587509"/>
                <a:gd name="connsiteX7" fmla="*/ 1629410 w 2325305"/>
                <a:gd name="connsiteY7" fmla="*/ 553280 h 1587509"/>
                <a:gd name="connsiteX8" fmla="*/ 1646164 w 2325305"/>
                <a:gd name="connsiteY8" fmla="*/ 581670 h 1587509"/>
                <a:gd name="connsiteX9" fmla="*/ 2015844 w 2325305"/>
                <a:gd name="connsiteY9" fmla="*/ 881047 h 1587509"/>
                <a:gd name="connsiteX10" fmla="*/ 2325305 w 2325305"/>
                <a:gd name="connsiteY10" fmla="*/ 1045019 h 1587509"/>
                <a:gd name="connsiteX11" fmla="*/ 2163136 w 2325305"/>
                <a:gd name="connsiteY11" fmla="*/ 1587509 h 1587509"/>
                <a:gd name="connsiteX12" fmla="*/ 1472646 w 2325305"/>
                <a:gd name="connsiteY12" fmla="*/ 1026327 h 1587509"/>
                <a:gd name="connsiteX13" fmla="*/ 1459052 w 2325305"/>
                <a:gd name="connsiteY13" fmla="*/ 1040817 h 1587509"/>
                <a:gd name="connsiteX14" fmla="*/ 1257185 w 2325305"/>
                <a:gd name="connsiteY14" fmla="*/ 1166298 h 1587509"/>
                <a:gd name="connsiteX15" fmla="*/ 1253079 w 2325305"/>
                <a:gd name="connsiteY15" fmla="*/ 1167693 h 1587509"/>
                <a:gd name="connsiteX16" fmla="*/ 1251616 w 2325305"/>
                <a:gd name="connsiteY16" fmla="*/ 1171250 h 1587509"/>
                <a:gd name="connsiteX17" fmla="*/ 1003546 w 2325305"/>
                <a:gd name="connsiteY17" fmla="*/ 1475990 h 1587509"/>
                <a:gd name="connsiteX18" fmla="*/ 1002793 w 2325305"/>
                <a:gd name="connsiteY18" fmla="*/ 1474985 h 1587509"/>
                <a:gd name="connsiteX19" fmla="*/ 991222 w 2325305"/>
                <a:gd name="connsiteY19" fmla="*/ 1483785 h 1587509"/>
                <a:gd name="connsiteX20" fmla="*/ 965516 w 2325305"/>
                <a:gd name="connsiteY20" fmla="*/ 1496196 h 1587509"/>
                <a:gd name="connsiteX21" fmla="*/ 784868 w 2325305"/>
                <a:gd name="connsiteY21" fmla="*/ 1411986 h 1587509"/>
                <a:gd name="connsiteX22" fmla="*/ 821299 w 2325305"/>
                <a:gd name="connsiteY22" fmla="*/ 1260504 h 1587509"/>
                <a:gd name="connsiteX23" fmla="*/ 834559 w 2325305"/>
                <a:gd name="connsiteY23" fmla="*/ 1250417 h 1587509"/>
                <a:gd name="connsiteX24" fmla="*/ 834302 w 2325305"/>
                <a:gd name="connsiteY24" fmla="*/ 1250071 h 1587509"/>
                <a:gd name="connsiteX25" fmla="*/ 1028655 w 2325305"/>
                <a:gd name="connsiteY25" fmla="*/ 961583 h 1587509"/>
                <a:gd name="connsiteX26" fmla="*/ 1033848 w 2325305"/>
                <a:gd name="connsiteY26" fmla="*/ 936200 h 1587509"/>
                <a:gd name="connsiteX27" fmla="*/ 999531 w 2325305"/>
                <a:gd name="connsiteY27" fmla="*/ 929830 h 1587509"/>
                <a:gd name="connsiteX28" fmla="*/ 449532 w 2325305"/>
                <a:gd name="connsiteY28" fmla="*/ 1162922 h 1587509"/>
                <a:gd name="connsiteX29" fmla="*/ 424486 w 2325305"/>
                <a:gd name="connsiteY29" fmla="*/ 1200933 h 1587509"/>
                <a:gd name="connsiteX30" fmla="*/ 421264 w 2325305"/>
                <a:gd name="connsiteY30" fmla="*/ 1207875 h 1587509"/>
                <a:gd name="connsiteX31" fmla="*/ 406781 w 2325305"/>
                <a:gd name="connsiteY31" fmla="*/ 1227753 h 1587509"/>
                <a:gd name="connsiteX32" fmla="*/ 238035 w 2325305"/>
                <a:gd name="connsiteY32" fmla="*/ 1240177 h 1587509"/>
                <a:gd name="connsiteX33" fmla="*/ 216268 w 2325305"/>
                <a:gd name="connsiteY33" fmla="*/ 1091008 h 1587509"/>
                <a:gd name="connsiteX34" fmla="*/ 221406 w 2325305"/>
                <a:gd name="connsiteY34" fmla="*/ 1083954 h 1587509"/>
                <a:gd name="connsiteX35" fmla="*/ 221307 w 2325305"/>
                <a:gd name="connsiteY35" fmla="*/ 1083894 h 1587509"/>
                <a:gd name="connsiteX36" fmla="*/ 259671 w 2325305"/>
                <a:gd name="connsiteY36" fmla="*/ 1025671 h 1587509"/>
                <a:gd name="connsiteX37" fmla="*/ 302281 w 2325305"/>
                <a:gd name="connsiteY37" fmla="*/ 971646 h 1587509"/>
                <a:gd name="connsiteX38" fmla="*/ 582522 w 2325305"/>
                <a:gd name="connsiteY38" fmla="*/ 761924 h 1587509"/>
                <a:gd name="connsiteX39" fmla="*/ 626764 w 2325305"/>
                <a:gd name="connsiteY39" fmla="*/ 744695 h 1587509"/>
                <a:gd name="connsiteX40" fmla="*/ 578160 w 2325305"/>
                <a:gd name="connsiteY40" fmla="*/ 752982 h 1587509"/>
                <a:gd name="connsiteX41" fmla="*/ 225752 w 2325305"/>
                <a:gd name="connsiteY41" fmla="*/ 942039 h 1587509"/>
                <a:gd name="connsiteX42" fmla="*/ 225073 w 2325305"/>
                <a:gd name="connsiteY42" fmla="*/ 941348 h 1587509"/>
                <a:gd name="connsiteX43" fmla="*/ 212292 w 2325305"/>
                <a:gd name="connsiteY43" fmla="*/ 955226 h 1587509"/>
                <a:gd name="connsiteX44" fmla="*/ 49520 w 2325305"/>
                <a:gd name="connsiteY44" fmla="*/ 963875 h 1587509"/>
                <a:gd name="connsiteX45" fmla="*/ 27308 w 2325305"/>
                <a:gd name="connsiteY45" fmla="*/ 782221 h 1587509"/>
                <a:gd name="connsiteX46" fmla="*/ 45351 w 2325305"/>
                <a:gd name="connsiteY46" fmla="*/ 762629 h 1587509"/>
                <a:gd name="connsiteX47" fmla="*/ 50257 w 2325305"/>
                <a:gd name="connsiteY47" fmla="*/ 759036 h 1587509"/>
                <a:gd name="connsiteX48" fmla="*/ 107842 w 2325305"/>
                <a:gd name="connsiteY48" fmla="*/ 707014 h 1587509"/>
                <a:gd name="connsiteX49" fmla="*/ 603912 w 2325305"/>
                <a:gd name="connsiteY49" fmla="*/ 491578 h 1587509"/>
                <a:gd name="connsiteX50" fmla="*/ 637355 w 2325305"/>
                <a:gd name="connsiteY50" fmla="*/ 488891 h 1587509"/>
                <a:gd name="connsiteX51" fmla="*/ 613735 w 2325305"/>
                <a:gd name="connsiteY51" fmla="*/ 486867 h 1587509"/>
                <a:gd name="connsiteX52" fmla="*/ 274074 w 2325305"/>
                <a:gd name="connsiteY52" fmla="*/ 553372 h 1587509"/>
                <a:gd name="connsiteX53" fmla="*/ 225664 w 2325305"/>
                <a:gd name="connsiteY53" fmla="*/ 578393 h 1587509"/>
                <a:gd name="connsiteX54" fmla="*/ 215609 w 2325305"/>
                <a:gd name="connsiteY54" fmla="*/ 585456 h 1587509"/>
                <a:gd name="connsiteX55" fmla="*/ 83884 w 2325305"/>
                <a:gd name="connsiteY55" fmla="*/ 575140 h 1587509"/>
                <a:gd name="connsiteX56" fmla="*/ 57758 w 2325305"/>
                <a:gd name="connsiteY56" fmla="*/ 409323 h 1587509"/>
                <a:gd name="connsiteX57" fmla="*/ 92682 w 2325305"/>
                <a:gd name="connsiteY57" fmla="*/ 378851 h 1587509"/>
                <a:gd name="connsiteX58" fmla="*/ 98605 w 2325305"/>
                <a:gd name="connsiteY58" fmla="*/ 376268 h 1587509"/>
                <a:gd name="connsiteX59" fmla="*/ 174224 w 2325305"/>
                <a:gd name="connsiteY59" fmla="*/ 337186 h 1587509"/>
                <a:gd name="connsiteX60" fmla="*/ 681539 w 2325305"/>
                <a:gd name="connsiteY60" fmla="*/ 253300 h 1587509"/>
                <a:gd name="connsiteX61" fmla="*/ 706665 w 2325305"/>
                <a:gd name="connsiteY61" fmla="*/ 257071 h 1587509"/>
                <a:gd name="connsiteX62" fmla="*/ 711512 w 2325305"/>
                <a:gd name="connsiteY62" fmla="*/ 254518 h 1587509"/>
                <a:gd name="connsiteX63" fmla="*/ 689168 w 2325305"/>
                <a:gd name="connsiteY63" fmla="*/ 246377 h 1587509"/>
                <a:gd name="connsiteX64" fmla="*/ 592510 w 2325305"/>
                <a:gd name="connsiteY64" fmla="*/ 221663 h 1587509"/>
                <a:gd name="connsiteX65" fmla="*/ 548404 w 2325305"/>
                <a:gd name="connsiteY65" fmla="*/ 215066 h 1587509"/>
                <a:gd name="connsiteX66" fmla="*/ 543165 w 2325305"/>
                <a:gd name="connsiteY66" fmla="*/ 214942 h 1587509"/>
                <a:gd name="connsiteX67" fmla="*/ 501357 w 2325305"/>
                <a:gd name="connsiteY67" fmla="*/ 201389 h 1587509"/>
                <a:gd name="connsiteX68" fmla="*/ 456219 w 2325305"/>
                <a:gd name="connsiteY68" fmla="*/ 54163 h 1587509"/>
                <a:gd name="connsiteX69" fmla="*/ 475983 w 2325305"/>
                <a:gd name="connsiteY69" fmla="*/ 28766 h 1587509"/>
                <a:gd name="connsiteX70" fmla="*/ 563163 w 2325305"/>
                <a:gd name="connsiteY70" fmla="*/ 787 h 1587509"/>
                <a:gd name="connsiteX0" fmla="*/ 563163 w 2256725"/>
                <a:gd name="connsiteY0" fmla="*/ 787 h 1587509"/>
                <a:gd name="connsiteX1" fmla="*/ 572154 w 2256725"/>
                <a:gd name="connsiteY1" fmla="*/ 2750 h 1587509"/>
                <a:gd name="connsiteX2" fmla="*/ 631669 w 2256725"/>
                <a:gd name="connsiteY2" fmla="*/ 11652 h 1587509"/>
                <a:gd name="connsiteX3" fmla="*/ 1034077 w 2256725"/>
                <a:gd name="connsiteY3" fmla="*/ 188118 h 1587509"/>
                <a:gd name="connsiteX4" fmla="*/ 1075426 w 2256725"/>
                <a:gd name="connsiteY4" fmla="*/ 221183 h 1587509"/>
                <a:gd name="connsiteX5" fmla="*/ 1112423 w 2256725"/>
                <a:gd name="connsiteY5" fmla="*/ 228032 h 1587509"/>
                <a:gd name="connsiteX6" fmla="*/ 1263033 w 2256725"/>
                <a:gd name="connsiteY6" fmla="*/ 275662 h 1587509"/>
                <a:gd name="connsiteX7" fmla="*/ 1629410 w 2256725"/>
                <a:gd name="connsiteY7" fmla="*/ 553280 h 1587509"/>
                <a:gd name="connsiteX8" fmla="*/ 1646164 w 2256725"/>
                <a:gd name="connsiteY8" fmla="*/ 581670 h 1587509"/>
                <a:gd name="connsiteX9" fmla="*/ 2015844 w 2256725"/>
                <a:gd name="connsiteY9" fmla="*/ 881047 h 1587509"/>
                <a:gd name="connsiteX10" fmla="*/ 2256725 w 2256725"/>
                <a:gd name="connsiteY10" fmla="*/ 1037399 h 1587509"/>
                <a:gd name="connsiteX11" fmla="*/ 2163136 w 2256725"/>
                <a:gd name="connsiteY11" fmla="*/ 1587509 h 1587509"/>
                <a:gd name="connsiteX12" fmla="*/ 1472646 w 2256725"/>
                <a:gd name="connsiteY12" fmla="*/ 1026327 h 1587509"/>
                <a:gd name="connsiteX13" fmla="*/ 1459052 w 2256725"/>
                <a:gd name="connsiteY13" fmla="*/ 1040817 h 1587509"/>
                <a:gd name="connsiteX14" fmla="*/ 1257185 w 2256725"/>
                <a:gd name="connsiteY14" fmla="*/ 1166298 h 1587509"/>
                <a:gd name="connsiteX15" fmla="*/ 1253079 w 2256725"/>
                <a:gd name="connsiteY15" fmla="*/ 1167693 h 1587509"/>
                <a:gd name="connsiteX16" fmla="*/ 1251616 w 2256725"/>
                <a:gd name="connsiteY16" fmla="*/ 1171250 h 1587509"/>
                <a:gd name="connsiteX17" fmla="*/ 1003546 w 2256725"/>
                <a:gd name="connsiteY17" fmla="*/ 1475990 h 1587509"/>
                <a:gd name="connsiteX18" fmla="*/ 1002793 w 2256725"/>
                <a:gd name="connsiteY18" fmla="*/ 1474985 h 1587509"/>
                <a:gd name="connsiteX19" fmla="*/ 991222 w 2256725"/>
                <a:gd name="connsiteY19" fmla="*/ 1483785 h 1587509"/>
                <a:gd name="connsiteX20" fmla="*/ 965516 w 2256725"/>
                <a:gd name="connsiteY20" fmla="*/ 1496196 h 1587509"/>
                <a:gd name="connsiteX21" fmla="*/ 784868 w 2256725"/>
                <a:gd name="connsiteY21" fmla="*/ 1411986 h 1587509"/>
                <a:gd name="connsiteX22" fmla="*/ 821299 w 2256725"/>
                <a:gd name="connsiteY22" fmla="*/ 1260504 h 1587509"/>
                <a:gd name="connsiteX23" fmla="*/ 834559 w 2256725"/>
                <a:gd name="connsiteY23" fmla="*/ 1250417 h 1587509"/>
                <a:gd name="connsiteX24" fmla="*/ 834302 w 2256725"/>
                <a:gd name="connsiteY24" fmla="*/ 1250071 h 1587509"/>
                <a:gd name="connsiteX25" fmla="*/ 1028655 w 2256725"/>
                <a:gd name="connsiteY25" fmla="*/ 961583 h 1587509"/>
                <a:gd name="connsiteX26" fmla="*/ 1033848 w 2256725"/>
                <a:gd name="connsiteY26" fmla="*/ 936200 h 1587509"/>
                <a:gd name="connsiteX27" fmla="*/ 999531 w 2256725"/>
                <a:gd name="connsiteY27" fmla="*/ 929830 h 1587509"/>
                <a:gd name="connsiteX28" fmla="*/ 449532 w 2256725"/>
                <a:gd name="connsiteY28" fmla="*/ 1162922 h 1587509"/>
                <a:gd name="connsiteX29" fmla="*/ 424486 w 2256725"/>
                <a:gd name="connsiteY29" fmla="*/ 1200933 h 1587509"/>
                <a:gd name="connsiteX30" fmla="*/ 421264 w 2256725"/>
                <a:gd name="connsiteY30" fmla="*/ 1207875 h 1587509"/>
                <a:gd name="connsiteX31" fmla="*/ 406781 w 2256725"/>
                <a:gd name="connsiteY31" fmla="*/ 1227753 h 1587509"/>
                <a:gd name="connsiteX32" fmla="*/ 238035 w 2256725"/>
                <a:gd name="connsiteY32" fmla="*/ 1240177 h 1587509"/>
                <a:gd name="connsiteX33" fmla="*/ 216268 w 2256725"/>
                <a:gd name="connsiteY33" fmla="*/ 1091008 h 1587509"/>
                <a:gd name="connsiteX34" fmla="*/ 221406 w 2256725"/>
                <a:gd name="connsiteY34" fmla="*/ 1083954 h 1587509"/>
                <a:gd name="connsiteX35" fmla="*/ 221307 w 2256725"/>
                <a:gd name="connsiteY35" fmla="*/ 1083894 h 1587509"/>
                <a:gd name="connsiteX36" fmla="*/ 259671 w 2256725"/>
                <a:gd name="connsiteY36" fmla="*/ 1025671 h 1587509"/>
                <a:gd name="connsiteX37" fmla="*/ 302281 w 2256725"/>
                <a:gd name="connsiteY37" fmla="*/ 971646 h 1587509"/>
                <a:gd name="connsiteX38" fmla="*/ 582522 w 2256725"/>
                <a:gd name="connsiteY38" fmla="*/ 761924 h 1587509"/>
                <a:gd name="connsiteX39" fmla="*/ 626764 w 2256725"/>
                <a:gd name="connsiteY39" fmla="*/ 744695 h 1587509"/>
                <a:gd name="connsiteX40" fmla="*/ 578160 w 2256725"/>
                <a:gd name="connsiteY40" fmla="*/ 752982 h 1587509"/>
                <a:gd name="connsiteX41" fmla="*/ 225752 w 2256725"/>
                <a:gd name="connsiteY41" fmla="*/ 942039 h 1587509"/>
                <a:gd name="connsiteX42" fmla="*/ 225073 w 2256725"/>
                <a:gd name="connsiteY42" fmla="*/ 941348 h 1587509"/>
                <a:gd name="connsiteX43" fmla="*/ 212292 w 2256725"/>
                <a:gd name="connsiteY43" fmla="*/ 955226 h 1587509"/>
                <a:gd name="connsiteX44" fmla="*/ 49520 w 2256725"/>
                <a:gd name="connsiteY44" fmla="*/ 963875 h 1587509"/>
                <a:gd name="connsiteX45" fmla="*/ 27308 w 2256725"/>
                <a:gd name="connsiteY45" fmla="*/ 782221 h 1587509"/>
                <a:gd name="connsiteX46" fmla="*/ 45351 w 2256725"/>
                <a:gd name="connsiteY46" fmla="*/ 762629 h 1587509"/>
                <a:gd name="connsiteX47" fmla="*/ 50257 w 2256725"/>
                <a:gd name="connsiteY47" fmla="*/ 759036 h 1587509"/>
                <a:gd name="connsiteX48" fmla="*/ 107842 w 2256725"/>
                <a:gd name="connsiteY48" fmla="*/ 707014 h 1587509"/>
                <a:gd name="connsiteX49" fmla="*/ 603912 w 2256725"/>
                <a:gd name="connsiteY49" fmla="*/ 491578 h 1587509"/>
                <a:gd name="connsiteX50" fmla="*/ 637355 w 2256725"/>
                <a:gd name="connsiteY50" fmla="*/ 488891 h 1587509"/>
                <a:gd name="connsiteX51" fmla="*/ 613735 w 2256725"/>
                <a:gd name="connsiteY51" fmla="*/ 486867 h 1587509"/>
                <a:gd name="connsiteX52" fmla="*/ 274074 w 2256725"/>
                <a:gd name="connsiteY52" fmla="*/ 553372 h 1587509"/>
                <a:gd name="connsiteX53" fmla="*/ 225664 w 2256725"/>
                <a:gd name="connsiteY53" fmla="*/ 578393 h 1587509"/>
                <a:gd name="connsiteX54" fmla="*/ 215609 w 2256725"/>
                <a:gd name="connsiteY54" fmla="*/ 585456 h 1587509"/>
                <a:gd name="connsiteX55" fmla="*/ 83884 w 2256725"/>
                <a:gd name="connsiteY55" fmla="*/ 575140 h 1587509"/>
                <a:gd name="connsiteX56" fmla="*/ 57758 w 2256725"/>
                <a:gd name="connsiteY56" fmla="*/ 409323 h 1587509"/>
                <a:gd name="connsiteX57" fmla="*/ 92682 w 2256725"/>
                <a:gd name="connsiteY57" fmla="*/ 378851 h 1587509"/>
                <a:gd name="connsiteX58" fmla="*/ 98605 w 2256725"/>
                <a:gd name="connsiteY58" fmla="*/ 376268 h 1587509"/>
                <a:gd name="connsiteX59" fmla="*/ 174224 w 2256725"/>
                <a:gd name="connsiteY59" fmla="*/ 337186 h 1587509"/>
                <a:gd name="connsiteX60" fmla="*/ 681539 w 2256725"/>
                <a:gd name="connsiteY60" fmla="*/ 253300 h 1587509"/>
                <a:gd name="connsiteX61" fmla="*/ 706665 w 2256725"/>
                <a:gd name="connsiteY61" fmla="*/ 257071 h 1587509"/>
                <a:gd name="connsiteX62" fmla="*/ 711512 w 2256725"/>
                <a:gd name="connsiteY62" fmla="*/ 254518 h 1587509"/>
                <a:gd name="connsiteX63" fmla="*/ 689168 w 2256725"/>
                <a:gd name="connsiteY63" fmla="*/ 246377 h 1587509"/>
                <a:gd name="connsiteX64" fmla="*/ 592510 w 2256725"/>
                <a:gd name="connsiteY64" fmla="*/ 221663 h 1587509"/>
                <a:gd name="connsiteX65" fmla="*/ 548404 w 2256725"/>
                <a:gd name="connsiteY65" fmla="*/ 215066 h 1587509"/>
                <a:gd name="connsiteX66" fmla="*/ 543165 w 2256725"/>
                <a:gd name="connsiteY66" fmla="*/ 214942 h 1587509"/>
                <a:gd name="connsiteX67" fmla="*/ 501357 w 2256725"/>
                <a:gd name="connsiteY67" fmla="*/ 201389 h 1587509"/>
                <a:gd name="connsiteX68" fmla="*/ 456219 w 2256725"/>
                <a:gd name="connsiteY68" fmla="*/ 54163 h 1587509"/>
                <a:gd name="connsiteX69" fmla="*/ 475983 w 2256725"/>
                <a:gd name="connsiteY69" fmla="*/ 28766 h 1587509"/>
                <a:gd name="connsiteX70" fmla="*/ 563163 w 2256725"/>
                <a:gd name="connsiteY70" fmla="*/ 787 h 1587509"/>
                <a:gd name="connsiteX0" fmla="*/ 563163 w 2256725"/>
                <a:gd name="connsiteY0" fmla="*/ 787 h 1587509"/>
                <a:gd name="connsiteX1" fmla="*/ 572154 w 2256725"/>
                <a:gd name="connsiteY1" fmla="*/ 2750 h 1587509"/>
                <a:gd name="connsiteX2" fmla="*/ 631669 w 2256725"/>
                <a:gd name="connsiteY2" fmla="*/ 11652 h 1587509"/>
                <a:gd name="connsiteX3" fmla="*/ 1034077 w 2256725"/>
                <a:gd name="connsiteY3" fmla="*/ 188118 h 1587509"/>
                <a:gd name="connsiteX4" fmla="*/ 1075426 w 2256725"/>
                <a:gd name="connsiteY4" fmla="*/ 221183 h 1587509"/>
                <a:gd name="connsiteX5" fmla="*/ 1112423 w 2256725"/>
                <a:gd name="connsiteY5" fmla="*/ 228032 h 1587509"/>
                <a:gd name="connsiteX6" fmla="*/ 1263033 w 2256725"/>
                <a:gd name="connsiteY6" fmla="*/ 275662 h 1587509"/>
                <a:gd name="connsiteX7" fmla="*/ 1629410 w 2256725"/>
                <a:gd name="connsiteY7" fmla="*/ 553280 h 1587509"/>
                <a:gd name="connsiteX8" fmla="*/ 1646164 w 2256725"/>
                <a:gd name="connsiteY8" fmla="*/ 581670 h 1587509"/>
                <a:gd name="connsiteX9" fmla="*/ 1909164 w 2256725"/>
                <a:gd name="connsiteY9" fmla="*/ 797227 h 1587509"/>
                <a:gd name="connsiteX10" fmla="*/ 2256725 w 2256725"/>
                <a:gd name="connsiteY10" fmla="*/ 1037399 h 1587509"/>
                <a:gd name="connsiteX11" fmla="*/ 2163136 w 2256725"/>
                <a:gd name="connsiteY11" fmla="*/ 1587509 h 1587509"/>
                <a:gd name="connsiteX12" fmla="*/ 1472646 w 2256725"/>
                <a:gd name="connsiteY12" fmla="*/ 1026327 h 1587509"/>
                <a:gd name="connsiteX13" fmla="*/ 1459052 w 2256725"/>
                <a:gd name="connsiteY13" fmla="*/ 1040817 h 1587509"/>
                <a:gd name="connsiteX14" fmla="*/ 1257185 w 2256725"/>
                <a:gd name="connsiteY14" fmla="*/ 1166298 h 1587509"/>
                <a:gd name="connsiteX15" fmla="*/ 1253079 w 2256725"/>
                <a:gd name="connsiteY15" fmla="*/ 1167693 h 1587509"/>
                <a:gd name="connsiteX16" fmla="*/ 1251616 w 2256725"/>
                <a:gd name="connsiteY16" fmla="*/ 1171250 h 1587509"/>
                <a:gd name="connsiteX17" fmla="*/ 1003546 w 2256725"/>
                <a:gd name="connsiteY17" fmla="*/ 1475990 h 1587509"/>
                <a:gd name="connsiteX18" fmla="*/ 1002793 w 2256725"/>
                <a:gd name="connsiteY18" fmla="*/ 1474985 h 1587509"/>
                <a:gd name="connsiteX19" fmla="*/ 991222 w 2256725"/>
                <a:gd name="connsiteY19" fmla="*/ 1483785 h 1587509"/>
                <a:gd name="connsiteX20" fmla="*/ 965516 w 2256725"/>
                <a:gd name="connsiteY20" fmla="*/ 1496196 h 1587509"/>
                <a:gd name="connsiteX21" fmla="*/ 784868 w 2256725"/>
                <a:gd name="connsiteY21" fmla="*/ 1411986 h 1587509"/>
                <a:gd name="connsiteX22" fmla="*/ 821299 w 2256725"/>
                <a:gd name="connsiteY22" fmla="*/ 1260504 h 1587509"/>
                <a:gd name="connsiteX23" fmla="*/ 834559 w 2256725"/>
                <a:gd name="connsiteY23" fmla="*/ 1250417 h 1587509"/>
                <a:gd name="connsiteX24" fmla="*/ 834302 w 2256725"/>
                <a:gd name="connsiteY24" fmla="*/ 1250071 h 1587509"/>
                <a:gd name="connsiteX25" fmla="*/ 1028655 w 2256725"/>
                <a:gd name="connsiteY25" fmla="*/ 961583 h 1587509"/>
                <a:gd name="connsiteX26" fmla="*/ 1033848 w 2256725"/>
                <a:gd name="connsiteY26" fmla="*/ 936200 h 1587509"/>
                <a:gd name="connsiteX27" fmla="*/ 999531 w 2256725"/>
                <a:gd name="connsiteY27" fmla="*/ 929830 h 1587509"/>
                <a:gd name="connsiteX28" fmla="*/ 449532 w 2256725"/>
                <a:gd name="connsiteY28" fmla="*/ 1162922 h 1587509"/>
                <a:gd name="connsiteX29" fmla="*/ 424486 w 2256725"/>
                <a:gd name="connsiteY29" fmla="*/ 1200933 h 1587509"/>
                <a:gd name="connsiteX30" fmla="*/ 421264 w 2256725"/>
                <a:gd name="connsiteY30" fmla="*/ 1207875 h 1587509"/>
                <a:gd name="connsiteX31" fmla="*/ 406781 w 2256725"/>
                <a:gd name="connsiteY31" fmla="*/ 1227753 h 1587509"/>
                <a:gd name="connsiteX32" fmla="*/ 238035 w 2256725"/>
                <a:gd name="connsiteY32" fmla="*/ 1240177 h 1587509"/>
                <a:gd name="connsiteX33" fmla="*/ 216268 w 2256725"/>
                <a:gd name="connsiteY33" fmla="*/ 1091008 h 1587509"/>
                <a:gd name="connsiteX34" fmla="*/ 221406 w 2256725"/>
                <a:gd name="connsiteY34" fmla="*/ 1083954 h 1587509"/>
                <a:gd name="connsiteX35" fmla="*/ 221307 w 2256725"/>
                <a:gd name="connsiteY35" fmla="*/ 1083894 h 1587509"/>
                <a:gd name="connsiteX36" fmla="*/ 259671 w 2256725"/>
                <a:gd name="connsiteY36" fmla="*/ 1025671 h 1587509"/>
                <a:gd name="connsiteX37" fmla="*/ 302281 w 2256725"/>
                <a:gd name="connsiteY37" fmla="*/ 971646 h 1587509"/>
                <a:gd name="connsiteX38" fmla="*/ 582522 w 2256725"/>
                <a:gd name="connsiteY38" fmla="*/ 761924 h 1587509"/>
                <a:gd name="connsiteX39" fmla="*/ 626764 w 2256725"/>
                <a:gd name="connsiteY39" fmla="*/ 744695 h 1587509"/>
                <a:gd name="connsiteX40" fmla="*/ 578160 w 2256725"/>
                <a:gd name="connsiteY40" fmla="*/ 752982 h 1587509"/>
                <a:gd name="connsiteX41" fmla="*/ 225752 w 2256725"/>
                <a:gd name="connsiteY41" fmla="*/ 942039 h 1587509"/>
                <a:gd name="connsiteX42" fmla="*/ 225073 w 2256725"/>
                <a:gd name="connsiteY42" fmla="*/ 941348 h 1587509"/>
                <a:gd name="connsiteX43" fmla="*/ 212292 w 2256725"/>
                <a:gd name="connsiteY43" fmla="*/ 955226 h 1587509"/>
                <a:gd name="connsiteX44" fmla="*/ 49520 w 2256725"/>
                <a:gd name="connsiteY44" fmla="*/ 963875 h 1587509"/>
                <a:gd name="connsiteX45" fmla="*/ 27308 w 2256725"/>
                <a:gd name="connsiteY45" fmla="*/ 782221 h 1587509"/>
                <a:gd name="connsiteX46" fmla="*/ 45351 w 2256725"/>
                <a:gd name="connsiteY46" fmla="*/ 762629 h 1587509"/>
                <a:gd name="connsiteX47" fmla="*/ 50257 w 2256725"/>
                <a:gd name="connsiteY47" fmla="*/ 759036 h 1587509"/>
                <a:gd name="connsiteX48" fmla="*/ 107842 w 2256725"/>
                <a:gd name="connsiteY48" fmla="*/ 707014 h 1587509"/>
                <a:gd name="connsiteX49" fmla="*/ 603912 w 2256725"/>
                <a:gd name="connsiteY49" fmla="*/ 491578 h 1587509"/>
                <a:gd name="connsiteX50" fmla="*/ 637355 w 2256725"/>
                <a:gd name="connsiteY50" fmla="*/ 488891 h 1587509"/>
                <a:gd name="connsiteX51" fmla="*/ 613735 w 2256725"/>
                <a:gd name="connsiteY51" fmla="*/ 486867 h 1587509"/>
                <a:gd name="connsiteX52" fmla="*/ 274074 w 2256725"/>
                <a:gd name="connsiteY52" fmla="*/ 553372 h 1587509"/>
                <a:gd name="connsiteX53" fmla="*/ 225664 w 2256725"/>
                <a:gd name="connsiteY53" fmla="*/ 578393 h 1587509"/>
                <a:gd name="connsiteX54" fmla="*/ 215609 w 2256725"/>
                <a:gd name="connsiteY54" fmla="*/ 585456 h 1587509"/>
                <a:gd name="connsiteX55" fmla="*/ 83884 w 2256725"/>
                <a:gd name="connsiteY55" fmla="*/ 575140 h 1587509"/>
                <a:gd name="connsiteX56" fmla="*/ 57758 w 2256725"/>
                <a:gd name="connsiteY56" fmla="*/ 409323 h 1587509"/>
                <a:gd name="connsiteX57" fmla="*/ 92682 w 2256725"/>
                <a:gd name="connsiteY57" fmla="*/ 378851 h 1587509"/>
                <a:gd name="connsiteX58" fmla="*/ 98605 w 2256725"/>
                <a:gd name="connsiteY58" fmla="*/ 376268 h 1587509"/>
                <a:gd name="connsiteX59" fmla="*/ 174224 w 2256725"/>
                <a:gd name="connsiteY59" fmla="*/ 337186 h 1587509"/>
                <a:gd name="connsiteX60" fmla="*/ 681539 w 2256725"/>
                <a:gd name="connsiteY60" fmla="*/ 253300 h 1587509"/>
                <a:gd name="connsiteX61" fmla="*/ 706665 w 2256725"/>
                <a:gd name="connsiteY61" fmla="*/ 257071 h 1587509"/>
                <a:gd name="connsiteX62" fmla="*/ 711512 w 2256725"/>
                <a:gd name="connsiteY62" fmla="*/ 254518 h 1587509"/>
                <a:gd name="connsiteX63" fmla="*/ 689168 w 2256725"/>
                <a:gd name="connsiteY63" fmla="*/ 246377 h 1587509"/>
                <a:gd name="connsiteX64" fmla="*/ 592510 w 2256725"/>
                <a:gd name="connsiteY64" fmla="*/ 221663 h 1587509"/>
                <a:gd name="connsiteX65" fmla="*/ 548404 w 2256725"/>
                <a:gd name="connsiteY65" fmla="*/ 215066 h 1587509"/>
                <a:gd name="connsiteX66" fmla="*/ 543165 w 2256725"/>
                <a:gd name="connsiteY66" fmla="*/ 214942 h 1587509"/>
                <a:gd name="connsiteX67" fmla="*/ 501357 w 2256725"/>
                <a:gd name="connsiteY67" fmla="*/ 201389 h 1587509"/>
                <a:gd name="connsiteX68" fmla="*/ 456219 w 2256725"/>
                <a:gd name="connsiteY68" fmla="*/ 54163 h 1587509"/>
                <a:gd name="connsiteX69" fmla="*/ 475983 w 2256725"/>
                <a:gd name="connsiteY69" fmla="*/ 28766 h 1587509"/>
                <a:gd name="connsiteX70" fmla="*/ 563163 w 2256725"/>
                <a:gd name="connsiteY70" fmla="*/ 787 h 1587509"/>
                <a:gd name="connsiteX0" fmla="*/ 563163 w 2262196"/>
                <a:gd name="connsiteY0" fmla="*/ 787 h 1587509"/>
                <a:gd name="connsiteX1" fmla="*/ 572154 w 2262196"/>
                <a:gd name="connsiteY1" fmla="*/ 2750 h 1587509"/>
                <a:gd name="connsiteX2" fmla="*/ 631669 w 2262196"/>
                <a:gd name="connsiteY2" fmla="*/ 11652 h 1587509"/>
                <a:gd name="connsiteX3" fmla="*/ 1034077 w 2262196"/>
                <a:gd name="connsiteY3" fmla="*/ 188118 h 1587509"/>
                <a:gd name="connsiteX4" fmla="*/ 1075426 w 2262196"/>
                <a:gd name="connsiteY4" fmla="*/ 221183 h 1587509"/>
                <a:gd name="connsiteX5" fmla="*/ 1112423 w 2262196"/>
                <a:gd name="connsiteY5" fmla="*/ 228032 h 1587509"/>
                <a:gd name="connsiteX6" fmla="*/ 1263033 w 2262196"/>
                <a:gd name="connsiteY6" fmla="*/ 275662 h 1587509"/>
                <a:gd name="connsiteX7" fmla="*/ 1629410 w 2262196"/>
                <a:gd name="connsiteY7" fmla="*/ 553280 h 1587509"/>
                <a:gd name="connsiteX8" fmla="*/ 1646164 w 2262196"/>
                <a:gd name="connsiteY8" fmla="*/ 581670 h 1587509"/>
                <a:gd name="connsiteX9" fmla="*/ 1909164 w 2262196"/>
                <a:gd name="connsiteY9" fmla="*/ 797227 h 1587509"/>
                <a:gd name="connsiteX10" fmla="*/ 2256725 w 2262196"/>
                <a:gd name="connsiteY10" fmla="*/ 1037399 h 1587509"/>
                <a:gd name="connsiteX11" fmla="*/ 2262196 w 2262196"/>
                <a:gd name="connsiteY11" fmla="*/ 1587509 h 1587509"/>
                <a:gd name="connsiteX12" fmla="*/ 1472646 w 2262196"/>
                <a:gd name="connsiteY12" fmla="*/ 1026327 h 1587509"/>
                <a:gd name="connsiteX13" fmla="*/ 1459052 w 2262196"/>
                <a:gd name="connsiteY13" fmla="*/ 1040817 h 1587509"/>
                <a:gd name="connsiteX14" fmla="*/ 1257185 w 2262196"/>
                <a:gd name="connsiteY14" fmla="*/ 1166298 h 1587509"/>
                <a:gd name="connsiteX15" fmla="*/ 1253079 w 2262196"/>
                <a:gd name="connsiteY15" fmla="*/ 1167693 h 1587509"/>
                <a:gd name="connsiteX16" fmla="*/ 1251616 w 2262196"/>
                <a:gd name="connsiteY16" fmla="*/ 1171250 h 1587509"/>
                <a:gd name="connsiteX17" fmla="*/ 1003546 w 2262196"/>
                <a:gd name="connsiteY17" fmla="*/ 1475990 h 1587509"/>
                <a:gd name="connsiteX18" fmla="*/ 1002793 w 2262196"/>
                <a:gd name="connsiteY18" fmla="*/ 1474985 h 1587509"/>
                <a:gd name="connsiteX19" fmla="*/ 991222 w 2262196"/>
                <a:gd name="connsiteY19" fmla="*/ 1483785 h 1587509"/>
                <a:gd name="connsiteX20" fmla="*/ 965516 w 2262196"/>
                <a:gd name="connsiteY20" fmla="*/ 1496196 h 1587509"/>
                <a:gd name="connsiteX21" fmla="*/ 784868 w 2262196"/>
                <a:gd name="connsiteY21" fmla="*/ 1411986 h 1587509"/>
                <a:gd name="connsiteX22" fmla="*/ 821299 w 2262196"/>
                <a:gd name="connsiteY22" fmla="*/ 1260504 h 1587509"/>
                <a:gd name="connsiteX23" fmla="*/ 834559 w 2262196"/>
                <a:gd name="connsiteY23" fmla="*/ 1250417 h 1587509"/>
                <a:gd name="connsiteX24" fmla="*/ 834302 w 2262196"/>
                <a:gd name="connsiteY24" fmla="*/ 1250071 h 1587509"/>
                <a:gd name="connsiteX25" fmla="*/ 1028655 w 2262196"/>
                <a:gd name="connsiteY25" fmla="*/ 961583 h 1587509"/>
                <a:gd name="connsiteX26" fmla="*/ 1033848 w 2262196"/>
                <a:gd name="connsiteY26" fmla="*/ 936200 h 1587509"/>
                <a:gd name="connsiteX27" fmla="*/ 999531 w 2262196"/>
                <a:gd name="connsiteY27" fmla="*/ 929830 h 1587509"/>
                <a:gd name="connsiteX28" fmla="*/ 449532 w 2262196"/>
                <a:gd name="connsiteY28" fmla="*/ 1162922 h 1587509"/>
                <a:gd name="connsiteX29" fmla="*/ 424486 w 2262196"/>
                <a:gd name="connsiteY29" fmla="*/ 1200933 h 1587509"/>
                <a:gd name="connsiteX30" fmla="*/ 421264 w 2262196"/>
                <a:gd name="connsiteY30" fmla="*/ 1207875 h 1587509"/>
                <a:gd name="connsiteX31" fmla="*/ 406781 w 2262196"/>
                <a:gd name="connsiteY31" fmla="*/ 1227753 h 1587509"/>
                <a:gd name="connsiteX32" fmla="*/ 238035 w 2262196"/>
                <a:gd name="connsiteY32" fmla="*/ 1240177 h 1587509"/>
                <a:gd name="connsiteX33" fmla="*/ 216268 w 2262196"/>
                <a:gd name="connsiteY33" fmla="*/ 1091008 h 1587509"/>
                <a:gd name="connsiteX34" fmla="*/ 221406 w 2262196"/>
                <a:gd name="connsiteY34" fmla="*/ 1083954 h 1587509"/>
                <a:gd name="connsiteX35" fmla="*/ 221307 w 2262196"/>
                <a:gd name="connsiteY35" fmla="*/ 1083894 h 1587509"/>
                <a:gd name="connsiteX36" fmla="*/ 259671 w 2262196"/>
                <a:gd name="connsiteY36" fmla="*/ 1025671 h 1587509"/>
                <a:gd name="connsiteX37" fmla="*/ 302281 w 2262196"/>
                <a:gd name="connsiteY37" fmla="*/ 971646 h 1587509"/>
                <a:gd name="connsiteX38" fmla="*/ 582522 w 2262196"/>
                <a:gd name="connsiteY38" fmla="*/ 761924 h 1587509"/>
                <a:gd name="connsiteX39" fmla="*/ 626764 w 2262196"/>
                <a:gd name="connsiteY39" fmla="*/ 744695 h 1587509"/>
                <a:gd name="connsiteX40" fmla="*/ 578160 w 2262196"/>
                <a:gd name="connsiteY40" fmla="*/ 752982 h 1587509"/>
                <a:gd name="connsiteX41" fmla="*/ 225752 w 2262196"/>
                <a:gd name="connsiteY41" fmla="*/ 942039 h 1587509"/>
                <a:gd name="connsiteX42" fmla="*/ 225073 w 2262196"/>
                <a:gd name="connsiteY42" fmla="*/ 941348 h 1587509"/>
                <a:gd name="connsiteX43" fmla="*/ 212292 w 2262196"/>
                <a:gd name="connsiteY43" fmla="*/ 955226 h 1587509"/>
                <a:gd name="connsiteX44" fmla="*/ 49520 w 2262196"/>
                <a:gd name="connsiteY44" fmla="*/ 963875 h 1587509"/>
                <a:gd name="connsiteX45" fmla="*/ 27308 w 2262196"/>
                <a:gd name="connsiteY45" fmla="*/ 782221 h 1587509"/>
                <a:gd name="connsiteX46" fmla="*/ 45351 w 2262196"/>
                <a:gd name="connsiteY46" fmla="*/ 762629 h 1587509"/>
                <a:gd name="connsiteX47" fmla="*/ 50257 w 2262196"/>
                <a:gd name="connsiteY47" fmla="*/ 759036 h 1587509"/>
                <a:gd name="connsiteX48" fmla="*/ 107842 w 2262196"/>
                <a:gd name="connsiteY48" fmla="*/ 707014 h 1587509"/>
                <a:gd name="connsiteX49" fmla="*/ 603912 w 2262196"/>
                <a:gd name="connsiteY49" fmla="*/ 491578 h 1587509"/>
                <a:gd name="connsiteX50" fmla="*/ 637355 w 2262196"/>
                <a:gd name="connsiteY50" fmla="*/ 488891 h 1587509"/>
                <a:gd name="connsiteX51" fmla="*/ 613735 w 2262196"/>
                <a:gd name="connsiteY51" fmla="*/ 486867 h 1587509"/>
                <a:gd name="connsiteX52" fmla="*/ 274074 w 2262196"/>
                <a:gd name="connsiteY52" fmla="*/ 553372 h 1587509"/>
                <a:gd name="connsiteX53" fmla="*/ 225664 w 2262196"/>
                <a:gd name="connsiteY53" fmla="*/ 578393 h 1587509"/>
                <a:gd name="connsiteX54" fmla="*/ 215609 w 2262196"/>
                <a:gd name="connsiteY54" fmla="*/ 585456 h 1587509"/>
                <a:gd name="connsiteX55" fmla="*/ 83884 w 2262196"/>
                <a:gd name="connsiteY55" fmla="*/ 575140 h 1587509"/>
                <a:gd name="connsiteX56" fmla="*/ 57758 w 2262196"/>
                <a:gd name="connsiteY56" fmla="*/ 409323 h 1587509"/>
                <a:gd name="connsiteX57" fmla="*/ 92682 w 2262196"/>
                <a:gd name="connsiteY57" fmla="*/ 378851 h 1587509"/>
                <a:gd name="connsiteX58" fmla="*/ 98605 w 2262196"/>
                <a:gd name="connsiteY58" fmla="*/ 376268 h 1587509"/>
                <a:gd name="connsiteX59" fmla="*/ 174224 w 2262196"/>
                <a:gd name="connsiteY59" fmla="*/ 337186 h 1587509"/>
                <a:gd name="connsiteX60" fmla="*/ 681539 w 2262196"/>
                <a:gd name="connsiteY60" fmla="*/ 253300 h 1587509"/>
                <a:gd name="connsiteX61" fmla="*/ 706665 w 2262196"/>
                <a:gd name="connsiteY61" fmla="*/ 257071 h 1587509"/>
                <a:gd name="connsiteX62" fmla="*/ 711512 w 2262196"/>
                <a:gd name="connsiteY62" fmla="*/ 254518 h 1587509"/>
                <a:gd name="connsiteX63" fmla="*/ 689168 w 2262196"/>
                <a:gd name="connsiteY63" fmla="*/ 246377 h 1587509"/>
                <a:gd name="connsiteX64" fmla="*/ 592510 w 2262196"/>
                <a:gd name="connsiteY64" fmla="*/ 221663 h 1587509"/>
                <a:gd name="connsiteX65" fmla="*/ 548404 w 2262196"/>
                <a:gd name="connsiteY65" fmla="*/ 215066 h 1587509"/>
                <a:gd name="connsiteX66" fmla="*/ 543165 w 2262196"/>
                <a:gd name="connsiteY66" fmla="*/ 214942 h 1587509"/>
                <a:gd name="connsiteX67" fmla="*/ 501357 w 2262196"/>
                <a:gd name="connsiteY67" fmla="*/ 201389 h 1587509"/>
                <a:gd name="connsiteX68" fmla="*/ 456219 w 2262196"/>
                <a:gd name="connsiteY68" fmla="*/ 54163 h 1587509"/>
                <a:gd name="connsiteX69" fmla="*/ 475983 w 2262196"/>
                <a:gd name="connsiteY69" fmla="*/ 28766 h 1587509"/>
                <a:gd name="connsiteX70" fmla="*/ 563163 w 2262196"/>
                <a:gd name="connsiteY70" fmla="*/ 787 h 1587509"/>
                <a:gd name="connsiteX0" fmla="*/ 563163 w 2371850"/>
                <a:gd name="connsiteY0" fmla="*/ 787 h 1590856"/>
                <a:gd name="connsiteX1" fmla="*/ 572154 w 2371850"/>
                <a:gd name="connsiteY1" fmla="*/ 2750 h 1590856"/>
                <a:gd name="connsiteX2" fmla="*/ 631669 w 2371850"/>
                <a:gd name="connsiteY2" fmla="*/ 11652 h 1590856"/>
                <a:gd name="connsiteX3" fmla="*/ 1034077 w 2371850"/>
                <a:gd name="connsiteY3" fmla="*/ 188118 h 1590856"/>
                <a:gd name="connsiteX4" fmla="*/ 1075426 w 2371850"/>
                <a:gd name="connsiteY4" fmla="*/ 221183 h 1590856"/>
                <a:gd name="connsiteX5" fmla="*/ 1112423 w 2371850"/>
                <a:gd name="connsiteY5" fmla="*/ 228032 h 1590856"/>
                <a:gd name="connsiteX6" fmla="*/ 1263033 w 2371850"/>
                <a:gd name="connsiteY6" fmla="*/ 275662 h 1590856"/>
                <a:gd name="connsiteX7" fmla="*/ 1629410 w 2371850"/>
                <a:gd name="connsiteY7" fmla="*/ 553280 h 1590856"/>
                <a:gd name="connsiteX8" fmla="*/ 1646164 w 2371850"/>
                <a:gd name="connsiteY8" fmla="*/ 581670 h 1590856"/>
                <a:gd name="connsiteX9" fmla="*/ 1909164 w 2371850"/>
                <a:gd name="connsiteY9" fmla="*/ 797227 h 1590856"/>
                <a:gd name="connsiteX10" fmla="*/ 2256725 w 2371850"/>
                <a:gd name="connsiteY10" fmla="*/ 1037399 h 1590856"/>
                <a:gd name="connsiteX11" fmla="*/ 2369706 w 2371850"/>
                <a:gd name="connsiteY11" fmla="*/ 1282009 h 1590856"/>
                <a:gd name="connsiteX12" fmla="*/ 2262196 w 2371850"/>
                <a:gd name="connsiteY12" fmla="*/ 1587509 h 1590856"/>
                <a:gd name="connsiteX13" fmla="*/ 1472646 w 2371850"/>
                <a:gd name="connsiteY13" fmla="*/ 1026327 h 1590856"/>
                <a:gd name="connsiteX14" fmla="*/ 1459052 w 2371850"/>
                <a:gd name="connsiteY14" fmla="*/ 1040817 h 1590856"/>
                <a:gd name="connsiteX15" fmla="*/ 1257185 w 2371850"/>
                <a:gd name="connsiteY15" fmla="*/ 1166298 h 1590856"/>
                <a:gd name="connsiteX16" fmla="*/ 1253079 w 2371850"/>
                <a:gd name="connsiteY16" fmla="*/ 1167693 h 1590856"/>
                <a:gd name="connsiteX17" fmla="*/ 1251616 w 2371850"/>
                <a:gd name="connsiteY17" fmla="*/ 1171250 h 1590856"/>
                <a:gd name="connsiteX18" fmla="*/ 1003546 w 2371850"/>
                <a:gd name="connsiteY18" fmla="*/ 1475990 h 1590856"/>
                <a:gd name="connsiteX19" fmla="*/ 1002793 w 2371850"/>
                <a:gd name="connsiteY19" fmla="*/ 1474985 h 1590856"/>
                <a:gd name="connsiteX20" fmla="*/ 991222 w 2371850"/>
                <a:gd name="connsiteY20" fmla="*/ 1483785 h 1590856"/>
                <a:gd name="connsiteX21" fmla="*/ 965516 w 2371850"/>
                <a:gd name="connsiteY21" fmla="*/ 1496196 h 1590856"/>
                <a:gd name="connsiteX22" fmla="*/ 784868 w 2371850"/>
                <a:gd name="connsiteY22" fmla="*/ 1411986 h 1590856"/>
                <a:gd name="connsiteX23" fmla="*/ 821299 w 2371850"/>
                <a:gd name="connsiteY23" fmla="*/ 1260504 h 1590856"/>
                <a:gd name="connsiteX24" fmla="*/ 834559 w 2371850"/>
                <a:gd name="connsiteY24" fmla="*/ 1250417 h 1590856"/>
                <a:gd name="connsiteX25" fmla="*/ 834302 w 2371850"/>
                <a:gd name="connsiteY25" fmla="*/ 1250071 h 1590856"/>
                <a:gd name="connsiteX26" fmla="*/ 1028655 w 2371850"/>
                <a:gd name="connsiteY26" fmla="*/ 961583 h 1590856"/>
                <a:gd name="connsiteX27" fmla="*/ 1033848 w 2371850"/>
                <a:gd name="connsiteY27" fmla="*/ 936200 h 1590856"/>
                <a:gd name="connsiteX28" fmla="*/ 999531 w 2371850"/>
                <a:gd name="connsiteY28" fmla="*/ 929830 h 1590856"/>
                <a:gd name="connsiteX29" fmla="*/ 449532 w 2371850"/>
                <a:gd name="connsiteY29" fmla="*/ 1162922 h 1590856"/>
                <a:gd name="connsiteX30" fmla="*/ 424486 w 2371850"/>
                <a:gd name="connsiteY30" fmla="*/ 1200933 h 1590856"/>
                <a:gd name="connsiteX31" fmla="*/ 421264 w 2371850"/>
                <a:gd name="connsiteY31" fmla="*/ 1207875 h 1590856"/>
                <a:gd name="connsiteX32" fmla="*/ 406781 w 2371850"/>
                <a:gd name="connsiteY32" fmla="*/ 1227753 h 1590856"/>
                <a:gd name="connsiteX33" fmla="*/ 238035 w 2371850"/>
                <a:gd name="connsiteY33" fmla="*/ 1240177 h 1590856"/>
                <a:gd name="connsiteX34" fmla="*/ 216268 w 2371850"/>
                <a:gd name="connsiteY34" fmla="*/ 1091008 h 1590856"/>
                <a:gd name="connsiteX35" fmla="*/ 221406 w 2371850"/>
                <a:gd name="connsiteY35" fmla="*/ 1083954 h 1590856"/>
                <a:gd name="connsiteX36" fmla="*/ 221307 w 2371850"/>
                <a:gd name="connsiteY36" fmla="*/ 1083894 h 1590856"/>
                <a:gd name="connsiteX37" fmla="*/ 259671 w 2371850"/>
                <a:gd name="connsiteY37" fmla="*/ 1025671 h 1590856"/>
                <a:gd name="connsiteX38" fmla="*/ 302281 w 2371850"/>
                <a:gd name="connsiteY38" fmla="*/ 971646 h 1590856"/>
                <a:gd name="connsiteX39" fmla="*/ 582522 w 2371850"/>
                <a:gd name="connsiteY39" fmla="*/ 761924 h 1590856"/>
                <a:gd name="connsiteX40" fmla="*/ 626764 w 2371850"/>
                <a:gd name="connsiteY40" fmla="*/ 744695 h 1590856"/>
                <a:gd name="connsiteX41" fmla="*/ 578160 w 2371850"/>
                <a:gd name="connsiteY41" fmla="*/ 752982 h 1590856"/>
                <a:gd name="connsiteX42" fmla="*/ 225752 w 2371850"/>
                <a:gd name="connsiteY42" fmla="*/ 942039 h 1590856"/>
                <a:gd name="connsiteX43" fmla="*/ 225073 w 2371850"/>
                <a:gd name="connsiteY43" fmla="*/ 941348 h 1590856"/>
                <a:gd name="connsiteX44" fmla="*/ 212292 w 2371850"/>
                <a:gd name="connsiteY44" fmla="*/ 955226 h 1590856"/>
                <a:gd name="connsiteX45" fmla="*/ 49520 w 2371850"/>
                <a:gd name="connsiteY45" fmla="*/ 963875 h 1590856"/>
                <a:gd name="connsiteX46" fmla="*/ 27308 w 2371850"/>
                <a:gd name="connsiteY46" fmla="*/ 782221 h 1590856"/>
                <a:gd name="connsiteX47" fmla="*/ 45351 w 2371850"/>
                <a:gd name="connsiteY47" fmla="*/ 762629 h 1590856"/>
                <a:gd name="connsiteX48" fmla="*/ 50257 w 2371850"/>
                <a:gd name="connsiteY48" fmla="*/ 759036 h 1590856"/>
                <a:gd name="connsiteX49" fmla="*/ 107842 w 2371850"/>
                <a:gd name="connsiteY49" fmla="*/ 707014 h 1590856"/>
                <a:gd name="connsiteX50" fmla="*/ 603912 w 2371850"/>
                <a:gd name="connsiteY50" fmla="*/ 491578 h 1590856"/>
                <a:gd name="connsiteX51" fmla="*/ 637355 w 2371850"/>
                <a:gd name="connsiteY51" fmla="*/ 488891 h 1590856"/>
                <a:gd name="connsiteX52" fmla="*/ 613735 w 2371850"/>
                <a:gd name="connsiteY52" fmla="*/ 486867 h 1590856"/>
                <a:gd name="connsiteX53" fmla="*/ 274074 w 2371850"/>
                <a:gd name="connsiteY53" fmla="*/ 553372 h 1590856"/>
                <a:gd name="connsiteX54" fmla="*/ 225664 w 2371850"/>
                <a:gd name="connsiteY54" fmla="*/ 578393 h 1590856"/>
                <a:gd name="connsiteX55" fmla="*/ 215609 w 2371850"/>
                <a:gd name="connsiteY55" fmla="*/ 585456 h 1590856"/>
                <a:gd name="connsiteX56" fmla="*/ 83884 w 2371850"/>
                <a:gd name="connsiteY56" fmla="*/ 575140 h 1590856"/>
                <a:gd name="connsiteX57" fmla="*/ 57758 w 2371850"/>
                <a:gd name="connsiteY57" fmla="*/ 409323 h 1590856"/>
                <a:gd name="connsiteX58" fmla="*/ 92682 w 2371850"/>
                <a:gd name="connsiteY58" fmla="*/ 378851 h 1590856"/>
                <a:gd name="connsiteX59" fmla="*/ 98605 w 2371850"/>
                <a:gd name="connsiteY59" fmla="*/ 376268 h 1590856"/>
                <a:gd name="connsiteX60" fmla="*/ 174224 w 2371850"/>
                <a:gd name="connsiteY60" fmla="*/ 337186 h 1590856"/>
                <a:gd name="connsiteX61" fmla="*/ 681539 w 2371850"/>
                <a:gd name="connsiteY61" fmla="*/ 253300 h 1590856"/>
                <a:gd name="connsiteX62" fmla="*/ 706665 w 2371850"/>
                <a:gd name="connsiteY62" fmla="*/ 257071 h 1590856"/>
                <a:gd name="connsiteX63" fmla="*/ 711512 w 2371850"/>
                <a:gd name="connsiteY63" fmla="*/ 254518 h 1590856"/>
                <a:gd name="connsiteX64" fmla="*/ 689168 w 2371850"/>
                <a:gd name="connsiteY64" fmla="*/ 246377 h 1590856"/>
                <a:gd name="connsiteX65" fmla="*/ 592510 w 2371850"/>
                <a:gd name="connsiteY65" fmla="*/ 221663 h 1590856"/>
                <a:gd name="connsiteX66" fmla="*/ 548404 w 2371850"/>
                <a:gd name="connsiteY66" fmla="*/ 215066 h 1590856"/>
                <a:gd name="connsiteX67" fmla="*/ 543165 w 2371850"/>
                <a:gd name="connsiteY67" fmla="*/ 214942 h 1590856"/>
                <a:gd name="connsiteX68" fmla="*/ 501357 w 2371850"/>
                <a:gd name="connsiteY68" fmla="*/ 201389 h 1590856"/>
                <a:gd name="connsiteX69" fmla="*/ 456219 w 2371850"/>
                <a:gd name="connsiteY69" fmla="*/ 54163 h 1590856"/>
                <a:gd name="connsiteX70" fmla="*/ 475983 w 2371850"/>
                <a:gd name="connsiteY70" fmla="*/ 28766 h 1590856"/>
                <a:gd name="connsiteX71" fmla="*/ 563163 w 2371850"/>
                <a:gd name="connsiteY71" fmla="*/ 787 h 1590856"/>
                <a:gd name="connsiteX0" fmla="*/ 2369706 w 2461146"/>
                <a:gd name="connsiteY0" fmla="*/ 1282009 h 1590856"/>
                <a:gd name="connsiteX1" fmla="*/ 2262196 w 2461146"/>
                <a:gd name="connsiteY1" fmla="*/ 1587509 h 1590856"/>
                <a:gd name="connsiteX2" fmla="*/ 1472646 w 2461146"/>
                <a:gd name="connsiteY2" fmla="*/ 1026327 h 1590856"/>
                <a:gd name="connsiteX3" fmla="*/ 1459052 w 2461146"/>
                <a:gd name="connsiteY3" fmla="*/ 1040817 h 1590856"/>
                <a:gd name="connsiteX4" fmla="*/ 1257185 w 2461146"/>
                <a:gd name="connsiteY4" fmla="*/ 1166298 h 1590856"/>
                <a:gd name="connsiteX5" fmla="*/ 1253079 w 2461146"/>
                <a:gd name="connsiteY5" fmla="*/ 1167693 h 1590856"/>
                <a:gd name="connsiteX6" fmla="*/ 1251616 w 2461146"/>
                <a:gd name="connsiteY6" fmla="*/ 1171250 h 1590856"/>
                <a:gd name="connsiteX7" fmla="*/ 1003546 w 2461146"/>
                <a:gd name="connsiteY7" fmla="*/ 1475990 h 1590856"/>
                <a:gd name="connsiteX8" fmla="*/ 1002793 w 2461146"/>
                <a:gd name="connsiteY8" fmla="*/ 1474985 h 1590856"/>
                <a:gd name="connsiteX9" fmla="*/ 991222 w 2461146"/>
                <a:gd name="connsiteY9" fmla="*/ 1483785 h 1590856"/>
                <a:gd name="connsiteX10" fmla="*/ 965516 w 2461146"/>
                <a:gd name="connsiteY10" fmla="*/ 1496196 h 1590856"/>
                <a:gd name="connsiteX11" fmla="*/ 784868 w 2461146"/>
                <a:gd name="connsiteY11" fmla="*/ 1411986 h 1590856"/>
                <a:gd name="connsiteX12" fmla="*/ 821299 w 2461146"/>
                <a:gd name="connsiteY12" fmla="*/ 1260504 h 1590856"/>
                <a:gd name="connsiteX13" fmla="*/ 834559 w 2461146"/>
                <a:gd name="connsiteY13" fmla="*/ 1250417 h 1590856"/>
                <a:gd name="connsiteX14" fmla="*/ 834302 w 2461146"/>
                <a:gd name="connsiteY14" fmla="*/ 1250071 h 1590856"/>
                <a:gd name="connsiteX15" fmla="*/ 1028655 w 2461146"/>
                <a:gd name="connsiteY15" fmla="*/ 961583 h 1590856"/>
                <a:gd name="connsiteX16" fmla="*/ 1033848 w 2461146"/>
                <a:gd name="connsiteY16" fmla="*/ 936200 h 1590856"/>
                <a:gd name="connsiteX17" fmla="*/ 999531 w 2461146"/>
                <a:gd name="connsiteY17" fmla="*/ 929830 h 1590856"/>
                <a:gd name="connsiteX18" fmla="*/ 449532 w 2461146"/>
                <a:gd name="connsiteY18" fmla="*/ 1162922 h 1590856"/>
                <a:gd name="connsiteX19" fmla="*/ 424486 w 2461146"/>
                <a:gd name="connsiteY19" fmla="*/ 1200933 h 1590856"/>
                <a:gd name="connsiteX20" fmla="*/ 421264 w 2461146"/>
                <a:gd name="connsiteY20" fmla="*/ 1207875 h 1590856"/>
                <a:gd name="connsiteX21" fmla="*/ 406781 w 2461146"/>
                <a:gd name="connsiteY21" fmla="*/ 1227753 h 1590856"/>
                <a:gd name="connsiteX22" fmla="*/ 238035 w 2461146"/>
                <a:gd name="connsiteY22" fmla="*/ 1240177 h 1590856"/>
                <a:gd name="connsiteX23" fmla="*/ 216268 w 2461146"/>
                <a:gd name="connsiteY23" fmla="*/ 1091008 h 1590856"/>
                <a:gd name="connsiteX24" fmla="*/ 221406 w 2461146"/>
                <a:gd name="connsiteY24" fmla="*/ 1083954 h 1590856"/>
                <a:gd name="connsiteX25" fmla="*/ 221307 w 2461146"/>
                <a:gd name="connsiteY25" fmla="*/ 1083894 h 1590856"/>
                <a:gd name="connsiteX26" fmla="*/ 259671 w 2461146"/>
                <a:gd name="connsiteY26" fmla="*/ 1025671 h 1590856"/>
                <a:gd name="connsiteX27" fmla="*/ 302281 w 2461146"/>
                <a:gd name="connsiteY27" fmla="*/ 971646 h 1590856"/>
                <a:gd name="connsiteX28" fmla="*/ 582522 w 2461146"/>
                <a:gd name="connsiteY28" fmla="*/ 761924 h 1590856"/>
                <a:gd name="connsiteX29" fmla="*/ 626764 w 2461146"/>
                <a:gd name="connsiteY29" fmla="*/ 744695 h 1590856"/>
                <a:gd name="connsiteX30" fmla="*/ 578160 w 2461146"/>
                <a:gd name="connsiteY30" fmla="*/ 752982 h 1590856"/>
                <a:gd name="connsiteX31" fmla="*/ 225752 w 2461146"/>
                <a:gd name="connsiteY31" fmla="*/ 942039 h 1590856"/>
                <a:gd name="connsiteX32" fmla="*/ 225073 w 2461146"/>
                <a:gd name="connsiteY32" fmla="*/ 941348 h 1590856"/>
                <a:gd name="connsiteX33" fmla="*/ 212292 w 2461146"/>
                <a:gd name="connsiteY33" fmla="*/ 955226 h 1590856"/>
                <a:gd name="connsiteX34" fmla="*/ 49520 w 2461146"/>
                <a:gd name="connsiteY34" fmla="*/ 963875 h 1590856"/>
                <a:gd name="connsiteX35" fmla="*/ 27308 w 2461146"/>
                <a:gd name="connsiteY35" fmla="*/ 782221 h 1590856"/>
                <a:gd name="connsiteX36" fmla="*/ 45351 w 2461146"/>
                <a:gd name="connsiteY36" fmla="*/ 762629 h 1590856"/>
                <a:gd name="connsiteX37" fmla="*/ 50257 w 2461146"/>
                <a:gd name="connsiteY37" fmla="*/ 759036 h 1590856"/>
                <a:gd name="connsiteX38" fmla="*/ 107842 w 2461146"/>
                <a:gd name="connsiteY38" fmla="*/ 707014 h 1590856"/>
                <a:gd name="connsiteX39" fmla="*/ 603912 w 2461146"/>
                <a:gd name="connsiteY39" fmla="*/ 491578 h 1590856"/>
                <a:gd name="connsiteX40" fmla="*/ 637355 w 2461146"/>
                <a:gd name="connsiteY40" fmla="*/ 488891 h 1590856"/>
                <a:gd name="connsiteX41" fmla="*/ 613735 w 2461146"/>
                <a:gd name="connsiteY41" fmla="*/ 486867 h 1590856"/>
                <a:gd name="connsiteX42" fmla="*/ 274074 w 2461146"/>
                <a:gd name="connsiteY42" fmla="*/ 553372 h 1590856"/>
                <a:gd name="connsiteX43" fmla="*/ 225664 w 2461146"/>
                <a:gd name="connsiteY43" fmla="*/ 578393 h 1590856"/>
                <a:gd name="connsiteX44" fmla="*/ 215609 w 2461146"/>
                <a:gd name="connsiteY44" fmla="*/ 585456 h 1590856"/>
                <a:gd name="connsiteX45" fmla="*/ 83884 w 2461146"/>
                <a:gd name="connsiteY45" fmla="*/ 575140 h 1590856"/>
                <a:gd name="connsiteX46" fmla="*/ 57758 w 2461146"/>
                <a:gd name="connsiteY46" fmla="*/ 409323 h 1590856"/>
                <a:gd name="connsiteX47" fmla="*/ 92682 w 2461146"/>
                <a:gd name="connsiteY47" fmla="*/ 378851 h 1590856"/>
                <a:gd name="connsiteX48" fmla="*/ 98605 w 2461146"/>
                <a:gd name="connsiteY48" fmla="*/ 376268 h 1590856"/>
                <a:gd name="connsiteX49" fmla="*/ 174224 w 2461146"/>
                <a:gd name="connsiteY49" fmla="*/ 337186 h 1590856"/>
                <a:gd name="connsiteX50" fmla="*/ 681539 w 2461146"/>
                <a:gd name="connsiteY50" fmla="*/ 253300 h 1590856"/>
                <a:gd name="connsiteX51" fmla="*/ 706665 w 2461146"/>
                <a:gd name="connsiteY51" fmla="*/ 257071 h 1590856"/>
                <a:gd name="connsiteX52" fmla="*/ 711512 w 2461146"/>
                <a:gd name="connsiteY52" fmla="*/ 254518 h 1590856"/>
                <a:gd name="connsiteX53" fmla="*/ 689168 w 2461146"/>
                <a:gd name="connsiteY53" fmla="*/ 246377 h 1590856"/>
                <a:gd name="connsiteX54" fmla="*/ 592510 w 2461146"/>
                <a:gd name="connsiteY54" fmla="*/ 221663 h 1590856"/>
                <a:gd name="connsiteX55" fmla="*/ 548404 w 2461146"/>
                <a:gd name="connsiteY55" fmla="*/ 215066 h 1590856"/>
                <a:gd name="connsiteX56" fmla="*/ 543165 w 2461146"/>
                <a:gd name="connsiteY56" fmla="*/ 214942 h 1590856"/>
                <a:gd name="connsiteX57" fmla="*/ 501357 w 2461146"/>
                <a:gd name="connsiteY57" fmla="*/ 201389 h 1590856"/>
                <a:gd name="connsiteX58" fmla="*/ 456219 w 2461146"/>
                <a:gd name="connsiteY58" fmla="*/ 54163 h 1590856"/>
                <a:gd name="connsiteX59" fmla="*/ 475983 w 2461146"/>
                <a:gd name="connsiteY59" fmla="*/ 28766 h 1590856"/>
                <a:gd name="connsiteX60" fmla="*/ 563163 w 2461146"/>
                <a:gd name="connsiteY60" fmla="*/ 787 h 1590856"/>
                <a:gd name="connsiteX61" fmla="*/ 572154 w 2461146"/>
                <a:gd name="connsiteY61" fmla="*/ 2750 h 1590856"/>
                <a:gd name="connsiteX62" fmla="*/ 631669 w 2461146"/>
                <a:gd name="connsiteY62" fmla="*/ 11652 h 1590856"/>
                <a:gd name="connsiteX63" fmla="*/ 1034077 w 2461146"/>
                <a:gd name="connsiteY63" fmla="*/ 188118 h 1590856"/>
                <a:gd name="connsiteX64" fmla="*/ 1075426 w 2461146"/>
                <a:gd name="connsiteY64" fmla="*/ 221183 h 1590856"/>
                <a:gd name="connsiteX65" fmla="*/ 1112423 w 2461146"/>
                <a:gd name="connsiteY65" fmla="*/ 228032 h 1590856"/>
                <a:gd name="connsiteX66" fmla="*/ 1263033 w 2461146"/>
                <a:gd name="connsiteY66" fmla="*/ 275662 h 1590856"/>
                <a:gd name="connsiteX67" fmla="*/ 1629410 w 2461146"/>
                <a:gd name="connsiteY67" fmla="*/ 553280 h 1590856"/>
                <a:gd name="connsiteX68" fmla="*/ 1646164 w 2461146"/>
                <a:gd name="connsiteY68" fmla="*/ 581670 h 1590856"/>
                <a:gd name="connsiteX69" fmla="*/ 1909164 w 2461146"/>
                <a:gd name="connsiteY69" fmla="*/ 797227 h 1590856"/>
                <a:gd name="connsiteX70" fmla="*/ 2256725 w 2461146"/>
                <a:gd name="connsiteY70" fmla="*/ 1037399 h 1590856"/>
                <a:gd name="connsiteX71" fmla="*/ 2461146 w 2461146"/>
                <a:gd name="connsiteY71" fmla="*/ 1373449 h 1590856"/>
                <a:gd name="connsiteX0" fmla="*/ 2262196 w 2461146"/>
                <a:gd name="connsiteY0" fmla="*/ 1587509 h 1587509"/>
                <a:gd name="connsiteX1" fmla="*/ 1472646 w 2461146"/>
                <a:gd name="connsiteY1" fmla="*/ 1026327 h 1587509"/>
                <a:gd name="connsiteX2" fmla="*/ 1459052 w 2461146"/>
                <a:gd name="connsiteY2" fmla="*/ 1040817 h 1587509"/>
                <a:gd name="connsiteX3" fmla="*/ 1257185 w 2461146"/>
                <a:gd name="connsiteY3" fmla="*/ 1166298 h 1587509"/>
                <a:gd name="connsiteX4" fmla="*/ 1253079 w 2461146"/>
                <a:gd name="connsiteY4" fmla="*/ 1167693 h 1587509"/>
                <a:gd name="connsiteX5" fmla="*/ 1251616 w 2461146"/>
                <a:gd name="connsiteY5" fmla="*/ 1171250 h 1587509"/>
                <a:gd name="connsiteX6" fmla="*/ 1003546 w 2461146"/>
                <a:gd name="connsiteY6" fmla="*/ 1475990 h 1587509"/>
                <a:gd name="connsiteX7" fmla="*/ 1002793 w 2461146"/>
                <a:gd name="connsiteY7" fmla="*/ 1474985 h 1587509"/>
                <a:gd name="connsiteX8" fmla="*/ 991222 w 2461146"/>
                <a:gd name="connsiteY8" fmla="*/ 1483785 h 1587509"/>
                <a:gd name="connsiteX9" fmla="*/ 965516 w 2461146"/>
                <a:gd name="connsiteY9" fmla="*/ 1496196 h 1587509"/>
                <a:gd name="connsiteX10" fmla="*/ 784868 w 2461146"/>
                <a:gd name="connsiteY10" fmla="*/ 1411986 h 1587509"/>
                <a:gd name="connsiteX11" fmla="*/ 821299 w 2461146"/>
                <a:gd name="connsiteY11" fmla="*/ 1260504 h 1587509"/>
                <a:gd name="connsiteX12" fmla="*/ 834559 w 2461146"/>
                <a:gd name="connsiteY12" fmla="*/ 1250417 h 1587509"/>
                <a:gd name="connsiteX13" fmla="*/ 834302 w 2461146"/>
                <a:gd name="connsiteY13" fmla="*/ 1250071 h 1587509"/>
                <a:gd name="connsiteX14" fmla="*/ 1028655 w 2461146"/>
                <a:gd name="connsiteY14" fmla="*/ 961583 h 1587509"/>
                <a:gd name="connsiteX15" fmla="*/ 1033848 w 2461146"/>
                <a:gd name="connsiteY15" fmla="*/ 936200 h 1587509"/>
                <a:gd name="connsiteX16" fmla="*/ 999531 w 2461146"/>
                <a:gd name="connsiteY16" fmla="*/ 929830 h 1587509"/>
                <a:gd name="connsiteX17" fmla="*/ 449532 w 2461146"/>
                <a:gd name="connsiteY17" fmla="*/ 1162922 h 1587509"/>
                <a:gd name="connsiteX18" fmla="*/ 424486 w 2461146"/>
                <a:gd name="connsiteY18" fmla="*/ 1200933 h 1587509"/>
                <a:gd name="connsiteX19" fmla="*/ 421264 w 2461146"/>
                <a:gd name="connsiteY19" fmla="*/ 1207875 h 1587509"/>
                <a:gd name="connsiteX20" fmla="*/ 406781 w 2461146"/>
                <a:gd name="connsiteY20" fmla="*/ 1227753 h 1587509"/>
                <a:gd name="connsiteX21" fmla="*/ 238035 w 2461146"/>
                <a:gd name="connsiteY21" fmla="*/ 1240177 h 1587509"/>
                <a:gd name="connsiteX22" fmla="*/ 216268 w 2461146"/>
                <a:gd name="connsiteY22" fmla="*/ 1091008 h 1587509"/>
                <a:gd name="connsiteX23" fmla="*/ 221406 w 2461146"/>
                <a:gd name="connsiteY23" fmla="*/ 1083954 h 1587509"/>
                <a:gd name="connsiteX24" fmla="*/ 221307 w 2461146"/>
                <a:gd name="connsiteY24" fmla="*/ 1083894 h 1587509"/>
                <a:gd name="connsiteX25" fmla="*/ 259671 w 2461146"/>
                <a:gd name="connsiteY25" fmla="*/ 1025671 h 1587509"/>
                <a:gd name="connsiteX26" fmla="*/ 302281 w 2461146"/>
                <a:gd name="connsiteY26" fmla="*/ 971646 h 1587509"/>
                <a:gd name="connsiteX27" fmla="*/ 582522 w 2461146"/>
                <a:gd name="connsiteY27" fmla="*/ 761924 h 1587509"/>
                <a:gd name="connsiteX28" fmla="*/ 626764 w 2461146"/>
                <a:gd name="connsiteY28" fmla="*/ 744695 h 1587509"/>
                <a:gd name="connsiteX29" fmla="*/ 578160 w 2461146"/>
                <a:gd name="connsiteY29" fmla="*/ 752982 h 1587509"/>
                <a:gd name="connsiteX30" fmla="*/ 225752 w 2461146"/>
                <a:gd name="connsiteY30" fmla="*/ 942039 h 1587509"/>
                <a:gd name="connsiteX31" fmla="*/ 225073 w 2461146"/>
                <a:gd name="connsiteY31" fmla="*/ 941348 h 1587509"/>
                <a:gd name="connsiteX32" fmla="*/ 212292 w 2461146"/>
                <a:gd name="connsiteY32" fmla="*/ 955226 h 1587509"/>
                <a:gd name="connsiteX33" fmla="*/ 49520 w 2461146"/>
                <a:gd name="connsiteY33" fmla="*/ 963875 h 1587509"/>
                <a:gd name="connsiteX34" fmla="*/ 27308 w 2461146"/>
                <a:gd name="connsiteY34" fmla="*/ 782221 h 1587509"/>
                <a:gd name="connsiteX35" fmla="*/ 45351 w 2461146"/>
                <a:gd name="connsiteY35" fmla="*/ 762629 h 1587509"/>
                <a:gd name="connsiteX36" fmla="*/ 50257 w 2461146"/>
                <a:gd name="connsiteY36" fmla="*/ 759036 h 1587509"/>
                <a:gd name="connsiteX37" fmla="*/ 107842 w 2461146"/>
                <a:gd name="connsiteY37" fmla="*/ 707014 h 1587509"/>
                <a:gd name="connsiteX38" fmla="*/ 603912 w 2461146"/>
                <a:gd name="connsiteY38" fmla="*/ 491578 h 1587509"/>
                <a:gd name="connsiteX39" fmla="*/ 637355 w 2461146"/>
                <a:gd name="connsiteY39" fmla="*/ 488891 h 1587509"/>
                <a:gd name="connsiteX40" fmla="*/ 613735 w 2461146"/>
                <a:gd name="connsiteY40" fmla="*/ 486867 h 1587509"/>
                <a:gd name="connsiteX41" fmla="*/ 274074 w 2461146"/>
                <a:gd name="connsiteY41" fmla="*/ 553372 h 1587509"/>
                <a:gd name="connsiteX42" fmla="*/ 225664 w 2461146"/>
                <a:gd name="connsiteY42" fmla="*/ 578393 h 1587509"/>
                <a:gd name="connsiteX43" fmla="*/ 215609 w 2461146"/>
                <a:gd name="connsiteY43" fmla="*/ 585456 h 1587509"/>
                <a:gd name="connsiteX44" fmla="*/ 83884 w 2461146"/>
                <a:gd name="connsiteY44" fmla="*/ 575140 h 1587509"/>
                <a:gd name="connsiteX45" fmla="*/ 57758 w 2461146"/>
                <a:gd name="connsiteY45" fmla="*/ 409323 h 1587509"/>
                <a:gd name="connsiteX46" fmla="*/ 92682 w 2461146"/>
                <a:gd name="connsiteY46" fmla="*/ 378851 h 1587509"/>
                <a:gd name="connsiteX47" fmla="*/ 98605 w 2461146"/>
                <a:gd name="connsiteY47" fmla="*/ 376268 h 1587509"/>
                <a:gd name="connsiteX48" fmla="*/ 174224 w 2461146"/>
                <a:gd name="connsiteY48" fmla="*/ 337186 h 1587509"/>
                <a:gd name="connsiteX49" fmla="*/ 681539 w 2461146"/>
                <a:gd name="connsiteY49" fmla="*/ 253300 h 1587509"/>
                <a:gd name="connsiteX50" fmla="*/ 706665 w 2461146"/>
                <a:gd name="connsiteY50" fmla="*/ 257071 h 1587509"/>
                <a:gd name="connsiteX51" fmla="*/ 711512 w 2461146"/>
                <a:gd name="connsiteY51" fmla="*/ 254518 h 1587509"/>
                <a:gd name="connsiteX52" fmla="*/ 689168 w 2461146"/>
                <a:gd name="connsiteY52" fmla="*/ 246377 h 1587509"/>
                <a:gd name="connsiteX53" fmla="*/ 592510 w 2461146"/>
                <a:gd name="connsiteY53" fmla="*/ 221663 h 1587509"/>
                <a:gd name="connsiteX54" fmla="*/ 548404 w 2461146"/>
                <a:gd name="connsiteY54" fmla="*/ 215066 h 1587509"/>
                <a:gd name="connsiteX55" fmla="*/ 543165 w 2461146"/>
                <a:gd name="connsiteY55" fmla="*/ 214942 h 1587509"/>
                <a:gd name="connsiteX56" fmla="*/ 501357 w 2461146"/>
                <a:gd name="connsiteY56" fmla="*/ 201389 h 1587509"/>
                <a:gd name="connsiteX57" fmla="*/ 456219 w 2461146"/>
                <a:gd name="connsiteY57" fmla="*/ 54163 h 1587509"/>
                <a:gd name="connsiteX58" fmla="*/ 475983 w 2461146"/>
                <a:gd name="connsiteY58" fmla="*/ 28766 h 1587509"/>
                <a:gd name="connsiteX59" fmla="*/ 563163 w 2461146"/>
                <a:gd name="connsiteY59" fmla="*/ 787 h 1587509"/>
                <a:gd name="connsiteX60" fmla="*/ 572154 w 2461146"/>
                <a:gd name="connsiteY60" fmla="*/ 2750 h 1587509"/>
                <a:gd name="connsiteX61" fmla="*/ 631669 w 2461146"/>
                <a:gd name="connsiteY61" fmla="*/ 11652 h 1587509"/>
                <a:gd name="connsiteX62" fmla="*/ 1034077 w 2461146"/>
                <a:gd name="connsiteY62" fmla="*/ 188118 h 1587509"/>
                <a:gd name="connsiteX63" fmla="*/ 1075426 w 2461146"/>
                <a:gd name="connsiteY63" fmla="*/ 221183 h 1587509"/>
                <a:gd name="connsiteX64" fmla="*/ 1112423 w 2461146"/>
                <a:gd name="connsiteY64" fmla="*/ 228032 h 1587509"/>
                <a:gd name="connsiteX65" fmla="*/ 1263033 w 2461146"/>
                <a:gd name="connsiteY65" fmla="*/ 275662 h 1587509"/>
                <a:gd name="connsiteX66" fmla="*/ 1629410 w 2461146"/>
                <a:gd name="connsiteY66" fmla="*/ 553280 h 1587509"/>
                <a:gd name="connsiteX67" fmla="*/ 1646164 w 2461146"/>
                <a:gd name="connsiteY67" fmla="*/ 581670 h 1587509"/>
                <a:gd name="connsiteX68" fmla="*/ 1909164 w 2461146"/>
                <a:gd name="connsiteY68" fmla="*/ 797227 h 1587509"/>
                <a:gd name="connsiteX69" fmla="*/ 2256725 w 2461146"/>
                <a:gd name="connsiteY69" fmla="*/ 1037399 h 1587509"/>
                <a:gd name="connsiteX70" fmla="*/ 2461146 w 2461146"/>
                <a:gd name="connsiteY70" fmla="*/ 1373449 h 1587509"/>
                <a:gd name="connsiteX0" fmla="*/ 2262196 w 2262196"/>
                <a:gd name="connsiteY0" fmla="*/ 1587509 h 1587509"/>
                <a:gd name="connsiteX1" fmla="*/ 1472646 w 2262196"/>
                <a:gd name="connsiteY1" fmla="*/ 1026327 h 1587509"/>
                <a:gd name="connsiteX2" fmla="*/ 1459052 w 2262196"/>
                <a:gd name="connsiteY2" fmla="*/ 1040817 h 1587509"/>
                <a:gd name="connsiteX3" fmla="*/ 1257185 w 2262196"/>
                <a:gd name="connsiteY3" fmla="*/ 1166298 h 1587509"/>
                <a:gd name="connsiteX4" fmla="*/ 1253079 w 2262196"/>
                <a:gd name="connsiteY4" fmla="*/ 1167693 h 1587509"/>
                <a:gd name="connsiteX5" fmla="*/ 1251616 w 2262196"/>
                <a:gd name="connsiteY5" fmla="*/ 1171250 h 1587509"/>
                <a:gd name="connsiteX6" fmla="*/ 1003546 w 2262196"/>
                <a:gd name="connsiteY6" fmla="*/ 1475990 h 1587509"/>
                <a:gd name="connsiteX7" fmla="*/ 1002793 w 2262196"/>
                <a:gd name="connsiteY7" fmla="*/ 1474985 h 1587509"/>
                <a:gd name="connsiteX8" fmla="*/ 991222 w 2262196"/>
                <a:gd name="connsiteY8" fmla="*/ 1483785 h 1587509"/>
                <a:gd name="connsiteX9" fmla="*/ 965516 w 2262196"/>
                <a:gd name="connsiteY9" fmla="*/ 1496196 h 1587509"/>
                <a:gd name="connsiteX10" fmla="*/ 784868 w 2262196"/>
                <a:gd name="connsiteY10" fmla="*/ 1411986 h 1587509"/>
                <a:gd name="connsiteX11" fmla="*/ 821299 w 2262196"/>
                <a:gd name="connsiteY11" fmla="*/ 1260504 h 1587509"/>
                <a:gd name="connsiteX12" fmla="*/ 834559 w 2262196"/>
                <a:gd name="connsiteY12" fmla="*/ 1250417 h 1587509"/>
                <a:gd name="connsiteX13" fmla="*/ 834302 w 2262196"/>
                <a:gd name="connsiteY13" fmla="*/ 1250071 h 1587509"/>
                <a:gd name="connsiteX14" fmla="*/ 1028655 w 2262196"/>
                <a:gd name="connsiteY14" fmla="*/ 961583 h 1587509"/>
                <a:gd name="connsiteX15" fmla="*/ 1033848 w 2262196"/>
                <a:gd name="connsiteY15" fmla="*/ 936200 h 1587509"/>
                <a:gd name="connsiteX16" fmla="*/ 999531 w 2262196"/>
                <a:gd name="connsiteY16" fmla="*/ 929830 h 1587509"/>
                <a:gd name="connsiteX17" fmla="*/ 449532 w 2262196"/>
                <a:gd name="connsiteY17" fmla="*/ 1162922 h 1587509"/>
                <a:gd name="connsiteX18" fmla="*/ 424486 w 2262196"/>
                <a:gd name="connsiteY18" fmla="*/ 1200933 h 1587509"/>
                <a:gd name="connsiteX19" fmla="*/ 421264 w 2262196"/>
                <a:gd name="connsiteY19" fmla="*/ 1207875 h 1587509"/>
                <a:gd name="connsiteX20" fmla="*/ 406781 w 2262196"/>
                <a:gd name="connsiteY20" fmla="*/ 1227753 h 1587509"/>
                <a:gd name="connsiteX21" fmla="*/ 238035 w 2262196"/>
                <a:gd name="connsiteY21" fmla="*/ 1240177 h 1587509"/>
                <a:gd name="connsiteX22" fmla="*/ 216268 w 2262196"/>
                <a:gd name="connsiteY22" fmla="*/ 1091008 h 1587509"/>
                <a:gd name="connsiteX23" fmla="*/ 221406 w 2262196"/>
                <a:gd name="connsiteY23" fmla="*/ 1083954 h 1587509"/>
                <a:gd name="connsiteX24" fmla="*/ 221307 w 2262196"/>
                <a:gd name="connsiteY24" fmla="*/ 1083894 h 1587509"/>
                <a:gd name="connsiteX25" fmla="*/ 259671 w 2262196"/>
                <a:gd name="connsiteY25" fmla="*/ 1025671 h 1587509"/>
                <a:gd name="connsiteX26" fmla="*/ 302281 w 2262196"/>
                <a:gd name="connsiteY26" fmla="*/ 971646 h 1587509"/>
                <a:gd name="connsiteX27" fmla="*/ 582522 w 2262196"/>
                <a:gd name="connsiteY27" fmla="*/ 761924 h 1587509"/>
                <a:gd name="connsiteX28" fmla="*/ 626764 w 2262196"/>
                <a:gd name="connsiteY28" fmla="*/ 744695 h 1587509"/>
                <a:gd name="connsiteX29" fmla="*/ 578160 w 2262196"/>
                <a:gd name="connsiteY29" fmla="*/ 752982 h 1587509"/>
                <a:gd name="connsiteX30" fmla="*/ 225752 w 2262196"/>
                <a:gd name="connsiteY30" fmla="*/ 942039 h 1587509"/>
                <a:gd name="connsiteX31" fmla="*/ 225073 w 2262196"/>
                <a:gd name="connsiteY31" fmla="*/ 941348 h 1587509"/>
                <a:gd name="connsiteX32" fmla="*/ 212292 w 2262196"/>
                <a:gd name="connsiteY32" fmla="*/ 955226 h 1587509"/>
                <a:gd name="connsiteX33" fmla="*/ 49520 w 2262196"/>
                <a:gd name="connsiteY33" fmla="*/ 963875 h 1587509"/>
                <a:gd name="connsiteX34" fmla="*/ 27308 w 2262196"/>
                <a:gd name="connsiteY34" fmla="*/ 782221 h 1587509"/>
                <a:gd name="connsiteX35" fmla="*/ 45351 w 2262196"/>
                <a:gd name="connsiteY35" fmla="*/ 762629 h 1587509"/>
                <a:gd name="connsiteX36" fmla="*/ 50257 w 2262196"/>
                <a:gd name="connsiteY36" fmla="*/ 759036 h 1587509"/>
                <a:gd name="connsiteX37" fmla="*/ 107842 w 2262196"/>
                <a:gd name="connsiteY37" fmla="*/ 707014 h 1587509"/>
                <a:gd name="connsiteX38" fmla="*/ 603912 w 2262196"/>
                <a:gd name="connsiteY38" fmla="*/ 491578 h 1587509"/>
                <a:gd name="connsiteX39" fmla="*/ 637355 w 2262196"/>
                <a:gd name="connsiteY39" fmla="*/ 488891 h 1587509"/>
                <a:gd name="connsiteX40" fmla="*/ 613735 w 2262196"/>
                <a:gd name="connsiteY40" fmla="*/ 486867 h 1587509"/>
                <a:gd name="connsiteX41" fmla="*/ 274074 w 2262196"/>
                <a:gd name="connsiteY41" fmla="*/ 553372 h 1587509"/>
                <a:gd name="connsiteX42" fmla="*/ 225664 w 2262196"/>
                <a:gd name="connsiteY42" fmla="*/ 578393 h 1587509"/>
                <a:gd name="connsiteX43" fmla="*/ 215609 w 2262196"/>
                <a:gd name="connsiteY43" fmla="*/ 585456 h 1587509"/>
                <a:gd name="connsiteX44" fmla="*/ 83884 w 2262196"/>
                <a:gd name="connsiteY44" fmla="*/ 575140 h 1587509"/>
                <a:gd name="connsiteX45" fmla="*/ 57758 w 2262196"/>
                <a:gd name="connsiteY45" fmla="*/ 409323 h 1587509"/>
                <a:gd name="connsiteX46" fmla="*/ 92682 w 2262196"/>
                <a:gd name="connsiteY46" fmla="*/ 378851 h 1587509"/>
                <a:gd name="connsiteX47" fmla="*/ 98605 w 2262196"/>
                <a:gd name="connsiteY47" fmla="*/ 376268 h 1587509"/>
                <a:gd name="connsiteX48" fmla="*/ 174224 w 2262196"/>
                <a:gd name="connsiteY48" fmla="*/ 337186 h 1587509"/>
                <a:gd name="connsiteX49" fmla="*/ 681539 w 2262196"/>
                <a:gd name="connsiteY49" fmla="*/ 253300 h 1587509"/>
                <a:gd name="connsiteX50" fmla="*/ 706665 w 2262196"/>
                <a:gd name="connsiteY50" fmla="*/ 257071 h 1587509"/>
                <a:gd name="connsiteX51" fmla="*/ 711512 w 2262196"/>
                <a:gd name="connsiteY51" fmla="*/ 254518 h 1587509"/>
                <a:gd name="connsiteX52" fmla="*/ 689168 w 2262196"/>
                <a:gd name="connsiteY52" fmla="*/ 246377 h 1587509"/>
                <a:gd name="connsiteX53" fmla="*/ 592510 w 2262196"/>
                <a:gd name="connsiteY53" fmla="*/ 221663 h 1587509"/>
                <a:gd name="connsiteX54" fmla="*/ 548404 w 2262196"/>
                <a:gd name="connsiteY54" fmla="*/ 215066 h 1587509"/>
                <a:gd name="connsiteX55" fmla="*/ 543165 w 2262196"/>
                <a:gd name="connsiteY55" fmla="*/ 214942 h 1587509"/>
                <a:gd name="connsiteX56" fmla="*/ 501357 w 2262196"/>
                <a:gd name="connsiteY56" fmla="*/ 201389 h 1587509"/>
                <a:gd name="connsiteX57" fmla="*/ 456219 w 2262196"/>
                <a:gd name="connsiteY57" fmla="*/ 54163 h 1587509"/>
                <a:gd name="connsiteX58" fmla="*/ 475983 w 2262196"/>
                <a:gd name="connsiteY58" fmla="*/ 28766 h 1587509"/>
                <a:gd name="connsiteX59" fmla="*/ 563163 w 2262196"/>
                <a:gd name="connsiteY59" fmla="*/ 787 h 1587509"/>
                <a:gd name="connsiteX60" fmla="*/ 572154 w 2262196"/>
                <a:gd name="connsiteY60" fmla="*/ 2750 h 1587509"/>
                <a:gd name="connsiteX61" fmla="*/ 631669 w 2262196"/>
                <a:gd name="connsiteY61" fmla="*/ 11652 h 1587509"/>
                <a:gd name="connsiteX62" fmla="*/ 1034077 w 2262196"/>
                <a:gd name="connsiteY62" fmla="*/ 188118 h 1587509"/>
                <a:gd name="connsiteX63" fmla="*/ 1075426 w 2262196"/>
                <a:gd name="connsiteY63" fmla="*/ 221183 h 1587509"/>
                <a:gd name="connsiteX64" fmla="*/ 1112423 w 2262196"/>
                <a:gd name="connsiteY64" fmla="*/ 228032 h 1587509"/>
                <a:gd name="connsiteX65" fmla="*/ 1263033 w 2262196"/>
                <a:gd name="connsiteY65" fmla="*/ 275662 h 1587509"/>
                <a:gd name="connsiteX66" fmla="*/ 1629410 w 2262196"/>
                <a:gd name="connsiteY66" fmla="*/ 553280 h 1587509"/>
                <a:gd name="connsiteX67" fmla="*/ 1646164 w 2262196"/>
                <a:gd name="connsiteY67" fmla="*/ 581670 h 1587509"/>
                <a:gd name="connsiteX68" fmla="*/ 1909164 w 2262196"/>
                <a:gd name="connsiteY68" fmla="*/ 797227 h 1587509"/>
                <a:gd name="connsiteX69" fmla="*/ 2256725 w 2262196"/>
                <a:gd name="connsiteY69" fmla="*/ 1037399 h 1587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262196" h="1587509">
                  <a:moveTo>
                    <a:pt x="2262196" y="1587509"/>
                  </a:moveTo>
                  <a:cubicBezTo>
                    <a:pt x="2075213" y="1446168"/>
                    <a:pt x="1659629" y="1167669"/>
                    <a:pt x="1472646" y="1026327"/>
                  </a:cubicBezTo>
                  <a:lnTo>
                    <a:pt x="1459052" y="1040817"/>
                  </a:lnTo>
                  <a:cubicBezTo>
                    <a:pt x="1404063" y="1094208"/>
                    <a:pt x="1335049" y="1136675"/>
                    <a:pt x="1257185" y="1166298"/>
                  </a:cubicBezTo>
                  <a:lnTo>
                    <a:pt x="1253079" y="1167693"/>
                  </a:lnTo>
                  <a:lnTo>
                    <a:pt x="1251616" y="1171250"/>
                  </a:lnTo>
                  <a:cubicBezTo>
                    <a:pt x="1195827" y="1290167"/>
                    <a:pt x="1111305" y="1395264"/>
                    <a:pt x="1003546" y="1475990"/>
                  </a:cubicBezTo>
                  <a:lnTo>
                    <a:pt x="1002793" y="1474985"/>
                  </a:lnTo>
                  <a:lnTo>
                    <a:pt x="991222" y="1483785"/>
                  </a:lnTo>
                  <a:cubicBezTo>
                    <a:pt x="983246" y="1488690"/>
                    <a:pt x="974658" y="1492866"/>
                    <a:pt x="965516" y="1496196"/>
                  </a:cubicBezTo>
                  <a:cubicBezTo>
                    <a:pt x="892385" y="1522830"/>
                    <a:pt x="811506" y="1485127"/>
                    <a:pt x="784868" y="1411986"/>
                  </a:cubicBezTo>
                  <a:cubicBezTo>
                    <a:pt x="764889" y="1357129"/>
                    <a:pt x="781096" y="1297917"/>
                    <a:pt x="821299" y="1260504"/>
                  </a:cubicBezTo>
                  <a:lnTo>
                    <a:pt x="834559" y="1250417"/>
                  </a:lnTo>
                  <a:lnTo>
                    <a:pt x="834302" y="1250071"/>
                  </a:lnTo>
                  <a:cubicBezTo>
                    <a:pt x="930665" y="1177882"/>
                    <a:pt x="998532" y="1075803"/>
                    <a:pt x="1028655" y="961583"/>
                  </a:cubicBezTo>
                  <a:lnTo>
                    <a:pt x="1033848" y="936200"/>
                  </a:lnTo>
                  <a:lnTo>
                    <a:pt x="999531" y="929830"/>
                  </a:lnTo>
                  <a:cubicBezTo>
                    <a:pt x="788507" y="899296"/>
                    <a:pt x="575685" y="988218"/>
                    <a:pt x="449532" y="1162922"/>
                  </a:cubicBezTo>
                  <a:lnTo>
                    <a:pt x="424486" y="1200933"/>
                  </a:lnTo>
                  <a:lnTo>
                    <a:pt x="421264" y="1207875"/>
                  </a:lnTo>
                  <a:cubicBezTo>
                    <a:pt x="417180" y="1214825"/>
                    <a:pt x="412355" y="1221489"/>
                    <a:pt x="406781" y="1227753"/>
                  </a:cubicBezTo>
                  <a:cubicBezTo>
                    <a:pt x="362196" y="1277864"/>
                    <a:pt x="286644" y="1283427"/>
                    <a:pt x="238035" y="1240177"/>
                  </a:cubicBezTo>
                  <a:cubicBezTo>
                    <a:pt x="195501" y="1202332"/>
                    <a:pt x="187687" y="1139656"/>
                    <a:pt x="216268" y="1091008"/>
                  </a:cubicBezTo>
                  <a:lnTo>
                    <a:pt x="221406" y="1083954"/>
                  </a:lnTo>
                  <a:cubicBezTo>
                    <a:pt x="221373" y="1083934"/>
                    <a:pt x="221340" y="1083915"/>
                    <a:pt x="221307" y="1083894"/>
                  </a:cubicBezTo>
                  <a:cubicBezTo>
                    <a:pt x="233350" y="1063801"/>
                    <a:pt x="246157" y="1044385"/>
                    <a:pt x="259671" y="1025671"/>
                  </a:cubicBezTo>
                  <a:cubicBezTo>
                    <a:pt x="273185" y="1006955"/>
                    <a:pt x="287407" y="988941"/>
                    <a:pt x="302281" y="971646"/>
                  </a:cubicBezTo>
                  <a:cubicBezTo>
                    <a:pt x="380368" y="880854"/>
                    <a:pt x="476435" y="809936"/>
                    <a:pt x="582522" y="761924"/>
                  </a:cubicBezTo>
                  <a:lnTo>
                    <a:pt x="626764" y="744695"/>
                  </a:lnTo>
                  <a:lnTo>
                    <a:pt x="578160" y="752982"/>
                  </a:lnTo>
                  <a:cubicBezTo>
                    <a:pt x="448293" y="780466"/>
                    <a:pt x="325468" y="844181"/>
                    <a:pt x="225752" y="942039"/>
                  </a:cubicBezTo>
                  <a:lnTo>
                    <a:pt x="225073" y="941348"/>
                  </a:lnTo>
                  <a:lnTo>
                    <a:pt x="212292" y="955226"/>
                  </a:lnTo>
                  <a:cubicBezTo>
                    <a:pt x="166690" y="995896"/>
                    <a:pt x="98578" y="1000944"/>
                    <a:pt x="49520" y="963875"/>
                  </a:cubicBezTo>
                  <a:cubicBezTo>
                    <a:pt x="-6544" y="921512"/>
                    <a:pt x="-16489" y="840183"/>
                    <a:pt x="27308" y="782221"/>
                  </a:cubicBezTo>
                  <a:cubicBezTo>
                    <a:pt x="32782" y="774977"/>
                    <a:pt x="38837" y="768440"/>
                    <a:pt x="45351" y="762629"/>
                  </a:cubicBezTo>
                  <a:lnTo>
                    <a:pt x="50257" y="759036"/>
                  </a:lnTo>
                  <a:lnTo>
                    <a:pt x="107842" y="707014"/>
                  </a:lnTo>
                  <a:cubicBezTo>
                    <a:pt x="252098" y="587162"/>
                    <a:pt x="424810" y="514394"/>
                    <a:pt x="603912" y="491578"/>
                  </a:cubicBezTo>
                  <a:lnTo>
                    <a:pt x="637355" y="488891"/>
                  </a:lnTo>
                  <a:lnTo>
                    <a:pt x="613735" y="486867"/>
                  </a:lnTo>
                  <a:cubicBezTo>
                    <a:pt x="499090" y="481558"/>
                    <a:pt x="382558" y="503188"/>
                    <a:pt x="274074" y="553372"/>
                  </a:cubicBezTo>
                  <a:lnTo>
                    <a:pt x="225664" y="578393"/>
                  </a:lnTo>
                  <a:lnTo>
                    <a:pt x="215609" y="585456"/>
                  </a:lnTo>
                  <a:cubicBezTo>
                    <a:pt x="175759" y="607773"/>
                    <a:pt x="123808" y="605308"/>
                    <a:pt x="83884" y="575140"/>
                  </a:cubicBezTo>
                  <a:cubicBezTo>
                    <a:pt x="30651" y="534916"/>
                    <a:pt x="18954" y="460676"/>
                    <a:pt x="57758" y="409323"/>
                  </a:cubicBezTo>
                  <a:cubicBezTo>
                    <a:pt x="67459" y="396483"/>
                    <a:pt x="79398" y="386290"/>
                    <a:pt x="92682" y="378851"/>
                  </a:cubicBezTo>
                  <a:lnTo>
                    <a:pt x="98605" y="376268"/>
                  </a:lnTo>
                  <a:lnTo>
                    <a:pt x="174224" y="337186"/>
                  </a:lnTo>
                  <a:cubicBezTo>
                    <a:pt x="336077" y="262313"/>
                    <a:pt x="511434" y="235367"/>
                    <a:pt x="681539" y="253300"/>
                  </a:cubicBezTo>
                  <a:lnTo>
                    <a:pt x="706665" y="257071"/>
                  </a:lnTo>
                  <a:lnTo>
                    <a:pt x="711512" y="254518"/>
                  </a:lnTo>
                  <a:lnTo>
                    <a:pt x="689168" y="246377"/>
                  </a:lnTo>
                  <a:cubicBezTo>
                    <a:pt x="657751" y="236085"/>
                    <a:pt x="625476" y="227802"/>
                    <a:pt x="592510" y="221663"/>
                  </a:cubicBezTo>
                  <a:lnTo>
                    <a:pt x="548404" y="215066"/>
                  </a:lnTo>
                  <a:lnTo>
                    <a:pt x="543165" y="214942"/>
                  </a:lnTo>
                  <a:cubicBezTo>
                    <a:pt x="528944" y="213250"/>
                    <a:pt x="514742" y="208804"/>
                    <a:pt x="501357" y="201389"/>
                  </a:cubicBezTo>
                  <a:cubicBezTo>
                    <a:pt x="447815" y="171730"/>
                    <a:pt x="427607" y="105816"/>
                    <a:pt x="456219" y="54163"/>
                  </a:cubicBezTo>
                  <a:cubicBezTo>
                    <a:pt x="461584" y="44479"/>
                    <a:pt x="468283" y="35982"/>
                    <a:pt x="475983" y="28766"/>
                  </a:cubicBezTo>
                  <a:cubicBezTo>
                    <a:pt x="499080" y="7117"/>
                    <a:pt x="531169" y="-3021"/>
                    <a:pt x="563163" y="787"/>
                  </a:cubicBezTo>
                  <a:lnTo>
                    <a:pt x="572154" y="2750"/>
                  </a:lnTo>
                  <a:lnTo>
                    <a:pt x="631669" y="11652"/>
                  </a:lnTo>
                  <a:cubicBezTo>
                    <a:pt x="779714" y="39222"/>
                    <a:pt x="916903" y="100475"/>
                    <a:pt x="1034077" y="188118"/>
                  </a:cubicBezTo>
                  <a:lnTo>
                    <a:pt x="1075426" y="221183"/>
                  </a:lnTo>
                  <a:lnTo>
                    <a:pt x="1112423" y="228032"/>
                  </a:lnTo>
                  <a:cubicBezTo>
                    <a:pt x="1161851" y="239316"/>
                    <a:pt x="1212436" y="255142"/>
                    <a:pt x="1263033" y="275662"/>
                  </a:cubicBezTo>
                  <a:cubicBezTo>
                    <a:pt x="1428626" y="342819"/>
                    <a:pt x="1559089" y="445959"/>
                    <a:pt x="1629410" y="553280"/>
                  </a:cubicBezTo>
                  <a:lnTo>
                    <a:pt x="1646164" y="581670"/>
                  </a:lnTo>
                  <a:cubicBezTo>
                    <a:pt x="1703585" y="644281"/>
                    <a:pt x="1730837" y="658433"/>
                    <a:pt x="1909164" y="797227"/>
                  </a:cubicBezTo>
                  <a:lnTo>
                    <a:pt x="2256725" y="1037399"/>
                  </a:lnTo>
                </a:path>
              </a:pathLst>
            </a:custGeom>
            <a:solidFill>
              <a:srgbClr val="FFCC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A4 210 x 297 mm</PresentationFormat>
  <Paragraphs>12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停電中のため自動ドアは手で開けて下さいの貼り紙</dc:title>
  <dc:subject>停電中のため自動ドアは手で開けて下さいの貼り紙</dc:subject>
  <dc:creator>でじけろお</dc:creator>
  <cp:lastModifiedBy/>
  <cp:revision>1</cp:revision>
  <dcterms:created xsi:type="dcterms:W3CDTF">2014-12-04T06:28:15Z</dcterms:created>
  <dcterms:modified xsi:type="dcterms:W3CDTF">2024-11-11T15:37:56Z</dcterms:modified>
  <cp:version>1</cp:version>
</cp:coreProperties>
</file>