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66" y="7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2528901"/>
            <a:ext cx="7656286" cy="33408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FB9987-E38B-06EA-9FA4-5D23133AA9F0}"/>
              </a:ext>
            </a:extLst>
          </p:cNvPr>
          <p:cNvSpPr txBox="1"/>
          <p:nvPr/>
        </p:nvSpPr>
        <p:spPr>
          <a:xfrm>
            <a:off x="1124857" y="1030327"/>
            <a:ext cx="7656286" cy="10622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停電中のため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396240" y="561703"/>
            <a:ext cx="9113520" cy="57345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停電中のため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FC6D8EA-DCC5-C5D3-3FE5-41F83C23F2A0}"/>
              </a:ext>
            </a:extLst>
          </p:cNvPr>
          <p:cNvGrpSpPr/>
          <p:nvPr/>
        </p:nvGrpSpPr>
        <p:grpSpPr>
          <a:xfrm>
            <a:off x="182470" y="3203975"/>
            <a:ext cx="2006162" cy="3394217"/>
            <a:chOff x="3672669" y="3084576"/>
            <a:chExt cx="2240646" cy="3790939"/>
          </a:xfrm>
        </p:grpSpPr>
        <p:sp>
          <p:nvSpPr>
            <p:cNvPr id="58" name="円/楕円 506">
              <a:extLst>
                <a:ext uri="{FF2B5EF4-FFF2-40B4-BE49-F238E27FC236}">
                  <a16:creationId xmlns:a16="http://schemas.microsoft.com/office/drawing/2014/main" id="{EF9CEB3F-C464-8D48-B794-02753B2C838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07">
              <a:extLst>
                <a:ext uri="{FF2B5EF4-FFF2-40B4-BE49-F238E27FC236}">
                  <a16:creationId xmlns:a16="http://schemas.microsoft.com/office/drawing/2014/main" id="{2F61EC4B-FD0A-D5A9-CAF2-35CB1C0DDEB3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08">
              <a:extLst>
                <a:ext uri="{FF2B5EF4-FFF2-40B4-BE49-F238E27FC236}">
                  <a16:creationId xmlns:a16="http://schemas.microsoft.com/office/drawing/2014/main" id="{DEEE0449-466B-4B24-5D0B-94CEA5CF908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涙形 64">
              <a:extLst>
                <a:ext uri="{FF2B5EF4-FFF2-40B4-BE49-F238E27FC236}">
                  <a16:creationId xmlns:a16="http://schemas.microsoft.com/office/drawing/2014/main" id="{47F139E3-B5BD-3BB8-D05D-27741ADFC47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64">
              <a:extLst>
                <a:ext uri="{FF2B5EF4-FFF2-40B4-BE49-F238E27FC236}">
                  <a16:creationId xmlns:a16="http://schemas.microsoft.com/office/drawing/2014/main" id="{B95CD157-C03F-5DBE-7305-DA6D71425FFC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F59505B7-9E64-273B-25A8-5D3AF9623A1A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513">
              <a:extLst>
                <a:ext uri="{FF2B5EF4-FFF2-40B4-BE49-F238E27FC236}">
                  <a16:creationId xmlns:a16="http://schemas.microsoft.com/office/drawing/2014/main" id="{2B53035D-10AA-6949-0DD5-6F99AF1C7F53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74CDB199-5D27-49FE-B4BD-628E5C36EF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1D5F705-EF39-7FE6-371D-06130106C9C8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F170D473-56AF-B768-45AF-8E29ADF7969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17">
              <a:extLst>
                <a:ext uri="{FF2B5EF4-FFF2-40B4-BE49-F238E27FC236}">
                  <a16:creationId xmlns:a16="http://schemas.microsoft.com/office/drawing/2014/main" id="{D79DE294-FE3E-9227-A787-FE9780B1E00A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518">
              <a:extLst>
                <a:ext uri="{FF2B5EF4-FFF2-40B4-BE49-F238E27FC236}">
                  <a16:creationId xmlns:a16="http://schemas.microsoft.com/office/drawing/2014/main" id="{A0AD2EEB-EC92-6053-DA8B-C396B377006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548">
              <a:extLst>
                <a:ext uri="{FF2B5EF4-FFF2-40B4-BE49-F238E27FC236}">
                  <a16:creationId xmlns:a16="http://schemas.microsoft.com/office/drawing/2014/main" id="{B66B41BB-86C7-8468-991F-3FF2655E508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月 550">
              <a:extLst>
                <a:ext uri="{FF2B5EF4-FFF2-40B4-BE49-F238E27FC236}">
                  <a16:creationId xmlns:a16="http://schemas.microsoft.com/office/drawing/2014/main" id="{BA257B67-E313-8520-0C18-3CAC0EE7ABA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03A3CB4-A036-26A0-19FD-931F756AB38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93" name="角丸四角形 559">
                <a:extLst>
                  <a:ext uri="{FF2B5EF4-FFF2-40B4-BE49-F238E27FC236}">
                    <a16:creationId xmlns:a16="http://schemas.microsoft.com/office/drawing/2014/main" id="{08ACA6E9-6163-9E7D-B596-04691FA3B4A2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台形 441">
                <a:extLst>
                  <a:ext uri="{FF2B5EF4-FFF2-40B4-BE49-F238E27FC236}">
                    <a16:creationId xmlns:a16="http://schemas.microsoft.com/office/drawing/2014/main" id="{12D837A3-F5DB-AD34-8F9D-E0149CDB1C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441">
                <a:extLst>
                  <a:ext uri="{FF2B5EF4-FFF2-40B4-BE49-F238E27FC236}">
                    <a16:creationId xmlns:a16="http://schemas.microsoft.com/office/drawing/2014/main" id="{5816489A-AF01-C0DA-D7F1-7D9BE7D2441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861C7E0-5DAF-E1CC-992E-7C4740F29379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834E9C7D-606A-F2ED-89C2-F337FE42962E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9B167BB1-B510-4B1F-85BE-FDC7A4AFA392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台形 441">
                <a:extLst>
                  <a:ext uri="{FF2B5EF4-FFF2-40B4-BE49-F238E27FC236}">
                    <a16:creationId xmlns:a16="http://schemas.microsoft.com/office/drawing/2014/main" id="{0F7F2600-BAA3-ECD9-7F47-3AC93F09162C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5EEF14A-ED31-35EC-CFFB-1E38B1C7C4C0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88" name="円/楕円 536">
                <a:extLst>
                  <a:ext uri="{FF2B5EF4-FFF2-40B4-BE49-F238E27FC236}">
                    <a16:creationId xmlns:a16="http://schemas.microsoft.com/office/drawing/2014/main" id="{7BB2012B-8C6E-5A7E-3523-4CACB71C242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537">
                <a:extLst>
                  <a:ext uri="{FF2B5EF4-FFF2-40B4-BE49-F238E27FC236}">
                    <a16:creationId xmlns:a16="http://schemas.microsoft.com/office/drawing/2014/main" id="{A2A38B0D-CFD2-9178-AD6D-071DD89A80B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7F9167-301F-0906-A2DA-11A54440E2E0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86" name="円/楕円 534">
                <a:extLst>
                  <a:ext uri="{FF2B5EF4-FFF2-40B4-BE49-F238E27FC236}">
                    <a16:creationId xmlns:a16="http://schemas.microsoft.com/office/drawing/2014/main" id="{A1C08555-621B-54B2-FDED-AF786222AD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535">
                <a:extLst>
                  <a:ext uri="{FF2B5EF4-FFF2-40B4-BE49-F238E27FC236}">
                    <a16:creationId xmlns:a16="http://schemas.microsoft.com/office/drawing/2014/main" id="{A1AE2CF7-6A8D-3875-7577-E6913E88FB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円/楕円 525">
              <a:extLst>
                <a:ext uri="{FF2B5EF4-FFF2-40B4-BE49-F238E27FC236}">
                  <a16:creationId xmlns:a16="http://schemas.microsoft.com/office/drawing/2014/main" id="{3876B4A1-4EDB-2C08-F8A6-30920A74A11B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9A355BEF-2D28-B381-F5D6-815776CC6C6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F103A8FE-7D4D-C3F4-08B5-D25A998694E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>
              <a:extLst>
                <a:ext uri="{FF2B5EF4-FFF2-40B4-BE49-F238E27FC236}">
                  <a16:creationId xmlns:a16="http://schemas.microsoft.com/office/drawing/2014/main" id="{990627A0-CF0C-4607-1496-FF877EE5C2F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607">
              <a:extLst>
                <a:ext uri="{FF2B5EF4-FFF2-40B4-BE49-F238E27FC236}">
                  <a16:creationId xmlns:a16="http://schemas.microsoft.com/office/drawing/2014/main" id="{95429A86-5AF6-16E6-1346-CE87FC91B3D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609">
              <a:extLst>
                <a:ext uri="{FF2B5EF4-FFF2-40B4-BE49-F238E27FC236}">
                  <a16:creationId xmlns:a16="http://schemas.microsoft.com/office/drawing/2014/main" id="{06E99226-BE86-647B-7CD2-E9A65AE01BF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609">
              <a:extLst>
                <a:ext uri="{FF2B5EF4-FFF2-40B4-BE49-F238E27FC236}">
                  <a16:creationId xmlns:a16="http://schemas.microsoft.com/office/drawing/2014/main" id="{384120F2-A0EC-0284-3FE0-D728C00DBF6D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円/楕円 532">
              <a:extLst>
                <a:ext uri="{FF2B5EF4-FFF2-40B4-BE49-F238E27FC236}">
                  <a16:creationId xmlns:a16="http://schemas.microsoft.com/office/drawing/2014/main" id="{A4633803-48F5-4E49-C15A-16B3F1830A47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533">
              <a:extLst>
                <a:ext uri="{FF2B5EF4-FFF2-40B4-BE49-F238E27FC236}">
                  <a16:creationId xmlns:a16="http://schemas.microsoft.com/office/drawing/2014/main" id="{89E04673-0B1E-BB62-C282-AFF61722FCE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1957656" y="303946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172679-6D12-AB47-400D-D87FFAE02CC1}"/>
              </a:ext>
            </a:extLst>
          </p:cNvPr>
          <p:cNvSpPr txBox="1"/>
          <p:nvPr/>
        </p:nvSpPr>
        <p:spPr>
          <a:xfrm>
            <a:off x="2820005" y="728700"/>
            <a:ext cx="6460026" cy="46851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停電中のため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EA86A8-2F09-7C62-3689-C954909D9436}"/>
              </a:ext>
            </a:extLst>
          </p:cNvPr>
          <p:cNvSpPr txBox="1"/>
          <p:nvPr/>
        </p:nvSpPr>
        <p:spPr>
          <a:xfrm>
            <a:off x="444138" y="5174125"/>
            <a:ext cx="8954220" cy="1359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自動ドアは手で開けて下さい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07C2606-618F-A108-4FB3-720BA35A2729}"/>
              </a:ext>
            </a:extLst>
          </p:cNvPr>
          <p:cNvGrpSpPr/>
          <p:nvPr/>
        </p:nvGrpSpPr>
        <p:grpSpPr>
          <a:xfrm>
            <a:off x="2923309" y="1599510"/>
            <a:ext cx="4059382" cy="3206186"/>
            <a:chOff x="2657164" y="1588962"/>
            <a:chExt cx="4604696" cy="363688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1104A9E-E364-7DB6-C6F7-76892A5C93F7}"/>
                </a:ext>
              </a:extLst>
            </p:cNvPr>
            <p:cNvGrpSpPr/>
            <p:nvPr/>
          </p:nvGrpSpPr>
          <p:grpSpPr>
            <a:xfrm>
              <a:off x="2791421" y="1588962"/>
              <a:ext cx="4323151" cy="3636887"/>
              <a:chOff x="7616211" y="3467338"/>
              <a:chExt cx="2174755" cy="1829532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2397B294-89A7-CCF6-E525-1554ECF3DB82}"/>
                  </a:ext>
                </a:extLst>
              </p:cNvPr>
              <p:cNvSpPr/>
              <p:nvPr/>
            </p:nvSpPr>
            <p:spPr bwMode="auto">
              <a:xfrm>
                <a:off x="7757262" y="3467339"/>
                <a:ext cx="1921519" cy="1829394"/>
              </a:xfrm>
              <a:prstGeom prst="rect">
                <a:avLst/>
              </a:prstGeom>
              <a:solidFill>
                <a:srgbClr val="66CCFF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C3F5D24-6BA5-FD50-93D9-FBFA4C6909EE}"/>
                  </a:ext>
                </a:extLst>
              </p:cNvPr>
              <p:cNvGrpSpPr/>
              <p:nvPr/>
            </p:nvGrpSpPr>
            <p:grpSpPr>
              <a:xfrm>
                <a:off x="7616211" y="3467338"/>
                <a:ext cx="961748" cy="1829532"/>
                <a:chOff x="5329496" y="3744035"/>
                <a:chExt cx="961748" cy="1829532"/>
              </a:xfrm>
            </p:grpSpPr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7FAB8045-EC4B-94D6-E9A7-717E7440EB0A}"/>
                    </a:ext>
                  </a:extLst>
                </p:cNvPr>
                <p:cNvSpPr/>
                <p:nvPr/>
              </p:nvSpPr>
              <p:spPr bwMode="auto">
                <a:xfrm>
                  <a:off x="5329496" y="3745510"/>
                  <a:ext cx="961748" cy="1828057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1FA09D0B-6BF1-909D-8E87-F779446B63E6}"/>
                    </a:ext>
                  </a:extLst>
                </p:cNvPr>
                <p:cNvSpPr/>
                <p:nvPr/>
              </p:nvSpPr>
              <p:spPr bwMode="auto">
                <a:xfrm>
                  <a:off x="5329496" y="5473833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1" name="正方形/長方形 70">
                  <a:extLst>
                    <a:ext uri="{FF2B5EF4-FFF2-40B4-BE49-F238E27FC236}">
                      <a16:creationId xmlns:a16="http://schemas.microsoft.com/office/drawing/2014/main" id="{3B5BB6E6-DD32-1751-2C45-1C9E4C0AF51C}"/>
                    </a:ext>
                  </a:extLst>
                </p:cNvPr>
                <p:cNvSpPr/>
                <p:nvPr/>
              </p:nvSpPr>
              <p:spPr bwMode="auto">
                <a:xfrm>
                  <a:off x="5329496" y="3744035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/>
                </a:p>
              </p:txBody>
            </p:sp>
            <p:sp>
              <p:nvSpPr>
                <p:cNvPr id="72" name="角丸四角形 143">
                  <a:extLst>
                    <a:ext uri="{FF2B5EF4-FFF2-40B4-BE49-F238E27FC236}">
                      <a16:creationId xmlns:a16="http://schemas.microsoft.com/office/drawing/2014/main" id="{EB3EF22E-287F-CB4A-018D-37350A8650C5}"/>
                    </a:ext>
                  </a:extLst>
                </p:cNvPr>
                <p:cNvSpPr/>
                <p:nvPr/>
              </p:nvSpPr>
              <p:spPr bwMode="auto">
                <a:xfrm>
                  <a:off x="6140592" y="4669664"/>
                  <a:ext cx="84972" cy="199178"/>
                </a:xfrm>
                <a:prstGeom prst="roundRect">
                  <a:avLst/>
                </a:pr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斜め縞 72">
                  <a:extLst>
                    <a:ext uri="{FF2B5EF4-FFF2-40B4-BE49-F238E27FC236}">
                      <a16:creationId xmlns:a16="http://schemas.microsoft.com/office/drawing/2014/main" id="{53994FE4-AC5A-AB8C-AFE7-5FA53C7E7F0E}"/>
                    </a:ext>
                  </a:extLst>
                </p:cNvPr>
                <p:cNvSpPr/>
                <p:nvPr/>
              </p:nvSpPr>
              <p:spPr bwMode="auto">
                <a:xfrm rot="5400000">
                  <a:off x="6132051" y="3865497"/>
                  <a:ext cx="135322" cy="135321"/>
                </a:xfrm>
                <a:prstGeom prst="diagStripe">
                  <a:avLst>
                    <a:gd name="adj" fmla="val 5767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斜め縞 73">
                  <a:extLst>
                    <a:ext uri="{FF2B5EF4-FFF2-40B4-BE49-F238E27FC236}">
                      <a16:creationId xmlns:a16="http://schemas.microsoft.com/office/drawing/2014/main" id="{7AB49D84-1E3C-25F5-1F61-BEF3296B664D}"/>
                    </a:ext>
                  </a:extLst>
                </p:cNvPr>
                <p:cNvSpPr/>
                <p:nvPr/>
              </p:nvSpPr>
              <p:spPr bwMode="auto">
                <a:xfrm rot="5400000">
                  <a:off x="6048848" y="3865497"/>
                  <a:ext cx="218525" cy="218523"/>
                </a:xfrm>
                <a:prstGeom prst="diagStripe">
                  <a:avLst>
                    <a:gd name="adj" fmla="val 746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95218C6-EF62-4094-ADD3-1659F69FBE9E}"/>
                  </a:ext>
                </a:extLst>
              </p:cNvPr>
              <p:cNvGrpSpPr/>
              <p:nvPr/>
            </p:nvGrpSpPr>
            <p:grpSpPr>
              <a:xfrm>
                <a:off x="8829218" y="3467338"/>
                <a:ext cx="961748" cy="1829532"/>
                <a:chOff x="6291244" y="3744035"/>
                <a:chExt cx="961748" cy="1829532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B475E231-4481-1A29-0E13-1CDE1C65CC87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3745510"/>
                  <a:ext cx="961748" cy="1828057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8236E767-B4DD-DDFC-CB08-7FCF1C41A852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5473833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id="{270DB32A-5728-81DD-B7D0-3238BEEDF025}"/>
                    </a:ext>
                  </a:extLst>
                </p:cNvPr>
                <p:cNvSpPr/>
                <p:nvPr/>
              </p:nvSpPr>
              <p:spPr bwMode="auto">
                <a:xfrm flipH="1">
                  <a:off x="6291244" y="3744035"/>
                  <a:ext cx="961748" cy="997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sz="1200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角丸四角形 285">
                  <a:extLst>
                    <a:ext uri="{FF2B5EF4-FFF2-40B4-BE49-F238E27FC236}">
                      <a16:creationId xmlns:a16="http://schemas.microsoft.com/office/drawing/2014/main" id="{F976B439-8069-F667-D14C-118CE686A583}"/>
                    </a:ext>
                  </a:extLst>
                </p:cNvPr>
                <p:cNvSpPr/>
                <p:nvPr/>
              </p:nvSpPr>
              <p:spPr bwMode="auto">
                <a:xfrm flipH="1">
                  <a:off x="6356924" y="4669664"/>
                  <a:ext cx="84972" cy="199178"/>
                </a:xfrm>
                <a:prstGeom prst="roundRect">
                  <a:avLst/>
                </a:pr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斜め縞 63">
                  <a:extLst>
                    <a:ext uri="{FF2B5EF4-FFF2-40B4-BE49-F238E27FC236}">
                      <a16:creationId xmlns:a16="http://schemas.microsoft.com/office/drawing/2014/main" id="{B5B949DD-6F6C-E154-2548-DDCC6BE0B5CA}"/>
                    </a:ext>
                  </a:extLst>
                </p:cNvPr>
                <p:cNvSpPr/>
                <p:nvPr/>
              </p:nvSpPr>
              <p:spPr bwMode="auto">
                <a:xfrm rot="5400000">
                  <a:off x="7097372" y="3865495"/>
                  <a:ext cx="135322" cy="135321"/>
                </a:xfrm>
                <a:prstGeom prst="diagStripe">
                  <a:avLst>
                    <a:gd name="adj" fmla="val 5767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斜め縞 64">
                  <a:extLst>
                    <a:ext uri="{FF2B5EF4-FFF2-40B4-BE49-F238E27FC236}">
                      <a16:creationId xmlns:a16="http://schemas.microsoft.com/office/drawing/2014/main" id="{06EE97F3-7EF6-9703-6C79-C5CCBE8C0CB0}"/>
                    </a:ext>
                  </a:extLst>
                </p:cNvPr>
                <p:cNvSpPr/>
                <p:nvPr/>
              </p:nvSpPr>
              <p:spPr bwMode="auto">
                <a:xfrm rot="5400000">
                  <a:off x="7014169" y="3865495"/>
                  <a:ext cx="218525" cy="218523"/>
                </a:xfrm>
                <a:prstGeom prst="diagStripe">
                  <a:avLst>
                    <a:gd name="adj" fmla="val 746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F43656E-31BF-3278-64C8-908D10307DC7}"/>
                </a:ext>
              </a:extLst>
            </p:cNvPr>
            <p:cNvSpPr/>
            <p:nvPr/>
          </p:nvSpPr>
          <p:spPr bwMode="auto">
            <a:xfrm>
              <a:off x="5107570" y="2110241"/>
              <a:ext cx="2154290" cy="1511786"/>
            </a:xfrm>
            <a:custGeom>
              <a:avLst/>
              <a:gdLst>
                <a:gd name="connsiteX0" fmla="*/ 563163 w 2538665"/>
                <a:gd name="connsiteY0" fmla="*/ 787 h 1504741"/>
                <a:gd name="connsiteX1" fmla="*/ 572154 w 2538665"/>
                <a:gd name="connsiteY1" fmla="*/ 2750 h 1504741"/>
                <a:gd name="connsiteX2" fmla="*/ 631669 w 2538665"/>
                <a:gd name="connsiteY2" fmla="*/ 11652 h 1504741"/>
                <a:gd name="connsiteX3" fmla="*/ 1034077 w 2538665"/>
                <a:gd name="connsiteY3" fmla="*/ 188118 h 1504741"/>
                <a:gd name="connsiteX4" fmla="*/ 1075426 w 2538665"/>
                <a:gd name="connsiteY4" fmla="*/ 221183 h 1504741"/>
                <a:gd name="connsiteX5" fmla="*/ 1112423 w 2538665"/>
                <a:gd name="connsiteY5" fmla="*/ 228032 h 1504741"/>
                <a:gd name="connsiteX6" fmla="*/ 1263033 w 2538665"/>
                <a:gd name="connsiteY6" fmla="*/ 275662 h 1504741"/>
                <a:gd name="connsiteX7" fmla="*/ 1629410 w 2538665"/>
                <a:gd name="connsiteY7" fmla="*/ 553280 h 1504741"/>
                <a:gd name="connsiteX8" fmla="*/ 1646164 w 2538665"/>
                <a:gd name="connsiteY8" fmla="*/ 581670 h 1504741"/>
                <a:gd name="connsiteX9" fmla="*/ 2015844 w 2538665"/>
                <a:gd name="connsiteY9" fmla="*/ 881047 h 1504741"/>
                <a:gd name="connsiteX10" fmla="*/ 2538665 w 2538665"/>
                <a:gd name="connsiteY10" fmla="*/ 1174559 h 1504741"/>
                <a:gd name="connsiteX11" fmla="*/ 2033596 w 2538665"/>
                <a:gd name="connsiteY11" fmla="*/ 1450349 h 1504741"/>
                <a:gd name="connsiteX12" fmla="*/ 1472646 w 2538665"/>
                <a:gd name="connsiteY12" fmla="*/ 1026327 h 1504741"/>
                <a:gd name="connsiteX13" fmla="*/ 1459052 w 2538665"/>
                <a:gd name="connsiteY13" fmla="*/ 1040817 h 1504741"/>
                <a:gd name="connsiteX14" fmla="*/ 1257185 w 2538665"/>
                <a:gd name="connsiteY14" fmla="*/ 1166298 h 1504741"/>
                <a:gd name="connsiteX15" fmla="*/ 1253079 w 2538665"/>
                <a:gd name="connsiteY15" fmla="*/ 1167693 h 1504741"/>
                <a:gd name="connsiteX16" fmla="*/ 1251616 w 2538665"/>
                <a:gd name="connsiteY16" fmla="*/ 1171250 h 1504741"/>
                <a:gd name="connsiteX17" fmla="*/ 1003546 w 2538665"/>
                <a:gd name="connsiteY17" fmla="*/ 1475990 h 1504741"/>
                <a:gd name="connsiteX18" fmla="*/ 1002793 w 2538665"/>
                <a:gd name="connsiteY18" fmla="*/ 1474985 h 1504741"/>
                <a:gd name="connsiteX19" fmla="*/ 991222 w 2538665"/>
                <a:gd name="connsiteY19" fmla="*/ 1483785 h 1504741"/>
                <a:gd name="connsiteX20" fmla="*/ 965516 w 2538665"/>
                <a:gd name="connsiteY20" fmla="*/ 1496196 h 1504741"/>
                <a:gd name="connsiteX21" fmla="*/ 784868 w 2538665"/>
                <a:gd name="connsiteY21" fmla="*/ 1411986 h 1504741"/>
                <a:gd name="connsiteX22" fmla="*/ 821299 w 2538665"/>
                <a:gd name="connsiteY22" fmla="*/ 1260504 h 1504741"/>
                <a:gd name="connsiteX23" fmla="*/ 834559 w 2538665"/>
                <a:gd name="connsiteY23" fmla="*/ 1250417 h 1504741"/>
                <a:gd name="connsiteX24" fmla="*/ 834302 w 2538665"/>
                <a:gd name="connsiteY24" fmla="*/ 1250071 h 1504741"/>
                <a:gd name="connsiteX25" fmla="*/ 1028655 w 2538665"/>
                <a:gd name="connsiteY25" fmla="*/ 961583 h 1504741"/>
                <a:gd name="connsiteX26" fmla="*/ 1033848 w 2538665"/>
                <a:gd name="connsiteY26" fmla="*/ 936200 h 1504741"/>
                <a:gd name="connsiteX27" fmla="*/ 999531 w 2538665"/>
                <a:gd name="connsiteY27" fmla="*/ 929830 h 1504741"/>
                <a:gd name="connsiteX28" fmla="*/ 449532 w 2538665"/>
                <a:gd name="connsiteY28" fmla="*/ 1162922 h 1504741"/>
                <a:gd name="connsiteX29" fmla="*/ 424486 w 2538665"/>
                <a:gd name="connsiteY29" fmla="*/ 1200933 h 1504741"/>
                <a:gd name="connsiteX30" fmla="*/ 421264 w 2538665"/>
                <a:gd name="connsiteY30" fmla="*/ 1207875 h 1504741"/>
                <a:gd name="connsiteX31" fmla="*/ 406781 w 2538665"/>
                <a:gd name="connsiteY31" fmla="*/ 1227753 h 1504741"/>
                <a:gd name="connsiteX32" fmla="*/ 238035 w 2538665"/>
                <a:gd name="connsiteY32" fmla="*/ 1240177 h 1504741"/>
                <a:gd name="connsiteX33" fmla="*/ 216268 w 2538665"/>
                <a:gd name="connsiteY33" fmla="*/ 1091008 h 1504741"/>
                <a:gd name="connsiteX34" fmla="*/ 221406 w 2538665"/>
                <a:gd name="connsiteY34" fmla="*/ 1083954 h 1504741"/>
                <a:gd name="connsiteX35" fmla="*/ 221307 w 2538665"/>
                <a:gd name="connsiteY35" fmla="*/ 1083894 h 1504741"/>
                <a:gd name="connsiteX36" fmla="*/ 259671 w 2538665"/>
                <a:gd name="connsiteY36" fmla="*/ 1025671 h 1504741"/>
                <a:gd name="connsiteX37" fmla="*/ 302281 w 2538665"/>
                <a:gd name="connsiteY37" fmla="*/ 971646 h 1504741"/>
                <a:gd name="connsiteX38" fmla="*/ 582522 w 2538665"/>
                <a:gd name="connsiteY38" fmla="*/ 761924 h 1504741"/>
                <a:gd name="connsiteX39" fmla="*/ 626764 w 2538665"/>
                <a:gd name="connsiteY39" fmla="*/ 744695 h 1504741"/>
                <a:gd name="connsiteX40" fmla="*/ 578160 w 2538665"/>
                <a:gd name="connsiteY40" fmla="*/ 752982 h 1504741"/>
                <a:gd name="connsiteX41" fmla="*/ 225752 w 2538665"/>
                <a:gd name="connsiteY41" fmla="*/ 942039 h 1504741"/>
                <a:gd name="connsiteX42" fmla="*/ 225073 w 2538665"/>
                <a:gd name="connsiteY42" fmla="*/ 941348 h 1504741"/>
                <a:gd name="connsiteX43" fmla="*/ 212292 w 2538665"/>
                <a:gd name="connsiteY43" fmla="*/ 955226 h 1504741"/>
                <a:gd name="connsiteX44" fmla="*/ 49520 w 2538665"/>
                <a:gd name="connsiteY44" fmla="*/ 963875 h 1504741"/>
                <a:gd name="connsiteX45" fmla="*/ 27308 w 2538665"/>
                <a:gd name="connsiteY45" fmla="*/ 782221 h 1504741"/>
                <a:gd name="connsiteX46" fmla="*/ 45351 w 2538665"/>
                <a:gd name="connsiteY46" fmla="*/ 762629 h 1504741"/>
                <a:gd name="connsiteX47" fmla="*/ 50257 w 2538665"/>
                <a:gd name="connsiteY47" fmla="*/ 759036 h 1504741"/>
                <a:gd name="connsiteX48" fmla="*/ 107842 w 2538665"/>
                <a:gd name="connsiteY48" fmla="*/ 707014 h 1504741"/>
                <a:gd name="connsiteX49" fmla="*/ 603912 w 2538665"/>
                <a:gd name="connsiteY49" fmla="*/ 491578 h 1504741"/>
                <a:gd name="connsiteX50" fmla="*/ 637355 w 2538665"/>
                <a:gd name="connsiteY50" fmla="*/ 488891 h 1504741"/>
                <a:gd name="connsiteX51" fmla="*/ 613735 w 2538665"/>
                <a:gd name="connsiteY51" fmla="*/ 486867 h 1504741"/>
                <a:gd name="connsiteX52" fmla="*/ 274074 w 2538665"/>
                <a:gd name="connsiteY52" fmla="*/ 553372 h 1504741"/>
                <a:gd name="connsiteX53" fmla="*/ 225664 w 2538665"/>
                <a:gd name="connsiteY53" fmla="*/ 578393 h 1504741"/>
                <a:gd name="connsiteX54" fmla="*/ 215609 w 2538665"/>
                <a:gd name="connsiteY54" fmla="*/ 585456 h 1504741"/>
                <a:gd name="connsiteX55" fmla="*/ 83884 w 2538665"/>
                <a:gd name="connsiteY55" fmla="*/ 575140 h 1504741"/>
                <a:gd name="connsiteX56" fmla="*/ 57758 w 2538665"/>
                <a:gd name="connsiteY56" fmla="*/ 409323 h 1504741"/>
                <a:gd name="connsiteX57" fmla="*/ 92682 w 2538665"/>
                <a:gd name="connsiteY57" fmla="*/ 378851 h 1504741"/>
                <a:gd name="connsiteX58" fmla="*/ 98605 w 2538665"/>
                <a:gd name="connsiteY58" fmla="*/ 376268 h 1504741"/>
                <a:gd name="connsiteX59" fmla="*/ 174224 w 2538665"/>
                <a:gd name="connsiteY59" fmla="*/ 337186 h 1504741"/>
                <a:gd name="connsiteX60" fmla="*/ 681539 w 2538665"/>
                <a:gd name="connsiteY60" fmla="*/ 253300 h 1504741"/>
                <a:gd name="connsiteX61" fmla="*/ 706665 w 2538665"/>
                <a:gd name="connsiteY61" fmla="*/ 257071 h 1504741"/>
                <a:gd name="connsiteX62" fmla="*/ 711512 w 2538665"/>
                <a:gd name="connsiteY62" fmla="*/ 254518 h 1504741"/>
                <a:gd name="connsiteX63" fmla="*/ 689168 w 2538665"/>
                <a:gd name="connsiteY63" fmla="*/ 246377 h 1504741"/>
                <a:gd name="connsiteX64" fmla="*/ 592510 w 2538665"/>
                <a:gd name="connsiteY64" fmla="*/ 221663 h 1504741"/>
                <a:gd name="connsiteX65" fmla="*/ 548404 w 2538665"/>
                <a:gd name="connsiteY65" fmla="*/ 215066 h 1504741"/>
                <a:gd name="connsiteX66" fmla="*/ 543165 w 2538665"/>
                <a:gd name="connsiteY66" fmla="*/ 214942 h 1504741"/>
                <a:gd name="connsiteX67" fmla="*/ 501357 w 2538665"/>
                <a:gd name="connsiteY67" fmla="*/ 201389 h 1504741"/>
                <a:gd name="connsiteX68" fmla="*/ 456219 w 2538665"/>
                <a:gd name="connsiteY68" fmla="*/ 54163 h 1504741"/>
                <a:gd name="connsiteX69" fmla="*/ 475983 w 2538665"/>
                <a:gd name="connsiteY69" fmla="*/ 28766 h 1504741"/>
                <a:gd name="connsiteX70" fmla="*/ 563163 w 2538665"/>
                <a:gd name="connsiteY70" fmla="*/ 787 h 1504741"/>
                <a:gd name="connsiteX0" fmla="*/ 563163 w 2538665"/>
                <a:gd name="connsiteY0" fmla="*/ 787 h 1526549"/>
                <a:gd name="connsiteX1" fmla="*/ 572154 w 2538665"/>
                <a:gd name="connsiteY1" fmla="*/ 2750 h 1526549"/>
                <a:gd name="connsiteX2" fmla="*/ 631669 w 2538665"/>
                <a:gd name="connsiteY2" fmla="*/ 11652 h 1526549"/>
                <a:gd name="connsiteX3" fmla="*/ 1034077 w 2538665"/>
                <a:gd name="connsiteY3" fmla="*/ 188118 h 1526549"/>
                <a:gd name="connsiteX4" fmla="*/ 1075426 w 2538665"/>
                <a:gd name="connsiteY4" fmla="*/ 221183 h 1526549"/>
                <a:gd name="connsiteX5" fmla="*/ 1112423 w 2538665"/>
                <a:gd name="connsiteY5" fmla="*/ 228032 h 1526549"/>
                <a:gd name="connsiteX6" fmla="*/ 1263033 w 2538665"/>
                <a:gd name="connsiteY6" fmla="*/ 275662 h 1526549"/>
                <a:gd name="connsiteX7" fmla="*/ 1629410 w 2538665"/>
                <a:gd name="connsiteY7" fmla="*/ 553280 h 1526549"/>
                <a:gd name="connsiteX8" fmla="*/ 1646164 w 2538665"/>
                <a:gd name="connsiteY8" fmla="*/ 581670 h 1526549"/>
                <a:gd name="connsiteX9" fmla="*/ 2015844 w 2538665"/>
                <a:gd name="connsiteY9" fmla="*/ 881047 h 1526549"/>
                <a:gd name="connsiteX10" fmla="*/ 2538665 w 2538665"/>
                <a:gd name="connsiteY10" fmla="*/ 1174559 h 1526549"/>
                <a:gd name="connsiteX11" fmla="*/ 2109796 w 2538665"/>
                <a:gd name="connsiteY11" fmla="*/ 1526549 h 1526549"/>
                <a:gd name="connsiteX12" fmla="*/ 1472646 w 2538665"/>
                <a:gd name="connsiteY12" fmla="*/ 1026327 h 1526549"/>
                <a:gd name="connsiteX13" fmla="*/ 1459052 w 2538665"/>
                <a:gd name="connsiteY13" fmla="*/ 1040817 h 1526549"/>
                <a:gd name="connsiteX14" fmla="*/ 1257185 w 2538665"/>
                <a:gd name="connsiteY14" fmla="*/ 1166298 h 1526549"/>
                <a:gd name="connsiteX15" fmla="*/ 1253079 w 2538665"/>
                <a:gd name="connsiteY15" fmla="*/ 1167693 h 1526549"/>
                <a:gd name="connsiteX16" fmla="*/ 1251616 w 2538665"/>
                <a:gd name="connsiteY16" fmla="*/ 1171250 h 1526549"/>
                <a:gd name="connsiteX17" fmla="*/ 1003546 w 2538665"/>
                <a:gd name="connsiteY17" fmla="*/ 1475990 h 1526549"/>
                <a:gd name="connsiteX18" fmla="*/ 1002793 w 2538665"/>
                <a:gd name="connsiteY18" fmla="*/ 1474985 h 1526549"/>
                <a:gd name="connsiteX19" fmla="*/ 991222 w 2538665"/>
                <a:gd name="connsiteY19" fmla="*/ 1483785 h 1526549"/>
                <a:gd name="connsiteX20" fmla="*/ 965516 w 2538665"/>
                <a:gd name="connsiteY20" fmla="*/ 1496196 h 1526549"/>
                <a:gd name="connsiteX21" fmla="*/ 784868 w 2538665"/>
                <a:gd name="connsiteY21" fmla="*/ 1411986 h 1526549"/>
                <a:gd name="connsiteX22" fmla="*/ 821299 w 2538665"/>
                <a:gd name="connsiteY22" fmla="*/ 1260504 h 1526549"/>
                <a:gd name="connsiteX23" fmla="*/ 834559 w 2538665"/>
                <a:gd name="connsiteY23" fmla="*/ 1250417 h 1526549"/>
                <a:gd name="connsiteX24" fmla="*/ 834302 w 2538665"/>
                <a:gd name="connsiteY24" fmla="*/ 1250071 h 1526549"/>
                <a:gd name="connsiteX25" fmla="*/ 1028655 w 2538665"/>
                <a:gd name="connsiteY25" fmla="*/ 961583 h 1526549"/>
                <a:gd name="connsiteX26" fmla="*/ 1033848 w 2538665"/>
                <a:gd name="connsiteY26" fmla="*/ 936200 h 1526549"/>
                <a:gd name="connsiteX27" fmla="*/ 999531 w 2538665"/>
                <a:gd name="connsiteY27" fmla="*/ 929830 h 1526549"/>
                <a:gd name="connsiteX28" fmla="*/ 449532 w 2538665"/>
                <a:gd name="connsiteY28" fmla="*/ 1162922 h 1526549"/>
                <a:gd name="connsiteX29" fmla="*/ 424486 w 2538665"/>
                <a:gd name="connsiteY29" fmla="*/ 1200933 h 1526549"/>
                <a:gd name="connsiteX30" fmla="*/ 421264 w 2538665"/>
                <a:gd name="connsiteY30" fmla="*/ 1207875 h 1526549"/>
                <a:gd name="connsiteX31" fmla="*/ 406781 w 2538665"/>
                <a:gd name="connsiteY31" fmla="*/ 1227753 h 1526549"/>
                <a:gd name="connsiteX32" fmla="*/ 238035 w 2538665"/>
                <a:gd name="connsiteY32" fmla="*/ 1240177 h 1526549"/>
                <a:gd name="connsiteX33" fmla="*/ 216268 w 2538665"/>
                <a:gd name="connsiteY33" fmla="*/ 1091008 h 1526549"/>
                <a:gd name="connsiteX34" fmla="*/ 221406 w 2538665"/>
                <a:gd name="connsiteY34" fmla="*/ 1083954 h 1526549"/>
                <a:gd name="connsiteX35" fmla="*/ 221307 w 2538665"/>
                <a:gd name="connsiteY35" fmla="*/ 1083894 h 1526549"/>
                <a:gd name="connsiteX36" fmla="*/ 259671 w 2538665"/>
                <a:gd name="connsiteY36" fmla="*/ 1025671 h 1526549"/>
                <a:gd name="connsiteX37" fmla="*/ 302281 w 2538665"/>
                <a:gd name="connsiteY37" fmla="*/ 971646 h 1526549"/>
                <a:gd name="connsiteX38" fmla="*/ 582522 w 2538665"/>
                <a:gd name="connsiteY38" fmla="*/ 761924 h 1526549"/>
                <a:gd name="connsiteX39" fmla="*/ 626764 w 2538665"/>
                <a:gd name="connsiteY39" fmla="*/ 744695 h 1526549"/>
                <a:gd name="connsiteX40" fmla="*/ 578160 w 2538665"/>
                <a:gd name="connsiteY40" fmla="*/ 752982 h 1526549"/>
                <a:gd name="connsiteX41" fmla="*/ 225752 w 2538665"/>
                <a:gd name="connsiteY41" fmla="*/ 942039 h 1526549"/>
                <a:gd name="connsiteX42" fmla="*/ 225073 w 2538665"/>
                <a:gd name="connsiteY42" fmla="*/ 941348 h 1526549"/>
                <a:gd name="connsiteX43" fmla="*/ 212292 w 2538665"/>
                <a:gd name="connsiteY43" fmla="*/ 955226 h 1526549"/>
                <a:gd name="connsiteX44" fmla="*/ 49520 w 2538665"/>
                <a:gd name="connsiteY44" fmla="*/ 963875 h 1526549"/>
                <a:gd name="connsiteX45" fmla="*/ 27308 w 2538665"/>
                <a:gd name="connsiteY45" fmla="*/ 782221 h 1526549"/>
                <a:gd name="connsiteX46" fmla="*/ 45351 w 2538665"/>
                <a:gd name="connsiteY46" fmla="*/ 762629 h 1526549"/>
                <a:gd name="connsiteX47" fmla="*/ 50257 w 2538665"/>
                <a:gd name="connsiteY47" fmla="*/ 759036 h 1526549"/>
                <a:gd name="connsiteX48" fmla="*/ 107842 w 2538665"/>
                <a:gd name="connsiteY48" fmla="*/ 707014 h 1526549"/>
                <a:gd name="connsiteX49" fmla="*/ 603912 w 2538665"/>
                <a:gd name="connsiteY49" fmla="*/ 491578 h 1526549"/>
                <a:gd name="connsiteX50" fmla="*/ 637355 w 2538665"/>
                <a:gd name="connsiteY50" fmla="*/ 488891 h 1526549"/>
                <a:gd name="connsiteX51" fmla="*/ 613735 w 2538665"/>
                <a:gd name="connsiteY51" fmla="*/ 486867 h 1526549"/>
                <a:gd name="connsiteX52" fmla="*/ 274074 w 2538665"/>
                <a:gd name="connsiteY52" fmla="*/ 553372 h 1526549"/>
                <a:gd name="connsiteX53" fmla="*/ 225664 w 2538665"/>
                <a:gd name="connsiteY53" fmla="*/ 578393 h 1526549"/>
                <a:gd name="connsiteX54" fmla="*/ 215609 w 2538665"/>
                <a:gd name="connsiteY54" fmla="*/ 585456 h 1526549"/>
                <a:gd name="connsiteX55" fmla="*/ 83884 w 2538665"/>
                <a:gd name="connsiteY55" fmla="*/ 575140 h 1526549"/>
                <a:gd name="connsiteX56" fmla="*/ 57758 w 2538665"/>
                <a:gd name="connsiteY56" fmla="*/ 409323 h 1526549"/>
                <a:gd name="connsiteX57" fmla="*/ 92682 w 2538665"/>
                <a:gd name="connsiteY57" fmla="*/ 378851 h 1526549"/>
                <a:gd name="connsiteX58" fmla="*/ 98605 w 2538665"/>
                <a:gd name="connsiteY58" fmla="*/ 376268 h 1526549"/>
                <a:gd name="connsiteX59" fmla="*/ 174224 w 2538665"/>
                <a:gd name="connsiteY59" fmla="*/ 337186 h 1526549"/>
                <a:gd name="connsiteX60" fmla="*/ 681539 w 2538665"/>
                <a:gd name="connsiteY60" fmla="*/ 253300 h 1526549"/>
                <a:gd name="connsiteX61" fmla="*/ 706665 w 2538665"/>
                <a:gd name="connsiteY61" fmla="*/ 257071 h 1526549"/>
                <a:gd name="connsiteX62" fmla="*/ 711512 w 2538665"/>
                <a:gd name="connsiteY62" fmla="*/ 254518 h 1526549"/>
                <a:gd name="connsiteX63" fmla="*/ 689168 w 2538665"/>
                <a:gd name="connsiteY63" fmla="*/ 246377 h 1526549"/>
                <a:gd name="connsiteX64" fmla="*/ 592510 w 2538665"/>
                <a:gd name="connsiteY64" fmla="*/ 221663 h 1526549"/>
                <a:gd name="connsiteX65" fmla="*/ 548404 w 2538665"/>
                <a:gd name="connsiteY65" fmla="*/ 215066 h 1526549"/>
                <a:gd name="connsiteX66" fmla="*/ 543165 w 2538665"/>
                <a:gd name="connsiteY66" fmla="*/ 214942 h 1526549"/>
                <a:gd name="connsiteX67" fmla="*/ 501357 w 2538665"/>
                <a:gd name="connsiteY67" fmla="*/ 201389 h 1526549"/>
                <a:gd name="connsiteX68" fmla="*/ 456219 w 2538665"/>
                <a:gd name="connsiteY68" fmla="*/ 54163 h 1526549"/>
                <a:gd name="connsiteX69" fmla="*/ 475983 w 2538665"/>
                <a:gd name="connsiteY69" fmla="*/ 28766 h 1526549"/>
                <a:gd name="connsiteX70" fmla="*/ 563163 w 2538665"/>
                <a:gd name="connsiteY70" fmla="*/ 787 h 1526549"/>
                <a:gd name="connsiteX0" fmla="*/ 563163 w 2325305"/>
                <a:gd name="connsiteY0" fmla="*/ 787 h 1526549"/>
                <a:gd name="connsiteX1" fmla="*/ 572154 w 2325305"/>
                <a:gd name="connsiteY1" fmla="*/ 2750 h 1526549"/>
                <a:gd name="connsiteX2" fmla="*/ 631669 w 2325305"/>
                <a:gd name="connsiteY2" fmla="*/ 11652 h 1526549"/>
                <a:gd name="connsiteX3" fmla="*/ 1034077 w 2325305"/>
                <a:gd name="connsiteY3" fmla="*/ 188118 h 1526549"/>
                <a:gd name="connsiteX4" fmla="*/ 1075426 w 2325305"/>
                <a:gd name="connsiteY4" fmla="*/ 221183 h 1526549"/>
                <a:gd name="connsiteX5" fmla="*/ 1112423 w 2325305"/>
                <a:gd name="connsiteY5" fmla="*/ 228032 h 1526549"/>
                <a:gd name="connsiteX6" fmla="*/ 1263033 w 2325305"/>
                <a:gd name="connsiteY6" fmla="*/ 275662 h 1526549"/>
                <a:gd name="connsiteX7" fmla="*/ 1629410 w 2325305"/>
                <a:gd name="connsiteY7" fmla="*/ 553280 h 1526549"/>
                <a:gd name="connsiteX8" fmla="*/ 1646164 w 2325305"/>
                <a:gd name="connsiteY8" fmla="*/ 581670 h 1526549"/>
                <a:gd name="connsiteX9" fmla="*/ 2015844 w 2325305"/>
                <a:gd name="connsiteY9" fmla="*/ 881047 h 1526549"/>
                <a:gd name="connsiteX10" fmla="*/ 2325305 w 2325305"/>
                <a:gd name="connsiteY10" fmla="*/ 1045019 h 1526549"/>
                <a:gd name="connsiteX11" fmla="*/ 2109796 w 2325305"/>
                <a:gd name="connsiteY11" fmla="*/ 1526549 h 1526549"/>
                <a:gd name="connsiteX12" fmla="*/ 1472646 w 2325305"/>
                <a:gd name="connsiteY12" fmla="*/ 1026327 h 1526549"/>
                <a:gd name="connsiteX13" fmla="*/ 1459052 w 2325305"/>
                <a:gd name="connsiteY13" fmla="*/ 1040817 h 1526549"/>
                <a:gd name="connsiteX14" fmla="*/ 1257185 w 2325305"/>
                <a:gd name="connsiteY14" fmla="*/ 1166298 h 1526549"/>
                <a:gd name="connsiteX15" fmla="*/ 1253079 w 2325305"/>
                <a:gd name="connsiteY15" fmla="*/ 1167693 h 1526549"/>
                <a:gd name="connsiteX16" fmla="*/ 1251616 w 2325305"/>
                <a:gd name="connsiteY16" fmla="*/ 1171250 h 1526549"/>
                <a:gd name="connsiteX17" fmla="*/ 1003546 w 2325305"/>
                <a:gd name="connsiteY17" fmla="*/ 1475990 h 1526549"/>
                <a:gd name="connsiteX18" fmla="*/ 1002793 w 2325305"/>
                <a:gd name="connsiteY18" fmla="*/ 1474985 h 1526549"/>
                <a:gd name="connsiteX19" fmla="*/ 991222 w 2325305"/>
                <a:gd name="connsiteY19" fmla="*/ 1483785 h 1526549"/>
                <a:gd name="connsiteX20" fmla="*/ 965516 w 2325305"/>
                <a:gd name="connsiteY20" fmla="*/ 1496196 h 1526549"/>
                <a:gd name="connsiteX21" fmla="*/ 784868 w 2325305"/>
                <a:gd name="connsiteY21" fmla="*/ 1411986 h 1526549"/>
                <a:gd name="connsiteX22" fmla="*/ 821299 w 2325305"/>
                <a:gd name="connsiteY22" fmla="*/ 1260504 h 1526549"/>
                <a:gd name="connsiteX23" fmla="*/ 834559 w 2325305"/>
                <a:gd name="connsiteY23" fmla="*/ 1250417 h 1526549"/>
                <a:gd name="connsiteX24" fmla="*/ 834302 w 2325305"/>
                <a:gd name="connsiteY24" fmla="*/ 1250071 h 1526549"/>
                <a:gd name="connsiteX25" fmla="*/ 1028655 w 2325305"/>
                <a:gd name="connsiteY25" fmla="*/ 961583 h 1526549"/>
                <a:gd name="connsiteX26" fmla="*/ 1033848 w 2325305"/>
                <a:gd name="connsiteY26" fmla="*/ 936200 h 1526549"/>
                <a:gd name="connsiteX27" fmla="*/ 999531 w 2325305"/>
                <a:gd name="connsiteY27" fmla="*/ 929830 h 1526549"/>
                <a:gd name="connsiteX28" fmla="*/ 449532 w 2325305"/>
                <a:gd name="connsiteY28" fmla="*/ 1162922 h 1526549"/>
                <a:gd name="connsiteX29" fmla="*/ 424486 w 2325305"/>
                <a:gd name="connsiteY29" fmla="*/ 1200933 h 1526549"/>
                <a:gd name="connsiteX30" fmla="*/ 421264 w 2325305"/>
                <a:gd name="connsiteY30" fmla="*/ 1207875 h 1526549"/>
                <a:gd name="connsiteX31" fmla="*/ 406781 w 2325305"/>
                <a:gd name="connsiteY31" fmla="*/ 1227753 h 1526549"/>
                <a:gd name="connsiteX32" fmla="*/ 238035 w 2325305"/>
                <a:gd name="connsiteY32" fmla="*/ 1240177 h 1526549"/>
                <a:gd name="connsiteX33" fmla="*/ 216268 w 2325305"/>
                <a:gd name="connsiteY33" fmla="*/ 1091008 h 1526549"/>
                <a:gd name="connsiteX34" fmla="*/ 221406 w 2325305"/>
                <a:gd name="connsiteY34" fmla="*/ 1083954 h 1526549"/>
                <a:gd name="connsiteX35" fmla="*/ 221307 w 2325305"/>
                <a:gd name="connsiteY35" fmla="*/ 1083894 h 1526549"/>
                <a:gd name="connsiteX36" fmla="*/ 259671 w 2325305"/>
                <a:gd name="connsiteY36" fmla="*/ 1025671 h 1526549"/>
                <a:gd name="connsiteX37" fmla="*/ 302281 w 2325305"/>
                <a:gd name="connsiteY37" fmla="*/ 971646 h 1526549"/>
                <a:gd name="connsiteX38" fmla="*/ 582522 w 2325305"/>
                <a:gd name="connsiteY38" fmla="*/ 761924 h 1526549"/>
                <a:gd name="connsiteX39" fmla="*/ 626764 w 2325305"/>
                <a:gd name="connsiteY39" fmla="*/ 744695 h 1526549"/>
                <a:gd name="connsiteX40" fmla="*/ 578160 w 2325305"/>
                <a:gd name="connsiteY40" fmla="*/ 752982 h 1526549"/>
                <a:gd name="connsiteX41" fmla="*/ 225752 w 2325305"/>
                <a:gd name="connsiteY41" fmla="*/ 942039 h 1526549"/>
                <a:gd name="connsiteX42" fmla="*/ 225073 w 2325305"/>
                <a:gd name="connsiteY42" fmla="*/ 941348 h 1526549"/>
                <a:gd name="connsiteX43" fmla="*/ 212292 w 2325305"/>
                <a:gd name="connsiteY43" fmla="*/ 955226 h 1526549"/>
                <a:gd name="connsiteX44" fmla="*/ 49520 w 2325305"/>
                <a:gd name="connsiteY44" fmla="*/ 963875 h 1526549"/>
                <a:gd name="connsiteX45" fmla="*/ 27308 w 2325305"/>
                <a:gd name="connsiteY45" fmla="*/ 782221 h 1526549"/>
                <a:gd name="connsiteX46" fmla="*/ 45351 w 2325305"/>
                <a:gd name="connsiteY46" fmla="*/ 762629 h 1526549"/>
                <a:gd name="connsiteX47" fmla="*/ 50257 w 2325305"/>
                <a:gd name="connsiteY47" fmla="*/ 759036 h 1526549"/>
                <a:gd name="connsiteX48" fmla="*/ 107842 w 2325305"/>
                <a:gd name="connsiteY48" fmla="*/ 707014 h 1526549"/>
                <a:gd name="connsiteX49" fmla="*/ 603912 w 2325305"/>
                <a:gd name="connsiteY49" fmla="*/ 491578 h 1526549"/>
                <a:gd name="connsiteX50" fmla="*/ 637355 w 2325305"/>
                <a:gd name="connsiteY50" fmla="*/ 488891 h 1526549"/>
                <a:gd name="connsiteX51" fmla="*/ 613735 w 2325305"/>
                <a:gd name="connsiteY51" fmla="*/ 486867 h 1526549"/>
                <a:gd name="connsiteX52" fmla="*/ 274074 w 2325305"/>
                <a:gd name="connsiteY52" fmla="*/ 553372 h 1526549"/>
                <a:gd name="connsiteX53" fmla="*/ 225664 w 2325305"/>
                <a:gd name="connsiteY53" fmla="*/ 578393 h 1526549"/>
                <a:gd name="connsiteX54" fmla="*/ 215609 w 2325305"/>
                <a:gd name="connsiteY54" fmla="*/ 585456 h 1526549"/>
                <a:gd name="connsiteX55" fmla="*/ 83884 w 2325305"/>
                <a:gd name="connsiteY55" fmla="*/ 575140 h 1526549"/>
                <a:gd name="connsiteX56" fmla="*/ 57758 w 2325305"/>
                <a:gd name="connsiteY56" fmla="*/ 409323 h 1526549"/>
                <a:gd name="connsiteX57" fmla="*/ 92682 w 2325305"/>
                <a:gd name="connsiteY57" fmla="*/ 378851 h 1526549"/>
                <a:gd name="connsiteX58" fmla="*/ 98605 w 2325305"/>
                <a:gd name="connsiteY58" fmla="*/ 376268 h 1526549"/>
                <a:gd name="connsiteX59" fmla="*/ 174224 w 2325305"/>
                <a:gd name="connsiteY59" fmla="*/ 337186 h 1526549"/>
                <a:gd name="connsiteX60" fmla="*/ 681539 w 2325305"/>
                <a:gd name="connsiteY60" fmla="*/ 253300 h 1526549"/>
                <a:gd name="connsiteX61" fmla="*/ 706665 w 2325305"/>
                <a:gd name="connsiteY61" fmla="*/ 257071 h 1526549"/>
                <a:gd name="connsiteX62" fmla="*/ 711512 w 2325305"/>
                <a:gd name="connsiteY62" fmla="*/ 254518 h 1526549"/>
                <a:gd name="connsiteX63" fmla="*/ 689168 w 2325305"/>
                <a:gd name="connsiteY63" fmla="*/ 246377 h 1526549"/>
                <a:gd name="connsiteX64" fmla="*/ 592510 w 2325305"/>
                <a:gd name="connsiteY64" fmla="*/ 221663 h 1526549"/>
                <a:gd name="connsiteX65" fmla="*/ 548404 w 2325305"/>
                <a:gd name="connsiteY65" fmla="*/ 215066 h 1526549"/>
                <a:gd name="connsiteX66" fmla="*/ 543165 w 2325305"/>
                <a:gd name="connsiteY66" fmla="*/ 214942 h 1526549"/>
                <a:gd name="connsiteX67" fmla="*/ 501357 w 2325305"/>
                <a:gd name="connsiteY67" fmla="*/ 201389 h 1526549"/>
                <a:gd name="connsiteX68" fmla="*/ 456219 w 2325305"/>
                <a:gd name="connsiteY68" fmla="*/ 54163 h 1526549"/>
                <a:gd name="connsiteX69" fmla="*/ 475983 w 2325305"/>
                <a:gd name="connsiteY69" fmla="*/ 28766 h 1526549"/>
                <a:gd name="connsiteX70" fmla="*/ 563163 w 2325305"/>
                <a:gd name="connsiteY70" fmla="*/ 787 h 1526549"/>
                <a:gd name="connsiteX0" fmla="*/ 563163 w 2325305"/>
                <a:gd name="connsiteY0" fmla="*/ 787 h 1587509"/>
                <a:gd name="connsiteX1" fmla="*/ 572154 w 2325305"/>
                <a:gd name="connsiteY1" fmla="*/ 2750 h 1587509"/>
                <a:gd name="connsiteX2" fmla="*/ 631669 w 2325305"/>
                <a:gd name="connsiteY2" fmla="*/ 11652 h 1587509"/>
                <a:gd name="connsiteX3" fmla="*/ 1034077 w 2325305"/>
                <a:gd name="connsiteY3" fmla="*/ 188118 h 1587509"/>
                <a:gd name="connsiteX4" fmla="*/ 1075426 w 2325305"/>
                <a:gd name="connsiteY4" fmla="*/ 221183 h 1587509"/>
                <a:gd name="connsiteX5" fmla="*/ 1112423 w 2325305"/>
                <a:gd name="connsiteY5" fmla="*/ 228032 h 1587509"/>
                <a:gd name="connsiteX6" fmla="*/ 1263033 w 2325305"/>
                <a:gd name="connsiteY6" fmla="*/ 275662 h 1587509"/>
                <a:gd name="connsiteX7" fmla="*/ 1629410 w 2325305"/>
                <a:gd name="connsiteY7" fmla="*/ 553280 h 1587509"/>
                <a:gd name="connsiteX8" fmla="*/ 1646164 w 2325305"/>
                <a:gd name="connsiteY8" fmla="*/ 581670 h 1587509"/>
                <a:gd name="connsiteX9" fmla="*/ 2015844 w 2325305"/>
                <a:gd name="connsiteY9" fmla="*/ 881047 h 1587509"/>
                <a:gd name="connsiteX10" fmla="*/ 2325305 w 2325305"/>
                <a:gd name="connsiteY10" fmla="*/ 1045019 h 1587509"/>
                <a:gd name="connsiteX11" fmla="*/ 2163136 w 2325305"/>
                <a:gd name="connsiteY11" fmla="*/ 1587509 h 1587509"/>
                <a:gd name="connsiteX12" fmla="*/ 1472646 w 2325305"/>
                <a:gd name="connsiteY12" fmla="*/ 1026327 h 1587509"/>
                <a:gd name="connsiteX13" fmla="*/ 1459052 w 2325305"/>
                <a:gd name="connsiteY13" fmla="*/ 1040817 h 1587509"/>
                <a:gd name="connsiteX14" fmla="*/ 1257185 w 2325305"/>
                <a:gd name="connsiteY14" fmla="*/ 1166298 h 1587509"/>
                <a:gd name="connsiteX15" fmla="*/ 1253079 w 2325305"/>
                <a:gd name="connsiteY15" fmla="*/ 1167693 h 1587509"/>
                <a:gd name="connsiteX16" fmla="*/ 1251616 w 2325305"/>
                <a:gd name="connsiteY16" fmla="*/ 1171250 h 1587509"/>
                <a:gd name="connsiteX17" fmla="*/ 1003546 w 2325305"/>
                <a:gd name="connsiteY17" fmla="*/ 1475990 h 1587509"/>
                <a:gd name="connsiteX18" fmla="*/ 1002793 w 2325305"/>
                <a:gd name="connsiteY18" fmla="*/ 1474985 h 1587509"/>
                <a:gd name="connsiteX19" fmla="*/ 991222 w 2325305"/>
                <a:gd name="connsiteY19" fmla="*/ 1483785 h 1587509"/>
                <a:gd name="connsiteX20" fmla="*/ 965516 w 2325305"/>
                <a:gd name="connsiteY20" fmla="*/ 1496196 h 1587509"/>
                <a:gd name="connsiteX21" fmla="*/ 784868 w 2325305"/>
                <a:gd name="connsiteY21" fmla="*/ 1411986 h 1587509"/>
                <a:gd name="connsiteX22" fmla="*/ 821299 w 2325305"/>
                <a:gd name="connsiteY22" fmla="*/ 1260504 h 1587509"/>
                <a:gd name="connsiteX23" fmla="*/ 834559 w 2325305"/>
                <a:gd name="connsiteY23" fmla="*/ 1250417 h 1587509"/>
                <a:gd name="connsiteX24" fmla="*/ 834302 w 2325305"/>
                <a:gd name="connsiteY24" fmla="*/ 1250071 h 1587509"/>
                <a:gd name="connsiteX25" fmla="*/ 1028655 w 2325305"/>
                <a:gd name="connsiteY25" fmla="*/ 961583 h 1587509"/>
                <a:gd name="connsiteX26" fmla="*/ 1033848 w 2325305"/>
                <a:gd name="connsiteY26" fmla="*/ 936200 h 1587509"/>
                <a:gd name="connsiteX27" fmla="*/ 999531 w 2325305"/>
                <a:gd name="connsiteY27" fmla="*/ 929830 h 1587509"/>
                <a:gd name="connsiteX28" fmla="*/ 449532 w 2325305"/>
                <a:gd name="connsiteY28" fmla="*/ 1162922 h 1587509"/>
                <a:gd name="connsiteX29" fmla="*/ 424486 w 2325305"/>
                <a:gd name="connsiteY29" fmla="*/ 1200933 h 1587509"/>
                <a:gd name="connsiteX30" fmla="*/ 421264 w 2325305"/>
                <a:gd name="connsiteY30" fmla="*/ 1207875 h 1587509"/>
                <a:gd name="connsiteX31" fmla="*/ 406781 w 2325305"/>
                <a:gd name="connsiteY31" fmla="*/ 1227753 h 1587509"/>
                <a:gd name="connsiteX32" fmla="*/ 238035 w 2325305"/>
                <a:gd name="connsiteY32" fmla="*/ 1240177 h 1587509"/>
                <a:gd name="connsiteX33" fmla="*/ 216268 w 2325305"/>
                <a:gd name="connsiteY33" fmla="*/ 1091008 h 1587509"/>
                <a:gd name="connsiteX34" fmla="*/ 221406 w 2325305"/>
                <a:gd name="connsiteY34" fmla="*/ 1083954 h 1587509"/>
                <a:gd name="connsiteX35" fmla="*/ 221307 w 2325305"/>
                <a:gd name="connsiteY35" fmla="*/ 1083894 h 1587509"/>
                <a:gd name="connsiteX36" fmla="*/ 259671 w 2325305"/>
                <a:gd name="connsiteY36" fmla="*/ 1025671 h 1587509"/>
                <a:gd name="connsiteX37" fmla="*/ 302281 w 2325305"/>
                <a:gd name="connsiteY37" fmla="*/ 971646 h 1587509"/>
                <a:gd name="connsiteX38" fmla="*/ 582522 w 2325305"/>
                <a:gd name="connsiteY38" fmla="*/ 761924 h 1587509"/>
                <a:gd name="connsiteX39" fmla="*/ 626764 w 2325305"/>
                <a:gd name="connsiteY39" fmla="*/ 744695 h 1587509"/>
                <a:gd name="connsiteX40" fmla="*/ 578160 w 2325305"/>
                <a:gd name="connsiteY40" fmla="*/ 752982 h 1587509"/>
                <a:gd name="connsiteX41" fmla="*/ 225752 w 2325305"/>
                <a:gd name="connsiteY41" fmla="*/ 942039 h 1587509"/>
                <a:gd name="connsiteX42" fmla="*/ 225073 w 2325305"/>
                <a:gd name="connsiteY42" fmla="*/ 941348 h 1587509"/>
                <a:gd name="connsiteX43" fmla="*/ 212292 w 2325305"/>
                <a:gd name="connsiteY43" fmla="*/ 955226 h 1587509"/>
                <a:gd name="connsiteX44" fmla="*/ 49520 w 2325305"/>
                <a:gd name="connsiteY44" fmla="*/ 963875 h 1587509"/>
                <a:gd name="connsiteX45" fmla="*/ 27308 w 2325305"/>
                <a:gd name="connsiteY45" fmla="*/ 782221 h 1587509"/>
                <a:gd name="connsiteX46" fmla="*/ 45351 w 2325305"/>
                <a:gd name="connsiteY46" fmla="*/ 762629 h 1587509"/>
                <a:gd name="connsiteX47" fmla="*/ 50257 w 2325305"/>
                <a:gd name="connsiteY47" fmla="*/ 759036 h 1587509"/>
                <a:gd name="connsiteX48" fmla="*/ 107842 w 2325305"/>
                <a:gd name="connsiteY48" fmla="*/ 707014 h 1587509"/>
                <a:gd name="connsiteX49" fmla="*/ 603912 w 2325305"/>
                <a:gd name="connsiteY49" fmla="*/ 491578 h 1587509"/>
                <a:gd name="connsiteX50" fmla="*/ 637355 w 2325305"/>
                <a:gd name="connsiteY50" fmla="*/ 488891 h 1587509"/>
                <a:gd name="connsiteX51" fmla="*/ 613735 w 2325305"/>
                <a:gd name="connsiteY51" fmla="*/ 486867 h 1587509"/>
                <a:gd name="connsiteX52" fmla="*/ 274074 w 2325305"/>
                <a:gd name="connsiteY52" fmla="*/ 553372 h 1587509"/>
                <a:gd name="connsiteX53" fmla="*/ 225664 w 2325305"/>
                <a:gd name="connsiteY53" fmla="*/ 578393 h 1587509"/>
                <a:gd name="connsiteX54" fmla="*/ 215609 w 2325305"/>
                <a:gd name="connsiteY54" fmla="*/ 585456 h 1587509"/>
                <a:gd name="connsiteX55" fmla="*/ 83884 w 2325305"/>
                <a:gd name="connsiteY55" fmla="*/ 575140 h 1587509"/>
                <a:gd name="connsiteX56" fmla="*/ 57758 w 2325305"/>
                <a:gd name="connsiteY56" fmla="*/ 409323 h 1587509"/>
                <a:gd name="connsiteX57" fmla="*/ 92682 w 2325305"/>
                <a:gd name="connsiteY57" fmla="*/ 378851 h 1587509"/>
                <a:gd name="connsiteX58" fmla="*/ 98605 w 2325305"/>
                <a:gd name="connsiteY58" fmla="*/ 376268 h 1587509"/>
                <a:gd name="connsiteX59" fmla="*/ 174224 w 2325305"/>
                <a:gd name="connsiteY59" fmla="*/ 337186 h 1587509"/>
                <a:gd name="connsiteX60" fmla="*/ 681539 w 2325305"/>
                <a:gd name="connsiteY60" fmla="*/ 253300 h 1587509"/>
                <a:gd name="connsiteX61" fmla="*/ 706665 w 2325305"/>
                <a:gd name="connsiteY61" fmla="*/ 257071 h 1587509"/>
                <a:gd name="connsiteX62" fmla="*/ 711512 w 2325305"/>
                <a:gd name="connsiteY62" fmla="*/ 254518 h 1587509"/>
                <a:gd name="connsiteX63" fmla="*/ 689168 w 2325305"/>
                <a:gd name="connsiteY63" fmla="*/ 246377 h 1587509"/>
                <a:gd name="connsiteX64" fmla="*/ 592510 w 2325305"/>
                <a:gd name="connsiteY64" fmla="*/ 221663 h 1587509"/>
                <a:gd name="connsiteX65" fmla="*/ 548404 w 2325305"/>
                <a:gd name="connsiteY65" fmla="*/ 215066 h 1587509"/>
                <a:gd name="connsiteX66" fmla="*/ 543165 w 2325305"/>
                <a:gd name="connsiteY66" fmla="*/ 214942 h 1587509"/>
                <a:gd name="connsiteX67" fmla="*/ 501357 w 2325305"/>
                <a:gd name="connsiteY67" fmla="*/ 201389 h 1587509"/>
                <a:gd name="connsiteX68" fmla="*/ 456219 w 2325305"/>
                <a:gd name="connsiteY68" fmla="*/ 54163 h 1587509"/>
                <a:gd name="connsiteX69" fmla="*/ 475983 w 2325305"/>
                <a:gd name="connsiteY69" fmla="*/ 28766 h 1587509"/>
                <a:gd name="connsiteX70" fmla="*/ 563163 w 232530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2015844 w 2256725"/>
                <a:gd name="connsiteY9" fmla="*/ 88104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1909164 w 2256725"/>
                <a:gd name="connsiteY9" fmla="*/ 79722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62196"/>
                <a:gd name="connsiteY0" fmla="*/ 787 h 1587509"/>
                <a:gd name="connsiteX1" fmla="*/ 572154 w 2262196"/>
                <a:gd name="connsiteY1" fmla="*/ 2750 h 1587509"/>
                <a:gd name="connsiteX2" fmla="*/ 631669 w 2262196"/>
                <a:gd name="connsiteY2" fmla="*/ 11652 h 1587509"/>
                <a:gd name="connsiteX3" fmla="*/ 1034077 w 2262196"/>
                <a:gd name="connsiteY3" fmla="*/ 188118 h 1587509"/>
                <a:gd name="connsiteX4" fmla="*/ 1075426 w 2262196"/>
                <a:gd name="connsiteY4" fmla="*/ 221183 h 1587509"/>
                <a:gd name="connsiteX5" fmla="*/ 1112423 w 2262196"/>
                <a:gd name="connsiteY5" fmla="*/ 228032 h 1587509"/>
                <a:gd name="connsiteX6" fmla="*/ 1263033 w 2262196"/>
                <a:gd name="connsiteY6" fmla="*/ 275662 h 1587509"/>
                <a:gd name="connsiteX7" fmla="*/ 1629410 w 2262196"/>
                <a:gd name="connsiteY7" fmla="*/ 553280 h 1587509"/>
                <a:gd name="connsiteX8" fmla="*/ 1646164 w 2262196"/>
                <a:gd name="connsiteY8" fmla="*/ 581670 h 1587509"/>
                <a:gd name="connsiteX9" fmla="*/ 1909164 w 2262196"/>
                <a:gd name="connsiteY9" fmla="*/ 797227 h 1587509"/>
                <a:gd name="connsiteX10" fmla="*/ 2256725 w 2262196"/>
                <a:gd name="connsiteY10" fmla="*/ 1037399 h 1587509"/>
                <a:gd name="connsiteX11" fmla="*/ 2262196 w 2262196"/>
                <a:gd name="connsiteY11" fmla="*/ 1587509 h 1587509"/>
                <a:gd name="connsiteX12" fmla="*/ 1472646 w 2262196"/>
                <a:gd name="connsiteY12" fmla="*/ 1026327 h 1587509"/>
                <a:gd name="connsiteX13" fmla="*/ 1459052 w 2262196"/>
                <a:gd name="connsiteY13" fmla="*/ 1040817 h 1587509"/>
                <a:gd name="connsiteX14" fmla="*/ 1257185 w 2262196"/>
                <a:gd name="connsiteY14" fmla="*/ 1166298 h 1587509"/>
                <a:gd name="connsiteX15" fmla="*/ 1253079 w 2262196"/>
                <a:gd name="connsiteY15" fmla="*/ 1167693 h 1587509"/>
                <a:gd name="connsiteX16" fmla="*/ 1251616 w 2262196"/>
                <a:gd name="connsiteY16" fmla="*/ 1171250 h 1587509"/>
                <a:gd name="connsiteX17" fmla="*/ 1003546 w 2262196"/>
                <a:gd name="connsiteY17" fmla="*/ 1475990 h 1587509"/>
                <a:gd name="connsiteX18" fmla="*/ 1002793 w 2262196"/>
                <a:gd name="connsiteY18" fmla="*/ 1474985 h 1587509"/>
                <a:gd name="connsiteX19" fmla="*/ 991222 w 2262196"/>
                <a:gd name="connsiteY19" fmla="*/ 1483785 h 1587509"/>
                <a:gd name="connsiteX20" fmla="*/ 965516 w 2262196"/>
                <a:gd name="connsiteY20" fmla="*/ 1496196 h 1587509"/>
                <a:gd name="connsiteX21" fmla="*/ 784868 w 2262196"/>
                <a:gd name="connsiteY21" fmla="*/ 1411986 h 1587509"/>
                <a:gd name="connsiteX22" fmla="*/ 821299 w 2262196"/>
                <a:gd name="connsiteY22" fmla="*/ 1260504 h 1587509"/>
                <a:gd name="connsiteX23" fmla="*/ 834559 w 2262196"/>
                <a:gd name="connsiteY23" fmla="*/ 1250417 h 1587509"/>
                <a:gd name="connsiteX24" fmla="*/ 834302 w 2262196"/>
                <a:gd name="connsiteY24" fmla="*/ 1250071 h 1587509"/>
                <a:gd name="connsiteX25" fmla="*/ 1028655 w 2262196"/>
                <a:gd name="connsiteY25" fmla="*/ 961583 h 1587509"/>
                <a:gd name="connsiteX26" fmla="*/ 1033848 w 2262196"/>
                <a:gd name="connsiteY26" fmla="*/ 936200 h 1587509"/>
                <a:gd name="connsiteX27" fmla="*/ 999531 w 2262196"/>
                <a:gd name="connsiteY27" fmla="*/ 929830 h 1587509"/>
                <a:gd name="connsiteX28" fmla="*/ 449532 w 2262196"/>
                <a:gd name="connsiteY28" fmla="*/ 1162922 h 1587509"/>
                <a:gd name="connsiteX29" fmla="*/ 424486 w 2262196"/>
                <a:gd name="connsiteY29" fmla="*/ 1200933 h 1587509"/>
                <a:gd name="connsiteX30" fmla="*/ 421264 w 2262196"/>
                <a:gd name="connsiteY30" fmla="*/ 1207875 h 1587509"/>
                <a:gd name="connsiteX31" fmla="*/ 406781 w 2262196"/>
                <a:gd name="connsiteY31" fmla="*/ 1227753 h 1587509"/>
                <a:gd name="connsiteX32" fmla="*/ 238035 w 2262196"/>
                <a:gd name="connsiteY32" fmla="*/ 1240177 h 1587509"/>
                <a:gd name="connsiteX33" fmla="*/ 216268 w 2262196"/>
                <a:gd name="connsiteY33" fmla="*/ 1091008 h 1587509"/>
                <a:gd name="connsiteX34" fmla="*/ 221406 w 2262196"/>
                <a:gd name="connsiteY34" fmla="*/ 1083954 h 1587509"/>
                <a:gd name="connsiteX35" fmla="*/ 221307 w 2262196"/>
                <a:gd name="connsiteY35" fmla="*/ 1083894 h 1587509"/>
                <a:gd name="connsiteX36" fmla="*/ 259671 w 2262196"/>
                <a:gd name="connsiteY36" fmla="*/ 1025671 h 1587509"/>
                <a:gd name="connsiteX37" fmla="*/ 302281 w 2262196"/>
                <a:gd name="connsiteY37" fmla="*/ 971646 h 1587509"/>
                <a:gd name="connsiteX38" fmla="*/ 582522 w 2262196"/>
                <a:gd name="connsiteY38" fmla="*/ 761924 h 1587509"/>
                <a:gd name="connsiteX39" fmla="*/ 626764 w 2262196"/>
                <a:gd name="connsiteY39" fmla="*/ 744695 h 1587509"/>
                <a:gd name="connsiteX40" fmla="*/ 578160 w 2262196"/>
                <a:gd name="connsiteY40" fmla="*/ 752982 h 1587509"/>
                <a:gd name="connsiteX41" fmla="*/ 225752 w 2262196"/>
                <a:gd name="connsiteY41" fmla="*/ 942039 h 1587509"/>
                <a:gd name="connsiteX42" fmla="*/ 225073 w 2262196"/>
                <a:gd name="connsiteY42" fmla="*/ 941348 h 1587509"/>
                <a:gd name="connsiteX43" fmla="*/ 212292 w 2262196"/>
                <a:gd name="connsiteY43" fmla="*/ 955226 h 1587509"/>
                <a:gd name="connsiteX44" fmla="*/ 49520 w 2262196"/>
                <a:gd name="connsiteY44" fmla="*/ 963875 h 1587509"/>
                <a:gd name="connsiteX45" fmla="*/ 27308 w 2262196"/>
                <a:gd name="connsiteY45" fmla="*/ 782221 h 1587509"/>
                <a:gd name="connsiteX46" fmla="*/ 45351 w 2262196"/>
                <a:gd name="connsiteY46" fmla="*/ 762629 h 1587509"/>
                <a:gd name="connsiteX47" fmla="*/ 50257 w 2262196"/>
                <a:gd name="connsiteY47" fmla="*/ 759036 h 1587509"/>
                <a:gd name="connsiteX48" fmla="*/ 107842 w 2262196"/>
                <a:gd name="connsiteY48" fmla="*/ 707014 h 1587509"/>
                <a:gd name="connsiteX49" fmla="*/ 603912 w 2262196"/>
                <a:gd name="connsiteY49" fmla="*/ 491578 h 1587509"/>
                <a:gd name="connsiteX50" fmla="*/ 637355 w 2262196"/>
                <a:gd name="connsiteY50" fmla="*/ 488891 h 1587509"/>
                <a:gd name="connsiteX51" fmla="*/ 613735 w 2262196"/>
                <a:gd name="connsiteY51" fmla="*/ 486867 h 1587509"/>
                <a:gd name="connsiteX52" fmla="*/ 274074 w 2262196"/>
                <a:gd name="connsiteY52" fmla="*/ 553372 h 1587509"/>
                <a:gd name="connsiteX53" fmla="*/ 225664 w 2262196"/>
                <a:gd name="connsiteY53" fmla="*/ 578393 h 1587509"/>
                <a:gd name="connsiteX54" fmla="*/ 215609 w 2262196"/>
                <a:gd name="connsiteY54" fmla="*/ 585456 h 1587509"/>
                <a:gd name="connsiteX55" fmla="*/ 83884 w 2262196"/>
                <a:gd name="connsiteY55" fmla="*/ 575140 h 1587509"/>
                <a:gd name="connsiteX56" fmla="*/ 57758 w 2262196"/>
                <a:gd name="connsiteY56" fmla="*/ 409323 h 1587509"/>
                <a:gd name="connsiteX57" fmla="*/ 92682 w 2262196"/>
                <a:gd name="connsiteY57" fmla="*/ 378851 h 1587509"/>
                <a:gd name="connsiteX58" fmla="*/ 98605 w 2262196"/>
                <a:gd name="connsiteY58" fmla="*/ 376268 h 1587509"/>
                <a:gd name="connsiteX59" fmla="*/ 174224 w 2262196"/>
                <a:gd name="connsiteY59" fmla="*/ 337186 h 1587509"/>
                <a:gd name="connsiteX60" fmla="*/ 681539 w 2262196"/>
                <a:gd name="connsiteY60" fmla="*/ 253300 h 1587509"/>
                <a:gd name="connsiteX61" fmla="*/ 706665 w 2262196"/>
                <a:gd name="connsiteY61" fmla="*/ 257071 h 1587509"/>
                <a:gd name="connsiteX62" fmla="*/ 711512 w 2262196"/>
                <a:gd name="connsiteY62" fmla="*/ 254518 h 1587509"/>
                <a:gd name="connsiteX63" fmla="*/ 689168 w 2262196"/>
                <a:gd name="connsiteY63" fmla="*/ 246377 h 1587509"/>
                <a:gd name="connsiteX64" fmla="*/ 592510 w 2262196"/>
                <a:gd name="connsiteY64" fmla="*/ 221663 h 1587509"/>
                <a:gd name="connsiteX65" fmla="*/ 548404 w 2262196"/>
                <a:gd name="connsiteY65" fmla="*/ 215066 h 1587509"/>
                <a:gd name="connsiteX66" fmla="*/ 543165 w 2262196"/>
                <a:gd name="connsiteY66" fmla="*/ 214942 h 1587509"/>
                <a:gd name="connsiteX67" fmla="*/ 501357 w 2262196"/>
                <a:gd name="connsiteY67" fmla="*/ 201389 h 1587509"/>
                <a:gd name="connsiteX68" fmla="*/ 456219 w 2262196"/>
                <a:gd name="connsiteY68" fmla="*/ 54163 h 1587509"/>
                <a:gd name="connsiteX69" fmla="*/ 475983 w 2262196"/>
                <a:gd name="connsiteY69" fmla="*/ 28766 h 1587509"/>
                <a:gd name="connsiteX70" fmla="*/ 563163 w 2262196"/>
                <a:gd name="connsiteY70" fmla="*/ 787 h 1587509"/>
                <a:gd name="connsiteX0" fmla="*/ 563163 w 2371850"/>
                <a:gd name="connsiteY0" fmla="*/ 787 h 1590856"/>
                <a:gd name="connsiteX1" fmla="*/ 572154 w 2371850"/>
                <a:gd name="connsiteY1" fmla="*/ 2750 h 1590856"/>
                <a:gd name="connsiteX2" fmla="*/ 631669 w 2371850"/>
                <a:gd name="connsiteY2" fmla="*/ 11652 h 1590856"/>
                <a:gd name="connsiteX3" fmla="*/ 1034077 w 2371850"/>
                <a:gd name="connsiteY3" fmla="*/ 188118 h 1590856"/>
                <a:gd name="connsiteX4" fmla="*/ 1075426 w 2371850"/>
                <a:gd name="connsiteY4" fmla="*/ 221183 h 1590856"/>
                <a:gd name="connsiteX5" fmla="*/ 1112423 w 2371850"/>
                <a:gd name="connsiteY5" fmla="*/ 228032 h 1590856"/>
                <a:gd name="connsiteX6" fmla="*/ 1263033 w 2371850"/>
                <a:gd name="connsiteY6" fmla="*/ 275662 h 1590856"/>
                <a:gd name="connsiteX7" fmla="*/ 1629410 w 2371850"/>
                <a:gd name="connsiteY7" fmla="*/ 553280 h 1590856"/>
                <a:gd name="connsiteX8" fmla="*/ 1646164 w 2371850"/>
                <a:gd name="connsiteY8" fmla="*/ 581670 h 1590856"/>
                <a:gd name="connsiteX9" fmla="*/ 1909164 w 2371850"/>
                <a:gd name="connsiteY9" fmla="*/ 797227 h 1590856"/>
                <a:gd name="connsiteX10" fmla="*/ 2256725 w 2371850"/>
                <a:gd name="connsiteY10" fmla="*/ 1037399 h 1590856"/>
                <a:gd name="connsiteX11" fmla="*/ 2369706 w 2371850"/>
                <a:gd name="connsiteY11" fmla="*/ 1282009 h 1590856"/>
                <a:gd name="connsiteX12" fmla="*/ 2262196 w 2371850"/>
                <a:gd name="connsiteY12" fmla="*/ 1587509 h 1590856"/>
                <a:gd name="connsiteX13" fmla="*/ 1472646 w 2371850"/>
                <a:gd name="connsiteY13" fmla="*/ 1026327 h 1590856"/>
                <a:gd name="connsiteX14" fmla="*/ 1459052 w 2371850"/>
                <a:gd name="connsiteY14" fmla="*/ 1040817 h 1590856"/>
                <a:gd name="connsiteX15" fmla="*/ 1257185 w 2371850"/>
                <a:gd name="connsiteY15" fmla="*/ 1166298 h 1590856"/>
                <a:gd name="connsiteX16" fmla="*/ 1253079 w 2371850"/>
                <a:gd name="connsiteY16" fmla="*/ 1167693 h 1590856"/>
                <a:gd name="connsiteX17" fmla="*/ 1251616 w 2371850"/>
                <a:gd name="connsiteY17" fmla="*/ 1171250 h 1590856"/>
                <a:gd name="connsiteX18" fmla="*/ 1003546 w 2371850"/>
                <a:gd name="connsiteY18" fmla="*/ 1475990 h 1590856"/>
                <a:gd name="connsiteX19" fmla="*/ 1002793 w 2371850"/>
                <a:gd name="connsiteY19" fmla="*/ 1474985 h 1590856"/>
                <a:gd name="connsiteX20" fmla="*/ 991222 w 2371850"/>
                <a:gd name="connsiteY20" fmla="*/ 1483785 h 1590856"/>
                <a:gd name="connsiteX21" fmla="*/ 965516 w 2371850"/>
                <a:gd name="connsiteY21" fmla="*/ 1496196 h 1590856"/>
                <a:gd name="connsiteX22" fmla="*/ 784868 w 2371850"/>
                <a:gd name="connsiteY22" fmla="*/ 1411986 h 1590856"/>
                <a:gd name="connsiteX23" fmla="*/ 821299 w 2371850"/>
                <a:gd name="connsiteY23" fmla="*/ 1260504 h 1590856"/>
                <a:gd name="connsiteX24" fmla="*/ 834559 w 2371850"/>
                <a:gd name="connsiteY24" fmla="*/ 1250417 h 1590856"/>
                <a:gd name="connsiteX25" fmla="*/ 834302 w 2371850"/>
                <a:gd name="connsiteY25" fmla="*/ 1250071 h 1590856"/>
                <a:gd name="connsiteX26" fmla="*/ 1028655 w 2371850"/>
                <a:gd name="connsiteY26" fmla="*/ 961583 h 1590856"/>
                <a:gd name="connsiteX27" fmla="*/ 1033848 w 2371850"/>
                <a:gd name="connsiteY27" fmla="*/ 936200 h 1590856"/>
                <a:gd name="connsiteX28" fmla="*/ 999531 w 2371850"/>
                <a:gd name="connsiteY28" fmla="*/ 929830 h 1590856"/>
                <a:gd name="connsiteX29" fmla="*/ 449532 w 2371850"/>
                <a:gd name="connsiteY29" fmla="*/ 1162922 h 1590856"/>
                <a:gd name="connsiteX30" fmla="*/ 424486 w 2371850"/>
                <a:gd name="connsiteY30" fmla="*/ 1200933 h 1590856"/>
                <a:gd name="connsiteX31" fmla="*/ 421264 w 2371850"/>
                <a:gd name="connsiteY31" fmla="*/ 1207875 h 1590856"/>
                <a:gd name="connsiteX32" fmla="*/ 406781 w 2371850"/>
                <a:gd name="connsiteY32" fmla="*/ 1227753 h 1590856"/>
                <a:gd name="connsiteX33" fmla="*/ 238035 w 2371850"/>
                <a:gd name="connsiteY33" fmla="*/ 1240177 h 1590856"/>
                <a:gd name="connsiteX34" fmla="*/ 216268 w 2371850"/>
                <a:gd name="connsiteY34" fmla="*/ 1091008 h 1590856"/>
                <a:gd name="connsiteX35" fmla="*/ 221406 w 2371850"/>
                <a:gd name="connsiteY35" fmla="*/ 1083954 h 1590856"/>
                <a:gd name="connsiteX36" fmla="*/ 221307 w 2371850"/>
                <a:gd name="connsiteY36" fmla="*/ 1083894 h 1590856"/>
                <a:gd name="connsiteX37" fmla="*/ 259671 w 2371850"/>
                <a:gd name="connsiteY37" fmla="*/ 1025671 h 1590856"/>
                <a:gd name="connsiteX38" fmla="*/ 302281 w 2371850"/>
                <a:gd name="connsiteY38" fmla="*/ 971646 h 1590856"/>
                <a:gd name="connsiteX39" fmla="*/ 582522 w 2371850"/>
                <a:gd name="connsiteY39" fmla="*/ 761924 h 1590856"/>
                <a:gd name="connsiteX40" fmla="*/ 626764 w 2371850"/>
                <a:gd name="connsiteY40" fmla="*/ 744695 h 1590856"/>
                <a:gd name="connsiteX41" fmla="*/ 578160 w 2371850"/>
                <a:gd name="connsiteY41" fmla="*/ 752982 h 1590856"/>
                <a:gd name="connsiteX42" fmla="*/ 225752 w 2371850"/>
                <a:gd name="connsiteY42" fmla="*/ 942039 h 1590856"/>
                <a:gd name="connsiteX43" fmla="*/ 225073 w 2371850"/>
                <a:gd name="connsiteY43" fmla="*/ 941348 h 1590856"/>
                <a:gd name="connsiteX44" fmla="*/ 212292 w 2371850"/>
                <a:gd name="connsiteY44" fmla="*/ 955226 h 1590856"/>
                <a:gd name="connsiteX45" fmla="*/ 49520 w 2371850"/>
                <a:gd name="connsiteY45" fmla="*/ 963875 h 1590856"/>
                <a:gd name="connsiteX46" fmla="*/ 27308 w 2371850"/>
                <a:gd name="connsiteY46" fmla="*/ 782221 h 1590856"/>
                <a:gd name="connsiteX47" fmla="*/ 45351 w 2371850"/>
                <a:gd name="connsiteY47" fmla="*/ 762629 h 1590856"/>
                <a:gd name="connsiteX48" fmla="*/ 50257 w 2371850"/>
                <a:gd name="connsiteY48" fmla="*/ 759036 h 1590856"/>
                <a:gd name="connsiteX49" fmla="*/ 107842 w 2371850"/>
                <a:gd name="connsiteY49" fmla="*/ 707014 h 1590856"/>
                <a:gd name="connsiteX50" fmla="*/ 603912 w 2371850"/>
                <a:gd name="connsiteY50" fmla="*/ 491578 h 1590856"/>
                <a:gd name="connsiteX51" fmla="*/ 637355 w 2371850"/>
                <a:gd name="connsiteY51" fmla="*/ 488891 h 1590856"/>
                <a:gd name="connsiteX52" fmla="*/ 613735 w 2371850"/>
                <a:gd name="connsiteY52" fmla="*/ 486867 h 1590856"/>
                <a:gd name="connsiteX53" fmla="*/ 274074 w 2371850"/>
                <a:gd name="connsiteY53" fmla="*/ 553372 h 1590856"/>
                <a:gd name="connsiteX54" fmla="*/ 225664 w 2371850"/>
                <a:gd name="connsiteY54" fmla="*/ 578393 h 1590856"/>
                <a:gd name="connsiteX55" fmla="*/ 215609 w 2371850"/>
                <a:gd name="connsiteY55" fmla="*/ 585456 h 1590856"/>
                <a:gd name="connsiteX56" fmla="*/ 83884 w 2371850"/>
                <a:gd name="connsiteY56" fmla="*/ 575140 h 1590856"/>
                <a:gd name="connsiteX57" fmla="*/ 57758 w 2371850"/>
                <a:gd name="connsiteY57" fmla="*/ 409323 h 1590856"/>
                <a:gd name="connsiteX58" fmla="*/ 92682 w 2371850"/>
                <a:gd name="connsiteY58" fmla="*/ 378851 h 1590856"/>
                <a:gd name="connsiteX59" fmla="*/ 98605 w 2371850"/>
                <a:gd name="connsiteY59" fmla="*/ 376268 h 1590856"/>
                <a:gd name="connsiteX60" fmla="*/ 174224 w 2371850"/>
                <a:gd name="connsiteY60" fmla="*/ 337186 h 1590856"/>
                <a:gd name="connsiteX61" fmla="*/ 681539 w 2371850"/>
                <a:gd name="connsiteY61" fmla="*/ 253300 h 1590856"/>
                <a:gd name="connsiteX62" fmla="*/ 706665 w 2371850"/>
                <a:gd name="connsiteY62" fmla="*/ 257071 h 1590856"/>
                <a:gd name="connsiteX63" fmla="*/ 711512 w 2371850"/>
                <a:gd name="connsiteY63" fmla="*/ 254518 h 1590856"/>
                <a:gd name="connsiteX64" fmla="*/ 689168 w 2371850"/>
                <a:gd name="connsiteY64" fmla="*/ 246377 h 1590856"/>
                <a:gd name="connsiteX65" fmla="*/ 592510 w 2371850"/>
                <a:gd name="connsiteY65" fmla="*/ 221663 h 1590856"/>
                <a:gd name="connsiteX66" fmla="*/ 548404 w 2371850"/>
                <a:gd name="connsiteY66" fmla="*/ 215066 h 1590856"/>
                <a:gd name="connsiteX67" fmla="*/ 543165 w 2371850"/>
                <a:gd name="connsiteY67" fmla="*/ 214942 h 1590856"/>
                <a:gd name="connsiteX68" fmla="*/ 501357 w 2371850"/>
                <a:gd name="connsiteY68" fmla="*/ 201389 h 1590856"/>
                <a:gd name="connsiteX69" fmla="*/ 456219 w 2371850"/>
                <a:gd name="connsiteY69" fmla="*/ 54163 h 1590856"/>
                <a:gd name="connsiteX70" fmla="*/ 475983 w 2371850"/>
                <a:gd name="connsiteY70" fmla="*/ 28766 h 1590856"/>
                <a:gd name="connsiteX71" fmla="*/ 563163 w 2371850"/>
                <a:gd name="connsiteY71" fmla="*/ 787 h 1590856"/>
                <a:gd name="connsiteX0" fmla="*/ 2369706 w 2461146"/>
                <a:gd name="connsiteY0" fmla="*/ 1282009 h 1590856"/>
                <a:gd name="connsiteX1" fmla="*/ 2262196 w 2461146"/>
                <a:gd name="connsiteY1" fmla="*/ 1587509 h 1590856"/>
                <a:gd name="connsiteX2" fmla="*/ 1472646 w 2461146"/>
                <a:gd name="connsiteY2" fmla="*/ 1026327 h 1590856"/>
                <a:gd name="connsiteX3" fmla="*/ 1459052 w 2461146"/>
                <a:gd name="connsiteY3" fmla="*/ 1040817 h 1590856"/>
                <a:gd name="connsiteX4" fmla="*/ 1257185 w 2461146"/>
                <a:gd name="connsiteY4" fmla="*/ 1166298 h 1590856"/>
                <a:gd name="connsiteX5" fmla="*/ 1253079 w 2461146"/>
                <a:gd name="connsiteY5" fmla="*/ 1167693 h 1590856"/>
                <a:gd name="connsiteX6" fmla="*/ 1251616 w 2461146"/>
                <a:gd name="connsiteY6" fmla="*/ 1171250 h 1590856"/>
                <a:gd name="connsiteX7" fmla="*/ 1003546 w 2461146"/>
                <a:gd name="connsiteY7" fmla="*/ 1475990 h 1590856"/>
                <a:gd name="connsiteX8" fmla="*/ 1002793 w 2461146"/>
                <a:gd name="connsiteY8" fmla="*/ 1474985 h 1590856"/>
                <a:gd name="connsiteX9" fmla="*/ 991222 w 2461146"/>
                <a:gd name="connsiteY9" fmla="*/ 1483785 h 1590856"/>
                <a:gd name="connsiteX10" fmla="*/ 965516 w 2461146"/>
                <a:gd name="connsiteY10" fmla="*/ 1496196 h 1590856"/>
                <a:gd name="connsiteX11" fmla="*/ 784868 w 2461146"/>
                <a:gd name="connsiteY11" fmla="*/ 1411986 h 1590856"/>
                <a:gd name="connsiteX12" fmla="*/ 821299 w 2461146"/>
                <a:gd name="connsiteY12" fmla="*/ 1260504 h 1590856"/>
                <a:gd name="connsiteX13" fmla="*/ 834559 w 2461146"/>
                <a:gd name="connsiteY13" fmla="*/ 1250417 h 1590856"/>
                <a:gd name="connsiteX14" fmla="*/ 834302 w 2461146"/>
                <a:gd name="connsiteY14" fmla="*/ 1250071 h 1590856"/>
                <a:gd name="connsiteX15" fmla="*/ 1028655 w 2461146"/>
                <a:gd name="connsiteY15" fmla="*/ 961583 h 1590856"/>
                <a:gd name="connsiteX16" fmla="*/ 1033848 w 2461146"/>
                <a:gd name="connsiteY16" fmla="*/ 936200 h 1590856"/>
                <a:gd name="connsiteX17" fmla="*/ 999531 w 2461146"/>
                <a:gd name="connsiteY17" fmla="*/ 929830 h 1590856"/>
                <a:gd name="connsiteX18" fmla="*/ 449532 w 2461146"/>
                <a:gd name="connsiteY18" fmla="*/ 1162922 h 1590856"/>
                <a:gd name="connsiteX19" fmla="*/ 424486 w 2461146"/>
                <a:gd name="connsiteY19" fmla="*/ 1200933 h 1590856"/>
                <a:gd name="connsiteX20" fmla="*/ 421264 w 2461146"/>
                <a:gd name="connsiteY20" fmla="*/ 1207875 h 1590856"/>
                <a:gd name="connsiteX21" fmla="*/ 406781 w 2461146"/>
                <a:gd name="connsiteY21" fmla="*/ 1227753 h 1590856"/>
                <a:gd name="connsiteX22" fmla="*/ 238035 w 2461146"/>
                <a:gd name="connsiteY22" fmla="*/ 1240177 h 1590856"/>
                <a:gd name="connsiteX23" fmla="*/ 216268 w 2461146"/>
                <a:gd name="connsiteY23" fmla="*/ 1091008 h 1590856"/>
                <a:gd name="connsiteX24" fmla="*/ 221406 w 2461146"/>
                <a:gd name="connsiteY24" fmla="*/ 1083954 h 1590856"/>
                <a:gd name="connsiteX25" fmla="*/ 221307 w 2461146"/>
                <a:gd name="connsiteY25" fmla="*/ 1083894 h 1590856"/>
                <a:gd name="connsiteX26" fmla="*/ 259671 w 2461146"/>
                <a:gd name="connsiteY26" fmla="*/ 1025671 h 1590856"/>
                <a:gd name="connsiteX27" fmla="*/ 302281 w 2461146"/>
                <a:gd name="connsiteY27" fmla="*/ 971646 h 1590856"/>
                <a:gd name="connsiteX28" fmla="*/ 582522 w 2461146"/>
                <a:gd name="connsiteY28" fmla="*/ 761924 h 1590856"/>
                <a:gd name="connsiteX29" fmla="*/ 626764 w 2461146"/>
                <a:gd name="connsiteY29" fmla="*/ 744695 h 1590856"/>
                <a:gd name="connsiteX30" fmla="*/ 578160 w 2461146"/>
                <a:gd name="connsiteY30" fmla="*/ 752982 h 1590856"/>
                <a:gd name="connsiteX31" fmla="*/ 225752 w 2461146"/>
                <a:gd name="connsiteY31" fmla="*/ 942039 h 1590856"/>
                <a:gd name="connsiteX32" fmla="*/ 225073 w 2461146"/>
                <a:gd name="connsiteY32" fmla="*/ 941348 h 1590856"/>
                <a:gd name="connsiteX33" fmla="*/ 212292 w 2461146"/>
                <a:gd name="connsiteY33" fmla="*/ 955226 h 1590856"/>
                <a:gd name="connsiteX34" fmla="*/ 49520 w 2461146"/>
                <a:gd name="connsiteY34" fmla="*/ 963875 h 1590856"/>
                <a:gd name="connsiteX35" fmla="*/ 27308 w 2461146"/>
                <a:gd name="connsiteY35" fmla="*/ 782221 h 1590856"/>
                <a:gd name="connsiteX36" fmla="*/ 45351 w 2461146"/>
                <a:gd name="connsiteY36" fmla="*/ 762629 h 1590856"/>
                <a:gd name="connsiteX37" fmla="*/ 50257 w 2461146"/>
                <a:gd name="connsiteY37" fmla="*/ 759036 h 1590856"/>
                <a:gd name="connsiteX38" fmla="*/ 107842 w 2461146"/>
                <a:gd name="connsiteY38" fmla="*/ 707014 h 1590856"/>
                <a:gd name="connsiteX39" fmla="*/ 603912 w 2461146"/>
                <a:gd name="connsiteY39" fmla="*/ 491578 h 1590856"/>
                <a:gd name="connsiteX40" fmla="*/ 637355 w 2461146"/>
                <a:gd name="connsiteY40" fmla="*/ 488891 h 1590856"/>
                <a:gd name="connsiteX41" fmla="*/ 613735 w 2461146"/>
                <a:gd name="connsiteY41" fmla="*/ 486867 h 1590856"/>
                <a:gd name="connsiteX42" fmla="*/ 274074 w 2461146"/>
                <a:gd name="connsiteY42" fmla="*/ 553372 h 1590856"/>
                <a:gd name="connsiteX43" fmla="*/ 225664 w 2461146"/>
                <a:gd name="connsiteY43" fmla="*/ 578393 h 1590856"/>
                <a:gd name="connsiteX44" fmla="*/ 215609 w 2461146"/>
                <a:gd name="connsiteY44" fmla="*/ 585456 h 1590856"/>
                <a:gd name="connsiteX45" fmla="*/ 83884 w 2461146"/>
                <a:gd name="connsiteY45" fmla="*/ 575140 h 1590856"/>
                <a:gd name="connsiteX46" fmla="*/ 57758 w 2461146"/>
                <a:gd name="connsiteY46" fmla="*/ 409323 h 1590856"/>
                <a:gd name="connsiteX47" fmla="*/ 92682 w 2461146"/>
                <a:gd name="connsiteY47" fmla="*/ 378851 h 1590856"/>
                <a:gd name="connsiteX48" fmla="*/ 98605 w 2461146"/>
                <a:gd name="connsiteY48" fmla="*/ 376268 h 1590856"/>
                <a:gd name="connsiteX49" fmla="*/ 174224 w 2461146"/>
                <a:gd name="connsiteY49" fmla="*/ 337186 h 1590856"/>
                <a:gd name="connsiteX50" fmla="*/ 681539 w 2461146"/>
                <a:gd name="connsiteY50" fmla="*/ 253300 h 1590856"/>
                <a:gd name="connsiteX51" fmla="*/ 706665 w 2461146"/>
                <a:gd name="connsiteY51" fmla="*/ 257071 h 1590856"/>
                <a:gd name="connsiteX52" fmla="*/ 711512 w 2461146"/>
                <a:gd name="connsiteY52" fmla="*/ 254518 h 1590856"/>
                <a:gd name="connsiteX53" fmla="*/ 689168 w 2461146"/>
                <a:gd name="connsiteY53" fmla="*/ 246377 h 1590856"/>
                <a:gd name="connsiteX54" fmla="*/ 592510 w 2461146"/>
                <a:gd name="connsiteY54" fmla="*/ 221663 h 1590856"/>
                <a:gd name="connsiteX55" fmla="*/ 548404 w 2461146"/>
                <a:gd name="connsiteY55" fmla="*/ 215066 h 1590856"/>
                <a:gd name="connsiteX56" fmla="*/ 543165 w 2461146"/>
                <a:gd name="connsiteY56" fmla="*/ 214942 h 1590856"/>
                <a:gd name="connsiteX57" fmla="*/ 501357 w 2461146"/>
                <a:gd name="connsiteY57" fmla="*/ 201389 h 1590856"/>
                <a:gd name="connsiteX58" fmla="*/ 456219 w 2461146"/>
                <a:gd name="connsiteY58" fmla="*/ 54163 h 1590856"/>
                <a:gd name="connsiteX59" fmla="*/ 475983 w 2461146"/>
                <a:gd name="connsiteY59" fmla="*/ 28766 h 1590856"/>
                <a:gd name="connsiteX60" fmla="*/ 563163 w 2461146"/>
                <a:gd name="connsiteY60" fmla="*/ 787 h 1590856"/>
                <a:gd name="connsiteX61" fmla="*/ 572154 w 2461146"/>
                <a:gd name="connsiteY61" fmla="*/ 2750 h 1590856"/>
                <a:gd name="connsiteX62" fmla="*/ 631669 w 2461146"/>
                <a:gd name="connsiteY62" fmla="*/ 11652 h 1590856"/>
                <a:gd name="connsiteX63" fmla="*/ 1034077 w 2461146"/>
                <a:gd name="connsiteY63" fmla="*/ 188118 h 1590856"/>
                <a:gd name="connsiteX64" fmla="*/ 1075426 w 2461146"/>
                <a:gd name="connsiteY64" fmla="*/ 221183 h 1590856"/>
                <a:gd name="connsiteX65" fmla="*/ 1112423 w 2461146"/>
                <a:gd name="connsiteY65" fmla="*/ 228032 h 1590856"/>
                <a:gd name="connsiteX66" fmla="*/ 1263033 w 2461146"/>
                <a:gd name="connsiteY66" fmla="*/ 275662 h 1590856"/>
                <a:gd name="connsiteX67" fmla="*/ 1629410 w 2461146"/>
                <a:gd name="connsiteY67" fmla="*/ 553280 h 1590856"/>
                <a:gd name="connsiteX68" fmla="*/ 1646164 w 2461146"/>
                <a:gd name="connsiteY68" fmla="*/ 581670 h 1590856"/>
                <a:gd name="connsiteX69" fmla="*/ 1909164 w 2461146"/>
                <a:gd name="connsiteY69" fmla="*/ 797227 h 1590856"/>
                <a:gd name="connsiteX70" fmla="*/ 2256725 w 2461146"/>
                <a:gd name="connsiteY70" fmla="*/ 1037399 h 1590856"/>
                <a:gd name="connsiteX71" fmla="*/ 2461146 w 2461146"/>
                <a:gd name="connsiteY71" fmla="*/ 1373449 h 1590856"/>
                <a:gd name="connsiteX0" fmla="*/ 2262196 w 2461146"/>
                <a:gd name="connsiteY0" fmla="*/ 1587509 h 1587509"/>
                <a:gd name="connsiteX1" fmla="*/ 1472646 w 2461146"/>
                <a:gd name="connsiteY1" fmla="*/ 1026327 h 1587509"/>
                <a:gd name="connsiteX2" fmla="*/ 1459052 w 2461146"/>
                <a:gd name="connsiteY2" fmla="*/ 1040817 h 1587509"/>
                <a:gd name="connsiteX3" fmla="*/ 1257185 w 2461146"/>
                <a:gd name="connsiteY3" fmla="*/ 1166298 h 1587509"/>
                <a:gd name="connsiteX4" fmla="*/ 1253079 w 2461146"/>
                <a:gd name="connsiteY4" fmla="*/ 1167693 h 1587509"/>
                <a:gd name="connsiteX5" fmla="*/ 1251616 w 2461146"/>
                <a:gd name="connsiteY5" fmla="*/ 1171250 h 1587509"/>
                <a:gd name="connsiteX6" fmla="*/ 1003546 w 2461146"/>
                <a:gd name="connsiteY6" fmla="*/ 1475990 h 1587509"/>
                <a:gd name="connsiteX7" fmla="*/ 1002793 w 2461146"/>
                <a:gd name="connsiteY7" fmla="*/ 1474985 h 1587509"/>
                <a:gd name="connsiteX8" fmla="*/ 991222 w 2461146"/>
                <a:gd name="connsiteY8" fmla="*/ 1483785 h 1587509"/>
                <a:gd name="connsiteX9" fmla="*/ 965516 w 2461146"/>
                <a:gd name="connsiteY9" fmla="*/ 1496196 h 1587509"/>
                <a:gd name="connsiteX10" fmla="*/ 784868 w 2461146"/>
                <a:gd name="connsiteY10" fmla="*/ 1411986 h 1587509"/>
                <a:gd name="connsiteX11" fmla="*/ 821299 w 2461146"/>
                <a:gd name="connsiteY11" fmla="*/ 1260504 h 1587509"/>
                <a:gd name="connsiteX12" fmla="*/ 834559 w 2461146"/>
                <a:gd name="connsiteY12" fmla="*/ 1250417 h 1587509"/>
                <a:gd name="connsiteX13" fmla="*/ 834302 w 2461146"/>
                <a:gd name="connsiteY13" fmla="*/ 1250071 h 1587509"/>
                <a:gd name="connsiteX14" fmla="*/ 1028655 w 2461146"/>
                <a:gd name="connsiteY14" fmla="*/ 961583 h 1587509"/>
                <a:gd name="connsiteX15" fmla="*/ 1033848 w 2461146"/>
                <a:gd name="connsiteY15" fmla="*/ 936200 h 1587509"/>
                <a:gd name="connsiteX16" fmla="*/ 999531 w 2461146"/>
                <a:gd name="connsiteY16" fmla="*/ 929830 h 1587509"/>
                <a:gd name="connsiteX17" fmla="*/ 449532 w 2461146"/>
                <a:gd name="connsiteY17" fmla="*/ 1162922 h 1587509"/>
                <a:gd name="connsiteX18" fmla="*/ 424486 w 2461146"/>
                <a:gd name="connsiteY18" fmla="*/ 1200933 h 1587509"/>
                <a:gd name="connsiteX19" fmla="*/ 421264 w 2461146"/>
                <a:gd name="connsiteY19" fmla="*/ 1207875 h 1587509"/>
                <a:gd name="connsiteX20" fmla="*/ 406781 w 2461146"/>
                <a:gd name="connsiteY20" fmla="*/ 1227753 h 1587509"/>
                <a:gd name="connsiteX21" fmla="*/ 238035 w 2461146"/>
                <a:gd name="connsiteY21" fmla="*/ 1240177 h 1587509"/>
                <a:gd name="connsiteX22" fmla="*/ 216268 w 2461146"/>
                <a:gd name="connsiteY22" fmla="*/ 1091008 h 1587509"/>
                <a:gd name="connsiteX23" fmla="*/ 221406 w 2461146"/>
                <a:gd name="connsiteY23" fmla="*/ 1083954 h 1587509"/>
                <a:gd name="connsiteX24" fmla="*/ 221307 w 2461146"/>
                <a:gd name="connsiteY24" fmla="*/ 1083894 h 1587509"/>
                <a:gd name="connsiteX25" fmla="*/ 259671 w 2461146"/>
                <a:gd name="connsiteY25" fmla="*/ 1025671 h 1587509"/>
                <a:gd name="connsiteX26" fmla="*/ 302281 w 2461146"/>
                <a:gd name="connsiteY26" fmla="*/ 971646 h 1587509"/>
                <a:gd name="connsiteX27" fmla="*/ 582522 w 2461146"/>
                <a:gd name="connsiteY27" fmla="*/ 761924 h 1587509"/>
                <a:gd name="connsiteX28" fmla="*/ 626764 w 2461146"/>
                <a:gd name="connsiteY28" fmla="*/ 744695 h 1587509"/>
                <a:gd name="connsiteX29" fmla="*/ 578160 w 2461146"/>
                <a:gd name="connsiteY29" fmla="*/ 752982 h 1587509"/>
                <a:gd name="connsiteX30" fmla="*/ 225752 w 2461146"/>
                <a:gd name="connsiteY30" fmla="*/ 942039 h 1587509"/>
                <a:gd name="connsiteX31" fmla="*/ 225073 w 2461146"/>
                <a:gd name="connsiteY31" fmla="*/ 941348 h 1587509"/>
                <a:gd name="connsiteX32" fmla="*/ 212292 w 2461146"/>
                <a:gd name="connsiteY32" fmla="*/ 955226 h 1587509"/>
                <a:gd name="connsiteX33" fmla="*/ 49520 w 2461146"/>
                <a:gd name="connsiteY33" fmla="*/ 963875 h 1587509"/>
                <a:gd name="connsiteX34" fmla="*/ 27308 w 2461146"/>
                <a:gd name="connsiteY34" fmla="*/ 782221 h 1587509"/>
                <a:gd name="connsiteX35" fmla="*/ 45351 w 2461146"/>
                <a:gd name="connsiteY35" fmla="*/ 762629 h 1587509"/>
                <a:gd name="connsiteX36" fmla="*/ 50257 w 2461146"/>
                <a:gd name="connsiteY36" fmla="*/ 759036 h 1587509"/>
                <a:gd name="connsiteX37" fmla="*/ 107842 w 2461146"/>
                <a:gd name="connsiteY37" fmla="*/ 707014 h 1587509"/>
                <a:gd name="connsiteX38" fmla="*/ 603912 w 2461146"/>
                <a:gd name="connsiteY38" fmla="*/ 491578 h 1587509"/>
                <a:gd name="connsiteX39" fmla="*/ 637355 w 2461146"/>
                <a:gd name="connsiteY39" fmla="*/ 488891 h 1587509"/>
                <a:gd name="connsiteX40" fmla="*/ 613735 w 2461146"/>
                <a:gd name="connsiteY40" fmla="*/ 486867 h 1587509"/>
                <a:gd name="connsiteX41" fmla="*/ 274074 w 2461146"/>
                <a:gd name="connsiteY41" fmla="*/ 553372 h 1587509"/>
                <a:gd name="connsiteX42" fmla="*/ 225664 w 2461146"/>
                <a:gd name="connsiteY42" fmla="*/ 578393 h 1587509"/>
                <a:gd name="connsiteX43" fmla="*/ 215609 w 2461146"/>
                <a:gd name="connsiteY43" fmla="*/ 585456 h 1587509"/>
                <a:gd name="connsiteX44" fmla="*/ 83884 w 2461146"/>
                <a:gd name="connsiteY44" fmla="*/ 575140 h 1587509"/>
                <a:gd name="connsiteX45" fmla="*/ 57758 w 2461146"/>
                <a:gd name="connsiteY45" fmla="*/ 409323 h 1587509"/>
                <a:gd name="connsiteX46" fmla="*/ 92682 w 2461146"/>
                <a:gd name="connsiteY46" fmla="*/ 378851 h 1587509"/>
                <a:gd name="connsiteX47" fmla="*/ 98605 w 2461146"/>
                <a:gd name="connsiteY47" fmla="*/ 376268 h 1587509"/>
                <a:gd name="connsiteX48" fmla="*/ 174224 w 2461146"/>
                <a:gd name="connsiteY48" fmla="*/ 337186 h 1587509"/>
                <a:gd name="connsiteX49" fmla="*/ 681539 w 2461146"/>
                <a:gd name="connsiteY49" fmla="*/ 253300 h 1587509"/>
                <a:gd name="connsiteX50" fmla="*/ 706665 w 2461146"/>
                <a:gd name="connsiteY50" fmla="*/ 257071 h 1587509"/>
                <a:gd name="connsiteX51" fmla="*/ 711512 w 2461146"/>
                <a:gd name="connsiteY51" fmla="*/ 254518 h 1587509"/>
                <a:gd name="connsiteX52" fmla="*/ 689168 w 2461146"/>
                <a:gd name="connsiteY52" fmla="*/ 246377 h 1587509"/>
                <a:gd name="connsiteX53" fmla="*/ 592510 w 2461146"/>
                <a:gd name="connsiteY53" fmla="*/ 221663 h 1587509"/>
                <a:gd name="connsiteX54" fmla="*/ 548404 w 2461146"/>
                <a:gd name="connsiteY54" fmla="*/ 215066 h 1587509"/>
                <a:gd name="connsiteX55" fmla="*/ 543165 w 2461146"/>
                <a:gd name="connsiteY55" fmla="*/ 214942 h 1587509"/>
                <a:gd name="connsiteX56" fmla="*/ 501357 w 2461146"/>
                <a:gd name="connsiteY56" fmla="*/ 201389 h 1587509"/>
                <a:gd name="connsiteX57" fmla="*/ 456219 w 2461146"/>
                <a:gd name="connsiteY57" fmla="*/ 54163 h 1587509"/>
                <a:gd name="connsiteX58" fmla="*/ 475983 w 2461146"/>
                <a:gd name="connsiteY58" fmla="*/ 28766 h 1587509"/>
                <a:gd name="connsiteX59" fmla="*/ 563163 w 2461146"/>
                <a:gd name="connsiteY59" fmla="*/ 787 h 1587509"/>
                <a:gd name="connsiteX60" fmla="*/ 572154 w 2461146"/>
                <a:gd name="connsiteY60" fmla="*/ 2750 h 1587509"/>
                <a:gd name="connsiteX61" fmla="*/ 631669 w 2461146"/>
                <a:gd name="connsiteY61" fmla="*/ 11652 h 1587509"/>
                <a:gd name="connsiteX62" fmla="*/ 1034077 w 2461146"/>
                <a:gd name="connsiteY62" fmla="*/ 188118 h 1587509"/>
                <a:gd name="connsiteX63" fmla="*/ 1075426 w 2461146"/>
                <a:gd name="connsiteY63" fmla="*/ 221183 h 1587509"/>
                <a:gd name="connsiteX64" fmla="*/ 1112423 w 2461146"/>
                <a:gd name="connsiteY64" fmla="*/ 228032 h 1587509"/>
                <a:gd name="connsiteX65" fmla="*/ 1263033 w 2461146"/>
                <a:gd name="connsiteY65" fmla="*/ 275662 h 1587509"/>
                <a:gd name="connsiteX66" fmla="*/ 1629410 w 2461146"/>
                <a:gd name="connsiteY66" fmla="*/ 553280 h 1587509"/>
                <a:gd name="connsiteX67" fmla="*/ 1646164 w 2461146"/>
                <a:gd name="connsiteY67" fmla="*/ 581670 h 1587509"/>
                <a:gd name="connsiteX68" fmla="*/ 1909164 w 2461146"/>
                <a:gd name="connsiteY68" fmla="*/ 797227 h 1587509"/>
                <a:gd name="connsiteX69" fmla="*/ 2256725 w 2461146"/>
                <a:gd name="connsiteY69" fmla="*/ 1037399 h 1587509"/>
                <a:gd name="connsiteX70" fmla="*/ 2461146 w 2461146"/>
                <a:gd name="connsiteY70" fmla="*/ 1373449 h 1587509"/>
                <a:gd name="connsiteX0" fmla="*/ 2262196 w 2262196"/>
                <a:gd name="connsiteY0" fmla="*/ 1587509 h 1587509"/>
                <a:gd name="connsiteX1" fmla="*/ 1472646 w 2262196"/>
                <a:gd name="connsiteY1" fmla="*/ 1026327 h 1587509"/>
                <a:gd name="connsiteX2" fmla="*/ 1459052 w 2262196"/>
                <a:gd name="connsiteY2" fmla="*/ 1040817 h 1587509"/>
                <a:gd name="connsiteX3" fmla="*/ 1257185 w 2262196"/>
                <a:gd name="connsiteY3" fmla="*/ 1166298 h 1587509"/>
                <a:gd name="connsiteX4" fmla="*/ 1253079 w 2262196"/>
                <a:gd name="connsiteY4" fmla="*/ 1167693 h 1587509"/>
                <a:gd name="connsiteX5" fmla="*/ 1251616 w 2262196"/>
                <a:gd name="connsiteY5" fmla="*/ 1171250 h 1587509"/>
                <a:gd name="connsiteX6" fmla="*/ 1003546 w 2262196"/>
                <a:gd name="connsiteY6" fmla="*/ 1475990 h 1587509"/>
                <a:gd name="connsiteX7" fmla="*/ 1002793 w 2262196"/>
                <a:gd name="connsiteY7" fmla="*/ 1474985 h 1587509"/>
                <a:gd name="connsiteX8" fmla="*/ 991222 w 2262196"/>
                <a:gd name="connsiteY8" fmla="*/ 1483785 h 1587509"/>
                <a:gd name="connsiteX9" fmla="*/ 965516 w 2262196"/>
                <a:gd name="connsiteY9" fmla="*/ 1496196 h 1587509"/>
                <a:gd name="connsiteX10" fmla="*/ 784868 w 2262196"/>
                <a:gd name="connsiteY10" fmla="*/ 1411986 h 1587509"/>
                <a:gd name="connsiteX11" fmla="*/ 821299 w 2262196"/>
                <a:gd name="connsiteY11" fmla="*/ 1260504 h 1587509"/>
                <a:gd name="connsiteX12" fmla="*/ 834559 w 2262196"/>
                <a:gd name="connsiteY12" fmla="*/ 1250417 h 1587509"/>
                <a:gd name="connsiteX13" fmla="*/ 834302 w 2262196"/>
                <a:gd name="connsiteY13" fmla="*/ 1250071 h 1587509"/>
                <a:gd name="connsiteX14" fmla="*/ 1028655 w 2262196"/>
                <a:gd name="connsiteY14" fmla="*/ 961583 h 1587509"/>
                <a:gd name="connsiteX15" fmla="*/ 1033848 w 2262196"/>
                <a:gd name="connsiteY15" fmla="*/ 936200 h 1587509"/>
                <a:gd name="connsiteX16" fmla="*/ 999531 w 2262196"/>
                <a:gd name="connsiteY16" fmla="*/ 929830 h 1587509"/>
                <a:gd name="connsiteX17" fmla="*/ 449532 w 2262196"/>
                <a:gd name="connsiteY17" fmla="*/ 1162922 h 1587509"/>
                <a:gd name="connsiteX18" fmla="*/ 424486 w 2262196"/>
                <a:gd name="connsiteY18" fmla="*/ 1200933 h 1587509"/>
                <a:gd name="connsiteX19" fmla="*/ 421264 w 2262196"/>
                <a:gd name="connsiteY19" fmla="*/ 1207875 h 1587509"/>
                <a:gd name="connsiteX20" fmla="*/ 406781 w 2262196"/>
                <a:gd name="connsiteY20" fmla="*/ 1227753 h 1587509"/>
                <a:gd name="connsiteX21" fmla="*/ 238035 w 2262196"/>
                <a:gd name="connsiteY21" fmla="*/ 1240177 h 1587509"/>
                <a:gd name="connsiteX22" fmla="*/ 216268 w 2262196"/>
                <a:gd name="connsiteY22" fmla="*/ 1091008 h 1587509"/>
                <a:gd name="connsiteX23" fmla="*/ 221406 w 2262196"/>
                <a:gd name="connsiteY23" fmla="*/ 1083954 h 1587509"/>
                <a:gd name="connsiteX24" fmla="*/ 221307 w 2262196"/>
                <a:gd name="connsiteY24" fmla="*/ 1083894 h 1587509"/>
                <a:gd name="connsiteX25" fmla="*/ 259671 w 2262196"/>
                <a:gd name="connsiteY25" fmla="*/ 1025671 h 1587509"/>
                <a:gd name="connsiteX26" fmla="*/ 302281 w 2262196"/>
                <a:gd name="connsiteY26" fmla="*/ 971646 h 1587509"/>
                <a:gd name="connsiteX27" fmla="*/ 582522 w 2262196"/>
                <a:gd name="connsiteY27" fmla="*/ 761924 h 1587509"/>
                <a:gd name="connsiteX28" fmla="*/ 626764 w 2262196"/>
                <a:gd name="connsiteY28" fmla="*/ 744695 h 1587509"/>
                <a:gd name="connsiteX29" fmla="*/ 578160 w 2262196"/>
                <a:gd name="connsiteY29" fmla="*/ 752982 h 1587509"/>
                <a:gd name="connsiteX30" fmla="*/ 225752 w 2262196"/>
                <a:gd name="connsiteY30" fmla="*/ 942039 h 1587509"/>
                <a:gd name="connsiteX31" fmla="*/ 225073 w 2262196"/>
                <a:gd name="connsiteY31" fmla="*/ 941348 h 1587509"/>
                <a:gd name="connsiteX32" fmla="*/ 212292 w 2262196"/>
                <a:gd name="connsiteY32" fmla="*/ 955226 h 1587509"/>
                <a:gd name="connsiteX33" fmla="*/ 49520 w 2262196"/>
                <a:gd name="connsiteY33" fmla="*/ 963875 h 1587509"/>
                <a:gd name="connsiteX34" fmla="*/ 27308 w 2262196"/>
                <a:gd name="connsiteY34" fmla="*/ 782221 h 1587509"/>
                <a:gd name="connsiteX35" fmla="*/ 45351 w 2262196"/>
                <a:gd name="connsiteY35" fmla="*/ 762629 h 1587509"/>
                <a:gd name="connsiteX36" fmla="*/ 50257 w 2262196"/>
                <a:gd name="connsiteY36" fmla="*/ 759036 h 1587509"/>
                <a:gd name="connsiteX37" fmla="*/ 107842 w 2262196"/>
                <a:gd name="connsiteY37" fmla="*/ 707014 h 1587509"/>
                <a:gd name="connsiteX38" fmla="*/ 603912 w 2262196"/>
                <a:gd name="connsiteY38" fmla="*/ 491578 h 1587509"/>
                <a:gd name="connsiteX39" fmla="*/ 637355 w 2262196"/>
                <a:gd name="connsiteY39" fmla="*/ 488891 h 1587509"/>
                <a:gd name="connsiteX40" fmla="*/ 613735 w 2262196"/>
                <a:gd name="connsiteY40" fmla="*/ 486867 h 1587509"/>
                <a:gd name="connsiteX41" fmla="*/ 274074 w 2262196"/>
                <a:gd name="connsiteY41" fmla="*/ 553372 h 1587509"/>
                <a:gd name="connsiteX42" fmla="*/ 225664 w 2262196"/>
                <a:gd name="connsiteY42" fmla="*/ 578393 h 1587509"/>
                <a:gd name="connsiteX43" fmla="*/ 215609 w 2262196"/>
                <a:gd name="connsiteY43" fmla="*/ 585456 h 1587509"/>
                <a:gd name="connsiteX44" fmla="*/ 83884 w 2262196"/>
                <a:gd name="connsiteY44" fmla="*/ 575140 h 1587509"/>
                <a:gd name="connsiteX45" fmla="*/ 57758 w 2262196"/>
                <a:gd name="connsiteY45" fmla="*/ 409323 h 1587509"/>
                <a:gd name="connsiteX46" fmla="*/ 92682 w 2262196"/>
                <a:gd name="connsiteY46" fmla="*/ 378851 h 1587509"/>
                <a:gd name="connsiteX47" fmla="*/ 98605 w 2262196"/>
                <a:gd name="connsiteY47" fmla="*/ 376268 h 1587509"/>
                <a:gd name="connsiteX48" fmla="*/ 174224 w 2262196"/>
                <a:gd name="connsiteY48" fmla="*/ 337186 h 1587509"/>
                <a:gd name="connsiteX49" fmla="*/ 681539 w 2262196"/>
                <a:gd name="connsiteY49" fmla="*/ 253300 h 1587509"/>
                <a:gd name="connsiteX50" fmla="*/ 706665 w 2262196"/>
                <a:gd name="connsiteY50" fmla="*/ 257071 h 1587509"/>
                <a:gd name="connsiteX51" fmla="*/ 711512 w 2262196"/>
                <a:gd name="connsiteY51" fmla="*/ 254518 h 1587509"/>
                <a:gd name="connsiteX52" fmla="*/ 689168 w 2262196"/>
                <a:gd name="connsiteY52" fmla="*/ 246377 h 1587509"/>
                <a:gd name="connsiteX53" fmla="*/ 592510 w 2262196"/>
                <a:gd name="connsiteY53" fmla="*/ 221663 h 1587509"/>
                <a:gd name="connsiteX54" fmla="*/ 548404 w 2262196"/>
                <a:gd name="connsiteY54" fmla="*/ 215066 h 1587509"/>
                <a:gd name="connsiteX55" fmla="*/ 543165 w 2262196"/>
                <a:gd name="connsiteY55" fmla="*/ 214942 h 1587509"/>
                <a:gd name="connsiteX56" fmla="*/ 501357 w 2262196"/>
                <a:gd name="connsiteY56" fmla="*/ 201389 h 1587509"/>
                <a:gd name="connsiteX57" fmla="*/ 456219 w 2262196"/>
                <a:gd name="connsiteY57" fmla="*/ 54163 h 1587509"/>
                <a:gd name="connsiteX58" fmla="*/ 475983 w 2262196"/>
                <a:gd name="connsiteY58" fmla="*/ 28766 h 1587509"/>
                <a:gd name="connsiteX59" fmla="*/ 563163 w 2262196"/>
                <a:gd name="connsiteY59" fmla="*/ 787 h 1587509"/>
                <a:gd name="connsiteX60" fmla="*/ 572154 w 2262196"/>
                <a:gd name="connsiteY60" fmla="*/ 2750 h 1587509"/>
                <a:gd name="connsiteX61" fmla="*/ 631669 w 2262196"/>
                <a:gd name="connsiteY61" fmla="*/ 11652 h 1587509"/>
                <a:gd name="connsiteX62" fmla="*/ 1034077 w 2262196"/>
                <a:gd name="connsiteY62" fmla="*/ 188118 h 1587509"/>
                <a:gd name="connsiteX63" fmla="*/ 1075426 w 2262196"/>
                <a:gd name="connsiteY63" fmla="*/ 221183 h 1587509"/>
                <a:gd name="connsiteX64" fmla="*/ 1112423 w 2262196"/>
                <a:gd name="connsiteY64" fmla="*/ 228032 h 1587509"/>
                <a:gd name="connsiteX65" fmla="*/ 1263033 w 2262196"/>
                <a:gd name="connsiteY65" fmla="*/ 275662 h 1587509"/>
                <a:gd name="connsiteX66" fmla="*/ 1629410 w 2262196"/>
                <a:gd name="connsiteY66" fmla="*/ 553280 h 1587509"/>
                <a:gd name="connsiteX67" fmla="*/ 1646164 w 2262196"/>
                <a:gd name="connsiteY67" fmla="*/ 581670 h 1587509"/>
                <a:gd name="connsiteX68" fmla="*/ 1909164 w 2262196"/>
                <a:gd name="connsiteY68" fmla="*/ 797227 h 1587509"/>
                <a:gd name="connsiteX69" fmla="*/ 2256725 w 2262196"/>
                <a:gd name="connsiteY69" fmla="*/ 1037399 h 158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62196" h="1587509">
                  <a:moveTo>
                    <a:pt x="2262196" y="1587509"/>
                  </a:moveTo>
                  <a:cubicBezTo>
                    <a:pt x="2075213" y="1446168"/>
                    <a:pt x="1659629" y="1167669"/>
                    <a:pt x="1472646" y="1026327"/>
                  </a:cubicBezTo>
                  <a:lnTo>
                    <a:pt x="1459052" y="1040817"/>
                  </a:lnTo>
                  <a:cubicBezTo>
                    <a:pt x="1404063" y="1094208"/>
                    <a:pt x="1335049" y="1136675"/>
                    <a:pt x="1257185" y="1166298"/>
                  </a:cubicBezTo>
                  <a:lnTo>
                    <a:pt x="1253079" y="1167693"/>
                  </a:lnTo>
                  <a:lnTo>
                    <a:pt x="1251616" y="1171250"/>
                  </a:lnTo>
                  <a:cubicBezTo>
                    <a:pt x="1195827" y="1290167"/>
                    <a:pt x="1111305" y="1395264"/>
                    <a:pt x="1003546" y="1475990"/>
                  </a:cubicBezTo>
                  <a:lnTo>
                    <a:pt x="1002793" y="1474985"/>
                  </a:lnTo>
                  <a:lnTo>
                    <a:pt x="991222" y="1483785"/>
                  </a:lnTo>
                  <a:cubicBezTo>
                    <a:pt x="983246" y="1488690"/>
                    <a:pt x="974658" y="1492866"/>
                    <a:pt x="965516" y="1496196"/>
                  </a:cubicBezTo>
                  <a:cubicBezTo>
                    <a:pt x="892385" y="1522830"/>
                    <a:pt x="811506" y="1485127"/>
                    <a:pt x="784868" y="1411986"/>
                  </a:cubicBezTo>
                  <a:cubicBezTo>
                    <a:pt x="764889" y="1357129"/>
                    <a:pt x="781096" y="1297917"/>
                    <a:pt x="821299" y="1260504"/>
                  </a:cubicBezTo>
                  <a:lnTo>
                    <a:pt x="834559" y="1250417"/>
                  </a:lnTo>
                  <a:lnTo>
                    <a:pt x="834302" y="1250071"/>
                  </a:lnTo>
                  <a:cubicBezTo>
                    <a:pt x="930665" y="1177882"/>
                    <a:pt x="998532" y="1075803"/>
                    <a:pt x="1028655" y="961583"/>
                  </a:cubicBezTo>
                  <a:lnTo>
                    <a:pt x="1033848" y="936200"/>
                  </a:lnTo>
                  <a:lnTo>
                    <a:pt x="999531" y="929830"/>
                  </a:lnTo>
                  <a:cubicBezTo>
                    <a:pt x="788507" y="899296"/>
                    <a:pt x="575685" y="988218"/>
                    <a:pt x="449532" y="1162922"/>
                  </a:cubicBezTo>
                  <a:lnTo>
                    <a:pt x="424486" y="1200933"/>
                  </a:lnTo>
                  <a:lnTo>
                    <a:pt x="421264" y="1207875"/>
                  </a:lnTo>
                  <a:cubicBezTo>
                    <a:pt x="417180" y="1214825"/>
                    <a:pt x="412355" y="1221489"/>
                    <a:pt x="406781" y="1227753"/>
                  </a:cubicBezTo>
                  <a:cubicBezTo>
                    <a:pt x="362196" y="1277864"/>
                    <a:pt x="286644" y="1283427"/>
                    <a:pt x="238035" y="1240177"/>
                  </a:cubicBezTo>
                  <a:cubicBezTo>
                    <a:pt x="195501" y="1202332"/>
                    <a:pt x="187687" y="1139656"/>
                    <a:pt x="216268" y="1091008"/>
                  </a:cubicBezTo>
                  <a:lnTo>
                    <a:pt x="221406" y="1083954"/>
                  </a:lnTo>
                  <a:cubicBezTo>
                    <a:pt x="221373" y="1083934"/>
                    <a:pt x="221340" y="1083915"/>
                    <a:pt x="221307" y="1083894"/>
                  </a:cubicBezTo>
                  <a:cubicBezTo>
                    <a:pt x="233350" y="1063801"/>
                    <a:pt x="246157" y="1044385"/>
                    <a:pt x="259671" y="1025671"/>
                  </a:cubicBezTo>
                  <a:cubicBezTo>
                    <a:pt x="273185" y="1006955"/>
                    <a:pt x="287407" y="988941"/>
                    <a:pt x="302281" y="971646"/>
                  </a:cubicBezTo>
                  <a:cubicBezTo>
                    <a:pt x="380368" y="880854"/>
                    <a:pt x="476435" y="809936"/>
                    <a:pt x="582522" y="761924"/>
                  </a:cubicBezTo>
                  <a:lnTo>
                    <a:pt x="626764" y="744695"/>
                  </a:lnTo>
                  <a:lnTo>
                    <a:pt x="578160" y="752982"/>
                  </a:lnTo>
                  <a:cubicBezTo>
                    <a:pt x="448293" y="780466"/>
                    <a:pt x="325468" y="844181"/>
                    <a:pt x="225752" y="942039"/>
                  </a:cubicBezTo>
                  <a:lnTo>
                    <a:pt x="225073" y="941348"/>
                  </a:lnTo>
                  <a:lnTo>
                    <a:pt x="212292" y="955226"/>
                  </a:lnTo>
                  <a:cubicBezTo>
                    <a:pt x="166690" y="995896"/>
                    <a:pt x="98578" y="1000944"/>
                    <a:pt x="49520" y="963875"/>
                  </a:cubicBezTo>
                  <a:cubicBezTo>
                    <a:pt x="-6544" y="921512"/>
                    <a:pt x="-16489" y="840183"/>
                    <a:pt x="27308" y="782221"/>
                  </a:cubicBezTo>
                  <a:cubicBezTo>
                    <a:pt x="32782" y="774977"/>
                    <a:pt x="38837" y="768440"/>
                    <a:pt x="45351" y="762629"/>
                  </a:cubicBezTo>
                  <a:lnTo>
                    <a:pt x="50257" y="759036"/>
                  </a:lnTo>
                  <a:lnTo>
                    <a:pt x="107842" y="707014"/>
                  </a:lnTo>
                  <a:cubicBezTo>
                    <a:pt x="252098" y="587162"/>
                    <a:pt x="424810" y="514394"/>
                    <a:pt x="603912" y="491578"/>
                  </a:cubicBezTo>
                  <a:lnTo>
                    <a:pt x="637355" y="488891"/>
                  </a:lnTo>
                  <a:lnTo>
                    <a:pt x="613735" y="486867"/>
                  </a:lnTo>
                  <a:cubicBezTo>
                    <a:pt x="499090" y="481558"/>
                    <a:pt x="382558" y="503188"/>
                    <a:pt x="274074" y="553372"/>
                  </a:cubicBezTo>
                  <a:lnTo>
                    <a:pt x="225664" y="578393"/>
                  </a:lnTo>
                  <a:lnTo>
                    <a:pt x="215609" y="585456"/>
                  </a:lnTo>
                  <a:cubicBezTo>
                    <a:pt x="175759" y="607773"/>
                    <a:pt x="123808" y="605308"/>
                    <a:pt x="83884" y="575140"/>
                  </a:cubicBezTo>
                  <a:cubicBezTo>
                    <a:pt x="30651" y="534916"/>
                    <a:pt x="18954" y="460676"/>
                    <a:pt x="57758" y="409323"/>
                  </a:cubicBezTo>
                  <a:cubicBezTo>
                    <a:pt x="67459" y="396483"/>
                    <a:pt x="79398" y="386290"/>
                    <a:pt x="92682" y="378851"/>
                  </a:cubicBezTo>
                  <a:lnTo>
                    <a:pt x="98605" y="376268"/>
                  </a:lnTo>
                  <a:lnTo>
                    <a:pt x="174224" y="337186"/>
                  </a:lnTo>
                  <a:cubicBezTo>
                    <a:pt x="336077" y="262313"/>
                    <a:pt x="511434" y="235367"/>
                    <a:pt x="681539" y="253300"/>
                  </a:cubicBezTo>
                  <a:lnTo>
                    <a:pt x="706665" y="257071"/>
                  </a:lnTo>
                  <a:lnTo>
                    <a:pt x="711512" y="254518"/>
                  </a:lnTo>
                  <a:lnTo>
                    <a:pt x="689168" y="246377"/>
                  </a:lnTo>
                  <a:cubicBezTo>
                    <a:pt x="657751" y="236085"/>
                    <a:pt x="625476" y="227802"/>
                    <a:pt x="592510" y="221663"/>
                  </a:cubicBezTo>
                  <a:lnTo>
                    <a:pt x="548404" y="215066"/>
                  </a:lnTo>
                  <a:lnTo>
                    <a:pt x="543165" y="214942"/>
                  </a:lnTo>
                  <a:cubicBezTo>
                    <a:pt x="528944" y="213250"/>
                    <a:pt x="514742" y="208804"/>
                    <a:pt x="501357" y="201389"/>
                  </a:cubicBezTo>
                  <a:cubicBezTo>
                    <a:pt x="447815" y="171730"/>
                    <a:pt x="427607" y="105816"/>
                    <a:pt x="456219" y="54163"/>
                  </a:cubicBezTo>
                  <a:cubicBezTo>
                    <a:pt x="461584" y="44479"/>
                    <a:pt x="468283" y="35982"/>
                    <a:pt x="475983" y="28766"/>
                  </a:cubicBezTo>
                  <a:cubicBezTo>
                    <a:pt x="499080" y="7117"/>
                    <a:pt x="531169" y="-3021"/>
                    <a:pt x="563163" y="787"/>
                  </a:cubicBezTo>
                  <a:lnTo>
                    <a:pt x="572154" y="2750"/>
                  </a:lnTo>
                  <a:lnTo>
                    <a:pt x="631669" y="11652"/>
                  </a:lnTo>
                  <a:cubicBezTo>
                    <a:pt x="779714" y="39222"/>
                    <a:pt x="916903" y="100475"/>
                    <a:pt x="1034077" y="188118"/>
                  </a:cubicBezTo>
                  <a:lnTo>
                    <a:pt x="1075426" y="221183"/>
                  </a:lnTo>
                  <a:lnTo>
                    <a:pt x="1112423" y="228032"/>
                  </a:lnTo>
                  <a:cubicBezTo>
                    <a:pt x="1161851" y="239316"/>
                    <a:pt x="1212436" y="255142"/>
                    <a:pt x="1263033" y="275662"/>
                  </a:cubicBezTo>
                  <a:cubicBezTo>
                    <a:pt x="1428626" y="342819"/>
                    <a:pt x="1559089" y="445959"/>
                    <a:pt x="1629410" y="553280"/>
                  </a:cubicBezTo>
                  <a:lnTo>
                    <a:pt x="1646164" y="581670"/>
                  </a:lnTo>
                  <a:cubicBezTo>
                    <a:pt x="1703585" y="644281"/>
                    <a:pt x="1730837" y="658433"/>
                    <a:pt x="1909164" y="797227"/>
                  </a:cubicBezTo>
                  <a:lnTo>
                    <a:pt x="2256725" y="1037399"/>
                  </a:lnTo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FC36483-271E-D9D0-C1D7-1B2C8BD95902}"/>
                </a:ext>
              </a:extLst>
            </p:cNvPr>
            <p:cNvSpPr/>
            <p:nvPr/>
          </p:nvSpPr>
          <p:spPr bwMode="auto">
            <a:xfrm flipH="1">
              <a:off x="2657164" y="2110241"/>
              <a:ext cx="2154290" cy="1511786"/>
            </a:xfrm>
            <a:custGeom>
              <a:avLst/>
              <a:gdLst>
                <a:gd name="connsiteX0" fmla="*/ 563163 w 2538665"/>
                <a:gd name="connsiteY0" fmla="*/ 787 h 1504741"/>
                <a:gd name="connsiteX1" fmla="*/ 572154 w 2538665"/>
                <a:gd name="connsiteY1" fmla="*/ 2750 h 1504741"/>
                <a:gd name="connsiteX2" fmla="*/ 631669 w 2538665"/>
                <a:gd name="connsiteY2" fmla="*/ 11652 h 1504741"/>
                <a:gd name="connsiteX3" fmla="*/ 1034077 w 2538665"/>
                <a:gd name="connsiteY3" fmla="*/ 188118 h 1504741"/>
                <a:gd name="connsiteX4" fmla="*/ 1075426 w 2538665"/>
                <a:gd name="connsiteY4" fmla="*/ 221183 h 1504741"/>
                <a:gd name="connsiteX5" fmla="*/ 1112423 w 2538665"/>
                <a:gd name="connsiteY5" fmla="*/ 228032 h 1504741"/>
                <a:gd name="connsiteX6" fmla="*/ 1263033 w 2538665"/>
                <a:gd name="connsiteY6" fmla="*/ 275662 h 1504741"/>
                <a:gd name="connsiteX7" fmla="*/ 1629410 w 2538665"/>
                <a:gd name="connsiteY7" fmla="*/ 553280 h 1504741"/>
                <a:gd name="connsiteX8" fmla="*/ 1646164 w 2538665"/>
                <a:gd name="connsiteY8" fmla="*/ 581670 h 1504741"/>
                <a:gd name="connsiteX9" fmla="*/ 2015844 w 2538665"/>
                <a:gd name="connsiteY9" fmla="*/ 881047 h 1504741"/>
                <a:gd name="connsiteX10" fmla="*/ 2538665 w 2538665"/>
                <a:gd name="connsiteY10" fmla="*/ 1174559 h 1504741"/>
                <a:gd name="connsiteX11" fmla="*/ 2033596 w 2538665"/>
                <a:gd name="connsiteY11" fmla="*/ 1450349 h 1504741"/>
                <a:gd name="connsiteX12" fmla="*/ 1472646 w 2538665"/>
                <a:gd name="connsiteY12" fmla="*/ 1026327 h 1504741"/>
                <a:gd name="connsiteX13" fmla="*/ 1459052 w 2538665"/>
                <a:gd name="connsiteY13" fmla="*/ 1040817 h 1504741"/>
                <a:gd name="connsiteX14" fmla="*/ 1257185 w 2538665"/>
                <a:gd name="connsiteY14" fmla="*/ 1166298 h 1504741"/>
                <a:gd name="connsiteX15" fmla="*/ 1253079 w 2538665"/>
                <a:gd name="connsiteY15" fmla="*/ 1167693 h 1504741"/>
                <a:gd name="connsiteX16" fmla="*/ 1251616 w 2538665"/>
                <a:gd name="connsiteY16" fmla="*/ 1171250 h 1504741"/>
                <a:gd name="connsiteX17" fmla="*/ 1003546 w 2538665"/>
                <a:gd name="connsiteY17" fmla="*/ 1475990 h 1504741"/>
                <a:gd name="connsiteX18" fmla="*/ 1002793 w 2538665"/>
                <a:gd name="connsiteY18" fmla="*/ 1474985 h 1504741"/>
                <a:gd name="connsiteX19" fmla="*/ 991222 w 2538665"/>
                <a:gd name="connsiteY19" fmla="*/ 1483785 h 1504741"/>
                <a:gd name="connsiteX20" fmla="*/ 965516 w 2538665"/>
                <a:gd name="connsiteY20" fmla="*/ 1496196 h 1504741"/>
                <a:gd name="connsiteX21" fmla="*/ 784868 w 2538665"/>
                <a:gd name="connsiteY21" fmla="*/ 1411986 h 1504741"/>
                <a:gd name="connsiteX22" fmla="*/ 821299 w 2538665"/>
                <a:gd name="connsiteY22" fmla="*/ 1260504 h 1504741"/>
                <a:gd name="connsiteX23" fmla="*/ 834559 w 2538665"/>
                <a:gd name="connsiteY23" fmla="*/ 1250417 h 1504741"/>
                <a:gd name="connsiteX24" fmla="*/ 834302 w 2538665"/>
                <a:gd name="connsiteY24" fmla="*/ 1250071 h 1504741"/>
                <a:gd name="connsiteX25" fmla="*/ 1028655 w 2538665"/>
                <a:gd name="connsiteY25" fmla="*/ 961583 h 1504741"/>
                <a:gd name="connsiteX26" fmla="*/ 1033848 w 2538665"/>
                <a:gd name="connsiteY26" fmla="*/ 936200 h 1504741"/>
                <a:gd name="connsiteX27" fmla="*/ 999531 w 2538665"/>
                <a:gd name="connsiteY27" fmla="*/ 929830 h 1504741"/>
                <a:gd name="connsiteX28" fmla="*/ 449532 w 2538665"/>
                <a:gd name="connsiteY28" fmla="*/ 1162922 h 1504741"/>
                <a:gd name="connsiteX29" fmla="*/ 424486 w 2538665"/>
                <a:gd name="connsiteY29" fmla="*/ 1200933 h 1504741"/>
                <a:gd name="connsiteX30" fmla="*/ 421264 w 2538665"/>
                <a:gd name="connsiteY30" fmla="*/ 1207875 h 1504741"/>
                <a:gd name="connsiteX31" fmla="*/ 406781 w 2538665"/>
                <a:gd name="connsiteY31" fmla="*/ 1227753 h 1504741"/>
                <a:gd name="connsiteX32" fmla="*/ 238035 w 2538665"/>
                <a:gd name="connsiteY32" fmla="*/ 1240177 h 1504741"/>
                <a:gd name="connsiteX33" fmla="*/ 216268 w 2538665"/>
                <a:gd name="connsiteY33" fmla="*/ 1091008 h 1504741"/>
                <a:gd name="connsiteX34" fmla="*/ 221406 w 2538665"/>
                <a:gd name="connsiteY34" fmla="*/ 1083954 h 1504741"/>
                <a:gd name="connsiteX35" fmla="*/ 221307 w 2538665"/>
                <a:gd name="connsiteY35" fmla="*/ 1083894 h 1504741"/>
                <a:gd name="connsiteX36" fmla="*/ 259671 w 2538665"/>
                <a:gd name="connsiteY36" fmla="*/ 1025671 h 1504741"/>
                <a:gd name="connsiteX37" fmla="*/ 302281 w 2538665"/>
                <a:gd name="connsiteY37" fmla="*/ 971646 h 1504741"/>
                <a:gd name="connsiteX38" fmla="*/ 582522 w 2538665"/>
                <a:gd name="connsiteY38" fmla="*/ 761924 h 1504741"/>
                <a:gd name="connsiteX39" fmla="*/ 626764 w 2538665"/>
                <a:gd name="connsiteY39" fmla="*/ 744695 h 1504741"/>
                <a:gd name="connsiteX40" fmla="*/ 578160 w 2538665"/>
                <a:gd name="connsiteY40" fmla="*/ 752982 h 1504741"/>
                <a:gd name="connsiteX41" fmla="*/ 225752 w 2538665"/>
                <a:gd name="connsiteY41" fmla="*/ 942039 h 1504741"/>
                <a:gd name="connsiteX42" fmla="*/ 225073 w 2538665"/>
                <a:gd name="connsiteY42" fmla="*/ 941348 h 1504741"/>
                <a:gd name="connsiteX43" fmla="*/ 212292 w 2538665"/>
                <a:gd name="connsiteY43" fmla="*/ 955226 h 1504741"/>
                <a:gd name="connsiteX44" fmla="*/ 49520 w 2538665"/>
                <a:gd name="connsiteY44" fmla="*/ 963875 h 1504741"/>
                <a:gd name="connsiteX45" fmla="*/ 27308 w 2538665"/>
                <a:gd name="connsiteY45" fmla="*/ 782221 h 1504741"/>
                <a:gd name="connsiteX46" fmla="*/ 45351 w 2538665"/>
                <a:gd name="connsiteY46" fmla="*/ 762629 h 1504741"/>
                <a:gd name="connsiteX47" fmla="*/ 50257 w 2538665"/>
                <a:gd name="connsiteY47" fmla="*/ 759036 h 1504741"/>
                <a:gd name="connsiteX48" fmla="*/ 107842 w 2538665"/>
                <a:gd name="connsiteY48" fmla="*/ 707014 h 1504741"/>
                <a:gd name="connsiteX49" fmla="*/ 603912 w 2538665"/>
                <a:gd name="connsiteY49" fmla="*/ 491578 h 1504741"/>
                <a:gd name="connsiteX50" fmla="*/ 637355 w 2538665"/>
                <a:gd name="connsiteY50" fmla="*/ 488891 h 1504741"/>
                <a:gd name="connsiteX51" fmla="*/ 613735 w 2538665"/>
                <a:gd name="connsiteY51" fmla="*/ 486867 h 1504741"/>
                <a:gd name="connsiteX52" fmla="*/ 274074 w 2538665"/>
                <a:gd name="connsiteY52" fmla="*/ 553372 h 1504741"/>
                <a:gd name="connsiteX53" fmla="*/ 225664 w 2538665"/>
                <a:gd name="connsiteY53" fmla="*/ 578393 h 1504741"/>
                <a:gd name="connsiteX54" fmla="*/ 215609 w 2538665"/>
                <a:gd name="connsiteY54" fmla="*/ 585456 h 1504741"/>
                <a:gd name="connsiteX55" fmla="*/ 83884 w 2538665"/>
                <a:gd name="connsiteY55" fmla="*/ 575140 h 1504741"/>
                <a:gd name="connsiteX56" fmla="*/ 57758 w 2538665"/>
                <a:gd name="connsiteY56" fmla="*/ 409323 h 1504741"/>
                <a:gd name="connsiteX57" fmla="*/ 92682 w 2538665"/>
                <a:gd name="connsiteY57" fmla="*/ 378851 h 1504741"/>
                <a:gd name="connsiteX58" fmla="*/ 98605 w 2538665"/>
                <a:gd name="connsiteY58" fmla="*/ 376268 h 1504741"/>
                <a:gd name="connsiteX59" fmla="*/ 174224 w 2538665"/>
                <a:gd name="connsiteY59" fmla="*/ 337186 h 1504741"/>
                <a:gd name="connsiteX60" fmla="*/ 681539 w 2538665"/>
                <a:gd name="connsiteY60" fmla="*/ 253300 h 1504741"/>
                <a:gd name="connsiteX61" fmla="*/ 706665 w 2538665"/>
                <a:gd name="connsiteY61" fmla="*/ 257071 h 1504741"/>
                <a:gd name="connsiteX62" fmla="*/ 711512 w 2538665"/>
                <a:gd name="connsiteY62" fmla="*/ 254518 h 1504741"/>
                <a:gd name="connsiteX63" fmla="*/ 689168 w 2538665"/>
                <a:gd name="connsiteY63" fmla="*/ 246377 h 1504741"/>
                <a:gd name="connsiteX64" fmla="*/ 592510 w 2538665"/>
                <a:gd name="connsiteY64" fmla="*/ 221663 h 1504741"/>
                <a:gd name="connsiteX65" fmla="*/ 548404 w 2538665"/>
                <a:gd name="connsiteY65" fmla="*/ 215066 h 1504741"/>
                <a:gd name="connsiteX66" fmla="*/ 543165 w 2538665"/>
                <a:gd name="connsiteY66" fmla="*/ 214942 h 1504741"/>
                <a:gd name="connsiteX67" fmla="*/ 501357 w 2538665"/>
                <a:gd name="connsiteY67" fmla="*/ 201389 h 1504741"/>
                <a:gd name="connsiteX68" fmla="*/ 456219 w 2538665"/>
                <a:gd name="connsiteY68" fmla="*/ 54163 h 1504741"/>
                <a:gd name="connsiteX69" fmla="*/ 475983 w 2538665"/>
                <a:gd name="connsiteY69" fmla="*/ 28766 h 1504741"/>
                <a:gd name="connsiteX70" fmla="*/ 563163 w 2538665"/>
                <a:gd name="connsiteY70" fmla="*/ 787 h 1504741"/>
                <a:gd name="connsiteX0" fmla="*/ 563163 w 2538665"/>
                <a:gd name="connsiteY0" fmla="*/ 787 h 1526549"/>
                <a:gd name="connsiteX1" fmla="*/ 572154 w 2538665"/>
                <a:gd name="connsiteY1" fmla="*/ 2750 h 1526549"/>
                <a:gd name="connsiteX2" fmla="*/ 631669 w 2538665"/>
                <a:gd name="connsiteY2" fmla="*/ 11652 h 1526549"/>
                <a:gd name="connsiteX3" fmla="*/ 1034077 w 2538665"/>
                <a:gd name="connsiteY3" fmla="*/ 188118 h 1526549"/>
                <a:gd name="connsiteX4" fmla="*/ 1075426 w 2538665"/>
                <a:gd name="connsiteY4" fmla="*/ 221183 h 1526549"/>
                <a:gd name="connsiteX5" fmla="*/ 1112423 w 2538665"/>
                <a:gd name="connsiteY5" fmla="*/ 228032 h 1526549"/>
                <a:gd name="connsiteX6" fmla="*/ 1263033 w 2538665"/>
                <a:gd name="connsiteY6" fmla="*/ 275662 h 1526549"/>
                <a:gd name="connsiteX7" fmla="*/ 1629410 w 2538665"/>
                <a:gd name="connsiteY7" fmla="*/ 553280 h 1526549"/>
                <a:gd name="connsiteX8" fmla="*/ 1646164 w 2538665"/>
                <a:gd name="connsiteY8" fmla="*/ 581670 h 1526549"/>
                <a:gd name="connsiteX9" fmla="*/ 2015844 w 2538665"/>
                <a:gd name="connsiteY9" fmla="*/ 881047 h 1526549"/>
                <a:gd name="connsiteX10" fmla="*/ 2538665 w 2538665"/>
                <a:gd name="connsiteY10" fmla="*/ 1174559 h 1526549"/>
                <a:gd name="connsiteX11" fmla="*/ 2109796 w 2538665"/>
                <a:gd name="connsiteY11" fmla="*/ 1526549 h 1526549"/>
                <a:gd name="connsiteX12" fmla="*/ 1472646 w 2538665"/>
                <a:gd name="connsiteY12" fmla="*/ 1026327 h 1526549"/>
                <a:gd name="connsiteX13" fmla="*/ 1459052 w 2538665"/>
                <a:gd name="connsiteY13" fmla="*/ 1040817 h 1526549"/>
                <a:gd name="connsiteX14" fmla="*/ 1257185 w 2538665"/>
                <a:gd name="connsiteY14" fmla="*/ 1166298 h 1526549"/>
                <a:gd name="connsiteX15" fmla="*/ 1253079 w 2538665"/>
                <a:gd name="connsiteY15" fmla="*/ 1167693 h 1526549"/>
                <a:gd name="connsiteX16" fmla="*/ 1251616 w 2538665"/>
                <a:gd name="connsiteY16" fmla="*/ 1171250 h 1526549"/>
                <a:gd name="connsiteX17" fmla="*/ 1003546 w 2538665"/>
                <a:gd name="connsiteY17" fmla="*/ 1475990 h 1526549"/>
                <a:gd name="connsiteX18" fmla="*/ 1002793 w 2538665"/>
                <a:gd name="connsiteY18" fmla="*/ 1474985 h 1526549"/>
                <a:gd name="connsiteX19" fmla="*/ 991222 w 2538665"/>
                <a:gd name="connsiteY19" fmla="*/ 1483785 h 1526549"/>
                <a:gd name="connsiteX20" fmla="*/ 965516 w 2538665"/>
                <a:gd name="connsiteY20" fmla="*/ 1496196 h 1526549"/>
                <a:gd name="connsiteX21" fmla="*/ 784868 w 2538665"/>
                <a:gd name="connsiteY21" fmla="*/ 1411986 h 1526549"/>
                <a:gd name="connsiteX22" fmla="*/ 821299 w 2538665"/>
                <a:gd name="connsiteY22" fmla="*/ 1260504 h 1526549"/>
                <a:gd name="connsiteX23" fmla="*/ 834559 w 2538665"/>
                <a:gd name="connsiteY23" fmla="*/ 1250417 h 1526549"/>
                <a:gd name="connsiteX24" fmla="*/ 834302 w 2538665"/>
                <a:gd name="connsiteY24" fmla="*/ 1250071 h 1526549"/>
                <a:gd name="connsiteX25" fmla="*/ 1028655 w 2538665"/>
                <a:gd name="connsiteY25" fmla="*/ 961583 h 1526549"/>
                <a:gd name="connsiteX26" fmla="*/ 1033848 w 2538665"/>
                <a:gd name="connsiteY26" fmla="*/ 936200 h 1526549"/>
                <a:gd name="connsiteX27" fmla="*/ 999531 w 2538665"/>
                <a:gd name="connsiteY27" fmla="*/ 929830 h 1526549"/>
                <a:gd name="connsiteX28" fmla="*/ 449532 w 2538665"/>
                <a:gd name="connsiteY28" fmla="*/ 1162922 h 1526549"/>
                <a:gd name="connsiteX29" fmla="*/ 424486 w 2538665"/>
                <a:gd name="connsiteY29" fmla="*/ 1200933 h 1526549"/>
                <a:gd name="connsiteX30" fmla="*/ 421264 w 2538665"/>
                <a:gd name="connsiteY30" fmla="*/ 1207875 h 1526549"/>
                <a:gd name="connsiteX31" fmla="*/ 406781 w 2538665"/>
                <a:gd name="connsiteY31" fmla="*/ 1227753 h 1526549"/>
                <a:gd name="connsiteX32" fmla="*/ 238035 w 2538665"/>
                <a:gd name="connsiteY32" fmla="*/ 1240177 h 1526549"/>
                <a:gd name="connsiteX33" fmla="*/ 216268 w 2538665"/>
                <a:gd name="connsiteY33" fmla="*/ 1091008 h 1526549"/>
                <a:gd name="connsiteX34" fmla="*/ 221406 w 2538665"/>
                <a:gd name="connsiteY34" fmla="*/ 1083954 h 1526549"/>
                <a:gd name="connsiteX35" fmla="*/ 221307 w 2538665"/>
                <a:gd name="connsiteY35" fmla="*/ 1083894 h 1526549"/>
                <a:gd name="connsiteX36" fmla="*/ 259671 w 2538665"/>
                <a:gd name="connsiteY36" fmla="*/ 1025671 h 1526549"/>
                <a:gd name="connsiteX37" fmla="*/ 302281 w 2538665"/>
                <a:gd name="connsiteY37" fmla="*/ 971646 h 1526549"/>
                <a:gd name="connsiteX38" fmla="*/ 582522 w 2538665"/>
                <a:gd name="connsiteY38" fmla="*/ 761924 h 1526549"/>
                <a:gd name="connsiteX39" fmla="*/ 626764 w 2538665"/>
                <a:gd name="connsiteY39" fmla="*/ 744695 h 1526549"/>
                <a:gd name="connsiteX40" fmla="*/ 578160 w 2538665"/>
                <a:gd name="connsiteY40" fmla="*/ 752982 h 1526549"/>
                <a:gd name="connsiteX41" fmla="*/ 225752 w 2538665"/>
                <a:gd name="connsiteY41" fmla="*/ 942039 h 1526549"/>
                <a:gd name="connsiteX42" fmla="*/ 225073 w 2538665"/>
                <a:gd name="connsiteY42" fmla="*/ 941348 h 1526549"/>
                <a:gd name="connsiteX43" fmla="*/ 212292 w 2538665"/>
                <a:gd name="connsiteY43" fmla="*/ 955226 h 1526549"/>
                <a:gd name="connsiteX44" fmla="*/ 49520 w 2538665"/>
                <a:gd name="connsiteY44" fmla="*/ 963875 h 1526549"/>
                <a:gd name="connsiteX45" fmla="*/ 27308 w 2538665"/>
                <a:gd name="connsiteY45" fmla="*/ 782221 h 1526549"/>
                <a:gd name="connsiteX46" fmla="*/ 45351 w 2538665"/>
                <a:gd name="connsiteY46" fmla="*/ 762629 h 1526549"/>
                <a:gd name="connsiteX47" fmla="*/ 50257 w 2538665"/>
                <a:gd name="connsiteY47" fmla="*/ 759036 h 1526549"/>
                <a:gd name="connsiteX48" fmla="*/ 107842 w 2538665"/>
                <a:gd name="connsiteY48" fmla="*/ 707014 h 1526549"/>
                <a:gd name="connsiteX49" fmla="*/ 603912 w 2538665"/>
                <a:gd name="connsiteY49" fmla="*/ 491578 h 1526549"/>
                <a:gd name="connsiteX50" fmla="*/ 637355 w 2538665"/>
                <a:gd name="connsiteY50" fmla="*/ 488891 h 1526549"/>
                <a:gd name="connsiteX51" fmla="*/ 613735 w 2538665"/>
                <a:gd name="connsiteY51" fmla="*/ 486867 h 1526549"/>
                <a:gd name="connsiteX52" fmla="*/ 274074 w 2538665"/>
                <a:gd name="connsiteY52" fmla="*/ 553372 h 1526549"/>
                <a:gd name="connsiteX53" fmla="*/ 225664 w 2538665"/>
                <a:gd name="connsiteY53" fmla="*/ 578393 h 1526549"/>
                <a:gd name="connsiteX54" fmla="*/ 215609 w 2538665"/>
                <a:gd name="connsiteY54" fmla="*/ 585456 h 1526549"/>
                <a:gd name="connsiteX55" fmla="*/ 83884 w 2538665"/>
                <a:gd name="connsiteY55" fmla="*/ 575140 h 1526549"/>
                <a:gd name="connsiteX56" fmla="*/ 57758 w 2538665"/>
                <a:gd name="connsiteY56" fmla="*/ 409323 h 1526549"/>
                <a:gd name="connsiteX57" fmla="*/ 92682 w 2538665"/>
                <a:gd name="connsiteY57" fmla="*/ 378851 h 1526549"/>
                <a:gd name="connsiteX58" fmla="*/ 98605 w 2538665"/>
                <a:gd name="connsiteY58" fmla="*/ 376268 h 1526549"/>
                <a:gd name="connsiteX59" fmla="*/ 174224 w 2538665"/>
                <a:gd name="connsiteY59" fmla="*/ 337186 h 1526549"/>
                <a:gd name="connsiteX60" fmla="*/ 681539 w 2538665"/>
                <a:gd name="connsiteY60" fmla="*/ 253300 h 1526549"/>
                <a:gd name="connsiteX61" fmla="*/ 706665 w 2538665"/>
                <a:gd name="connsiteY61" fmla="*/ 257071 h 1526549"/>
                <a:gd name="connsiteX62" fmla="*/ 711512 w 2538665"/>
                <a:gd name="connsiteY62" fmla="*/ 254518 h 1526549"/>
                <a:gd name="connsiteX63" fmla="*/ 689168 w 2538665"/>
                <a:gd name="connsiteY63" fmla="*/ 246377 h 1526549"/>
                <a:gd name="connsiteX64" fmla="*/ 592510 w 2538665"/>
                <a:gd name="connsiteY64" fmla="*/ 221663 h 1526549"/>
                <a:gd name="connsiteX65" fmla="*/ 548404 w 2538665"/>
                <a:gd name="connsiteY65" fmla="*/ 215066 h 1526549"/>
                <a:gd name="connsiteX66" fmla="*/ 543165 w 2538665"/>
                <a:gd name="connsiteY66" fmla="*/ 214942 h 1526549"/>
                <a:gd name="connsiteX67" fmla="*/ 501357 w 2538665"/>
                <a:gd name="connsiteY67" fmla="*/ 201389 h 1526549"/>
                <a:gd name="connsiteX68" fmla="*/ 456219 w 2538665"/>
                <a:gd name="connsiteY68" fmla="*/ 54163 h 1526549"/>
                <a:gd name="connsiteX69" fmla="*/ 475983 w 2538665"/>
                <a:gd name="connsiteY69" fmla="*/ 28766 h 1526549"/>
                <a:gd name="connsiteX70" fmla="*/ 563163 w 2538665"/>
                <a:gd name="connsiteY70" fmla="*/ 787 h 1526549"/>
                <a:gd name="connsiteX0" fmla="*/ 563163 w 2325305"/>
                <a:gd name="connsiteY0" fmla="*/ 787 h 1526549"/>
                <a:gd name="connsiteX1" fmla="*/ 572154 w 2325305"/>
                <a:gd name="connsiteY1" fmla="*/ 2750 h 1526549"/>
                <a:gd name="connsiteX2" fmla="*/ 631669 w 2325305"/>
                <a:gd name="connsiteY2" fmla="*/ 11652 h 1526549"/>
                <a:gd name="connsiteX3" fmla="*/ 1034077 w 2325305"/>
                <a:gd name="connsiteY3" fmla="*/ 188118 h 1526549"/>
                <a:gd name="connsiteX4" fmla="*/ 1075426 w 2325305"/>
                <a:gd name="connsiteY4" fmla="*/ 221183 h 1526549"/>
                <a:gd name="connsiteX5" fmla="*/ 1112423 w 2325305"/>
                <a:gd name="connsiteY5" fmla="*/ 228032 h 1526549"/>
                <a:gd name="connsiteX6" fmla="*/ 1263033 w 2325305"/>
                <a:gd name="connsiteY6" fmla="*/ 275662 h 1526549"/>
                <a:gd name="connsiteX7" fmla="*/ 1629410 w 2325305"/>
                <a:gd name="connsiteY7" fmla="*/ 553280 h 1526549"/>
                <a:gd name="connsiteX8" fmla="*/ 1646164 w 2325305"/>
                <a:gd name="connsiteY8" fmla="*/ 581670 h 1526549"/>
                <a:gd name="connsiteX9" fmla="*/ 2015844 w 2325305"/>
                <a:gd name="connsiteY9" fmla="*/ 881047 h 1526549"/>
                <a:gd name="connsiteX10" fmla="*/ 2325305 w 2325305"/>
                <a:gd name="connsiteY10" fmla="*/ 1045019 h 1526549"/>
                <a:gd name="connsiteX11" fmla="*/ 2109796 w 2325305"/>
                <a:gd name="connsiteY11" fmla="*/ 1526549 h 1526549"/>
                <a:gd name="connsiteX12" fmla="*/ 1472646 w 2325305"/>
                <a:gd name="connsiteY12" fmla="*/ 1026327 h 1526549"/>
                <a:gd name="connsiteX13" fmla="*/ 1459052 w 2325305"/>
                <a:gd name="connsiteY13" fmla="*/ 1040817 h 1526549"/>
                <a:gd name="connsiteX14" fmla="*/ 1257185 w 2325305"/>
                <a:gd name="connsiteY14" fmla="*/ 1166298 h 1526549"/>
                <a:gd name="connsiteX15" fmla="*/ 1253079 w 2325305"/>
                <a:gd name="connsiteY15" fmla="*/ 1167693 h 1526549"/>
                <a:gd name="connsiteX16" fmla="*/ 1251616 w 2325305"/>
                <a:gd name="connsiteY16" fmla="*/ 1171250 h 1526549"/>
                <a:gd name="connsiteX17" fmla="*/ 1003546 w 2325305"/>
                <a:gd name="connsiteY17" fmla="*/ 1475990 h 1526549"/>
                <a:gd name="connsiteX18" fmla="*/ 1002793 w 2325305"/>
                <a:gd name="connsiteY18" fmla="*/ 1474985 h 1526549"/>
                <a:gd name="connsiteX19" fmla="*/ 991222 w 2325305"/>
                <a:gd name="connsiteY19" fmla="*/ 1483785 h 1526549"/>
                <a:gd name="connsiteX20" fmla="*/ 965516 w 2325305"/>
                <a:gd name="connsiteY20" fmla="*/ 1496196 h 1526549"/>
                <a:gd name="connsiteX21" fmla="*/ 784868 w 2325305"/>
                <a:gd name="connsiteY21" fmla="*/ 1411986 h 1526549"/>
                <a:gd name="connsiteX22" fmla="*/ 821299 w 2325305"/>
                <a:gd name="connsiteY22" fmla="*/ 1260504 h 1526549"/>
                <a:gd name="connsiteX23" fmla="*/ 834559 w 2325305"/>
                <a:gd name="connsiteY23" fmla="*/ 1250417 h 1526549"/>
                <a:gd name="connsiteX24" fmla="*/ 834302 w 2325305"/>
                <a:gd name="connsiteY24" fmla="*/ 1250071 h 1526549"/>
                <a:gd name="connsiteX25" fmla="*/ 1028655 w 2325305"/>
                <a:gd name="connsiteY25" fmla="*/ 961583 h 1526549"/>
                <a:gd name="connsiteX26" fmla="*/ 1033848 w 2325305"/>
                <a:gd name="connsiteY26" fmla="*/ 936200 h 1526549"/>
                <a:gd name="connsiteX27" fmla="*/ 999531 w 2325305"/>
                <a:gd name="connsiteY27" fmla="*/ 929830 h 1526549"/>
                <a:gd name="connsiteX28" fmla="*/ 449532 w 2325305"/>
                <a:gd name="connsiteY28" fmla="*/ 1162922 h 1526549"/>
                <a:gd name="connsiteX29" fmla="*/ 424486 w 2325305"/>
                <a:gd name="connsiteY29" fmla="*/ 1200933 h 1526549"/>
                <a:gd name="connsiteX30" fmla="*/ 421264 w 2325305"/>
                <a:gd name="connsiteY30" fmla="*/ 1207875 h 1526549"/>
                <a:gd name="connsiteX31" fmla="*/ 406781 w 2325305"/>
                <a:gd name="connsiteY31" fmla="*/ 1227753 h 1526549"/>
                <a:gd name="connsiteX32" fmla="*/ 238035 w 2325305"/>
                <a:gd name="connsiteY32" fmla="*/ 1240177 h 1526549"/>
                <a:gd name="connsiteX33" fmla="*/ 216268 w 2325305"/>
                <a:gd name="connsiteY33" fmla="*/ 1091008 h 1526549"/>
                <a:gd name="connsiteX34" fmla="*/ 221406 w 2325305"/>
                <a:gd name="connsiteY34" fmla="*/ 1083954 h 1526549"/>
                <a:gd name="connsiteX35" fmla="*/ 221307 w 2325305"/>
                <a:gd name="connsiteY35" fmla="*/ 1083894 h 1526549"/>
                <a:gd name="connsiteX36" fmla="*/ 259671 w 2325305"/>
                <a:gd name="connsiteY36" fmla="*/ 1025671 h 1526549"/>
                <a:gd name="connsiteX37" fmla="*/ 302281 w 2325305"/>
                <a:gd name="connsiteY37" fmla="*/ 971646 h 1526549"/>
                <a:gd name="connsiteX38" fmla="*/ 582522 w 2325305"/>
                <a:gd name="connsiteY38" fmla="*/ 761924 h 1526549"/>
                <a:gd name="connsiteX39" fmla="*/ 626764 w 2325305"/>
                <a:gd name="connsiteY39" fmla="*/ 744695 h 1526549"/>
                <a:gd name="connsiteX40" fmla="*/ 578160 w 2325305"/>
                <a:gd name="connsiteY40" fmla="*/ 752982 h 1526549"/>
                <a:gd name="connsiteX41" fmla="*/ 225752 w 2325305"/>
                <a:gd name="connsiteY41" fmla="*/ 942039 h 1526549"/>
                <a:gd name="connsiteX42" fmla="*/ 225073 w 2325305"/>
                <a:gd name="connsiteY42" fmla="*/ 941348 h 1526549"/>
                <a:gd name="connsiteX43" fmla="*/ 212292 w 2325305"/>
                <a:gd name="connsiteY43" fmla="*/ 955226 h 1526549"/>
                <a:gd name="connsiteX44" fmla="*/ 49520 w 2325305"/>
                <a:gd name="connsiteY44" fmla="*/ 963875 h 1526549"/>
                <a:gd name="connsiteX45" fmla="*/ 27308 w 2325305"/>
                <a:gd name="connsiteY45" fmla="*/ 782221 h 1526549"/>
                <a:gd name="connsiteX46" fmla="*/ 45351 w 2325305"/>
                <a:gd name="connsiteY46" fmla="*/ 762629 h 1526549"/>
                <a:gd name="connsiteX47" fmla="*/ 50257 w 2325305"/>
                <a:gd name="connsiteY47" fmla="*/ 759036 h 1526549"/>
                <a:gd name="connsiteX48" fmla="*/ 107842 w 2325305"/>
                <a:gd name="connsiteY48" fmla="*/ 707014 h 1526549"/>
                <a:gd name="connsiteX49" fmla="*/ 603912 w 2325305"/>
                <a:gd name="connsiteY49" fmla="*/ 491578 h 1526549"/>
                <a:gd name="connsiteX50" fmla="*/ 637355 w 2325305"/>
                <a:gd name="connsiteY50" fmla="*/ 488891 h 1526549"/>
                <a:gd name="connsiteX51" fmla="*/ 613735 w 2325305"/>
                <a:gd name="connsiteY51" fmla="*/ 486867 h 1526549"/>
                <a:gd name="connsiteX52" fmla="*/ 274074 w 2325305"/>
                <a:gd name="connsiteY52" fmla="*/ 553372 h 1526549"/>
                <a:gd name="connsiteX53" fmla="*/ 225664 w 2325305"/>
                <a:gd name="connsiteY53" fmla="*/ 578393 h 1526549"/>
                <a:gd name="connsiteX54" fmla="*/ 215609 w 2325305"/>
                <a:gd name="connsiteY54" fmla="*/ 585456 h 1526549"/>
                <a:gd name="connsiteX55" fmla="*/ 83884 w 2325305"/>
                <a:gd name="connsiteY55" fmla="*/ 575140 h 1526549"/>
                <a:gd name="connsiteX56" fmla="*/ 57758 w 2325305"/>
                <a:gd name="connsiteY56" fmla="*/ 409323 h 1526549"/>
                <a:gd name="connsiteX57" fmla="*/ 92682 w 2325305"/>
                <a:gd name="connsiteY57" fmla="*/ 378851 h 1526549"/>
                <a:gd name="connsiteX58" fmla="*/ 98605 w 2325305"/>
                <a:gd name="connsiteY58" fmla="*/ 376268 h 1526549"/>
                <a:gd name="connsiteX59" fmla="*/ 174224 w 2325305"/>
                <a:gd name="connsiteY59" fmla="*/ 337186 h 1526549"/>
                <a:gd name="connsiteX60" fmla="*/ 681539 w 2325305"/>
                <a:gd name="connsiteY60" fmla="*/ 253300 h 1526549"/>
                <a:gd name="connsiteX61" fmla="*/ 706665 w 2325305"/>
                <a:gd name="connsiteY61" fmla="*/ 257071 h 1526549"/>
                <a:gd name="connsiteX62" fmla="*/ 711512 w 2325305"/>
                <a:gd name="connsiteY62" fmla="*/ 254518 h 1526549"/>
                <a:gd name="connsiteX63" fmla="*/ 689168 w 2325305"/>
                <a:gd name="connsiteY63" fmla="*/ 246377 h 1526549"/>
                <a:gd name="connsiteX64" fmla="*/ 592510 w 2325305"/>
                <a:gd name="connsiteY64" fmla="*/ 221663 h 1526549"/>
                <a:gd name="connsiteX65" fmla="*/ 548404 w 2325305"/>
                <a:gd name="connsiteY65" fmla="*/ 215066 h 1526549"/>
                <a:gd name="connsiteX66" fmla="*/ 543165 w 2325305"/>
                <a:gd name="connsiteY66" fmla="*/ 214942 h 1526549"/>
                <a:gd name="connsiteX67" fmla="*/ 501357 w 2325305"/>
                <a:gd name="connsiteY67" fmla="*/ 201389 h 1526549"/>
                <a:gd name="connsiteX68" fmla="*/ 456219 w 2325305"/>
                <a:gd name="connsiteY68" fmla="*/ 54163 h 1526549"/>
                <a:gd name="connsiteX69" fmla="*/ 475983 w 2325305"/>
                <a:gd name="connsiteY69" fmla="*/ 28766 h 1526549"/>
                <a:gd name="connsiteX70" fmla="*/ 563163 w 2325305"/>
                <a:gd name="connsiteY70" fmla="*/ 787 h 1526549"/>
                <a:gd name="connsiteX0" fmla="*/ 563163 w 2325305"/>
                <a:gd name="connsiteY0" fmla="*/ 787 h 1587509"/>
                <a:gd name="connsiteX1" fmla="*/ 572154 w 2325305"/>
                <a:gd name="connsiteY1" fmla="*/ 2750 h 1587509"/>
                <a:gd name="connsiteX2" fmla="*/ 631669 w 2325305"/>
                <a:gd name="connsiteY2" fmla="*/ 11652 h 1587509"/>
                <a:gd name="connsiteX3" fmla="*/ 1034077 w 2325305"/>
                <a:gd name="connsiteY3" fmla="*/ 188118 h 1587509"/>
                <a:gd name="connsiteX4" fmla="*/ 1075426 w 2325305"/>
                <a:gd name="connsiteY4" fmla="*/ 221183 h 1587509"/>
                <a:gd name="connsiteX5" fmla="*/ 1112423 w 2325305"/>
                <a:gd name="connsiteY5" fmla="*/ 228032 h 1587509"/>
                <a:gd name="connsiteX6" fmla="*/ 1263033 w 2325305"/>
                <a:gd name="connsiteY6" fmla="*/ 275662 h 1587509"/>
                <a:gd name="connsiteX7" fmla="*/ 1629410 w 2325305"/>
                <a:gd name="connsiteY7" fmla="*/ 553280 h 1587509"/>
                <a:gd name="connsiteX8" fmla="*/ 1646164 w 2325305"/>
                <a:gd name="connsiteY8" fmla="*/ 581670 h 1587509"/>
                <a:gd name="connsiteX9" fmla="*/ 2015844 w 2325305"/>
                <a:gd name="connsiteY9" fmla="*/ 881047 h 1587509"/>
                <a:gd name="connsiteX10" fmla="*/ 2325305 w 2325305"/>
                <a:gd name="connsiteY10" fmla="*/ 1045019 h 1587509"/>
                <a:gd name="connsiteX11" fmla="*/ 2163136 w 2325305"/>
                <a:gd name="connsiteY11" fmla="*/ 1587509 h 1587509"/>
                <a:gd name="connsiteX12" fmla="*/ 1472646 w 2325305"/>
                <a:gd name="connsiteY12" fmla="*/ 1026327 h 1587509"/>
                <a:gd name="connsiteX13" fmla="*/ 1459052 w 2325305"/>
                <a:gd name="connsiteY13" fmla="*/ 1040817 h 1587509"/>
                <a:gd name="connsiteX14" fmla="*/ 1257185 w 2325305"/>
                <a:gd name="connsiteY14" fmla="*/ 1166298 h 1587509"/>
                <a:gd name="connsiteX15" fmla="*/ 1253079 w 2325305"/>
                <a:gd name="connsiteY15" fmla="*/ 1167693 h 1587509"/>
                <a:gd name="connsiteX16" fmla="*/ 1251616 w 2325305"/>
                <a:gd name="connsiteY16" fmla="*/ 1171250 h 1587509"/>
                <a:gd name="connsiteX17" fmla="*/ 1003546 w 2325305"/>
                <a:gd name="connsiteY17" fmla="*/ 1475990 h 1587509"/>
                <a:gd name="connsiteX18" fmla="*/ 1002793 w 2325305"/>
                <a:gd name="connsiteY18" fmla="*/ 1474985 h 1587509"/>
                <a:gd name="connsiteX19" fmla="*/ 991222 w 2325305"/>
                <a:gd name="connsiteY19" fmla="*/ 1483785 h 1587509"/>
                <a:gd name="connsiteX20" fmla="*/ 965516 w 2325305"/>
                <a:gd name="connsiteY20" fmla="*/ 1496196 h 1587509"/>
                <a:gd name="connsiteX21" fmla="*/ 784868 w 2325305"/>
                <a:gd name="connsiteY21" fmla="*/ 1411986 h 1587509"/>
                <a:gd name="connsiteX22" fmla="*/ 821299 w 2325305"/>
                <a:gd name="connsiteY22" fmla="*/ 1260504 h 1587509"/>
                <a:gd name="connsiteX23" fmla="*/ 834559 w 2325305"/>
                <a:gd name="connsiteY23" fmla="*/ 1250417 h 1587509"/>
                <a:gd name="connsiteX24" fmla="*/ 834302 w 2325305"/>
                <a:gd name="connsiteY24" fmla="*/ 1250071 h 1587509"/>
                <a:gd name="connsiteX25" fmla="*/ 1028655 w 2325305"/>
                <a:gd name="connsiteY25" fmla="*/ 961583 h 1587509"/>
                <a:gd name="connsiteX26" fmla="*/ 1033848 w 2325305"/>
                <a:gd name="connsiteY26" fmla="*/ 936200 h 1587509"/>
                <a:gd name="connsiteX27" fmla="*/ 999531 w 2325305"/>
                <a:gd name="connsiteY27" fmla="*/ 929830 h 1587509"/>
                <a:gd name="connsiteX28" fmla="*/ 449532 w 2325305"/>
                <a:gd name="connsiteY28" fmla="*/ 1162922 h 1587509"/>
                <a:gd name="connsiteX29" fmla="*/ 424486 w 2325305"/>
                <a:gd name="connsiteY29" fmla="*/ 1200933 h 1587509"/>
                <a:gd name="connsiteX30" fmla="*/ 421264 w 2325305"/>
                <a:gd name="connsiteY30" fmla="*/ 1207875 h 1587509"/>
                <a:gd name="connsiteX31" fmla="*/ 406781 w 2325305"/>
                <a:gd name="connsiteY31" fmla="*/ 1227753 h 1587509"/>
                <a:gd name="connsiteX32" fmla="*/ 238035 w 2325305"/>
                <a:gd name="connsiteY32" fmla="*/ 1240177 h 1587509"/>
                <a:gd name="connsiteX33" fmla="*/ 216268 w 2325305"/>
                <a:gd name="connsiteY33" fmla="*/ 1091008 h 1587509"/>
                <a:gd name="connsiteX34" fmla="*/ 221406 w 2325305"/>
                <a:gd name="connsiteY34" fmla="*/ 1083954 h 1587509"/>
                <a:gd name="connsiteX35" fmla="*/ 221307 w 2325305"/>
                <a:gd name="connsiteY35" fmla="*/ 1083894 h 1587509"/>
                <a:gd name="connsiteX36" fmla="*/ 259671 w 2325305"/>
                <a:gd name="connsiteY36" fmla="*/ 1025671 h 1587509"/>
                <a:gd name="connsiteX37" fmla="*/ 302281 w 2325305"/>
                <a:gd name="connsiteY37" fmla="*/ 971646 h 1587509"/>
                <a:gd name="connsiteX38" fmla="*/ 582522 w 2325305"/>
                <a:gd name="connsiteY38" fmla="*/ 761924 h 1587509"/>
                <a:gd name="connsiteX39" fmla="*/ 626764 w 2325305"/>
                <a:gd name="connsiteY39" fmla="*/ 744695 h 1587509"/>
                <a:gd name="connsiteX40" fmla="*/ 578160 w 2325305"/>
                <a:gd name="connsiteY40" fmla="*/ 752982 h 1587509"/>
                <a:gd name="connsiteX41" fmla="*/ 225752 w 2325305"/>
                <a:gd name="connsiteY41" fmla="*/ 942039 h 1587509"/>
                <a:gd name="connsiteX42" fmla="*/ 225073 w 2325305"/>
                <a:gd name="connsiteY42" fmla="*/ 941348 h 1587509"/>
                <a:gd name="connsiteX43" fmla="*/ 212292 w 2325305"/>
                <a:gd name="connsiteY43" fmla="*/ 955226 h 1587509"/>
                <a:gd name="connsiteX44" fmla="*/ 49520 w 2325305"/>
                <a:gd name="connsiteY44" fmla="*/ 963875 h 1587509"/>
                <a:gd name="connsiteX45" fmla="*/ 27308 w 2325305"/>
                <a:gd name="connsiteY45" fmla="*/ 782221 h 1587509"/>
                <a:gd name="connsiteX46" fmla="*/ 45351 w 2325305"/>
                <a:gd name="connsiteY46" fmla="*/ 762629 h 1587509"/>
                <a:gd name="connsiteX47" fmla="*/ 50257 w 2325305"/>
                <a:gd name="connsiteY47" fmla="*/ 759036 h 1587509"/>
                <a:gd name="connsiteX48" fmla="*/ 107842 w 2325305"/>
                <a:gd name="connsiteY48" fmla="*/ 707014 h 1587509"/>
                <a:gd name="connsiteX49" fmla="*/ 603912 w 2325305"/>
                <a:gd name="connsiteY49" fmla="*/ 491578 h 1587509"/>
                <a:gd name="connsiteX50" fmla="*/ 637355 w 2325305"/>
                <a:gd name="connsiteY50" fmla="*/ 488891 h 1587509"/>
                <a:gd name="connsiteX51" fmla="*/ 613735 w 2325305"/>
                <a:gd name="connsiteY51" fmla="*/ 486867 h 1587509"/>
                <a:gd name="connsiteX52" fmla="*/ 274074 w 2325305"/>
                <a:gd name="connsiteY52" fmla="*/ 553372 h 1587509"/>
                <a:gd name="connsiteX53" fmla="*/ 225664 w 2325305"/>
                <a:gd name="connsiteY53" fmla="*/ 578393 h 1587509"/>
                <a:gd name="connsiteX54" fmla="*/ 215609 w 2325305"/>
                <a:gd name="connsiteY54" fmla="*/ 585456 h 1587509"/>
                <a:gd name="connsiteX55" fmla="*/ 83884 w 2325305"/>
                <a:gd name="connsiteY55" fmla="*/ 575140 h 1587509"/>
                <a:gd name="connsiteX56" fmla="*/ 57758 w 2325305"/>
                <a:gd name="connsiteY56" fmla="*/ 409323 h 1587509"/>
                <a:gd name="connsiteX57" fmla="*/ 92682 w 2325305"/>
                <a:gd name="connsiteY57" fmla="*/ 378851 h 1587509"/>
                <a:gd name="connsiteX58" fmla="*/ 98605 w 2325305"/>
                <a:gd name="connsiteY58" fmla="*/ 376268 h 1587509"/>
                <a:gd name="connsiteX59" fmla="*/ 174224 w 2325305"/>
                <a:gd name="connsiteY59" fmla="*/ 337186 h 1587509"/>
                <a:gd name="connsiteX60" fmla="*/ 681539 w 2325305"/>
                <a:gd name="connsiteY60" fmla="*/ 253300 h 1587509"/>
                <a:gd name="connsiteX61" fmla="*/ 706665 w 2325305"/>
                <a:gd name="connsiteY61" fmla="*/ 257071 h 1587509"/>
                <a:gd name="connsiteX62" fmla="*/ 711512 w 2325305"/>
                <a:gd name="connsiteY62" fmla="*/ 254518 h 1587509"/>
                <a:gd name="connsiteX63" fmla="*/ 689168 w 2325305"/>
                <a:gd name="connsiteY63" fmla="*/ 246377 h 1587509"/>
                <a:gd name="connsiteX64" fmla="*/ 592510 w 2325305"/>
                <a:gd name="connsiteY64" fmla="*/ 221663 h 1587509"/>
                <a:gd name="connsiteX65" fmla="*/ 548404 w 2325305"/>
                <a:gd name="connsiteY65" fmla="*/ 215066 h 1587509"/>
                <a:gd name="connsiteX66" fmla="*/ 543165 w 2325305"/>
                <a:gd name="connsiteY66" fmla="*/ 214942 h 1587509"/>
                <a:gd name="connsiteX67" fmla="*/ 501357 w 2325305"/>
                <a:gd name="connsiteY67" fmla="*/ 201389 h 1587509"/>
                <a:gd name="connsiteX68" fmla="*/ 456219 w 2325305"/>
                <a:gd name="connsiteY68" fmla="*/ 54163 h 1587509"/>
                <a:gd name="connsiteX69" fmla="*/ 475983 w 2325305"/>
                <a:gd name="connsiteY69" fmla="*/ 28766 h 1587509"/>
                <a:gd name="connsiteX70" fmla="*/ 563163 w 232530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2015844 w 2256725"/>
                <a:gd name="connsiteY9" fmla="*/ 88104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56725"/>
                <a:gd name="connsiteY0" fmla="*/ 787 h 1587509"/>
                <a:gd name="connsiteX1" fmla="*/ 572154 w 2256725"/>
                <a:gd name="connsiteY1" fmla="*/ 2750 h 1587509"/>
                <a:gd name="connsiteX2" fmla="*/ 631669 w 2256725"/>
                <a:gd name="connsiteY2" fmla="*/ 11652 h 1587509"/>
                <a:gd name="connsiteX3" fmla="*/ 1034077 w 2256725"/>
                <a:gd name="connsiteY3" fmla="*/ 188118 h 1587509"/>
                <a:gd name="connsiteX4" fmla="*/ 1075426 w 2256725"/>
                <a:gd name="connsiteY4" fmla="*/ 221183 h 1587509"/>
                <a:gd name="connsiteX5" fmla="*/ 1112423 w 2256725"/>
                <a:gd name="connsiteY5" fmla="*/ 228032 h 1587509"/>
                <a:gd name="connsiteX6" fmla="*/ 1263033 w 2256725"/>
                <a:gd name="connsiteY6" fmla="*/ 275662 h 1587509"/>
                <a:gd name="connsiteX7" fmla="*/ 1629410 w 2256725"/>
                <a:gd name="connsiteY7" fmla="*/ 553280 h 1587509"/>
                <a:gd name="connsiteX8" fmla="*/ 1646164 w 2256725"/>
                <a:gd name="connsiteY8" fmla="*/ 581670 h 1587509"/>
                <a:gd name="connsiteX9" fmla="*/ 1909164 w 2256725"/>
                <a:gd name="connsiteY9" fmla="*/ 797227 h 1587509"/>
                <a:gd name="connsiteX10" fmla="*/ 2256725 w 2256725"/>
                <a:gd name="connsiteY10" fmla="*/ 1037399 h 1587509"/>
                <a:gd name="connsiteX11" fmla="*/ 2163136 w 2256725"/>
                <a:gd name="connsiteY11" fmla="*/ 1587509 h 1587509"/>
                <a:gd name="connsiteX12" fmla="*/ 1472646 w 2256725"/>
                <a:gd name="connsiteY12" fmla="*/ 1026327 h 1587509"/>
                <a:gd name="connsiteX13" fmla="*/ 1459052 w 2256725"/>
                <a:gd name="connsiteY13" fmla="*/ 1040817 h 1587509"/>
                <a:gd name="connsiteX14" fmla="*/ 1257185 w 2256725"/>
                <a:gd name="connsiteY14" fmla="*/ 1166298 h 1587509"/>
                <a:gd name="connsiteX15" fmla="*/ 1253079 w 2256725"/>
                <a:gd name="connsiteY15" fmla="*/ 1167693 h 1587509"/>
                <a:gd name="connsiteX16" fmla="*/ 1251616 w 2256725"/>
                <a:gd name="connsiteY16" fmla="*/ 1171250 h 1587509"/>
                <a:gd name="connsiteX17" fmla="*/ 1003546 w 2256725"/>
                <a:gd name="connsiteY17" fmla="*/ 1475990 h 1587509"/>
                <a:gd name="connsiteX18" fmla="*/ 1002793 w 2256725"/>
                <a:gd name="connsiteY18" fmla="*/ 1474985 h 1587509"/>
                <a:gd name="connsiteX19" fmla="*/ 991222 w 2256725"/>
                <a:gd name="connsiteY19" fmla="*/ 1483785 h 1587509"/>
                <a:gd name="connsiteX20" fmla="*/ 965516 w 2256725"/>
                <a:gd name="connsiteY20" fmla="*/ 1496196 h 1587509"/>
                <a:gd name="connsiteX21" fmla="*/ 784868 w 2256725"/>
                <a:gd name="connsiteY21" fmla="*/ 1411986 h 1587509"/>
                <a:gd name="connsiteX22" fmla="*/ 821299 w 2256725"/>
                <a:gd name="connsiteY22" fmla="*/ 1260504 h 1587509"/>
                <a:gd name="connsiteX23" fmla="*/ 834559 w 2256725"/>
                <a:gd name="connsiteY23" fmla="*/ 1250417 h 1587509"/>
                <a:gd name="connsiteX24" fmla="*/ 834302 w 2256725"/>
                <a:gd name="connsiteY24" fmla="*/ 1250071 h 1587509"/>
                <a:gd name="connsiteX25" fmla="*/ 1028655 w 2256725"/>
                <a:gd name="connsiteY25" fmla="*/ 961583 h 1587509"/>
                <a:gd name="connsiteX26" fmla="*/ 1033848 w 2256725"/>
                <a:gd name="connsiteY26" fmla="*/ 936200 h 1587509"/>
                <a:gd name="connsiteX27" fmla="*/ 999531 w 2256725"/>
                <a:gd name="connsiteY27" fmla="*/ 929830 h 1587509"/>
                <a:gd name="connsiteX28" fmla="*/ 449532 w 2256725"/>
                <a:gd name="connsiteY28" fmla="*/ 1162922 h 1587509"/>
                <a:gd name="connsiteX29" fmla="*/ 424486 w 2256725"/>
                <a:gd name="connsiteY29" fmla="*/ 1200933 h 1587509"/>
                <a:gd name="connsiteX30" fmla="*/ 421264 w 2256725"/>
                <a:gd name="connsiteY30" fmla="*/ 1207875 h 1587509"/>
                <a:gd name="connsiteX31" fmla="*/ 406781 w 2256725"/>
                <a:gd name="connsiteY31" fmla="*/ 1227753 h 1587509"/>
                <a:gd name="connsiteX32" fmla="*/ 238035 w 2256725"/>
                <a:gd name="connsiteY32" fmla="*/ 1240177 h 1587509"/>
                <a:gd name="connsiteX33" fmla="*/ 216268 w 2256725"/>
                <a:gd name="connsiteY33" fmla="*/ 1091008 h 1587509"/>
                <a:gd name="connsiteX34" fmla="*/ 221406 w 2256725"/>
                <a:gd name="connsiteY34" fmla="*/ 1083954 h 1587509"/>
                <a:gd name="connsiteX35" fmla="*/ 221307 w 2256725"/>
                <a:gd name="connsiteY35" fmla="*/ 1083894 h 1587509"/>
                <a:gd name="connsiteX36" fmla="*/ 259671 w 2256725"/>
                <a:gd name="connsiteY36" fmla="*/ 1025671 h 1587509"/>
                <a:gd name="connsiteX37" fmla="*/ 302281 w 2256725"/>
                <a:gd name="connsiteY37" fmla="*/ 971646 h 1587509"/>
                <a:gd name="connsiteX38" fmla="*/ 582522 w 2256725"/>
                <a:gd name="connsiteY38" fmla="*/ 761924 h 1587509"/>
                <a:gd name="connsiteX39" fmla="*/ 626764 w 2256725"/>
                <a:gd name="connsiteY39" fmla="*/ 744695 h 1587509"/>
                <a:gd name="connsiteX40" fmla="*/ 578160 w 2256725"/>
                <a:gd name="connsiteY40" fmla="*/ 752982 h 1587509"/>
                <a:gd name="connsiteX41" fmla="*/ 225752 w 2256725"/>
                <a:gd name="connsiteY41" fmla="*/ 942039 h 1587509"/>
                <a:gd name="connsiteX42" fmla="*/ 225073 w 2256725"/>
                <a:gd name="connsiteY42" fmla="*/ 941348 h 1587509"/>
                <a:gd name="connsiteX43" fmla="*/ 212292 w 2256725"/>
                <a:gd name="connsiteY43" fmla="*/ 955226 h 1587509"/>
                <a:gd name="connsiteX44" fmla="*/ 49520 w 2256725"/>
                <a:gd name="connsiteY44" fmla="*/ 963875 h 1587509"/>
                <a:gd name="connsiteX45" fmla="*/ 27308 w 2256725"/>
                <a:gd name="connsiteY45" fmla="*/ 782221 h 1587509"/>
                <a:gd name="connsiteX46" fmla="*/ 45351 w 2256725"/>
                <a:gd name="connsiteY46" fmla="*/ 762629 h 1587509"/>
                <a:gd name="connsiteX47" fmla="*/ 50257 w 2256725"/>
                <a:gd name="connsiteY47" fmla="*/ 759036 h 1587509"/>
                <a:gd name="connsiteX48" fmla="*/ 107842 w 2256725"/>
                <a:gd name="connsiteY48" fmla="*/ 707014 h 1587509"/>
                <a:gd name="connsiteX49" fmla="*/ 603912 w 2256725"/>
                <a:gd name="connsiteY49" fmla="*/ 491578 h 1587509"/>
                <a:gd name="connsiteX50" fmla="*/ 637355 w 2256725"/>
                <a:gd name="connsiteY50" fmla="*/ 488891 h 1587509"/>
                <a:gd name="connsiteX51" fmla="*/ 613735 w 2256725"/>
                <a:gd name="connsiteY51" fmla="*/ 486867 h 1587509"/>
                <a:gd name="connsiteX52" fmla="*/ 274074 w 2256725"/>
                <a:gd name="connsiteY52" fmla="*/ 553372 h 1587509"/>
                <a:gd name="connsiteX53" fmla="*/ 225664 w 2256725"/>
                <a:gd name="connsiteY53" fmla="*/ 578393 h 1587509"/>
                <a:gd name="connsiteX54" fmla="*/ 215609 w 2256725"/>
                <a:gd name="connsiteY54" fmla="*/ 585456 h 1587509"/>
                <a:gd name="connsiteX55" fmla="*/ 83884 w 2256725"/>
                <a:gd name="connsiteY55" fmla="*/ 575140 h 1587509"/>
                <a:gd name="connsiteX56" fmla="*/ 57758 w 2256725"/>
                <a:gd name="connsiteY56" fmla="*/ 409323 h 1587509"/>
                <a:gd name="connsiteX57" fmla="*/ 92682 w 2256725"/>
                <a:gd name="connsiteY57" fmla="*/ 378851 h 1587509"/>
                <a:gd name="connsiteX58" fmla="*/ 98605 w 2256725"/>
                <a:gd name="connsiteY58" fmla="*/ 376268 h 1587509"/>
                <a:gd name="connsiteX59" fmla="*/ 174224 w 2256725"/>
                <a:gd name="connsiteY59" fmla="*/ 337186 h 1587509"/>
                <a:gd name="connsiteX60" fmla="*/ 681539 w 2256725"/>
                <a:gd name="connsiteY60" fmla="*/ 253300 h 1587509"/>
                <a:gd name="connsiteX61" fmla="*/ 706665 w 2256725"/>
                <a:gd name="connsiteY61" fmla="*/ 257071 h 1587509"/>
                <a:gd name="connsiteX62" fmla="*/ 711512 w 2256725"/>
                <a:gd name="connsiteY62" fmla="*/ 254518 h 1587509"/>
                <a:gd name="connsiteX63" fmla="*/ 689168 w 2256725"/>
                <a:gd name="connsiteY63" fmla="*/ 246377 h 1587509"/>
                <a:gd name="connsiteX64" fmla="*/ 592510 w 2256725"/>
                <a:gd name="connsiteY64" fmla="*/ 221663 h 1587509"/>
                <a:gd name="connsiteX65" fmla="*/ 548404 w 2256725"/>
                <a:gd name="connsiteY65" fmla="*/ 215066 h 1587509"/>
                <a:gd name="connsiteX66" fmla="*/ 543165 w 2256725"/>
                <a:gd name="connsiteY66" fmla="*/ 214942 h 1587509"/>
                <a:gd name="connsiteX67" fmla="*/ 501357 w 2256725"/>
                <a:gd name="connsiteY67" fmla="*/ 201389 h 1587509"/>
                <a:gd name="connsiteX68" fmla="*/ 456219 w 2256725"/>
                <a:gd name="connsiteY68" fmla="*/ 54163 h 1587509"/>
                <a:gd name="connsiteX69" fmla="*/ 475983 w 2256725"/>
                <a:gd name="connsiteY69" fmla="*/ 28766 h 1587509"/>
                <a:gd name="connsiteX70" fmla="*/ 563163 w 2256725"/>
                <a:gd name="connsiteY70" fmla="*/ 787 h 1587509"/>
                <a:gd name="connsiteX0" fmla="*/ 563163 w 2262196"/>
                <a:gd name="connsiteY0" fmla="*/ 787 h 1587509"/>
                <a:gd name="connsiteX1" fmla="*/ 572154 w 2262196"/>
                <a:gd name="connsiteY1" fmla="*/ 2750 h 1587509"/>
                <a:gd name="connsiteX2" fmla="*/ 631669 w 2262196"/>
                <a:gd name="connsiteY2" fmla="*/ 11652 h 1587509"/>
                <a:gd name="connsiteX3" fmla="*/ 1034077 w 2262196"/>
                <a:gd name="connsiteY3" fmla="*/ 188118 h 1587509"/>
                <a:gd name="connsiteX4" fmla="*/ 1075426 w 2262196"/>
                <a:gd name="connsiteY4" fmla="*/ 221183 h 1587509"/>
                <a:gd name="connsiteX5" fmla="*/ 1112423 w 2262196"/>
                <a:gd name="connsiteY5" fmla="*/ 228032 h 1587509"/>
                <a:gd name="connsiteX6" fmla="*/ 1263033 w 2262196"/>
                <a:gd name="connsiteY6" fmla="*/ 275662 h 1587509"/>
                <a:gd name="connsiteX7" fmla="*/ 1629410 w 2262196"/>
                <a:gd name="connsiteY7" fmla="*/ 553280 h 1587509"/>
                <a:gd name="connsiteX8" fmla="*/ 1646164 w 2262196"/>
                <a:gd name="connsiteY8" fmla="*/ 581670 h 1587509"/>
                <a:gd name="connsiteX9" fmla="*/ 1909164 w 2262196"/>
                <a:gd name="connsiteY9" fmla="*/ 797227 h 1587509"/>
                <a:gd name="connsiteX10" fmla="*/ 2256725 w 2262196"/>
                <a:gd name="connsiteY10" fmla="*/ 1037399 h 1587509"/>
                <a:gd name="connsiteX11" fmla="*/ 2262196 w 2262196"/>
                <a:gd name="connsiteY11" fmla="*/ 1587509 h 1587509"/>
                <a:gd name="connsiteX12" fmla="*/ 1472646 w 2262196"/>
                <a:gd name="connsiteY12" fmla="*/ 1026327 h 1587509"/>
                <a:gd name="connsiteX13" fmla="*/ 1459052 w 2262196"/>
                <a:gd name="connsiteY13" fmla="*/ 1040817 h 1587509"/>
                <a:gd name="connsiteX14" fmla="*/ 1257185 w 2262196"/>
                <a:gd name="connsiteY14" fmla="*/ 1166298 h 1587509"/>
                <a:gd name="connsiteX15" fmla="*/ 1253079 w 2262196"/>
                <a:gd name="connsiteY15" fmla="*/ 1167693 h 1587509"/>
                <a:gd name="connsiteX16" fmla="*/ 1251616 w 2262196"/>
                <a:gd name="connsiteY16" fmla="*/ 1171250 h 1587509"/>
                <a:gd name="connsiteX17" fmla="*/ 1003546 w 2262196"/>
                <a:gd name="connsiteY17" fmla="*/ 1475990 h 1587509"/>
                <a:gd name="connsiteX18" fmla="*/ 1002793 w 2262196"/>
                <a:gd name="connsiteY18" fmla="*/ 1474985 h 1587509"/>
                <a:gd name="connsiteX19" fmla="*/ 991222 w 2262196"/>
                <a:gd name="connsiteY19" fmla="*/ 1483785 h 1587509"/>
                <a:gd name="connsiteX20" fmla="*/ 965516 w 2262196"/>
                <a:gd name="connsiteY20" fmla="*/ 1496196 h 1587509"/>
                <a:gd name="connsiteX21" fmla="*/ 784868 w 2262196"/>
                <a:gd name="connsiteY21" fmla="*/ 1411986 h 1587509"/>
                <a:gd name="connsiteX22" fmla="*/ 821299 w 2262196"/>
                <a:gd name="connsiteY22" fmla="*/ 1260504 h 1587509"/>
                <a:gd name="connsiteX23" fmla="*/ 834559 w 2262196"/>
                <a:gd name="connsiteY23" fmla="*/ 1250417 h 1587509"/>
                <a:gd name="connsiteX24" fmla="*/ 834302 w 2262196"/>
                <a:gd name="connsiteY24" fmla="*/ 1250071 h 1587509"/>
                <a:gd name="connsiteX25" fmla="*/ 1028655 w 2262196"/>
                <a:gd name="connsiteY25" fmla="*/ 961583 h 1587509"/>
                <a:gd name="connsiteX26" fmla="*/ 1033848 w 2262196"/>
                <a:gd name="connsiteY26" fmla="*/ 936200 h 1587509"/>
                <a:gd name="connsiteX27" fmla="*/ 999531 w 2262196"/>
                <a:gd name="connsiteY27" fmla="*/ 929830 h 1587509"/>
                <a:gd name="connsiteX28" fmla="*/ 449532 w 2262196"/>
                <a:gd name="connsiteY28" fmla="*/ 1162922 h 1587509"/>
                <a:gd name="connsiteX29" fmla="*/ 424486 w 2262196"/>
                <a:gd name="connsiteY29" fmla="*/ 1200933 h 1587509"/>
                <a:gd name="connsiteX30" fmla="*/ 421264 w 2262196"/>
                <a:gd name="connsiteY30" fmla="*/ 1207875 h 1587509"/>
                <a:gd name="connsiteX31" fmla="*/ 406781 w 2262196"/>
                <a:gd name="connsiteY31" fmla="*/ 1227753 h 1587509"/>
                <a:gd name="connsiteX32" fmla="*/ 238035 w 2262196"/>
                <a:gd name="connsiteY32" fmla="*/ 1240177 h 1587509"/>
                <a:gd name="connsiteX33" fmla="*/ 216268 w 2262196"/>
                <a:gd name="connsiteY33" fmla="*/ 1091008 h 1587509"/>
                <a:gd name="connsiteX34" fmla="*/ 221406 w 2262196"/>
                <a:gd name="connsiteY34" fmla="*/ 1083954 h 1587509"/>
                <a:gd name="connsiteX35" fmla="*/ 221307 w 2262196"/>
                <a:gd name="connsiteY35" fmla="*/ 1083894 h 1587509"/>
                <a:gd name="connsiteX36" fmla="*/ 259671 w 2262196"/>
                <a:gd name="connsiteY36" fmla="*/ 1025671 h 1587509"/>
                <a:gd name="connsiteX37" fmla="*/ 302281 w 2262196"/>
                <a:gd name="connsiteY37" fmla="*/ 971646 h 1587509"/>
                <a:gd name="connsiteX38" fmla="*/ 582522 w 2262196"/>
                <a:gd name="connsiteY38" fmla="*/ 761924 h 1587509"/>
                <a:gd name="connsiteX39" fmla="*/ 626764 w 2262196"/>
                <a:gd name="connsiteY39" fmla="*/ 744695 h 1587509"/>
                <a:gd name="connsiteX40" fmla="*/ 578160 w 2262196"/>
                <a:gd name="connsiteY40" fmla="*/ 752982 h 1587509"/>
                <a:gd name="connsiteX41" fmla="*/ 225752 w 2262196"/>
                <a:gd name="connsiteY41" fmla="*/ 942039 h 1587509"/>
                <a:gd name="connsiteX42" fmla="*/ 225073 w 2262196"/>
                <a:gd name="connsiteY42" fmla="*/ 941348 h 1587509"/>
                <a:gd name="connsiteX43" fmla="*/ 212292 w 2262196"/>
                <a:gd name="connsiteY43" fmla="*/ 955226 h 1587509"/>
                <a:gd name="connsiteX44" fmla="*/ 49520 w 2262196"/>
                <a:gd name="connsiteY44" fmla="*/ 963875 h 1587509"/>
                <a:gd name="connsiteX45" fmla="*/ 27308 w 2262196"/>
                <a:gd name="connsiteY45" fmla="*/ 782221 h 1587509"/>
                <a:gd name="connsiteX46" fmla="*/ 45351 w 2262196"/>
                <a:gd name="connsiteY46" fmla="*/ 762629 h 1587509"/>
                <a:gd name="connsiteX47" fmla="*/ 50257 w 2262196"/>
                <a:gd name="connsiteY47" fmla="*/ 759036 h 1587509"/>
                <a:gd name="connsiteX48" fmla="*/ 107842 w 2262196"/>
                <a:gd name="connsiteY48" fmla="*/ 707014 h 1587509"/>
                <a:gd name="connsiteX49" fmla="*/ 603912 w 2262196"/>
                <a:gd name="connsiteY49" fmla="*/ 491578 h 1587509"/>
                <a:gd name="connsiteX50" fmla="*/ 637355 w 2262196"/>
                <a:gd name="connsiteY50" fmla="*/ 488891 h 1587509"/>
                <a:gd name="connsiteX51" fmla="*/ 613735 w 2262196"/>
                <a:gd name="connsiteY51" fmla="*/ 486867 h 1587509"/>
                <a:gd name="connsiteX52" fmla="*/ 274074 w 2262196"/>
                <a:gd name="connsiteY52" fmla="*/ 553372 h 1587509"/>
                <a:gd name="connsiteX53" fmla="*/ 225664 w 2262196"/>
                <a:gd name="connsiteY53" fmla="*/ 578393 h 1587509"/>
                <a:gd name="connsiteX54" fmla="*/ 215609 w 2262196"/>
                <a:gd name="connsiteY54" fmla="*/ 585456 h 1587509"/>
                <a:gd name="connsiteX55" fmla="*/ 83884 w 2262196"/>
                <a:gd name="connsiteY55" fmla="*/ 575140 h 1587509"/>
                <a:gd name="connsiteX56" fmla="*/ 57758 w 2262196"/>
                <a:gd name="connsiteY56" fmla="*/ 409323 h 1587509"/>
                <a:gd name="connsiteX57" fmla="*/ 92682 w 2262196"/>
                <a:gd name="connsiteY57" fmla="*/ 378851 h 1587509"/>
                <a:gd name="connsiteX58" fmla="*/ 98605 w 2262196"/>
                <a:gd name="connsiteY58" fmla="*/ 376268 h 1587509"/>
                <a:gd name="connsiteX59" fmla="*/ 174224 w 2262196"/>
                <a:gd name="connsiteY59" fmla="*/ 337186 h 1587509"/>
                <a:gd name="connsiteX60" fmla="*/ 681539 w 2262196"/>
                <a:gd name="connsiteY60" fmla="*/ 253300 h 1587509"/>
                <a:gd name="connsiteX61" fmla="*/ 706665 w 2262196"/>
                <a:gd name="connsiteY61" fmla="*/ 257071 h 1587509"/>
                <a:gd name="connsiteX62" fmla="*/ 711512 w 2262196"/>
                <a:gd name="connsiteY62" fmla="*/ 254518 h 1587509"/>
                <a:gd name="connsiteX63" fmla="*/ 689168 w 2262196"/>
                <a:gd name="connsiteY63" fmla="*/ 246377 h 1587509"/>
                <a:gd name="connsiteX64" fmla="*/ 592510 w 2262196"/>
                <a:gd name="connsiteY64" fmla="*/ 221663 h 1587509"/>
                <a:gd name="connsiteX65" fmla="*/ 548404 w 2262196"/>
                <a:gd name="connsiteY65" fmla="*/ 215066 h 1587509"/>
                <a:gd name="connsiteX66" fmla="*/ 543165 w 2262196"/>
                <a:gd name="connsiteY66" fmla="*/ 214942 h 1587509"/>
                <a:gd name="connsiteX67" fmla="*/ 501357 w 2262196"/>
                <a:gd name="connsiteY67" fmla="*/ 201389 h 1587509"/>
                <a:gd name="connsiteX68" fmla="*/ 456219 w 2262196"/>
                <a:gd name="connsiteY68" fmla="*/ 54163 h 1587509"/>
                <a:gd name="connsiteX69" fmla="*/ 475983 w 2262196"/>
                <a:gd name="connsiteY69" fmla="*/ 28766 h 1587509"/>
                <a:gd name="connsiteX70" fmla="*/ 563163 w 2262196"/>
                <a:gd name="connsiteY70" fmla="*/ 787 h 1587509"/>
                <a:gd name="connsiteX0" fmla="*/ 563163 w 2371850"/>
                <a:gd name="connsiteY0" fmla="*/ 787 h 1590856"/>
                <a:gd name="connsiteX1" fmla="*/ 572154 w 2371850"/>
                <a:gd name="connsiteY1" fmla="*/ 2750 h 1590856"/>
                <a:gd name="connsiteX2" fmla="*/ 631669 w 2371850"/>
                <a:gd name="connsiteY2" fmla="*/ 11652 h 1590856"/>
                <a:gd name="connsiteX3" fmla="*/ 1034077 w 2371850"/>
                <a:gd name="connsiteY3" fmla="*/ 188118 h 1590856"/>
                <a:gd name="connsiteX4" fmla="*/ 1075426 w 2371850"/>
                <a:gd name="connsiteY4" fmla="*/ 221183 h 1590856"/>
                <a:gd name="connsiteX5" fmla="*/ 1112423 w 2371850"/>
                <a:gd name="connsiteY5" fmla="*/ 228032 h 1590856"/>
                <a:gd name="connsiteX6" fmla="*/ 1263033 w 2371850"/>
                <a:gd name="connsiteY6" fmla="*/ 275662 h 1590856"/>
                <a:gd name="connsiteX7" fmla="*/ 1629410 w 2371850"/>
                <a:gd name="connsiteY7" fmla="*/ 553280 h 1590856"/>
                <a:gd name="connsiteX8" fmla="*/ 1646164 w 2371850"/>
                <a:gd name="connsiteY8" fmla="*/ 581670 h 1590856"/>
                <a:gd name="connsiteX9" fmla="*/ 1909164 w 2371850"/>
                <a:gd name="connsiteY9" fmla="*/ 797227 h 1590856"/>
                <a:gd name="connsiteX10" fmla="*/ 2256725 w 2371850"/>
                <a:gd name="connsiteY10" fmla="*/ 1037399 h 1590856"/>
                <a:gd name="connsiteX11" fmla="*/ 2369706 w 2371850"/>
                <a:gd name="connsiteY11" fmla="*/ 1282009 h 1590856"/>
                <a:gd name="connsiteX12" fmla="*/ 2262196 w 2371850"/>
                <a:gd name="connsiteY12" fmla="*/ 1587509 h 1590856"/>
                <a:gd name="connsiteX13" fmla="*/ 1472646 w 2371850"/>
                <a:gd name="connsiteY13" fmla="*/ 1026327 h 1590856"/>
                <a:gd name="connsiteX14" fmla="*/ 1459052 w 2371850"/>
                <a:gd name="connsiteY14" fmla="*/ 1040817 h 1590856"/>
                <a:gd name="connsiteX15" fmla="*/ 1257185 w 2371850"/>
                <a:gd name="connsiteY15" fmla="*/ 1166298 h 1590856"/>
                <a:gd name="connsiteX16" fmla="*/ 1253079 w 2371850"/>
                <a:gd name="connsiteY16" fmla="*/ 1167693 h 1590856"/>
                <a:gd name="connsiteX17" fmla="*/ 1251616 w 2371850"/>
                <a:gd name="connsiteY17" fmla="*/ 1171250 h 1590856"/>
                <a:gd name="connsiteX18" fmla="*/ 1003546 w 2371850"/>
                <a:gd name="connsiteY18" fmla="*/ 1475990 h 1590856"/>
                <a:gd name="connsiteX19" fmla="*/ 1002793 w 2371850"/>
                <a:gd name="connsiteY19" fmla="*/ 1474985 h 1590856"/>
                <a:gd name="connsiteX20" fmla="*/ 991222 w 2371850"/>
                <a:gd name="connsiteY20" fmla="*/ 1483785 h 1590856"/>
                <a:gd name="connsiteX21" fmla="*/ 965516 w 2371850"/>
                <a:gd name="connsiteY21" fmla="*/ 1496196 h 1590856"/>
                <a:gd name="connsiteX22" fmla="*/ 784868 w 2371850"/>
                <a:gd name="connsiteY22" fmla="*/ 1411986 h 1590856"/>
                <a:gd name="connsiteX23" fmla="*/ 821299 w 2371850"/>
                <a:gd name="connsiteY23" fmla="*/ 1260504 h 1590856"/>
                <a:gd name="connsiteX24" fmla="*/ 834559 w 2371850"/>
                <a:gd name="connsiteY24" fmla="*/ 1250417 h 1590856"/>
                <a:gd name="connsiteX25" fmla="*/ 834302 w 2371850"/>
                <a:gd name="connsiteY25" fmla="*/ 1250071 h 1590856"/>
                <a:gd name="connsiteX26" fmla="*/ 1028655 w 2371850"/>
                <a:gd name="connsiteY26" fmla="*/ 961583 h 1590856"/>
                <a:gd name="connsiteX27" fmla="*/ 1033848 w 2371850"/>
                <a:gd name="connsiteY27" fmla="*/ 936200 h 1590856"/>
                <a:gd name="connsiteX28" fmla="*/ 999531 w 2371850"/>
                <a:gd name="connsiteY28" fmla="*/ 929830 h 1590856"/>
                <a:gd name="connsiteX29" fmla="*/ 449532 w 2371850"/>
                <a:gd name="connsiteY29" fmla="*/ 1162922 h 1590856"/>
                <a:gd name="connsiteX30" fmla="*/ 424486 w 2371850"/>
                <a:gd name="connsiteY30" fmla="*/ 1200933 h 1590856"/>
                <a:gd name="connsiteX31" fmla="*/ 421264 w 2371850"/>
                <a:gd name="connsiteY31" fmla="*/ 1207875 h 1590856"/>
                <a:gd name="connsiteX32" fmla="*/ 406781 w 2371850"/>
                <a:gd name="connsiteY32" fmla="*/ 1227753 h 1590856"/>
                <a:gd name="connsiteX33" fmla="*/ 238035 w 2371850"/>
                <a:gd name="connsiteY33" fmla="*/ 1240177 h 1590856"/>
                <a:gd name="connsiteX34" fmla="*/ 216268 w 2371850"/>
                <a:gd name="connsiteY34" fmla="*/ 1091008 h 1590856"/>
                <a:gd name="connsiteX35" fmla="*/ 221406 w 2371850"/>
                <a:gd name="connsiteY35" fmla="*/ 1083954 h 1590856"/>
                <a:gd name="connsiteX36" fmla="*/ 221307 w 2371850"/>
                <a:gd name="connsiteY36" fmla="*/ 1083894 h 1590856"/>
                <a:gd name="connsiteX37" fmla="*/ 259671 w 2371850"/>
                <a:gd name="connsiteY37" fmla="*/ 1025671 h 1590856"/>
                <a:gd name="connsiteX38" fmla="*/ 302281 w 2371850"/>
                <a:gd name="connsiteY38" fmla="*/ 971646 h 1590856"/>
                <a:gd name="connsiteX39" fmla="*/ 582522 w 2371850"/>
                <a:gd name="connsiteY39" fmla="*/ 761924 h 1590856"/>
                <a:gd name="connsiteX40" fmla="*/ 626764 w 2371850"/>
                <a:gd name="connsiteY40" fmla="*/ 744695 h 1590856"/>
                <a:gd name="connsiteX41" fmla="*/ 578160 w 2371850"/>
                <a:gd name="connsiteY41" fmla="*/ 752982 h 1590856"/>
                <a:gd name="connsiteX42" fmla="*/ 225752 w 2371850"/>
                <a:gd name="connsiteY42" fmla="*/ 942039 h 1590856"/>
                <a:gd name="connsiteX43" fmla="*/ 225073 w 2371850"/>
                <a:gd name="connsiteY43" fmla="*/ 941348 h 1590856"/>
                <a:gd name="connsiteX44" fmla="*/ 212292 w 2371850"/>
                <a:gd name="connsiteY44" fmla="*/ 955226 h 1590856"/>
                <a:gd name="connsiteX45" fmla="*/ 49520 w 2371850"/>
                <a:gd name="connsiteY45" fmla="*/ 963875 h 1590856"/>
                <a:gd name="connsiteX46" fmla="*/ 27308 w 2371850"/>
                <a:gd name="connsiteY46" fmla="*/ 782221 h 1590856"/>
                <a:gd name="connsiteX47" fmla="*/ 45351 w 2371850"/>
                <a:gd name="connsiteY47" fmla="*/ 762629 h 1590856"/>
                <a:gd name="connsiteX48" fmla="*/ 50257 w 2371850"/>
                <a:gd name="connsiteY48" fmla="*/ 759036 h 1590856"/>
                <a:gd name="connsiteX49" fmla="*/ 107842 w 2371850"/>
                <a:gd name="connsiteY49" fmla="*/ 707014 h 1590856"/>
                <a:gd name="connsiteX50" fmla="*/ 603912 w 2371850"/>
                <a:gd name="connsiteY50" fmla="*/ 491578 h 1590856"/>
                <a:gd name="connsiteX51" fmla="*/ 637355 w 2371850"/>
                <a:gd name="connsiteY51" fmla="*/ 488891 h 1590856"/>
                <a:gd name="connsiteX52" fmla="*/ 613735 w 2371850"/>
                <a:gd name="connsiteY52" fmla="*/ 486867 h 1590856"/>
                <a:gd name="connsiteX53" fmla="*/ 274074 w 2371850"/>
                <a:gd name="connsiteY53" fmla="*/ 553372 h 1590856"/>
                <a:gd name="connsiteX54" fmla="*/ 225664 w 2371850"/>
                <a:gd name="connsiteY54" fmla="*/ 578393 h 1590856"/>
                <a:gd name="connsiteX55" fmla="*/ 215609 w 2371850"/>
                <a:gd name="connsiteY55" fmla="*/ 585456 h 1590856"/>
                <a:gd name="connsiteX56" fmla="*/ 83884 w 2371850"/>
                <a:gd name="connsiteY56" fmla="*/ 575140 h 1590856"/>
                <a:gd name="connsiteX57" fmla="*/ 57758 w 2371850"/>
                <a:gd name="connsiteY57" fmla="*/ 409323 h 1590856"/>
                <a:gd name="connsiteX58" fmla="*/ 92682 w 2371850"/>
                <a:gd name="connsiteY58" fmla="*/ 378851 h 1590856"/>
                <a:gd name="connsiteX59" fmla="*/ 98605 w 2371850"/>
                <a:gd name="connsiteY59" fmla="*/ 376268 h 1590856"/>
                <a:gd name="connsiteX60" fmla="*/ 174224 w 2371850"/>
                <a:gd name="connsiteY60" fmla="*/ 337186 h 1590856"/>
                <a:gd name="connsiteX61" fmla="*/ 681539 w 2371850"/>
                <a:gd name="connsiteY61" fmla="*/ 253300 h 1590856"/>
                <a:gd name="connsiteX62" fmla="*/ 706665 w 2371850"/>
                <a:gd name="connsiteY62" fmla="*/ 257071 h 1590856"/>
                <a:gd name="connsiteX63" fmla="*/ 711512 w 2371850"/>
                <a:gd name="connsiteY63" fmla="*/ 254518 h 1590856"/>
                <a:gd name="connsiteX64" fmla="*/ 689168 w 2371850"/>
                <a:gd name="connsiteY64" fmla="*/ 246377 h 1590856"/>
                <a:gd name="connsiteX65" fmla="*/ 592510 w 2371850"/>
                <a:gd name="connsiteY65" fmla="*/ 221663 h 1590856"/>
                <a:gd name="connsiteX66" fmla="*/ 548404 w 2371850"/>
                <a:gd name="connsiteY66" fmla="*/ 215066 h 1590856"/>
                <a:gd name="connsiteX67" fmla="*/ 543165 w 2371850"/>
                <a:gd name="connsiteY67" fmla="*/ 214942 h 1590856"/>
                <a:gd name="connsiteX68" fmla="*/ 501357 w 2371850"/>
                <a:gd name="connsiteY68" fmla="*/ 201389 h 1590856"/>
                <a:gd name="connsiteX69" fmla="*/ 456219 w 2371850"/>
                <a:gd name="connsiteY69" fmla="*/ 54163 h 1590856"/>
                <a:gd name="connsiteX70" fmla="*/ 475983 w 2371850"/>
                <a:gd name="connsiteY70" fmla="*/ 28766 h 1590856"/>
                <a:gd name="connsiteX71" fmla="*/ 563163 w 2371850"/>
                <a:gd name="connsiteY71" fmla="*/ 787 h 1590856"/>
                <a:gd name="connsiteX0" fmla="*/ 2369706 w 2461146"/>
                <a:gd name="connsiteY0" fmla="*/ 1282009 h 1590856"/>
                <a:gd name="connsiteX1" fmla="*/ 2262196 w 2461146"/>
                <a:gd name="connsiteY1" fmla="*/ 1587509 h 1590856"/>
                <a:gd name="connsiteX2" fmla="*/ 1472646 w 2461146"/>
                <a:gd name="connsiteY2" fmla="*/ 1026327 h 1590856"/>
                <a:gd name="connsiteX3" fmla="*/ 1459052 w 2461146"/>
                <a:gd name="connsiteY3" fmla="*/ 1040817 h 1590856"/>
                <a:gd name="connsiteX4" fmla="*/ 1257185 w 2461146"/>
                <a:gd name="connsiteY4" fmla="*/ 1166298 h 1590856"/>
                <a:gd name="connsiteX5" fmla="*/ 1253079 w 2461146"/>
                <a:gd name="connsiteY5" fmla="*/ 1167693 h 1590856"/>
                <a:gd name="connsiteX6" fmla="*/ 1251616 w 2461146"/>
                <a:gd name="connsiteY6" fmla="*/ 1171250 h 1590856"/>
                <a:gd name="connsiteX7" fmla="*/ 1003546 w 2461146"/>
                <a:gd name="connsiteY7" fmla="*/ 1475990 h 1590856"/>
                <a:gd name="connsiteX8" fmla="*/ 1002793 w 2461146"/>
                <a:gd name="connsiteY8" fmla="*/ 1474985 h 1590856"/>
                <a:gd name="connsiteX9" fmla="*/ 991222 w 2461146"/>
                <a:gd name="connsiteY9" fmla="*/ 1483785 h 1590856"/>
                <a:gd name="connsiteX10" fmla="*/ 965516 w 2461146"/>
                <a:gd name="connsiteY10" fmla="*/ 1496196 h 1590856"/>
                <a:gd name="connsiteX11" fmla="*/ 784868 w 2461146"/>
                <a:gd name="connsiteY11" fmla="*/ 1411986 h 1590856"/>
                <a:gd name="connsiteX12" fmla="*/ 821299 w 2461146"/>
                <a:gd name="connsiteY12" fmla="*/ 1260504 h 1590856"/>
                <a:gd name="connsiteX13" fmla="*/ 834559 w 2461146"/>
                <a:gd name="connsiteY13" fmla="*/ 1250417 h 1590856"/>
                <a:gd name="connsiteX14" fmla="*/ 834302 w 2461146"/>
                <a:gd name="connsiteY14" fmla="*/ 1250071 h 1590856"/>
                <a:gd name="connsiteX15" fmla="*/ 1028655 w 2461146"/>
                <a:gd name="connsiteY15" fmla="*/ 961583 h 1590856"/>
                <a:gd name="connsiteX16" fmla="*/ 1033848 w 2461146"/>
                <a:gd name="connsiteY16" fmla="*/ 936200 h 1590856"/>
                <a:gd name="connsiteX17" fmla="*/ 999531 w 2461146"/>
                <a:gd name="connsiteY17" fmla="*/ 929830 h 1590856"/>
                <a:gd name="connsiteX18" fmla="*/ 449532 w 2461146"/>
                <a:gd name="connsiteY18" fmla="*/ 1162922 h 1590856"/>
                <a:gd name="connsiteX19" fmla="*/ 424486 w 2461146"/>
                <a:gd name="connsiteY19" fmla="*/ 1200933 h 1590856"/>
                <a:gd name="connsiteX20" fmla="*/ 421264 w 2461146"/>
                <a:gd name="connsiteY20" fmla="*/ 1207875 h 1590856"/>
                <a:gd name="connsiteX21" fmla="*/ 406781 w 2461146"/>
                <a:gd name="connsiteY21" fmla="*/ 1227753 h 1590856"/>
                <a:gd name="connsiteX22" fmla="*/ 238035 w 2461146"/>
                <a:gd name="connsiteY22" fmla="*/ 1240177 h 1590856"/>
                <a:gd name="connsiteX23" fmla="*/ 216268 w 2461146"/>
                <a:gd name="connsiteY23" fmla="*/ 1091008 h 1590856"/>
                <a:gd name="connsiteX24" fmla="*/ 221406 w 2461146"/>
                <a:gd name="connsiteY24" fmla="*/ 1083954 h 1590856"/>
                <a:gd name="connsiteX25" fmla="*/ 221307 w 2461146"/>
                <a:gd name="connsiteY25" fmla="*/ 1083894 h 1590856"/>
                <a:gd name="connsiteX26" fmla="*/ 259671 w 2461146"/>
                <a:gd name="connsiteY26" fmla="*/ 1025671 h 1590856"/>
                <a:gd name="connsiteX27" fmla="*/ 302281 w 2461146"/>
                <a:gd name="connsiteY27" fmla="*/ 971646 h 1590856"/>
                <a:gd name="connsiteX28" fmla="*/ 582522 w 2461146"/>
                <a:gd name="connsiteY28" fmla="*/ 761924 h 1590856"/>
                <a:gd name="connsiteX29" fmla="*/ 626764 w 2461146"/>
                <a:gd name="connsiteY29" fmla="*/ 744695 h 1590856"/>
                <a:gd name="connsiteX30" fmla="*/ 578160 w 2461146"/>
                <a:gd name="connsiteY30" fmla="*/ 752982 h 1590856"/>
                <a:gd name="connsiteX31" fmla="*/ 225752 w 2461146"/>
                <a:gd name="connsiteY31" fmla="*/ 942039 h 1590856"/>
                <a:gd name="connsiteX32" fmla="*/ 225073 w 2461146"/>
                <a:gd name="connsiteY32" fmla="*/ 941348 h 1590856"/>
                <a:gd name="connsiteX33" fmla="*/ 212292 w 2461146"/>
                <a:gd name="connsiteY33" fmla="*/ 955226 h 1590856"/>
                <a:gd name="connsiteX34" fmla="*/ 49520 w 2461146"/>
                <a:gd name="connsiteY34" fmla="*/ 963875 h 1590856"/>
                <a:gd name="connsiteX35" fmla="*/ 27308 w 2461146"/>
                <a:gd name="connsiteY35" fmla="*/ 782221 h 1590856"/>
                <a:gd name="connsiteX36" fmla="*/ 45351 w 2461146"/>
                <a:gd name="connsiteY36" fmla="*/ 762629 h 1590856"/>
                <a:gd name="connsiteX37" fmla="*/ 50257 w 2461146"/>
                <a:gd name="connsiteY37" fmla="*/ 759036 h 1590856"/>
                <a:gd name="connsiteX38" fmla="*/ 107842 w 2461146"/>
                <a:gd name="connsiteY38" fmla="*/ 707014 h 1590856"/>
                <a:gd name="connsiteX39" fmla="*/ 603912 w 2461146"/>
                <a:gd name="connsiteY39" fmla="*/ 491578 h 1590856"/>
                <a:gd name="connsiteX40" fmla="*/ 637355 w 2461146"/>
                <a:gd name="connsiteY40" fmla="*/ 488891 h 1590856"/>
                <a:gd name="connsiteX41" fmla="*/ 613735 w 2461146"/>
                <a:gd name="connsiteY41" fmla="*/ 486867 h 1590856"/>
                <a:gd name="connsiteX42" fmla="*/ 274074 w 2461146"/>
                <a:gd name="connsiteY42" fmla="*/ 553372 h 1590856"/>
                <a:gd name="connsiteX43" fmla="*/ 225664 w 2461146"/>
                <a:gd name="connsiteY43" fmla="*/ 578393 h 1590856"/>
                <a:gd name="connsiteX44" fmla="*/ 215609 w 2461146"/>
                <a:gd name="connsiteY44" fmla="*/ 585456 h 1590856"/>
                <a:gd name="connsiteX45" fmla="*/ 83884 w 2461146"/>
                <a:gd name="connsiteY45" fmla="*/ 575140 h 1590856"/>
                <a:gd name="connsiteX46" fmla="*/ 57758 w 2461146"/>
                <a:gd name="connsiteY46" fmla="*/ 409323 h 1590856"/>
                <a:gd name="connsiteX47" fmla="*/ 92682 w 2461146"/>
                <a:gd name="connsiteY47" fmla="*/ 378851 h 1590856"/>
                <a:gd name="connsiteX48" fmla="*/ 98605 w 2461146"/>
                <a:gd name="connsiteY48" fmla="*/ 376268 h 1590856"/>
                <a:gd name="connsiteX49" fmla="*/ 174224 w 2461146"/>
                <a:gd name="connsiteY49" fmla="*/ 337186 h 1590856"/>
                <a:gd name="connsiteX50" fmla="*/ 681539 w 2461146"/>
                <a:gd name="connsiteY50" fmla="*/ 253300 h 1590856"/>
                <a:gd name="connsiteX51" fmla="*/ 706665 w 2461146"/>
                <a:gd name="connsiteY51" fmla="*/ 257071 h 1590856"/>
                <a:gd name="connsiteX52" fmla="*/ 711512 w 2461146"/>
                <a:gd name="connsiteY52" fmla="*/ 254518 h 1590856"/>
                <a:gd name="connsiteX53" fmla="*/ 689168 w 2461146"/>
                <a:gd name="connsiteY53" fmla="*/ 246377 h 1590856"/>
                <a:gd name="connsiteX54" fmla="*/ 592510 w 2461146"/>
                <a:gd name="connsiteY54" fmla="*/ 221663 h 1590856"/>
                <a:gd name="connsiteX55" fmla="*/ 548404 w 2461146"/>
                <a:gd name="connsiteY55" fmla="*/ 215066 h 1590856"/>
                <a:gd name="connsiteX56" fmla="*/ 543165 w 2461146"/>
                <a:gd name="connsiteY56" fmla="*/ 214942 h 1590856"/>
                <a:gd name="connsiteX57" fmla="*/ 501357 w 2461146"/>
                <a:gd name="connsiteY57" fmla="*/ 201389 h 1590856"/>
                <a:gd name="connsiteX58" fmla="*/ 456219 w 2461146"/>
                <a:gd name="connsiteY58" fmla="*/ 54163 h 1590856"/>
                <a:gd name="connsiteX59" fmla="*/ 475983 w 2461146"/>
                <a:gd name="connsiteY59" fmla="*/ 28766 h 1590856"/>
                <a:gd name="connsiteX60" fmla="*/ 563163 w 2461146"/>
                <a:gd name="connsiteY60" fmla="*/ 787 h 1590856"/>
                <a:gd name="connsiteX61" fmla="*/ 572154 w 2461146"/>
                <a:gd name="connsiteY61" fmla="*/ 2750 h 1590856"/>
                <a:gd name="connsiteX62" fmla="*/ 631669 w 2461146"/>
                <a:gd name="connsiteY62" fmla="*/ 11652 h 1590856"/>
                <a:gd name="connsiteX63" fmla="*/ 1034077 w 2461146"/>
                <a:gd name="connsiteY63" fmla="*/ 188118 h 1590856"/>
                <a:gd name="connsiteX64" fmla="*/ 1075426 w 2461146"/>
                <a:gd name="connsiteY64" fmla="*/ 221183 h 1590856"/>
                <a:gd name="connsiteX65" fmla="*/ 1112423 w 2461146"/>
                <a:gd name="connsiteY65" fmla="*/ 228032 h 1590856"/>
                <a:gd name="connsiteX66" fmla="*/ 1263033 w 2461146"/>
                <a:gd name="connsiteY66" fmla="*/ 275662 h 1590856"/>
                <a:gd name="connsiteX67" fmla="*/ 1629410 w 2461146"/>
                <a:gd name="connsiteY67" fmla="*/ 553280 h 1590856"/>
                <a:gd name="connsiteX68" fmla="*/ 1646164 w 2461146"/>
                <a:gd name="connsiteY68" fmla="*/ 581670 h 1590856"/>
                <a:gd name="connsiteX69" fmla="*/ 1909164 w 2461146"/>
                <a:gd name="connsiteY69" fmla="*/ 797227 h 1590856"/>
                <a:gd name="connsiteX70" fmla="*/ 2256725 w 2461146"/>
                <a:gd name="connsiteY70" fmla="*/ 1037399 h 1590856"/>
                <a:gd name="connsiteX71" fmla="*/ 2461146 w 2461146"/>
                <a:gd name="connsiteY71" fmla="*/ 1373449 h 1590856"/>
                <a:gd name="connsiteX0" fmla="*/ 2262196 w 2461146"/>
                <a:gd name="connsiteY0" fmla="*/ 1587509 h 1587509"/>
                <a:gd name="connsiteX1" fmla="*/ 1472646 w 2461146"/>
                <a:gd name="connsiteY1" fmla="*/ 1026327 h 1587509"/>
                <a:gd name="connsiteX2" fmla="*/ 1459052 w 2461146"/>
                <a:gd name="connsiteY2" fmla="*/ 1040817 h 1587509"/>
                <a:gd name="connsiteX3" fmla="*/ 1257185 w 2461146"/>
                <a:gd name="connsiteY3" fmla="*/ 1166298 h 1587509"/>
                <a:gd name="connsiteX4" fmla="*/ 1253079 w 2461146"/>
                <a:gd name="connsiteY4" fmla="*/ 1167693 h 1587509"/>
                <a:gd name="connsiteX5" fmla="*/ 1251616 w 2461146"/>
                <a:gd name="connsiteY5" fmla="*/ 1171250 h 1587509"/>
                <a:gd name="connsiteX6" fmla="*/ 1003546 w 2461146"/>
                <a:gd name="connsiteY6" fmla="*/ 1475990 h 1587509"/>
                <a:gd name="connsiteX7" fmla="*/ 1002793 w 2461146"/>
                <a:gd name="connsiteY7" fmla="*/ 1474985 h 1587509"/>
                <a:gd name="connsiteX8" fmla="*/ 991222 w 2461146"/>
                <a:gd name="connsiteY8" fmla="*/ 1483785 h 1587509"/>
                <a:gd name="connsiteX9" fmla="*/ 965516 w 2461146"/>
                <a:gd name="connsiteY9" fmla="*/ 1496196 h 1587509"/>
                <a:gd name="connsiteX10" fmla="*/ 784868 w 2461146"/>
                <a:gd name="connsiteY10" fmla="*/ 1411986 h 1587509"/>
                <a:gd name="connsiteX11" fmla="*/ 821299 w 2461146"/>
                <a:gd name="connsiteY11" fmla="*/ 1260504 h 1587509"/>
                <a:gd name="connsiteX12" fmla="*/ 834559 w 2461146"/>
                <a:gd name="connsiteY12" fmla="*/ 1250417 h 1587509"/>
                <a:gd name="connsiteX13" fmla="*/ 834302 w 2461146"/>
                <a:gd name="connsiteY13" fmla="*/ 1250071 h 1587509"/>
                <a:gd name="connsiteX14" fmla="*/ 1028655 w 2461146"/>
                <a:gd name="connsiteY14" fmla="*/ 961583 h 1587509"/>
                <a:gd name="connsiteX15" fmla="*/ 1033848 w 2461146"/>
                <a:gd name="connsiteY15" fmla="*/ 936200 h 1587509"/>
                <a:gd name="connsiteX16" fmla="*/ 999531 w 2461146"/>
                <a:gd name="connsiteY16" fmla="*/ 929830 h 1587509"/>
                <a:gd name="connsiteX17" fmla="*/ 449532 w 2461146"/>
                <a:gd name="connsiteY17" fmla="*/ 1162922 h 1587509"/>
                <a:gd name="connsiteX18" fmla="*/ 424486 w 2461146"/>
                <a:gd name="connsiteY18" fmla="*/ 1200933 h 1587509"/>
                <a:gd name="connsiteX19" fmla="*/ 421264 w 2461146"/>
                <a:gd name="connsiteY19" fmla="*/ 1207875 h 1587509"/>
                <a:gd name="connsiteX20" fmla="*/ 406781 w 2461146"/>
                <a:gd name="connsiteY20" fmla="*/ 1227753 h 1587509"/>
                <a:gd name="connsiteX21" fmla="*/ 238035 w 2461146"/>
                <a:gd name="connsiteY21" fmla="*/ 1240177 h 1587509"/>
                <a:gd name="connsiteX22" fmla="*/ 216268 w 2461146"/>
                <a:gd name="connsiteY22" fmla="*/ 1091008 h 1587509"/>
                <a:gd name="connsiteX23" fmla="*/ 221406 w 2461146"/>
                <a:gd name="connsiteY23" fmla="*/ 1083954 h 1587509"/>
                <a:gd name="connsiteX24" fmla="*/ 221307 w 2461146"/>
                <a:gd name="connsiteY24" fmla="*/ 1083894 h 1587509"/>
                <a:gd name="connsiteX25" fmla="*/ 259671 w 2461146"/>
                <a:gd name="connsiteY25" fmla="*/ 1025671 h 1587509"/>
                <a:gd name="connsiteX26" fmla="*/ 302281 w 2461146"/>
                <a:gd name="connsiteY26" fmla="*/ 971646 h 1587509"/>
                <a:gd name="connsiteX27" fmla="*/ 582522 w 2461146"/>
                <a:gd name="connsiteY27" fmla="*/ 761924 h 1587509"/>
                <a:gd name="connsiteX28" fmla="*/ 626764 w 2461146"/>
                <a:gd name="connsiteY28" fmla="*/ 744695 h 1587509"/>
                <a:gd name="connsiteX29" fmla="*/ 578160 w 2461146"/>
                <a:gd name="connsiteY29" fmla="*/ 752982 h 1587509"/>
                <a:gd name="connsiteX30" fmla="*/ 225752 w 2461146"/>
                <a:gd name="connsiteY30" fmla="*/ 942039 h 1587509"/>
                <a:gd name="connsiteX31" fmla="*/ 225073 w 2461146"/>
                <a:gd name="connsiteY31" fmla="*/ 941348 h 1587509"/>
                <a:gd name="connsiteX32" fmla="*/ 212292 w 2461146"/>
                <a:gd name="connsiteY32" fmla="*/ 955226 h 1587509"/>
                <a:gd name="connsiteX33" fmla="*/ 49520 w 2461146"/>
                <a:gd name="connsiteY33" fmla="*/ 963875 h 1587509"/>
                <a:gd name="connsiteX34" fmla="*/ 27308 w 2461146"/>
                <a:gd name="connsiteY34" fmla="*/ 782221 h 1587509"/>
                <a:gd name="connsiteX35" fmla="*/ 45351 w 2461146"/>
                <a:gd name="connsiteY35" fmla="*/ 762629 h 1587509"/>
                <a:gd name="connsiteX36" fmla="*/ 50257 w 2461146"/>
                <a:gd name="connsiteY36" fmla="*/ 759036 h 1587509"/>
                <a:gd name="connsiteX37" fmla="*/ 107842 w 2461146"/>
                <a:gd name="connsiteY37" fmla="*/ 707014 h 1587509"/>
                <a:gd name="connsiteX38" fmla="*/ 603912 w 2461146"/>
                <a:gd name="connsiteY38" fmla="*/ 491578 h 1587509"/>
                <a:gd name="connsiteX39" fmla="*/ 637355 w 2461146"/>
                <a:gd name="connsiteY39" fmla="*/ 488891 h 1587509"/>
                <a:gd name="connsiteX40" fmla="*/ 613735 w 2461146"/>
                <a:gd name="connsiteY40" fmla="*/ 486867 h 1587509"/>
                <a:gd name="connsiteX41" fmla="*/ 274074 w 2461146"/>
                <a:gd name="connsiteY41" fmla="*/ 553372 h 1587509"/>
                <a:gd name="connsiteX42" fmla="*/ 225664 w 2461146"/>
                <a:gd name="connsiteY42" fmla="*/ 578393 h 1587509"/>
                <a:gd name="connsiteX43" fmla="*/ 215609 w 2461146"/>
                <a:gd name="connsiteY43" fmla="*/ 585456 h 1587509"/>
                <a:gd name="connsiteX44" fmla="*/ 83884 w 2461146"/>
                <a:gd name="connsiteY44" fmla="*/ 575140 h 1587509"/>
                <a:gd name="connsiteX45" fmla="*/ 57758 w 2461146"/>
                <a:gd name="connsiteY45" fmla="*/ 409323 h 1587509"/>
                <a:gd name="connsiteX46" fmla="*/ 92682 w 2461146"/>
                <a:gd name="connsiteY46" fmla="*/ 378851 h 1587509"/>
                <a:gd name="connsiteX47" fmla="*/ 98605 w 2461146"/>
                <a:gd name="connsiteY47" fmla="*/ 376268 h 1587509"/>
                <a:gd name="connsiteX48" fmla="*/ 174224 w 2461146"/>
                <a:gd name="connsiteY48" fmla="*/ 337186 h 1587509"/>
                <a:gd name="connsiteX49" fmla="*/ 681539 w 2461146"/>
                <a:gd name="connsiteY49" fmla="*/ 253300 h 1587509"/>
                <a:gd name="connsiteX50" fmla="*/ 706665 w 2461146"/>
                <a:gd name="connsiteY50" fmla="*/ 257071 h 1587509"/>
                <a:gd name="connsiteX51" fmla="*/ 711512 w 2461146"/>
                <a:gd name="connsiteY51" fmla="*/ 254518 h 1587509"/>
                <a:gd name="connsiteX52" fmla="*/ 689168 w 2461146"/>
                <a:gd name="connsiteY52" fmla="*/ 246377 h 1587509"/>
                <a:gd name="connsiteX53" fmla="*/ 592510 w 2461146"/>
                <a:gd name="connsiteY53" fmla="*/ 221663 h 1587509"/>
                <a:gd name="connsiteX54" fmla="*/ 548404 w 2461146"/>
                <a:gd name="connsiteY54" fmla="*/ 215066 h 1587509"/>
                <a:gd name="connsiteX55" fmla="*/ 543165 w 2461146"/>
                <a:gd name="connsiteY55" fmla="*/ 214942 h 1587509"/>
                <a:gd name="connsiteX56" fmla="*/ 501357 w 2461146"/>
                <a:gd name="connsiteY56" fmla="*/ 201389 h 1587509"/>
                <a:gd name="connsiteX57" fmla="*/ 456219 w 2461146"/>
                <a:gd name="connsiteY57" fmla="*/ 54163 h 1587509"/>
                <a:gd name="connsiteX58" fmla="*/ 475983 w 2461146"/>
                <a:gd name="connsiteY58" fmla="*/ 28766 h 1587509"/>
                <a:gd name="connsiteX59" fmla="*/ 563163 w 2461146"/>
                <a:gd name="connsiteY59" fmla="*/ 787 h 1587509"/>
                <a:gd name="connsiteX60" fmla="*/ 572154 w 2461146"/>
                <a:gd name="connsiteY60" fmla="*/ 2750 h 1587509"/>
                <a:gd name="connsiteX61" fmla="*/ 631669 w 2461146"/>
                <a:gd name="connsiteY61" fmla="*/ 11652 h 1587509"/>
                <a:gd name="connsiteX62" fmla="*/ 1034077 w 2461146"/>
                <a:gd name="connsiteY62" fmla="*/ 188118 h 1587509"/>
                <a:gd name="connsiteX63" fmla="*/ 1075426 w 2461146"/>
                <a:gd name="connsiteY63" fmla="*/ 221183 h 1587509"/>
                <a:gd name="connsiteX64" fmla="*/ 1112423 w 2461146"/>
                <a:gd name="connsiteY64" fmla="*/ 228032 h 1587509"/>
                <a:gd name="connsiteX65" fmla="*/ 1263033 w 2461146"/>
                <a:gd name="connsiteY65" fmla="*/ 275662 h 1587509"/>
                <a:gd name="connsiteX66" fmla="*/ 1629410 w 2461146"/>
                <a:gd name="connsiteY66" fmla="*/ 553280 h 1587509"/>
                <a:gd name="connsiteX67" fmla="*/ 1646164 w 2461146"/>
                <a:gd name="connsiteY67" fmla="*/ 581670 h 1587509"/>
                <a:gd name="connsiteX68" fmla="*/ 1909164 w 2461146"/>
                <a:gd name="connsiteY68" fmla="*/ 797227 h 1587509"/>
                <a:gd name="connsiteX69" fmla="*/ 2256725 w 2461146"/>
                <a:gd name="connsiteY69" fmla="*/ 1037399 h 1587509"/>
                <a:gd name="connsiteX70" fmla="*/ 2461146 w 2461146"/>
                <a:gd name="connsiteY70" fmla="*/ 1373449 h 1587509"/>
                <a:gd name="connsiteX0" fmla="*/ 2262196 w 2262196"/>
                <a:gd name="connsiteY0" fmla="*/ 1587509 h 1587509"/>
                <a:gd name="connsiteX1" fmla="*/ 1472646 w 2262196"/>
                <a:gd name="connsiteY1" fmla="*/ 1026327 h 1587509"/>
                <a:gd name="connsiteX2" fmla="*/ 1459052 w 2262196"/>
                <a:gd name="connsiteY2" fmla="*/ 1040817 h 1587509"/>
                <a:gd name="connsiteX3" fmla="*/ 1257185 w 2262196"/>
                <a:gd name="connsiteY3" fmla="*/ 1166298 h 1587509"/>
                <a:gd name="connsiteX4" fmla="*/ 1253079 w 2262196"/>
                <a:gd name="connsiteY4" fmla="*/ 1167693 h 1587509"/>
                <a:gd name="connsiteX5" fmla="*/ 1251616 w 2262196"/>
                <a:gd name="connsiteY5" fmla="*/ 1171250 h 1587509"/>
                <a:gd name="connsiteX6" fmla="*/ 1003546 w 2262196"/>
                <a:gd name="connsiteY6" fmla="*/ 1475990 h 1587509"/>
                <a:gd name="connsiteX7" fmla="*/ 1002793 w 2262196"/>
                <a:gd name="connsiteY7" fmla="*/ 1474985 h 1587509"/>
                <a:gd name="connsiteX8" fmla="*/ 991222 w 2262196"/>
                <a:gd name="connsiteY8" fmla="*/ 1483785 h 1587509"/>
                <a:gd name="connsiteX9" fmla="*/ 965516 w 2262196"/>
                <a:gd name="connsiteY9" fmla="*/ 1496196 h 1587509"/>
                <a:gd name="connsiteX10" fmla="*/ 784868 w 2262196"/>
                <a:gd name="connsiteY10" fmla="*/ 1411986 h 1587509"/>
                <a:gd name="connsiteX11" fmla="*/ 821299 w 2262196"/>
                <a:gd name="connsiteY11" fmla="*/ 1260504 h 1587509"/>
                <a:gd name="connsiteX12" fmla="*/ 834559 w 2262196"/>
                <a:gd name="connsiteY12" fmla="*/ 1250417 h 1587509"/>
                <a:gd name="connsiteX13" fmla="*/ 834302 w 2262196"/>
                <a:gd name="connsiteY13" fmla="*/ 1250071 h 1587509"/>
                <a:gd name="connsiteX14" fmla="*/ 1028655 w 2262196"/>
                <a:gd name="connsiteY14" fmla="*/ 961583 h 1587509"/>
                <a:gd name="connsiteX15" fmla="*/ 1033848 w 2262196"/>
                <a:gd name="connsiteY15" fmla="*/ 936200 h 1587509"/>
                <a:gd name="connsiteX16" fmla="*/ 999531 w 2262196"/>
                <a:gd name="connsiteY16" fmla="*/ 929830 h 1587509"/>
                <a:gd name="connsiteX17" fmla="*/ 449532 w 2262196"/>
                <a:gd name="connsiteY17" fmla="*/ 1162922 h 1587509"/>
                <a:gd name="connsiteX18" fmla="*/ 424486 w 2262196"/>
                <a:gd name="connsiteY18" fmla="*/ 1200933 h 1587509"/>
                <a:gd name="connsiteX19" fmla="*/ 421264 w 2262196"/>
                <a:gd name="connsiteY19" fmla="*/ 1207875 h 1587509"/>
                <a:gd name="connsiteX20" fmla="*/ 406781 w 2262196"/>
                <a:gd name="connsiteY20" fmla="*/ 1227753 h 1587509"/>
                <a:gd name="connsiteX21" fmla="*/ 238035 w 2262196"/>
                <a:gd name="connsiteY21" fmla="*/ 1240177 h 1587509"/>
                <a:gd name="connsiteX22" fmla="*/ 216268 w 2262196"/>
                <a:gd name="connsiteY22" fmla="*/ 1091008 h 1587509"/>
                <a:gd name="connsiteX23" fmla="*/ 221406 w 2262196"/>
                <a:gd name="connsiteY23" fmla="*/ 1083954 h 1587509"/>
                <a:gd name="connsiteX24" fmla="*/ 221307 w 2262196"/>
                <a:gd name="connsiteY24" fmla="*/ 1083894 h 1587509"/>
                <a:gd name="connsiteX25" fmla="*/ 259671 w 2262196"/>
                <a:gd name="connsiteY25" fmla="*/ 1025671 h 1587509"/>
                <a:gd name="connsiteX26" fmla="*/ 302281 w 2262196"/>
                <a:gd name="connsiteY26" fmla="*/ 971646 h 1587509"/>
                <a:gd name="connsiteX27" fmla="*/ 582522 w 2262196"/>
                <a:gd name="connsiteY27" fmla="*/ 761924 h 1587509"/>
                <a:gd name="connsiteX28" fmla="*/ 626764 w 2262196"/>
                <a:gd name="connsiteY28" fmla="*/ 744695 h 1587509"/>
                <a:gd name="connsiteX29" fmla="*/ 578160 w 2262196"/>
                <a:gd name="connsiteY29" fmla="*/ 752982 h 1587509"/>
                <a:gd name="connsiteX30" fmla="*/ 225752 w 2262196"/>
                <a:gd name="connsiteY30" fmla="*/ 942039 h 1587509"/>
                <a:gd name="connsiteX31" fmla="*/ 225073 w 2262196"/>
                <a:gd name="connsiteY31" fmla="*/ 941348 h 1587509"/>
                <a:gd name="connsiteX32" fmla="*/ 212292 w 2262196"/>
                <a:gd name="connsiteY32" fmla="*/ 955226 h 1587509"/>
                <a:gd name="connsiteX33" fmla="*/ 49520 w 2262196"/>
                <a:gd name="connsiteY33" fmla="*/ 963875 h 1587509"/>
                <a:gd name="connsiteX34" fmla="*/ 27308 w 2262196"/>
                <a:gd name="connsiteY34" fmla="*/ 782221 h 1587509"/>
                <a:gd name="connsiteX35" fmla="*/ 45351 w 2262196"/>
                <a:gd name="connsiteY35" fmla="*/ 762629 h 1587509"/>
                <a:gd name="connsiteX36" fmla="*/ 50257 w 2262196"/>
                <a:gd name="connsiteY36" fmla="*/ 759036 h 1587509"/>
                <a:gd name="connsiteX37" fmla="*/ 107842 w 2262196"/>
                <a:gd name="connsiteY37" fmla="*/ 707014 h 1587509"/>
                <a:gd name="connsiteX38" fmla="*/ 603912 w 2262196"/>
                <a:gd name="connsiteY38" fmla="*/ 491578 h 1587509"/>
                <a:gd name="connsiteX39" fmla="*/ 637355 w 2262196"/>
                <a:gd name="connsiteY39" fmla="*/ 488891 h 1587509"/>
                <a:gd name="connsiteX40" fmla="*/ 613735 w 2262196"/>
                <a:gd name="connsiteY40" fmla="*/ 486867 h 1587509"/>
                <a:gd name="connsiteX41" fmla="*/ 274074 w 2262196"/>
                <a:gd name="connsiteY41" fmla="*/ 553372 h 1587509"/>
                <a:gd name="connsiteX42" fmla="*/ 225664 w 2262196"/>
                <a:gd name="connsiteY42" fmla="*/ 578393 h 1587509"/>
                <a:gd name="connsiteX43" fmla="*/ 215609 w 2262196"/>
                <a:gd name="connsiteY43" fmla="*/ 585456 h 1587509"/>
                <a:gd name="connsiteX44" fmla="*/ 83884 w 2262196"/>
                <a:gd name="connsiteY44" fmla="*/ 575140 h 1587509"/>
                <a:gd name="connsiteX45" fmla="*/ 57758 w 2262196"/>
                <a:gd name="connsiteY45" fmla="*/ 409323 h 1587509"/>
                <a:gd name="connsiteX46" fmla="*/ 92682 w 2262196"/>
                <a:gd name="connsiteY46" fmla="*/ 378851 h 1587509"/>
                <a:gd name="connsiteX47" fmla="*/ 98605 w 2262196"/>
                <a:gd name="connsiteY47" fmla="*/ 376268 h 1587509"/>
                <a:gd name="connsiteX48" fmla="*/ 174224 w 2262196"/>
                <a:gd name="connsiteY48" fmla="*/ 337186 h 1587509"/>
                <a:gd name="connsiteX49" fmla="*/ 681539 w 2262196"/>
                <a:gd name="connsiteY49" fmla="*/ 253300 h 1587509"/>
                <a:gd name="connsiteX50" fmla="*/ 706665 w 2262196"/>
                <a:gd name="connsiteY50" fmla="*/ 257071 h 1587509"/>
                <a:gd name="connsiteX51" fmla="*/ 711512 w 2262196"/>
                <a:gd name="connsiteY51" fmla="*/ 254518 h 1587509"/>
                <a:gd name="connsiteX52" fmla="*/ 689168 w 2262196"/>
                <a:gd name="connsiteY52" fmla="*/ 246377 h 1587509"/>
                <a:gd name="connsiteX53" fmla="*/ 592510 w 2262196"/>
                <a:gd name="connsiteY53" fmla="*/ 221663 h 1587509"/>
                <a:gd name="connsiteX54" fmla="*/ 548404 w 2262196"/>
                <a:gd name="connsiteY54" fmla="*/ 215066 h 1587509"/>
                <a:gd name="connsiteX55" fmla="*/ 543165 w 2262196"/>
                <a:gd name="connsiteY55" fmla="*/ 214942 h 1587509"/>
                <a:gd name="connsiteX56" fmla="*/ 501357 w 2262196"/>
                <a:gd name="connsiteY56" fmla="*/ 201389 h 1587509"/>
                <a:gd name="connsiteX57" fmla="*/ 456219 w 2262196"/>
                <a:gd name="connsiteY57" fmla="*/ 54163 h 1587509"/>
                <a:gd name="connsiteX58" fmla="*/ 475983 w 2262196"/>
                <a:gd name="connsiteY58" fmla="*/ 28766 h 1587509"/>
                <a:gd name="connsiteX59" fmla="*/ 563163 w 2262196"/>
                <a:gd name="connsiteY59" fmla="*/ 787 h 1587509"/>
                <a:gd name="connsiteX60" fmla="*/ 572154 w 2262196"/>
                <a:gd name="connsiteY60" fmla="*/ 2750 h 1587509"/>
                <a:gd name="connsiteX61" fmla="*/ 631669 w 2262196"/>
                <a:gd name="connsiteY61" fmla="*/ 11652 h 1587509"/>
                <a:gd name="connsiteX62" fmla="*/ 1034077 w 2262196"/>
                <a:gd name="connsiteY62" fmla="*/ 188118 h 1587509"/>
                <a:gd name="connsiteX63" fmla="*/ 1075426 w 2262196"/>
                <a:gd name="connsiteY63" fmla="*/ 221183 h 1587509"/>
                <a:gd name="connsiteX64" fmla="*/ 1112423 w 2262196"/>
                <a:gd name="connsiteY64" fmla="*/ 228032 h 1587509"/>
                <a:gd name="connsiteX65" fmla="*/ 1263033 w 2262196"/>
                <a:gd name="connsiteY65" fmla="*/ 275662 h 1587509"/>
                <a:gd name="connsiteX66" fmla="*/ 1629410 w 2262196"/>
                <a:gd name="connsiteY66" fmla="*/ 553280 h 1587509"/>
                <a:gd name="connsiteX67" fmla="*/ 1646164 w 2262196"/>
                <a:gd name="connsiteY67" fmla="*/ 581670 h 1587509"/>
                <a:gd name="connsiteX68" fmla="*/ 1909164 w 2262196"/>
                <a:gd name="connsiteY68" fmla="*/ 797227 h 1587509"/>
                <a:gd name="connsiteX69" fmla="*/ 2256725 w 2262196"/>
                <a:gd name="connsiteY69" fmla="*/ 1037399 h 158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62196" h="1587509">
                  <a:moveTo>
                    <a:pt x="2262196" y="1587509"/>
                  </a:moveTo>
                  <a:cubicBezTo>
                    <a:pt x="2075213" y="1446168"/>
                    <a:pt x="1659629" y="1167669"/>
                    <a:pt x="1472646" y="1026327"/>
                  </a:cubicBezTo>
                  <a:lnTo>
                    <a:pt x="1459052" y="1040817"/>
                  </a:lnTo>
                  <a:cubicBezTo>
                    <a:pt x="1404063" y="1094208"/>
                    <a:pt x="1335049" y="1136675"/>
                    <a:pt x="1257185" y="1166298"/>
                  </a:cubicBezTo>
                  <a:lnTo>
                    <a:pt x="1253079" y="1167693"/>
                  </a:lnTo>
                  <a:lnTo>
                    <a:pt x="1251616" y="1171250"/>
                  </a:lnTo>
                  <a:cubicBezTo>
                    <a:pt x="1195827" y="1290167"/>
                    <a:pt x="1111305" y="1395264"/>
                    <a:pt x="1003546" y="1475990"/>
                  </a:cubicBezTo>
                  <a:lnTo>
                    <a:pt x="1002793" y="1474985"/>
                  </a:lnTo>
                  <a:lnTo>
                    <a:pt x="991222" y="1483785"/>
                  </a:lnTo>
                  <a:cubicBezTo>
                    <a:pt x="983246" y="1488690"/>
                    <a:pt x="974658" y="1492866"/>
                    <a:pt x="965516" y="1496196"/>
                  </a:cubicBezTo>
                  <a:cubicBezTo>
                    <a:pt x="892385" y="1522830"/>
                    <a:pt x="811506" y="1485127"/>
                    <a:pt x="784868" y="1411986"/>
                  </a:cubicBezTo>
                  <a:cubicBezTo>
                    <a:pt x="764889" y="1357129"/>
                    <a:pt x="781096" y="1297917"/>
                    <a:pt x="821299" y="1260504"/>
                  </a:cubicBezTo>
                  <a:lnTo>
                    <a:pt x="834559" y="1250417"/>
                  </a:lnTo>
                  <a:lnTo>
                    <a:pt x="834302" y="1250071"/>
                  </a:lnTo>
                  <a:cubicBezTo>
                    <a:pt x="930665" y="1177882"/>
                    <a:pt x="998532" y="1075803"/>
                    <a:pt x="1028655" y="961583"/>
                  </a:cubicBezTo>
                  <a:lnTo>
                    <a:pt x="1033848" y="936200"/>
                  </a:lnTo>
                  <a:lnTo>
                    <a:pt x="999531" y="929830"/>
                  </a:lnTo>
                  <a:cubicBezTo>
                    <a:pt x="788507" y="899296"/>
                    <a:pt x="575685" y="988218"/>
                    <a:pt x="449532" y="1162922"/>
                  </a:cubicBezTo>
                  <a:lnTo>
                    <a:pt x="424486" y="1200933"/>
                  </a:lnTo>
                  <a:lnTo>
                    <a:pt x="421264" y="1207875"/>
                  </a:lnTo>
                  <a:cubicBezTo>
                    <a:pt x="417180" y="1214825"/>
                    <a:pt x="412355" y="1221489"/>
                    <a:pt x="406781" y="1227753"/>
                  </a:cubicBezTo>
                  <a:cubicBezTo>
                    <a:pt x="362196" y="1277864"/>
                    <a:pt x="286644" y="1283427"/>
                    <a:pt x="238035" y="1240177"/>
                  </a:cubicBezTo>
                  <a:cubicBezTo>
                    <a:pt x="195501" y="1202332"/>
                    <a:pt x="187687" y="1139656"/>
                    <a:pt x="216268" y="1091008"/>
                  </a:cubicBezTo>
                  <a:lnTo>
                    <a:pt x="221406" y="1083954"/>
                  </a:lnTo>
                  <a:cubicBezTo>
                    <a:pt x="221373" y="1083934"/>
                    <a:pt x="221340" y="1083915"/>
                    <a:pt x="221307" y="1083894"/>
                  </a:cubicBezTo>
                  <a:cubicBezTo>
                    <a:pt x="233350" y="1063801"/>
                    <a:pt x="246157" y="1044385"/>
                    <a:pt x="259671" y="1025671"/>
                  </a:cubicBezTo>
                  <a:cubicBezTo>
                    <a:pt x="273185" y="1006955"/>
                    <a:pt x="287407" y="988941"/>
                    <a:pt x="302281" y="971646"/>
                  </a:cubicBezTo>
                  <a:cubicBezTo>
                    <a:pt x="380368" y="880854"/>
                    <a:pt x="476435" y="809936"/>
                    <a:pt x="582522" y="761924"/>
                  </a:cubicBezTo>
                  <a:lnTo>
                    <a:pt x="626764" y="744695"/>
                  </a:lnTo>
                  <a:lnTo>
                    <a:pt x="578160" y="752982"/>
                  </a:lnTo>
                  <a:cubicBezTo>
                    <a:pt x="448293" y="780466"/>
                    <a:pt x="325468" y="844181"/>
                    <a:pt x="225752" y="942039"/>
                  </a:cubicBezTo>
                  <a:lnTo>
                    <a:pt x="225073" y="941348"/>
                  </a:lnTo>
                  <a:lnTo>
                    <a:pt x="212292" y="955226"/>
                  </a:lnTo>
                  <a:cubicBezTo>
                    <a:pt x="166690" y="995896"/>
                    <a:pt x="98578" y="1000944"/>
                    <a:pt x="49520" y="963875"/>
                  </a:cubicBezTo>
                  <a:cubicBezTo>
                    <a:pt x="-6544" y="921512"/>
                    <a:pt x="-16489" y="840183"/>
                    <a:pt x="27308" y="782221"/>
                  </a:cubicBezTo>
                  <a:cubicBezTo>
                    <a:pt x="32782" y="774977"/>
                    <a:pt x="38837" y="768440"/>
                    <a:pt x="45351" y="762629"/>
                  </a:cubicBezTo>
                  <a:lnTo>
                    <a:pt x="50257" y="759036"/>
                  </a:lnTo>
                  <a:lnTo>
                    <a:pt x="107842" y="707014"/>
                  </a:lnTo>
                  <a:cubicBezTo>
                    <a:pt x="252098" y="587162"/>
                    <a:pt x="424810" y="514394"/>
                    <a:pt x="603912" y="491578"/>
                  </a:cubicBezTo>
                  <a:lnTo>
                    <a:pt x="637355" y="488891"/>
                  </a:lnTo>
                  <a:lnTo>
                    <a:pt x="613735" y="486867"/>
                  </a:lnTo>
                  <a:cubicBezTo>
                    <a:pt x="499090" y="481558"/>
                    <a:pt x="382558" y="503188"/>
                    <a:pt x="274074" y="553372"/>
                  </a:cubicBezTo>
                  <a:lnTo>
                    <a:pt x="225664" y="578393"/>
                  </a:lnTo>
                  <a:lnTo>
                    <a:pt x="215609" y="585456"/>
                  </a:lnTo>
                  <a:cubicBezTo>
                    <a:pt x="175759" y="607773"/>
                    <a:pt x="123808" y="605308"/>
                    <a:pt x="83884" y="575140"/>
                  </a:cubicBezTo>
                  <a:cubicBezTo>
                    <a:pt x="30651" y="534916"/>
                    <a:pt x="18954" y="460676"/>
                    <a:pt x="57758" y="409323"/>
                  </a:cubicBezTo>
                  <a:cubicBezTo>
                    <a:pt x="67459" y="396483"/>
                    <a:pt x="79398" y="386290"/>
                    <a:pt x="92682" y="378851"/>
                  </a:cubicBezTo>
                  <a:lnTo>
                    <a:pt x="98605" y="376268"/>
                  </a:lnTo>
                  <a:lnTo>
                    <a:pt x="174224" y="337186"/>
                  </a:lnTo>
                  <a:cubicBezTo>
                    <a:pt x="336077" y="262313"/>
                    <a:pt x="511434" y="235367"/>
                    <a:pt x="681539" y="253300"/>
                  </a:cubicBezTo>
                  <a:lnTo>
                    <a:pt x="706665" y="257071"/>
                  </a:lnTo>
                  <a:lnTo>
                    <a:pt x="711512" y="254518"/>
                  </a:lnTo>
                  <a:lnTo>
                    <a:pt x="689168" y="246377"/>
                  </a:lnTo>
                  <a:cubicBezTo>
                    <a:pt x="657751" y="236085"/>
                    <a:pt x="625476" y="227802"/>
                    <a:pt x="592510" y="221663"/>
                  </a:cubicBezTo>
                  <a:lnTo>
                    <a:pt x="548404" y="215066"/>
                  </a:lnTo>
                  <a:lnTo>
                    <a:pt x="543165" y="214942"/>
                  </a:lnTo>
                  <a:cubicBezTo>
                    <a:pt x="528944" y="213250"/>
                    <a:pt x="514742" y="208804"/>
                    <a:pt x="501357" y="201389"/>
                  </a:cubicBezTo>
                  <a:cubicBezTo>
                    <a:pt x="447815" y="171730"/>
                    <a:pt x="427607" y="105816"/>
                    <a:pt x="456219" y="54163"/>
                  </a:cubicBezTo>
                  <a:cubicBezTo>
                    <a:pt x="461584" y="44479"/>
                    <a:pt x="468283" y="35982"/>
                    <a:pt x="475983" y="28766"/>
                  </a:cubicBezTo>
                  <a:cubicBezTo>
                    <a:pt x="499080" y="7117"/>
                    <a:pt x="531169" y="-3021"/>
                    <a:pt x="563163" y="787"/>
                  </a:cubicBezTo>
                  <a:lnTo>
                    <a:pt x="572154" y="2750"/>
                  </a:lnTo>
                  <a:lnTo>
                    <a:pt x="631669" y="11652"/>
                  </a:lnTo>
                  <a:cubicBezTo>
                    <a:pt x="779714" y="39222"/>
                    <a:pt x="916903" y="100475"/>
                    <a:pt x="1034077" y="188118"/>
                  </a:cubicBezTo>
                  <a:lnTo>
                    <a:pt x="1075426" y="221183"/>
                  </a:lnTo>
                  <a:lnTo>
                    <a:pt x="1112423" y="228032"/>
                  </a:lnTo>
                  <a:cubicBezTo>
                    <a:pt x="1161851" y="239316"/>
                    <a:pt x="1212436" y="255142"/>
                    <a:pt x="1263033" y="275662"/>
                  </a:cubicBezTo>
                  <a:cubicBezTo>
                    <a:pt x="1428626" y="342819"/>
                    <a:pt x="1559089" y="445959"/>
                    <a:pt x="1629410" y="553280"/>
                  </a:cubicBezTo>
                  <a:lnTo>
                    <a:pt x="1646164" y="581670"/>
                  </a:lnTo>
                  <a:cubicBezTo>
                    <a:pt x="1703585" y="644281"/>
                    <a:pt x="1730837" y="658433"/>
                    <a:pt x="1909164" y="797227"/>
                  </a:cubicBezTo>
                  <a:lnTo>
                    <a:pt x="2256725" y="1037399"/>
                  </a:lnTo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4CAACB8-7956-892C-ECCD-763212705828}"/>
              </a:ext>
            </a:extLst>
          </p:cNvPr>
          <p:cNvSpPr txBox="1"/>
          <p:nvPr/>
        </p:nvSpPr>
        <p:spPr>
          <a:xfrm>
            <a:off x="1946316" y="323914"/>
            <a:ext cx="6460026" cy="9317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停電中のため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停電中のため自動ドアは手で開けて下さいの貼り紙</dc:title>
  <dc:subject>停電中のため自動ドアは手で開けて下さいの貼り紙</dc:subject>
  <dc:creator>でじけろお</dc:creator>
  <cp:lastModifiedBy/>
  <cp:revision>1</cp:revision>
  <dcterms:created xsi:type="dcterms:W3CDTF">2014-12-04T06:28:23Z</dcterms:created>
  <dcterms:modified xsi:type="dcterms:W3CDTF">2024-11-11T15:37:55Z</dcterms:modified>
  <cp:version>1</cp:version>
</cp:coreProperties>
</file>