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20" r:id="rId3"/>
    <p:sldId id="316" r:id="rId4"/>
    <p:sldId id="321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00"/>
    <a:srgbClr val="FFCC66"/>
    <a:srgbClr val="FF00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236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70" y="177848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A708AC5-AF5F-3F76-0E09-C3DF13DF58AB}"/>
              </a:ext>
            </a:extLst>
          </p:cNvPr>
          <p:cNvSpPr txBox="1"/>
          <p:nvPr/>
        </p:nvSpPr>
        <p:spPr>
          <a:xfrm rot="5400000">
            <a:off x="-514352" y="2704759"/>
            <a:ext cx="7886702" cy="449648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窓は開けて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おいて下さい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D6B6945-FB6E-67C9-42D5-5A3D7DE0529D}"/>
              </a:ext>
            </a:extLst>
          </p:cNvPr>
          <p:cNvSpPr txBox="1"/>
          <p:nvPr/>
        </p:nvSpPr>
        <p:spPr>
          <a:xfrm rot="5400000">
            <a:off x="-1048513" y="2109215"/>
            <a:ext cx="8955024" cy="568757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窓は開けて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おいて下さい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589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7A6CC7B-4353-7957-8EEB-7C674E991031}"/>
              </a:ext>
            </a:extLst>
          </p:cNvPr>
          <p:cNvSpPr txBox="1"/>
          <p:nvPr/>
        </p:nvSpPr>
        <p:spPr>
          <a:xfrm>
            <a:off x="384042" y="5504039"/>
            <a:ext cx="6089910" cy="3660541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窓は開けて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おいて下さい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E489C0E-708D-9883-D7A0-A62824E2F0B2}"/>
              </a:ext>
            </a:extLst>
          </p:cNvPr>
          <p:cNvGrpSpPr/>
          <p:nvPr/>
        </p:nvGrpSpPr>
        <p:grpSpPr>
          <a:xfrm>
            <a:off x="1598726" y="955432"/>
            <a:ext cx="3660542" cy="3777035"/>
            <a:chOff x="3698382" y="758106"/>
            <a:chExt cx="2374900" cy="2450479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1ABA6581-E45C-3BE7-7066-561813C19B27}"/>
                </a:ext>
              </a:extLst>
            </p:cNvPr>
            <p:cNvGrpSpPr/>
            <p:nvPr/>
          </p:nvGrpSpPr>
          <p:grpSpPr>
            <a:xfrm>
              <a:off x="3698382" y="758106"/>
              <a:ext cx="2374900" cy="2450479"/>
              <a:chOff x="3310597" y="758106"/>
              <a:chExt cx="2374900" cy="2450479"/>
            </a:xfrm>
          </p:grpSpPr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1C07C92D-95C2-4E5C-46B9-F513CD3967EE}"/>
                  </a:ext>
                </a:extLst>
              </p:cNvPr>
              <p:cNvGrpSpPr/>
              <p:nvPr/>
            </p:nvGrpSpPr>
            <p:grpSpPr>
              <a:xfrm>
                <a:off x="3310597" y="758106"/>
                <a:ext cx="2374900" cy="2374900"/>
                <a:chOff x="516597" y="758106"/>
                <a:chExt cx="2374900" cy="2374900"/>
              </a:xfrm>
            </p:grpSpPr>
            <p:sp>
              <p:nvSpPr>
                <p:cNvPr id="28" name="正方形/長方形 27">
                  <a:extLst>
                    <a:ext uri="{FF2B5EF4-FFF2-40B4-BE49-F238E27FC236}">
                      <a16:creationId xmlns:a16="http://schemas.microsoft.com/office/drawing/2014/main" id="{B672763C-054D-CF64-F455-A382A8BF80FB}"/>
                    </a:ext>
                  </a:extLst>
                </p:cNvPr>
                <p:cNvSpPr/>
                <p:nvPr/>
              </p:nvSpPr>
              <p:spPr>
                <a:xfrm>
                  <a:off x="1811997" y="818431"/>
                  <a:ext cx="1036637" cy="2295534"/>
                </a:xfrm>
                <a:prstGeom prst="rect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" name="フレーム 28">
                  <a:extLst>
                    <a:ext uri="{FF2B5EF4-FFF2-40B4-BE49-F238E27FC236}">
                      <a16:creationId xmlns:a16="http://schemas.microsoft.com/office/drawing/2014/main" id="{76E21CAD-649F-F8E5-E7C3-8C1C229A2B2C}"/>
                    </a:ext>
                  </a:extLst>
                </p:cNvPr>
                <p:cNvSpPr/>
                <p:nvPr/>
              </p:nvSpPr>
              <p:spPr>
                <a:xfrm>
                  <a:off x="695325" y="818431"/>
                  <a:ext cx="1161782" cy="2254250"/>
                </a:xfrm>
                <a:prstGeom prst="frame">
                  <a:avLst>
                    <a:gd name="adj1" fmla="val 9748"/>
                  </a:avLst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" name="正方形/長方形 29">
                  <a:extLst>
                    <a:ext uri="{FF2B5EF4-FFF2-40B4-BE49-F238E27FC236}">
                      <a16:creationId xmlns:a16="http://schemas.microsoft.com/office/drawing/2014/main" id="{D8D079B7-36BD-3B72-7B56-A3D0535490DA}"/>
                    </a:ext>
                  </a:extLst>
                </p:cNvPr>
                <p:cNvSpPr/>
                <p:nvPr/>
              </p:nvSpPr>
              <p:spPr>
                <a:xfrm>
                  <a:off x="649947" y="888281"/>
                  <a:ext cx="1038226" cy="2114550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" name="正方形/長方形 30">
                  <a:extLst>
                    <a:ext uri="{FF2B5EF4-FFF2-40B4-BE49-F238E27FC236}">
                      <a16:creationId xmlns:a16="http://schemas.microsoft.com/office/drawing/2014/main" id="{E1B1DDB6-DEFC-9CB8-216F-D658D1C1A48D}"/>
                    </a:ext>
                  </a:extLst>
                </p:cNvPr>
                <p:cNvSpPr/>
                <p:nvPr/>
              </p:nvSpPr>
              <p:spPr>
                <a:xfrm>
                  <a:off x="1702193" y="1847131"/>
                  <a:ext cx="109804" cy="19685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" name="フレーム 31">
                  <a:extLst>
                    <a:ext uri="{FF2B5EF4-FFF2-40B4-BE49-F238E27FC236}">
                      <a16:creationId xmlns:a16="http://schemas.microsoft.com/office/drawing/2014/main" id="{9BA12792-7242-810F-DD2F-A9EE0E715903}"/>
                    </a:ext>
                  </a:extLst>
                </p:cNvPr>
                <p:cNvSpPr/>
                <p:nvPr/>
              </p:nvSpPr>
              <p:spPr>
                <a:xfrm>
                  <a:off x="581025" y="818431"/>
                  <a:ext cx="1161782" cy="2254250"/>
                </a:xfrm>
                <a:prstGeom prst="frame">
                  <a:avLst>
                    <a:gd name="adj1" fmla="val 9748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" name="フレーム 32">
                  <a:extLst>
                    <a:ext uri="{FF2B5EF4-FFF2-40B4-BE49-F238E27FC236}">
                      <a16:creationId xmlns:a16="http://schemas.microsoft.com/office/drawing/2014/main" id="{C7F72C4E-AA69-B0A8-21B9-47688F3481FE}"/>
                    </a:ext>
                  </a:extLst>
                </p:cNvPr>
                <p:cNvSpPr/>
                <p:nvPr/>
              </p:nvSpPr>
              <p:spPr>
                <a:xfrm>
                  <a:off x="516597" y="758106"/>
                  <a:ext cx="2374900" cy="2374900"/>
                </a:xfrm>
                <a:prstGeom prst="frame">
                  <a:avLst>
                    <a:gd name="adj1" fmla="val 4078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" name="斜め縞 33">
                  <a:extLst>
                    <a:ext uri="{FF2B5EF4-FFF2-40B4-BE49-F238E27FC236}">
                      <a16:creationId xmlns:a16="http://schemas.microsoft.com/office/drawing/2014/main" id="{40048EC9-5021-C9C4-A947-67412FFF5926}"/>
                    </a:ext>
                  </a:extLst>
                </p:cNvPr>
                <p:cNvSpPr/>
                <p:nvPr/>
              </p:nvSpPr>
              <p:spPr>
                <a:xfrm>
                  <a:off x="740301" y="976388"/>
                  <a:ext cx="203993" cy="203993"/>
                </a:xfrm>
                <a:prstGeom prst="diagStripe">
                  <a:avLst>
                    <a:gd name="adj" fmla="val 68368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" name="斜め縞 34">
                  <a:extLst>
                    <a:ext uri="{FF2B5EF4-FFF2-40B4-BE49-F238E27FC236}">
                      <a16:creationId xmlns:a16="http://schemas.microsoft.com/office/drawing/2014/main" id="{F006E052-79D4-92A0-D0B7-76560D3B8E46}"/>
                    </a:ext>
                  </a:extLst>
                </p:cNvPr>
                <p:cNvSpPr/>
                <p:nvPr/>
              </p:nvSpPr>
              <p:spPr>
                <a:xfrm>
                  <a:off x="740301" y="976388"/>
                  <a:ext cx="330199" cy="330199"/>
                </a:xfrm>
                <a:prstGeom prst="diagStripe">
                  <a:avLst>
                    <a:gd name="adj" fmla="val 80952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1E32652A-A8C5-7D90-EA18-6C439333DF92}"/>
                  </a:ext>
                </a:extLst>
              </p:cNvPr>
              <p:cNvSpPr/>
              <p:nvPr/>
            </p:nvSpPr>
            <p:spPr>
              <a:xfrm rot="19800000">
                <a:off x="4134590" y="2313233"/>
                <a:ext cx="581820" cy="895352"/>
              </a:xfrm>
              <a:custGeom>
                <a:avLst/>
                <a:gdLst>
                  <a:gd name="connsiteX0" fmla="*/ 271614 w 581820"/>
                  <a:gd name="connsiteY0" fmla="*/ 0 h 895352"/>
                  <a:gd name="connsiteX1" fmla="*/ 319940 w 581820"/>
                  <a:gd name="connsiteY1" fmla="*/ 48326 h 895352"/>
                  <a:gd name="connsiteX2" fmla="*/ 319939 w 581820"/>
                  <a:gd name="connsiteY2" fmla="*/ 430214 h 895352"/>
                  <a:gd name="connsiteX3" fmla="*/ 341499 w 581820"/>
                  <a:gd name="connsiteY3" fmla="*/ 430214 h 895352"/>
                  <a:gd name="connsiteX4" fmla="*/ 341499 w 581820"/>
                  <a:gd name="connsiteY4" fmla="*/ 103422 h 895352"/>
                  <a:gd name="connsiteX5" fmla="*/ 389825 w 581820"/>
                  <a:gd name="connsiteY5" fmla="*/ 55096 h 895352"/>
                  <a:gd name="connsiteX6" fmla="*/ 438151 w 581820"/>
                  <a:gd name="connsiteY6" fmla="*/ 103422 h 895352"/>
                  <a:gd name="connsiteX7" fmla="*/ 438150 w 581820"/>
                  <a:gd name="connsiteY7" fmla="*/ 517413 h 895352"/>
                  <a:gd name="connsiteX8" fmla="*/ 457930 w 581820"/>
                  <a:gd name="connsiteY8" fmla="*/ 517413 h 895352"/>
                  <a:gd name="connsiteX9" fmla="*/ 457930 w 581820"/>
                  <a:gd name="connsiteY9" fmla="*/ 361983 h 895352"/>
                  <a:gd name="connsiteX10" fmla="*/ 519875 w 581820"/>
                  <a:gd name="connsiteY10" fmla="*/ 300038 h 895352"/>
                  <a:gd name="connsiteX11" fmla="*/ 581820 w 581820"/>
                  <a:gd name="connsiteY11" fmla="*/ 361983 h 895352"/>
                  <a:gd name="connsiteX12" fmla="*/ 581819 w 581820"/>
                  <a:gd name="connsiteY12" fmla="*/ 630238 h 895352"/>
                  <a:gd name="connsiteX13" fmla="*/ 580323 w 581820"/>
                  <a:gd name="connsiteY13" fmla="*/ 630238 h 895352"/>
                  <a:gd name="connsiteX14" fmla="*/ 575909 w 581820"/>
                  <a:gd name="connsiteY14" fmla="*/ 672287 h 895352"/>
                  <a:gd name="connsiteX15" fmla="*/ 290909 w 581820"/>
                  <a:gd name="connsiteY15" fmla="*/ 895352 h 895352"/>
                  <a:gd name="connsiteX16" fmla="*/ 0 w 581820"/>
                  <a:gd name="connsiteY16" fmla="*/ 615984 h 895352"/>
                  <a:gd name="connsiteX17" fmla="*/ 341 w 581820"/>
                  <a:gd name="connsiteY17" fmla="*/ 614364 h 895352"/>
                  <a:gd name="connsiteX18" fmla="*/ 2386 w 581820"/>
                  <a:gd name="connsiteY18" fmla="*/ 614364 h 895352"/>
                  <a:gd name="connsiteX19" fmla="*/ 2386 w 581820"/>
                  <a:gd name="connsiteY19" fmla="*/ 614363 h 895352"/>
                  <a:gd name="connsiteX20" fmla="*/ 0 w 581820"/>
                  <a:gd name="connsiteY20" fmla="*/ 614363 h 895352"/>
                  <a:gd name="connsiteX21" fmla="*/ 0 w 581820"/>
                  <a:gd name="connsiteY21" fmla="*/ 602546 h 895352"/>
                  <a:gd name="connsiteX22" fmla="*/ 0 w 581820"/>
                  <a:gd name="connsiteY22" fmla="*/ 430214 h 895352"/>
                  <a:gd name="connsiteX23" fmla="*/ 0 w 581820"/>
                  <a:gd name="connsiteY23" fmla="*/ 205271 h 895352"/>
                  <a:gd name="connsiteX24" fmla="*/ 41758 w 581820"/>
                  <a:gd name="connsiteY24" fmla="*/ 163513 h 895352"/>
                  <a:gd name="connsiteX25" fmla="*/ 83516 w 581820"/>
                  <a:gd name="connsiteY25" fmla="*/ 205271 h 895352"/>
                  <a:gd name="connsiteX26" fmla="*/ 83516 w 581820"/>
                  <a:gd name="connsiteY26" fmla="*/ 430214 h 895352"/>
                  <a:gd name="connsiteX27" fmla="*/ 105077 w 581820"/>
                  <a:gd name="connsiteY27" fmla="*/ 430214 h 895352"/>
                  <a:gd name="connsiteX28" fmla="*/ 105077 w 581820"/>
                  <a:gd name="connsiteY28" fmla="*/ 103423 h 895352"/>
                  <a:gd name="connsiteX29" fmla="*/ 153403 w 581820"/>
                  <a:gd name="connsiteY29" fmla="*/ 55097 h 895352"/>
                  <a:gd name="connsiteX30" fmla="*/ 201729 w 581820"/>
                  <a:gd name="connsiteY30" fmla="*/ 103423 h 895352"/>
                  <a:gd name="connsiteX31" fmla="*/ 201728 w 581820"/>
                  <a:gd name="connsiteY31" fmla="*/ 430214 h 895352"/>
                  <a:gd name="connsiteX32" fmla="*/ 223288 w 581820"/>
                  <a:gd name="connsiteY32" fmla="*/ 430214 h 895352"/>
                  <a:gd name="connsiteX33" fmla="*/ 223288 w 581820"/>
                  <a:gd name="connsiteY33" fmla="*/ 48326 h 895352"/>
                  <a:gd name="connsiteX34" fmla="*/ 271614 w 581820"/>
                  <a:gd name="connsiteY34" fmla="*/ 0 h 895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81820" h="895352">
                    <a:moveTo>
                      <a:pt x="271614" y="0"/>
                    </a:moveTo>
                    <a:cubicBezTo>
                      <a:pt x="298304" y="0"/>
                      <a:pt x="319940" y="21636"/>
                      <a:pt x="319940" y="48326"/>
                    </a:cubicBezTo>
                    <a:lnTo>
                      <a:pt x="319939" y="430214"/>
                    </a:lnTo>
                    <a:lnTo>
                      <a:pt x="341499" y="430214"/>
                    </a:lnTo>
                    <a:lnTo>
                      <a:pt x="341499" y="103422"/>
                    </a:lnTo>
                    <a:cubicBezTo>
                      <a:pt x="341499" y="76732"/>
                      <a:pt x="363135" y="55096"/>
                      <a:pt x="389825" y="55096"/>
                    </a:cubicBezTo>
                    <a:cubicBezTo>
                      <a:pt x="416515" y="55096"/>
                      <a:pt x="438151" y="76732"/>
                      <a:pt x="438151" y="103422"/>
                    </a:cubicBezTo>
                    <a:lnTo>
                      <a:pt x="438150" y="517413"/>
                    </a:lnTo>
                    <a:lnTo>
                      <a:pt x="457930" y="517413"/>
                    </a:lnTo>
                    <a:lnTo>
                      <a:pt x="457930" y="361983"/>
                    </a:lnTo>
                    <a:cubicBezTo>
                      <a:pt x="457930" y="327772"/>
                      <a:pt x="485664" y="300038"/>
                      <a:pt x="519875" y="300038"/>
                    </a:cubicBezTo>
                    <a:cubicBezTo>
                      <a:pt x="554086" y="300038"/>
                      <a:pt x="581820" y="327772"/>
                      <a:pt x="581820" y="361983"/>
                    </a:cubicBezTo>
                    <a:cubicBezTo>
                      <a:pt x="581820" y="451401"/>
                      <a:pt x="581819" y="540820"/>
                      <a:pt x="581819" y="630238"/>
                    </a:cubicBezTo>
                    <a:lnTo>
                      <a:pt x="580323" y="630238"/>
                    </a:lnTo>
                    <a:lnTo>
                      <a:pt x="575909" y="672287"/>
                    </a:lnTo>
                    <a:cubicBezTo>
                      <a:pt x="548783" y="799590"/>
                      <a:pt x="431492" y="895352"/>
                      <a:pt x="290909" y="895352"/>
                    </a:cubicBezTo>
                    <a:cubicBezTo>
                      <a:pt x="130244" y="895352"/>
                      <a:pt x="0" y="770275"/>
                      <a:pt x="0" y="615984"/>
                    </a:cubicBezTo>
                    <a:lnTo>
                      <a:pt x="341" y="614364"/>
                    </a:lnTo>
                    <a:lnTo>
                      <a:pt x="2386" y="614364"/>
                    </a:lnTo>
                    <a:lnTo>
                      <a:pt x="2386" y="614363"/>
                    </a:lnTo>
                    <a:lnTo>
                      <a:pt x="0" y="614363"/>
                    </a:lnTo>
                    <a:lnTo>
                      <a:pt x="0" y="602546"/>
                    </a:lnTo>
                    <a:lnTo>
                      <a:pt x="0" y="430214"/>
                    </a:lnTo>
                    <a:lnTo>
                      <a:pt x="0" y="205271"/>
                    </a:lnTo>
                    <a:cubicBezTo>
                      <a:pt x="0" y="182209"/>
                      <a:pt x="18696" y="163513"/>
                      <a:pt x="41758" y="163513"/>
                    </a:cubicBezTo>
                    <a:cubicBezTo>
                      <a:pt x="64820" y="163513"/>
                      <a:pt x="83516" y="182209"/>
                      <a:pt x="83516" y="205271"/>
                    </a:cubicBezTo>
                    <a:lnTo>
                      <a:pt x="83516" y="430214"/>
                    </a:lnTo>
                    <a:lnTo>
                      <a:pt x="105077" y="430214"/>
                    </a:lnTo>
                    <a:lnTo>
                      <a:pt x="105077" y="103423"/>
                    </a:lnTo>
                    <a:cubicBezTo>
                      <a:pt x="105077" y="76733"/>
                      <a:pt x="126713" y="55097"/>
                      <a:pt x="153403" y="55097"/>
                    </a:cubicBezTo>
                    <a:cubicBezTo>
                      <a:pt x="180093" y="55097"/>
                      <a:pt x="201729" y="76733"/>
                      <a:pt x="201729" y="103423"/>
                    </a:cubicBezTo>
                    <a:lnTo>
                      <a:pt x="201728" y="430214"/>
                    </a:lnTo>
                    <a:lnTo>
                      <a:pt x="223288" y="430214"/>
                    </a:lnTo>
                    <a:lnTo>
                      <a:pt x="223288" y="48326"/>
                    </a:lnTo>
                    <a:cubicBezTo>
                      <a:pt x="223288" y="21636"/>
                      <a:pt x="244924" y="0"/>
                      <a:pt x="271614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4" name="矢印: 右 23">
              <a:extLst>
                <a:ext uri="{FF2B5EF4-FFF2-40B4-BE49-F238E27FC236}">
                  <a16:creationId xmlns:a16="http://schemas.microsoft.com/office/drawing/2014/main" id="{C33F48A0-6A06-1781-AEAA-A426318936F0}"/>
                </a:ext>
              </a:extLst>
            </p:cNvPr>
            <p:cNvSpPr/>
            <p:nvPr/>
          </p:nvSpPr>
          <p:spPr bwMode="auto">
            <a:xfrm flipH="1">
              <a:off x="4360203" y="1205068"/>
              <a:ext cx="918713" cy="258520"/>
            </a:xfrm>
            <a:prstGeom prst="rightArrow">
              <a:avLst>
                <a:gd name="adj1" fmla="val 50000"/>
                <a:gd name="adj2" fmla="val 100111"/>
              </a:avLst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C66363DE-FCB8-1307-DEBC-0FEBD3DBA664}"/>
              </a:ext>
            </a:extLst>
          </p:cNvPr>
          <p:cNvSpPr/>
          <p:nvPr/>
        </p:nvSpPr>
        <p:spPr>
          <a:xfrm>
            <a:off x="616185" y="310897"/>
            <a:ext cx="641825" cy="9277618"/>
          </a:xfrm>
          <a:custGeom>
            <a:avLst/>
            <a:gdLst>
              <a:gd name="connsiteX0" fmla="*/ 234082 w 641825"/>
              <a:gd name="connsiteY0" fmla="*/ 0 h 9277618"/>
              <a:gd name="connsiteX1" fmla="*/ 641825 w 641825"/>
              <a:gd name="connsiteY1" fmla="*/ 0 h 9277618"/>
              <a:gd name="connsiteX2" fmla="*/ 641825 w 641825"/>
              <a:gd name="connsiteY2" fmla="*/ 9277618 h 9277618"/>
              <a:gd name="connsiteX3" fmla="*/ 234082 w 641825"/>
              <a:gd name="connsiteY3" fmla="*/ 9277618 h 9277618"/>
              <a:gd name="connsiteX4" fmla="*/ 0 w 641825"/>
              <a:gd name="connsiteY4" fmla="*/ 9043536 h 9277618"/>
              <a:gd name="connsiteX5" fmla="*/ 0 w 641825"/>
              <a:gd name="connsiteY5" fmla="*/ 234082 h 9277618"/>
              <a:gd name="connsiteX6" fmla="*/ 234082 w 641825"/>
              <a:gd name="connsiteY6" fmla="*/ 0 h 9277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1825" h="9277618">
                <a:moveTo>
                  <a:pt x="234082" y="0"/>
                </a:moveTo>
                <a:lnTo>
                  <a:pt x="641825" y="0"/>
                </a:lnTo>
                <a:lnTo>
                  <a:pt x="641825" y="9277618"/>
                </a:lnTo>
                <a:lnTo>
                  <a:pt x="234082" y="9277618"/>
                </a:lnTo>
                <a:cubicBezTo>
                  <a:pt x="104802" y="9277618"/>
                  <a:pt x="0" y="9172816"/>
                  <a:pt x="0" y="9043536"/>
                </a:cubicBezTo>
                <a:lnTo>
                  <a:pt x="0" y="234082"/>
                </a:lnTo>
                <a:cubicBezTo>
                  <a:pt x="0" y="104802"/>
                  <a:pt x="104802" y="0"/>
                  <a:pt x="23408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角丸四角形 3">
            <a:extLst>
              <a:ext uri="{FF2B5EF4-FFF2-40B4-BE49-F238E27FC236}">
                <a16:creationId xmlns:a16="http://schemas.microsoft.com/office/drawing/2014/main" id="{E4983C9B-252A-E48B-209B-74606F7D993C}"/>
              </a:ext>
            </a:extLst>
          </p:cNvPr>
          <p:cNvSpPr/>
          <p:nvPr/>
        </p:nvSpPr>
        <p:spPr>
          <a:xfrm>
            <a:off x="295275" y="310897"/>
            <a:ext cx="6284075" cy="9277618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1824D4C3-6651-1792-4D14-B49936AD03FC}"/>
              </a:ext>
            </a:extLst>
          </p:cNvPr>
          <p:cNvSpPr/>
          <p:nvPr/>
        </p:nvSpPr>
        <p:spPr>
          <a:xfrm>
            <a:off x="278650" y="310897"/>
            <a:ext cx="641825" cy="9277618"/>
          </a:xfrm>
          <a:custGeom>
            <a:avLst/>
            <a:gdLst>
              <a:gd name="connsiteX0" fmla="*/ 234082 w 641825"/>
              <a:gd name="connsiteY0" fmla="*/ 0 h 9277618"/>
              <a:gd name="connsiteX1" fmla="*/ 641825 w 641825"/>
              <a:gd name="connsiteY1" fmla="*/ 0 h 9277618"/>
              <a:gd name="connsiteX2" fmla="*/ 641825 w 641825"/>
              <a:gd name="connsiteY2" fmla="*/ 9277618 h 9277618"/>
              <a:gd name="connsiteX3" fmla="*/ 234082 w 641825"/>
              <a:gd name="connsiteY3" fmla="*/ 9277618 h 9277618"/>
              <a:gd name="connsiteX4" fmla="*/ 0 w 641825"/>
              <a:gd name="connsiteY4" fmla="*/ 9043536 h 9277618"/>
              <a:gd name="connsiteX5" fmla="*/ 0 w 641825"/>
              <a:gd name="connsiteY5" fmla="*/ 234082 h 9277618"/>
              <a:gd name="connsiteX6" fmla="*/ 234082 w 641825"/>
              <a:gd name="connsiteY6" fmla="*/ 0 h 9277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1825" h="9277618">
                <a:moveTo>
                  <a:pt x="234082" y="0"/>
                </a:moveTo>
                <a:lnTo>
                  <a:pt x="641825" y="0"/>
                </a:lnTo>
                <a:lnTo>
                  <a:pt x="641825" y="9277618"/>
                </a:lnTo>
                <a:lnTo>
                  <a:pt x="234082" y="9277618"/>
                </a:lnTo>
                <a:cubicBezTo>
                  <a:pt x="104802" y="9277618"/>
                  <a:pt x="0" y="9172816"/>
                  <a:pt x="0" y="9043536"/>
                </a:cubicBezTo>
                <a:lnTo>
                  <a:pt x="0" y="234082"/>
                </a:lnTo>
                <a:cubicBezTo>
                  <a:pt x="0" y="104802"/>
                  <a:pt x="104802" y="0"/>
                  <a:pt x="23408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3" name="四角形: 上の 2 つの角を丸める 22">
            <a:extLst>
              <a:ext uri="{FF2B5EF4-FFF2-40B4-BE49-F238E27FC236}">
                <a16:creationId xmlns:a16="http://schemas.microsoft.com/office/drawing/2014/main" id="{D4277D7E-EEC1-9613-3135-A7219D6BBB72}"/>
              </a:ext>
            </a:extLst>
          </p:cNvPr>
          <p:cNvSpPr/>
          <p:nvPr/>
        </p:nvSpPr>
        <p:spPr>
          <a:xfrm rot="5400000">
            <a:off x="604566" y="4628794"/>
            <a:ext cx="1306889" cy="641824"/>
          </a:xfrm>
          <a:prstGeom prst="round2SameRect">
            <a:avLst>
              <a:gd name="adj1" fmla="val 42837"/>
              <a:gd name="adj2" fmla="val 0"/>
            </a:avLst>
          </a:prstGeom>
          <a:solidFill>
            <a:schemeClr val="bg1">
              <a:lumMod val="85000"/>
            </a:schemeClr>
          </a:solidFill>
          <a:ln w="1905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4" name="四角形: 上の 2 つの角を丸める 23">
            <a:extLst>
              <a:ext uri="{FF2B5EF4-FFF2-40B4-BE49-F238E27FC236}">
                <a16:creationId xmlns:a16="http://schemas.microsoft.com/office/drawing/2014/main" id="{1F5C1B4F-8A99-6CF2-268D-ACA32E602485}"/>
              </a:ext>
            </a:extLst>
          </p:cNvPr>
          <p:cNvSpPr/>
          <p:nvPr/>
        </p:nvSpPr>
        <p:spPr>
          <a:xfrm rot="5400000">
            <a:off x="471987" y="5331000"/>
            <a:ext cx="1306889" cy="376665"/>
          </a:xfrm>
          <a:prstGeom prst="round2SameRect">
            <a:avLst>
              <a:gd name="adj1" fmla="val 42837"/>
              <a:gd name="adj2" fmla="val 0"/>
            </a:avLst>
          </a:prstGeom>
          <a:solidFill>
            <a:schemeClr val="bg1">
              <a:lumMod val="85000"/>
            </a:schemeClr>
          </a:solidFill>
          <a:ln w="1905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130CB930-F62E-D3B5-487A-9328F666CE5F}"/>
              </a:ext>
            </a:extLst>
          </p:cNvPr>
          <p:cNvSpPr txBox="1"/>
          <p:nvPr/>
        </p:nvSpPr>
        <p:spPr>
          <a:xfrm rot="5400000">
            <a:off x="-138721" y="2870447"/>
            <a:ext cx="8440583" cy="409545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窓は開けて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おいて下さい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26986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A4 210 x 297 mm</PresentationFormat>
  <Paragraphs>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窓は開けておいて下さいの貼り紙</dc:title>
  <dc:subject>窓は開けておいて下さいの貼り紙</dc:subject>
  <dc:creator>でじけろお</dc:creator>
  <cp:lastModifiedBy/>
  <cp:revision>1</cp:revision>
  <dcterms:created xsi:type="dcterms:W3CDTF">2014-12-04T06:28:15Z</dcterms:created>
  <dcterms:modified xsi:type="dcterms:W3CDTF">2024-11-11T15:51:39Z</dcterms:modified>
  <cp:version>1</cp:version>
</cp:coreProperties>
</file>