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1" r:id="rId3"/>
    <p:sldId id="320" r:id="rId4"/>
    <p:sldId id="32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99CCFF"/>
    <a:srgbClr val="FF0000"/>
    <a:srgbClr val="339933"/>
    <a:srgbClr val="FF6600"/>
    <a:srgbClr val="FFFF99"/>
    <a:srgbClr val="006600"/>
    <a:srgbClr val="FFCC66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3" d="100"/>
          <a:sy n="73" d="100"/>
        </p:scale>
        <p:origin x="78" y="1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33792" y="334921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1" y="25448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E97F6-3B8E-4653-43DD-35490F78F865}"/>
              </a:ext>
            </a:extLst>
          </p:cNvPr>
          <p:cNvSpPr txBox="1"/>
          <p:nvPr/>
        </p:nvSpPr>
        <p:spPr>
          <a:xfrm>
            <a:off x="1124857" y="1097280"/>
            <a:ext cx="7656286" cy="466344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窓は開けて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おいて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!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締切厳禁</a:t>
            </a:r>
            <a:r>
              <a: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!!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78FE476-DCBD-D185-5DF5-137D95906EEB}"/>
              </a:ext>
            </a:extLst>
          </p:cNvPr>
          <p:cNvSpPr txBox="1"/>
          <p:nvPr/>
        </p:nvSpPr>
        <p:spPr>
          <a:xfrm>
            <a:off x="396240" y="561703"/>
            <a:ext cx="9113520" cy="57345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!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締切厳禁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!!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593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02283714-E8F1-4C45-34C7-FAB261CEF3DF}"/>
              </a:ext>
            </a:extLst>
          </p:cNvPr>
          <p:cNvSpPr/>
          <p:nvPr/>
        </p:nvSpPr>
        <p:spPr>
          <a:xfrm>
            <a:off x="117566" y="98630"/>
            <a:ext cx="3161211" cy="664180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4ACC0B2-0189-8FA9-2760-C2D1D57E0CA9}"/>
              </a:ext>
            </a:extLst>
          </p:cNvPr>
          <p:cNvGrpSpPr/>
          <p:nvPr/>
        </p:nvGrpSpPr>
        <p:grpSpPr>
          <a:xfrm>
            <a:off x="287384" y="2024219"/>
            <a:ext cx="2799804" cy="2888904"/>
            <a:chOff x="3698382" y="758106"/>
            <a:chExt cx="2374900" cy="245047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BEE1F8B-3BEE-42A5-D1DD-7B3DF28F6BCF}"/>
                </a:ext>
              </a:extLst>
            </p:cNvPr>
            <p:cNvGrpSpPr/>
            <p:nvPr/>
          </p:nvGrpSpPr>
          <p:grpSpPr>
            <a:xfrm>
              <a:off x="3698382" y="758106"/>
              <a:ext cx="2374900" cy="2450479"/>
              <a:chOff x="3310597" y="758106"/>
              <a:chExt cx="2374900" cy="2450479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0C449F6A-3354-131F-0485-356A052FFC0E}"/>
                  </a:ext>
                </a:extLst>
              </p:cNvPr>
              <p:cNvGrpSpPr/>
              <p:nvPr/>
            </p:nvGrpSpPr>
            <p:grpSpPr>
              <a:xfrm>
                <a:off x="3310597" y="758106"/>
                <a:ext cx="2374900" cy="2374900"/>
                <a:chOff x="516597" y="758106"/>
                <a:chExt cx="2374900" cy="2374900"/>
              </a:xfrm>
            </p:grpSpPr>
            <p:sp>
              <p:nvSpPr>
                <p:cNvPr id="9" name="正方形/長方形 8">
                  <a:extLst>
                    <a:ext uri="{FF2B5EF4-FFF2-40B4-BE49-F238E27FC236}">
                      <a16:creationId xmlns:a16="http://schemas.microsoft.com/office/drawing/2014/main" id="{B333D415-257C-F3B6-C521-1009CDA7C26D}"/>
                    </a:ext>
                  </a:extLst>
                </p:cNvPr>
                <p:cNvSpPr/>
                <p:nvPr/>
              </p:nvSpPr>
              <p:spPr>
                <a:xfrm>
                  <a:off x="1811997" y="818431"/>
                  <a:ext cx="1036637" cy="2295534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" name="フレーム 16">
                  <a:extLst>
                    <a:ext uri="{FF2B5EF4-FFF2-40B4-BE49-F238E27FC236}">
                      <a16:creationId xmlns:a16="http://schemas.microsoft.com/office/drawing/2014/main" id="{84F657ED-F347-10A8-6857-70E8876969AA}"/>
                    </a:ext>
                  </a:extLst>
                </p:cNvPr>
                <p:cNvSpPr/>
                <p:nvPr/>
              </p:nvSpPr>
              <p:spPr>
                <a:xfrm>
                  <a:off x="6953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7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" name="正方形/長方形 17">
                  <a:extLst>
                    <a:ext uri="{FF2B5EF4-FFF2-40B4-BE49-F238E27FC236}">
                      <a16:creationId xmlns:a16="http://schemas.microsoft.com/office/drawing/2014/main" id="{D1E0D0E3-0DCF-2D3E-92FA-449362C2D8EA}"/>
                    </a:ext>
                  </a:extLst>
                </p:cNvPr>
                <p:cNvSpPr/>
                <p:nvPr/>
              </p:nvSpPr>
              <p:spPr>
                <a:xfrm>
                  <a:off x="649947" y="888281"/>
                  <a:ext cx="1038226" cy="2114550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" name="正方形/長方形 18">
                  <a:extLst>
                    <a:ext uri="{FF2B5EF4-FFF2-40B4-BE49-F238E27FC236}">
                      <a16:creationId xmlns:a16="http://schemas.microsoft.com/office/drawing/2014/main" id="{5F1CD201-7DF6-8752-814E-A5008A4E2C5D}"/>
                    </a:ext>
                  </a:extLst>
                </p:cNvPr>
                <p:cNvSpPr/>
                <p:nvPr/>
              </p:nvSpPr>
              <p:spPr>
                <a:xfrm>
                  <a:off x="1702193" y="1847131"/>
                  <a:ext cx="109804" cy="19685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" name="フレーム 19">
                  <a:extLst>
                    <a:ext uri="{FF2B5EF4-FFF2-40B4-BE49-F238E27FC236}">
                      <a16:creationId xmlns:a16="http://schemas.microsoft.com/office/drawing/2014/main" id="{E8E16590-E893-01D7-5D0F-EEE84232BDA4}"/>
                    </a:ext>
                  </a:extLst>
                </p:cNvPr>
                <p:cNvSpPr/>
                <p:nvPr/>
              </p:nvSpPr>
              <p:spPr>
                <a:xfrm>
                  <a:off x="581025" y="818431"/>
                  <a:ext cx="1161782" cy="2254250"/>
                </a:xfrm>
                <a:prstGeom prst="frame">
                  <a:avLst>
                    <a:gd name="adj1" fmla="val 974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" name="フレーム 20">
                  <a:extLst>
                    <a:ext uri="{FF2B5EF4-FFF2-40B4-BE49-F238E27FC236}">
                      <a16:creationId xmlns:a16="http://schemas.microsoft.com/office/drawing/2014/main" id="{6399F73D-454C-2EC2-A005-E4E031579265}"/>
                    </a:ext>
                  </a:extLst>
                </p:cNvPr>
                <p:cNvSpPr/>
                <p:nvPr/>
              </p:nvSpPr>
              <p:spPr>
                <a:xfrm>
                  <a:off x="516597" y="758106"/>
                  <a:ext cx="2374900" cy="2374900"/>
                </a:xfrm>
                <a:prstGeom prst="frame">
                  <a:avLst>
                    <a:gd name="adj1" fmla="val 4078"/>
                  </a:avLst>
                </a:prstGeom>
                <a:solidFill>
                  <a:schemeClr val="bg1">
                    <a:lumMod val="85000"/>
                  </a:schemeClr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2" name="斜め縞 21">
                  <a:extLst>
                    <a:ext uri="{FF2B5EF4-FFF2-40B4-BE49-F238E27FC236}">
                      <a16:creationId xmlns:a16="http://schemas.microsoft.com/office/drawing/2014/main" id="{440E5227-CB43-2465-36EF-25C0BEE986B1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203993" cy="203993"/>
                </a:xfrm>
                <a:prstGeom prst="diagStripe">
                  <a:avLst>
                    <a:gd name="adj" fmla="val 68368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" name="斜め縞 22">
                  <a:extLst>
                    <a:ext uri="{FF2B5EF4-FFF2-40B4-BE49-F238E27FC236}">
                      <a16:creationId xmlns:a16="http://schemas.microsoft.com/office/drawing/2014/main" id="{16A13C28-FD06-F601-9131-466B35986565}"/>
                    </a:ext>
                  </a:extLst>
                </p:cNvPr>
                <p:cNvSpPr/>
                <p:nvPr/>
              </p:nvSpPr>
              <p:spPr>
                <a:xfrm>
                  <a:off x="740301" y="976388"/>
                  <a:ext cx="330199" cy="330199"/>
                </a:xfrm>
                <a:prstGeom prst="diagStripe">
                  <a:avLst>
                    <a:gd name="adj" fmla="val 80952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ACAE8A6C-AA4E-FDA6-B759-888C36EAAB5F}"/>
                  </a:ext>
                </a:extLst>
              </p:cNvPr>
              <p:cNvSpPr/>
              <p:nvPr/>
            </p:nvSpPr>
            <p:spPr>
              <a:xfrm rot="19800000">
                <a:off x="4134590" y="2313233"/>
                <a:ext cx="581820" cy="895352"/>
              </a:xfrm>
              <a:custGeom>
                <a:avLst/>
                <a:gdLst>
                  <a:gd name="connsiteX0" fmla="*/ 271614 w 581820"/>
                  <a:gd name="connsiteY0" fmla="*/ 0 h 895352"/>
                  <a:gd name="connsiteX1" fmla="*/ 319940 w 581820"/>
                  <a:gd name="connsiteY1" fmla="*/ 48326 h 895352"/>
                  <a:gd name="connsiteX2" fmla="*/ 319939 w 581820"/>
                  <a:gd name="connsiteY2" fmla="*/ 430214 h 895352"/>
                  <a:gd name="connsiteX3" fmla="*/ 341499 w 581820"/>
                  <a:gd name="connsiteY3" fmla="*/ 430214 h 895352"/>
                  <a:gd name="connsiteX4" fmla="*/ 341499 w 581820"/>
                  <a:gd name="connsiteY4" fmla="*/ 103422 h 895352"/>
                  <a:gd name="connsiteX5" fmla="*/ 389825 w 581820"/>
                  <a:gd name="connsiteY5" fmla="*/ 55096 h 895352"/>
                  <a:gd name="connsiteX6" fmla="*/ 438151 w 581820"/>
                  <a:gd name="connsiteY6" fmla="*/ 103422 h 895352"/>
                  <a:gd name="connsiteX7" fmla="*/ 438150 w 581820"/>
                  <a:gd name="connsiteY7" fmla="*/ 517413 h 895352"/>
                  <a:gd name="connsiteX8" fmla="*/ 457930 w 581820"/>
                  <a:gd name="connsiteY8" fmla="*/ 517413 h 895352"/>
                  <a:gd name="connsiteX9" fmla="*/ 457930 w 581820"/>
                  <a:gd name="connsiteY9" fmla="*/ 361983 h 895352"/>
                  <a:gd name="connsiteX10" fmla="*/ 519875 w 581820"/>
                  <a:gd name="connsiteY10" fmla="*/ 300038 h 895352"/>
                  <a:gd name="connsiteX11" fmla="*/ 581820 w 581820"/>
                  <a:gd name="connsiteY11" fmla="*/ 361983 h 895352"/>
                  <a:gd name="connsiteX12" fmla="*/ 581819 w 581820"/>
                  <a:gd name="connsiteY12" fmla="*/ 630238 h 895352"/>
                  <a:gd name="connsiteX13" fmla="*/ 580323 w 581820"/>
                  <a:gd name="connsiteY13" fmla="*/ 630238 h 895352"/>
                  <a:gd name="connsiteX14" fmla="*/ 575909 w 581820"/>
                  <a:gd name="connsiteY14" fmla="*/ 672287 h 895352"/>
                  <a:gd name="connsiteX15" fmla="*/ 290909 w 581820"/>
                  <a:gd name="connsiteY15" fmla="*/ 895352 h 895352"/>
                  <a:gd name="connsiteX16" fmla="*/ 0 w 581820"/>
                  <a:gd name="connsiteY16" fmla="*/ 615984 h 895352"/>
                  <a:gd name="connsiteX17" fmla="*/ 341 w 581820"/>
                  <a:gd name="connsiteY17" fmla="*/ 614364 h 895352"/>
                  <a:gd name="connsiteX18" fmla="*/ 2386 w 581820"/>
                  <a:gd name="connsiteY18" fmla="*/ 614364 h 895352"/>
                  <a:gd name="connsiteX19" fmla="*/ 2386 w 581820"/>
                  <a:gd name="connsiteY19" fmla="*/ 614363 h 895352"/>
                  <a:gd name="connsiteX20" fmla="*/ 0 w 581820"/>
                  <a:gd name="connsiteY20" fmla="*/ 614363 h 895352"/>
                  <a:gd name="connsiteX21" fmla="*/ 0 w 581820"/>
                  <a:gd name="connsiteY21" fmla="*/ 602546 h 895352"/>
                  <a:gd name="connsiteX22" fmla="*/ 0 w 581820"/>
                  <a:gd name="connsiteY22" fmla="*/ 430214 h 895352"/>
                  <a:gd name="connsiteX23" fmla="*/ 0 w 581820"/>
                  <a:gd name="connsiteY23" fmla="*/ 205271 h 895352"/>
                  <a:gd name="connsiteX24" fmla="*/ 41758 w 581820"/>
                  <a:gd name="connsiteY24" fmla="*/ 163513 h 895352"/>
                  <a:gd name="connsiteX25" fmla="*/ 83516 w 581820"/>
                  <a:gd name="connsiteY25" fmla="*/ 205271 h 895352"/>
                  <a:gd name="connsiteX26" fmla="*/ 83516 w 581820"/>
                  <a:gd name="connsiteY26" fmla="*/ 430214 h 895352"/>
                  <a:gd name="connsiteX27" fmla="*/ 105077 w 581820"/>
                  <a:gd name="connsiteY27" fmla="*/ 430214 h 895352"/>
                  <a:gd name="connsiteX28" fmla="*/ 105077 w 581820"/>
                  <a:gd name="connsiteY28" fmla="*/ 103423 h 895352"/>
                  <a:gd name="connsiteX29" fmla="*/ 153403 w 581820"/>
                  <a:gd name="connsiteY29" fmla="*/ 55097 h 895352"/>
                  <a:gd name="connsiteX30" fmla="*/ 201729 w 581820"/>
                  <a:gd name="connsiteY30" fmla="*/ 103423 h 895352"/>
                  <a:gd name="connsiteX31" fmla="*/ 201728 w 581820"/>
                  <a:gd name="connsiteY31" fmla="*/ 430214 h 895352"/>
                  <a:gd name="connsiteX32" fmla="*/ 223288 w 581820"/>
                  <a:gd name="connsiteY32" fmla="*/ 430214 h 895352"/>
                  <a:gd name="connsiteX33" fmla="*/ 223288 w 581820"/>
                  <a:gd name="connsiteY33" fmla="*/ 48326 h 895352"/>
                  <a:gd name="connsiteX34" fmla="*/ 271614 w 581820"/>
                  <a:gd name="connsiteY34" fmla="*/ 0 h 8953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81820" h="895352">
                    <a:moveTo>
                      <a:pt x="271614" y="0"/>
                    </a:moveTo>
                    <a:cubicBezTo>
                      <a:pt x="298304" y="0"/>
                      <a:pt x="319940" y="21636"/>
                      <a:pt x="319940" y="48326"/>
                    </a:cubicBezTo>
                    <a:lnTo>
                      <a:pt x="319939" y="430214"/>
                    </a:lnTo>
                    <a:lnTo>
                      <a:pt x="341499" y="430214"/>
                    </a:lnTo>
                    <a:lnTo>
                      <a:pt x="341499" y="103422"/>
                    </a:lnTo>
                    <a:cubicBezTo>
                      <a:pt x="341499" y="76732"/>
                      <a:pt x="363135" y="55096"/>
                      <a:pt x="389825" y="55096"/>
                    </a:cubicBezTo>
                    <a:cubicBezTo>
                      <a:pt x="416515" y="55096"/>
                      <a:pt x="438151" y="76732"/>
                      <a:pt x="438151" y="103422"/>
                    </a:cubicBezTo>
                    <a:lnTo>
                      <a:pt x="438150" y="517413"/>
                    </a:lnTo>
                    <a:lnTo>
                      <a:pt x="457930" y="517413"/>
                    </a:lnTo>
                    <a:lnTo>
                      <a:pt x="457930" y="361983"/>
                    </a:lnTo>
                    <a:cubicBezTo>
                      <a:pt x="457930" y="327772"/>
                      <a:pt x="485664" y="300038"/>
                      <a:pt x="519875" y="300038"/>
                    </a:cubicBezTo>
                    <a:cubicBezTo>
                      <a:pt x="554086" y="300038"/>
                      <a:pt x="581820" y="327772"/>
                      <a:pt x="581820" y="361983"/>
                    </a:cubicBezTo>
                    <a:cubicBezTo>
                      <a:pt x="581820" y="451401"/>
                      <a:pt x="581819" y="540820"/>
                      <a:pt x="581819" y="630238"/>
                    </a:cubicBezTo>
                    <a:lnTo>
                      <a:pt x="580323" y="630238"/>
                    </a:lnTo>
                    <a:lnTo>
                      <a:pt x="575909" y="672287"/>
                    </a:lnTo>
                    <a:cubicBezTo>
                      <a:pt x="548783" y="799590"/>
                      <a:pt x="431492" y="895352"/>
                      <a:pt x="290909" y="895352"/>
                    </a:cubicBezTo>
                    <a:cubicBezTo>
                      <a:pt x="130244" y="895352"/>
                      <a:pt x="0" y="770275"/>
                      <a:pt x="0" y="615984"/>
                    </a:cubicBezTo>
                    <a:lnTo>
                      <a:pt x="341" y="614364"/>
                    </a:lnTo>
                    <a:lnTo>
                      <a:pt x="2386" y="614364"/>
                    </a:lnTo>
                    <a:lnTo>
                      <a:pt x="2386" y="614363"/>
                    </a:lnTo>
                    <a:lnTo>
                      <a:pt x="0" y="614363"/>
                    </a:lnTo>
                    <a:lnTo>
                      <a:pt x="0" y="602546"/>
                    </a:lnTo>
                    <a:lnTo>
                      <a:pt x="0" y="430214"/>
                    </a:lnTo>
                    <a:lnTo>
                      <a:pt x="0" y="205271"/>
                    </a:lnTo>
                    <a:cubicBezTo>
                      <a:pt x="0" y="182209"/>
                      <a:pt x="18696" y="163513"/>
                      <a:pt x="41758" y="163513"/>
                    </a:cubicBezTo>
                    <a:cubicBezTo>
                      <a:pt x="64820" y="163513"/>
                      <a:pt x="83516" y="182209"/>
                      <a:pt x="83516" y="205271"/>
                    </a:cubicBezTo>
                    <a:lnTo>
                      <a:pt x="83516" y="430214"/>
                    </a:lnTo>
                    <a:lnTo>
                      <a:pt x="105077" y="430214"/>
                    </a:lnTo>
                    <a:lnTo>
                      <a:pt x="105077" y="103423"/>
                    </a:lnTo>
                    <a:cubicBezTo>
                      <a:pt x="105077" y="76733"/>
                      <a:pt x="126713" y="55097"/>
                      <a:pt x="153403" y="55097"/>
                    </a:cubicBezTo>
                    <a:cubicBezTo>
                      <a:pt x="180093" y="55097"/>
                      <a:pt x="201729" y="76733"/>
                      <a:pt x="201729" y="103423"/>
                    </a:cubicBezTo>
                    <a:lnTo>
                      <a:pt x="201728" y="430214"/>
                    </a:lnTo>
                    <a:lnTo>
                      <a:pt x="223288" y="430214"/>
                    </a:lnTo>
                    <a:lnTo>
                      <a:pt x="223288" y="48326"/>
                    </a:lnTo>
                    <a:cubicBezTo>
                      <a:pt x="223288" y="21636"/>
                      <a:pt x="244924" y="0"/>
                      <a:pt x="27161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" name="矢印: 右 4">
              <a:extLst>
                <a:ext uri="{FF2B5EF4-FFF2-40B4-BE49-F238E27FC236}">
                  <a16:creationId xmlns:a16="http://schemas.microsoft.com/office/drawing/2014/main" id="{42125858-AE4C-34B6-A9E4-8352BFCB488B}"/>
                </a:ext>
              </a:extLst>
            </p:cNvPr>
            <p:cNvSpPr/>
            <p:nvPr/>
          </p:nvSpPr>
          <p:spPr bwMode="auto">
            <a:xfrm flipH="1">
              <a:off x="4360203" y="1205068"/>
              <a:ext cx="918713" cy="258520"/>
            </a:xfrm>
            <a:prstGeom prst="rightArrow">
              <a:avLst>
                <a:gd name="adj1" fmla="val 50000"/>
                <a:gd name="adj2" fmla="val 100111"/>
              </a:avLst>
            </a:prstGeom>
            <a:solidFill>
              <a:srgbClr val="FF00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black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4F30A6D-5820-6F69-6B0D-74E8593AB0AC}"/>
              </a:ext>
            </a:extLst>
          </p:cNvPr>
          <p:cNvSpPr txBox="1"/>
          <p:nvPr/>
        </p:nvSpPr>
        <p:spPr>
          <a:xfrm>
            <a:off x="3566160" y="561703"/>
            <a:ext cx="5943600" cy="57345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!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締切厳禁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!!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4172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2335AEEC-54C3-494D-6F7B-0F29334D3074}"/>
              </a:ext>
            </a:extLst>
          </p:cNvPr>
          <p:cNvGrpSpPr/>
          <p:nvPr/>
        </p:nvGrpSpPr>
        <p:grpSpPr>
          <a:xfrm>
            <a:off x="391992" y="338037"/>
            <a:ext cx="2770887" cy="6105360"/>
            <a:chOff x="336908" y="293970"/>
            <a:chExt cx="1276082" cy="2254250"/>
          </a:xfrm>
        </p:grpSpPr>
        <p:sp>
          <p:nvSpPr>
            <p:cNvPr id="9" name="フレーム 8">
              <a:extLst>
                <a:ext uri="{FF2B5EF4-FFF2-40B4-BE49-F238E27FC236}">
                  <a16:creationId xmlns:a16="http://schemas.microsoft.com/office/drawing/2014/main" id="{C4D94667-6A21-1B54-F32B-C886CD31E9B0}"/>
                </a:ext>
              </a:extLst>
            </p:cNvPr>
            <p:cNvSpPr/>
            <p:nvPr/>
          </p:nvSpPr>
          <p:spPr>
            <a:xfrm>
              <a:off x="451208" y="293970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7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BEB2ED4C-F807-8895-0484-97F5A3B703FD}"/>
                </a:ext>
              </a:extLst>
            </p:cNvPr>
            <p:cNvSpPr/>
            <p:nvPr/>
          </p:nvSpPr>
          <p:spPr>
            <a:xfrm>
              <a:off x="405830" y="363820"/>
              <a:ext cx="1038226" cy="2114550"/>
            </a:xfrm>
            <a:prstGeom prst="rect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010EAD4B-4704-7EE5-77C6-730B568C8D7D}"/>
                </a:ext>
              </a:extLst>
            </p:cNvPr>
            <p:cNvSpPr/>
            <p:nvPr/>
          </p:nvSpPr>
          <p:spPr>
            <a:xfrm>
              <a:off x="1458076" y="1322670"/>
              <a:ext cx="109804" cy="19685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96839FB-F22E-7890-4E14-924F784FD2C5}"/>
                </a:ext>
              </a:extLst>
            </p:cNvPr>
            <p:cNvSpPr/>
            <p:nvPr/>
          </p:nvSpPr>
          <p:spPr>
            <a:xfrm>
              <a:off x="336908" y="293970"/>
              <a:ext cx="1161782" cy="2254250"/>
            </a:xfrm>
            <a:prstGeom prst="frame">
              <a:avLst>
                <a:gd name="adj1" fmla="val 9748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13" name="フレーム 12">
            <a:extLst>
              <a:ext uri="{FF2B5EF4-FFF2-40B4-BE49-F238E27FC236}">
                <a16:creationId xmlns:a16="http://schemas.microsoft.com/office/drawing/2014/main" id="{903A7658-D8AC-B026-6F2C-5FC69752D24C}"/>
              </a:ext>
            </a:extLst>
          </p:cNvPr>
          <p:cNvSpPr/>
          <p:nvPr/>
        </p:nvSpPr>
        <p:spPr>
          <a:xfrm>
            <a:off x="272479" y="233644"/>
            <a:ext cx="9406045" cy="6330385"/>
          </a:xfrm>
          <a:prstGeom prst="frame">
            <a:avLst>
              <a:gd name="adj1" fmla="val 2686"/>
            </a:avLst>
          </a:prstGeom>
          <a:solidFill>
            <a:schemeClr val="bg1">
              <a:lumMod val="8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C5B02A03-1C06-10B8-E0EC-A065CABAD2C0}"/>
              </a:ext>
            </a:extLst>
          </p:cNvPr>
          <p:cNvSpPr/>
          <p:nvPr/>
        </p:nvSpPr>
        <p:spPr>
          <a:xfrm rot="19800000">
            <a:off x="1859876" y="4956294"/>
            <a:ext cx="1177169" cy="1811524"/>
          </a:xfrm>
          <a:custGeom>
            <a:avLst/>
            <a:gdLst>
              <a:gd name="connsiteX0" fmla="*/ 271614 w 581820"/>
              <a:gd name="connsiteY0" fmla="*/ 0 h 895352"/>
              <a:gd name="connsiteX1" fmla="*/ 319940 w 581820"/>
              <a:gd name="connsiteY1" fmla="*/ 48326 h 895352"/>
              <a:gd name="connsiteX2" fmla="*/ 319939 w 581820"/>
              <a:gd name="connsiteY2" fmla="*/ 430214 h 895352"/>
              <a:gd name="connsiteX3" fmla="*/ 341499 w 581820"/>
              <a:gd name="connsiteY3" fmla="*/ 430214 h 895352"/>
              <a:gd name="connsiteX4" fmla="*/ 341499 w 581820"/>
              <a:gd name="connsiteY4" fmla="*/ 103422 h 895352"/>
              <a:gd name="connsiteX5" fmla="*/ 389825 w 581820"/>
              <a:gd name="connsiteY5" fmla="*/ 55096 h 895352"/>
              <a:gd name="connsiteX6" fmla="*/ 438151 w 581820"/>
              <a:gd name="connsiteY6" fmla="*/ 103422 h 895352"/>
              <a:gd name="connsiteX7" fmla="*/ 438150 w 581820"/>
              <a:gd name="connsiteY7" fmla="*/ 517413 h 895352"/>
              <a:gd name="connsiteX8" fmla="*/ 457930 w 581820"/>
              <a:gd name="connsiteY8" fmla="*/ 517413 h 895352"/>
              <a:gd name="connsiteX9" fmla="*/ 457930 w 581820"/>
              <a:gd name="connsiteY9" fmla="*/ 361983 h 895352"/>
              <a:gd name="connsiteX10" fmla="*/ 519875 w 581820"/>
              <a:gd name="connsiteY10" fmla="*/ 300038 h 895352"/>
              <a:gd name="connsiteX11" fmla="*/ 581820 w 581820"/>
              <a:gd name="connsiteY11" fmla="*/ 361983 h 895352"/>
              <a:gd name="connsiteX12" fmla="*/ 581819 w 581820"/>
              <a:gd name="connsiteY12" fmla="*/ 630238 h 895352"/>
              <a:gd name="connsiteX13" fmla="*/ 580323 w 581820"/>
              <a:gd name="connsiteY13" fmla="*/ 630238 h 895352"/>
              <a:gd name="connsiteX14" fmla="*/ 575909 w 581820"/>
              <a:gd name="connsiteY14" fmla="*/ 672287 h 895352"/>
              <a:gd name="connsiteX15" fmla="*/ 290909 w 581820"/>
              <a:gd name="connsiteY15" fmla="*/ 895352 h 895352"/>
              <a:gd name="connsiteX16" fmla="*/ 0 w 581820"/>
              <a:gd name="connsiteY16" fmla="*/ 615984 h 895352"/>
              <a:gd name="connsiteX17" fmla="*/ 341 w 581820"/>
              <a:gd name="connsiteY17" fmla="*/ 614364 h 895352"/>
              <a:gd name="connsiteX18" fmla="*/ 2386 w 581820"/>
              <a:gd name="connsiteY18" fmla="*/ 614364 h 895352"/>
              <a:gd name="connsiteX19" fmla="*/ 2386 w 581820"/>
              <a:gd name="connsiteY19" fmla="*/ 614363 h 895352"/>
              <a:gd name="connsiteX20" fmla="*/ 0 w 581820"/>
              <a:gd name="connsiteY20" fmla="*/ 614363 h 895352"/>
              <a:gd name="connsiteX21" fmla="*/ 0 w 581820"/>
              <a:gd name="connsiteY21" fmla="*/ 602546 h 895352"/>
              <a:gd name="connsiteX22" fmla="*/ 0 w 581820"/>
              <a:gd name="connsiteY22" fmla="*/ 430214 h 895352"/>
              <a:gd name="connsiteX23" fmla="*/ 0 w 581820"/>
              <a:gd name="connsiteY23" fmla="*/ 205271 h 895352"/>
              <a:gd name="connsiteX24" fmla="*/ 41758 w 581820"/>
              <a:gd name="connsiteY24" fmla="*/ 163513 h 895352"/>
              <a:gd name="connsiteX25" fmla="*/ 83516 w 581820"/>
              <a:gd name="connsiteY25" fmla="*/ 205271 h 895352"/>
              <a:gd name="connsiteX26" fmla="*/ 83516 w 581820"/>
              <a:gd name="connsiteY26" fmla="*/ 430214 h 895352"/>
              <a:gd name="connsiteX27" fmla="*/ 105077 w 581820"/>
              <a:gd name="connsiteY27" fmla="*/ 430214 h 895352"/>
              <a:gd name="connsiteX28" fmla="*/ 105077 w 581820"/>
              <a:gd name="connsiteY28" fmla="*/ 103423 h 895352"/>
              <a:gd name="connsiteX29" fmla="*/ 153403 w 581820"/>
              <a:gd name="connsiteY29" fmla="*/ 55097 h 895352"/>
              <a:gd name="connsiteX30" fmla="*/ 201729 w 581820"/>
              <a:gd name="connsiteY30" fmla="*/ 103423 h 895352"/>
              <a:gd name="connsiteX31" fmla="*/ 201728 w 581820"/>
              <a:gd name="connsiteY31" fmla="*/ 430214 h 895352"/>
              <a:gd name="connsiteX32" fmla="*/ 223288 w 581820"/>
              <a:gd name="connsiteY32" fmla="*/ 430214 h 895352"/>
              <a:gd name="connsiteX33" fmla="*/ 223288 w 581820"/>
              <a:gd name="connsiteY33" fmla="*/ 48326 h 895352"/>
              <a:gd name="connsiteX34" fmla="*/ 271614 w 581820"/>
              <a:gd name="connsiteY34" fmla="*/ 0 h 895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81820" h="895352">
                <a:moveTo>
                  <a:pt x="271614" y="0"/>
                </a:moveTo>
                <a:cubicBezTo>
                  <a:pt x="298304" y="0"/>
                  <a:pt x="319940" y="21636"/>
                  <a:pt x="319940" y="48326"/>
                </a:cubicBezTo>
                <a:lnTo>
                  <a:pt x="319939" y="430214"/>
                </a:lnTo>
                <a:lnTo>
                  <a:pt x="341499" y="430214"/>
                </a:lnTo>
                <a:lnTo>
                  <a:pt x="341499" y="103422"/>
                </a:lnTo>
                <a:cubicBezTo>
                  <a:pt x="341499" y="76732"/>
                  <a:pt x="363135" y="55096"/>
                  <a:pt x="389825" y="55096"/>
                </a:cubicBezTo>
                <a:cubicBezTo>
                  <a:pt x="416515" y="55096"/>
                  <a:pt x="438151" y="76732"/>
                  <a:pt x="438151" y="103422"/>
                </a:cubicBezTo>
                <a:lnTo>
                  <a:pt x="438150" y="517413"/>
                </a:lnTo>
                <a:lnTo>
                  <a:pt x="457930" y="517413"/>
                </a:lnTo>
                <a:lnTo>
                  <a:pt x="457930" y="361983"/>
                </a:lnTo>
                <a:cubicBezTo>
                  <a:pt x="457930" y="327772"/>
                  <a:pt x="485664" y="300038"/>
                  <a:pt x="519875" y="300038"/>
                </a:cubicBezTo>
                <a:cubicBezTo>
                  <a:pt x="554086" y="300038"/>
                  <a:pt x="581820" y="327772"/>
                  <a:pt x="581820" y="361983"/>
                </a:cubicBezTo>
                <a:cubicBezTo>
                  <a:pt x="581820" y="451401"/>
                  <a:pt x="581819" y="540820"/>
                  <a:pt x="581819" y="630238"/>
                </a:cubicBezTo>
                <a:lnTo>
                  <a:pt x="580323" y="630238"/>
                </a:lnTo>
                <a:lnTo>
                  <a:pt x="575909" y="672287"/>
                </a:lnTo>
                <a:cubicBezTo>
                  <a:pt x="548783" y="799590"/>
                  <a:pt x="431492" y="895352"/>
                  <a:pt x="290909" y="895352"/>
                </a:cubicBezTo>
                <a:cubicBezTo>
                  <a:pt x="130244" y="895352"/>
                  <a:pt x="0" y="770275"/>
                  <a:pt x="0" y="615984"/>
                </a:cubicBezTo>
                <a:lnTo>
                  <a:pt x="341" y="614364"/>
                </a:lnTo>
                <a:lnTo>
                  <a:pt x="2386" y="614364"/>
                </a:lnTo>
                <a:lnTo>
                  <a:pt x="2386" y="614363"/>
                </a:lnTo>
                <a:lnTo>
                  <a:pt x="0" y="614363"/>
                </a:lnTo>
                <a:lnTo>
                  <a:pt x="0" y="602546"/>
                </a:lnTo>
                <a:lnTo>
                  <a:pt x="0" y="430214"/>
                </a:lnTo>
                <a:lnTo>
                  <a:pt x="0" y="205271"/>
                </a:lnTo>
                <a:cubicBezTo>
                  <a:pt x="0" y="182209"/>
                  <a:pt x="18696" y="163513"/>
                  <a:pt x="41758" y="163513"/>
                </a:cubicBezTo>
                <a:cubicBezTo>
                  <a:pt x="64820" y="163513"/>
                  <a:pt x="83516" y="182209"/>
                  <a:pt x="83516" y="205271"/>
                </a:cubicBezTo>
                <a:lnTo>
                  <a:pt x="83516" y="430214"/>
                </a:lnTo>
                <a:lnTo>
                  <a:pt x="105077" y="430214"/>
                </a:lnTo>
                <a:lnTo>
                  <a:pt x="105077" y="103423"/>
                </a:lnTo>
                <a:cubicBezTo>
                  <a:pt x="105077" y="76733"/>
                  <a:pt x="126713" y="55097"/>
                  <a:pt x="153403" y="55097"/>
                </a:cubicBezTo>
                <a:cubicBezTo>
                  <a:pt x="180093" y="55097"/>
                  <a:pt x="201729" y="76733"/>
                  <a:pt x="201729" y="103423"/>
                </a:cubicBezTo>
                <a:lnTo>
                  <a:pt x="201728" y="430214"/>
                </a:lnTo>
                <a:lnTo>
                  <a:pt x="223288" y="430214"/>
                </a:lnTo>
                <a:lnTo>
                  <a:pt x="223288" y="48326"/>
                </a:lnTo>
                <a:cubicBezTo>
                  <a:pt x="223288" y="21636"/>
                  <a:pt x="244924" y="0"/>
                  <a:pt x="271614" y="0"/>
                </a:cubicBezTo>
                <a:close/>
              </a:path>
            </a:pathLst>
          </a:custGeom>
          <a:solidFill>
            <a:srgbClr val="FFCC66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1" name="フリーフォーム: 図形 40">
            <a:extLst>
              <a:ext uri="{FF2B5EF4-FFF2-40B4-BE49-F238E27FC236}">
                <a16:creationId xmlns:a16="http://schemas.microsoft.com/office/drawing/2014/main" id="{50085367-B0A1-29A1-1336-DF71EBADEBF8}"/>
              </a:ext>
            </a:extLst>
          </p:cNvPr>
          <p:cNvSpPr/>
          <p:nvPr/>
        </p:nvSpPr>
        <p:spPr>
          <a:xfrm>
            <a:off x="737844" y="670418"/>
            <a:ext cx="793501" cy="989730"/>
          </a:xfrm>
          <a:custGeom>
            <a:avLst/>
            <a:gdLst>
              <a:gd name="connsiteX0" fmla="*/ 580422 w 716995"/>
              <a:gd name="connsiteY0" fmla="*/ 0 h 894304"/>
              <a:gd name="connsiteX1" fmla="*/ 716995 w 716995"/>
              <a:gd name="connsiteY1" fmla="*/ 0 h 894304"/>
              <a:gd name="connsiteX2" fmla="*/ 0 w 716995"/>
              <a:gd name="connsiteY2" fmla="*/ 894304 h 894304"/>
              <a:gd name="connsiteX3" fmla="*/ 0 w 716995"/>
              <a:gd name="connsiteY3" fmla="*/ 723957 h 894304"/>
              <a:gd name="connsiteX4" fmla="*/ 302837 w 716995"/>
              <a:gd name="connsiteY4" fmla="*/ 0 h 894304"/>
              <a:gd name="connsiteX5" fmla="*/ 442951 w 716995"/>
              <a:gd name="connsiteY5" fmla="*/ 0 h 894304"/>
              <a:gd name="connsiteX6" fmla="*/ 0 w 716995"/>
              <a:gd name="connsiteY6" fmla="*/ 552490 h 894304"/>
              <a:gd name="connsiteX7" fmla="*/ 0 w 716995"/>
              <a:gd name="connsiteY7" fmla="*/ 377726 h 894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6995" h="894304">
                <a:moveTo>
                  <a:pt x="580422" y="0"/>
                </a:moveTo>
                <a:lnTo>
                  <a:pt x="716995" y="0"/>
                </a:lnTo>
                <a:lnTo>
                  <a:pt x="0" y="894304"/>
                </a:lnTo>
                <a:lnTo>
                  <a:pt x="0" y="723957"/>
                </a:lnTo>
                <a:close/>
                <a:moveTo>
                  <a:pt x="302837" y="0"/>
                </a:moveTo>
                <a:lnTo>
                  <a:pt x="442951" y="0"/>
                </a:lnTo>
                <a:lnTo>
                  <a:pt x="0" y="552490"/>
                </a:lnTo>
                <a:lnTo>
                  <a:pt x="0" y="37772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31DF675E-0268-935D-9B79-982EC300B3F5}"/>
              </a:ext>
            </a:extLst>
          </p:cNvPr>
          <p:cNvSpPr txBox="1"/>
          <p:nvPr/>
        </p:nvSpPr>
        <p:spPr>
          <a:xfrm>
            <a:off x="3460674" y="1227909"/>
            <a:ext cx="5695484" cy="440218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窓は開けて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おいて</a:t>
            </a:r>
            <a:r>
              <a: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rPr>
              <a:t>!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締切厳禁</a:t>
            </a:r>
            <a: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</a:rPr>
              <a:t>!!</a:t>
            </a:r>
            <a:endParaRPr lang="en-US" altLang="ja-JP" sz="5400" dirty="0">
              <a:ln w="28575">
                <a:noFill/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1006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窓は開けておいて！　締切厳禁！！の貼り紙</dc:title>
  <dc:subject>窓は開けておいて！　締切厳禁！！の貼り紙</dc:subject>
  <dc:creator>でじけろお</dc:creator>
  <cp:lastModifiedBy/>
  <cp:revision>1</cp:revision>
  <dcterms:created xsi:type="dcterms:W3CDTF">2014-12-04T06:28:23Z</dcterms:created>
  <dcterms:modified xsi:type="dcterms:W3CDTF">2024-11-11T16:27:46Z</dcterms:modified>
  <cp:version>1</cp:version>
</cp:coreProperties>
</file>