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8" r:id="rId3"/>
    <p:sldId id="309" r:id="rId4"/>
    <p:sldId id="294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6B8E73-ADF8-7F22-5AAC-58C40860EDD6}"/>
              </a:ext>
            </a:extLst>
          </p:cNvPr>
          <p:cNvSpPr txBox="1"/>
          <p:nvPr/>
        </p:nvSpPr>
        <p:spPr>
          <a:xfrm rot="5400000">
            <a:off x="1399707" y="4516083"/>
            <a:ext cx="8357620" cy="86164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廃品回収･セールス･宗教勧誘等の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501E7B1-7B01-E8E7-E6F0-5BAA4071A7DC}"/>
              </a:ext>
            </a:extLst>
          </p:cNvPr>
          <p:cNvSpPr txBox="1"/>
          <p:nvPr/>
        </p:nvSpPr>
        <p:spPr>
          <a:xfrm rot="5400000">
            <a:off x="-233363" y="3990153"/>
            <a:ext cx="8357620" cy="19135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敷地内立入禁止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4E3AE60-6F46-241B-CC05-E627A8B77925}"/>
              </a:ext>
            </a:extLst>
          </p:cNvPr>
          <p:cNvSpPr txBox="1"/>
          <p:nvPr/>
        </p:nvSpPr>
        <p:spPr>
          <a:xfrm>
            <a:off x="542215" y="780284"/>
            <a:ext cx="2277547" cy="83576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廃品回収･セールス･宗教勧誘等の迷惑行為者は敷地内立入禁止。敷地内に立ち入った場合は即、警察へ通報します。</a:t>
            </a:r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歩たりとも敷地内に入るな！場合によっては身柄拘束します。</a:t>
            </a: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07D5B-E95C-0830-6E2A-B33F99429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B1E69C1-3E7F-8DA1-B2A1-BF4F544DB9B7}"/>
              </a:ext>
            </a:extLst>
          </p:cNvPr>
          <p:cNvSpPr/>
          <p:nvPr/>
        </p:nvSpPr>
        <p:spPr>
          <a:xfrm>
            <a:off x="2732612" y="65315"/>
            <a:ext cx="2717212" cy="97753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CEF28D5-E5AE-54F7-4A74-ED27E5A9E892}"/>
              </a:ext>
            </a:extLst>
          </p:cNvPr>
          <p:cNvSpPr txBox="1"/>
          <p:nvPr/>
        </p:nvSpPr>
        <p:spPr>
          <a:xfrm rot="5400000">
            <a:off x="1522645" y="4565473"/>
            <a:ext cx="9198868" cy="76287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70C0"/>
                </a:solidFill>
                <a:effectLst/>
              </a:rPr>
              <a:t>廃品回収･セールス･宗教勧誘等の迷惑行為者は</a:t>
            </a:r>
            <a:endParaRPr lang="en-US" altLang="ja-JP" sz="8800" dirty="0">
              <a:ln w="38100"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6C71B65-4229-2706-667E-B943272F6667}"/>
              </a:ext>
            </a:extLst>
          </p:cNvPr>
          <p:cNvSpPr txBox="1"/>
          <p:nvPr/>
        </p:nvSpPr>
        <p:spPr>
          <a:xfrm rot="5400000">
            <a:off x="-508216" y="3833022"/>
            <a:ext cx="9198868" cy="222777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敷地内立入禁止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7D82488-8C85-ECAC-7ECC-1E2EF649CB51}"/>
              </a:ext>
            </a:extLst>
          </p:cNvPr>
          <p:cNvSpPr txBox="1"/>
          <p:nvPr/>
        </p:nvSpPr>
        <p:spPr>
          <a:xfrm rot="5400000">
            <a:off x="-3216022" y="3929592"/>
            <a:ext cx="9198868" cy="203462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敷地内に立ち入った場合は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即、警察へ通報します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１歩たりとも敷地内に入るな！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場合によっては身柄拘束します</a:t>
            </a:r>
          </a:p>
        </p:txBody>
      </p:sp>
    </p:spTree>
    <p:extLst>
      <p:ext uri="{BB962C8B-B14F-4D97-AF65-F5344CB8AC3E}">
        <p14:creationId xmlns:p14="http://schemas.microsoft.com/office/powerpoint/2010/main" val="94564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EA2787-EFCC-677E-9F07-125709A94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9E4D5E0-B379-1ED3-A493-F9FAB5EF7821}"/>
              </a:ext>
            </a:extLst>
          </p:cNvPr>
          <p:cNvSpPr/>
          <p:nvPr/>
        </p:nvSpPr>
        <p:spPr>
          <a:xfrm>
            <a:off x="2787476" y="65315"/>
            <a:ext cx="2717212" cy="97753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87FD5B-A489-B0C4-EEB5-8D6DC0567012}"/>
              </a:ext>
            </a:extLst>
          </p:cNvPr>
          <p:cNvSpPr txBox="1"/>
          <p:nvPr/>
        </p:nvSpPr>
        <p:spPr>
          <a:xfrm rot="5400000">
            <a:off x="1522645" y="4565473"/>
            <a:ext cx="9198868" cy="76287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廃品回収･セールス･宗教勧誘等の迷惑行為者は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5DDA4B-17A5-B57D-1111-4CF38FB4D5D3}"/>
              </a:ext>
            </a:extLst>
          </p:cNvPr>
          <p:cNvSpPr txBox="1"/>
          <p:nvPr/>
        </p:nvSpPr>
        <p:spPr>
          <a:xfrm rot="5400000">
            <a:off x="-453352" y="3833022"/>
            <a:ext cx="9198868" cy="222777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敷地内立入禁止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1B7BE83-9144-4762-893D-FEB57404D2FC}"/>
              </a:ext>
            </a:extLst>
          </p:cNvPr>
          <p:cNvSpPr txBox="1"/>
          <p:nvPr/>
        </p:nvSpPr>
        <p:spPr>
          <a:xfrm rot="5400000">
            <a:off x="-1395680" y="2115620"/>
            <a:ext cx="5724146" cy="215127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敷地内に立ち入った場合は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即、警察へ通報します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１歩たりとも敷地内に入るな！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場合によっては身柄拘束します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8357C25-3152-CB80-4A62-CB622DACD1F6}"/>
              </a:ext>
            </a:extLst>
          </p:cNvPr>
          <p:cNvGrpSpPr/>
          <p:nvPr/>
        </p:nvGrpSpPr>
        <p:grpSpPr>
          <a:xfrm>
            <a:off x="570501" y="6145221"/>
            <a:ext cx="1907761" cy="3439383"/>
            <a:chOff x="296522" y="2374285"/>
            <a:chExt cx="1452773" cy="261911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2CEA309-BE81-9DE9-ABFF-EF670431D47B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67" name="二等辺三角形 8">
                <a:extLst>
                  <a:ext uri="{FF2B5EF4-FFF2-40B4-BE49-F238E27FC236}">
                    <a16:creationId xmlns:a16="http://schemas.microsoft.com/office/drawing/2014/main" id="{0EE1D7D6-4031-4E95-84EC-0694B23A50E6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二等辺三角形 8">
                <a:extLst>
                  <a:ext uri="{FF2B5EF4-FFF2-40B4-BE49-F238E27FC236}">
                    <a16:creationId xmlns:a16="http://schemas.microsoft.com/office/drawing/2014/main" id="{BBAC972A-021D-4EAB-2B97-618267EC208B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0F9A16B-CEF1-90CC-DBA3-5CE52E69E045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65" name="二等辺三角形 8">
                <a:extLst>
                  <a:ext uri="{FF2B5EF4-FFF2-40B4-BE49-F238E27FC236}">
                    <a16:creationId xmlns:a16="http://schemas.microsoft.com/office/drawing/2014/main" id="{8692BA6B-4675-559F-5216-CDAC092A8BE2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二等辺三角形 8">
                <a:extLst>
                  <a:ext uri="{FF2B5EF4-FFF2-40B4-BE49-F238E27FC236}">
                    <a16:creationId xmlns:a16="http://schemas.microsoft.com/office/drawing/2014/main" id="{366521D4-29F8-5DE9-3420-38A81D6F5A01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" name="四角形: 上の 2 つの角を丸める 145">
              <a:extLst>
                <a:ext uri="{FF2B5EF4-FFF2-40B4-BE49-F238E27FC236}">
                  <a16:creationId xmlns:a16="http://schemas.microsoft.com/office/drawing/2014/main" id="{9814D797-3D90-923F-D02A-BE83E0EE01DA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四角形: 上の 2 つの角を丸める 145">
              <a:extLst>
                <a:ext uri="{FF2B5EF4-FFF2-40B4-BE49-F238E27FC236}">
                  <a16:creationId xmlns:a16="http://schemas.microsoft.com/office/drawing/2014/main" id="{C646B3E2-E5CF-0800-205B-0E48B9D820E3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904BE05-A74F-FAE2-0B5E-414CB4A0B218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E1EAEFE8-B3B3-243A-E3BB-CC6DD7516613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AF0D2E9F-2773-A889-DAE7-944447DBC4A5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605648D-C119-A6C4-C088-71B2526C70F8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EF6F5263-0DC4-9FD3-38E8-7DDC167D3E0D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93907368-AE3A-9D6E-DC68-D2ABE8234B79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四角形: 上の 2 つの角を丸める 16">
              <a:extLst>
                <a:ext uri="{FF2B5EF4-FFF2-40B4-BE49-F238E27FC236}">
                  <a16:creationId xmlns:a16="http://schemas.microsoft.com/office/drawing/2014/main" id="{4E04CEC0-068D-DB3D-C896-4F4AEFBC69D1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57268E7E-DE8C-2586-BAD0-F14EB9087E57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A7A9D73F-6983-B2F1-7AED-5E17802E0333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E9E4805B-E185-013B-F8B4-DD11F93BD1EC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B1F2559-63FE-D21D-3FA6-83E7193CDBAF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92C4AE1B-DFA9-8DDD-A08C-8708CEE15E48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4D7AC01A-C1E5-2C22-E2E4-325EE9B9CDA4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D85FB8D0-49CE-8327-2E67-ACC9728B1687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9F050F60-6C49-D535-265E-38440CE1D1E5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D23D3D20-597B-2071-E331-E8032CB303CF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C811C11-197B-D80B-1BA0-CB81D0DB5D5C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2" name="フローチャート: 手作業 203">
              <a:extLst>
                <a:ext uri="{FF2B5EF4-FFF2-40B4-BE49-F238E27FC236}">
                  <a16:creationId xmlns:a16="http://schemas.microsoft.com/office/drawing/2014/main" id="{0E205868-6729-F1F3-1AEA-AD2A92C5EDDE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台形 691">
              <a:extLst>
                <a:ext uri="{FF2B5EF4-FFF2-40B4-BE49-F238E27FC236}">
                  <a16:creationId xmlns:a16="http://schemas.microsoft.com/office/drawing/2014/main" id="{00A4B37E-A0EF-D108-3356-58AB799767FE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DAF6586E-8846-912E-7F42-4487B800ABF5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E01E3181-C75A-7412-1683-BCA5D7125A5E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46123593-97B7-CA4B-81A2-AF4142C4A883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92454D4E-60A6-2997-5FFF-7E37B262DF9D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2E68F5CE-5055-C684-F655-FADAB288B8B3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6E10488F-37D5-A6B0-CB8A-B42235B1959C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49FFC0DF-1A4C-3ABA-5CEE-8FF88874B500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A85221A7-82F7-2616-3B6B-471D0D60A526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A19ECD65-C44F-DB18-2F4B-1CAF289D1F65}"/>
                  </a:ext>
                </a:extLst>
              </p:cNvPr>
              <p:cNvSpPr/>
              <p:nvPr/>
            </p:nvSpPr>
            <p:spPr bwMode="auto">
              <a:xfrm rot="6300000">
                <a:off x="2262930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6DB179B0-18E2-7AFE-3B74-829DD775A2F6}"/>
                  </a:ext>
                </a:extLst>
              </p:cNvPr>
              <p:cNvSpPr/>
              <p:nvPr/>
            </p:nvSpPr>
            <p:spPr bwMode="auto">
              <a:xfrm rot="4500000">
                <a:off x="3019673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16785D1-85B8-47BA-1547-156B9A6F7925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FAC2710A-651A-D353-95A3-B12512401393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E0D44EC1-4DE3-757F-EF55-F0F186ECB229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3AE2B8B2-B3AF-DAD8-0880-264F225C38C9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C62872DE-3595-F938-F8D8-924FFB30F0FC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3B8E9C63-8891-2261-D0A5-8B617EBDDFD0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285D122F-3BBA-E14E-8503-E6DDB71413BD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E54E47E8-9CB9-8A52-EEBB-3863F18258AA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42" name="楕円 8">
                  <a:extLst>
                    <a:ext uri="{FF2B5EF4-FFF2-40B4-BE49-F238E27FC236}">
                      <a16:creationId xmlns:a16="http://schemas.microsoft.com/office/drawing/2014/main" id="{DD68FF45-E0A9-F2F0-DBA6-1099198037EF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B023A243-DC7B-0993-D73A-31C4CE75E879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" name="楕円 8">
                  <a:extLst>
                    <a:ext uri="{FF2B5EF4-FFF2-40B4-BE49-F238E27FC236}">
                      <a16:creationId xmlns:a16="http://schemas.microsoft.com/office/drawing/2014/main" id="{DB576F04-015B-B216-1407-C8FAE1971071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8060300-452F-78F2-01F2-B5F4BE729640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91DE28C6-5EF7-EA75-DCFC-2872CF5699C8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F5513890-E3AC-9FF7-024F-F5B0C54F327C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7DFE01C2-84BD-E031-59BD-6465742FAF8A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AA739086-892A-564B-0FAA-55D0D5FD1BDA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C1B0D7FA-664D-C128-CD48-D19C02DAD7B4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585D7049-8215-F289-1EDC-1D59D21EBF06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743EC0D8-A840-F900-3937-EE9D694C1B94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36" name="フローチャート: 手作業 35">
                    <a:extLst>
                      <a:ext uri="{FF2B5EF4-FFF2-40B4-BE49-F238E27FC236}">
                        <a16:creationId xmlns:a16="http://schemas.microsoft.com/office/drawing/2014/main" id="{90FFFC82-17CB-E9BA-EABD-3060A530F99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A67D2DFD-2815-631B-CD21-A310AB0A6644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9C0E6CE5-22A9-56CF-20DC-3BA6B42FA084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3076865D-5763-4BB2-E410-68F83CBCB573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C57A7A14-EB65-1CA8-C985-6C04B205B508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6D19D221-28F8-CD98-DB31-615CF7D6A394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4307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楕円 95">
            <a:extLst>
              <a:ext uri="{FF2B5EF4-FFF2-40B4-BE49-F238E27FC236}">
                <a16:creationId xmlns:a16="http://schemas.microsoft.com/office/drawing/2014/main" id="{C24E40CA-8E10-ED06-01A1-8679F6F6127A}"/>
              </a:ext>
            </a:extLst>
          </p:cNvPr>
          <p:cNvSpPr/>
          <p:nvPr/>
        </p:nvSpPr>
        <p:spPr>
          <a:xfrm>
            <a:off x="1770469" y="3524067"/>
            <a:ext cx="3275354" cy="327535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4362B6B-DA22-F2F3-47A6-248083CB29FB}"/>
              </a:ext>
            </a:extLst>
          </p:cNvPr>
          <p:cNvGrpSpPr/>
          <p:nvPr/>
        </p:nvGrpSpPr>
        <p:grpSpPr>
          <a:xfrm>
            <a:off x="2524303" y="3639243"/>
            <a:ext cx="1767686" cy="3186848"/>
            <a:chOff x="296522" y="2374285"/>
            <a:chExt cx="1452773" cy="2619114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5D0217C-1605-4F24-534E-8ACA2182CD08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94" name="二等辺三角形 8">
                <a:extLst>
                  <a:ext uri="{FF2B5EF4-FFF2-40B4-BE49-F238E27FC236}">
                    <a16:creationId xmlns:a16="http://schemas.microsoft.com/office/drawing/2014/main" id="{282437FF-D78E-BD63-4867-4196A2AC211E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二等辺三角形 8">
                <a:extLst>
                  <a:ext uri="{FF2B5EF4-FFF2-40B4-BE49-F238E27FC236}">
                    <a16:creationId xmlns:a16="http://schemas.microsoft.com/office/drawing/2014/main" id="{7532E0CA-7E84-A874-C981-7A037D540370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AC8C8B2-944F-AB6F-BB1C-60F81EC7D275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92" name="二等辺三角形 8">
                <a:extLst>
                  <a:ext uri="{FF2B5EF4-FFF2-40B4-BE49-F238E27FC236}">
                    <a16:creationId xmlns:a16="http://schemas.microsoft.com/office/drawing/2014/main" id="{3AABFBC0-091C-FDFD-3BCC-E9E16BCAE5BE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二等辺三角形 8">
                <a:extLst>
                  <a:ext uri="{FF2B5EF4-FFF2-40B4-BE49-F238E27FC236}">
                    <a16:creationId xmlns:a16="http://schemas.microsoft.com/office/drawing/2014/main" id="{058200C6-8FE1-758F-7082-FB02D8C15D84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" name="四角形: 上の 2 つの角を丸める 145">
              <a:extLst>
                <a:ext uri="{FF2B5EF4-FFF2-40B4-BE49-F238E27FC236}">
                  <a16:creationId xmlns:a16="http://schemas.microsoft.com/office/drawing/2014/main" id="{25882086-2C1C-1142-AB03-0EF163C9ABD6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四角形: 上の 2 つの角を丸める 145">
              <a:extLst>
                <a:ext uri="{FF2B5EF4-FFF2-40B4-BE49-F238E27FC236}">
                  <a16:creationId xmlns:a16="http://schemas.microsoft.com/office/drawing/2014/main" id="{138EBF96-4E81-D0E4-95A1-BA702C07A989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7F07CE8-6006-31AE-64BA-8545F8FA0637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B76E45E-A8D3-1990-8DD2-73259229D8A8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B7052CDC-761C-C126-B0DE-FB8363517E35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DA083FF-D5F8-19FF-5B55-C78B14648FF8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95FE58F8-FB99-3E57-6D0B-29DAF5CD401D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0FA73441-A82F-8CAA-F044-A73E55BD0B33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8600C689-211A-1BCD-0610-85D08F16272B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5657B8E9-C11F-BE94-AB7B-24A10FB5989F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0E993122-26D4-D687-48C0-60DA8F8103FD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8F001ACE-C59F-2D50-8187-DA7FEB3EABB8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2544ECEE-B148-C2B4-6E9E-3BF06D1497D7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7969493B-F81A-8D13-D2BF-D63997EE9A96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C92E12C6-4C98-65A2-1863-CF90EDC2C29D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D0334234-3016-9E03-15D8-01BD810020D0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8D3039A0-47A1-96A5-0851-6B33F8095CF5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19203057-9C1E-E478-44A4-FE118AA00DC8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346F038F-7477-2309-7771-CCF7C29E00FD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3" name="フローチャート: 手作業 203">
              <a:extLst>
                <a:ext uri="{FF2B5EF4-FFF2-40B4-BE49-F238E27FC236}">
                  <a16:creationId xmlns:a16="http://schemas.microsoft.com/office/drawing/2014/main" id="{63172D46-0EEF-8F3A-423A-9DFBB6428EB9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台形 691">
              <a:extLst>
                <a:ext uri="{FF2B5EF4-FFF2-40B4-BE49-F238E27FC236}">
                  <a16:creationId xmlns:a16="http://schemas.microsoft.com/office/drawing/2014/main" id="{67F71A03-C1A0-13CA-6483-73ADBBFE18A0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0824D16D-54FB-0679-CF8F-5A5F5CF04E5C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35D842B9-C4E6-C85F-5BB3-B56B1F7021FF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755ED23C-5609-15B4-F248-D881D470EF71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D3C444C4-380A-4992-26F8-DB2BDD04E228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393BFC27-8900-DDC2-FCB0-DE63B4457D00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2FBE2A9A-E044-32CD-B633-E5D1FD83DF02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12092D79-C712-D715-534F-828564FD2C27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" name="四角形: 角を丸くする 82">
                  <a:extLst>
                    <a:ext uri="{FF2B5EF4-FFF2-40B4-BE49-F238E27FC236}">
                      <a16:creationId xmlns:a16="http://schemas.microsoft.com/office/drawing/2014/main" id="{D1A48709-67E6-2A7B-E346-B8B630133CAE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FBC78769-E398-9275-BD6D-FCEC1338DB0A}"/>
                  </a:ext>
                </a:extLst>
              </p:cNvPr>
              <p:cNvSpPr/>
              <p:nvPr/>
            </p:nvSpPr>
            <p:spPr bwMode="auto">
              <a:xfrm rot="6300000">
                <a:off x="2262930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4D95A214-D8B5-E4FA-DC08-E2D0D7D2FD19}"/>
                  </a:ext>
                </a:extLst>
              </p:cNvPr>
              <p:cNvSpPr/>
              <p:nvPr/>
            </p:nvSpPr>
            <p:spPr bwMode="auto">
              <a:xfrm rot="4500000">
                <a:off x="3019673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2C3109F-329C-EBDF-FAE7-53D2E78070BA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428C0D4-851C-3368-F27C-7F55B349F3D8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49100C87-2AAA-F5AB-246A-46636BE7453C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124373E4-F899-60C6-2EEA-37A5BB7DC234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C16C9BE5-B6C9-9A8C-66CC-700520618D1C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4D1F2C72-E4D8-E33C-28D7-078488DF0454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8085CC20-FE45-11C3-EDDD-23AE611EB055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2F100D6A-1325-C776-F048-F8F4A7E9D90A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69" name="楕円 8">
                  <a:extLst>
                    <a:ext uri="{FF2B5EF4-FFF2-40B4-BE49-F238E27FC236}">
                      <a16:creationId xmlns:a16="http://schemas.microsoft.com/office/drawing/2014/main" id="{BB3DC848-BD9A-5741-0C78-E0DC3941DCBC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C9C0F705-4BB0-DF06-C793-B4D940C78EFE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" name="楕円 8">
                  <a:extLst>
                    <a:ext uri="{FF2B5EF4-FFF2-40B4-BE49-F238E27FC236}">
                      <a16:creationId xmlns:a16="http://schemas.microsoft.com/office/drawing/2014/main" id="{36E73C9C-E087-EA11-F172-CA946B545106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50F03C14-FFF1-CAD5-E459-FF2784B47CC9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123E50EB-1776-8E92-B71D-D43D5AC8909C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9" name="月 38">
              <a:extLst>
                <a:ext uri="{FF2B5EF4-FFF2-40B4-BE49-F238E27FC236}">
                  <a16:creationId xmlns:a16="http://schemas.microsoft.com/office/drawing/2014/main" id="{933D8761-0210-ED23-56E0-E848EB200D91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9BA03F9A-C9EA-A654-D6F5-118A10440D7E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5CC63662-65EF-612C-FEAA-80348CF308F3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BBC6B6E5-051F-7D0E-0029-EAD4E67F45C2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50BC4DE5-2037-E46D-9F44-A02CA7029295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9A55CC21-10A7-3B7A-4AD7-E10D0F6387B5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63" name="フローチャート: 手作業 62">
                    <a:extLst>
                      <a:ext uri="{FF2B5EF4-FFF2-40B4-BE49-F238E27FC236}">
                        <a16:creationId xmlns:a16="http://schemas.microsoft.com/office/drawing/2014/main" id="{76C4173D-B095-CA37-DDFF-29F3FF3D5F0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7C197268-AA22-D485-DD63-7F8F62AF3105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BA613411-3603-0472-81D0-B4F1101EAA47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72AA94AD-1320-D3BA-BFDB-702DE61627FE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214ADAE-BBD0-956D-8C38-3CC4094AE390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435BC40F-BF9D-3760-AA9C-5FEECC22CBEF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D3ED5DC-1B11-75E6-DC65-5CE588343D51}"/>
              </a:ext>
            </a:extLst>
          </p:cNvPr>
          <p:cNvSpPr txBox="1"/>
          <p:nvPr/>
        </p:nvSpPr>
        <p:spPr>
          <a:xfrm>
            <a:off x="347472" y="1792224"/>
            <a:ext cx="6121348" cy="152433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敷地内立入禁止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DE8AE3-18A1-7BCC-E688-9A5CAEF4C23C}"/>
              </a:ext>
            </a:extLst>
          </p:cNvPr>
          <p:cNvSpPr txBox="1"/>
          <p:nvPr/>
        </p:nvSpPr>
        <p:spPr>
          <a:xfrm>
            <a:off x="347472" y="365760"/>
            <a:ext cx="6121348" cy="115872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廃品回収･セールス･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宗教勧誘等の迷惑行為者は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25C0CE8-ED76-ABE1-C156-72C7BCE50220}"/>
              </a:ext>
            </a:extLst>
          </p:cNvPr>
          <p:cNvSpPr txBox="1"/>
          <p:nvPr/>
        </p:nvSpPr>
        <p:spPr>
          <a:xfrm>
            <a:off x="382072" y="7056855"/>
            <a:ext cx="6052148" cy="244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敷地内に立ち入った場合は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即</a:t>
            </a:r>
            <a:r>
              <a:rPr kumimoji="1" lang="en-US" altLang="ja-JP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､</a:t>
            </a:r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警察へ通報します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１歩たりとも敷地内に入るな</a:t>
            </a:r>
            <a:r>
              <a:rPr kumimoji="1" lang="en-US" altLang="ja-JP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</a:p>
          <a:p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場合によっては身柄拘束します</a:t>
            </a:r>
          </a:p>
        </p:txBody>
      </p:sp>
    </p:spTree>
    <p:extLst>
      <p:ext uri="{BB962C8B-B14F-4D97-AF65-F5344CB8AC3E}">
        <p14:creationId xmlns:p14="http://schemas.microsoft.com/office/powerpoint/2010/main" val="11940795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Office PowerPoint</Application>
  <PresentationFormat>A4 210 x 297 mm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ricc53_廃品回収･セールス･宗教勧誘等の敷地内立入禁止</dc:title>
  <dc:subject>ricc53_廃品回収･セールス･宗教勧誘等の敷地内立入禁止</dc:subject>
  <dc:creator>でじけろお</dc:creator>
  <cp:lastModifiedBy/>
  <cp:revision>1</cp:revision>
  <dcterms:created xsi:type="dcterms:W3CDTF">2014-12-04T06:28:15Z</dcterms:created>
  <dcterms:modified xsi:type="dcterms:W3CDTF">2024-11-23T10:01:17Z</dcterms:modified>
  <cp:version>1</cp:version>
</cp:coreProperties>
</file>