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7" r:id="rId4"/>
    <p:sldId id="29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748936" y="1849935"/>
            <a:ext cx="8408126" cy="20278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敷地内立入禁止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917431-749C-CBF2-8DAF-509FDC4F62A1}"/>
              </a:ext>
            </a:extLst>
          </p:cNvPr>
          <p:cNvSpPr txBox="1"/>
          <p:nvPr/>
        </p:nvSpPr>
        <p:spPr>
          <a:xfrm>
            <a:off x="748937" y="728700"/>
            <a:ext cx="8408126" cy="8743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廃品回収･セールス･宗教勧誘等の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2C5AE-42FF-54C6-3947-B51817C169F4}"/>
              </a:ext>
            </a:extLst>
          </p:cNvPr>
          <p:cNvSpPr txBox="1"/>
          <p:nvPr/>
        </p:nvSpPr>
        <p:spPr>
          <a:xfrm>
            <a:off x="748936" y="4124647"/>
            <a:ext cx="84081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廃品回収･セールス･宗教勧誘等の迷惑行為者は敷地内立入禁止。敷地内に立ち入った場合は即</a:t>
            </a:r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警察へ通報します。</a:t>
            </a:r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歩たりとも敷地内に入るな</a:t>
            </a:r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場合によっては身柄拘束します。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D180F68-45E0-1F0F-C7CE-4EEE3D7CB968}"/>
              </a:ext>
            </a:extLst>
          </p:cNvPr>
          <p:cNvSpPr/>
          <p:nvPr/>
        </p:nvSpPr>
        <p:spPr>
          <a:xfrm>
            <a:off x="78378" y="1410789"/>
            <a:ext cx="9755170" cy="24296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F0FFBF-1909-1F84-B6AC-D78009EFDD6D}"/>
              </a:ext>
            </a:extLst>
          </p:cNvPr>
          <p:cNvSpPr txBox="1"/>
          <p:nvPr/>
        </p:nvSpPr>
        <p:spPr>
          <a:xfrm>
            <a:off x="330925" y="1624910"/>
            <a:ext cx="9244148" cy="20278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敷地内立入禁止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001F1A9-6FE4-6BBB-FF74-E3AEEF3380DB}"/>
              </a:ext>
            </a:extLst>
          </p:cNvPr>
          <p:cNvSpPr txBox="1"/>
          <p:nvPr/>
        </p:nvSpPr>
        <p:spPr>
          <a:xfrm>
            <a:off x="330926" y="359984"/>
            <a:ext cx="9244148" cy="8743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70C0"/>
                </a:solidFill>
                <a:effectLst/>
              </a:rPr>
              <a:t>廃品回収･セールス･宗教勧誘等の迷惑行為者は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1EBFFC-6B2C-2C42-904D-D3C37B414F94}"/>
              </a:ext>
            </a:extLst>
          </p:cNvPr>
          <p:cNvSpPr txBox="1"/>
          <p:nvPr/>
        </p:nvSpPr>
        <p:spPr>
          <a:xfrm>
            <a:off x="383177" y="4009789"/>
            <a:ext cx="9139646" cy="244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､</a:t>
            </a:r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1E52A-B376-C087-7609-62D1C5E00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E70DC50-789E-DC41-136F-60178D72BF56}"/>
              </a:ext>
            </a:extLst>
          </p:cNvPr>
          <p:cNvSpPr/>
          <p:nvPr/>
        </p:nvSpPr>
        <p:spPr>
          <a:xfrm>
            <a:off x="78378" y="1410789"/>
            <a:ext cx="9755170" cy="24296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DD78A6-1327-CB61-FC35-5D9F253EA0A2}"/>
              </a:ext>
            </a:extLst>
          </p:cNvPr>
          <p:cNvSpPr txBox="1"/>
          <p:nvPr/>
        </p:nvSpPr>
        <p:spPr>
          <a:xfrm>
            <a:off x="330925" y="1624910"/>
            <a:ext cx="9244148" cy="20278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</a:rPr>
              <a:t>敷地内立入禁止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157E5D-EF39-8C6E-1FB8-B6764410D85B}"/>
              </a:ext>
            </a:extLst>
          </p:cNvPr>
          <p:cNvSpPr txBox="1"/>
          <p:nvPr/>
        </p:nvSpPr>
        <p:spPr>
          <a:xfrm>
            <a:off x="330926" y="313508"/>
            <a:ext cx="9244148" cy="8555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廃品回収･セールス･宗教勧誘等の迷惑行為者は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C08866-860E-0724-2A23-5C51954EC529}"/>
              </a:ext>
            </a:extLst>
          </p:cNvPr>
          <p:cNvSpPr txBox="1"/>
          <p:nvPr/>
        </p:nvSpPr>
        <p:spPr>
          <a:xfrm>
            <a:off x="2246811" y="4009789"/>
            <a:ext cx="7276011" cy="244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､</a:t>
            </a:r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</a:p>
          <a:p>
            <a:pPr algn="l"/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7446D4-C0A1-3433-CD2A-629C1E17C0B0}"/>
              </a:ext>
            </a:extLst>
          </p:cNvPr>
          <p:cNvGrpSpPr/>
          <p:nvPr/>
        </p:nvGrpSpPr>
        <p:grpSpPr>
          <a:xfrm>
            <a:off x="497505" y="3840480"/>
            <a:ext cx="1502356" cy="2708504"/>
            <a:chOff x="296522" y="2374285"/>
            <a:chExt cx="1452773" cy="261911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A752E42-E26B-6A2C-3CAB-437587DD4299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67" name="二等辺三角形 8">
                <a:extLst>
                  <a:ext uri="{FF2B5EF4-FFF2-40B4-BE49-F238E27FC236}">
                    <a16:creationId xmlns:a16="http://schemas.microsoft.com/office/drawing/2014/main" id="{E7A2D7D8-6048-E89C-779A-9A6132A22BF6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二等辺三角形 8">
                <a:extLst>
                  <a:ext uri="{FF2B5EF4-FFF2-40B4-BE49-F238E27FC236}">
                    <a16:creationId xmlns:a16="http://schemas.microsoft.com/office/drawing/2014/main" id="{F528450C-B687-87BF-AB28-1F5823844C29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B37F1BA-804C-15ED-59C6-BE23D5D3C764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65" name="二等辺三角形 8">
                <a:extLst>
                  <a:ext uri="{FF2B5EF4-FFF2-40B4-BE49-F238E27FC236}">
                    <a16:creationId xmlns:a16="http://schemas.microsoft.com/office/drawing/2014/main" id="{5E0EFC6C-8FC9-F33F-0A33-F2DD9DF8B1D2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二等辺三角形 8">
                <a:extLst>
                  <a:ext uri="{FF2B5EF4-FFF2-40B4-BE49-F238E27FC236}">
                    <a16:creationId xmlns:a16="http://schemas.microsoft.com/office/drawing/2014/main" id="{27DD359A-A0D2-05AA-E5D9-F8AA90C7557E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" name="四角形: 上の 2 つの角を丸める 145">
              <a:extLst>
                <a:ext uri="{FF2B5EF4-FFF2-40B4-BE49-F238E27FC236}">
                  <a16:creationId xmlns:a16="http://schemas.microsoft.com/office/drawing/2014/main" id="{61F2A3F4-7CD4-73BC-22F4-0D3E08F1A27A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四角形: 上の 2 つの角を丸める 145">
              <a:extLst>
                <a:ext uri="{FF2B5EF4-FFF2-40B4-BE49-F238E27FC236}">
                  <a16:creationId xmlns:a16="http://schemas.microsoft.com/office/drawing/2014/main" id="{2A368477-13F8-FDA8-F5E9-453021D77A37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2877377-577D-EFAB-577D-561A707B9C25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EEECDBC-716C-D94F-E3AC-FAE28982776B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6ABC069D-5E2A-16CF-7F6C-4B43481AAE74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BAFF304-E166-2D1F-75A6-DB9056D02059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9B2CE7E6-3E29-52EF-0F7D-F6DB9802D343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E9E73D3-7172-DE52-4655-34D633B99BFB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A8E0A910-60A8-917B-8227-C76C9CD5E105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30E5D501-13EA-431B-5BEB-4429B2B9B999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1E64001-976A-8DE7-FBEE-AA367312E4DE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2211A40-586F-7A07-8055-842D82E9129F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2F21F4A-A95C-6891-BDB8-CE04FC612A93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CEC636CD-088B-DDD6-BB07-F0A980560F84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57F5EB3-DC8C-18DB-A6F3-9C4622FA74F2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3891D611-42C2-37F6-7844-E5B874A81C01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78C62E1-D6D2-5674-43CE-8489DACA158E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EE72FCC-6C54-58EF-4A08-3C6A278879A4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1684BFC-3914-62A6-ED85-28416826DD42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" name="フローチャート: 手作業 203">
              <a:extLst>
                <a:ext uri="{FF2B5EF4-FFF2-40B4-BE49-F238E27FC236}">
                  <a16:creationId xmlns:a16="http://schemas.microsoft.com/office/drawing/2014/main" id="{566EBBA5-525B-97BC-3695-CE57A0A42ED3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台形 691">
              <a:extLst>
                <a:ext uri="{FF2B5EF4-FFF2-40B4-BE49-F238E27FC236}">
                  <a16:creationId xmlns:a16="http://schemas.microsoft.com/office/drawing/2014/main" id="{E013D1F6-3822-1AE4-EDF6-E0061C7BCE7F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D3FF9A8-A118-CF80-A197-AE9CFBC5A756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02CAFD38-7EF3-5BBF-7E22-6550921598CB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C520E68E-E296-888E-E6B7-4BA737F97323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35AF1666-0825-AF27-F48B-0C051B2AC073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7E8D6AF7-16B4-C5F4-B28B-6040472E9C98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9CCBD53E-10C8-6056-A15F-F1B680CB7E1C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BE041D1-9BAF-2F99-77CB-D5CCCC68064E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AED3652D-D75A-524D-8D71-237CEFB25ADE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ED496978-A555-B860-368B-D6BBF2F28918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8426F6EC-1FE8-EAC7-3A70-0E03B1FE901E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1B1FD3C-4361-CDDF-7280-ECEEAD030460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8ACCA34-7BD4-ABD5-CF34-72CDA8930D0B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B5EC6868-6D53-FAEA-1A6E-EF7992BFE21C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F8E884FE-0F0F-2233-8942-497488F81CEA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0FB99890-C9D1-3E3A-BE2E-E248E8CD2ED5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F517261C-5D3A-52D2-6963-F9572866C75B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97B0F9D-81E3-6FE0-AAC2-8A7D5663DF8E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9624781-1568-1D5C-1192-71599E8E247C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42" name="楕円 8">
                  <a:extLst>
                    <a:ext uri="{FF2B5EF4-FFF2-40B4-BE49-F238E27FC236}">
                      <a16:creationId xmlns:a16="http://schemas.microsoft.com/office/drawing/2014/main" id="{65021E9B-751E-CD65-1FB7-E45D134B856A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6974242-089C-EA09-6FF9-027764418EB5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楕円 8">
                  <a:extLst>
                    <a:ext uri="{FF2B5EF4-FFF2-40B4-BE49-F238E27FC236}">
                      <a16:creationId xmlns:a16="http://schemas.microsoft.com/office/drawing/2014/main" id="{4C63ED2D-46BC-EDC7-0C5C-114C44359EBE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C183BAB-C5BD-B3C8-6052-2483BA0E1FE1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736CF1F8-2D56-AE68-B462-B5E927EAB8D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361C1356-4E05-D675-FA7F-B56D97CFFEEE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E24AD3D-356E-B40B-9C6B-444FBB9BD9C3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19E11980-B867-D82F-CB0A-35E1A7BBD167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6A958E32-E807-E132-1117-287D6864EFE4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439E1A7-2CCD-C859-6E7C-EC2B9EC898D2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7C74E4B-5D8D-635F-D67F-3C8397CC693D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36" name="フローチャート: 手作業 35">
                    <a:extLst>
                      <a:ext uri="{FF2B5EF4-FFF2-40B4-BE49-F238E27FC236}">
                        <a16:creationId xmlns:a16="http://schemas.microsoft.com/office/drawing/2014/main" id="{2B05448F-F4FF-D708-651B-F69BB7CCC6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FDBC8879-D8B8-143C-91BA-AAE2986E1EAF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36AA56B8-358E-40EA-9DF1-4E6B25E1BE59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6B524EBF-CE8E-1A81-F04C-97860B51D9CB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9085D59-30E0-8BC9-DA16-601A741E0081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C9B8A789-F28E-8372-425F-A52156821D0D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60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9D86B1D-DDF8-DCC1-DDAE-83711999BB67}"/>
              </a:ext>
            </a:extLst>
          </p:cNvPr>
          <p:cNvSpPr/>
          <p:nvPr/>
        </p:nvSpPr>
        <p:spPr>
          <a:xfrm>
            <a:off x="72452" y="74951"/>
            <a:ext cx="2722506" cy="67155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9F2702-C789-A083-A5C7-8C2A494B71C8}"/>
              </a:ext>
            </a:extLst>
          </p:cNvPr>
          <p:cNvGrpSpPr/>
          <p:nvPr/>
        </p:nvGrpSpPr>
        <p:grpSpPr>
          <a:xfrm>
            <a:off x="294334" y="1313764"/>
            <a:ext cx="2612157" cy="4709295"/>
            <a:chOff x="296522" y="2374285"/>
            <a:chExt cx="1452773" cy="261911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ECC9240-9B43-1760-4A81-5288B8BAA260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94" name="二等辺三角形 8">
                <a:extLst>
                  <a:ext uri="{FF2B5EF4-FFF2-40B4-BE49-F238E27FC236}">
                    <a16:creationId xmlns:a16="http://schemas.microsoft.com/office/drawing/2014/main" id="{76FE1FA4-BBFB-11F7-9DBA-05DFFB12C5BD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二等辺三角形 8">
                <a:extLst>
                  <a:ext uri="{FF2B5EF4-FFF2-40B4-BE49-F238E27FC236}">
                    <a16:creationId xmlns:a16="http://schemas.microsoft.com/office/drawing/2014/main" id="{4E3DA66E-46A7-1489-5530-C6E6E21C3058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BBA6C84-B6CA-B0B2-A0E7-82087F9677DC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92" name="二等辺三角形 8">
                <a:extLst>
                  <a:ext uri="{FF2B5EF4-FFF2-40B4-BE49-F238E27FC236}">
                    <a16:creationId xmlns:a16="http://schemas.microsoft.com/office/drawing/2014/main" id="{8DC852E4-C35B-9B85-9B41-0C5D1C20FAE0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二等辺三角形 8">
                <a:extLst>
                  <a:ext uri="{FF2B5EF4-FFF2-40B4-BE49-F238E27FC236}">
                    <a16:creationId xmlns:a16="http://schemas.microsoft.com/office/drawing/2014/main" id="{5A93DD69-5606-F6C2-C796-BC1E69921EB5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" name="四角形: 上の 2 つの角を丸める 145">
              <a:extLst>
                <a:ext uri="{FF2B5EF4-FFF2-40B4-BE49-F238E27FC236}">
                  <a16:creationId xmlns:a16="http://schemas.microsoft.com/office/drawing/2014/main" id="{9736700D-A066-5A19-595D-DDCF30839525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四角形: 上の 2 つの角を丸める 145">
              <a:extLst>
                <a:ext uri="{FF2B5EF4-FFF2-40B4-BE49-F238E27FC236}">
                  <a16:creationId xmlns:a16="http://schemas.microsoft.com/office/drawing/2014/main" id="{5BADE10A-218D-687F-D970-1B628CA4B7C5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1E3BE2D-E7FF-B33B-BCDA-F59155349CC7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55A40E4-F2E3-8070-0C33-5D41C45B7ED9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0B00F789-2FB0-8D08-B9B9-4C12DF76B487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2B89D99-1023-4408-DC2C-2BE62F65380C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A19B6FCA-3F07-FB06-03CA-4C7F3F47881D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201B330-654F-8BDD-7270-C5FC4C69BA97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9A93CC76-E258-5358-F177-21C6E1B7BF60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FA4CE019-BF35-E86B-956C-D720521C7D6F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26A9911E-CA79-9A27-F2CA-677940A7B3D4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48415AE-B6AE-1E3A-61F5-BB854D7F78C0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DC4F884-CB90-6714-F4E9-110FEE52A709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2D4687E-DEEC-A0D1-9DE9-8E15F32473C6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6C117DC3-3BE5-0395-EF36-B32EC61A5CDC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7AE73124-A656-FD16-B031-6F30AB8F6E80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9DA16BF-FB8C-D43C-70F9-45D4E020C993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D12BD57-43B5-A8F5-131D-4B2CBDE78967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3DDC601-2392-295A-A775-6E43582D0FF6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" name="フローチャート: 手作業 203">
              <a:extLst>
                <a:ext uri="{FF2B5EF4-FFF2-40B4-BE49-F238E27FC236}">
                  <a16:creationId xmlns:a16="http://schemas.microsoft.com/office/drawing/2014/main" id="{62B61192-2932-90C0-9FA0-2CB7E2F01424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台形 691">
              <a:extLst>
                <a:ext uri="{FF2B5EF4-FFF2-40B4-BE49-F238E27FC236}">
                  <a16:creationId xmlns:a16="http://schemas.microsoft.com/office/drawing/2014/main" id="{941CAF4A-5F3A-186B-DB82-94312A069155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E292224-CBE3-44E7-9D82-DEF5B2F54C7E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5333E616-11B8-16F5-D89F-4C23F80F4BB4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E17542B4-4BFD-89AB-E0DC-4E593BF028BC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9FBF2F27-DF10-981C-F18B-3012288B1FCB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E2B8AE63-B706-9BAD-E87C-74400712C342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23E1B1EB-9906-D416-1D8C-A0FF08D34EFE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017A531D-E2B2-3764-A56B-A78E237AD7FC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2671C1B8-0A51-2522-3CB2-6FD57E3A430A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AB73ACB5-4EBC-56DB-33A0-2462E6C3E38D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3C94BEF0-CCEF-34D7-77A1-A28F50F7E0F8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27EB8B1-EB94-1574-91AD-2B0F5293E93D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515B130-EAA3-945A-6987-4C01E4053671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F05DDCC2-B47D-53D1-E395-CF1199E8A75B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1B2A7232-6016-ED61-6E62-79406C9210BF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EA9947A1-340A-3D15-2C12-5F6E61CD955B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91381F2E-4DE3-0453-AFE9-A722B0059379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8D6C7E7-83C1-6D89-9A7B-707765745248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DCD5AC6-BAB4-938E-E120-07401F02CDC2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69" name="楕円 8">
                  <a:extLst>
                    <a:ext uri="{FF2B5EF4-FFF2-40B4-BE49-F238E27FC236}">
                      <a16:creationId xmlns:a16="http://schemas.microsoft.com/office/drawing/2014/main" id="{B0DEA418-055D-302A-2D62-1F77BA21FD48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1CBBC82-773D-1233-954F-4E38834C3AED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楕円 8">
                  <a:extLst>
                    <a:ext uri="{FF2B5EF4-FFF2-40B4-BE49-F238E27FC236}">
                      <a16:creationId xmlns:a16="http://schemas.microsoft.com/office/drawing/2014/main" id="{64734185-8152-3B2D-22D6-B76BCC344D37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77498AC-E465-6061-4573-BF45CC0B6527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116F573D-EDBB-0CED-29F6-CA74C090966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0D0A6AFC-977C-EC08-3255-20543FB91A66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3E2C403-067A-3F3E-9780-B687A640D74A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335958EC-632F-8670-8A35-663E84B3043E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8AD49E61-5828-C41A-C68C-96E486ABD000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3B2001C5-8CB2-EC0E-3CEE-49140257C3EE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B960CD3F-8FD7-3D29-B93D-F831B87D8E92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0" name="フローチャート: 手作業 39">
                    <a:extLst>
                      <a:ext uri="{FF2B5EF4-FFF2-40B4-BE49-F238E27FC236}">
                        <a16:creationId xmlns:a16="http://schemas.microsoft.com/office/drawing/2014/main" id="{3B284763-8CC2-E284-8AC2-FEDAA64C8D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14E25424-8802-55D9-F2F3-3F66DAC7182F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05A3FC30-7014-7F36-74D2-8E3BD6354962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3BA072DB-B8B1-DE47-FABF-5FC450392E88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A6DA6D9-EB6E-056F-5774-07AD2294E05A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AFF467E1-5A86-8B37-2A35-0CB1FDBBA25E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D42D4F0-4607-4562-A144-4213151DEA30}"/>
              </a:ext>
            </a:extLst>
          </p:cNvPr>
          <p:cNvSpPr txBox="1"/>
          <p:nvPr/>
        </p:nvSpPr>
        <p:spPr>
          <a:xfrm>
            <a:off x="2966803" y="1952984"/>
            <a:ext cx="6608270" cy="16997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敷地内立入禁止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F71D7EB-08B5-B147-56F0-CF05CB4B3E63}"/>
              </a:ext>
            </a:extLst>
          </p:cNvPr>
          <p:cNvSpPr txBox="1"/>
          <p:nvPr/>
        </p:nvSpPr>
        <p:spPr>
          <a:xfrm>
            <a:off x="2966804" y="278650"/>
            <a:ext cx="6608270" cy="139917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廃品回収･セールス･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宗教勧誘等の迷惑行為者は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7405341-3056-BC9C-C7E9-7F887EF52AED}"/>
              </a:ext>
            </a:extLst>
          </p:cNvPr>
          <p:cNvSpPr txBox="1"/>
          <p:nvPr/>
        </p:nvSpPr>
        <p:spPr>
          <a:xfrm>
            <a:off x="2989257" y="4009789"/>
            <a:ext cx="6533566" cy="244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敷地内に立ち入った場合は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即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､</a:t>
            </a:r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警察へ通報します</a:t>
            </a:r>
            <a:endParaRPr kumimoji="1" lang="en-US" altLang="ja-JP" sz="8800" b="1" dirty="0">
              <a:ln w="38100"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１歩たりとも敷地内に入るな</a:t>
            </a:r>
            <a:r>
              <a:rPr kumimoji="1" lang="en-US" altLang="ja-JP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</a:p>
          <a:p>
            <a:r>
              <a:rPr kumimoji="1" lang="ja-JP" altLang="en-US" sz="8800" b="1" dirty="0">
                <a:ln w="38100"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場合によっては身柄拘束します</a:t>
            </a: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ricc53_廃品回収･セールス･宗教勧誘等の敷地内立入禁止</dc:title>
  <dc:subject>ricc53_廃品回収･セールス･宗教勧誘等の敷地内立入禁止</dc:subject>
  <dc:creator>でじけろお</dc:creator>
  <cp:lastModifiedBy/>
  <cp:revision>1</cp:revision>
  <dcterms:created xsi:type="dcterms:W3CDTF">2014-12-04T06:28:23Z</dcterms:created>
  <dcterms:modified xsi:type="dcterms:W3CDTF">2024-11-23T10:01:22Z</dcterms:modified>
  <cp:version>1</cp:version>
</cp:coreProperties>
</file>