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18" r:id="rId3"/>
    <p:sldId id="317" r:id="rId4"/>
    <p:sldId id="31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54" y="5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748936" y="639958"/>
            <a:ext cx="8408126" cy="201291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この自転車は数日間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effectLst/>
              </a:rPr>
              <a:t>放置されています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2C5AE-42FF-54C6-3947-B51817C169F4}"/>
              </a:ext>
            </a:extLst>
          </p:cNvPr>
          <p:cNvSpPr txBox="1"/>
          <p:nvPr/>
        </p:nvSpPr>
        <p:spPr>
          <a:xfrm>
            <a:off x="587515" y="3369287"/>
            <a:ext cx="8730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下記の期日迄に引き取られない場合は</a:t>
            </a:r>
          </a:p>
          <a:p>
            <a:pPr algn="ctr"/>
            <a:r>
              <a:rPr kumimoji="1" lang="ja-JP" altLang="en-US" sz="3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警察に通報した後に強制撤去します</a:t>
            </a:r>
            <a:endParaRPr kumimoji="1" lang="ja-JP" altLang="en-US" sz="3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2EA8439-1200-F475-EEC8-804F4757899D}"/>
              </a:ext>
            </a:extLst>
          </p:cNvPr>
          <p:cNvSpPr txBox="1"/>
          <p:nvPr/>
        </p:nvSpPr>
        <p:spPr>
          <a:xfrm>
            <a:off x="587515" y="2868128"/>
            <a:ext cx="8730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4040C5B-D14D-78B2-3DD5-40DE72DCD93D}"/>
              </a:ext>
            </a:extLst>
          </p:cNvPr>
          <p:cNvSpPr txBox="1"/>
          <p:nvPr/>
        </p:nvSpPr>
        <p:spPr>
          <a:xfrm>
            <a:off x="587515" y="5929735"/>
            <a:ext cx="87309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2CDAE49-59E4-BA82-CEB8-C9DF948A1C23}"/>
              </a:ext>
            </a:extLst>
          </p:cNvPr>
          <p:cNvSpPr txBox="1"/>
          <p:nvPr/>
        </p:nvSpPr>
        <p:spPr>
          <a:xfrm>
            <a:off x="587515" y="4649511"/>
            <a:ext cx="87309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34B3E-75C9-F54B-3C46-3022333E02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7191CDD-36D8-E3F6-9930-273CE38E9CA8}"/>
              </a:ext>
            </a:extLst>
          </p:cNvPr>
          <p:cNvSpPr/>
          <p:nvPr/>
        </p:nvSpPr>
        <p:spPr>
          <a:xfrm>
            <a:off x="78378" y="78378"/>
            <a:ext cx="9755170" cy="2625633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91672CD-B59E-3C4F-AF3E-FDE060891C4B}"/>
              </a:ext>
            </a:extLst>
          </p:cNvPr>
          <p:cNvGrpSpPr/>
          <p:nvPr/>
        </p:nvGrpSpPr>
        <p:grpSpPr>
          <a:xfrm>
            <a:off x="291737" y="303346"/>
            <a:ext cx="9322526" cy="6393156"/>
            <a:chOff x="587515" y="533427"/>
            <a:chExt cx="8730970" cy="5939596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B4E7EDE1-4207-4664-1662-DFD1E91037F6}"/>
                </a:ext>
              </a:extLst>
            </p:cNvPr>
            <p:cNvSpPr txBox="1"/>
            <p:nvPr/>
          </p:nvSpPr>
          <p:spPr>
            <a:xfrm>
              <a:off x="748937" y="533427"/>
              <a:ext cx="8408126" cy="2012916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9600" dirty="0">
                  <a:ln w="38100">
                    <a:noFill/>
                  </a:ln>
                  <a:effectLst/>
                </a:rPr>
                <a:t>この自転車は数日間</a:t>
              </a:r>
              <a:endParaRPr lang="en-US" altLang="ja-JP" sz="9600" dirty="0">
                <a:ln w="38100">
                  <a:noFill/>
                </a:ln>
                <a:effectLst/>
              </a:endParaRPr>
            </a:p>
            <a:p>
              <a:r>
                <a:rPr lang="ja-JP" altLang="en-US" sz="9600" dirty="0">
                  <a:ln w="38100">
                    <a:noFill/>
                  </a:ln>
                  <a:effectLst/>
                </a:rPr>
                <a:t>放置されています</a:t>
              </a: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F0AF563C-642B-85A8-1DF4-A8D2BD7F9BD3}"/>
                </a:ext>
              </a:extLst>
            </p:cNvPr>
            <p:cNvSpPr txBox="1"/>
            <p:nvPr/>
          </p:nvSpPr>
          <p:spPr>
            <a:xfrm>
              <a:off x="587515" y="3405694"/>
              <a:ext cx="8730970" cy="122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下記の期日迄に引き取られない場合は</a:t>
              </a:r>
            </a:p>
            <a:p>
              <a:pPr algn="ctr"/>
              <a:r>
                <a:rPr kumimoji="1" lang="ja-JP" altLang="en-US" sz="4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警察に通報した後に強制撤去します</a:t>
              </a:r>
              <a:endPara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7BDDD03-F040-A8A3-8B25-BC6CFEE21B6D}"/>
                </a:ext>
              </a:extLst>
            </p:cNvPr>
            <p:cNvSpPr txBox="1"/>
            <p:nvPr/>
          </p:nvSpPr>
          <p:spPr>
            <a:xfrm>
              <a:off x="587515" y="2868128"/>
              <a:ext cx="8730970" cy="486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28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既に証拠写真（日付・時間記録付き）は撮影済みです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9C4663E-A153-8686-4E1C-D3C3FF5D0D48}"/>
                </a:ext>
              </a:extLst>
            </p:cNvPr>
            <p:cNvSpPr txBox="1"/>
            <p:nvPr/>
          </p:nvSpPr>
          <p:spPr>
            <a:xfrm>
              <a:off x="587515" y="5929735"/>
              <a:ext cx="8730970" cy="543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撤去に関しての苦情は一切受け付けません</a:t>
              </a: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F9FEF9F8-A4D8-0E87-E7A8-F4B173B197D5}"/>
                </a:ext>
              </a:extLst>
            </p:cNvPr>
            <p:cNvSpPr txBox="1"/>
            <p:nvPr/>
          </p:nvSpPr>
          <p:spPr>
            <a:xfrm>
              <a:off x="587515" y="4649511"/>
              <a:ext cx="8730970" cy="1229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放置確認日：　　月　　日</a:t>
              </a:r>
            </a:p>
            <a:p>
              <a:pPr algn="ctr"/>
              <a:r>
                <a:rPr kumimoji="1" lang="ja-JP" altLang="en-US" sz="4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強制撤去日：　　月　　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0495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A1E52A-B376-C087-7609-62D1C5E00C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452CA6E4-6A34-15E7-ADFC-15927BA138A6}"/>
              </a:ext>
            </a:extLst>
          </p:cNvPr>
          <p:cNvSpPr/>
          <p:nvPr/>
        </p:nvSpPr>
        <p:spPr>
          <a:xfrm>
            <a:off x="2027676" y="4519749"/>
            <a:ext cx="5735199" cy="14521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E70DC50-789E-DC41-136F-60178D72BF56}"/>
              </a:ext>
            </a:extLst>
          </p:cNvPr>
          <p:cNvSpPr/>
          <p:nvPr/>
        </p:nvSpPr>
        <p:spPr>
          <a:xfrm>
            <a:off x="78378" y="78377"/>
            <a:ext cx="9755170" cy="242969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3DD78A6-1327-CB61-FC35-5D9F253EA0A2}"/>
              </a:ext>
            </a:extLst>
          </p:cNvPr>
          <p:cNvSpPr txBox="1"/>
          <p:nvPr/>
        </p:nvSpPr>
        <p:spPr>
          <a:xfrm>
            <a:off x="330925" y="292498"/>
            <a:ext cx="9244148" cy="202786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この自転車は数日間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放置されています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B7446D4-C0A1-3433-CD2A-629C1E17C0B0}"/>
              </a:ext>
            </a:extLst>
          </p:cNvPr>
          <p:cNvGrpSpPr/>
          <p:nvPr/>
        </p:nvGrpSpPr>
        <p:grpSpPr>
          <a:xfrm>
            <a:off x="249738" y="2917856"/>
            <a:ext cx="1502356" cy="2708504"/>
            <a:chOff x="296522" y="2374285"/>
            <a:chExt cx="1452773" cy="2619114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8A752E42-E26B-6A2C-3CAB-437587DD4299}"/>
                </a:ext>
              </a:extLst>
            </p:cNvPr>
            <p:cNvGrpSpPr/>
            <p:nvPr/>
          </p:nvGrpSpPr>
          <p:grpSpPr>
            <a:xfrm rot="20700000">
              <a:off x="296522" y="2568324"/>
              <a:ext cx="391657" cy="272849"/>
              <a:chOff x="385348" y="2501593"/>
              <a:chExt cx="391657" cy="272849"/>
            </a:xfrm>
          </p:grpSpPr>
          <p:sp>
            <p:nvSpPr>
              <p:cNvPr id="67" name="二等辺三角形 8">
                <a:extLst>
                  <a:ext uri="{FF2B5EF4-FFF2-40B4-BE49-F238E27FC236}">
                    <a16:creationId xmlns:a16="http://schemas.microsoft.com/office/drawing/2014/main" id="{E7A2D7D8-6048-E89C-779A-9A6132A22BF6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二等辺三角形 8">
                <a:extLst>
                  <a:ext uri="{FF2B5EF4-FFF2-40B4-BE49-F238E27FC236}">
                    <a16:creationId xmlns:a16="http://schemas.microsoft.com/office/drawing/2014/main" id="{F528450C-B687-87BF-AB28-1F5823844C29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DB37F1BA-804C-15ED-59C6-BE23D5D3C764}"/>
                </a:ext>
              </a:extLst>
            </p:cNvPr>
            <p:cNvGrpSpPr/>
            <p:nvPr/>
          </p:nvGrpSpPr>
          <p:grpSpPr>
            <a:xfrm rot="900000" flipH="1">
              <a:off x="1160490" y="2568325"/>
              <a:ext cx="391657" cy="272849"/>
              <a:chOff x="385348" y="2501593"/>
              <a:chExt cx="391657" cy="272849"/>
            </a:xfrm>
          </p:grpSpPr>
          <p:sp>
            <p:nvSpPr>
              <p:cNvPr id="65" name="二等辺三角形 8">
                <a:extLst>
                  <a:ext uri="{FF2B5EF4-FFF2-40B4-BE49-F238E27FC236}">
                    <a16:creationId xmlns:a16="http://schemas.microsoft.com/office/drawing/2014/main" id="{5E0EFC6C-8FC9-F33F-0A33-F2DD9DF8B1D2}"/>
                  </a:ext>
                </a:extLst>
              </p:cNvPr>
              <p:cNvSpPr/>
              <p:nvPr/>
            </p:nvSpPr>
            <p:spPr>
              <a:xfrm rot="19800000">
                <a:off x="385348" y="2501593"/>
                <a:ext cx="391657" cy="272849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二等辺三角形 8">
                <a:extLst>
                  <a:ext uri="{FF2B5EF4-FFF2-40B4-BE49-F238E27FC236}">
                    <a16:creationId xmlns:a16="http://schemas.microsoft.com/office/drawing/2014/main" id="{27DD359A-A0D2-05AA-E5D9-F8AA90C7557E}"/>
                  </a:ext>
                </a:extLst>
              </p:cNvPr>
              <p:cNvSpPr/>
              <p:nvPr/>
            </p:nvSpPr>
            <p:spPr>
              <a:xfrm rot="19800000">
                <a:off x="483283" y="2574289"/>
                <a:ext cx="234653" cy="194777"/>
              </a:xfrm>
              <a:custGeom>
                <a:avLst/>
                <a:gdLst>
                  <a:gd name="connsiteX0" fmla="*/ 0 w 694346"/>
                  <a:gd name="connsiteY0" fmla="*/ 742950 h 742950"/>
                  <a:gd name="connsiteX1" fmla="*/ 347173 w 694346"/>
                  <a:gd name="connsiteY1" fmla="*/ 0 h 742950"/>
                  <a:gd name="connsiteX2" fmla="*/ 694346 w 694346"/>
                  <a:gd name="connsiteY2" fmla="*/ 742950 h 742950"/>
                  <a:gd name="connsiteX3" fmla="*/ 0 w 694346"/>
                  <a:gd name="connsiteY3" fmla="*/ 742950 h 742950"/>
                  <a:gd name="connsiteX0" fmla="*/ 0 w 694346"/>
                  <a:gd name="connsiteY0" fmla="*/ 742983 h 742983"/>
                  <a:gd name="connsiteX1" fmla="*/ 347173 w 694346"/>
                  <a:gd name="connsiteY1" fmla="*/ 33 h 742983"/>
                  <a:gd name="connsiteX2" fmla="*/ 694346 w 694346"/>
                  <a:gd name="connsiteY2" fmla="*/ 742983 h 742983"/>
                  <a:gd name="connsiteX3" fmla="*/ 0 w 694346"/>
                  <a:gd name="connsiteY3" fmla="*/ 742983 h 74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94346" h="742983">
                    <a:moveTo>
                      <a:pt x="0" y="742983"/>
                    </a:moveTo>
                    <a:cubicBezTo>
                      <a:pt x="115724" y="495333"/>
                      <a:pt x="202874" y="4795"/>
                      <a:pt x="347173" y="33"/>
                    </a:cubicBezTo>
                    <a:cubicBezTo>
                      <a:pt x="491472" y="-4729"/>
                      <a:pt x="578622" y="495333"/>
                      <a:pt x="694346" y="742983"/>
                    </a:cubicBezTo>
                    <a:lnTo>
                      <a:pt x="0" y="742983"/>
                    </a:lnTo>
                    <a:close/>
                  </a:path>
                </a:pathLst>
              </a:custGeom>
              <a:solidFill>
                <a:srgbClr val="FFCCCC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" name="四角形: 上の 2 つの角を丸める 145">
              <a:extLst>
                <a:ext uri="{FF2B5EF4-FFF2-40B4-BE49-F238E27FC236}">
                  <a16:creationId xmlns:a16="http://schemas.microsoft.com/office/drawing/2014/main" id="{61F2A3F4-7CD4-73BC-22F4-0D3E08F1A27A}"/>
                </a:ext>
              </a:extLst>
            </p:cNvPr>
            <p:cNvSpPr/>
            <p:nvPr/>
          </p:nvSpPr>
          <p:spPr>
            <a:xfrm>
              <a:off x="551550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四角形: 上の 2 つの角を丸める 145">
              <a:extLst>
                <a:ext uri="{FF2B5EF4-FFF2-40B4-BE49-F238E27FC236}">
                  <a16:creationId xmlns:a16="http://schemas.microsoft.com/office/drawing/2014/main" id="{2A368477-13F8-FDA8-F5E9-453021D77A37}"/>
                </a:ext>
              </a:extLst>
            </p:cNvPr>
            <p:cNvSpPr/>
            <p:nvPr/>
          </p:nvSpPr>
          <p:spPr>
            <a:xfrm flipH="1">
              <a:off x="923838" y="4824487"/>
              <a:ext cx="344219" cy="168912"/>
            </a:xfrm>
            <a:custGeom>
              <a:avLst/>
              <a:gdLst>
                <a:gd name="connsiteX0" fmla="*/ 159883 w 817772"/>
                <a:gd name="connsiteY0" fmla="*/ 0 h 319765"/>
                <a:gd name="connsiteX1" fmla="*/ 657890 w 817772"/>
                <a:gd name="connsiteY1" fmla="*/ 0 h 319765"/>
                <a:gd name="connsiteX2" fmla="*/ 817773 w 817772"/>
                <a:gd name="connsiteY2" fmla="*/ 159883 h 319765"/>
                <a:gd name="connsiteX3" fmla="*/ 817772 w 817772"/>
                <a:gd name="connsiteY3" fmla="*/ 279283 h 319765"/>
                <a:gd name="connsiteX4" fmla="*/ 777290 w 817772"/>
                <a:gd name="connsiteY4" fmla="*/ 319765 h 319765"/>
                <a:gd name="connsiteX5" fmla="*/ 40482 w 817772"/>
                <a:gd name="connsiteY5" fmla="*/ 319765 h 319765"/>
                <a:gd name="connsiteX6" fmla="*/ 0 w 817772"/>
                <a:gd name="connsiteY6" fmla="*/ 279283 h 319765"/>
                <a:gd name="connsiteX7" fmla="*/ 0 w 817772"/>
                <a:gd name="connsiteY7" fmla="*/ 159883 h 319765"/>
                <a:gd name="connsiteX8" fmla="*/ 159883 w 817772"/>
                <a:gd name="connsiteY8" fmla="*/ 0 h 319765"/>
                <a:gd name="connsiteX0" fmla="*/ 0 w 817773"/>
                <a:gd name="connsiteY0" fmla="*/ 159883 h 319765"/>
                <a:gd name="connsiteX1" fmla="*/ 657890 w 817773"/>
                <a:gd name="connsiteY1" fmla="*/ 0 h 319765"/>
                <a:gd name="connsiteX2" fmla="*/ 817773 w 817773"/>
                <a:gd name="connsiteY2" fmla="*/ 159883 h 319765"/>
                <a:gd name="connsiteX3" fmla="*/ 817772 w 817773"/>
                <a:gd name="connsiteY3" fmla="*/ 279283 h 319765"/>
                <a:gd name="connsiteX4" fmla="*/ 777290 w 817773"/>
                <a:gd name="connsiteY4" fmla="*/ 319765 h 319765"/>
                <a:gd name="connsiteX5" fmla="*/ 40482 w 817773"/>
                <a:gd name="connsiteY5" fmla="*/ 319765 h 319765"/>
                <a:gd name="connsiteX6" fmla="*/ 0 w 817773"/>
                <a:gd name="connsiteY6" fmla="*/ 279283 h 319765"/>
                <a:gd name="connsiteX7" fmla="*/ 0 w 817773"/>
                <a:gd name="connsiteY7" fmla="*/ 159883 h 319765"/>
                <a:gd name="connsiteX0" fmla="*/ 0 w 819179"/>
                <a:gd name="connsiteY0" fmla="*/ 159883 h 319765"/>
                <a:gd name="connsiteX1" fmla="*/ 657890 w 819179"/>
                <a:gd name="connsiteY1" fmla="*/ 0 h 319765"/>
                <a:gd name="connsiteX2" fmla="*/ 810628 w 819179"/>
                <a:gd name="connsiteY2" fmla="*/ 96282 h 319765"/>
                <a:gd name="connsiteX3" fmla="*/ 817772 w 819179"/>
                <a:gd name="connsiteY3" fmla="*/ 279283 h 319765"/>
                <a:gd name="connsiteX4" fmla="*/ 777290 w 819179"/>
                <a:gd name="connsiteY4" fmla="*/ 319765 h 319765"/>
                <a:gd name="connsiteX5" fmla="*/ 40482 w 819179"/>
                <a:gd name="connsiteY5" fmla="*/ 319765 h 319765"/>
                <a:gd name="connsiteX6" fmla="*/ 0 w 819179"/>
                <a:gd name="connsiteY6" fmla="*/ 279283 h 319765"/>
                <a:gd name="connsiteX7" fmla="*/ 0 w 819179"/>
                <a:gd name="connsiteY7" fmla="*/ 159883 h 319765"/>
                <a:gd name="connsiteX0" fmla="*/ 0 w 820771"/>
                <a:gd name="connsiteY0" fmla="*/ 159883 h 319765"/>
                <a:gd name="connsiteX1" fmla="*/ 657890 w 820771"/>
                <a:gd name="connsiteY1" fmla="*/ 0 h 319765"/>
                <a:gd name="connsiteX2" fmla="*/ 817772 w 820771"/>
                <a:gd name="connsiteY2" fmla="*/ 96282 h 319765"/>
                <a:gd name="connsiteX3" fmla="*/ 817772 w 820771"/>
                <a:gd name="connsiteY3" fmla="*/ 279283 h 319765"/>
                <a:gd name="connsiteX4" fmla="*/ 777290 w 820771"/>
                <a:gd name="connsiteY4" fmla="*/ 319765 h 319765"/>
                <a:gd name="connsiteX5" fmla="*/ 40482 w 820771"/>
                <a:gd name="connsiteY5" fmla="*/ 319765 h 319765"/>
                <a:gd name="connsiteX6" fmla="*/ 0 w 820771"/>
                <a:gd name="connsiteY6" fmla="*/ 279283 h 319765"/>
                <a:gd name="connsiteX7" fmla="*/ 0 w 820771"/>
                <a:gd name="connsiteY7" fmla="*/ 159883 h 319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20771" h="319765">
                  <a:moveTo>
                    <a:pt x="0" y="159883"/>
                  </a:moveTo>
                  <a:cubicBezTo>
                    <a:pt x="109648" y="113336"/>
                    <a:pt x="521595" y="0"/>
                    <a:pt x="657890" y="0"/>
                  </a:cubicBezTo>
                  <a:cubicBezTo>
                    <a:pt x="746191" y="0"/>
                    <a:pt x="817772" y="7981"/>
                    <a:pt x="817772" y="96282"/>
                  </a:cubicBezTo>
                  <a:cubicBezTo>
                    <a:pt x="817772" y="136082"/>
                    <a:pt x="824519" y="242036"/>
                    <a:pt x="817772" y="279283"/>
                  </a:cubicBezTo>
                  <a:cubicBezTo>
                    <a:pt x="811025" y="316530"/>
                    <a:pt x="799648" y="319765"/>
                    <a:pt x="777290" y="319765"/>
                  </a:cubicBezTo>
                  <a:lnTo>
                    <a:pt x="40482" y="319765"/>
                  </a:lnTo>
                  <a:cubicBezTo>
                    <a:pt x="18124" y="319765"/>
                    <a:pt x="0" y="301641"/>
                    <a:pt x="0" y="279283"/>
                  </a:cubicBezTo>
                  <a:lnTo>
                    <a:pt x="0" y="159883"/>
                  </a:lnTo>
                  <a:close/>
                </a:path>
              </a:pathLst>
            </a:cu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2877377-577D-EFAB-577D-561A707B9C25}"/>
                </a:ext>
              </a:extLst>
            </p:cNvPr>
            <p:cNvSpPr/>
            <p:nvPr/>
          </p:nvSpPr>
          <p:spPr>
            <a:xfrm>
              <a:off x="566775" y="4315433"/>
              <a:ext cx="327744" cy="538496"/>
            </a:xfrm>
            <a:custGeom>
              <a:avLst/>
              <a:gdLst>
                <a:gd name="connsiteX0" fmla="*/ 0 w 511059"/>
                <a:gd name="connsiteY0" fmla="*/ 0 h 839689"/>
                <a:gd name="connsiteX1" fmla="*/ 511059 w 511059"/>
                <a:gd name="connsiteY1" fmla="*/ 0 h 839689"/>
                <a:gd name="connsiteX2" fmla="*/ 511059 w 511059"/>
                <a:gd name="connsiteY2" fmla="*/ 839689 h 839689"/>
                <a:gd name="connsiteX3" fmla="*/ 205993 w 511059"/>
                <a:gd name="connsiteY3" fmla="*/ 839689 h 839689"/>
                <a:gd name="connsiteX4" fmla="*/ 0 w 511059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59" h="839689">
                  <a:moveTo>
                    <a:pt x="0" y="0"/>
                  </a:moveTo>
                  <a:lnTo>
                    <a:pt x="511059" y="0"/>
                  </a:lnTo>
                  <a:lnTo>
                    <a:pt x="511059" y="839689"/>
                  </a:lnTo>
                  <a:lnTo>
                    <a:pt x="205993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EEECDBC-716C-D94F-E3AC-FAE28982776B}"/>
                </a:ext>
              </a:extLst>
            </p:cNvPr>
            <p:cNvSpPr/>
            <p:nvPr/>
          </p:nvSpPr>
          <p:spPr>
            <a:xfrm>
              <a:off x="923838" y="4315433"/>
              <a:ext cx="327745" cy="538496"/>
            </a:xfrm>
            <a:custGeom>
              <a:avLst/>
              <a:gdLst>
                <a:gd name="connsiteX0" fmla="*/ 0 w 511060"/>
                <a:gd name="connsiteY0" fmla="*/ 0 h 839689"/>
                <a:gd name="connsiteX1" fmla="*/ 511060 w 511060"/>
                <a:gd name="connsiteY1" fmla="*/ 0 h 839689"/>
                <a:gd name="connsiteX2" fmla="*/ 305067 w 511060"/>
                <a:gd name="connsiteY2" fmla="*/ 839689 h 839689"/>
                <a:gd name="connsiteX3" fmla="*/ 0 w 511060"/>
                <a:gd name="connsiteY3" fmla="*/ 839689 h 839689"/>
                <a:gd name="connsiteX4" fmla="*/ 0 w 511060"/>
                <a:gd name="connsiteY4" fmla="*/ 0 h 8396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1060" h="839689">
                  <a:moveTo>
                    <a:pt x="0" y="0"/>
                  </a:moveTo>
                  <a:lnTo>
                    <a:pt x="511060" y="0"/>
                  </a:lnTo>
                  <a:lnTo>
                    <a:pt x="305067" y="839689"/>
                  </a:lnTo>
                  <a:lnTo>
                    <a:pt x="0" y="8396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6ABC069D-5E2A-16CF-7F6C-4B43481AAE74}"/>
                </a:ext>
              </a:extLst>
            </p:cNvPr>
            <p:cNvSpPr/>
            <p:nvPr/>
          </p:nvSpPr>
          <p:spPr>
            <a:xfrm>
              <a:off x="525942" y="3583425"/>
              <a:ext cx="750409" cy="538000"/>
            </a:xfrm>
            <a:prstGeom prst="round2SameRect">
              <a:avLst>
                <a:gd name="adj1" fmla="val 38272"/>
                <a:gd name="adj2" fmla="val 0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EBAFF304-E166-2D1F-75A6-DB9056D02059}"/>
                </a:ext>
              </a:extLst>
            </p:cNvPr>
            <p:cNvSpPr/>
            <p:nvPr/>
          </p:nvSpPr>
          <p:spPr>
            <a:xfrm>
              <a:off x="501841" y="4121425"/>
              <a:ext cx="798609" cy="298542"/>
            </a:xfrm>
            <a:custGeom>
              <a:avLst/>
              <a:gdLst>
                <a:gd name="connsiteX0" fmla="*/ 40201 w 1245290"/>
                <a:gd name="connsiteY0" fmla="*/ 0 h 413546"/>
                <a:gd name="connsiteX1" fmla="*/ 1205089 w 1245290"/>
                <a:gd name="connsiteY1" fmla="*/ 0 h 413546"/>
                <a:gd name="connsiteX2" fmla="*/ 1245290 w 1245290"/>
                <a:gd name="connsiteY2" fmla="*/ 413546 h 413546"/>
                <a:gd name="connsiteX3" fmla="*/ 661318 w 1245290"/>
                <a:gd name="connsiteY3" fmla="*/ 413546 h 413546"/>
                <a:gd name="connsiteX4" fmla="*/ 631505 w 1245290"/>
                <a:gd name="connsiteY4" fmla="*/ 330565 h 413546"/>
                <a:gd name="connsiteX5" fmla="*/ 613785 w 1245290"/>
                <a:gd name="connsiteY5" fmla="*/ 330565 h 413546"/>
                <a:gd name="connsiteX6" fmla="*/ 583972 w 1245290"/>
                <a:gd name="connsiteY6" fmla="*/ 413546 h 413546"/>
                <a:gd name="connsiteX7" fmla="*/ 0 w 1245290"/>
                <a:gd name="connsiteY7" fmla="*/ 413546 h 413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45290" h="413546">
                  <a:moveTo>
                    <a:pt x="40201" y="0"/>
                  </a:moveTo>
                  <a:lnTo>
                    <a:pt x="1205089" y="0"/>
                  </a:lnTo>
                  <a:lnTo>
                    <a:pt x="1245290" y="413546"/>
                  </a:lnTo>
                  <a:lnTo>
                    <a:pt x="661318" y="413546"/>
                  </a:lnTo>
                  <a:lnTo>
                    <a:pt x="631505" y="330565"/>
                  </a:lnTo>
                  <a:lnTo>
                    <a:pt x="613785" y="330565"/>
                  </a:lnTo>
                  <a:lnTo>
                    <a:pt x="583972" y="413546"/>
                  </a:lnTo>
                  <a:lnTo>
                    <a:pt x="0" y="41354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9B2CE7E6-3E29-52EF-0F7D-F6DB9802D343}"/>
                </a:ext>
              </a:extLst>
            </p:cNvPr>
            <p:cNvSpPr/>
            <p:nvPr/>
          </p:nvSpPr>
          <p:spPr>
            <a:xfrm>
              <a:off x="518639" y="4107415"/>
              <a:ext cx="765014" cy="76355"/>
            </a:xfrm>
            <a:prstGeom prst="rect">
              <a:avLst/>
            </a:prstGeom>
            <a:solidFill>
              <a:sysClr val="windowText" lastClr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8E9E73D3-7172-DE52-4655-34D633B99BFB}"/>
                </a:ext>
              </a:extLst>
            </p:cNvPr>
            <p:cNvSpPr/>
            <p:nvPr/>
          </p:nvSpPr>
          <p:spPr>
            <a:xfrm>
              <a:off x="810316" y="4099779"/>
              <a:ext cx="181660" cy="91626"/>
            </a:xfrm>
            <a:prstGeom prst="roundRect">
              <a:avLst/>
            </a:prstGeom>
            <a:solidFill>
              <a:sysClr val="window" lastClr="FFFFFF">
                <a:lumMod val="50000"/>
              </a:sysClr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A8E0A910-60A8-917B-8227-C76C9CD5E105}"/>
                </a:ext>
              </a:extLst>
            </p:cNvPr>
            <p:cNvSpPr/>
            <p:nvPr/>
          </p:nvSpPr>
          <p:spPr>
            <a:xfrm>
              <a:off x="1040857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30E5D501-13EA-431B-5BEB-4429B2B9B999}"/>
                </a:ext>
              </a:extLst>
            </p:cNvPr>
            <p:cNvSpPr/>
            <p:nvPr/>
          </p:nvSpPr>
          <p:spPr>
            <a:xfrm>
              <a:off x="570349" y="3882519"/>
              <a:ext cx="188009" cy="133819"/>
            </a:xfrm>
            <a:prstGeom prst="round2SameRect">
              <a:avLst>
                <a:gd name="adj1" fmla="val 0"/>
                <a:gd name="adj2" fmla="val 20981"/>
              </a:avLst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1E64001-976A-8DE7-FBEE-AA367312E4DE}"/>
                </a:ext>
              </a:extLst>
            </p:cNvPr>
            <p:cNvSpPr/>
            <p:nvPr/>
          </p:nvSpPr>
          <p:spPr>
            <a:xfrm>
              <a:off x="866085" y="3934238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B2211A40-586F-7A07-8055-842D82E9129F}"/>
                </a:ext>
              </a:extLst>
            </p:cNvPr>
            <p:cNvSpPr/>
            <p:nvPr/>
          </p:nvSpPr>
          <p:spPr>
            <a:xfrm>
              <a:off x="866085" y="4227175"/>
              <a:ext cx="86186" cy="86186"/>
            </a:xfrm>
            <a:prstGeom prst="ellipse">
              <a:avLst/>
            </a:prstGeom>
            <a:solidFill>
              <a:srgbClr val="FFC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42F21F4A-A95C-6891-BDB8-CE04FC612A93}"/>
                </a:ext>
              </a:extLst>
            </p:cNvPr>
            <p:cNvGrpSpPr/>
            <p:nvPr/>
          </p:nvGrpSpPr>
          <p:grpSpPr>
            <a:xfrm>
              <a:off x="617835" y="3573195"/>
              <a:ext cx="577637" cy="314584"/>
              <a:chOff x="6136481" y="3548063"/>
              <a:chExt cx="900722" cy="490537"/>
            </a:xfrm>
          </p:grpSpPr>
          <p:sp>
            <p:nvSpPr>
              <p:cNvPr id="59" name="台形 58">
                <a:extLst>
                  <a:ext uri="{FF2B5EF4-FFF2-40B4-BE49-F238E27FC236}">
                    <a16:creationId xmlns:a16="http://schemas.microsoft.com/office/drawing/2014/main" id="{CEC636CD-088B-DDD6-BB07-F0A980560F84}"/>
                  </a:ext>
                </a:extLst>
              </p:cNvPr>
              <p:cNvSpPr/>
              <p:nvPr/>
            </p:nvSpPr>
            <p:spPr>
              <a:xfrm rot="10800000">
                <a:off x="6303250" y="3564014"/>
                <a:ext cx="575062" cy="474585"/>
              </a:xfrm>
              <a:prstGeom prst="trapezoid">
                <a:avLst>
                  <a:gd name="adj" fmla="val 57241"/>
                </a:avLst>
              </a:pr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457F5EB3-DC8C-18DB-A6F3-9C4622FA74F2}"/>
                  </a:ext>
                </a:extLst>
              </p:cNvPr>
              <p:cNvSpPr/>
              <p:nvPr/>
            </p:nvSpPr>
            <p:spPr>
              <a:xfrm rot="10800000">
                <a:off x="6516115" y="3672604"/>
                <a:ext cx="149329" cy="361157"/>
              </a:xfrm>
              <a:custGeom>
                <a:avLst/>
                <a:gdLst>
                  <a:gd name="connsiteX0" fmla="*/ 103561 w 149329"/>
                  <a:gd name="connsiteY0" fmla="*/ 365996 h 365996"/>
                  <a:gd name="connsiteX1" fmla="*/ 45767 w 149329"/>
                  <a:gd name="connsiteY1" fmla="*/ 365996 h 365996"/>
                  <a:gd name="connsiteX2" fmla="*/ 0 w 149329"/>
                  <a:gd name="connsiteY2" fmla="*/ 102707 h 365996"/>
                  <a:gd name="connsiteX3" fmla="*/ 58790 w 149329"/>
                  <a:gd name="connsiteY3" fmla="*/ 0 h 365996"/>
                  <a:gd name="connsiteX4" fmla="*/ 90538 w 149329"/>
                  <a:gd name="connsiteY4" fmla="*/ 0 h 365996"/>
                  <a:gd name="connsiteX5" fmla="*/ 149329 w 149329"/>
                  <a:gd name="connsiteY5" fmla="*/ 102707 h 3659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9329" h="365996">
                    <a:moveTo>
                      <a:pt x="103561" y="365996"/>
                    </a:moveTo>
                    <a:lnTo>
                      <a:pt x="45767" y="365996"/>
                    </a:lnTo>
                    <a:lnTo>
                      <a:pt x="0" y="102707"/>
                    </a:lnTo>
                    <a:lnTo>
                      <a:pt x="58790" y="0"/>
                    </a:lnTo>
                    <a:lnTo>
                      <a:pt x="90538" y="0"/>
                    </a:lnTo>
                    <a:lnTo>
                      <a:pt x="149329" y="102707"/>
                    </a:lnTo>
                    <a:close/>
                  </a:path>
                </a:pathLst>
              </a:cu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3891D611-42C2-37F6-7844-E5B874A81C01}"/>
                  </a:ext>
                </a:extLst>
              </p:cNvPr>
              <p:cNvSpPr/>
              <p:nvPr/>
            </p:nvSpPr>
            <p:spPr>
              <a:xfrm rot="10800000">
                <a:off x="6487915" y="3559175"/>
                <a:ext cx="205732" cy="169786"/>
              </a:xfrm>
              <a:prstGeom prst="trapezoid">
                <a:avLst>
                  <a:gd name="adj" fmla="val 35954"/>
                </a:avLst>
              </a:prstGeom>
              <a:solidFill>
                <a:srgbClr val="0070C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78C62E1-D6D2-5674-43CE-8489DACA158E}"/>
                  </a:ext>
                </a:extLst>
              </p:cNvPr>
              <p:cNvSpPr/>
              <p:nvPr/>
            </p:nvSpPr>
            <p:spPr>
              <a:xfrm rot="10800000">
                <a:off x="6303250" y="3559176"/>
                <a:ext cx="575062" cy="202053"/>
              </a:xfrm>
              <a:custGeom>
                <a:avLst/>
                <a:gdLst>
                  <a:gd name="connsiteX0" fmla="*/ 575062 w 575062"/>
                  <a:gd name="connsiteY0" fmla="*/ 202053 h 202053"/>
                  <a:gd name="connsiteX1" fmla="*/ 0 w 575062"/>
                  <a:gd name="connsiteY1" fmla="*/ 202053 h 202053"/>
                  <a:gd name="connsiteX2" fmla="*/ 115658 w 575062"/>
                  <a:gd name="connsiteY2" fmla="*/ 0 h 202053"/>
                  <a:gd name="connsiteX3" fmla="*/ 278005 w 575062"/>
                  <a:gd name="connsiteY3" fmla="*/ 197992 h 202053"/>
                  <a:gd name="connsiteX4" fmla="*/ 297057 w 575062"/>
                  <a:gd name="connsiteY4" fmla="*/ 197992 h 202053"/>
                  <a:gd name="connsiteX5" fmla="*/ 459405 w 575062"/>
                  <a:gd name="connsiteY5" fmla="*/ 0 h 202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5062" h="202053">
                    <a:moveTo>
                      <a:pt x="575062" y="202053"/>
                    </a:moveTo>
                    <a:lnTo>
                      <a:pt x="0" y="202053"/>
                    </a:lnTo>
                    <a:lnTo>
                      <a:pt x="115658" y="0"/>
                    </a:lnTo>
                    <a:lnTo>
                      <a:pt x="278005" y="197992"/>
                    </a:lnTo>
                    <a:lnTo>
                      <a:pt x="297057" y="197992"/>
                    </a:lnTo>
                    <a:lnTo>
                      <a:pt x="459405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EE72FCC-6C54-58EF-4A08-3C6A278879A4}"/>
                  </a:ext>
                </a:extLst>
              </p:cNvPr>
              <p:cNvSpPr/>
              <p:nvPr/>
            </p:nvSpPr>
            <p:spPr>
              <a:xfrm>
                <a:off x="6136481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1684BFC-3914-62A6-ED85-28416826DD42}"/>
                  </a:ext>
                </a:extLst>
              </p:cNvPr>
              <p:cNvSpPr/>
              <p:nvPr/>
            </p:nvSpPr>
            <p:spPr>
              <a:xfrm flipH="1">
                <a:off x="6594290" y="3548063"/>
                <a:ext cx="442913" cy="490537"/>
              </a:xfrm>
              <a:custGeom>
                <a:avLst/>
                <a:gdLst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  <a:gd name="connsiteX0" fmla="*/ 442913 w 442913"/>
                  <a:gd name="connsiteY0" fmla="*/ 491116 h 491116"/>
                  <a:gd name="connsiteX1" fmla="*/ 178594 w 442913"/>
                  <a:gd name="connsiteY1" fmla="*/ 579 h 491116"/>
                  <a:gd name="connsiteX2" fmla="*/ 0 w 442913"/>
                  <a:gd name="connsiteY2" fmla="*/ 55347 h 491116"/>
                  <a:gd name="connsiteX3" fmla="*/ 33338 w 442913"/>
                  <a:gd name="connsiteY3" fmla="*/ 310141 h 491116"/>
                  <a:gd name="connsiteX4" fmla="*/ 152400 w 442913"/>
                  <a:gd name="connsiteY4" fmla="*/ 281566 h 491116"/>
                  <a:gd name="connsiteX5" fmla="*/ 114300 w 442913"/>
                  <a:gd name="connsiteY5" fmla="*/ 374435 h 491116"/>
                  <a:gd name="connsiteX6" fmla="*/ 442913 w 442913"/>
                  <a:gd name="connsiteY6" fmla="*/ 491116 h 491116"/>
                  <a:gd name="connsiteX0" fmla="*/ 442913 w 442913"/>
                  <a:gd name="connsiteY0" fmla="*/ 490806 h 490806"/>
                  <a:gd name="connsiteX1" fmla="*/ 178594 w 442913"/>
                  <a:gd name="connsiteY1" fmla="*/ 269 h 490806"/>
                  <a:gd name="connsiteX2" fmla="*/ 0 w 442913"/>
                  <a:gd name="connsiteY2" fmla="*/ 55037 h 490806"/>
                  <a:gd name="connsiteX3" fmla="*/ 33338 w 442913"/>
                  <a:gd name="connsiteY3" fmla="*/ 309831 h 490806"/>
                  <a:gd name="connsiteX4" fmla="*/ 152400 w 442913"/>
                  <a:gd name="connsiteY4" fmla="*/ 281256 h 490806"/>
                  <a:gd name="connsiteX5" fmla="*/ 114300 w 442913"/>
                  <a:gd name="connsiteY5" fmla="*/ 374125 h 490806"/>
                  <a:gd name="connsiteX6" fmla="*/ 442913 w 442913"/>
                  <a:gd name="connsiteY6" fmla="*/ 490806 h 490806"/>
                  <a:gd name="connsiteX0" fmla="*/ 442913 w 442913"/>
                  <a:gd name="connsiteY0" fmla="*/ 490537 h 490537"/>
                  <a:gd name="connsiteX1" fmla="*/ 178594 w 442913"/>
                  <a:gd name="connsiteY1" fmla="*/ 0 h 490537"/>
                  <a:gd name="connsiteX2" fmla="*/ 0 w 442913"/>
                  <a:gd name="connsiteY2" fmla="*/ 54768 h 490537"/>
                  <a:gd name="connsiteX3" fmla="*/ 33338 w 442913"/>
                  <a:gd name="connsiteY3" fmla="*/ 309562 h 490537"/>
                  <a:gd name="connsiteX4" fmla="*/ 152400 w 442913"/>
                  <a:gd name="connsiteY4" fmla="*/ 280987 h 490537"/>
                  <a:gd name="connsiteX5" fmla="*/ 114300 w 442913"/>
                  <a:gd name="connsiteY5" fmla="*/ 373856 h 490537"/>
                  <a:gd name="connsiteX6" fmla="*/ 442913 w 442913"/>
                  <a:gd name="connsiteY6" fmla="*/ 490537 h 490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913" h="490537">
                    <a:moveTo>
                      <a:pt x="442913" y="490537"/>
                    </a:moveTo>
                    <a:lnTo>
                      <a:pt x="178594" y="0"/>
                    </a:lnTo>
                    <a:cubicBezTo>
                      <a:pt x="126206" y="3969"/>
                      <a:pt x="45243" y="22224"/>
                      <a:pt x="0" y="54768"/>
                    </a:cubicBezTo>
                    <a:lnTo>
                      <a:pt x="33338" y="309562"/>
                    </a:lnTo>
                    <a:lnTo>
                      <a:pt x="152400" y="280987"/>
                    </a:lnTo>
                    <a:lnTo>
                      <a:pt x="114300" y="373856"/>
                    </a:lnTo>
                    <a:lnTo>
                      <a:pt x="442913" y="490537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" name="フローチャート: 手作業 203">
              <a:extLst>
                <a:ext uri="{FF2B5EF4-FFF2-40B4-BE49-F238E27FC236}">
                  <a16:creationId xmlns:a16="http://schemas.microsoft.com/office/drawing/2014/main" id="{566EBBA5-525B-97BC-3695-CE57A0A42ED3}"/>
                </a:ext>
              </a:extLst>
            </p:cNvPr>
            <p:cNvSpPr/>
            <p:nvPr/>
          </p:nvSpPr>
          <p:spPr>
            <a:xfrm rot="4162878">
              <a:off x="1280150" y="3509215"/>
              <a:ext cx="226807" cy="31752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770"/>
                <a:gd name="connsiteX1" fmla="*/ 10000 w 10000"/>
                <a:gd name="connsiteY1" fmla="*/ 0 h 10770"/>
                <a:gd name="connsiteX2" fmla="*/ 8000 w 10000"/>
                <a:gd name="connsiteY2" fmla="*/ 10000 h 10770"/>
                <a:gd name="connsiteX3" fmla="*/ 4734 w 10000"/>
                <a:gd name="connsiteY3" fmla="*/ 10770 h 10770"/>
                <a:gd name="connsiteX4" fmla="*/ 2000 w 10000"/>
                <a:gd name="connsiteY4" fmla="*/ 10000 h 10770"/>
                <a:gd name="connsiteX5" fmla="*/ 0 w 10000"/>
                <a:gd name="connsiteY5" fmla="*/ 0 h 10770"/>
                <a:gd name="connsiteX0" fmla="*/ 4734 w 10000"/>
                <a:gd name="connsiteY0" fmla="*/ 10770 h 11834"/>
                <a:gd name="connsiteX1" fmla="*/ 2000 w 10000"/>
                <a:gd name="connsiteY1" fmla="*/ 10000 h 11834"/>
                <a:gd name="connsiteX2" fmla="*/ 0 w 10000"/>
                <a:gd name="connsiteY2" fmla="*/ 0 h 11834"/>
                <a:gd name="connsiteX3" fmla="*/ 10000 w 10000"/>
                <a:gd name="connsiteY3" fmla="*/ 0 h 11834"/>
                <a:gd name="connsiteX4" fmla="*/ 8000 w 10000"/>
                <a:gd name="connsiteY4" fmla="*/ 10000 h 11834"/>
                <a:gd name="connsiteX5" fmla="*/ 8378 w 10000"/>
                <a:gd name="connsiteY5" fmla="*/ 11834 h 11834"/>
                <a:gd name="connsiteX0" fmla="*/ 2000 w 10000"/>
                <a:gd name="connsiteY0" fmla="*/ 10000 h 11834"/>
                <a:gd name="connsiteX1" fmla="*/ 0 w 10000"/>
                <a:gd name="connsiteY1" fmla="*/ 0 h 11834"/>
                <a:gd name="connsiteX2" fmla="*/ 10000 w 10000"/>
                <a:gd name="connsiteY2" fmla="*/ 0 h 11834"/>
                <a:gd name="connsiteX3" fmla="*/ 8000 w 10000"/>
                <a:gd name="connsiteY3" fmla="*/ 10000 h 11834"/>
                <a:gd name="connsiteX4" fmla="*/ 8378 w 10000"/>
                <a:gd name="connsiteY4" fmla="*/ 11834 h 11834"/>
                <a:gd name="connsiteX0" fmla="*/ 2000 w 10000"/>
                <a:gd name="connsiteY0" fmla="*/ 10000 h 10000"/>
                <a:gd name="connsiteX1" fmla="*/ 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00" h="10000">
                  <a:moveTo>
                    <a:pt x="2000" y="10000"/>
                  </a:moveTo>
                  <a:lnTo>
                    <a:pt x="0" y="0"/>
                  </a:lnTo>
                  <a:lnTo>
                    <a:pt x="10000" y="0"/>
                  </a:lnTo>
                  <a:lnTo>
                    <a:pt x="8000" y="1000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" name="台形 691">
              <a:extLst>
                <a:ext uri="{FF2B5EF4-FFF2-40B4-BE49-F238E27FC236}">
                  <a16:creationId xmlns:a16="http://schemas.microsoft.com/office/drawing/2014/main" id="{E013D1F6-3822-1AE4-EDF6-E0061C7BCE7F}"/>
                </a:ext>
              </a:extLst>
            </p:cNvPr>
            <p:cNvSpPr/>
            <p:nvPr/>
          </p:nvSpPr>
          <p:spPr>
            <a:xfrm rot="1978833">
              <a:off x="458095" y="3739487"/>
              <a:ext cx="195816" cy="245556"/>
            </a:xfrm>
            <a:custGeom>
              <a:avLst/>
              <a:gdLst>
                <a:gd name="connsiteX0" fmla="*/ 0 w 189442"/>
                <a:gd name="connsiteY0" fmla="*/ 447820 h 447820"/>
                <a:gd name="connsiteX1" fmla="*/ 28805 w 189442"/>
                <a:gd name="connsiteY1" fmla="*/ 0 h 447820"/>
                <a:gd name="connsiteX2" fmla="*/ 160637 w 189442"/>
                <a:gd name="connsiteY2" fmla="*/ 0 h 447820"/>
                <a:gd name="connsiteX3" fmla="*/ 189442 w 189442"/>
                <a:gd name="connsiteY3" fmla="*/ 447820 h 447820"/>
                <a:gd name="connsiteX4" fmla="*/ 0 w 189442"/>
                <a:gd name="connsiteY4" fmla="*/ 447820 h 447820"/>
                <a:gd name="connsiteX0" fmla="*/ 0 w 189442"/>
                <a:gd name="connsiteY0" fmla="*/ 580115 h 580115"/>
                <a:gd name="connsiteX1" fmla="*/ 28805 w 189442"/>
                <a:gd name="connsiteY1" fmla="*/ 132295 h 580115"/>
                <a:gd name="connsiteX2" fmla="*/ 112494 w 189442"/>
                <a:gd name="connsiteY2" fmla="*/ 0 h 580115"/>
                <a:gd name="connsiteX3" fmla="*/ 160637 w 189442"/>
                <a:gd name="connsiteY3" fmla="*/ 132295 h 580115"/>
                <a:gd name="connsiteX4" fmla="*/ 189442 w 189442"/>
                <a:gd name="connsiteY4" fmla="*/ 580115 h 580115"/>
                <a:gd name="connsiteX5" fmla="*/ 0 w 189442"/>
                <a:gd name="connsiteY5" fmla="*/ 580115 h 580115"/>
                <a:gd name="connsiteX0" fmla="*/ 112494 w 203934"/>
                <a:gd name="connsiteY0" fmla="*/ 0 h 580115"/>
                <a:gd name="connsiteX1" fmla="*/ 160637 w 203934"/>
                <a:gd name="connsiteY1" fmla="*/ 132295 h 580115"/>
                <a:gd name="connsiteX2" fmla="*/ 189442 w 203934"/>
                <a:gd name="connsiteY2" fmla="*/ 580115 h 580115"/>
                <a:gd name="connsiteX3" fmla="*/ 0 w 203934"/>
                <a:gd name="connsiteY3" fmla="*/ 580115 h 580115"/>
                <a:gd name="connsiteX4" fmla="*/ 28805 w 203934"/>
                <a:gd name="connsiteY4" fmla="*/ 132295 h 580115"/>
                <a:gd name="connsiteX5" fmla="*/ 203934 w 203934"/>
                <a:gd name="connsiteY5" fmla="*/ 91440 h 580115"/>
                <a:gd name="connsiteX0" fmla="*/ 160637 w 203934"/>
                <a:gd name="connsiteY0" fmla="*/ 72535 h 520355"/>
                <a:gd name="connsiteX1" fmla="*/ 189442 w 203934"/>
                <a:gd name="connsiteY1" fmla="*/ 520355 h 520355"/>
                <a:gd name="connsiteX2" fmla="*/ 0 w 203934"/>
                <a:gd name="connsiteY2" fmla="*/ 520355 h 520355"/>
                <a:gd name="connsiteX3" fmla="*/ 28805 w 203934"/>
                <a:gd name="connsiteY3" fmla="*/ 72535 h 520355"/>
                <a:gd name="connsiteX4" fmla="*/ 203934 w 203934"/>
                <a:gd name="connsiteY4" fmla="*/ 31680 h 520355"/>
                <a:gd name="connsiteX0" fmla="*/ 160637 w 189442"/>
                <a:gd name="connsiteY0" fmla="*/ 0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175150 w 189442"/>
                <a:gd name="connsiteY0" fmla="*/ 214839 h 447820"/>
                <a:gd name="connsiteX1" fmla="*/ 189442 w 189442"/>
                <a:gd name="connsiteY1" fmla="*/ 447820 h 447820"/>
                <a:gd name="connsiteX2" fmla="*/ 0 w 189442"/>
                <a:gd name="connsiteY2" fmla="*/ 447820 h 447820"/>
                <a:gd name="connsiteX3" fmla="*/ 28805 w 189442"/>
                <a:gd name="connsiteY3" fmla="*/ 0 h 447820"/>
                <a:gd name="connsiteX0" fmla="*/ 237637 w 251929"/>
                <a:gd name="connsiteY0" fmla="*/ 149920 h 382901"/>
                <a:gd name="connsiteX1" fmla="*/ 251929 w 251929"/>
                <a:gd name="connsiteY1" fmla="*/ 382901 h 382901"/>
                <a:gd name="connsiteX2" fmla="*/ 62487 w 251929"/>
                <a:gd name="connsiteY2" fmla="*/ 382901 h 382901"/>
                <a:gd name="connsiteX3" fmla="*/ 0 w 251929"/>
                <a:gd name="connsiteY3" fmla="*/ 0 h 382901"/>
                <a:gd name="connsiteX0" fmla="*/ 305341 w 305341"/>
                <a:gd name="connsiteY0" fmla="*/ 123017 h 382901"/>
                <a:gd name="connsiteX1" fmla="*/ 251929 w 305341"/>
                <a:gd name="connsiteY1" fmla="*/ 382901 h 382901"/>
                <a:gd name="connsiteX2" fmla="*/ 62487 w 305341"/>
                <a:gd name="connsiteY2" fmla="*/ 382901 h 382901"/>
                <a:gd name="connsiteX3" fmla="*/ 0 w 305341"/>
                <a:gd name="connsiteY3" fmla="*/ 0 h 382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5341" h="382901">
                  <a:moveTo>
                    <a:pt x="305341" y="123017"/>
                  </a:moveTo>
                  <a:lnTo>
                    <a:pt x="251929" y="382901"/>
                  </a:lnTo>
                  <a:lnTo>
                    <a:pt x="62487" y="382901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D3FF9A8-A118-CF80-A197-AE9CFBC5A756}"/>
                </a:ext>
              </a:extLst>
            </p:cNvPr>
            <p:cNvGrpSpPr/>
            <p:nvPr/>
          </p:nvGrpSpPr>
          <p:grpSpPr>
            <a:xfrm>
              <a:off x="447958" y="2639872"/>
              <a:ext cx="950063" cy="957066"/>
              <a:chOff x="1884667" y="2570756"/>
              <a:chExt cx="1629026" cy="1641034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02CAFD38-7EF3-5BBF-7E22-6550921598CB}"/>
                  </a:ext>
                </a:extLst>
              </p:cNvPr>
              <p:cNvGrpSpPr/>
              <p:nvPr/>
            </p:nvGrpSpPr>
            <p:grpSpPr>
              <a:xfrm>
                <a:off x="1884667" y="2570756"/>
                <a:ext cx="1629026" cy="1641034"/>
                <a:chOff x="4033863" y="3892550"/>
                <a:chExt cx="1684312" cy="1696728"/>
              </a:xfrm>
            </p:grpSpPr>
            <p:sp>
              <p:nvSpPr>
                <p:cNvPr id="53" name="四角形: 角を丸くする 52">
                  <a:extLst>
                    <a:ext uri="{FF2B5EF4-FFF2-40B4-BE49-F238E27FC236}">
                      <a16:creationId xmlns:a16="http://schemas.microsoft.com/office/drawing/2014/main" id="{C520E68E-E296-888E-E6B7-4BA737F97323}"/>
                    </a:ext>
                  </a:extLst>
                </p:cNvPr>
                <p:cNvSpPr/>
                <p:nvPr/>
              </p:nvSpPr>
              <p:spPr>
                <a:xfrm>
                  <a:off x="4033863" y="3892550"/>
                  <a:ext cx="1684312" cy="1685862"/>
                </a:xfrm>
                <a:prstGeom prst="roundRect">
                  <a:avLst>
                    <a:gd name="adj" fmla="val 40111"/>
                  </a:avLst>
                </a:prstGeom>
                <a:solidFill>
                  <a:srgbClr val="CC660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4" name="グループ化 53">
                  <a:extLst>
                    <a:ext uri="{FF2B5EF4-FFF2-40B4-BE49-F238E27FC236}">
                      <a16:creationId xmlns:a16="http://schemas.microsoft.com/office/drawing/2014/main" id="{35AF1666-0825-AF27-F48B-0C051B2AC073}"/>
                    </a:ext>
                  </a:extLst>
                </p:cNvPr>
                <p:cNvGrpSpPr/>
                <p:nvPr/>
              </p:nvGrpSpPr>
              <p:grpSpPr>
                <a:xfrm>
                  <a:off x="4373966" y="4385181"/>
                  <a:ext cx="992144" cy="255491"/>
                  <a:chOff x="1577953" y="4385181"/>
                  <a:chExt cx="992144" cy="255491"/>
                </a:xfrm>
              </p:grpSpPr>
              <p:sp>
                <p:nvSpPr>
                  <p:cNvPr id="57" name="楕円 56">
                    <a:extLst>
                      <a:ext uri="{FF2B5EF4-FFF2-40B4-BE49-F238E27FC236}">
                        <a16:creationId xmlns:a16="http://schemas.microsoft.com/office/drawing/2014/main" id="{7E8D6AF7-16B4-C5F4-B28B-6040472E9C98}"/>
                      </a:ext>
                    </a:extLst>
                  </p:cNvPr>
                  <p:cNvSpPr/>
                  <p:nvPr/>
                </p:nvSpPr>
                <p:spPr>
                  <a:xfrm>
                    <a:off x="1577953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8" name="楕円 57">
                    <a:extLst>
                      <a:ext uri="{FF2B5EF4-FFF2-40B4-BE49-F238E27FC236}">
                        <a16:creationId xmlns:a16="http://schemas.microsoft.com/office/drawing/2014/main" id="{9CCBD53E-10C8-6056-A15F-F1B680CB7E1C}"/>
                      </a:ext>
                    </a:extLst>
                  </p:cNvPr>
                  <p:cNvSpPr/>
                  <p:nvPr/>
                </p:nvSpPr>
                <p:spPr>
                  <a:xfrm>
                    <a:off x="2385914" y="4385181"/>
                    <a:ext cx="184183" cy="25549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" name="四角形: 角を丸くする 54">
                  <a:extLst>
                    <a:ext uri="{FF2B5EF4-FFF2-40B4-BE49-F238E27FC236}">
                      <a16:creationId xmlns:a16="http://schemas.microsoft.com/office/drawing/2014/main" id="{4BE041D1-9BAF-2F99-77CB-D5CCCC68064E}"/>
                    </a:ext>
                  </a:extLst>
                </p:cNvPr>
                <p:cNvSpPr/>
                <p:nvPr/>
              </p:nvSpPr>
              <p:spPr>
                <a:xfrm>
                  <a:off x="4265873" y="4773356"/>
                  <a:ext cx="1220293" cy="815922"/>
                </a:xfrm>
                <a:prstGeom prst="roundRect">
                  <a:avLst>
                    <a:gd name="adj" fmla="val 40344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" name="四角形: 角を丸くする 55">
                  <a:extLst>
                    <a:ext uri="{FF2B5EF4-FFF2-40B4-BE49-F238E27FC236}">
                      <a16:creationId xmlns:a16="http://schemas.microsoft.com/office/drawing/2014/main" id="{AED3652D-D75A-524D-8D71-237CEFB25ADE}"/>
                    </a:ext>
                  </a:extLst>
                </p:cNvPr>
                <p:cNvSpPr/>
                <p:nvPr/>
              </p:nvSpPr>
              <p:spPr>
                <a:xfrm>
                  <a:off x="4745155" y="4761528"/>
                  <a:ext cx="261729" cy="185631"/>
                </a:xfrm>
                <a:prstGeom prst="roundRect">
                  <a:avLst>
                    <a:gd name="adj" fmla="val 40344"/>
                  </a:avLst>
                </a:prstGeom>
                <a:solidFill>
                  <a:schemeClr val="tx1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ED496978-A555-B860-368B-D6BBF2F28918}"/>
                  </a:ext>
                </a:extLst>
              </p:cNvPr>
              <p:cNvSpPr/>
              <p:nvPr/>
            </p:nvSpPr>
            <p:spPr bwMode="auto">
              <a:xfrm rot="6300000">
                <a:off x="2262930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月 51">
                <a:extLst>
                  <a:ext uri="{FF2B5EF4-FFF2-40B4-BE49-F238E27FC236}">
                    <a16:creationId xmlns:a16="http://schemas.microsoft.com/office/drawing/2014/main" id="{8426F6EC-1FE8-EAC7-3A70-0E03B1FE901E}"/>
                  </a:ext>
                </a:extLst>
              </p:cNvPr>
              <p:cNvSpPr/>
              <p:nvPr/>
            </p:nvSpPr>
            <p:spPr bwMode="auto">
              <a:xfrm rot="4500000">
                <a:off x="3019673" y="2771321"/>
                <a:ext cx="128885" cy="399539"/>
              </a:xfrm>
              <a:prstGeom prst="moon">
                <a:avLst>
                  <a:gd name="adj" fmla="val 66688"/>
                </a:avLst>
              </a:prstGeom>
              <a:solidFill>
                <a:sysClr val="windowText" lastClr="000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200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1B1FD3C-4361-CDDF-7280-ECEEAD030460}"/>
                </a:ext>
              </a:extLst>
            </p:cNvPr>
            <p:cNvGrpSpPr/>
            <p:nvPr/>
          </p:nvGrpSpPr>
          <p:grpSpPr>
            <a:xfrm flipH="1">
              <a:off x="1076905" y="3412333"/>
              <a:ext cx="672390" cy="335241"/>
              <a:chOff x="1538286" y="3344653"/>
              <a:chExt cx="1658580" cy="759597"/>
            </a:xfrm>
            <a:solidFill>
              <a:srgbClr val="CC6600"/>
            </a:solidFill>
          </p:grpSpPr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A8ACCA34-7BD4-ABD5-CF34-72CDA8930D0B}"/>
                  </a:ext>
                </a:extLst>
              </p:cNvPr>
              <p:cNvSpPr/>
              <p:nvPr/>
            </p:nvSpPr>
            <p:spPr>
              <a:xfrm>
                <a:off x="1568454" y="3551297"/>
                <a:ext cx="1628412" cy="552953"/>
              </a:xfrm>
              <a:custGeom>
                <a:avLst/>
                <a:gdLst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92413 w 1595658"/>
                  <a:gd name="connsiteY3" fmla="*/ 342083 h 541864"/>
                  <a:gd name="connsiteX4" fmla="*/ 988267 w 1595658"/>
                  <a:gd name="connsiteY4" fmla="*/ 345631 h 541864"/>
                  <a:gd name="connsiteX5" fmla="*/ 505203 w 1595658"/>
                  <a:gd name="connsiteY5" fmla="*/ 541770 h 541864"/>
                  <a:gd name="connsiteX6" fmla="*/ 0 w 1595658"/>
                  <a:gd name="connsiteY6" fmla="*/ 322614 h 541864"/>
                  <a:gd name="connsiteX7" fmla="*/ 10312 w 1595658"/>
                  <a:gd name="connsiteY7" fmla="*/ 176361 h 541864"/>
                  <a:gd name="connsiteX8" fmla="*/ 5810 w 1595658"/>
                  <a:gd name="connsiteY8" fmla="*/ 81050 h 541864"/>
                  <a:gd name="connsiteX9" fmla="*/ 712526 w 1595658"/>
                  <a:gd name="connsiteY9" fmla="*/ 81050 h 541864"/>
                  <a:gd name="connsiteX10" fmla="*/ 711062 w 1595658"/>
                  <a:gd name="connsiteY10" fmla="*/ 64551 h 541864"/>
                  <a:gd name="connsiteX0" fmla="*/ 1431672 w 1595658"/>
                  <a:gd name="connsiteY0" fmla="*/ 599 h 541864"/>
                  <a:gd name="connsiteX1" fmla="*/ 1595059 w 1595658"/>
                  <a:gd name="connsiteY1" fmla="*/ 137350 h 541864"/>
                  <a:gd name="connsiteX2" fmla="*/ 1458308 w 1595658"/>
                  <a:gd name="connsiteY2" fmla="*/ 300738 h 541864"/>
                  <a:gd name="connsiteX3" fmla="*/ 988267 w 1595658"/>
                  <a:gd name="connsiteY3" fmla="*/ 345631 h 541864"/>
                  <a:gd name="connsiteX4" fmla="*/ 505203 w 1595658"/>
                  <a:gd name="connsiteY4" fmla="*/ 541770 h 541864"/>
                  <a:gd name="connsiteX5" fmla="*/ 0 w 1595658"/>
                  <a:gd name="connsiteY5" fmla="*/ 322614 h 541864"/>
                  <a:gd name="connsiteX6" fmla="*/ 10312 w 1595658"/>
                  <a:gd name="connsiteY6" fmla="*/ 176361 h 541864"/>
                  <a:gd name="connsiteX7" fmla="*/ 5810 w 1595658"/>
                  <a:gd name="connsiteY7" fmla="*/ 81050 h 541864"/>
                  <a:gd name="connsiteX8" fmla="*/ 712526 w 1595658"/>
                  <a:gd name="connsiteY8" fmla="*/ 81050 h 541864"/>
                  <a:gd name="connsiteX9" fmla="*/ 711062 w 1595658"/>
                  <a:gd name="connsiteY9" fmla="*/ 64551 h 541864"/>
                  <a:gd name="connsiteX10" fmla="*/ 1431672 w 1595658"/>
                  <a:gd name="connsiteY10" fmla="*/ 599 h 541864"/>
                  <a:gd name="connsiteX0" fmla="*/ 1431672 w 1628800"/>
                  <a:gd name="connsiteY0" fmla="*/ 2064 h 543329"/>
                  <a:gd name="connsiteX1" fmla="*/ 1628397 w 1628800"/>
                  <a:gd name="connsiteY1" fmla="*/ 86428 h 543329"/>
                  <a:gd name="connsiteX2" fmla="*/ 1458308 w 1628800"/>
                  <a:gd name="connsiteY2" fmla="*/ 302203 h 543329"/>
                  <a:gd name="connsiteX3" fmla="*/ 988267 w 1628800"/>
                  <a:gd name="connsiteY3" fmla="*/ 347096 h 543329"/>
                  <a:gd name="connsiteX4" fmla="*/ 505203 w 1628800"/>
                  <a:gd name="connsiteY4" fmla="*/ 543235 h 543329"/>
                  <a:gd name="connsiteX5" fmla="*/ 0 w 1628800"/>
                  <a:gd name="connsiteY5" fmla="*/ 324079 h 543329"/>
                  <a:gd name="connsiteX6" fmla="*/ 10312 w 1628800"/>
                  <a:gd name="connsiteY6" fmla="*/ 177826 h 543329"/>
                  <a:gd name="connsiteX7" fmla="*/ 5810 w 1628800"/>
                  <a:gd name="connsiteY7" fmla="*/ 82515 h 543329"/>
                  <a:gd name="connsiteX8" fmla="*/ 712526 w 1628800"/>
                  <a:gd name="connsiteY8" fmla="*/ 82515 h 543329"/>
                  <a:gd name="connsiteX9" fmla="*/ 711062 w 1628800"/>
                  <a:gd name="connsiteY9" fmla="*/ 66016 h 543329"/>
                  <a:gd name="connsiteX10" fmla="*/ 1431672 w 1628800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711062 w 1629011"/>
                  <a:gd name="connsiteY9" fmla="*/ 66016 h 543329"/>
                  <a:gd name="connsiteX10" fmla="*/ 1431672 w 1629011"/>
                  <a:gd name="connsiteY10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2064 h 543329"/>
                  <a:gd name="connsiteX1" fmla="*/ 1628397 w 1629011"/>
                  <a:gd name="connsiteY1" fmla="*/ 86428 h 543329"/>
                  <a:gd name="connsiteX2" fmla="*/ 1458308 w 1629011"/>
                  <a:gd name="connsiteY2" fmla="*/ 302203 h 543329"/>
                  <a:gd name="connsiteX3" fmla="*/ 988267 w 1629011"/>
                  <a:gd name="connsiteY3" fmla="*/ 347096 h 543329"/>
                  <a:gd name="connsiteX4" fmla="*/ 505203 w 1629011"/>
                  <a:gd name="connsiteY4" fmla="*/ 543235 h 543329"/>
                  <a:gd name="connsiteX5" fmla="*/ 0 w 1629011"/>
                  <a:gd name="connsiteY5" fmla="*/ 324079 h 543329"/>
                  <a:gd name="connsiteX6" fmla="*/ 10312 w 1629011"/>
                  <a:gd name="connsiteY6" fmla="*/ 177826 h 543329"/>
                  <a:gd name="connsiteX7" fmla="*/ 5810 w 1629011"/>
                  <a:gd name="connsiteY7" fmla="*/ 82515 h 543329"/>
                  <a:gd name="connsiteX8" fmla="*/ 712526 w 1629011"/>
                  <a:gd name="connsiteY8" fmla="*/ 82515 h 543329"/>
                  <a:gd name="connsiteX9" fmla="*/ 1431672 w 1629011"/>
                  <a:gd name="connsiteY9" fmla="*/ 2064 h 543329"/>
                  <a:gd name="connsiteX0" fmla="*/ 1431672 w 1629011"/>
                  <a:gd name="connsiteY0" fmla="*/ 7647 h 548912"/>
                  <a:gd name="connsiteX1" fmla="*/ 1628397 w 1629011"/>
                  <a:gd name="connsiteY1" fmla="*/ 92011 h 548912"/>
                  <a:gd name="connsiteX2" fmla="*/ 1458308 w 1629011"/>
                  <a:gd name="connsiteY2" fmla="*/ 307786 h 548912"/>
                  <a:gd name="connsiteX3" fmla="*/ 988267 w 1629011"/>
                  <a:gd name="connsiteY3" fmla="*/ 352679 h 548912"/>
                  <a:gd name="connsiteX4" fmla="*/ 505203 w 1629011"/>
                  <a:gd name="connsiteY4" fmla="*/ 548818 h 548912"/>
                  <a:gd name="connsiteX5" fmla="*/ 0 w 1629011"/>
                  <a:gd name="connsiteY5" fmla="*/ 329662 h 548912"/>
                  <a:gd name="connsiteX6" fmla="*/ 10312 w 1629011"/>
                  <a:gd name="connsiteY6" fmla="*/ 183409 h 548912"/>
                  <a:gd name="connsiteX7" fmla="*/ 5810 w 1629011"/>
                  <a:gd name="connsiteY7" fmla="*/ 88098 h 548912"/>
                  <a:gd name="connsiteX8" fmla="*/ 712526 w 1629011"/>
                  <a:gd name="connsiteY8" fmla="*/ 88098 h 548912"/>
                  <a:gd name="connsiteX9" fmla="*/ 1431672 w 1629011"/>
                  <a:gd name="connsiteY9" fmla="*/ 7647 h 548912"/>
                  <a:gd name="connsiteX0" fmla="*/ 1431672 w 1629394"/>
                  <a:gd name="connsiteY0" fmla="*/ 4806 h 546071"/>
                  <a:gd name="connsiteX1" fmla="*/ 1628397 w 1629394"/>
                  <a:gd name="connsiteY1" fmla="*/ 89170 h 546071"/>
                  <a:gd name="connsiteX2" fmla="*/ 1351151 w 1629394"/>
                  <a:gd name="connsiteY2" fmla="*/ 307327 h 546071"/>
                  <a:gd name="connsiteX3" fmla="*/ 988267 w 1629394"/>
                  <a:gd name="connsiteY3" fmla="*/ 349838 h 546071"/>
                  <a:gd name="connsiteX4" fmla="*/ 505203 w 1629394"/>
                  <a:gd name="connsiteY4" fmla="*/ 545977 h 546071"/>
                  <a:gd name="connsiteX5" fmla="*/ 0 w 1629394"/>
                  <a:gd name="connsiteY5" fmla="*/ 326821 h 546071"/>
                  <a:gd name="connsiteX6" fmla="*/ 10312 w 1629394"/>
                  <a:gd name="connsiteY6" fmla="*/ 180568 h 546071"/>
                  <a:gd name="connsiteX7" fmla="*/ 5810 w 1629394"/>
                  <a:gd name="connsiteY7" fmla="*/ 85257 h 546071"/>
                  <a:gd name="connsiteX8" fmla="*/ 712526 w 1629394"/>
                  <a:gd name="connsiteY8" fmla="*/ 85257 h 546071"/>
                  <a:gd name="connsiteX9" fmla="*/ 1431672 w 1629394"/>
                  <a:gd name="connsiteY9" fmla="*/ 4806 h 546071"/>
                  <a:gd name="connsiteX0" fmla="*/ 1431672 w 1630122"/>
                  <a:gd name="connsiteY0" fmla="*/ 7758 h 549023"/>
                  <a:gd name="connsiteX1" fmla="*/ 1628397 w 1630122"/>
                  <a:gd name="connsiteY1" fmla="*/ 92122 h 549023"/>
                  <a:gd name="connsiteX2" fmla="*/ 1351151 w 1630122"/>
                  <a:gd name="connsiteY2" fmla="*/ 310279 h 549023"/>
                  <a:gd name="connsiteX3" fmla="*/ 988267 w 1630122"/>
                  <a:gd name="connsiteY3" fmla="*/ 352790 h 549023"/>
                  <a:gd name="connsiteX4" fmla="*/ 505203 w 1630122"/>
                  <a:gd name="connsiteY4" fmla="*/ 548929 h 549023"/>
                  <a:gd name="connsiteX5" fmla="*/ 0 w 1630122"/>
                  <a:gd name="connsiteY5" fmla="*/ 329773 h 549023"/>
                  <a:gd name="connsiteX6" fmla="*/ 10312 w 1630122"/>
                  <a:gd name="connsiteY6" fmla="*/ 183520 h 549023"/>
                  <a:gd name="connsiteX7" fmla="*/ 5810 w 1630122"/>
                  <a:gd name="connsiteY7" fmla="*/ 88209 h 549023"/>
                  <a:gd name="connsiteX8" fmla="*/ 712526 w 1630122"/>
                  <a:gd name="connsiteY8" fmla="*/ 88209 h 549023"/>
                  <a:gd name="connsiteX9" fmla="*/ 1431672 w 1630122"/>
                  <a:gd name="connsiteY9" fmla="*/ 7758 h 549023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10312 w 1628412"/>
                  <a:gd name="connsiteY6" fmla="*/ 186975 h 552478"/>
                  <a:gd name="connsiteX7" fmla="*/ 5810 w 1628412"/>
                  <a:gd name="connsiteY7" fmla="*/ 91664 h 552478"/>
                  <a:gd name="connsiteX8" fmla="*/ 712526 w 1628412"/>
                  <a:gd name="connsiteY8" fmla="*/ 91664 h 552478"/>
                  <a:gd name="connsiteX9" fmla="*/ 1431672 w 1628412"/>
                  <a:gd name="connsiteY9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2478"/>
                  <a:gd name="connsiteX1" fmla="*/ 1628397 w 1628412"/>
                  <a:gd name="connsiteY1" fmla="*/ 95577 h 552478"/>
                  <a:gd name="connsiteX2" fmla="*/ 1351151 w 1628412"/>
                  <a:gd name="connsiteY2" fmla="*/ 313734 h 552478"/>
                  <a:gd name="connsiteX3" fmla="*/ 988267 w 1628412"/>
                  <a:gd name="connsiteY3" fmla="*/ 356245 h 552478"/>
                  <a:gd name="connsiteX4" fmla="*/ 505203 w 1628412"/>
                  <a:gd name="connsiteY4" fmla="*/ 552384 h 552478"/>
                  <a:gd name="connsiteX5" fmla="*/ 0 w 1628412"/>
                  <a:gd name="connsiteY5" fmla="*/ 333228 h 552478"/>
                  <a:gd name="connsiteX6" fmla="*/ 5810 w 1628412"/>
                  <a:gd name="connsiteY6" fmla="*/ 91664 h 552478"/>
                  <a:gd name="connsiteX7" fmla="*/ 712526 w 1628412"/>
                  <a:gd name="connsiteY7" fmla="*/ 91664 h 552478"/>
                  <a:gd name="connsiteX8" fmla="*/ 1431672 w 1628412"/>
                  <a:gd name="connsiteY8" fmla="*/ 11213 h 552478"/>
                  <a:gd name="connsiteX0" fmla="*/ 1431672 w 1628412"/>
                  <a:gd name="connsiteY0" fmla="*/ 11213 h 553027"/>
                  <a:gd name="connsiteX1" fmla="*/ 1628397 w 1628412"/>
                  <a:gd name="connsiteY1" fmla="*/ 95577 h 553027"/>
                  <a:gd name="connsiteX2" fmla="*/ 1351151 w 1628412"/>
                  <a:gd name="connsiteY2" fmla="*/ 313734 h 553027"/>
                  <a:gd name="connsiteX3" fmla="*/ 988267 w 1628412"/>
                  <a:gd name="connsiteY3" fmla="*/ 356245 h 553027"/>
                  <a:gd name="connsiteX4" fmla="*/ 505203 w 1628412"/>
                  <a:gd name="connsiteY4" fmla="*/ 552384 h 553027"/>
                  <a:gd name="connsiteX5" fmla="*/ 0 w 1628412"/>
                  <a:gd name="connsiteY5" fmla="*/ 287984 h 553027"/>
                  <a:gd name="connsiteX6" fmla="*/ 5810 w 1628412"/>
                  <a:gd name="connsiteY6" fmla="*/ 91664 h 553027"/>
                  <a:gd name="connsiteX7" fmla="*/ 712526 w 1628412"/>
                  <a:gd name="connsiteY7" fmla="*/ 91664 h 553027"/>
                  <a:gd name="connsiteX8" fmla="*/ 1431672 w 1628412"/>
                  <a:gd name="connsiteY8" fmla="*/ 11213 h 553027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  <a:gd name="connsiteX0" fmla="*/ 1431672 w 1628412"/>
                  <a:gd name="connsiteY0" fmla="*/ 11213 h 552953"/>
                  <a:gd name="connsiteX1" fmla="*/ 1628397 w 1628412"/>
                  <a:gd name="connsiteY1" fmla="*/ 95577 h 552953"/>
                  <a:gd name="connsiteX2" fmla="*/ 1351151 w 1628412"/>
                  <a:gd name="connsiteY2" fmla="*/ 313734 h 552953"/>
                  <a:gd name="connsiteX3" fmla="*/ 988267 w 1628412"/>
                  <a:gd name="connsiteY3" fmla="*/ 356245 h 552953"/>
                  <a:gd name="connsiteX4" fmla="*/ 505203 w 1628412"/>
                  <a:gd name="connsiteY4" fmla="*/ 552384 h 552953"/>
                  <a:gd name="connsiteX5" fmla="*/ 0 w 1628412"/>
                  <a:gd name="connsiteY5" fmla="*/ 287984 h 552953"/>
                  <a:gd name="connsiteX6" fmla="*/ 5810 w 1628412"/>
                  <a:gd name="connsiteY6" fmla="*/ 91664 h 552953"/>
                  <a:gd name="connsiteX7" fmla="*/ 712526 w 1628412"/>
                  <a:gd name="connsiteY7" fmla="*/ 91664 h 552953"/>
                  <a:gd name="connsiteX8" fmla="*/ 1431672 w 1628412"/>
                  <a:gd name="connsiteY8" fmla="*/ 11213 h 55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8412" h="552953">
                    <a:moveTo>
                      <a:pt x="1431672" y="11213"/>
                    </a:moveTo>
                    <a:cubicBezTo>
                      <a:pt x="1516934" y="-10431"/>
                      <a:pt x="1629911" y="-9612"/>
                      <a:pt x="1628397" y="95577"/>
                    </a:cubicBezTo>
                    <a:cubicBezTo>
                      <a:pt x="1626883" y="200766"/>
                      <a:pt x="1469749" y="313522"/>
                      <a:pt x="1351151" y="313734"/>
                    </a:cubicBezTo>
                    <a:cubicBezTo>
                      <a:pt x="1232553" y="313946"/>
                      <a:pt x="1090178" y="341281"/>
                      <a:pt x="988267" y="356245"/>
                    </a:cubicBezTo>
                    <a:cubicBezTo>
                      <a:pt x="932798" y="421379"/>
                      <a:pt x="848508" y="539949"/>
                      <a:pt x="505203" y="552384"/>
                    </a:cubicBezTo>
                    <a:cubicBezTo>
                      <a:pt x="161898" y="564819"/>
                      <a:pt x="30095" y="370317"/>
                      <a:pt x="0" y="287984"/>
                    </a:cubicBezTo>
                    <a:lnTo>
                      <a:pt x="5810" y="91664"/>
                    </a:lnTo>
                    <a:cubicBezTo>
                      <a:pt x="241382" y="91664"/>
                      <a:pt x="313268" y="99431"/>
                      <a:pt x="712526" y="91664"/>
                    </a:cubicBezTo>
                    <a:cubicBezTo>
                      <a:pt x="1111784" y="83897"/>
                      <a:pt x="1346410" y="32857"/>
                      <a:pt x="1431672" y="11213"/>
                    </a:cubicBezTo>
                    <a:close/>
                  </a:path>
                </a:pathLst>
              </a:cu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6" name="四角形: 上の 2 つの角を丸める 45">
                <a:extLst>
                  <a:ext uri="{FF2B5EF4-FFF2-40B4-BE49-F238E27FC236}">
                    <a16:creationId xmlns:a16="http://schemas.microsoft.com/office/drawing/2014/main" id="{B5EC6868-6D53-FAEA-1A6E-EF7992BFE21C}"/>
                  </a:ext>
                </a:extLst>
              </p:cNvPr>
              <p:cNvSpPr/>
              <p:nvPr/>
            </p:nvSpPr>
            <p:spPr>
              <a:xfrm rot="5400000">
                <a:off x="1817887" y="3575905"/>
                <a:ext cx="490629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7" name="四角形: 上の 2 つの角を丸める 46">
                <a:extLst>
                  <a:ext uri="{FF2B5EF4-FFF2-40B4-BE49-F238E27FC236}">
                    <a16:creationId xmlns:a16="http://schemas.microsoft.com/office/drawing/2014/main" id="{F8E884FE-0F0F-2233-8942-497488F81CEA}"/>
                  </a:ext>
                </a:extLst>
              </p:cNvPr>
              <p:cNvSpPr/>
              <p:nvPr/>
            </p:nvSpPr>
            <p:spPr>
              <a:xfrm rot="5400000">
                <a:off x="1594724" y="3583095"/>
                <a:ext cx="476257" cy="2315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0FB99890-C9D1-3E3A-BE2E-E248E8CD2ED5}"/>
                  </a:ext>
                </a:extLst>
              </p:cNvPr>
              <p:cNvSpPr/>
              <p:nvPr/>
            </p:nvSpPr>
            <p:spPr>
              <a:xfrm rot="5400000">
                <a:off x="1416543" y="3614249"/>
                <a:ext cx="422273" cy="178788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9" name="四角形: 上の 2 つの角を丸める 48">
                <a:extLst>
                  <a:ext uri="{FF2B5EF4-FFF2-40B4-BE49-F238E27FC236}">
                    <a16:creationId xmlns:a16="http://schemas.microsoft.com/office/drawing/2014/main" id="{F517261C-5D3A-52D2-6963-F9572866C75B}"/>
                  </a:ext>
                </a:extLst>
              </p:cNvPr>
              <p:cNvSpPr/>
              <p:nvPr/>
            </p:nvSpPr>
            <p:spPr>
              <a:xfrm rot="5400000">
                <a:off x="2144787" y="3325317"/>
                <a:ext cx="465078" cy="503750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A97B0F9D-81E3-6FE0-AAC2-8A7D5663DF8E}"/>
                </a:ext>
              </a:extLst>
            </p:cNvPr>
            <p:cNvGrpSpPr/>
            <p:nvPr/>
          </p:nvGrpSpPr>
          <p:grpSpPr>
            <a:xfrm>
              <a:off x="510816" y="2374285"/>
              <a:ext cx="794378" cy="419648"/>
              <a:chOff x="311260" y="2373359"/>
              <a:chExt cx="1179774" cy="623245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19624781-1568-1D5C-1192-71599E8E247C}"/>
                  </a:ext>
                </a:extLst>
              </p:cNvPr>
              <p:cNvGrpSpPr/>
              <p:nvPr/>
            </p:nvGrpSpPr>
            <p:grpSpPr>
              <a:xfrm>
                <a:off x="311260" y="2373359"/>
                <a:ext cx="1179774" cy="623245"/>
                <a:chOff x="5437906" y="836688"/>
                <a:chExt cx="2280700" cy="1204836"/>
              </a:xfrm>
            </p:grpSpPr>
            <p:sp>
              <p:nvSpPr>
                <p:cNvPr id="42" name="楕円 8">
                  <a:extLst>
                    <a:ext uri="{FF2B5EF4-FFF2-40B4-BE49-F238E27FC236}">
                      <a16:creationId xmlns:a16="http://schemas.microsoft.com/office/drawing/2014/main" id="{65021E9B-751E-CD65-1FB7-E45D134B856A}"/>
                    </a:ext>
                  </a:extLst>
                </p:cNvPr>
                <p:cNvSpPr/>
                <p:nvPr/>
              </p:nvSpPr>
              <p:spPr>
                <a:xfrm>
                  <a:off x="5437906" y="836688"/>
                  <a:ext cx="2280700" cy="1162627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B6974242-089C-EA09-6FF9-027764418EB5}"/>
                    </a:ext>
                  </a:extLst>
                </p:cNvPr>
                <p:cNvSpPr/>
                <p:nvPr/>
              </p:nvSpPr>
              <p:spPr>
                <a:xfrm>
                  <a:off x="5590752" y="1579411"/>
                  <a:ext cx="1960745" cy="277964"/>
                </a:xfrm>
                <a:custGeom>
                  <a:avLst/>
                  <a:gdLst>
                    <a:gd name="connsiteX0" fmla="*/ 952406 w 1960745"/>
                    <a:gd name="connsiteY0" fmla="*/ 0 h 284698"/>
                    <a:gd name="connsiteX1" fmla="*/ 1828213 w 1960745"/>
                    <a:gd name="connsiteY1" fmla="*/ 143121 h 284698"/>
                    <a:gd name="connsiteX2" fmla="*/ 1960745 w 1960745"/>
                    <a:gd name="connsiteY2" fmla="*/ 196194 h 284698"/>
                    <a:gd name="connsiteX3" fmla="*/ 1933101 w 1960745"/>
                    <a:gd name="connsiteY3" fmla="*/ 217918 h 284698"/>
                    <a:gd name="connsiteX4" fmla="*/ 1803931 w 1960745"/>
                    <a:gd name="connsiteY4" fmla="*/ 284698 h 284698"/>
                    <a:gd name="connsiteX5" fmla="*/ 1731079 w 1960745"/>
                    <a:gd name="connsiteY5" fmla="*/ 260347 h 284698"/>
                    <a:gd name="connsiteX6" fmla="*/ 952406 w 1960745"/>
                    <a:gd name="connsiteY6" fmla="*/ 151872 h 284698"/>
                    <a:gd name="connsiteX7" fmla="*/ 191448 w 1960745"/>
                    <a:gd name="connsiteY7" fmla="*/ 260347 h 284698"/>
                    <a:gd name="connsiteX8" fmla="*/ 151291 w 1960745"/>
                    <a:gd name="connsiteY8" fmla="*/ 274467 h 284698"/>
                    <a:gd name="connsiteX9" fmla="*/ 41909 w 1960745"/>
                    <a:gd name="connsiteY9" fmla="*/ 217918 h 284698"/>
                    <a:gd name="connsiteX10" fmla="*/ 0 w 1960745"/>
                    <a:gd name="connsiteY10" fmla="*/ 184983 h 284698"/>
                    <a:gd name="connsiteX11" fmla="*/ 98811 w 1960745"/>
                    <a:gd name="connsiteY11" fmla="*/ 143121 h 284698"/>
                    <a:gd name="connsiteX12" fmla="*/ 952406 w 1960745"/>
                    <a:gd name="connsiteY12" fmla="*/ 0 h 284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960745" h="284698">
                      <a:moveTo>
                        <a:pt x="952406" y="0"/>
                      </a:moveTo>
                      <a:cubicBezTo>
                        <a:pt x="1272711" y="0"/>
                        <a:pt x="1575210" y="57313"/>
                        <a:pt x="1828213" y="143121"/>
                      </a:cubicBezTo>
                      <a:lnTo>
                        <a:pt x="1960745" y="196194"/>
                      </a:lnTo>
                      <a:lnTo>
                        <a:pt x="1933101" y="217918"/>
                      </a:lnTo>
                      <a:lnTo>
                        <a:pt x="1803931" y="284698"/>
                      </a:lnTo>
                      <a:lnTo>
                        <a:pt x="1731079" y="260347"/>
                      </a:lnTo>
                      <a:cubicBezTo>
                        <a:pt x="1499307" y="194244"/>
                        <a:pt x="1232673" y="151872"/>
                        <a:pt x="952406" y="151872"/>
                      </a:cubicBezTo>
                      <a:cubicBezTo>
                        <a:pt x="672140" y="151872"/>
                        <a:pt x="413064" y="194244"/>
                        <a:pt x="191448" y="260347"/>
                      </a:cubicBezTo>
                      <a:lnTo>
                        <a:pt x="151291" y="274467"/>
                      </a:lnTo>
                      <a:lnTo>
                        <a:pt x="41909" y="217918"/>
                      </a:lnTo>
                      <a:lnTo>
                        <a:pt x="0" y="184983"/>
                      </a:lnTo>
                      <a:lnTo>
                        <a:pt x="98811" y="143121"/>
                      </a:lnTo>
                      <a:cubicBezTo>
                        <a:pt x="339475" y="57313"/>
                        <a:pt x="632102" y="0"/>
                        <a:pt x="952406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" name="楕円 8">
                  <a:extLst>
                    <a:ext uri="{FF2B5EF4-FFF2-40B4-BE49-F238E27FC236}">
                      <a16:creationId xmlns:a16="http://schemas.microsoft.com/office/drawing/2014/main" id="{4C63ED2D-46BC-EDC7-0C5C-114C44359EBE}"/>
                    </a:ext>
                  </a:extLst>
                </p:cNvPr>
                <p:cNvSpPr/>
                <p:nvPr/>
              </p:nvSpPr>
              <p:spPr>
                <a:xfrm flipV="1">
                  <a:off x="5555562" y="1721759"/>
                  <a:ext cx="2045388" cy="319765"/>
                </a:xfrm>
                <a:custGeom>
                  <a:avLst/>
                  <a:gdLst>
                    <a:gd name="connsiteX0" fmla="*/ 0 w 2280699"/>
                    <a:gd name="connsiteY0" fmla="*/ 486423 h 972845"/>
                    <a:gd name="connsiteX1" fmla="*/ 1140350 w 2280699"/>
                    <a:gd name="connsiteY1" fmla="*/ 0 h 972845"/>
                    <a:gd name="connsiteX2" fmla="*/ 2280700 w 2280699"/>
                    <a:gd name="connsiteY2" fmla="*/ 486423 h 972845"/>
                    <a:gd name="connsiteX3" fmla="*/ 1140350 w 2280699"/>
                    <a:gd name="connsiteY3" fmla="*/ 972846 h 972845"/>
                    <a:gd name="connsiteX4" fmla="*/ 0 w 2280699"/>
                    <a:gd name="connsiteY4" fmla="*/ 486423 h 972845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486423 h 972846"/>
                    <a:gd name="connsiteX1" fmla="*/ 1140350 w 2280700"/>
                    <a:gd name="connsiteY1" fmla="*/ 0 h 972846"/>
                    <a:gd name="connsiteX2" fmla="*/ 2280700 w 2280700"/>
                    <a:gd name="connsiteY2" fmla="*/ 486423 h 972846"/>
                    <a:gd name="connsiteX3" fmla="*/ 1140350 w 2280700"/>
                    <a:gd name="connsiteY3" fmla="*/ 972846 h 972846"/>
                    <a:gd name="connsiteX4" fmla="*/ 0 w 2280700"/>
                    <a:gd name="connsiteY4" fmla="*/ 486423 h 972846"/>
                    <a:gd name="connsiteX0" fmla="*/ 0 w 2280700"/>
                    <a:gd name="connsiteY0" fmla="*/ 676204 h 1162627"/>
                    <a:gd name="connsiteX1" fmla="*/ 1114470 w 2280700"/>
                    <a:gd name="connsiteY1" fmla="*/ 0 h 1162627"/>
                    <a:gd name="connsiteX2" fmla="*/ 2280700 w 2280700"/>
                    <a:gd name="connsiteY2" fmla="*/ 676204 h 1162627"/>
                    <a:gd name="connsiteX3" fmla="*/ 1140350 w 2280700"/>
                    <a:gd name="connsiteY3" fmla="*/ 1162627 h 1162627"/>
                    <a:gd name="connsiteX4" fmla="*/ 0 w 2280700"/>
                    <a:gd name="connsiteY4" fmla="*/ 676204 h 11626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80700" h="1162627">
                      <a:moveTo>
                        <a:pt x="0" y="676204"/>
                      </a:moveTo>
                      <a:cubicBezTo>
                        <a:pt x="0" y="407560"/>
                        <a:pt x="484672" y="0"/>
                        <a:pt x="1114470" y="0"/>
                      </a:cubicBezTo>
                      <a:cubicBezTo>
                        <a:pt x="1744268" y="0"/>
                        <a:pt x="2280700" y="407560"/>
                        <a:pt x="2280700" y="676204"/>
                      </a:cubicBezTo>
                      <a:cubicBezTo>
                        <a:pt x="2280700" y="944848"/>
                        <a:pt x="1770148" y="1162627"/>
                        <a:pt x="1140350" y="1162627"/>
                      </a:cubicBezTo>
                      <a:cubicBezTo>
                        <a:pt x="510552" y="1162627"/>
                        <a:pt x="0" y="944848"/>
                        <a:pt x="0" y="676204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 dirty="0"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C183BAB-C5BD-B3C8-6052-2483BA0E1FE1}"/>
                  </a:ext>
                </a:extLst>
              </p:cNvPr>
              <p:cNvSpPr/>
              <p:nvPr/>
            </p:nvSpPr>
            <p:spPr>
              <a:xfrm>
                <a:off x="804840" y="2508508"/>
                <a:ext cx="218710" cy="194108"/>
              </a:xfrm>
              <a:custGeom>
                <a:avLst/>
                <a:gdLst>
                  <a:gd name="connsiteX0" fmla="*/ 237113 w 295216"/>
                  <a:gd name="connsiteY0" fmla="*/ 0 h 262008"/>
                  <a:gd name="connsiteX1" fmla="*/ 251983 w 295216"/>
                  <a:gd name="connsiteY1" fmla="*/ 10025 h 262008"/>
                  <a:gd name="connsiteX2" fmla="*/ 295216 w 295216"/>
                  <a:gd name="connsiteY2" fmla="*/ 114400 h 262008"/>
                  <a:gd name="connsiteX3" fmla="*/ 147608 w 295216"/>
                  <a:gd name="connsiteY3" fmla="*/ 262008 h 262008"/>
                  <a:gd name="connsiteX4" fmla="*/ 0 w 295216"/>
                  <a:gd name="connsiteY4" fmla="*/ 114400 h 262008"/>
                  <a:gd name="connsiteX5" fmla="*/ 43234 w 295216"/>
                  <a:gd name="connsiteY5" fmla="*/ 10025 h 262008"/>
                  <a:gd name="connsiteX6" fmla="*/ 58104 w 295216"/>
                  <a:gd name="connsiteY6" fmla="*/ 0 h 262008"/>
                  <a:gd name="connsiteX7" fmla="*/ 45133 w 295216"/>
                  <a:gd name="connsiteY7" fmla="*/ 22037 h 262008"/>
                  <a:gd name="connsiteX8" fmla="*/ 36393 w 295216"/>
                  <a:gd name="connsiteY8" fmla="*/ 71625 h 262008"/>
                  <a:gd name="connsiteX9" fmla="*/ 147608 w 295216"/>
                  <a:gd name="connsiteY9" fmla="*/ 199022 h 262008"/>
                  <a:gd name="connsiteX10" fmla="*/ 258823 w 295216"/>
                  <a:gd name="connsiteY10" fmla="*/ 71625 h 262008"/>
                  <a:gd name="connsiteX11" fmla="*/ 250083 w 295216"/>
                  <a:gd name="connsiteY11" fmla="*/ 22037 h 262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5216" h="262008">
                    <a:moveTo>
                      <a:pt x="237113" y="0"/>
                    </a:moveTo>
                    <a:lnTo>
                      <a:pt x="251983" y="10025"/>
                    </a:lnTo>
                    <a:cubicBezTo>
                      <a:pt x="278695" y="36737"/>
                      <a:pt x="295216" y="73639"/>
                      <a:pt x="295216" y="114400"/>
                    </a:cubicBezTo>
                    <a:cubicBezTo>
                      <a:pt x="295216" y="195922"/>
                      <a:pt x="229130" y="262008"/>
                      <a:pt x="147608" y="262008"/>
                    </a:cubicBezTo>
                    <a:cubicBezTo>
                      <a:pt x="66086" y="262008"/>
                      <a:pt x="0" y="195922"/>
                      <a:pt x="0" y="114400"/>
                    </a:cubicBezTo>
                    <a:cubicBezTo>
                      <a:pt x="0" y="73639"/>
                      <a:pt x="16522" y="36737"/>
                      <a:pt x="43234" y="10025"/>
                    </a:cubicBezTo>
                    <a:lnTo>
                      <a:pt x="58104" y="0"/>
                    </a:lnTo>
                    <a:lnTo>
                      <a:pt x="45133" y="22037"/>
                    </a:lnTo>
                    <a:cubicBezTo>
                      <a:pt x="39505" y="37278"/>
                      <a:pt x="36393" y="54035"/>
                      <a:pt x="36393" y="71625"/>
                    </a:cubicBezTo>
                    <a:cubicBezTo>
                      <a:pt x="36393" y="141984"/>
                      <a:pt x="86186" y="199022"/>
                      <a:pt x="147608" y="199022"/>
                    </a:cubicBezTo>
                    <a:cubicBezTo>
                      <a:pt x="209030" y="199022"/>
                      <a:pt x="258823" y="141984"/>
                      <a:pt x="258823" y="71625"/>
                    </a:cubicBezTo>
                    <a:cubicBezTo>
                      <a:pt x="258823" y="54035"/>
                      <a:pt x="255711" y="37278"/>
                      <a:pt x="250083" y="22037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736CF1F8-2D56-AE68-B462-B5E927EAB8DC}"/>
                  </a:ext>
                </a:extLst>
              </p:cNvPr>
              <p:cNvSpPr/>
              <p:nvPr/>
            </p:nvSpPr>
            <p:spPr>
              <a:xfrm>
                <a:off x="848737" y="2499534"/>
                <a:ext cx="130918" cy="130917"/>
              </a:xfrm>
              <a:prstGeom prst="ellipse">
                <a:avLst/>
              </a:prstGeom>
              <a:solidFill>
                <a:srgbClr val="FFFF00"/>
              </a:solidFill>
              <a:ln w="381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" lastClr="FFFFFF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361C1356-4E05-D675-FA7F-B56D97CFFEEE}"/>
                </a:ext>
              </a:extLst>
            </p:cNvPr>
            <p:cNvSpPr/>
            <p:nvPr/>
          </p:nvSpPr>
          <p:spPr bwMode="auto">
            <a:xfrm rot="5400000">
              <a:off x="889716" y="3228345"/>
              <a:ext cx="68244" cy="434794"/>
            </a:xfrm>
            <a:prstGeom prst="moon">
              <a:avLst/>
            </a:prstGeom>
            <a:solidFill>
              <a:srgbClr val="FF0000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DE24AD3D-356E-B40B-9C6B-444FBB9BD9C3}"/>
                </a:ext>
              </a:extLst>
            </p:cNvPr>
            <p:cNvGrpSpPr/>
            <p:nvPr/>
          </p:nvGrpSpPr>
          <p:grpSpPr>
            <a:xfrm>
              <a:off x="750565" y="3431637"/>
              <a:ext cx="383371" cy="456141"/>
              <a:chOff x="3128121" y="2539151"/>
              <a:chExt cx="1402829" cy="1669107"/>
            </a:xfrm>
          </p:grpSpPr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19E11980-B867-D82F-CB0A-35E1A7BBD167}"/>
                  </a:ext>
                </a:extLst>
              </p:cNvPr>
              <p:cNvSpPr/>
              <p:nvPr/>
            </p:nvSpPr>
            <p:spPr>
              <a:xfrm rot="6729705">
                <a:off x="3906752" y="3202208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6A958E32-E807-E132-1117-287D6864EFE4}"/>
                  </a:ext>
                </a:extLst>
              </p:cNvPr>
              <p:cNvSpPr/>
              <p:nvPr/>
            </p:nvSpPr>
            <p:spPr>
              <a:xfrm rot="6729705">
                <a:off x="3806740" y="3321270"/>
                <a:ext cx="214026" cy="43330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FF9966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1439E1A7-2CCD-C859-6E7C-EC2B9EC898D2}"/>
                  </a:ext>
                </a:extLst>
              </p:cNvPr>
              <p:cNvGrpSpPr/>
              <p:nvPr/>
            </p:nvGrpSpPr>
            <p:grpSpPr>
              <a:xfrm>
                <a:off x="3465766" y="2539151"/>
                <a:ext cx="613973" cy="695898"/>
                <a:chOff x="3197805" y="818710"/>
                <a:chExt cx="765085" cy="718438"/>
              </a:xfrm>
            </p:grpSpPr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67C74E4B-5D8D-635F-D67F-3C8397CC693D}"/>
                    </a:ext>
                  </a:extLst>
                </p:cNvPr>
                <p:cNvGrpSpPr/>
                <p:nvPr/>
              </p:nvGrpSpPr>
              <p:grpSpPr>
                <a:xfrm>
                  <a:off x="3197805" y="818710"/>
                  <a:ext cx="765085" cy="718438"/>
                  <a:chOff x="3895813" y="1773724"/>
                  <a:chExt cx="904932" cy="808448"/>
                </a:xfrm>
              </p:grpSpPr>
              <p:sp>
                <p:nvSpPr>
                  <p:cNvPr id="36" name="フローチャート: 手作業 35">
                    <a:extLst>
                      <a:ext uri="{FF2B5EF4-FFF2-40B4-BE49-F238E27FC236}">
                        <a16:creationId xmlns:a16="http://schemas.microsoft.com/office/drawing/2014/main" id="{2B05448F-F4FF-D708-651B-F69BB7CCC64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943234" y="1773724"/>
                    <a:ext cx="810090" cy="315035"/>
                  </a:xfrm>
                  <a:prstGeom prst="flowChartManualOperation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FDBC8879-D8B8-143C-91BA-AAE2986E1EAF}"/>
                      </a:ext>
                    </a:extLst>
                  </p:cNvPr>
                  <p:cNvSpPr/>
                  <p:nvPr/>
                </p:nvSpPr>
                <p:spPr>
                  <a:xfrm>
                    <a:off x="3895813" y="1999270"/>
                    <a:ext cx="904932" cy="579892"/>
                  </a:xfrm>
                  <a:prstGeom prst="roundRect">
                    <a:avLst>
                      <a:gd name="adj" fmla="val 4074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36AA56B8-358E-40EA-9DF1-4E6B25E1BE59}"/>
                      </a:ext>
                    </a:extLst>
                  </p:cNvPr>
                  <p:cNvSpPr/>
                  <p:nvPr/>
                </p:nvSpPr>
                <p:spPr>
                  <a:xfrm>
                    <a:off x="3895813" y="2482345"/>
                    <a:ext cx="904932" cy="99827"/>
                  </a:xfrm>
                  <a:custGeom>
                    <a:avLst/>
                    <a:gdLst>
                      <a:gd name="connsiteX0" fmla="*/ 0 w 904932"/>
                      <a:gd name="connsiteY0" fmla="*/ 0 h 99827"/>
                      <a:gd name="connsiteX1" fmla="*/ 52202 w 904932"/>
                      <a:gd name="connsiteY1" fmla="*/ 52202 h 99827"/>
                      <a:gd name="connsiteX2" fmla="*/ 852730 w 904932"/>
                      <a:gd name="connsiteY2" fmla="*/ 52202 h 99827"/>
                      <a:gd name="connsiteX3" fmla="*/ 904932 w 904932"/>
                      <a:gd name="connsiteY3" fmla="*/ 0 h 99827"/>
                      <a:gd name="connsiteX4" fmla="*/ 904932 w 904932"/>
                      <a:gd name="connsiteY4" fmla="*/ 47625 h 99827"/>
                      <a:gd name="connsiteX5" fmla="*/ 852730 w 904932"/>
                      <a:gd name="connsiteY5" fmla="*/ 99827 h 99827"/>
                      <a:gd name="connsiteX6" fmla="*/ 52202 w 904932"/>
                      <a:gd name="connsiteY6" fmla="*/ 99827 h 99827"/>
                      <a:gd name="connsiteX7" fmla="*/ 0 w 904932"/>
                      <a:gd name="connsiteY7" fmla="*/ 47625 h 998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904932" h="99827">
                        <a:moveTo>
                          <a:pt x="0" y="0"/>
                        </a:moveTo>
                        <a:cubicBezTo>
                          <a:pt x="0" y="28830"/>
                          <a:pt x="23372" y="52202"/>
                          <a:pt x="52202" y="52202"/>
                        </a:cubicBezTo>
                        <a:lnTo>
                          <a:pt x="852730" y="52202"/>
                        </a:lnTo>
                        <a:cubicBezTo>
                          <a:pt x="881560" y="52202"/>
                          <a:pt x="904932" y="28830"/>
                          <a:pt x="904932" y="0"/>
                        </a:cubicBezTo>
                        <a:lnTo>
                          <a:pt x="904932" y="47625"/>
                        </a:lnTo>
                        <a:cubicBezTo>
                          <a:pt x="904932" y="76455"/>
                          <a:pt x="881560" y="99827"/>
                          <a:pt x="852730" y="99827"/>
                        </a:cubicBezTo>
                        <a:lnTo>
                          <a:pt x="52202" y="99827"/>
                        </a:lnTo>
                        <a:cubicBezTo>
                          <a:pt x="23372" y="99827"/>
                          <a:pt x="0" y="76455"/>
                          <a:pt x="0" y="4762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50196"/>
                    </a:srgbClr>
                  </a:solidFill>
                  <a:ln w="381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en-US"/>
                    </a:defPPr>
                    <a:lvl1pPr marL="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4572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6B524EBF-CE8E-1A81-F04C-97860B51D9CB}"/>
                    </a:ext>
                  </a:extLst>
                </p:cNvPr>
                <p:cNvSpPr/>
                <p:nvPr/>
              </p:nvSpPr>
              <p:spPr>
                <a:xfrm>
                  <a:off x="3493636" y="1105367"/>
                  <a:ext cx="417274" cy="73360"/>
                </a:xfrm>
                <a:custGeom>
                  <a:avLst/>
                  <a:gdLst>
                    <a:gd name="connsiteX0" fmla="*/ 320132 w 417274"/>
                    <a:gd name="connsiteY0" fmla="*/ 36679 h 73360"/>
                    <a:gd name="connsiteX1" fmla="*/ 320132 w 417274"/>
                    <a:gd name="connsiteY1" fmla="*/ 36680 h 73360"/>
                    <a:gd name="connsiteX2" fmla="*/ 320132 w 417274"/>
                    <a:gd name="connsiteY2" fmla="*/ 36680 h 73360"/>
                    <a:gd name="connsiteX3" fmla="*/ 0 w 417274"/>
                    <a:gd name="connsiteY3" fmla="*/ 36679 h 73360"/>
                    <a:gd name="connsiteX4" fmla="*/ 0 w 417274"/>
                    <a:gd name="connsiteY4" fmla="*/ 36680 h 73360"/>
                    <a:gd name="connsiteX5" fmla="*/ 0 w 417274"/>
                    <a:gd name="connsiteY5" fmla="*/ 36680 h 73360"/>
                    <a:gd name="connsiteX6" fmla="*/ 356812 w 417274"/>
                    <a:gd name="connsiteY6" fmla="*/ 0 h 73360"/>
                    <a:gd name="connsiteX7" fmla="*/ 380594 w 417274"/>
                    <a:gd name="connsiteY7" fmla="*/ 0 h 73360"/>
                    <a:gd name="connsiteX8" fmla="*/ 417274 w 417274"/>
                    <a:gd name="connsiteY8" fmla="*/ 36680 h 73360"/>
                    <a:gd name="connsiteX9" fmla="*/ 417273 w 417274"/>
                    <a:gd name="connsiteY9" fmla="*/ 36680 h 73360"/>
                    <a:gd name="connsiteX10" fmla="*/ 380593 w 417274"/>
                    <a:gd name="connsiteY10" fmla="*/ 73360 h 73360"/>
                    <a:gd name="connsiteX11" fmla="*/ 356812 w 417274"/>
                    <a:gd name="connsiteY11" fmla="*/ 73359 h 73360"/>
                    <a:gd name="connsiteX12" fmla="*/ 330875 w 417274"/>
                    <a:gd name="connsiteY12" fmla="*/ 62616 h 73360"/>
                    <a:gd name="connsiteX13" fmla="*/ 320132 w 417274"/>
                    <a:gd name="connsiteY13" fmla="*/ 36680 h 73360"/>
                    <a:gd name="connsiteX14" fmla="*/ 330875 w 417274"/>
                    <a:gd name="connsiteY14" fmla="*/ 10743 h 73360"/>
                    <a:gd name="connsiteX15" fmla="*/ 356812 w 417274"/>
                    <a:gd name="connsiteY15" fmla="*/ 0 h 73360"/>
                    <a:gd name="connsiteX16" fmla="*/ 36680 w 417274"/>
                    <a:gd name="connsiteY16" fmla="*/ 0 h 73360"/>
                    <a:gd name="connsiteX17" fmla="*/ 244300 w 417274"/>
                    <a:gd name="connsiteY17" fmla="*/ 0 h 73360"/>
                    <a:gd name="connsiteX18" fmla="*/ 280980 w 417274"/>
                    <a:gd name="connsiteY18" fmla="*/ 36680 h 73360"/>
                    <a:gd name="connsiteX19" fmla="*/ 280979 w 417274"/>
                    <a:gd name="connsiteY19" fmla="*/ 36680 h 73360"/>
                    <a:gd name="connsiteX20" fmla="*/ 244299 w 417274"/>
                    <a:gd name="connsiteY20" fmla="*/ 73360 h 73360"/>
                    <a:gd name="connsiteX21" fmla="*/ 36680 w 417274"/>
                    <a:gd name="connsiteY21" fmla="*/ 73359 h 73360"/>
                    <a:gd name="connsiteX22" fmla="*/ 10743 w 417274"/>
                    <a:gd name="connsiteY22" fmla="*/ 62616 h 73360"/>
                    <a:gd name="connsiteX23" fmla="*/ 0 w 417274"/>
                    <a:gd name="connsiteY23" fmla="*/ 36680 h 73360"/>
                    <a:gd name="connsiteX24" fmla="*/ 10743 w 417274"/>
                    <a:gd name="connsiteY24" fmla="*/ 10743 h 73360"/>
                    <a:gd name="connsiteX25" fmla="*/ 36680 w 417274"/>
                    <a:gd name="connsiteY25" fmla="*/ 0 h 73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17274" h="73360">
                      <a:moveTo>
                        <a:pt x="320132" y="36679"/>
                      </a:moveTo>
                      <a:lnTo>
                        <a:pt x="320132" y="36680"/>
                      </a:lnTo>
                      <a:lnTo>
                        <a:pt x="320132" y="36680"/>
                      </a:lnTo>
                      <a:close/>
                      <a:moveTo>
                        <a:pt x="0" y="36679"/>
                      </a:moveTo>
                      <a:lnTo>
                        <a:pt x="0" y="36680"/>
                      </a:lnTo>
                      <a:lnTo>
                        <a:pt x="0" y="36680"/>
                      </a:lnTo>
                      <a:close/>
                      <a:moveTo>
                        <a:pt x="356812" y="0"/>
                      </a:moveTo>
                      <a:lnTo>
                        <a:pt x="380594" y="0"/>
                      </a:lnTo>
                      <a:cubicBezTo>
                        <a:pt x="400852" y="0"/>
                        <a:pt x="417274" y="16422"/>
                        <a:pt x="417274" y="36680"/>
                      </a:cubicBezTo>
                      <a:lnTo>
                        <a:pt x="417273" y="36680"/>
                      </a:lnTo>
                      <a:cubicBezTo>
                        <a:pt x="417273" y="56938"/>
                        <a:pt x="400851" y="73360"/>
                        <a:pt x="380593" y="73360"/>
                      </a:cubicBezTo>
                      <a:lnTo>
                        <a:pt x="356812" y="73359"/>
                      </a:lnTo>
                      <a:cubicBezTo>
                        <a:pt x="346683" y="73359"/>
                        <a:pt x="337513" y="69254"/>
                        <a:pt x="330875" y="62616"/>
                      </a:cubicBezTo>
                      <a:lnTo>
                        <a:pt x="320132" y="36680"/>
                      </a:lnTo>
                      <a:lnTo>
                        <a:pt x="330875" y="10743"/>
                      </a:lnTo>
                      <a:cubicBezTo>
                        <a:pt x="337513" y="4106"/>
                        <a:pt x="346683" y="0"/>
                        <a:pt x="356812" y="0"/>
                      </a:cubicBezTo>
                      <a:close/>
                      <a:moveTo>
                        <a:pt x="36680" y="0"/>
                      </a:moveTo>
                      <a:lnTo>
                        <a:pt x="244300" y="0"/>
                      </a:lnTo>
                      <a:cubicBezTo>
                        <a:pt x="264558" y="0"/>
                        <a:pt x="280980" y="16422"/>
                        <a:pt x="280980" y="36680"/>
                      </a:cubicBezTo>
                      <a:lnTo>
                        <a:pt x="280979" y="36680"/>
                      </a:lnTo>
                      <a:cubicBezTo>
                        <a:pt x="280979" y="56938"/>
                        <a:pt x="264557" y="73360"/>
                        <a:pt x="244299" y="73360"/>
                      </a:cubicBezTo>
                      <a:lnTo>
                        <a:pt x="36680" y="73359"/>
                      </a:lnTo>
                      <a:cubicBezTo>
                        <a:pt x="26551" y="73359"/>
                        <a:pt x="17381" y="69254"/>
                        <a:pt x="10743" y="62616"/>
                      </a:cubicBezTo>
                      <a:lnTo>
                        <a:pt x="0" y="36680"/>
                      </a:lnTo>
                      <a:lnTo>
                        <a:pt x="10743" y="10743"/>
                      </a:lnTo>
                      <a:cubicBezTo>
                        <a:pt x="17381" y="4106"/>
                        <a:pt x="26551" y="0"/>
                        <a:pt x="36680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381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4572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19085D59-30E0-8BC9-DA16-601A741E0081}"/>
                  </a:ext>
                </a:extLst>
              </p:cNvPr>
              <p:cNvSpPr/>
              <p:nvPr/>
            </p:nvSpPr>
            <p:spPr>
              <a:xfrm>
                <a:off x="3128121" y="2884776"/>
                <a:ext cx="1402829" cy="1323482"/>
              </a:xfrm>
              <a:custGeom>
                <a:avLst/>
                <a:gdLst>
                  <a:gd name="connsiteX0" fmla="*/ 1027667 w 1402829"/>
                  <a:gd name="connsiteY0" fmla="*/ 881 h 1323482"/>
                  <a:gd name="connsiteX1" fmla="*/ 1142867 w 1402829"/>
                  <a:gd name="connsiteY1" fmla="*/ 58222 h 1323482"/>
                  <a:gd name="connsiteX2" fmla="*/ 1378829 w 1402829"/>
                  <a:gd name="connsiteY2" fmla="*/ 466919 h 1323482"/>
                  <a:gd name="connsiteX3" fmla="*/ 1383514 w 1402829"/>
                  <a:gd name="connsiteY3" fmla="*/ 472148 h 1323482"/>
                  <a:gd name="connsiteX4" fmla="*/ 1398187 w 1402829"/>
                  <a:gd name="connsiteY4" fmla="*/ 503934 h 1323482"/>
                  <a:gd name="connsiteX5" fmla="*/ 1318835 w 1402829"/>
                  <a:gd name="connsiteY5" fmla="*/ 648170 h 1323482"/>
                  <a:gd name="connsiteX6" fmla="*/ 1286572 w 1402829"/>
                  <a:gd name="connsiteY6" fmla="*/ 657532 h 1323482"/>
                  <a:gd name="connsiteX7" fmla="*/ 1294156 w 1402829"/>
                  <a:gd name="connsiteY7" fmla="*/ 680084 h 1323482"/>
                  <a:gd name="connsiteX8" fmla="*/ 1236815 w 1402829"/>
                  <a:gd name="connsiteY8" fmla="*/ 795285 h 1323482"/>
                  <a:gd name="connsiteX9" fmla="*/ 1221940 w 1402829"/>
                  <a:gd name="connsiteY9" fmla="*/ 803872 h 1323482"/>
                  <a:gd name="connsiteX10" fmla="*/ 1227409 w 1402829"/>
                  <a:gd name="connsiteY10" fmla="*/ 820136 h 1323482"/>
                  <a:gd name="connsiteX11" fmla="*/ 1170068 w 1402829"/>
                  <a:gd name="connsiteY11" fmla="*/ 935336 h 1323482"/>
                  <a:gd name="connsiteX12" fmla="*/ 1077796 w 1402829"/>
                  <a:gd name="connsiteY12" fmla="*/ 988609 h 1323482"/>
                  <a:gd name="connsiteX13" fmla="*/ 1052156 w 1402829"/>
                  <a:gd name="connsiteY13" fmla="*/ 1039426 h 1323482"/>
                  <a:gd name="connsiteX14" fmla="*/ 490152 w 1402829"/>
                  <a:gd name="connsiteY14" fmla="*/ 1312686 h 1323482"/>
                  <a:gd name="connsiteX15" fmla="*/ 251884 w 1402829"/>
                  <a:gd name="connsiteY15" fmla="*/ 1176871 h 1323482"/>
                  <a:gd name="connsiteX16" fmla="*/ 242573 w 1402829"/>
                  <a:gd name="connsiteY16" fmla="*/ 1165222 h 1323482"/>
                  <a:gd name="connsiteX17" fmla="*/ 211914 w 1402829"/>
                  <a:gd name="connsiteY17" fmla="*/ 1133909 h 1323482"/>
                  <a:gd name="connsiteX18" fmla="*/ 46655 w 1402829"/>
                  <a:gd name="connsiteY18" fmla="*/ 766790 h 1323482"/>
                  <a:gd name="connsiteX19" fmla="*/ 1784 w 1402829"/>
                  <a:gd name="connsiteY19" fmla="*/ 403665 h 1323482"/>
                  <a:gd name="connsiteX20" fmla="*/ 8566 w 1402829"/>
                  <a:gd name="connsiteY20" fmla="*/ 353854 h 1323482"/>
                  <a:gd name="connsiteX21" fmla="*/ 8558 w 1402829"/>
                  <a:gd name="connsiteY21" fmla="*/ 348999 h 1323482"/>
                  <a:gd name="connsiteX22" fmla="*/ 27737 w 1402829"/>
                  <a:gd name="connsiteY22" fmla="*/ 259557 h 1323482"/>
                  <a:gd name="connsiteX23" fmla="*/ 54382 w 1402829"/>
                  <a:gd name="connsiteY23" fmla="*/ 200748 h 1323482"/>
                  <a:gd name="connsiteX24" fmla="*/ 56075 w 1402829"/>
                  <a:gd name="connsiteY24" fmla="*/ 192364 h 1323482"/>
                  <a:gd name="connsiteX25" fmla="*/ 62495 w 1402829"/>
                  <a:gd name="connsiteY25" fmla="*/ 182842 h 1323482"/>
                  <a:gd name="connsiteX26" fmla="*/ 65912 w 1402829"/>
                  <a:gd name="connsiteY26" fmla="*/ 175301 h 1323482"/>
                  <a:gd name="connsiteX27" fmla="*/ 67105 w 1402829"/>
                  <a:gd name="connsiteY27" fmla="*/ 176005 h 1323482"/>
                  <a:gd name="connsiteX28" fmla="*/ 87480 w 1402829"/>
                  <a:gd name="connsiteY28" fmla="*/ 145784 h 1323482"/>
                  <a:gd name="connsiteX29" fmla="*/ 191102 w 1402829"/>
                  <a:gd name="connsiteY29" fmla="*/ 102862 h 1323482"/>
                  <a:gd name="connsiteX30" fmla="*/ 337645 w 1402829"/>
                  <a:gd name="connsiteY30" fmla="*/ 249406 h 1323482"/>
                  <a:gd name="connsiteX31" fmla="*/ 312618 w 1402829"/>
                  <a:gd name="connsiteY31" fmla="*/ 331339 h 1323482"/>
                  <a:gd name="connsiteX32" fmla="*/ 310943 w 1402829"/>
                  <a:gd name="connsiteY32" fmla="*/ 333181 h 1323482"/>
                  <a:gd name="connsiteX33" fmla="*/ 295746 w 1402829"/>
                  <a:gd name="connsiteY33" fmla="*/ 379208 h 1323482"/>
                  <a:gd name="connsiteX34" fmla="*/ 302314 w 1402829"/>
                  <a:gd name="connsiteY34" fmla="*/ 439049 h 1323482"/>
                  <a:gd name="connsiteX35" fmla="*/ 382653 w 1402829"/>
                  <a:gd name="connsiteY35" fmla="*/ 524997 h 1323482"/>
                  <a:gd name="connsiteX36" fmla="*/ 382357 w 1402829"/>
                  <a:gd name="connsiteY36" fmla="*/ 525714 h 1323482"/>
                  <a:gd name="connsiteX37" fmla="*/ 448577 w 1402829"/>
                  <a:gd name="connsiteY37" fmla="*/ 559589 h 1323482"/>
                  <a:gd name="connsiteX38" fmla="*/ 662346 w 1402829"/>
                  <a:gd name="connsiteY38" fmla="*/ 588689 h 1323482"/>
                  <a:gd name="connsiteX39" fmla="*/ 751319 w 1402829"/>
                  <a:gd name="connsiteY39" fmla="*/ 570442 h 1323482"/>
                  <a:gd name="connsiteX40" fmla="*/ 1109722 w 1402829"/>
                  <a:gd name="connsiteY40" fmla="*/ 466435 h 1323482"/>
                  <a:gd name="connsiteX41" fmla="*/ 941246 w 1402829"/>
                  <a:gd name="connsiteY41" fmla="*/ 174626 h 1323482"/>
                  <a:gd name="connsiteX42" fmla="*/ 983854 w 1402829"/>
                  <a:gd name="connsiteY42" fmla="*/ 15613 h 1323482"/>
                  <a:gd name="connsiteX43" fmla="*/ 983853 w 1402829"/>
                  <a:gd name="connsiteY43" fmla="*/ 15614 h 1323482"/>
                  <a:gd name="connsiteX44" fmla="*/ 1027667 w 1402829"/>
                  <a:gd name="connsiteY44" fmla="*/ 881 h 1323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1402829" h="1323482">
                    <a:moveTo>
                      <a:pt x="1027667" y="881"/>
                    </a:moveTo>
                    <a:cubicBezTo>
                      <a:pt x="1072686" y="-4705"/>
                      <a:pt x="1118758" y="16465"/>
                      <a:pt x="1142867" y="58222"/>
                    </a:cubicBezTo>
                    <a:lnTo>
                      <a:pt x="1378829" y="466919"/>
                    </a:lnTo>
                    <a:lnTo>
                      <a:pt x="1383514" y="472148"/>
                    </a:lnTo>
                    <a:cubicBezTo>
                      <a:pt x="1389828" y="481702"/>
                      <a:pt x="1394827" y="492357"/>
                      <a:pt x="1398187" y="503934"/>
                    </a:cubicBezTo>
                    <a:cubicBezTo>
                      <a:pt x="1416104" y="565676"/>
                      <a:pt x="1380576" y="630252"/>
                      <a:pt x="1318835" y="648170"/>
                    </a:cubicBezTo>
                    <a:lnTo>
                      <a:pt x="1286572" y="657532"/>
                    </a:lnTo>
                    <a:lnTo>
                      <a:pt x="1294156" y="680084"/>
                    </a:lnTo>
                    <a:cubicBezTo>
                      <a:pt x="1299742" y="725103"/>
                      <a:pt x="1278572" y="771176"/>
                      <a:pt x="1236815" y="795285"/>
                    </a:cubicBezTo>
                    <a:lnTo>
                      <a:pt x="1221940" y="803872"/>
                    </a:lnTo>
                    <a:lnTo>
                      <a:pt x="1227409" y="820136"/>
                    </a:lnTo>
                    <a:cubicBezTo>
                      <a:pt x="1232995" y="865154"/>
                      <a:pt x="1211825" y="911228"/>
                      <a:pt x="1170068" y="935336"/>
                    </a:cubicBezTo>
                    <a:lnTo>
                      <a:pt x="1077796" y="988609"/>
                    </a:lnTo>
                    <a:lnTo>
                      <a:pt x="1052156" y="1039426"/>
                    </a:lnTo>
                    <a:cubicBezTo>
                      <a:pt x="927950" y="1244742"/>
                      <a:pt x="707445" y="1360715"/>
                      <a:pt x="490152" y="1312686"/>
                    </a:cubicBezTo>
                    <a:cubicBezTo>
                      <a:pt x="397026" y="1292103"/>
                      <a:pt x="316061" y="1243954"/>
                      <a:pt x="251884" y="1176871"/>
                    </a:cubicBezTo>
                    <a:lnTo>
                      <a:pt x="242573" y="1165222"/>
                    </a:lnTo>
                    <a:lnTo>
                      <a:pt x="211914" y="1133909"/>
                    </a:lnTo>
                    <a:cubicBezTo>
                      <a:pt x="151971" y="1060812"/>
                      <a:pt x="89468" y="926571"/>
                      <a:pt x="46655" y="766790"/>
                    </a:cubicBezTo>
                    <a:cubicBezTo>
                      <a:pt x="9193" y="626981"/>
                      <a:pt x="-5436" y="496569"/>
                      <a:pt x="1784" y="403665"/>
                    </a:cubicBezTo>
                    <a:lnTo>
                      <a:pt x="8566" y="353854"/>
                    </a:lnTo>
                    <a:lnTo>
                      <a:pt x="8558" y="348999"/>
                    </a:lnTo>
                    <a:cubicBezTo>
                      <a:pt x="11748" y="318671"/>
                      <a:pt x="18159" y="288683"/>
                      <a:pt x="27737" y="259557"/>
                    </a:cubicBezTo>
                    <a:lnTo>
                      <a:pt x="54382" y="200748"/>
                    </a:lnTo>
                    <a:lnTo>
                      <a:pt x="56075" y="192364"/>
                    </a:lnTo>
                    <a:lnTo>
                      <a:pt x="62495" y="182842"/>
                    </a:lnTo>
                    <a:lnTo>
                      <a:pt x="65912" y="175301"/>
                    </a:lnTo>
                    <a:lnTo>
                      <a:pt x="67105" y="176005"/>
                    </a:lnTo>
                    <a:lnTo>
                      <a:pt x="87480" y="145784"/>
                    </a:lnTo>
                    <a:cubicBezTo>
                      <a:pt x="113999" y="119265"/>
                      <a:pt x="150635" y="102863"/>
                      <a:pt x="191102" y="102862"/>
                    </a:cubicBezTo>
                    <a:cubicBezTo>
                      <a:pt x="272035" y="102862"/>
                      <a:pt x="337645" y="168473"/>
                      <a:pt x="337645" y="249406"/>
                    </a:cubicBezTo>
                    <a:cubicBezTo>
                      <a:pt x="337645" y="279756"/>
                      <a:pt x="328419" y="307950"/>
                      <a:pt x="312618" y="331339"/>
                    </a:cubicBezTo>
                    <a:lnTo>
                      <a:pt x="310943" y="333181"/>
                    </a:lnTo>
                    <a:lnTo>
                      <a:pt x="295746" y="379208"/>
                    </a:lnTo>
                    <a:cubicBezTo>
                      <a:pt x="293646" y="399170"/>
                      <a:pt x="295787" y="419578"/>
                      <a:pt x="302314" y="439049"/>
                    </a:cubicBezTo>
                    <a:cubicBezTo>
                      <a:pt x="315368" y="477990"/>
                      <a:pt x="344680" y="509349"/>
                      <a:pt x="382653" y="524997"/>
                    </a:cubicBezTo>
                    <a:lnTo>
                      <a:pt x="382357" y="525714"/>
                    </a:lnTo>
                    <a:lnTo>
                      <a:pt x="448577" y="559589"/>
                    </a:lnTo>
                    <a:cubicBezTo>
                      <a:pt x="516159" y="584662"/>
                      <a:pt x="590521" y="594785"/>
                      <a:pt x="662346" y="588689"/>
                    </a:cubicBezTo>
                    <a:lnTo>
                      <a:pt x="751319" y="570442"/>
                    </a:lnTo>
                    <a:lnTo>
                      <a:pt x="1109722" y="466435"/>
                    </a:lnTo>
                    <a:lnTo>
                      <a:pt x="941246" y="174626"/>
                    </a:lnTo>
                    <a:cubicBezTo>
                      <a:pt x="909102" y="118950"/>
                      <a:pt x="928178" y="47757"/>
                      <a:pt x="983854" y="15613"/>
                    </a:cubicBezTo>
                    <a:lnTo>
                      <a:pt x="983853" y="15614"/>
                    </a:lnTo>
                    <a:cubicBezTo>
                      <a:pt x="997772" y="7578"/>
                      <a:pt x="1012661" y="2743"/>
                      <a:pt x="1027667" y="88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1200" cap="none" spc="0" normalizeH="0" baseline="0" noProof="0"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C9B8A789-F28E-8372-425F-A52156821D0D}"/>
                </a:ext>
              </a:extLst>
            </p:cNvPr>
            <p:cNvSpPr/>
            <p:nvPr/>
          </p:nvSpPr>
          <p:spPr>
            <a:xfrm rot="14400028">
              <a:off x="512771" y="3698900"/>
              <a:ext cx="244525" cy="393501"/>
            </a:xfrm>
            <a:prstGeom prst="trapezoid">
              <a:avLst/>
            </a:prstGeom>
            <a:solidFill>
              <a:srgbClr val="00206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BFB97953-29A1-20C8-7262-DE10E157BC8E}"/>
              </a:ext>
            </a:extLst>
          </p:cNvPr>
          <p:cNvSpPr txBox="1"/>
          <p:nvPr/>
        </p:nvSpPr>
        <p:spPr>
          <a:xfrm>
            <a:off x="1892657" y="3394945"/>
            <a:ext cx="78621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下記の期日迄に引き取られない場合は</a:t>
            </a:r>
          </a:p>
          <a:p>
            <a:r>
              <a:rPr kumimoji="1" lang="ja-JP" altLang="en-US" sz="3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警察に通報した後に強制撤去します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633315F-0426-D1B2-BF03-831EBC35F361}"/>
              </a:ext>
            </a:extLst>
          </p:cNvPr>
          <p:cNvSpPr txBox="1"/>
          <p:nvPr/>
        </p:nvSpPr>
        <p:spPr>
          <a:xfrm>
            <a:off x="1892657" y="2816330"/>
            <a:ext cx="7862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F363098-1B21-AE89-CD38-AC559A25A0D6}"/>
              </a:ext>
            </a:extLst>
          </p:cNvPr>
          <p:cNvSpPr txBox="1"/>
          <p:nvPr/>
        </p:nvSpPr>
        <p:spPr>
          <a:xfrm>
            <a:off x="291737" y="6111727"/>
            <a:ext cx="93225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0F44888D-E7D7-0810-3482-9AD1A25A564D}"/>
              </a:ext>
            </a:extLst>
          </p:cNvPr>
          <p:cNvSpPr txBox="1"/>
          <p:nvPr/>
        </p:nvSpPr>
        <p:spPr>
          <a:xfrm>
            <a:off x="2060492" y="4667490"/>
            <a:ext cx="57511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429D9E3-D9DA-9D0A-3673-C17874D102B9}"/>
              </a:ext>
            </a:extLst>
          </p:cNvPr>
          <p:cNvGrpSpPr/>
          <p:nvPr/>
        </p:nvGrpSpPr>
        <p:grpSpPr>
          <a:xfrm>
            <a:off x="7939001" y="4979811"/>
            <a:ext cx="1675262" cy="1004637"/>
            <a:chOff x="2792404" y="7094411"/>
            <a:chExt cx="1675262" cy="1004637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6EDEDBF7-4541-A206-0450-6BDA8477850D}"/>
                </a:ext>
              </a:extLst>
            </p:cNvPr>
            <p:cNvSpPr/>
            <p:nvPr/>
          </p:nvSpPr>
          <p:spPr bwMode="auto">
            <a:xfrm rot="5400000">
              <a:off x="3692726" y="7029534"/>
              <a:ext cx="538772" cy="8085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B927C33-982B-5AD1-9B18-82F92961BB93}"/>
                </a:ext>
              </a:extLst>
            </p:cNvPr>
            <p:cNvSpPr/>
            <p:nvPr/>
          </p:nvSpPr>
          <p:spPr bwMode="auto">
            <a:xfrm>
              <a:off x="2792404" y="7094411"/>
              <a:ext cx="1675262" cy="1004637"/>
            </a:xfrm>
            <a:custGeom>
              <a:avLst/>
              <a:gdLst>
                <a:gd name="connsiteX0" fmla="*/ 1403650 w 1675262"/>
                <a:gd name="connsiteY0" fmla="*/ 756168 h 1004637"/>
                <a:gd name="connsiteX1" fmla="*/ 1322848 w 1675262"/>
                <a:gd name="connsiteY1" fmla="*/ 836970 h 1004637"/>
                <a:gd name="connsiteX2" fmla="*/ 1403650 w 1675262"/>
                <a:gd name="connsiteY2" fmla="*/ 917772 h 1004637"/>
                <a:gd name="connsiteX3" fmla="*/ 1484452 w 1675262"/>
                <a:gd name="connsiteY3" fmla="*/ 836970 h 1004637"/>
                <a:gd name="connsiteX4" fmla="*/ 1403650 w 1675262"/>
                <a:gd name="connsiteY4" fmla="*/ 756168 h 1004637"/>
                <a:gd name="connsiteX5" fmla="*/ 310868 w 1675262"/>
                <a:gd name="connsiteY5" fmla="*/ 756168 h 1004637"/>
                <a:gd name="connsiteX6" fmla="*/ 230066 w 1675262"/>
                <a:gd name="connsiteY6" fmla="*/ 836970 h 1004637"/>
                <a:gd name="connsiteX7" fmla="*/ 310868 w 1675262"/>
                <a:gd name="connsiteY7" fmla="*/ 917772 h 1004637"/>
                <a:gd name="connsiteX8" fmla="*/ 391670 w 1675262"/>
                <a:gd name="connsiteY8" fmla="*/ 836970 h 1004637"/>
                <a:gd name="connsiteX9" fmla="*/ 310868 w 1675262"/>
                <a:gd name="connsiteY9" fmla="*/ 756168 h 1004637"/>
                <a:gd name="connsiteX10" fmla="*/ 1403650 w 1675262"/>
                <a:gd name="connsiteY10" fmla="*/ 669303 h 1004637"/>
                <a:gd name="connsiteX11" fmla="*/ 1571317 w 1675262"/>
                <a:gd name="connsiteY11" fmla="*/ 836970 h 1004637"/>
                <a:gd name="connsiteX12" fmla="*/ 1403650 w 1675262"/>
                <a:gd name="connsiteY12" fmla="*/ 1004637 h 1004637"/>
                <a:gd name="connsiteX13" fmla="*/ 1235983 w 1675262"/>
                <a:gd name="connsiteY13" fmla="*/ 836970 h 1004637"/>
                <a:gd name="connsiteX14" fmla="*/ 1403650 w 1675262"/>
                <a:gd name="connsiteY14" fmla="*/ 669303 h 1004637"/>
                <a:gd name="connsiteX15" fmla="*/ 310868 w 1675262"/>
                <a:gd name="connsiteY15" fmla="*/ 669303 h 1004637"/>
                <a:gd name="connsiteX16" fmla="*/ 478535 w 1675262"/>
                <a:gd name="connsiteY16" fmla="*/ 836970 h 1004637"/>
                <a:gd name="connsiteX17" fmla="*/ 310868 w 1675262"/>
                <a:gd name="connsiteY17" fmla="*/ 1004637 h 1004637"/>
                <a:gd name="connsiteX18" fmla="*/ 143201 w 1675262"/>
                <a:gd name="connsiteY18" fmla="*/ 836970 h 1004637"/>
                <a:gd name="connsiteX19" fmla="*/ 310868 w 1675262"/>
                <a:gd name="connsiteY19" fmla="*/ 669303 h 1004637"/>
                <a:gd name="connsiteX20" fmla="*/ 223991 w 1675262"/>
                <a:gd name="connsiteY20" fmla="*/ 50938 h 1004637"/>
                <a:gd name="connsiteX21" fmla="*/ 145423 w 1675262"/>
                <a:gd name="connsiteY21" fmla="*/ 347399 h 1004637"/>
                <a:gd name="connsiteX22" fmla="*/ 542665 w 1675262"/>
                <a:gd name="connsiteY22" fmla="*/ 347399 h 1004637"/>
                <a:gd name="connsiteX23" fmla="*/ 542665 w 1675262"/>
                <a:gd name="connsiteY23" fmla="*/ 50938 h 1004637"/>
                <a:gd name="connsiteX24" fmla="*/ 626821 w 1675262"/>
                <a:gd name="connsiteY24" fmla="*/ 0 h 1004637"/>
                <a:gd name="connsiteX25" fmla="*/ 723904 w 1675262"/>
                <a:gd name="connsiteY25" fmla="*/ 0 h 1004637"/>
                <a:gd name="connsiteX26" fmla="*/ 723904 w 1675262"/>
                <a:gd name="connsiteY26" fmla="*/ 557980 h 1004637"/>
                <a:gd name="connsiteX27" fmla="*/ 1675262 w 1675262"/>
                <a:gd name="connsiteY27" fmla="*/ 557980 h 1004637"/>
                <a:gd name="connsiteX28" fmla="*/ 1675262 w 1675262"/>
                <a:gd name="connsiteY28" fmla="*/ 836970 h 1004637"/>
                <a:gd name="connsiteX29" fmla="*/ 1609985 w 1675262"/>
                <a:gd name="connsiteY29" fmla="*/ 836970 h 1004637"/>
                <a:gd name="connsiteX30" fmla="*/ 1403650 w 1675262"/>
                <a:gd name="connsiteY30" fmla="*/ 630636 h 1004637"/>
                <a:gd name="connsiteX31" fmla="*/ 1197316 w 1675262"/>
                <a:gd name="connsiteY31" fmla="*/ 836970 h 1004637"/>
                <a:gd name="connsiteX32" fmla="*/ 626821 w 1675262"/>
                <a:gd name="connsiteY32" fmla="*/ 836970 h 1004637"/>
                <a:gd name="connsiteX33" fmla="*/ 172401 w 1675262"/>
                <a:gd name="connsiteY33" fmla="*/ 0 h 1004637"/>
                <a:gd name="connsiteX34" fmla="*/ 595456 w 1675262"/>
                <a:gd name="connsiteY34" fmla="*/ 0 h 1004637"/>
                <a:gd name="connsiteX35" fmla="*/ 595456 w 1675262"/>
                <a:gd name="connsiteY35" fmla="*/ 836970 h 1004637"/>
                <a:gd name="connsiteX36" fmla="*/ 517203 w 1675262"/>
                <a:gd name="connsiteY36" fmla="*/ 836970 h 1004637"/>
                <a:gd name="connsiteX37" fmla="*/ 310868 w 1675262"/>
                <a:gd name="connsiteY37" fmla="*/ 630636 h 1004637"/>
                <a:gd name="connsiteX38" fmla="*/ 104534 w 1675262"/>
                <a:gd name="connsiteY38" fmla="*/ 836970 h 1004637"/>
                <a:gd name="connsiteX39" fmla="*/ 0 w 1675262"/>
                <a:gd name="connsiteY39" fmla="*/ 836970 h 1004637"/>
                <a:gd name="connsiteX40" fmla="*/ 0 w 1675262"/>
                <a:gd name="connsiteY40" fmla="*/ 643407 h 100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75262" h="1004637">
                  <a:moveTo>
                    <a:pt x="1403650" y="756168"/>
                  </a:moveTo>
                  <a:cubicBezTo>
                    <a:pt x="1359024" y="756168"/>
                    <a:pt x="1322848" y="792344"/>
                    <a:pt x="1322848" y="836970"/>
                  </a:cubicBezTo>
                  <a:cubicBezTo>
                    <a:pt x="1322848" y="881596"/>
                    <a:pt x="1359024" y="917772"/>
                    <a:pt x="1403650" y="917772"/>
                  </a:cubicBezTo>
                  <a:cubicBezTo>
                    <a:pt x="1448276" y="917772"/>
                    <a:pt x="1484452" y="881596"/>
                    <a:pt x="1484452" y="836970"/>
                  </a:cubicBezTo>
                  <a:cubicBezTo>
                    <a:pt x="1484452" y="792344"/>
                    <a:pt x="1448276" y="756168"/>
                    <a:pt x="1403650" y="756168"/>
                  </a:cubicBezTo>
                  <a:close/>
                  <a:moveTo>
                    <a:pt x="310868" y="756168"/>
                  </a:moveTo>
                  <a:cubicBezTo>
                    <a:pt x="266242" y="756168"/>
                    <a:pt x="230066" y="792344"/>
                    <a:pt x="230066" y="836970"/>
                  </a:cubicBezTo>
                  <a:cubicBezTo>
                    <a:pt x="230066" y="881596"/>
                    <a:pt x="266242" y="917772"/>
                    <a:pt x="310868" y="917772"/>
                  </a:cubicBezTo>
                  <a:cubicBezTo>
                    <a:pt x="355494" y="917772"/>
                    <a:pt x="391670" y="881596"/>
                    <a:pt x="391670" y="836970"/>
                  </a:cubicBezTo>
                  <a:cubicBezTo>
                    <a:pt x="391670" y="792344"/>
                    <a:pt x="355494" y="756168"/>
                    <a:pt x="310868" y="756168"/>
                  </a:cubicBezTo>
                  <a:close/>
                  <a:moveTo>
                    <a:pt x="1403650" y="669303"/>
                  </a:moveTo>
                  <a:cubicBezTo>
                    <a:pt x="1496250" y="669303"/>
                    <a:pt x="1571317" y="744370"/>
                    <a:pt x="1571317" y="836970"/>
                  </a:cubicBezTo>
                  <a:cubicBezTo>
                    <a:pt x="1571317" y="929570"/>
                    <a:pt x="1496250" y="1004637"/>
                    <a:pt x="1403650" y="1004637"/>
                  </a:cubicBezTo>
                  <a:cubicBezTo>
                    <a:pt x="1311050" y="1004637"/>
                    <a:pt x="1235983" y="929570"/>
                    <a:pt x="1235983" y="836970"/>
                  </a:cubicBezTo>
                  <a:cubicBezTo>
                    <a:pt x="1235983" y="744370"/>
                    <a:pt x="1311050" y="669303"/>
                    <a:pt x="1403650" y="669303"/>
                  </a:cubicBezTo>
                  <a:close/>
                  <a:moveTo>
                    <a:pt x="310868" y="669303"/>
                  </a:moveTo>
                  <a:cubicBezTo>
                    <a:pt x="403468" y="669303"/>
                    <a:pt x="478535" y="744370"/>
                    <a:pt x="478535" y="836970"/>
                  </a:cubicBezTo>
                  <a:cubicBezTo>
                    <a:pt x="478535" y="929570"/>
                    <a:pt x="403468" y="1004637"/>
                    <a:pt x="310868" y="1004637"/>
                  </a:cubicBezTo>
                  <a:cubicBezTo>
                    <a:pt x="218268" y="1004637"/>
                    <a:pt x="143201" y="929570"/>
                    <a:pt x="143201" y="836970"/>
                  </a:cubicBezTo>
                  <a:cubicBezTo>
                    <a:pt x="143201" y="744370"/>
                    <a:pt x="218268" y="669303"/>
                    <a:pt x="310868" y="669303"/>
                  </a:cubicBezTo>
                  <a:close/>
                  <a:moveTo>
                    <a:pt x="223991" y="50938"/>
                  </a:moveTo>
                  <a:lnTo>
                    <a:pt x="145423" y="347399"/>
                  </a:lnTo>
                  <a:lnTo>
                    <a:pt x="542665" y="347399"/>
                  </a:lnTo>
                  <a:lnTo>
                    <a:pt x="542665" y="50938"/>
                  </a:lnTo>
                  <a:close/>
                  <a:moveTo>
                    <a:pt x="626821" y="0"/>
                  </a:moveTo>
                  <a:lnTo>
                    <a:pt x="723904" y="0"/>
                  </a:lnTo>
                  <a:lnTo>
                    <a:pt x="723904" y="557980"/>
                  </a:lnTo>
                  <a:lnTo>
                    <a:pt x="1675262" y="557980"/>
                  </a:lnTo>
                  <a:lnTo>
                    <a:pt x="1675262" y="836970"/>
                  </a:lnTo>
                  <a:lnTo>
                    <a:pt x="1609985" y="836970"/>
                  </a:lnTo>
                  <a:cubicBezTo>
                    <a:pt x="1609985" y="723015"/>
                    <a:pt x="1517606" y="630636"/>
                    <a:pt x="1403650" y="630636"/>
                  </a:cubicBezTo>
                  <a:cubicBezTo>
                    <a:pt x="1289695" y="630636"/>
                    <a:pt x="1197316" y="723015"/>
                    <a:pt x="1197316" y="836970"/>
                  </a:cubicBezTo>
                  <a:lnTo>
                    <a:pt x="626821" y="836970"/>
                  </a:lnTo>
                  <a:close/>
                  <a:moveTo>
                    <a:pt x="172401" y="0"/>
                  </a:moveTo>
                  <a:lnTo>
                    <a:pt x="595456" y="0"/>
                  </a:lnTo>
                  <a:lnTo>
                    <a:pt x="595456" y="836970"/>
                  </a:lnTo>
                  <a:lnTo>
                    <a:pt x="517203" y="836970"/>
                  </a:lnTo>
                  <a:cubicBezTo>
                    <a:pt x="517203" y="723015"/>
                    <a:pt x="424824" y="630636"/>
                    <a:pt x="310868" y="630636"/>
                  </a:cubicBezTo>
                  <a:cubicBezTo>
                    <a:pt x="196913" y="630636"/>
                    <a:pt x="104534" y="723015"/>
                    <a:pt x="104534" y="836970"/>
                  </a:cubicBezTo>
                  <a:lnTo>
                    <a:pt x="0" y="836970"/>
                  </a:lnTo>
                  <a:lnTo>
                    <a:pt x="0" y="643407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860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42DF00-BC7D-14E0-01E2-4D80562A9A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41BF605-2092-7AB6-D1BE-C59EC2C07A73}"/>
              </a:ext>
            </a:extLst>
          </p:cNvPr>
          <p:cNvSpPr txBox="1"/>
          <p:nvPr/>
        </p:nvSpPr>
        <p:spPr>
          <a:xfrm>
            <a:off x="209549" y="2307203"/>
            <a:ext cx="94869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下記の期日迄に引き取られない場合は</a:t>
            </a:r>
          </a:p>
          <a:p>
            <a:pPr algn="ctr"/>
            <a:r>
              <a:rPr kumimoji="1" lang="ja-JP" altLang="en-US" sz="42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警察に通報した後に強制撤去します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5B252CC-B7DF-C55A-D7F1-100557A0F2A6}"/>
              </a:ext>
            </a:extLst>
          </p:cNvPr>
          <p:cNvSpPr txBox="1"/>
          <p:nvPr/>
        </p:nvSpPr>
        <p:spPr>
          <a:xfrm>
            <a:off x="291737" y="1547736"/>
            <a:ext cx="9322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既に証拠写真（日付・時間記録付き）は撮影済みです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88AAC33-1910-C0A8-3768-A20418D38E72}"/>
              </a:ext>
            </a:extLst>
          </p:cNvPr>
          <p:cNvSpPr txBox="1"/>
          <p:nvPr/>
        </p:nvSpPr>
        <p:spPr>
          <a:xfrm>
            <a:off x="291737" y="6039290"/>
            <a:ext cx="9322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撤去に関しての苦情は一切受け付けません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AED0959-15FC-2892-4C72-834042F58160}"/>
              </a:ext>
            </a:extLst>
          </p:cNvPr>
          <p:cNvSpPr txBox="1"/>
          <p:nvPr/>
        </p:nvSpPr>
        <p:spPr>
          <a:xfrm>
            <a:off x="3041682" y="4059070"/>
            <a:ext cx="68215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放置確認日：　　月　　日</a:t>
            </a:r>
          </a:p>
          <a:p>
            <a:pPr algn="ctr">
              <a:spcAft>
                <a:spcPts val="1200"/>
              </a:spcAft>
            </a:pPr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強制撤去日：　　月　　日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DB6171B-9A46-C58B-CEF3-E7BDF51918DF}"/>
              </a:ext>
            </a:extLst>
          </p:cNvPr>
          <p:cNvSpPr txBox="1"/>
          <p:nvPr/>
        </p:nvSpPr>
        <p:spPr>
          <a:xfrm>
            <a:off x="209549" y="278802"/>
            <a:ext cx="9486901" cy="101917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この自転車は数日間放置されています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E1481CF-2364-9CA3-07B6-5A500A849B3A}"/>
              </a:ext>
            </a:extLst>
          </p:cNvPr>
          <p:cNvGrpSpPr/>
          <p:nvPr/>
        </p:nvGrpSpPr>
        <p:grpSpPr>
          <a:xfrm>
            <a:off x="291737" y="4033302"/>
            <a:ext cx="2754230" cy="1651683"/>
            <a:chOff x="2792404" y="7094411"/>
            <a:chExt cx="1675262" cy="1004637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0A4F3E44-683D-F7AE-0D70-0AEA907FF0E9}"/>
                </a:ext>
              </a:extLst>
            </p:cNvPr>
            <p:cNvSpPr/>
            <p:nvPr/>
          </p:nvSpPr>
          <p:spPr bwMode="auto">
            <a:xfrm rot="5400000">
              <a:off x="3692726" y="7029534"/>
              <a:ext cx="538772" cy="808535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38A7F65-5491-ECB2-577F-A1294919CF13}"/>
                </a:ext>
              </a:extLst>
            </p:cNvPr>
            <p:cNvSpPr/>
            <p:nvPr/>
          </p:nvSpPr>
          <p:spPr bwMode="auto">
            <a:xfrm>
              <a:off x="2792404" y="7094411"/>
              <a:ext cx="1675262" cy="1004637"/>
            </a:xfrm>
            <a:custGeom>
              <a:avLst/>
              <a:gdLst>
                <a:gd name="connsiteX0" fmla="*/ 1403650 w 1675262"/>
                <a:gd name="connsiteY0" fmla="*/ 756168 h 1004637"/>
                <a:gd name="connsiteX1" fmla="*/ 1322848 w 1675262"/>
                <a:gd name="connsiteY1" fmla="*/ 836970 h 1004637"/>
                <a:gd name="connsiteX2" fmla="*/ 1403650 w 1675262"/>
                <a:gd name="connsiteY2" fmla="*/ 917772 h 1004637"/>
                <a:gd name="connsiteX3" fmla="*/ 1484452 w 1675262"/>
                <a:gd name="connsiteY3" fmla="*/ 836970 h 1004637"/>
                <a:gd name="connsiteX4" fmla="*/ 1403650 w 1675262"/>
                <a:gd name="connsiteY4" fmla="*/ 756168 h 1004637"/>
                <a:gd name="connsiteX5" fmla="*/ 310868 w 1675262"/>
                <a:gd name="connsiteY5" fmla="*/ 756168 h 1004637"/>
                <a:gd name="connsiteX6" fmla="*/ 230066 w 1675262"/>
                <a:gd name="connsiteY6" fmla="*/ 836970 h 1004637"/>
                <a:gd name="connsiteX7" fmla="*/ 310868 w 1675262"/>
                <a:gd name="connsiteY7" fmla="*/ 917772 h 1004637"/>
                <a:gd name="connsiteX8" fmla="*/ 391670 w 1675262"/>
                <a:gd name="connsiteY8" fmla="*/ 836970 h 1004637"/>
                <a:gd name="connsiteX9" fmla="*/ 310868 w 1675262"/>
                <a:gd name="connsiteY9" fmla="*/ 756168 h 1004637"/>
                <a:gd name="connsiteX10" fmla="*/ 1403650 w 1675262"/>
                <a:gd name="connsiteY10" fmla="*/ 669303 h 1004637"/>
                <a:gd name="connsiteX11" fmla="*/ 1571317 w 1675262"/>
                <a:gd name="connsiteY11" fmla="*/ 836970 h 1004637"/>
                <a:gd name="connsiteX12" fmla="*/ 1403650 w 1675262"/>
                <a:gd name="connsiteY12" fmla="*/ 1004637 h 1004637"/>
                <a:gd name="connsiteX13" fmla="*/ 1235983 w 1675262"/>
                <a:gd name="connsiteY13" fmla="*/ 836970 h 1004637"/>
                <a:gd name="connsiteX14" fmla="*/ 1403650 w 1675262"/>
                <a:gd name="connsiteY14" fmla="*/ 669303 h 1004637"/>
                <a:gd name="connsiteX15" fmla="*/ 310868 w 1675262"/>
                <a:gd name="connsiteY15" fmla="*/ 669303 h 1004637"/>
                <a:gd name="connsiteX16" fmla="*/ 478535 w 1675262"/>
                <a:gd name="connsiteY16" fmla="*/ 836970 h 1004637"/>
                <a:gd name="connsiteX17" fmla="*/ 310868 w 1675262"/>
                <a:gd name="connsiteY17" fmla="*/ 1004637 h 1004637"/>
                <a:gd name="connsiteX18" fmla="*/ 143201 w 1675262"/>
                <a:gd name="connsiteY18" fmla="*/ 836970 h 1004637"/>
                <a:gd name="connsiteX19" fmla="*/ 310868 w 1675262"/>
                <a:gd name="connsiteY19" fmla="*/ 669303 h 1004637"/>
                <a:gd name="connsiteX20" fmla="*/ 223991 w 1675262"/>
                <a:gd name="connsiteY20" fmla="*/ 50938 h 1004637"/>
                <a:gd name="connsiteX21" fmla="*/ 145423 w 1675262"/>
                <a:gd name="connsiteY21" fmla="*/ 347399 h 1004637"/>
                <a:gd name="connsiteX22" fmla="*/ 542665 w 1675262"/>
                <a:gd name="connsiteY22" fmla="*/ 347399 h 1004637"/>
                <a:gd name="connsiteX23" fmla="*/ 542665 w 1675262"/>
                <a:gd name="connsiteY23" fmla="*/ 50938 h 1004637"/>
                <a:gd name="connsiteX24" fmla="*/ 626821 w 1675262"/>
                <a:gd name="connsiteY24" fmla="*/ 0 h 1004637"/>
                <a:gd name="connsiteX25" fmla="*/ 723904 w 1675262"/>
                <a:gd name="connsiteY25" fmla="*/ 0 h 1004637"/>
                <a:gd name="connsiteX26" fmla="*/ 723904 w 1675262"/>
                <a:gd name="connsiteY26" fmla="*/ 557980 h 1004637"/>
                <a:gd name="connsiteX27" fmla="*/ 1675262 w 1675262"/>
                <a:gd name="connsiteY27" fmla="*/ 557980 h 1004637"/>
                <a:gd name="connsiteX28" fmla="*/ 1675262 w 1675262"/>
                <a:gd name="connsiteY28" fmla="*/ 836970 h 1004637"/>
                <a:gd name="connsiteX29" fmla="*/ 1609985 w 1675262"/>
                <a:gd name="connsiteY29" fmla="*/ 836970 h 1004637"/>
                <a:gd name="connsiteX30" fmla="*/ 1403650 w 1675262"/>
                <a:gd name="connsiteY30" fmla="*/ 630636 h 1004637"/>
                <a:gd name="connsiteX31" fmla="*/ 1197316 w 1675262"/>
                <a:gd name="connsiteY31" fmla="*/ 836970 h 1004637"/>
                <a:gd name="connsiteX32" fmla="*/ 626821 w 1675262"/>
                <a:gd name="connsiteY32" fmla="*/ 836970 h 1004637"/>
                <a:gd name="connsiteX33" fmla="*/ 172401 w 1675262"/>
                <a:gd name="connsiteY33" fmla="*/ 0 h 1004637"/>
                <a:gd name="connsiteX34" fmla="*/ 595456 w 1675262"/>
                <a:gd name="connsiteY34" fmla="*/ 0 h 1004637"/>
                <a:gd name="connsiteX35" fmla="*/ 595456 w 1675262"/>
                <a:gd name="connsiteY35" fmla="*/ 836970 h 1004637"/>
                <a:gd name="connsiteX36" fmla="*/ 517203 w 1675262"/>
                <a:gd name="connsiteY36" fmla="*/ 836970 h 1004637"/>
                <a:gd name="connsiteX37" fmla="*/ 310868 w 1675262"/>
                <a:gd name="connsiteY37" fmla="*/ 630636 h 1004637"/>
                <a:gd name="connsiteX38" fmla="*/ 104534 w 1675262"/>
                <a:gd name="connsiteY38" fmla="*/ 836970 h 1004637"/>
                <a:gd name="connsiteX39" fmla="*/ 0 w 1675262"/>
                <a:gd name="connsiteY39" fmla="*/ 836970 h 1004637"/>
                <a:gd name="connsiteX40" fmla="*/ 0 w 1675262"/>
                <a:gd name="connsiteY40" fmla="*/ 643407 h 1004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675262" h="1004637">
                  <a:moveTo>
                    <a:pt x="1403650" y="756168"/>
                  </a:moveTo>
                  <a:cubicBezTo>
                    <a:pt x="1359024" y="756168"/>
                    <a:pt x="1322848" y="792344"/>
                    <a:pt x="1322848" y="836970"/>
                  </a:cubicBezTo>
                  <a:cubicBezTo>
                    <a:pt x="1322848" y="881596"/>
                    <a:pt x="1359024" y="917772"/>
                    <a:pt x="1403650" y="917772"/>
                  </a:cubicBezTo>
                  <a:cubicBezTo>
                    <a:pt x="1448276" y="917772"/>
                    <a:pt x="1484452" y="881596"/>
                    <a:pt x="1484452" y="836970"/>
                  </a:cubicBezTo>
                  <a:cubicBezTo>
                    <a:pt x="1484452" y="792344"/>
                    <a:pt x="1448276" y="756168"/>
                    <a:pt x="1403650" y="756168"/>
                  </a:cubicBezTo>
                  <a:close/>
                  <a:moveTo>
                    <a:pt x="310868" y="756168"/>
                  </a:moveTo>
                  <a:cubicBezTo>
                    <a:pt x="266242" y="756168"/>
                    <a:pt x="230066" y="792344"/>
                    <a:pt x="230066" y="836970"/>
                  </a:cubicBezTo>
                  <a:cubicBezTo>
                    <a:pt x="230066" y="881596"/>
                    <a:pt x="266242" y="917772"/>
                    <a:pt x="310868" y="917772"/>
                  </a:cubicBezTo>
                  <a:cubicBezTo>
                    <a:pt x="355494" y="917772"/>
                    <a:pt x="391670" y="881596"/>
                    <a:pt x="391670" y="836970"/>
                  </a:cubicBezTo>
                  <a:cubicBezTo>
                    <a:pt x="391670" y="792344"/>
                    <a:pt x="355494" y="756168"/>
                    <a:pt x="310868" y="756168"/>
                  </a:cubicBezTo>
                  <a:close/>
                  <a:moveTo>
                    <a:pt x="1403650" y="669303"/>
                  </a:moveTo>
                  <a:cubicBezTo>
                    <a:pt x="1496250" y="669303"/>
                    <a:pt x="1571317" y="744370"/>
                    <a:pt x="1571317" y="836970"/>
                  </a:cubicBezTo>
                  <a:cubicBezTo>
                    <a:pt x="1571317" y="929570"/>
                    <a:pt x="1496250" y="1004637"/>
                    <a:pt x="1403650" y="1004637"/>
                  </a:cubicBezTo>
                  <a:cubicBezTo>
                    <a:pt x="1311050" y="1004637"/>
                    <a:pt x="1235983" y="929570"/>
                    <a:pt x="1235983" y="836970"/>
                  </a:cubicBezTo>
                  <a:cubicBezTo>
                    <a:pt x="1235983" y="744370"/>
                    <a:pt x="1311050" y="669303"/>
                    <a:pt x="1403650" y="669303"/>
                  </a:cubicBezTo>
                  <a:close/>
                  <a:moveTo>
                    <a:pt x="310868" y="669303"/>
                  </a:moveTo>
                  <a:cubicBezTo>
                    <a:pt x="403468" y="669303"/>
                    <a:pt x="478535" y="744370"/>
                    <a:pt x="478535" y="836970"/>
                  </a:cubicBezTo>
                  <a:cubicBezTo>
                    <a:pt x="478535" y="929570"/>
                    <a:pt x="403468" y="1004637"/>
                    <a:pt x="310868" y="1004637"/>
                  </a:cubicBezTo>
                  <a:cubicBezTo>
                    <a:pt x="218268" y="1004637"/>
                    <a:pt x="143201" y="929570"/>
                    <a:pt x="143201" y="836970"/>
                  </a:cubicBezTo>
                  <a:cubicBezTo>
                    <a:pt x="143201" y="744370"/>
                    <a:pt x="218268" y="669303"/>
                    <a:pt x="310868" y="669303"/>
                  </a:cubicBezTo>
                  <a:close/>
                  <a:moveTo>
                    <a:pt x="223991" y="50938"/>
                  </a:moveTo>
                  <a:lnTo>
                    <a:pt x="145423" y="347399"/>
                  </a:lnTo>
                  <a:lnTo>
                    <a:pt x="542665" y="347399"/>
                  </a:lnTo>
                  <a:lnTo>
                    <a:pt x="542665" y="50938"/>
                  </a:lnTo>
                  <a:close/>
                  <a:moveTo>
                    <a:pt x="626821" y="0"/>
                  </a:moveTo>
                  <a:lnTo>
                    <a:pt x="723904" y="0"/>
                  </a:lnTo>
                  <a:lnTo>
                    <a:pt x="723904" y="557980"/>
                  </a:lnTo>
                  <a:lnTo>
                    <a:pt x="1675262" y="557980"/>
                  </a:lnTo>
                  <a:lnTo>
                    <a:pt x="1675262" y="836970"/>
                  </a:lnTo>
                  <a:lnTo>
                    <a:pt x="1609985" y="836970"/>
                  </a:lnTo>
                  <a:cubicBezTo>
                    <a:pt x="1609985" y="723015"/>
                    <a:pt x="1517606" y="630636"/>
                    <a:pt x="1403650" y="630636"/>
                  </a:cubicBezTo>
                  <a:cubicBezTo>
                    <a:pt x="1289695" y="630636"/>
                    <a:pt x="1197316" y="723015"/>
                    <a:pt x="1197316" y="836970"/>
                  </a:cubicBezTo>
                  <a:lnTo>
                    <a:pt x="626821" y="836970"/>
                  </a:lnTo>
                  <a:close/>
                  <a:moveTo>
                    <a:pt x="172401" y="0"/>
                  </a:moveTo>
                  <a:lnTo>
                    <a:pt x="595456" y="0"/>
                  </a:lnTo>
                  <a:lnTo>
                    <a:pt x="595456" y="836970"/>
                  </a:lnTo>
                  <a:lnTo>
                    <a:pt x="517203" y="836970"/>
                  </a:lnTo>
                  <a:cubicBezTo>
                    <a:pt x="517203" y="723015"/>
                    <a:pt x="424824" y="630636"/>
                    <a:pt x="310868" y="630636"/>
                  </a:cubicBezTo>
                  <a:cubicBezTo>
                    <a:pt x="196913" y="630636"/>
                    <a:pt x="104534" y="723015"/>
                    <a:pt x="104534" y="836970"/>
                  </a:cubicBezTo>
                  <a:lnTo>
                    <a:pt x="0" y="836970"/>
                  </a:lnTo>
                  <a:lnTo>
                    <a:pt x="0" y="643407"/>
                  </a:ln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73D442C4-6814-73CC-398A-6D00515083D7}"/>
              </a:ext>
            </a:extLst>
          </p:cNvPr>
          <p:cNvCxnSpPr>
            <a:cxnSpLocks/>
          </p:cNvCxnSpPr>
          <p:nvPr/>
        </p:nvCxnSpPr>
        <p:spPr>
          <a:xfrm>
            <a:off x="3332820" y="5539751"/>
            <a:ext cx="6144768" cy="0"/>
          </a:xfrm>
          <a:prstGeom prst="straightConnector1">
            <a:avLst/>
          </a:prstGeom>
          <a:ln w="285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8457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</Words>
  <Application>Microsoft Office PowerPoint</Application>
  <PresentationFormat>A4 210 x 297 mm</PresentationFormat>
  <Paragraphs>31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放置自転車への警告用の貼り紙</dc:title>
  <dc:subject>放置自転車への警告用の貼り紙</dc:subject>
  <dc:creator>でじけろお</dc:creator>
  <cp:lastModifiedBy/>
  <cp:revision>1</cp:revision>
  <dcterms:created xsi:type="dcterms:W3CDTF">2014-12-04T06:28:23Z</dcterms:created>
  <dcterms:modified xsi:type="dcterms:W3CDTF">2024-11-27T05:36:17Z</dcterms:modified>
  <cp:version>1</cp:version>
</cp:coreProperties>
</file>