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11" r:id="rId3"/>
    <p:sldId id="310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FF8E540-B05A-0DE2-B00E-9BB81EF40997}"/>
              </a:ext>
            </a:extLst>
          </p:cNvPr>
          <p:cNvSpPr txBox="1"/>
          <p:nvPr/>
        </p:nvSpPr>
        <p:spPr>
          <a:xfrm>
            <a:off x="676656" y="658368"/>
            <a:ext cx="5468112" cy="335011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この自転車は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数日間放置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されています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3CAD671-50B2-F91D-31BF-3DA8A29A677E}"/>
              </a:ext>
            </a:extLst>
          </p:cNvPr>
          <p:cNvSpPr txBox="1"/>
          <p:nvPr/>
        </p:nvSpPr>
        <p:spPr>
          <a:xfrm>
            <a:off x="550939" y="4243898"/>
            <a:ext cx="57584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BE4C056-7F5D-6D0A-778C-E81490463DD3}"/>
              </a:ext>
            </a:extLst>
          </p:cNvPr>
          <p:cNvSpPr txBox="1"/>
          <p:nvPr/>
        </p:nvSpPr>
        <p:spPr>
          <a:xfrm>
            <a:off x="587515" y="5111471"/>
            <a:ext cx="555725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</a:t>
            </a:r>
            <a:endParaRPr kumimoji="1" lang="en-US" altLang="ja-JP" sz="36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引き取られない場合は</a:t>
            </a:r>
          </a:p>
          <a:p>
            <a:pPr algn="ctr"/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</a:t>
            </a:r>
            <a:endParaRPr kumimoji="1" lang="en-US" altLang="ja-JP" sz="3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強制撤去します</a:t>
            </a:r>
            <a:endParaRPr kumimoji="1"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76A989CD-A651-1506-9622-43A85FDC3792}"/>
              </a:ext>
            </a:extLst>
          </p:cNvPr>
          <p:cNvSpPr txBox="1"/>
          <p:nvPr/>
        </p:nvSpPr>
        <p:spPr>
          <a:xfrm>
            <a:off x="550939" y="8998778"/>
            <a:ext cx="575842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500E1F7-11DA-C13C-45AC-0B0C9572734F}"/>
              </a:ext>
            </a:extLst>
          </p:cNvPr>
          <p:cNvSpPr txBox="1"/>
          <p:nvPr/>
        </p:nvSpPr>
        <p:spPr>
          <a:xfrm>
            <a:off x="587515" y="7412604"/>
            <a:ext cx="5557253" cy="12311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>
              <a:spcAft>
                <a:spcPts val="12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129B2D4F-4D9C-9440-7050-3F6234948962}"/>
              </a:ext>
            </a:extLst>
          </p:cNvPr>
          <p:cNvCxnSpPr>
            <a:cxnSpLocks/>
          </p:cNvCxnSpPr>
          <p:nvPr/>
        </p:nvCxnSpPr>
        <p:spPr>
          <a:xfrm>
            <a:off x="690694" y="8797610"/>
            <a:ext cx="5472362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FB41472-8FB1-7E79-5E96-7D059C5B7F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D29A5E2-9BFF-1716-A6E2-85E4EFD8B779}"/>
              </a:ext>
            </a:extLst>
          </p:cNvPr>
          <p:cNvSpPr/>
          <p:nvPr/>
        </p:nvSpPr>
        <p:spPr>
          <a:xfrm>
            <a:off x="109728" y="65315"/>
            <a:ext cx="6638544" cy="390318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B6EC99E-EA02-4A2F-ED47-A752A7C8353F}"/>
              </a:ext>
            </a:extLst>
          </p:cNvPr>
          <p:cNvSpPr txBox="1"/>
          <p:nvPr/>
        </p:nvSpPr>
        <p:spPr>
          <a:xfrm>
            <a:off x="365760" y="388215"/>
            <a:ext cx="6144768" cy="331354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この自転車は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数日間放置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されています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C713389-F6B1-8269-0D85-9F1C296D8E72}"/>
              </a:ext>
            </a:extLst>
          </p:cNvPr>
          <p:cNvSpPr txBox="1"/>
          <p:nvPr/>
        </p:nvSpPr>
        <p:spPr>
          <a:xfrm>
            <a:off x="550939" y="4134170"/>
            <a:ext cx="57584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81AE7F1-BB18-4479-1103-1C74BE8FD940}"/>
              </a:ext>
            </a:extLst>
          </p:cNvPr>
          <p:cNvSpPr txBox="1"/>
          <p:nvPr/>
        </p:nvSpPr>
        <p:spPr>
          <a:xfrm>
            <a:off x="988836" y="5038319"/>
            <a:ext cx="489861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</a:t>
            </a:r>
            <a:endParaRPr kumimoji="1" lang="en-US" altLang="ja-JP" sz="36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引き取られない場合は</a:t>
            </a:r>
          </a:p>
          <a:p>
            <a:pPr algn="ctr"/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</a:t>
            </a:r>
            <a:endParaRPr kumimoji="1" lang="en-US" altLang="ja-JP" sz="3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強制撤去します</a:t>
            </a:r>
            <a:endParaRPr kumimoji="1"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EB65E87E-2ED2-2416-6F8A-760939E57BC9}"/>
              </a:ext>
            </a:extLst>
          </p:cNvPr>
          <p:cNvSpPr txBox="1"/>
          <p:nvPr/>
        </p:nvSpPr>
        <p:spPr>
          <a:xfrm>
            <a:off x="256033" y="9163370"/>
            <a:ext cx="6348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B86D31A1-12A2-02F5-C973-1EADA6B28BD1}"/>
              </a:ext>
            </a:extLst>
          </p:cNvPr>
          <p:cNvSpPr txBox="1"/>
          <p:nvPr/>
        </p:nvSpPr>
        <p:spPr>
          <a:xfrm>
            <a:off x="219457" y="7521602"/>
            <a:ext cx="6293370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D78E28F2-EDD6-0D5A-7C31-AFEF8E91A90B}"/>
              </a:ext>
            </a:extLst>
          </p:cNvPr>
          <p:cNvCxnSpPr>
            <a:cxnSpLocks/>
          </p:cNvCxnSpPr>
          <p:nvPr/>
        </p:nvCxnSpPr>
        <p:spPr>
          <a:xfrm>
            <a:off x="365760" y="8906608"/>
            <a:ext cx="6144768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6855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69D925-53D5-C019-6E31-9B46D081C5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9A354997-A659-6C93-0F52-A3AC9160C09D}"/>
              </a:ext>
            </a:extLst>
          </p:cNvPr>
          <p:cNvSpPr/>
          <p:nvPr/>
        </p:nvSpPr>
        <p:spPr>
          <a:xfrm>
            <a:off x="109728" y="65315"/>
            <a:ext cx="6638544" cy="3903181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0041669-FB4E-3266-89BE-F1F9EBA35394}"/>
              </a:ext>
            </a:extLst>
          </p:cNvPr>
          <p:cNvSpPr txBox="1"/>
          <p:nvPr/>
        </p:nvSpPr>
        <p:spPr>
          <a:xfrm>
            <a:off x="365760" y="388215"/>
            <a:ext cx="6144768" cy="331354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この自転車は</a:t>
            </a:r>
            <a:endParaRPr lang="en-US" altLang="ja-JP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数日間放置</a:t>
            </a:r>
            <a:endParaRPr lang="en-US" altLang="ja-JP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されています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2FD0F64E-ED12-0B10-074C-10BE54B8C44D}"/>
              </a:ext>
            </a:extLst>
          </p:cNvPr>
          <p:cNvSpPr txBox="1"/>
          <p:nvPr/>
        </p:nvSpPr>
        <p:spPr>
          <a:xfrm>
            <a:off x="550939" y="4134170"/>
            <a:ext cx="57584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A115A7D-B293-7378-2D21-5781BF1F21C8}"/>
              </a:ext>
            </a:extLst>
          </p:cNvPr>
          <p:cNvSpPr txBox="1"/>
          <p:nvPr/>
        </p:nvSpPr>
        <p:spPr>
          <a:xfrm>
            <a:off x="1757889" y="5038319"/>
            <a:ext cx="489861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</a:t>
            </a:r>
            <a:endParaRPr kumimoji="1" lang="en-US" altLang="ja-JP" sz="36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引き取られない場合は</a:t>
            </a:r>
          </a:p>
          <a:p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</a:t>
            </a:r>
            <a:endParaRPr kumimoji="1" lang="en-US" altLang="ja-JP" sz="3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強制撤去します</a:t>
            </a:r>
            <a:endParaRPr kumimoji="1"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713ABB3-115B-6F2C-E141-2EA1DC1A3BD7}"/>
              </a:ext>
            </a:extLst>
          </p:cNvPr>
          <p:cNvSpPr txBox="1"/>
          <p:nvPr/>
        </p:nvSpPr>
        <p:spPr>
          <a:xfrm>
            <a:off x="256033" y="9163370"/>
            <a:ext cx="6348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D7DE7034-A662-DEE1-3DC8-3E3B1F8E3E0E}"/>
              </a:ext>
            </a:extLst>
          </p:cNvPr>
          <p:cNvSpPr txBox="1"/>
          <p:nvPr/>
        </p:nvSpPr>
        <p:spPr>
          <a:xfrm>
            <a:off x="219457" y="7521602"/>
            <a:ext cx="6293370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07079087-F8AD-A1D2-9867-9CCC840496A2}"/>
              </a:ext>
            </a:extLst>
          </p:cNvPr>
          <p:cNvCxnSpPr>
            <a:cxnSpLocks/>
          </p:cNvCxnSpPr>
          <p:nvPr/>
        </p:nvCxnSpPr>
        <p:spPr>
          <a:xfrm>
            <a:off x="365760" y="8906608"/>
            <a:ext cx="6144768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2E83ED71-15A0-BE99-8AFE-CF76DBF6D0CA}"/>
              </a:ext>
            </a:extLst>
          </p:cNvPr>
          <p:cNvGrpSpPr/>
          <p:nvPr/>
        </p:nvGrpSpPr>
        <p:grpSpPr>
          <a:xfrm>
            <a:off x="330353" y="4846242"/>
            <a:ext cx="1389887" cy="2505740"/>
            <a:chOff x="296522" y="2374285"/>
            <a:chExt cx="1452773" cy="2619114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9E49684-C102-F1B3-4F92-CC8795059139}"/>
                </a:ext>
              </a:extLst>
            </p:cNvPr>
            <p:cNvGrpSpPr/>
            <p:nvPr/>
          </p:nvGrpSpPr>
          <p:grpSpPr>
            <a:xfrm rot="20700000">
              <a:off x="296522" y="2568324"/>
              <a:ext cx="391657" cy="272849"/>
              <a:chOff x="385348" y="2501593"/>
              <a:chExt cx="391657" cy="272849"/>
            </a:xfrm>
          </p:grpSpPr>
          <p:sp>
            <p:nvSpPr>
              <p:cNvPr id="74" name="二等辺三角形 8">
                <a:extLst>
                  <a:ext uri="{FF2B5EF4-FFF2-40B4-BE49-F238E27FC236}">
                    <a16:creationId xmlns:a16="http://schemas.microsoft.com/office/drawing/2014/main" id="{AE2BC3C3-77A4-6B7D-6FDD-8D5BA79FCA4F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5" name="二等辺三角形 8">
                <a:extLst>
                  <a:ext uri="{FF2B5EF4-FFF2-40B4-BE49-F238E27FC236}">
                    <a16:creationId xmlns:a16="http://schemas.microsoft.com/office/drawing/2014/main" id="{B30EACB6-7907-0BA5-1E7C-33CECEC19905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81E94561-4F68-A9D1-DFCB-FEE9649BEDD2}"/>
                </a:ext>
              </a:extLst>
            </p:cNvPr>
            <p:cNvGrpSpPr/>
            <p:nvPr/>
          </p:nvGrpSpPr>
          <p:grpSpPr>
            <a:xfrm rot="900000" flipH="1">
              <a:off x="1160490" y="2568325"/>
              <a:ext cx="391657" cy="272849"/>
              <a:chOff x="385348" y="2501593"/>
              <a:chExt cx="391657" cy="272849"/>
            </a:xfrm>
          </p:grpSpPr>
          <p:sp>
            <p:nvSpPr>
              <p:cNvPr id="72" name="二等辺三角形 8">
                <a:extLst>
                  <a:ext uri="{FF2B5EF4-FFF2-40B4-BE49-F238E27FC236}">
                    <a16:creationId xmlns:a16="http://schemas.microsoft.com/office/drawing/2014/main" id="{8D6482C2-A1FC-5164-FC06-0FDD655D35BE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" name="二等辺三角形 8">
                <a:extLst>
                  <a:ext uri="{FF2B5EF4-FFF2-40B4-BE49-F238E27FC236}">
                    <a16:creationId xmlns:a16="http://schemas.microsoft.com/office/drawing/2014/main" id="{F7380EDE-0C16-B270-CF16-4AB858CDEC1C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6" name="四角形: 上の 2 つの角を丸める 145">
              <a:extLst>
                <a:ext uri="{FF2B5EF4-FFF2-40B4-BE49-F238E27FC236}">
                  <a16:creationId xmlns:a16="http://schemas.microsoft.com/office/drawing/2014/main" id="{844A525D-46FF-A1BB-9FA9-E76D46020F52}"/>
                </a:ext>
              </a:extLst>
            </p:cNvPr>
            <p:cNvSpPr/>
            <p:nvPr/>
          </p:nvSpPr>
          <p:spPr>
            <a:xfrm>
              <a:off x="551550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" name="四角形: 上の 2 つの角を丸める 145">
              <a:extLst>
                <a:ext uri="{FF2B5EF4-FFF2-40B4-BE49-F238E27FC236}">
                  <a16:creationId xmlns:a16="http://schemas.microsoft.com/office/drawing/2014/main" id="{E098E982-BAC8-4BE6-F4C0-83C31EF8DA3B}"/>
                </a:ext>
              </a:extLst>
            </p:cNvPr>
            <p:cNvSpPr/>
            <p:nvPr/>
          </p:nvSpPr>
          <p:spPr>
            <a:xfrm flipH="1">
              <a:off x="923838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CFBCD72-65A5-638E-A546-A5D7FABF1F49}"/>
                </a:ext>
              </a:extLst>
            </p:cNvPr>
            <p:cNvSpPr/>
            <p:nvPr/>
          </p:nvSpPr>
          <p:spPr>
            <a:xfrm>
              <a:off x="566775" y="4315433"/>
              <a:ext cx="327744" cy="538496"/>
            </a:xfrm>
            <a:custGeom>
              <a:avLst/>
              <a:gdLst>
                <a:gd name="connsiteX0" fmla="*/ 0 w 511059"/>
                <a:gd name="connsiteY0" fmla="*/ 0 h 839689"/>
                <a:gd name="connsiteX1" fmla="*/ 511059 w 511059"/>
                <a:gd name="connsiteY1" fmla="*/ 0 h 839689"/>
                <a:gd name="connsiteX2" fmla="*/ 511059 w 511059"/>
                <a:gd name="connsiteY2" fmla="*/ 839689 h 839689"/>
                <a:gd name="connsiteX3" fmla="*/ 205993 w 511059"/>
                <a:gd name="connsiteY3" fmla="*/ 839689 h 839689"/>
                <a:gd name="connsiteX4" fmla="*/ 0 w 511059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59" h="839689">
                  <a:moveTo>
                    <a:pt x="0" y="0"/>
                  </a:moveTo>
                  <a:lnTo>
                    <a:pt x="511059" y="0"/>
                  </a:lnTo>
                  <a:lnTo>
                    <a:pt x="511059" y="839689"/>
                  </a:lnTo>
                  <a:lnTo>
                    <a:pt x="205993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6F117E1-3D02-7362-A3A4-42AD5914EBC1}"/>
                </a:ext>
              </a:extLst>
            </p:cNvPr>
            <p:cNvSpPr/>
            <p:nvPr/>
          </p:nvSpPr>
          <p:spPr>
            <a:xfrm>
              <a:off x="923838" y="4315433"/>
              <a:ext cx="327745" cy="538496"/>
            </a:xfrm>
            <a:custGeom>
              <a:avLst/>
              <a:gdLst>
                <a:gd name="connsiteX0" fmla="*/ 0 w 511060"/>
                <a:gd name="connsiteY0" fmla="*/ 0 h 839689"/>
                <a:gd name="connsiteX1" fmla="*/ 511060 w 511060"/>
                <a:gd name="connsiteY1" fmla="*/ 0 h 839689"/>
                <a:gd name="connsiteX2" fmla="*/ 305067 w 511060"/>
                <a:gd name="connsiteY2" fmla="*/ 839689 h 839689"/>
                <a:gd name="connsiteX3" fmla="*/ 0 w 511060"/>
                <a:gd name="connsiteY3" fmla="*/ 839689 h 839689"/>
                <a:gd name="connsiteX4" fmla="*/ 0 w 511060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60" h="839689">
                  <a:moveTo>
                    <a:pt x="0" y="0"/>
                  </a:moveTo>
                  <a:lnTo>
                    <a:pt x="511060" y="0"/>
                  </a:lnTo>
                  <a:lnTo>
                    <a:pt x="305067" y="839689"/>
                  </a:lnTo>
                  <a:lnTo>
                    <a:pt x="0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" name="四角形: 上の 2 つの角を丸める 19">
              <a:extLst>
                <a:ext uri="{FF2B5EF4-FFF2-40B4-BE49-F238E27FC236}">
                  <a16:creationId xmlns:a16="http://schemas.microsoft.com/office/drawing/2014/main" id="{757537DA-26B0-DFD7-332B-92B959ADF0E4}"/>
                </a:ext>
              </a:extLst>
            </p:cNvPr>
            <p:cNvSpPr/>
            <p:nvPr/>
          </p:nvSpPr>
          <p:spPr>
            <a:xfrm>
              <a:off x="525942" y="3583425"/>
              <a:ext cx="750409" cy="538000"/>
            </a:xfrm>
            <a:prstGeom prst="round2SameRect">
              <a:avLst>
                <a:gd name="adj1" fmla="val 38272"/>
                <a:gd name="adj2" fmla="val 0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53F6EBD3-CCA6-2E52-0DAD-48EE8DC42DBF}"/>
                </a:ext>
              </a:extLst>
            </p:cNvPr>
            <p:cNvSpPr/>
            <p:nvPr/>
          </p:nvSpPr>
          <p:spPr>
            <a:xfrm>
              <a:off x="501841" y="4121425"/>
              <a:ext cx="798609" cy="298542"/>
            </a:xfrm>
            <a:custGeom>
              <a:avLst/>
              <a:gdLst>
                <a:gd name="connsiteX0" fmla="*/ 40201 w 1245290"/>
                <a:gd name="connsiteY0" fmla="*/ 0 h 413546"/>
                <a:gd name="connsiteX1" fmla="*/ 1205089 w 1245290"/>
                <a:gd name="connsiteY1" fmla="*/ 0 h 413546"/>
                <a:gd name="connsiteX2" fmla="*/ 1245290 w 1245290"/>
                <a:gd name="connsiteY2" fmla="*/ 413546 h 413546"/>
                <a:gd name="connsiteX3" fmla="*/ 661318 w 1245290"/>
                <a:gd name="connsiteY3" fmla="*/ 413546 h 413546"/>
                <a:gd name="connsiteX4" fmla="*/ 631505 w 1245290"/>
                <a:gd name="connsiteY4" fmla="*/ 330565 h 413546"/>
                <a:gd name="connsiteX5" fmla="*/ 613785 w 1245290"/>
                <a:gd name="connsiteY5" fmla="*/ 330565 h 413546"/>
                <a:gd name="connsiteX6" fmla="*/ 583972 w 1245290"/>
                <a:gd name="connsiteY6" fmla="*/ 413546 h 413546"/>
                <a:gd name="connsiteX7" fmla="*/ 0 w 1245290"/>
                <a:gd name="connsiteY7" fmla="*/ 413546 h 4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45290" h="413546">
                  <a:moveTo>
                    <a:pt x="40201" y="0"/>
                  </a:moveTo>
                  <a:lnTo>
                    <a:pt x="1205089" y="0"/>
                  </a:lnTo>
                  <a:lnTo>
                    <a:pt x="1245290" y="413546"/>
                  </a:lnTo>
                  <a:lnTo>
                    <a:pt x="661318" y="413546"/>
                  </a:lnTo>
                  <a:lnTo>
                    <a:pt x="631505" y="330565"/>
                  </a:lnTo>
                  <a:lnTo>
                    <a:pt x="613785" y="330565"/>
                  </a:lnTo>
                  <a:lnTo>
                    <a:pt x="583972" y="413546"/>
                  </a:lnTo>
                  <a:lnTo>
                    <a:pt x="0" y="41354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A8565BF-92F3-173D-FF96-AF3C7D95A958}"/>
                </a:ext>
              </a:extLst>
            </p:cNvPr>
            <p:cNvSpPr/>
            <p:nvPr/>
          </p:nvSpPr>
          <p:spPr>
            <a:xfrm>
              <a:off x="518639" y="4107415"/>
              <a:ext cx="765014" cy="76355"/>
            </a:xfrm>
            <a:prstGeom prst="rect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D602D549-3357-F90C-83FC-A2DA790DAEEF}"/>
                </a:ext>
              </a:extLst>
            </p:cNvPr>
            <p:cNvSpPr/>
            <p:nvPr/>
          </p:nvSpPr>
          <p:spPr>
            <a:xfrm>
              <a:off x="810316" y="4099779"/>
              <a:ext cx="181660" cy="91626"/>
            </a:xfrm>
            <a:prstGeom prst="roundRect">
              <a:avLst/>
            </a:prstGeom>
            <a:solidFill>
              <a:sysClr val="window" lastClr="FFFFFF">
                <a:lumMod val="50000"/>
              </a:sys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B5AA8670-9BD1-5534-054C-B3DF990A7FBE}"/>
                </a:ext>
              </a:extLst>
            </p:cNvPr>
            <p:cNvSpPr/>
            <p:nvPr/>
          </p:nvSpPr>
          <p:spPr>
            <a:xfrm>
              <a:off x="1040857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" name="四角形: 上の 2 つの角を丸める 24">
              <a:extLst>
                <a:ext uri="{FF2B5EF4-FFF2-40B4-BE49-F238E27FC236}">
                  <a16:creationId xmlns:a16="http://schemas.microsoft.com/office/drawing/2014/main" id="{304993A5-F60A-683A-B6FC-D4669BFB3EBB}"/>
                </a:ext>
              </a:extLst>
            </p:cNvPr>
            <p:cNvSpPr/>
            <p:nvPr/>
          </p:nvSpPr>
          <p:spPr>
            <a:xfrm>
              <a:off x="570349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" name="楕円 25">
              <a:extLst>
                <a:ext uri="{FF2B5EF4-FFF2-40B4-BE49-F238E27FC236}">
                  <a16:creationId xmlns:a16="http://schemas.microsoft.com/office/drawing/2014/main" id="{F8B8D125-1695-7D80-148C-86E3883CD649}"/>
                </a:ext>
              </a:extLst>
            </p:cNvPr>
            <p:cNvSpPr/>
            <p:nvPr/>
          </p:nvSpPr>
          <p:spPr>
            <a:xfrm>
              <a:off x="866085" y="3934238"/>
              <a:ext cx="86186" cy="86186"/>
            </a:xfrm>
            <a:prstGeom prst="ellipse">
              <a:avLst/>
            </a:prstGeom>
            <a:solidFill>
              <a:srgbClr val="FFC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6A6567BD-3154-5F01-10EE-16713F89FA9D}"/>
                </a:ext>
              </a:extLst>
            </p:cNvPr>
            <p:cNvSpPr/>
            <p:nvPr/>
          </p:nvSpPr>
          <p:spPr>
            <a:xfrm>
              <a:off x="866085" y="4227175"/>
              <a:ext cx="86186" cy="86186"/>
            </a:xfrm>
            <a:prstGeom prst="ellipse">
              <a:avLst/>
            </a:prstGeom>
            <a:solidFill>
              <a:srgbClr val="FFC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EC1A9FD0-9142-AC60-F98D-0FD020EA7B95}"/>
                </a:ext>
              </a:extLst>
            </p:cNvPr>
            <p:cNvGrpSpPr/>
            <p:nvPr/>
          </p:nvGrpSpPr>
          <p:grpSpPr>
            <a:xfrm>
              <a:off x="617835" y="3573195"/>
              <a:ext cx="577637" cy="314584"/>
              <a:chOff x="6136481" y="3548063"/>
              <a:chExt cx="900722" cy="490537"/>
            </a:xfrm>
          </p:grpSpPr>
          <p:sp>
            <p:nvSpPr>
              <p:cNvPr id="66" name="台形 65">
                <a:extLst>
                  <a:ext uri="{FF2B5EF4-FFF2-40B4-BE49-F238E27FC236}">
                    <a16:creationId xmlns:a16="http://schemas.microsoft.com/office/drawing/2014/main" id="{1974AC97-F592-3C04-F67C-3DD24CAE9CBA}"/>
                  </a:ext>
                </a:extLst>
              </p:cNvPr>
              <p:cNvSpPr/>
              <p:nvPr/>
            </p:nvSpPr>
            <p:spPr>
              <a:xfrm rot="10800000">
                <a:off x="6303250" y="3564014"/>
                <a:ext cx="575062" cy="474585"/>
              </a:xfrm>
              <a:prstGeom prst="trapezoid">
                <a:avLst>
                  <a:gd name="adj" fmla="val 57241"/>
                </a:avLst>
              </a:prstGeom>
              <a:solidFill>
                <a:sysClr val="window" lastClr="FFFFFF">
                  <a:lumMod val="95000"/>
                </a:sys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03652BB2-97EF-5B69-3A91-8A9E1E6911A7}"/>
                  </a:ext>
                </a:extLst>
              </p:cNvPr>
              <p:cNvSpPr/>
              <p:nvPr/>
            </p:nvSpPr>
            <p:spPr>
              <a:xfrm rot="10800000">
                <a:off x="6516115" y="3672604"/>
                <a:ext cx="149329" cy="361157"/>
              </a:xfrm>
              <a:custGeom>
                <a:avLst/>
                <a:gdLst>
                  <a:gd name="connsiteX0" fmla="*/ 103561 w 149329"/>
                  <a:gd name="connsiteY0" fmla="*/ 365996 h 365996"/>
                  <a:gd name="connsiteX1" fmla="*/ 45767 w 149329"/>
                  <a:gd name="connsiteY1" fmla="*/ 365996 h 365996"/>
                  <a:gd name="connsiteX2" fmla="*/ 0 w 149329"/>
                  <a:gd name="connsiteY2" fmla="*/ 102707 h 365996"/>
                  <a:gd name="connsiteX3" fmla="*/ 58790 w 149329"/>
                  <a:gd name="connsiteY3" fmla="*/ 0 h 365996"/>
                  <a:gd name="connsiteX4" fmla="*/ 90538 w 149329"/>
                  <a:gd name="connsiteY4" fmla="*/ 0 h 365996"/>
                  <a:gd name="connsiteX5" fmla="*/ 149329 w 149329"/>
                  <a:gd name="connsiteY5" fmla="*/ 102707 h 3659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329" h="365996">
                    <a:moveTo>
                      <a:pt x="103561" y="365996"/>
                    </a:moveTo>
                    <a:lnTo>
                      <a:pt x="45767" y="365996"/>
                    </a:lnTo>
                    <a:lnTo>
                      <a:pt x="0" y="102707"/>
                    </a:lnTo>
                    <a:lnTo>
                      <a:pt x="58790" y="0"/>
                    </a:lnTo>
                    <a:lnTo>
                      <a:pt x="90538" y="0"/>
                    </a:lnTo>
                    <a:lnTo>
                      <a:pt x="149329" y="102707"/>
                    </a:lnTo>
                    <a:close/>
                  </a:path>
                </a:pathLst>
              </a:custGeom>
              <a:solidFill>
                <a:srgbClr val="0070C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" name="台形 67">
                <a:extLst>
                  <a:ext uri="{FF2B5EF4-FFF2-40B4-BE49-F238E27FC236}">
                    <a16:creationId xmlns:a16="http://schemas.microsoft.com/office/drawing/2014/main" id="{851D86E9-E114-0B93-DF73-7D4B43333FF6}"/>
                  </a:ext>
                </a:extLst>
              </p:cNvPr>
              <p:cNvSpPr/>
              <p:nvPr/>
            </p:nvSpPr>
            <p:spPr>
              <a:xfrm rot="10800000">
                <a:off x="6487915" y="3559175"/>
                <a:ext cx="205732" cy="169786"/>
              </a:xfrm>
              <a:prstGeom prst="trapezoid">
                <a:avLst>
                  <a:gd name="adj" fmla="val 35954"/>
                </a:avLst>
              </a:prstGeom>
              <a:solidFill>
                <a:srgbClr val="0070C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F8BA111C-4C65-F844-7335-D5DDEE9A90CE}"/>
                  </a:ext>
                </a:extLst>
              </p:cNvPr>
              <p:cNvSpPr/>
              <p:nvPr/>
            </p:nvSpPr>
            <p:spPr>
              <a:xfrm rot="10800000">
                <a:off x="6303250" y="3559176"/>
                <a:ext cx="575062" cy="202053"/>
              </a:xfrm>
              <a:custGeom>
                <a:avLst/>
                <a:gdLst>
                  <a:gd name="connsiteX0" fmla="*/ 575062 w 575062"/>
                  <a:gd name="connsiteY0" fmla="*/ 202053 h 202053"/>
                  <a:gd name="connsiteX1" fmla="*/ 0 w 575062"/>
                  <a:gd name="connsiteY1" fmla="*/ 202053 h 202053"/>
                  <a:gd name="connsiteX2" fmla="*/ 115658 w 575062"/>
                  <a:gd name="connsiteY2" fmla="*/ 0 h 202053"/>
                  <a:gd name="connsiteX3" fmla="*/ 278005 w 575062"/>
                  <a:gd name="connsiteY3" fmla="*/ 197992 h 202053"/>
                  <a:gd name="connsiteX4" fmla="*/ 297057 w 575062"/>
                  <a:gd name="connsiteY4" fmla="*/ 197992 h 202053"/>
                  <a:gd name="connsiteX5" fmla="*/ 459405 w 575062"/>
                  <a:gd name="connsiteY5" fmla="*/ 0 h 202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5062" h="202053">
                    <a:moveTo>
                      <a:pt x="575062" y="202053"/>
                    </a:moveTo>
                    <a:lnTo>
                      <a:pt x="0" y="202053"/>
                    </a:lnTo>
                    <a:lnTo>
                      <a:pt x="115658" y="0"/>
                    </a:lnTo>
                    <a:lnTo>
                      <a:pt x="278005" y="197992"/>
                    </a:lnTo>
                    <a:lnTo>
                      <a:pt x="297057" y="197992"/>
                    </a:lnTo>
                    <a:lnTo>
                      <a:pt x="459405" y="0"/>
                    </a:ln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BDBAF3B9-93EA-F7E6-E02A-A96BFF190B68}"/>
                  </a:ext>
                </a:extLst>
              </p:cNvPr>
              <p:cNvSpPr/>
              <p:nvPr/>
            </p:nvSpPr>
            <p:spPr>
              <a:xfrm>
                <a:off x="6136481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4A6677C6-3FF3-3A74-FC8B-3A195A9644A7}"/>
                  </a:ext>
                </a:extLst>
              </p:cNvPr>
              <p:cNvSpPr/>
              <p:nvPr/>
            </p:nvSpPr>
            <p:spPr>
              <a:xfrm flipH="1">
                <a:off x="6594290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9" name="フローチャート: 手作業 203">
              <a:extLst>
                <a:ext uri="{FF2B5EF4-FFF2-40B4-BE49-F238E27FC236}">
                  <a16:creationId xmlns:a16="http://schemas.microsoft.com/office/drawing/2014/main" id="{1B06EC1C-CD62-0153-8C3E-6DAE7B4173E6}"/>
                </a:ext>
              </a:extLst>
            </p:cNvPr>
            <p:cNvSpPr/>
            <p:nvPr/>
          </p:nvSpPr>
          <p:spPr>
            <a:xfrm rot="4162878">
              <a:off x="1280150" y="3509215"/>
              <a:ext cx="226807" cy="317529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  <a:gd name="connsiteX0" fmla="*/ 0 w 10000"/>
                <a:gd name="connsiteY0" fmla="*/ 0 h 10770"/>
                <a:gd name="connsiteX1" fmla="*/ 10000 w 10000"/>
                <a:gd name="connsiteY1" fmla="*/ 0 h 10770"/>
                <a:gd name="connsiteX2" fmla="*/ 8000 w 10000"/>
                <a:gd name="connsiteY2" fmla="*/ 10000 h 10770"/>
                <a:gd name="connsiteX3" fmla="*/ 4734 w 10000"/>
                <a:gd name="connsiteY3" fmla="*/ 10770 h 10770"/>
                <a:gd name="connsiteX4" fmla="*/ 2000 w 10000"/>
                <a:gd name="connsiteY4" fmla="*/ 10000 h 10770"/>
                <a:gd name="connsiteX5" fmla="*/ 0 w 10000"/>
                <a:gd name="connsiteY5" fmla="*/ 0 h 10770"/>
                <a:gd name="connsiteX0" fmla="*/ 4734 w 10000"/>
                <a:gd name="connsiteY0" fmla="*/ 10770 h 11834"/>
                <a:gd name="connsiteX1" fmla="*/ 2000 w 10000"/>
                <a:gd name="connsiteY1" fmla="*/ 10000 h 11834"/>
                <a:gd name="connsiteX2" fmla="*/ 0 w 10000"/>
                <a:gd name="connsiteY2" fmla="*/ 0 h 11834"/>
                <a:gd name="connsiteX3" fmla="*/ 10000 w 10000"/>
                <a:gd name="connsiteY3" fmla="*/ 0 h 11834"/>
                <a:gd name="connsiteX4" fmla="*/ 8000 w 10000"/>
                <a:gd name="connsiteY4" fmla="*/ 10000 h 11834"/>
                <a:gd name="connsiteX5" fmla="*/ 8378 w 10000"/>
                <a:gd name="connsiteY5" fmla="*/ 11834 h 11834"/>
                <a:gd name="connsiteX0" fmla="*/ 2000 w 10000"/>
                <a:gd name="connsiteY0" fmla="*/ 10000 h 11834"/>
                <a:gd name="connsiteX1" fmla="*/ 0 w 10000"/>
                <a:gd name="connsiteY1" fmla="*/ 0 h 11834"/>
                <a:gd name="connsiteX2" fmla="*/ 10000 w 10000"/>
                <a:gd name="connsiteY2" fmla="*/ 0 h 11834"/>
                <a:gd name="connsiteX3" fmla="*/ 8000 w 10000"/>
                <a:gd name="connsiteY3" fmla="*/ 10000 h 11834"/>
                <a:gd name="connsiteX4" fmla="*/ 8378 w 10000"/>
                <a:gd name="connsiteY4" fmla="*/ 11834 h 11834"/>
                <a:gd name="connsiteX0" fmla="*/ 2000 w 10000"/>
                <a:gd name="connsiteY0" fmla="*/ 10000 h 10000"/>
                <a:gd name="connsiteX1" fmla="*/ 0 w 10000"/>
                <a:gd name="connsiteY1" fmla="*/ 0 h 10000"/>
                <a:gd name="connsiteX2" fmla="*/ 10000 w 10000"/>
                <a:gd name="connsiteY2" fmla="*/ 0 h 10000"/>
                <a:gd name="connsiteX3" fmla="*/ 8000 w 10000"/>
                <a:gd name="connsiteY3" fmla="*/ 10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00" h="10000">
                  <a:moveTo>
                    <a:pt x="2000" y="10000"/>
                  </a:moveTo>
                  <a:lnTo>
                    <a:pt x="0" y="0"/>
                  </a:lnTo>
                  <a:lnTo>
                    <a:pt x="10000" y="0"/>
                  </a:lnTo>
                  <a:lnTo>
                    <a:pt x="8000" y="10000"/>
                  </a:lnTo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" name="台形 691">
              <a:extLst>
                <a:ext uri="{FF2B5EF4-FFF2-40B4-BE49-F238E27FC236}">
                  <a16:creationId xmlns:a16="http://schemas.microsoft.com/office/drawing/2014/main" id="{F39B6CC2-16BF-5C7A-A282-130C2E66C2E2}"/>
                </a:ext>
              </a:extLst>
            </p:cNvPr>
            <p:cNvSpPr/>
            <p:nvPr/>
          </p:nvSpPr>
          <p:spPr>
            <a:xfrm rot="1978833">
              <a:off x="458095" y="3739487"/>
              <a:ext cx="195816" cy="245556"/>
            </a:xfrm>
            <a:custGeom>
              <a:avLst/>
              <a:gdLst>
                <a:gd name="connsiteX0" fmla="*/ 0 w 189442"/>
                <a:gd name="connsiteY0" fmla="*/ 447820 h 447820"/>
                <a:gd name="connsiteX1" fmla="*/ 28805 w 189442"/>
                <a:gd name="connsiteY1" fmla="*/ 0 h 447820"/>
                <a:gd name="connsiteX2" fmla="*/ 160637 w 189442"/>
                <a:gd name="connsiteY2" fmla="*/ 0 h 447820"/>
                <a:gd name="connsiteX3" fmla="*/ 189442 w 189442"/>
                <a:gd name="connsiteY3" fmla="*/ 447820 h 447820"/>
                <a:gd name="connsiteX4" fmla="*/ 0 w 189442"/>
                <a:gd name="connsiteY4" fmla="*/ 447820 h 447820"/>
                <a:gd name="connsiteX0" fmla="*/ 0 w 189442"/>
                <a:gd name="connsiteY0" fmla="*/ 580115 h 580115"/>
                <a:gd name="connsiteX1" fmla="*/ 28805 w 189442"/>
                <a:gd name="connsiteY1" fmla="*/ 132295 h 580115"/>
                <a:gd name="connsiteX2" fmla="*/ 112494 w 189442"/>
                <a:gd name="connsiteY2" fmla="*/ 0 h 580115"/>
                <a:gd name="connsiteX3" fmla="*/ 160637 w 189442"/>
                <a:gd name="connsiteY3" fmla="*/ 132295 h 580115"/>
                <a:gd name="connsiteX4" fmla="*/ 189442 w 189442"/>
                <a:gd name="connsiteY4" fmla="*/ 580115 h 580115"/>
                <a:gd name="connsiteX5" fmla="*/ 0 w 189442"/>
                <a:gd name="connsiteY5" fmla="*/ 580115 h 580115"/>
                <a:gd name="connsiteX0" fmla="*/ 112494 w 203934"/>
                <a:gd name="connsiteY0" fmla="*/ 0 h 580115"/>
                <a:gd name="connsiteX1" fmla="*/ 160637 w 203934"/>
                <a:gd name="connsiteY1" fmla="*/ 132295 h 580115"/>
                <a:gd name="connsiteX2" fmla="*/ 189442 w 203934"/>
                <a:gd name="connsiteY2" fmla="*/ 580115 h 580115"/>
                <a:gd name="connsiteX3" fmla="*/ 0 w 203934"/>
                <a:gd name="connsiteY3" fmla="*/ 580115 h 580115"/>
                <a:gd name="connsiteX4" fmla="*/ 28805 w 203934"/>
                <a:gd name="connsiteY4" fmla="*/ 132295 h 580115"/>
                <a:gd name="connsiteX5" fmla="*/ 203934 w 203934"/>
                <a:gd name="connsiteY5" fmla="*/ 91440 h 580115"/>
                <a:gd name="connsiteX0" fmla="*/ 160637 w 203934"/>
                <a:gd name="connsiteY0" fmla="*/ 72535 h 520355"/>
                <a:gd name="connsiteX1" fmla="*/ 189442 w 203934"/>
                <a:gd name="connsiteY1" fmla="*/ 520355 h 520355"/>
                <a:gd name="connsiteX2" fmla="*/ 0 w 203934"/>
                <a:gd name="connsiteY2" fmla="*/ 520355 h 520355"/>
                <a:gd name="connsiteX3" fmla="*/ 28805 w 203934"/>
                <a:gd name="connsiteY3" fmla="*/ 72535 h 520355"/>
                <a:gd name="connsiteX4" fmla="*/ 203934 w 203934"/>
                <a:gd name="connsiteY4" fmla="*/ 31680 h 520355"/>
                <a:gd name="connsiteX0" fmla="*/ 160637 w 189442"/>
                <a:gd name="connsiteY0" fmla="*/ 0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175150 w 189442"/>
                <a:gd name="connsiteY0" fmla="*/ 214839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237637 w 251929"/>
                <a:gd name="connsiteY0" fmla="*/ 149920 h 382901"/>
                <a:gd name="connsiteX1" fmla="*/ 251929 w 251929"/>
                <a:gd name="connsiteY1" fmla="*/ 382901 h 382901"/>
                <a:gd name="connsiteX2" fmla="*/ 62487 w 251929"/>
                <a:gd name="connsiteY2" fmla="*/ 382901 h 382901"/>
                <a:gd name="connsiteX3" fmla="*/ 0 w 251929"/>
                <a:gd name="connsiteY3" fmla="*/ 0 h 382901"/>
                <a:gd name="connsiteX0" fmla="*/ 305341 w 305341"/>
                <a:gd name="connsiteY0" fmla="*/ 123017 h 382901"/>
                <a:gd name="connsiteX1" fmla="*/ 251929 w 305341"/>
                <a:gd name="connsiteY1" fmla="*/ 382901 h 382901"/>
                <a:gd name="connsiteX2" fmla="*/ 62487 w 305341"/>
                <a:gd name="connsiteY2" fmla="*/ 382901 h 382901"/>
                <a:gd name="connsiteX3" fmla="*/ 0 w 305341"/>
                <a:gd name="connsiteY3" fmla="*/ 0 h 3829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5341" h="382901">
                  <a:moveTo>
                    <a:pt x="305341" y="123017"/>
                  </a:moveTo>
                  <a:lnTo>
                    <a:pt x="251929" y="382901"/>
                  </a:lnTo>
                  <a:lnTo>
                    <a:pt x="62487" y="382901"/>
                  </a:lnTo>
                  <a:lnTo>
                    <a:pt x="0" y="0"/>
                  </a:lnTo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4A3D7CF0-157D-D2CE-1F02-43C98497D9EA}"/>
                </a:ext>
              </a:extLst>
            </p:cNvPr>
            <p:cNvGrpSpPr/>
            <p:nvPr/>
          </p:nvGrpSpPr>
          <p:grpSpPr>
            <a:xfrm>
              <a:off x="447958" y="2639872"/>
              <a:ext cx="950063" cy="957066"/>
              <a:chOff x="1884667" y="2570756"/>
              <a:chExt cx="1629026" cy="1641034"/>
            </a:xfrm>
          </p:grpSpPr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D4650FB8-8DE5-971C-9F5D-E0BEB3C1D35A}"/>
                  </a:ext>
                </a:extLst>
              </p:cNvPr>
              <p:cNvGrpSpPr/>
              <p:nvPr/>
            </p:nvGrpSpPr>
            <p:grpSpPr>
              <a:xfrm>
                <a:off x="1884667" y="2570756"/>
                <a:ext cx="1629026" cy="1641034"/>
                <a:chOff x="4033863" y="3892550"/>
                <a:chExt cx="1684312" cy="1696728"/>
              </a:xfrm>
            </p:grpSpPr>
            <p:sp>
              <p:nvSpPr>
                <p:cNvPr id="60" name="四角形: 角を丸くする 59">
                  <a:extLst>
                    <a:ext uri="{FF2B5EF4-FFF2-40B4-BE49-F238E27FC236}">
                      <a16:creationId xmlns:a16="http://schemas.microsoft.com/office/drawing/2014/main" id="{04875519-72AB-CBC0-10D6-363C3CAA2407}"/>
                    </a:ext>
                  </a:extLst>
                </p:cNvPr>
                <p:cNvSpPr/>
                <p:nvPr/>
              </p:nvSpPr>
              <p:spPr>
                <a:xfrm>
                  <a:off x="4033863" y="3892550"/>
                  <a:ext cx="1684312" cy="1685862"/>
                </a:xfrm>
                <a:prstGeom prst="roundRect">
                  <a:avLst>
                    <a:gd name="adj" fmla="val 40111"/>
                  </a:avLst>
                </a:prstGeom>
                <a:solidFill>
                  <a:srgbClr val="CC66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61" name="グループ化 60">
                  <a:extLst>
                    <a:ext uri="{FF2B5EF4-FFF2-40B4-BE49-F238E27FC236}">
                      <a16:creationId xmlns:a16="http://schemas.microsoft.com/office/drawing/2014/main" id="{089F3761-5A5F-CC22-2DA9-B9933AC51645}"/>
                    </a:ext>
                  </a:extLst>
                </p:cNvPr>
                <p:cNvGrpSpPr/>
                <p:nvPr/>
              </p:nvGrpSpPr>
              <p:grpSpPr>
                <a:xfrm>
                  <a:off x="4373966" y="4385181"/>
                  <a:ext cx="992144" cy="255491"/>
                  <a:chOff x="1577953" y="4385181"/>
                  <a:chExt cx="992144" cy="255491"/>
                </a:xfrm>
              </p:grpSpPr>
              <p:sp>
                <p:nvSpPr>
                  <p:cNvPr id="64" name="楕円 63">
                    <a:extLst>
                      <a:ext uri="{FF2B5EF4-FFF2-40B4-BE49-F238E27FC236}">
                        <a16:creationId xmlns:a16="http://schemas.microsoft.com/office/drawing/2014/main" id="{B2776C6A-1DEB-B1A2-D87B-E8F693450E54}"/>
                      </a:ext>
                    </a:extLst>
                  </p:cNvPr>
                  <p:cNvSpPr/>
                  <p:nvPr/>
                </p:nvSpPr>
                <p:spPr>
                  <a:xfrm>
                    <a:off x="1577953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65" name="楕円 64">
                    <a:extLst>
                      <a:ext uri="{FF2B5EF4-FFF2-40B4-BE49-F238E27FC236}">
                        <a16:creationId xmlns:a16="http://schemas.microsoft.com/office/drawing/2014/main" id="{525D86B7-044B-B79A-9801-D2C099420366}"/>
                      </a:ext>
                    </a:extLst>
                  </p:cNvPr>
                  <p:cNvSpPr/>
                  <p:nvPr/>
                </p:nvSpPr>
                <p:spPr>
                  <a:xfrm>
                    <a:off x="2385914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62" name="四角形: 角を丸くする 61">
                  <a:extLst>
                    <a:ext uri="{FF2B5EF4-FFF2-40B4-BE49-F238E27FC236}">
                      <a16:creationId xmlns:a16="http://schemas.microsoft.com/office/drawing/2014/main" id="{40C84063-A089-83D9-A7F3-95F74AEB592F}"/>
                    </a:ext>
                  </a:extLst>
                </p:cNvPr>
                <p:cNvSpPr/>
                <p:nvPr/>
              </p:nvSpPr>
              <p:spPr>
                <a:xfrm>
                  <a:off x="4265873" y="4773356"/>
                  <a:ext cx="1220293" cy="815922"/>
                </a:xfrm>
                <a:prstGeom prst="roundRect">
                  <a:avLst>
                    <a:gd name="adj" fmla="val 40344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63" name="四角形: 角を丸くする 62">
                  <a:extLst>
                    <a:ext uri="{FF2B5EF4-FFF2-40B4-BE49-F238E27FC236}">
                      <a16:creationId xmlns:a16="http://schemas.microsoft.com/office/drawing/2014/main" id="{14EC29CC-5BF0-E895-CEDA-CF94BEEBB87A}"/>
                    </a:ext>
                  </a:extLst>
                </p:cNvPr>
                <p:cNvSpPr/>
                <p:nvPr/>
              </p:nvSpPr>
              <p:spPr>
                <a:xfrm>
                  <a:off x="4745155" y="4761528"/>
                  <a:ext cx="261729" cy="185631"/>
                </a:xfrm>
                <a:prstGeom prst="roundRect">
                  <a:avLst>
                    <a:gd name="adj" fmla="val 40344"/>
                  </a:avLst>
                </a:prstGeom>
                <a:solidFill>
                  <a:schemeClr val="tx1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58" name="月 57">
                <a:extLst>
                  <a:ext uri="{FF2B5EF4-FFF2-40B4-BE49-F238E27FC236}">
                    <a16:creationId xmlns:a16="http://schemas.microsoft.com/office/drawing/2014/main" id="{F298E617-FFFE-895B-7D47-A7AA1B97C63C}"/>
                  </a:ext>
                </a:extLst>
              </p:cNvPr>
              <p:cNvSpPr/>
              <p:nvPr/>
            </p:nvSpPr>
            <p:spPr bwMode="auto">
              <a:xfrm rot="6300000">
                <a:off x="2262930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9" name="月 58">
                <a:extLst>
                  <a:ext uri="{FF2B5EF4-FFF2-40B4-BE49-F238E27FC236}">
                    <a16:creationId xmlns:a16="http://schemas.microsoft.com/office/drawing/2014/main" id="{922FEA43-A791-BEB7-EFD1-E81FF520BC81}"/>
                  </a:ext>
                </a:extLst>
              </p:cNvPr>
              <p:cNvSpPr/>
              <p:nvPr/>
            </p:nvSpPr>
            <p:spPr bwMode="auto">
              <a:xfrm rot="4500000">
                <a:off x="3019673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471BD5E6-E5DD-2737-4EBA-E8FD5B0B6266}"/>
                </a:ext>
              </a:extLst>
            </p:cNvPr>
            <p:cNvGrpSpPr/>
            <p:nvPr/>
          </p:nvGrpSpPr>
          <p:grpSpPr>
            <a:xfrm flipH="1">
              <a:off x="1076905" y="3412333"/>
              <a:ext cx="672390" cy="335241"/>
              <a:chOff x="1538286" y="3344653"/>
              <a:chExt cx="1658580" cy="759597"/>
            </a:xfrm>
            <a:solidFill>
              <a:srgbClr val="CC6600"/>
            </a:solidFill>
          </p:grpSpPr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057FAC40-49B0-3ECF-407B-AD51EEF1936E}"/>
                  </a:ext>
                </a:extLst>
              </p:cNvPr>
              <p:cNvSpPr/>
              <p:nvPr/>
            </p:nvSpPr>
            <p:spPr>
              <a:xfrm>
                <a:off x="1568454" y="3551297"/>
                <a:ext cx="1628412" cy="552953"/>
              </a:xfrm>
              <a:custGeom>
                <a:avLst/>
                <a:gdLst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92413 w 1595658"/>
                  <a:gd name="connsiteY3" fmla="*/ 342083 h 541864"/>
                  <a:gd name="connsiteX4" fmla="*/ 988267 w 1595658"/>
                  <a:gd name="connsiteY4" fmla="*/ 345631 h 541864"/>
                  <a:gd name="connsiteX5" fmla="*/ 505203 w 1595658"/>
                  <a:gd name="connsiteY5" fmla="*/ 541770 h 541864"/>
                  <a:gd name="connsiteX6" fmla="*/ 0 w 1595658"/>
                  <a:gd name="connsiteY6" fmla="*/ 322614 h 541864"/>
                  <a:gd name="connsiteX7" fmla="*/ 10312 w 1595658"/>
                  <a:gd name="connsiteY7" fmla="*/ 176361 h 541864"/>
                  <a:gd name="connsiteX8" fmla="*/ 5810 w 1595658"/>
                  <a:gd name="connsiteY8" fmla="*/ 81050 h 541864"/>
                  <a:gd name="connsiteX9" fmla="*/ 712526 w 1595658"/>
                  <a:gd name="connsiteY9" fmla="*/ 81050 h 541864"/>
                  <a:gd name="connsiteX10" fmla="*/ 711062 w 1595658"/>
                  <a:gd name="connsiteY10" fmla="*/ 64551 h 541864"/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88267 w 1595658"/>
                  <a:gd name="connsiteY3" fmla="*/ 345631 h 541864"/>
                  <a:gd name="connsiteX4" fmla="*/ 505203 w 1595658"/>
                  <a:gd name="connsiteY4" fmla="*/ 541770 h 541864"/>
                  <a:gd name="connsiteX5" fmla="*/ 0 w 1595658"/>
                  <a:gd name="connsiteY5" fmla="*/ 322614 h 541864"/>
                  <a:gd name="connsiteX6" fmla="*/ 10312 w 1595658"/>
                  <a:gd name="connsiteY6" fmla="*/ 176361 h 541864"/>
                  <a:gd name="connsiteX7" fmla="*/ 5810 w 1595658"/>
                  <a:gd name="connsiteY7" fmla="*/ 81050 h 541864"/>
                  <a:gd name="connsiteX8" fmla="*/ 712526 w 1595658"/>
                  <a:gd name="connsiteY8" fmla="*/ 81050 h 541864"/>
                  <a:gd name="connsiteX9" fmla="*/ 711062 w 1595658"/>
                  <a:gd name="connsiteY9" fmla="*/ 64551 h 541864"/>
                  <a:gd name="connsiteX10" fmla="*/ 1431672 w 1595658"/>
                  <a:gd name="connsiteY10" fmla="*/ 599 h 541864"/>
                  <a:gd name="connsiteX0" fmla="*/ 1431672 w 1628800"/>
                  <a:gd name="connsiteY0" fmla="*/ 2064 h 543329"/>
                  <a:gd name="connsiteX1" fmla="*/ 1628397 w 1628800"/>
                  <a:gd name="connsiteY1" fmla="*/ 86428 h 543329"/>
                  <a:gd name="connsiteX2" fmla="*/ 1458308 w 1628800"/>
                  <a:gd name="connsiteY2" fmla="*/ 302203 h 543329"/>
                  <a:gd name="connsiteX3" fmla="*/ 988267 w 1628800"/>
                  <a:gd name="connsiteY3" fmla="*/ 347096 h 543329"/>
                  <a:gd name="connsiteX4" fmla="*/ 505203 w 1628800"/>
                  <a:gd name="connsiteY4" fmla="*/ 543235 h 543329"/>
                  <a:gd name="connsiteX5" fmla="*/ 0 w 1628800"/>
                  <a:gd name="connsiteY5" fmla="*/ 324079 h 543329"/>
                  <a:gd name="connsiteX6" fmla="*/ 10312 w 1628800"/>
                  <a:gd name="connsiteY6" fmla="*/ 177826 h 543329"/>
                  <a:gd name="connsiteX7" fmla="*/ 5810 w 1628800"/>
                  <a:gd name="connsiteY7" fmla="*/ 82515 h 543329"/>
                  <a:gd name="connsiteX8" fmla="*/ 712526 w 1628800"/>
                  <a:gd name="connsiteY8" fmla="*/ 82515 h 543329"/>
                  <a:gd name="connsiteX9" fmla="*/ 711062 w 1628800"/>
                  <a:gd name="connsiteY9" fmla="*/ 66016 h 543329"/>
                  <a:gd name="connsiteX10" fmla="*/ 1431672 w 1628800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711062 w 1629011"/>
                  <a:gd name="connsiteY9" fmla="*/ 66016 h 543329"/>
                  <a:gd name="connsiteX10" fmla="*/ 1431672 w 1629011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7647 h 548912"/>
                  <a:gd name="connsiteX1" fmla="*/ 1628397 w 1629011"/>
                  <a:gd name="connsiteY1" fmla="*/ 92011 h 548912"/>
                  <a:gd name="connsiteX2" fmla="*/ 1458308 w 1629011"/>
                  <a:gd name="connsiteY2" fmla="*/ 307786 h 548912"/>
                  <a:gd name="connsiteX3" fmla="*/ 988267 w 1629011"/>
                  <a:gd name="connsiteY3" fmla="*/ 352679 h 548912"/>
                  <a:gd name="connsiteX4" fmla="*/ 505203 w 1629011"/>
                  <a:gd name="connsiteY4" fmla="*/ 548818 h 548912"/>
                  <a:gd name="connsiteX5" fmla="*/ 0 w 1629011"/>
                  <a:gd name="connsiteY5" fmla="*/ 329662 h 548912"/>
                  <a:gd name="connsiteX6" fmla="*/ 10312 w 1629011"/>
                  <a:gd name="connsiteY6" fmla="*/ 183409 h 548912"/>
                  <a:gd name="connsiteX7" fmla="*/ 5810 w 1629011"/>
                  <a:gd name="connsiteY7" fmla="*/ 88098 h 548912"/>
                  <a:gd name="connsiteX8" fmla="*/ 712526 w 1629011"/>
                  <a:gd name="connsiteY8" fmla="*/ 88098 h 548912"/>
                  <a:gd name="connsiteX9" fmla="*/ 1431672 w 1629011"/>
                  <a:gd name="connsiteY9" fmla="*/ 7647 h 548912"/>
                  <a:gd name="connsiteX0" fmla="*/ 1431672 w 1629394"/>
                  <a:gd name="connsiteY0" fmla="*/ 4806 h 546071"/>
                  <a:gd name="connsiteX1" fmla="*/ 1628397 w 1629394"/>
                  <a:gd name="connsiteY1" fmla="*/ 89170 h 546071"/>
                  <a:gd name="connsiteX2" fmla="*/ 1351151 w 1629394"/>
                  <a:gd name="connsiteY2" fmla="*/ 307327 h 546071"/>
                  <a:gd name="connsiteX3" fmla="*/ 988267 w 1629394"/>
                  <a:gd name="connsiteY3" fmla="*/ 349838 h 546071"/>
                  <a:gd name="connsiteX4" fmla="*/ 505203 w 1629394"/>
                  <a:gd name="connsiteY4" fmla="*/ 545977 h 546071"/>
                  <a:gd name="connsiteX5" fmla="*/ 0 w 1629394"/>
                  <a:gd name="connsiteY5" fmla="*/ 326821 h 546071"/>
                  <a:gd name="connsiteX6" fmla="*/ 10312 w 1629394"/>
                  <a:gd name="connsiteY6" fmla="*/ 180568 h 546071"/>
                  <a:gd name="connsiteX7" fmla="*/ 5810 w 1629394"/>
                  <a:gd name="connsiteY7" fmla="*/ 85257 h 546071"/>
                  <a:gd name="connsiteX8" fmla="*/ 712526 w 1629394"/>
                  <a:gd name="connsiteY8" fmla="*/ 85257 h 546071"/>
                  <a:gd name="connsiteX9" fmla="*/ 1431672 w 1629394"/>
                  <a:gd name="connsiteY9" fmla="*/ 4806 h 546071"/>
                  <a:gd name="connsiteX0" fmla="*/ 1431672 w 1630122"/>
                  <a:gd name="connsiteY0" fmla="*/ 7758 h 549023"/>
                  <a:gd name="connsiteX1" fmla="*/ 1628397 w 1630122"/>
                  <a:gd name="connsiteY1" fmla="*/ 92122 h 549023"/>
                  <a:gd name="connsiteX2" fmla="*/ 1351151 w 1630122"/>
                  <a:gd name="connsiteY2" fmla="*/ 310279 h 549023"/>
                  <a:gd name="connsiteX3" fmla="*/ 988267 w 1630122"/>
                  <a:gd name="connsiteY3" fmla="*/ 352790 h 549023"/>
                  <a:gd name="connsiteX4" fmla="*/ 505203 w 1630122"/>
                  <a:gd name="connsiteY4" fmla="*/ 548929 h 549023"/>
                  <a:gd name="connsiteX5" fmla="*/ 0 w 1630122"/>
                  <a:gd name="connsiteY5" fmla="*/ 329773 h 549023"/>
                  <a:gd name="connsiteX6" fmla="*/ 10312 w 1630122"/>
                  <a:gd name="connsiteY6" fmla="*/ 183520 h 549023"/>
                  <a:gd name="connsiteX7" fmla="*/ 5810 w 1630122"/>
                  <a:gd name="connsiteY7" fmla="*/ 88209 h 549023"/>
                  <a:gd name="connsiteX8" fmla="*/ 712526 w 1630122"/>
                  <a:gd name="connsiteY8" fmla="*/ 88209 h 549023"/>
                  <a:gd name="connsiteX9" fmla="*/ 1431672 w 1630122"/>
                  <a:gd name="connsiteY9" fmla="*/ 7758 h 549023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3027"/>
                  <a:gd name="connsiteX1" fmla="*/ 1628397 w 1628412"/>
                  <a:gd name="connsiteY1" fmla="*/ 95577 h 553027"/>
                  <a:gd name="connsiteX2" fmla="*/ 1351151 w 1628412"/>
                  <a:gd name="connsiteY2" fmla="*/ 313734 h 553027"/>
                  <a:gd name="connsiteX3" fmla="*/ 988267 w 1628412"/>
                  <a:gd name="connsiteY3" fmla="*/ 356245 h 553027"/>
                  <a:gd name="connsiteX4" fmla="*/ 505203 w 1628412"/>
                  <a:gd name="connsiteY4" fmla="*/ 552384 h 553027"/>
                  <a:gd name="connsiteX5" fmla="*/ 0 w 1628412"/>
                  <a:gd name="connsiteY5" fmla="*/ 287984 h 553027"/>
                  <a:gd name="connsiteX6" fmla="*/ 5810 w 1628412"/>
                  <a:gd name="connsiteY6" fmla="*/ 91664 h 553027"/>
                  <a:gd name="connsiteX7" fmla="*/ 712526 w 1628412"/>
                  <a:gd name="connsiteY7" fmla="*/ 91664 h 553027"/>
                  <a:gd name="connsiteX8" fmla="*/ 1431672 w 1628412"/>
                  <a:gd name="connsiteY8" fmla="*/ 11213 h 553027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28412" h="552953">
                    <a:moveTo>
                      <a:pt x="1431672" y="11213"/>
                    </a:moveTo>
                    <a:cubicBezTo>
                      <a:pt x="1516934" y="-10431"/>
                      <a:pt x="1629911" y="-9612"/>
                      <a:pt x="1628397" y="95577"/>
                    </a:cubicBezTo>
                    <a:cubicBezTo>
                      <a:pt x="1626883" y="200766"/>
                      <a:pt x="1469749" y="313522"/>
                      <a:pt x="1351151" y="313734"/>
                    </a:cubicBezTo>
                    <a:cubicBezTo>
                      <a:pt x="1232553" y="313946"/>
                      <a:pt x="1090178" y="341281"/>
                      <a:pt x="988267" y="356245"/>
                    </a:cubicBezTo>
                    <a:cubicBezTo>
                      <a:pt x="932798" y="421379"/>
                      <a:pt x="848508" y="539949"/>
                      <a:pt x="505203" y="552384"/>
                    </a:cubicBezTo>
                    <a:cubicBezTo>
                      <a:pt x="161898" y="564819"/>
                      <a:pt x="30095" y="370317"/>
                      <a:pt x="0" y="287984"/>
                    </a:cubicBezTo>
                    <a:lnTo>
                      <a:pt x="5810" y="91664"/>
                    </a:lnTo>
                    <a:cubicBezTo>
                      <a:pt x="241382" y="91664"/>
                      <a:pt x="313268" y="99431"/>
                      <a:pt x="712526" y="91664"/>
                    </a:cubicBezTo>
                    <a:cubicBezTo>
                      <a:pt x="1111784" y="83897"/>
                      <a:pt x="1346410" y="32857"/>
                      <a:pt x="1431672" y="11213"/>
                    </a:cubicBezTo>
                    <a:close/>
                  </a:path>
                </a:pathLst>
              </a:cu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3" name="四角形: 上の 2 つの角を丸める 52">
                <a:extLst>
                  <a:ext uri="{FF2B5EF4-FFF2-40B4-BE49-F238E27FC236}">
                    <a16:creationId xmlns:a16="http://schemas.microsoft.com/office/drawing/2014/main" id="{6B4EE028-4112-38C3-06E1-70B97F2C81DC}"/>
                  </a:ext>
                </a:extLst>
              </p:cNvPr>
              <p:cNvSpPr/>
              <p:nvPr/>
            </p:nvSpPr>
            <p:spPr>
              <a:xfrm rot="5400000">
                <a:off x="1817887" y="3575905"/>
                <a:ext cx="490629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4" name="四角形: 上の 2 つの角を丸める 53">
                <a:extLst>
                  <a:ext uri="{FF2B5EF4-FFF2-40B4-BE49-F238E27FC236}">
                    <a16:creationId xmlns:a16="http://schemas.microsoft.com/office/drawing/2014/main" id="{7A5B77F3-A11D-2CAC-51C3-7E8D366AEA7B}"/>
                  </a:ext>
                </a:extLst>
              </p:cNvPr>
              <p:cNvSpPr/>
              <p:nvPr/>
            </p:nvSpPr>
            <p:spPr>
              <a:xfrm rot="5400000">
                <a:off x="1594724" y="3583095"/>
                <a:ext cx="476257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5" name="四角形: 上の 2 つの角を丸める 54">
                <a:extLst>
                  <a:ext uri="{FF2B5EF4-FFF2-40B4-BE49-F238E27FC236}">
                    <a16:creationId xmlns:a16="http://schemas.microsoft.com/office/drawing/2014/main" id="{EB88BA0A-DE89-5B54-C4C3-8CB200255A13}"/>
                  </a:ext>
                </a:extLst>
              </p:cNvPr>
              <p:cNvSpPr/>
              <p:nvPr/>
            </p:nvSpPr>
            <p:spPr>
              <a:xfrm rot="5400000">
                <a:off x="1416543" y="3614249"/>
                <a:ext cx="422273" cy="178788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6" name="四角形: 上の 2 つの角を丸める 55">
                <a:extLst>
                  <a:ext uri="{FF2B5EF4-FFF2-40B4-BE49-F238E27FC236}">
                    <a16:creationId xmlns:a16="http://schemas.microsoft.com/office/drawing/2014/main" id="{47071CB1-FA61-AA14-021C-276F9E11A7BF}"/>
                  </a:ext>
                </a:extLst>
              </p:cNvPr>
              <p:cNvSpPr/>
              <p:nvPr/>
            </p:nvSpPr>
            <p:spPr>
              <a:xfrm rot="5400000">
                <a:off x="2144787" y="3325317"/>
                <a:ext cx="465078" cy="503750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D24C49DC-F98A-C872-5246-A9213506F7B0}"/>
                </a:ext>
              </a:extLst>
            </p:cNvPr>
            <p:cNvGrpSpPr/>
            <p:nvPr/>
          </p:nvGrpSpPr>
          <p:grpSpPr>
            <a:xfrm>
              <a:off x="510816" y="2374285"/>
              <a:ext cx="794378" cy="419648"/>
              <a:chOff x="311260" y="2373359"/>
              <a:chExt cx="1179774" cy="623245"/>
            </a:xfrm>
          </p:grpSpPr>
          <p:grpSp>
            <p:nvGrpSpPr>
              <p:cNvPr id="46" name="グループ化 45">
                <a:extLst>
                  <a:ext uri="{FF2B5EF4-FFF2-40B4-BE49-F238E27FC236}">
                    <a16:creationId xmlns:a16="http://schemas.microsoft.com/office/drawing/2014/main" id="{7858ECAF-BAC2-905B-05DE-C66DD7287FB6}"/>
                  </a:ext>
                </a:extLst>
              </p:cNvPr>
              <p:cNvGrpSpPr/>
              <p:nvPr/>
            </p:nvGrpSpPr>
            <p:grpSpPr>
              <a:xfrm>
                <a:off x="311260" y="2373359"/>
                <a:ext cx="1179774" cy="623245"/>
                <a:chOff x="5437906" y="836688"/>
                <a:chExt cx="2280700" cy="1204836"/>
              </a:xfrm>
            </p:grpSpPr>
            <p:sp>
              <p:nvSpPr>
                <p:cNvPr id="49" name="楕円 8">
                  <a:extLst>
                    <a:ext uri="{FF2B5EF4-FFF2-40B4-BE49-F238E27FC236}">
                      <a16:creationId xmlns:a16="http://schemas.microsoft.com/office/drawing/2014/main" id="{F406228B-5A0F-41A8-8D27-BD3DD3E4F1DD}"/>
                    </a:ext>
                  </a:extLst>
                </p:cNvPr>
                <p:cNvSpPr/>
                <p:nvPr/>
              </p:nvSpPr>
              <p:spPr>
                <a:xfrm>
                  <a:off x="5437906" y="836688"/>
                  <a:ext cx="2280700" cy="1162627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799A02E2-EEEC-C685-0DBF-F92D3689D013}"/>
                    </a:ext>
                  </a:extLst>
                </p:cNvPr>
                <p:cNvSpPr/>
                <p:nvPr/>
              </p:nvSpPr>
              <p:spPr>
                <a:xfrm>
                  <a:off x="5590752" y="1579411"/>
                  <a:ext cx="1960745" cy="277964"/>
                </a:xfrm>
                <a:custGeom>
                  <a:avLst/>
                  <a:gdLst>
                    <a:gd name="connsiteX0" fmla="*/ 952406 w 1960745"/>
                    <a:gd name="connsiteY0" fmla="*/ 0 h 284698"/>
                    <a:gd name="connsiteX1" fmla="*/ 1828213 w 1960745"/>
                    <a:gd name="connsiteY1" fmla="*/ 143121 h 284698"/>
                    <a:gd name="connsiteX2" fmla="*/ 1960745 w 1960745"/>
                    <a:gd name="connsiteY2" fmla="*/ 196194 h 284698"/>
                    <a:gd name="connsiteX3" fmla="*/ 1933101 w 1960745"/>
                    <a:gd name="connsiteY3" fmla="*/ 217918 h 284698"/>
                    <a:gd name="connsiteX4" fmla="*/ 1803931 w 1960745"/>
                    <a:gd name="connsiteY4" fmla="*/ 284698 h 284698"/>
                    <a:gd name="connsiteX5" fmla="*/ 1731079 w 1960745"/>
                    <a:gd name="connsiteY5" fmla="*/ 260347 h 284698"/>
                    <a:gd name="connsiteX6" fmla="*/ 952406 w 1960745"/>
                    <a:gd name="connsiteY6" fmla="*/ 151872 h 284698"/>
                    <a:gd name="connsiteX7" fmla="*/ 191448 w 1960745"/>
                    <a:gd name="connsiteY7" fmla="*/ 260347 h 284698"/>
                    <a:gd name="connsiteX8" fmla="*/ 151291 w 1960745"/>
                    <a:gd name="connsiteY8" fmla="*/ 274467 h 284698"/>
                    <a:gd name="connsiteX9" fmla="*/ 41909 w 1960745"/>
                    <a:gd name="connsiteY9" fmla="*/ 217918 h 284698"/>
                    <a:gd name="connsiteX10" fmla="*/ 0 w 1960745"/>
                    <a:gd name="connsiteY10" fmla="*/ 184983 h 284698"/>
                    <a:gd name="connsiteX11" fmla="*/ 98811 w 1960745"/>
                    <a:gd name="connsiteY11" fmla="*/ 143121 h 284698"/>
                    <a:gd name="connsiteX12" fmla="*/ 952406 w 1960745"/>
                    <a:gd name="connsiteY12" fmla="*/ 0 h 2846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60745" h="284698">
                      <a:moveTo>
                        <a:pt x="952406" y="0"/>
                      </a:moveTo>
                      <a:cubicBezTo>
                        <a:pt x="1272711" y="0"/>
                        <a:pt x="1575210" y="57313"/>
                        <a:pt x="1828213" y="143121"/>
                      </a:cubicBezTo>
                      <a:lnTo>
                        <a:pt x="1960745" y="196194"/>
                      </a:lnTo>
                      <a:lnTo>
                        <a:pt x="1933101" y="217918"/>
                      </a:lnTo>
                      <a:lnTo>
                        <a:pt x="1803931" y="284698"/>
                      </a:lnTo>
                      <a:lnTo>
                        <a:pt x="1731079" y="260347"/>
                      </a:lnTo>
                      <a:cubicBezTo>
                        <a:pt x="1499307" y="194244"/>
                        <a:pt x="1232673" y="151872"/>
                        <a:pt x="952406" y="151872"/>
                      </a:cubicBezTo>
                      <a:cubicBezTo>
                        <a:pt x="672140" y="151872"/>
                        <a:pt x="413064" y="194244"/>
                        <a:pt x="191448" y="260347"/>
                      </a:cubicBezTo>
                      <a:lnTo>
                        <a:pt x="151291" y="274467"/>
                      </a:lnTo>
                      <a:lnTo>
                        <a:pt x="41909" y="217918"/>
                      </a:lnTo>
                      <a:lnTo>
                        <a:pt x="0" y="184983"/>
                      </a:lnTo>
                      <a:lnTo>
                        <a:pt x="98811" y="143121"/>
                      </a:lnTo>
                      <a:cubicBezTo>
                        <a:pt x="339475" y="57313"/>
                        <a:pt x="632102" y="0"/>
                        <a:pt x="952406" y="0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1" name="楕円 8">
                  <a:extLst>
                    <a:ext uri="{FF2B5EF4-FFF2-40B4-BE49-F238E27FC236}">
                      <a16:creationId xmlns:a16="http://schemas.microsoft.com/office/drawing/2014/main" id="{2AA4AE34-3AF0-6803-842E-5219C4F7316A}"/>
                    </a:ext>
                  </a:extLst>
                </p:cNvPr>
                <p:cNvSpPr/>
                <p:nvPr/>
              </p:nvSpPr>
              <p:spPr>
                <a:xfrm flipV="1">
                  <a:off x="5555562" y="1721759"/>
                  <a:ext cx="2045388" cy="319765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BBE971D6-5964-D07A-5451-9D28B8DA8156}"/>
                  </a:ext>
                </a:extLst>
              </p:cNvPr>
              <p:cNvSpPr/>
              <p:nvPr/>
            </p:nvSpPr>
            <p:spPr>
              <a:xfrm>
                <a:off x="804840" y="2508508"/>
                <a:ext cx="218710" cy="194108"/>
              </a:xfrm>
              <a:custGeom>
                <a:avLst/>
                <a:gdLst>
                  <a:gd name="connsiteX0" fmla="*/ 237113 w 295216"/>
                  <a:gd name="connsiteY0" fmla="*/ 0 h 262008"/>
                  <a:gd name="connsiteX1" fmla="*/ 251983 w 295216"/>
                  <a:gd name="connsiteY1" fmla="*/ 10025 h 262008"/>
                  <a:gd name="connsiteX2" fmla="*/ 295216 w 295216"/>
                  <a:gd name="connsiteY2" fmla="*/ 114400 h 262008"/>
                  <a:gd name="connsiteX3" fmla="*/ 147608 w 295216"/>
                  <a:gd name="connsiteY3" fmla="*/ 262008 h 262008"/>
                  <a:gd name="connsiteX4" fmla="*/ 0 w 295216"/>
                  <a:gd name="connsiteY4" fmla="*/ 114400 h 262008"/>
                  <a:gd name="connsiteX5" fmla="*/ 43234 w 295216"/>
                  <a:gd name="connsiteY5" fmla="*/ 10025 h 262008"/>
                  <a:gd name="connsiteX6" fmla="*/ 58104 w 295216"/>
                  <a:gd name="connsiteY6" fmla="*/ 0 h 262008"/>
                  <a:gd name="connsiteX7" fmla="*/ 45133 w 295216"/>
                  <a:gd name="connsiteY7" fmla="*/ 22037 h 262008"/>
                  <a:gd name="connsiteX8" fmla="*/ 36393 w 295216"/>
                  <a:gd name="connsiteY8" fmla="*/ 71625 h 262008"/>
                  <a:gd name="connsiteX9" fmla="*/ 147608 w 295216"/>
                  <a:gd name="connsiteY9" fmla="*/ 199022 h 262008"/>
                  <a:gd name="connsiteX10" fmla="*/ 258823 w 295216"/>
                  <a:gd name="connsiteY10" fmla="*/ 71625 h 262008"/>
                  <a:gd name="connsiteX11" fmla="*/ 250083 w 295216"/>
                  <a:gd name="connsiteY11" fmla="*/ 22037 h 2620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5216" h="262008">
                    <a:moveTo>
                      <a:pt x="237113" y="0"/>
                    </a:moveTo>
                    <a:lnTo>
                      <a:pt x="251983" y="10025"/>
                    </a:lnTo>
                    <a:cubicBezTo>
                      <a:pt x="278695" y="36737"/>
                      <a:pt x="295216" y="73639"/>
                      <a:pt x="295216" y="114400"/>
                    </a:cubicBezTo>
                    <a:cubicBezTo>
                      <a:pt x="295216" y="195922"/>
                      <a:pt x="229130" y="262008"/>
                      <a:pt x="147608" y="262008"/>
                    </a:cubicBezTo>
                    <a:cubicBezTo>
                      <a:pt x="66086" y="262008"/>
                      <a:pt x="0" y="195922"/>
                      <a:pt x="0" y="114400"/>
                    </a:cubicBezTo>
                    <a:cubicBezTo>
                      <a:pt x="0" y="73639"/>
                      <a:pt x="16522" y="36737"/>
                      <a:pt x="43234" y="10025"/>
                    </a:cubicBezTo>
                    <a:lnTo>
                      <a:pt x="58104" y="0"/>
                    </a:lnTo>
                    <a:lnTo>
                      <a:pt x="45133" y="22037"/>
                    </a:lnTo>
                    <a:cubicBezTo>
                      <a:pt x="39505" y="37278"/>
                      <a:pt x="36393" y="54035"/>
                      <a:pt x="36393" y="71625"/>
                    </a:cubicBezTo>
                    <a:cubicBezTo>
                      <a:pt x="36393" y="141984"/>
                      <a:pt x="86186" y="199022"/>
                      <a:pt x="147608" y="199022"/>
                    </a:cubicBezTo>
                    <a:cubicBezTo>
                      <a:pt x="209030" y="199022"/>
                      <a:pt x="258823" y="141984"/>
                      <a:pt x="258823" y="71625"/>
                    </a:cubicBezTo>
                    <a:cubicBezTo>
                      <a:pt x="258823" y="54035"/>
                      <a:pt x="255711" y="37278"/>
                      <a:pt x="250083" y="22037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5DA4DF79-B421-DEE2-25E8-FA65A6C43CDF}"/>
                  </a:ext>
                </a:extLst>
              </p:cNvPr>
              <p:cNvSpPr/>
              <p:nvPr/>
            </p:nvSpPr>
            <p:spPr>
              <a:xfrm>
                <a:off x="848737" y="2499534"/>
                <a:ext cx="130918" cy="130917"/>
              </a:xfrm>
              <a:prstGeom prst="ellipse">
                <a:avLst/>
              </a:prstGeom>
              <a:solidFill>
                <a:srgbClr val="FFFF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34" name="月 33">
              <a:extLst>
                <a:ext uri="{FF2B5EF4-FFF2-40B4-BE49-F238E27FC236}">
                  <a16:creationId xmlns:a16="http://schemas.microsoft.com/office/drawing/2014/main" id="{318584EE-4E6F-15F3-D00B-EB0374C13ABE}"/>
                </a:ext>
              </a:extLst>
            </p:cNvPr>
            <p:cNvSpPr/>
            <p:nvPr/>
          </p:nvSpPr>
          <p:spPr bwMode="auto">
            <a:xfrm rot="5400000">
              <a:off x="889716" y="3228345"/>
              <a:ext cx="68244" cy="434794"/>
            </a:xfrm>
            <a:prstGeom prst="moon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09DF6778-8B3B-C04D-F14C-E295901631B1}"/>
                </a:ext>
              </a:extLst>
            </p:cNvPr>
            <p:cNvGrpSpPr/>
            <p:nvPr/>
          </p:nvGrpSpPr>
          <p:grpSpPr>
            <a:xfrm>
              <a:off x="750565" y="3431637"/>
              <a:ext cx="383371" cy="456141"/>
              <a:chOff x="3128121" y="2539151"/>
              <a:chExt cx="1402829" cy="1669107"/>
            </a:xfrm>
          </p:grpSpPr>
          <p:sp>
            <p:nvSpPr>
              <p:cNvPr id="37" name="四角形: 上の 2 つの角を丸める 36">
                <a:extLst>
                  <a:ext uri="{FF2B5EF4-FFF2-40B4-BE49-F238E27FC236}">
                    <a16:creationId xmlns:a16="http://schemas.microsoft.com/office/drawing/2014/main" id="{E4B01D69-39E5-E01D-817B-0FDF11A8F6C3}"/>
                  </a:ext>
                </a:extLst>
              </p:cNvPr>
              <p:cNvSpPr/>
              <p:nvPr/>
            </p:nvSpPr>
            <p:spPr>
              <a:xfrm rot="6729705">
                <a:off x="3906752" y="3202208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38" name="四角形: 上の 2 つの角を丸める 37">
                <a:extLst>
                  <a:ext uri="{FF2B5EF4-FFF2-40B4-BE49-F238E27FC236}">
                    <a16:creationId xmlns:a16="http://schemas.microsoft.com/office/drawing/2014/main" id="{B0C9363B-FE08-DFB8-9801-07833CA8E881}"/>
                  </a:ext>
                </a:extLst>
              </p:cNvPr>
              <p:cNvSpPr/>
              <p:nvPr/>
            </p:nvSpPr>
            <p:spPr>
              <a:xfrm rot="6729705">
                <a:off x="3806740" y="3321270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4739A2E8-CA1F-92C5-62F5-4B14C1324DF3}"/>
                  </a:ext>
                </a:extLst>
              </p:cNvPr>
              <p:cNvGrpSpPr/>
              <p:nvPr/>
            </p:nvGrpSpPr>
            <p:grpSpPr>
              <a:xfrm>
                <a:off x="3465766" y="2539151"/>
                <a:ext cx="613973" cy="695898"/>
                <a:chOff x="3197805" y="818710"/>
                <a:chExt cx="765085" cy="718438"/>
              </a:xfrm>
            </p:grpSpPr>
            <p:grpSp>
              <p:nvGrpSpPr>
                <p:cNvPr id="41" name="グループ化 40">
                  <a:extLst>
                    <a:ext uri="{FF2B5EF4-FFF2-40B4-BE49-F238E27FC236}">
                      <a16:creationId xmlns:a16="http://schemas.microsoft.com/office/drawing/2014/main" id="{2D2C7250-2BEA-FB68-8FF8-2C54C7EC40D0}"/>
                    </a:ext>
                  </a:extLst>
                </p:cNvPr>
                <p:cNvGrpSpPr/>
                <p:nvPr/>
              </p:nvGrpSpPr>
              <p:grpSpPr>
                <a:xfrm>
                  <a:off x="3197805" y="818710"/>
                  <a:ext cx="765085" cy="718438"/>
                  <a:chOff x="3895813" y="1773724"/>
                  <a:chExt cx="904932" cy="808448"/>
                </a:xfrm>
              </p:grpSpPr>
              <p:sp>
                <p:nvSpPr>
                  <p:cNvPr id="43" name="フローチャート: 手作業 42">
                    <a:extLst>
                      <a:ext uri="{FF2B5EF4-FFF2-40B4-BE49-F238E27FC236}">
                        <a16:creationId xmlns:a16="http://schemas.microsoft.com/office/drawing/2014/main" id="{2BD64DA2-3484-FE9A-F23B-DB626A3C16C4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3943234" y="1773724"/>
                    <a:ext cx="810090" cy="315035"/>
                  </a:xfrm>
                  <a:prstGeom prst="flowChartManualOperation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" name="四角形: 角を丸くする 43">
                    <a:extLst>
                      <a:ext uri="{FF2B5EF4-FFF2-40B4-BE49-F238E27FC236}">
                        <a16:creationId xmlns:a16="http://schemas.microsoft.com/office/drawing/2014/main" id="{392FB7FB-0D4E-28A2-0585-927655B3EB77}"/>
                      </a:ext>
                    </a:extLst>
                  </p:cNvPr>
                  <p:cNvSpPr/>
                  <p:nvPr/>
                </p:nvSpPr>
                <p:spPr>
                  <a:xfrm>
                    <a:off x="3895813" y="1999270"/>
                    <a:ext cx="904932" cy="579892"/>
                  </a:xfrm>
                  <a:prstGeom prst="roundRect">
                    <a:avLst>
                      <a:gd name="adj" fmla="val 4074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2819A672-96B7-D948-B43E-26CDAE915900}"/>
                      </a:ext>
                    </a:extLst>
                  </p:cNvPr>
                  <p:cNvSpPr/>
                  <p:nvPr/>
                </p:nvSpPr>
                <p:spPr>
                  <a:xfrm>
                    <a:off x="3895813" y="2482345"/>
                    <a:ext cx="904932" cy="99827"/>
                  </a:xfrm>
                  <a:custGeom>
                    <a:avLst/>
                    <a:gdLst>
                      <a:gd name="connsiteX0" fmla="*/ 0 w 904932"/>
                      <a:gd name="connsiteY0" fmla="*/ 0 h 99827"/>
                      <a:gd name="connsiteX1" fmla="*/ 52202 w 904932"/>
                      <a:gd name="connsiteY1" fmla="*/ 52202 h 99827"/>
                      <a:gd name="connsiteX2" fmla="*/ 852730 w 904932"/>
                      <a:gd name="connsiteY2" fmla="*/ 52202 h 99827"/>
                      <a:gd name="connsiteX3" fmla="*/ 904932 w 904932"/>
                      <a:gd name="connsiteY3" fmla="*/ 0 h 99827"/>
                      <a:gd name="connsiteX4" fmla="*/ 904932 w 904932"/>
                      <a:gd name="connsiteY4" fmla="*/ 47625 h 99827"/>
                      <a:gd name="connsiteX5" fmla="*/ 852730 w 904932"/>
                      <a:gd name="connsiteY5" fmla="*/ 99827 h 99827"/>
                      <a:gd name="connsiteX6" fmla="*/ 52202 w 904932"/>
                      <a:gd name="connsiteY6" fmla="*/ 99827 h 99827"/>
                      <a:gd name="connsiteX7" fmla="*/ 0 w 904932"/>
                      <a:gd name="connsiteY7" fmla="*/ 47625 h 998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904932" h="99827">
                        <a:moveTo>
                          <a:pt x="0" y="0"/>
                        </a:moveTo>
                        <a:cubicBezTo>
                          <a:pt x="0" y="28830"/>
                          <a:pt x="23372" y="52202"/>
                          <a:pt x="52202" y="52202"/>
                        </a:cubicBezTo>
                        <a:lnTo>
                          <a:pt x="852730" y="52202"/>
                        </a:lnTo>
                        <a:cubicBezTo>
                          <a:pt x="881560" y="52202"/>
                          <a:pt x="904932" y="28830"/>
                          <a:pt x="904932" y="0"/>
                        </a:cubicBezTo>
                        <a:lnTo>
                          <a:pt x="904932" y="47625"/>
                        </a:lnTo>
                        <a:cubicBezTo>
                          <a:pt x="904932" y="76455"/>
                          <a:pt x="881560" y="99827"/>
                          <a:pt x="852730" y="99827"/>
                        </a:cubicBezTo>
                        <a:lnTo>
                          <a:pt x="52202" y="99827"/>
                        </a:lnTo>
                        <a:cubicBezTo>
                          <a:pt x="23372" y="99827"/>
                          <a:pt x="0" y="76455"/>
                          <a:pt x="0" y="47625"/>
                        </a:cubicBezTo>
                        <a:close/>
                      </a:path>
                    </a:pathLst>
                  </a:custGeom>
                  <a:solidFill>
                    <a:srgbClr val="000000">
                      <a:alpha val="50196"/>
                    </a:srgb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76DF0403-71F9-58C5-899E-A6129A76725B}"/>
                    </a:ext>
                  </a:extLst>
                </p:cNvPr>
                <p:cNvSpPr/>
                <p:nvPr/>
              </p:nvSpPr>
              <p:spPr>
                <a:xfrm>
                  <a:off x="3493636" y="1105367"/>
                  <a:ext cx="417274" cy="73360"/>
                </a:xfrm>
                <a:custGeom>
                  <a:avLst/>
                  <a:gdLst>
                    <a:gd name="connsiteX0" fmla="*/ 320132 w 417274"/>
                    <a:gd name="connsiteY0" fmla="*/ 36679 h 73360"/>
                    <a:gd name="connsiteX1" fmla="*/ 320132 w 417274"/>
                    <a:gd name="connsiteY1" fmla="*/ 36680 h 73360"/>
                    <a:gd name="connsiteX2" fmla="*/ 320132 w 417274"/>
                    <a:gd name="connsiteY2" fmla="*/ 36680 h 73360"/>
                    <a:gd name="connsiteX3" fmla="*/ 0 w 417274"/>
                    <a:gd name="connsiteY3" fmla="*/ 36679 h 73360"/>
                    <a:gd name="connsiteX4" fmla="*/ 0 w 417274"/>
                    <a:gd name="connsiteY4" fmla="*/ 36680 h 73360"/>
                    <a:gd name="connsiteX5" fmla="*/ 0 w 417274"/>
                    <a:gd name="connsiteY5" fmla="*/ 36680 h 73360"/>
                    <a:gd name="connsiteX6" fmla="*/ 356812 w 417274"/>
                    <a:gd name="connsiteY6" fmla="*/ 0 h 73360"/>
                    <a:gd name="connsiteX7" fmla="*/ 380594 w 417274"/>
                    <a:gd name="connsiteY7" fmla="*/ 0 h 73360"/>
                    <a:gd name="connsiteX8" fmla="*/ 417274 w 417274"/>
                    <a:gd name="connsiteY8" fmla="*/ 36680 h 73360"/>
                    <a:gd name="connsiteX9" fmla="*/ 417273 w 417274"/>
                    <a:gd name="connsiteY9" fmla="*/ 36680 h 73360"/>
                    <a:gd name="connsiteX10" fmla="*/ 380593 w 417274"/>
                    <a:gd name="connsiteY10" fmla="*/ 73360 h 73360"/>
                    <a:gd name="connsiteX11" fmla="*/ 356812 w 417274"/>
                    <a:gd name="connsiteY11" fmla="*/ 73359 h 73360"/>
                    <a:gd name="connsiteX12" fmla="*/ 330875 w 417274"/>
                    <a:gd name="connsiteY12" fmla="*/ 62616 h 73360"/>
                    <a:gd name="connsiteX13" fmla="*/ 320132 w 417274"/>
                    <a:gd name="connsiteY13" fmla="*/ 36680 h 73360"/>
                    <a:gd name="connsiteX14" fmla="*/ 330875 w 417274"/>
                    <a:gd name="connsiteY14" fmla="*/ 10743 h 73360"/>
                    <a:gd name="connsiteX15" fmla="*/ 356812 w 417274"/>
                    <a:gd name="connsiteY15" fmla="*/ 0 h 73360"/>
                    <a:gd name="connsiteX16" fmla="*/ 36680 w 417274"/>
                    <a:gd name="connsiteY16" fmla="*/ 0 h 73360"/>
                    <a:gd name="connsiteX17" fmla="*/ 244300 w 417274"/>
                    <a:gd name="connsiteY17" fmla="*/ 0 h 73360"/>
                    <a:gd name="connsiteX18" fmla="*/ 280980 w 417274"/>
                    <a:gd name="connsiteY18" fmla="*/ 36680 h 73360"/>
                    <a:gd name="connsiteX19" fmla="*/ 280979 w 417274"/>
                    <a:gd name="connsiteY19" fmla="*/ 36680 h 73360"/>
                    <a:gd name="connsiteX20" fmla="*/ 244299 w 417274"/>
                    <a:gd name="connsiteY20" fmla="*/ 73360 h 73360"/>
                    <a:gd name="connsiteX21" fmla="*/ 36680 w 417274"/>
                    <a:gd name="connsiteY21" fmla="*/ 73359 h 73360"/>
                    <a:gd name="connsiteX22" fmla="*/ 10743 w 417274"/>
                    <a:gd name="connsiteY22" fmla="*/ 62616 h 73360"/>
                    <a:gd name="connsiteX23" fmla="*/ 0 w 417274"/>
                    <a:gd name="connsiteY23" fmla="*/ 36680 h 73360"/>
                    <a:gd name="connsiteX24" fmla="*/ 10743 w 417274"/>
                    <a:gd name="connsiteY24" fmla="*/ 10743 h 73360"/>
                    <a:gd name="connsiteX25" fmla="*/ 36680 w 417274"/>
                    <a:gd name="connsiteY25" fmla="*/ 0 h 73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17274" h="73360">
                      <a:moveTo>
                        <a:pt x="320132" y="36679"/>
                      </a:moveTo>
                      <a:lnTo>
                        <a:pt x="320132" y="36680"/>
                      </a:lnTo>
                      <a:lnTo>
                        <a:pt x="320132" y="36680"/>
                      </a:lnTo>
                      <a:close/>
                      <a:moveTo>
                        <a:pt x="0" y="36679"/>
                      </a:moveTo>
                      <a:lnTo>
                        <a:pt x="0" y="36680"/>
                      </a:lnTo>
                      <a:lnTo>
                        <a:pt x="0" y="36680"/>
                      </a:lnTo>
                      <a:close/>
                      <a:moveTo>
                        <a:pt x="356812" y="0"/>
                      </a:moveTo>
                      <a:lnTo>
                        <a:pt x="380594" y="0"/>
                      </a:lnTo>
                      <a:cubicBezTo>
                        <a:pt x="400852" y="0"/>
                        <a:pt x="417274" y="16422"/>
                        <a:pt x="417274" y="36680"/>
                      </a:cubicBezTo>
                      <a:lnTo>
                        <a:pt x="417273" y="36680"/>
                      </a:lnTo>
                      <a:cubicBezTo>
                        <a:pt x="417273" y="56938"/>
                        <a:pt x="400851" y="73360"/>
                        <a:pt x="380593" y="73360"/>
                      </a:cubicBezTo>
                      <a:lnTo>
                        <a:pt x="356812" y="73359"/>
                      </a:lnTo>
                      <a:cubicBezTo>
                        <a:pt x="346683" y="73359"/>
                        <a:pt x="337513" y="69254"/>
                        <a:pt x="330875" y="62616"/>
                      </a:cubicBezTo>
                      <a:lnTo>
                        <a:pt x="320132" y="36680"/>
                      </a:lnTo>
                      <a:lnTo>
                        <a:pt x="330875" y="10743"/>
                      </a:lnTo>
                      <a:cubicBezTo>
                        <a:pt x="337513" y="4106"/>
                        <a:pt x="346683" y="0"/>
                        <a:pt x="356812" y="0"/>
                      </a:cubicBezTo>
                      <a:close/>
                      <a:moveTo>
                        <a:pt x="36680" y="0"/>
                      </a:moveTo>
                      <a:lnTo>
                        <a:pt x="244300" y="0"/>
                      </a:lnTo>
                      <a:cubicBezTo>
                        <a:pt x="264558" y="0"/>
                        <a:pt x="280980" y="16422"/>
                        <a:pt x="280980" y="36680"/>
                      </a:cubicBezTo>
                      <a:lnTo>
                        <a:pt x="280979" y="36680"/>
                      </a:lnTo>
                      <a:cubicBezTo>
                        <a:pt x="280979" y="56938"/>
                        <a:pt x="264557" y="73360"/>
                        <a:pt x="244299" y="73360"/>
                      </a:cubicBezTo>
                      <a:lnTo>
                        <a:pt x="36680" y="73359"/>
                      </a:lnTo>
                      <a:cubicBezTo>
                        <a:pt x="26551" y="73359"/>
                        <a:pt x="17381" y="69254"/>
                        <a:pt x="10743" y="62616"/>
                      </a:cubicBezTo>
                      <a:lnTo>
                        <a:pt x="0" y="36680"/>
                      </a:lnTo>
                      <a:lnTo>
                        <a:pt x="10743" y="10743"/>
                      </a:lnTo>
                      <a:cubicBezTo>
                        <a:pt x="17381" y="4106"/>
                        <a:pt x="26551" y="0"/>
                        <a:pt x="36680" y="0"/>
                      </a:cubicBezTo>
                      <a:close/>
                    </a:path>
                  </a:pathLst>
                </a:custGeom>
                <a:solidFill>
                  <a:sysClr val="window" lastClr="FFFFFF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80AAB2AA-5834-4D1C-C836-8D2C52BE70CE}"/>
                  </a:ext>
                </a:extLst>
              </p:cNvPr>
              <p:cNvSpPr/>
              <p:nvPr/>
            </p:nvSpPr>
            <p:spPr>
              <a:xfrm>
                <a:off x="3128121" y="2884776"/>
                <a:ext cx="1402829" cy="1323482"/>
              </a:xfrm>
              <a:custGeom>
                <a:avLst/>
                <a:gdLst>
                  <a:gd name="connsiteX0" fmla="*/ 1027667 w 1402829"/>
                  <a:gd name="connsiteY0" fmla="*/ 881 h 1323482"/>
                  <a:gd name="connsiteX1" fmla="*/ 1142867 w 1402829"/>
                  <a:gd name="connsiteY1" fmla="*/ 58222 h 1323482"/>
                  <a:gd name="connsiteX2" fmla="*/ 1378829 w 1402829"/>
                  <a:gd name="connsiteY2" fmla="*/ 466919 h 1323482"/>
                  <a:gd name="connsiteX3" fmla="*/ 1383514 w 1402829"/>
                  <a:gd name="connsiteY3" fmla="*/ 472148 h 1323482"/>
                  <a:gd name="connsiteX4" fmla="*/ 1398187 w 1402829"/>
                  <a:gd name="connsiteY4" fmla="*/ 503934 h 1323482"/>
                  <a:gd name="connsiteX5" fmla="*/ 1318835 w 1402829"/>
                  <a:gd name="connsiteY5" fmla="*/ 648170 h 1323482"/>
                  <a:gd name="connsiteX6" fmla="*/ 1286572 w 1402829"/>
                  <a:gd name="connsiteY6" fmla="*/ 657532 h 1323482"/>
                  <a:gd name="connsiteX7" fmla="*/ 1294156 w 1402829"/>
                  <a:gd name="connsiteY7" fmla="*/ 680084 h 1323482"/>
                  <a:gd name="connsiteX8" fmla="*/ 1236815 w 1402829"/>
                  <a:gd name="connsiteY8" fmla="*/ 795285 h 1323482"/>
                  <a:gd name="connsiteX9" fmla="*/ 1221940 w 1402829"/>
                  <a:gd name="connsiteY9" fmla="*/ 803872 h 1323482"/>
                  <a:gd name="connsiteX10" fmla="*/ 1227409 w 1402829"/>
                  <a:gd name="connsiteY10" fmla="*/ 820136 h 1323482"/>
                  <a:gd name="connsiteX11" fmla="*/ 1170068 w 1402829"/>
                  <a:gd name="connsiteY11" fmla="*/ 935336 h 1323482"/>
                  <a:gd name="connsiteX12" fmla="*/ 1077796 w 1402829"/>
                  <a:gd name="connsiteY12" fmla="*/ 988609 h 1323482"/>
                  <a:gd name="connsiteX13" fmla="*/ 1052156 w 1402829"/>
                  <a:gd name="connsiteY13" fmla="*/ 1039426 h 1323482"/>
                  <a:gd name="connsiteX14" fmla="*/ 490152 w 1402829"/>
                  <a:gd name="connsiteY14" fmla="*/ 1312686 h 1323482"/>
                  <a:gd name="connsiteX15" fmla="*/ 251884 w 1402829"/>
                  <a:gd name="connsiteY15" fmla="*/ 1176871 h 1323482"/>
                  <a:gd name="connsiteX16" fmla="*/ 242573 w 1402829"/>
                  <a:gd name="connsiteY16" fmla="*/ 1165222 h 1323482"/>
                  <a:gd name="connsiteX17" fmla="*/ 211914 w 1402829"/>
                  <a:gd name="connsiteY17" fmla="*/ 1133909 h 1323482"/>
                  <a:gd name="connsiteX18" fmla="*/ 46655 w 1402829"/>
                  <a:gd name="connsiteY18" fmla="*/ 766790 h 1323482"/>
                  <a:gd name="connsiteX19" fmla="*/ 1784 w 1402829"/>
                  <a:gd name="connsiteY19" fmla="*/ 403665 h 1323482"/>
                  <a:gd name="connsiteX20" fmla="*/ 8566 w 1402829"/>
                  <a:gd name="connsiteY20" fmla="*/ 353854 h 1323482"/>
                  <a:gd name="connsiteX21" fmla="*/ 8558 w 1402829"/>
                  <a:gd name="connsiteY21" fmla="*/ 348999 h 1323482"/>
                  <a:gd name="connsiteX22" fmla="*/ 27737 w 1402829"/>
                  <a:gd name="connsiteY22" fmla="*/ 259557 h 1323482"/>
                  <a:gd name="connsiteX23" fmla="*/ 54382 w 1402829"/>
                  <a:gd name="connsiteY23" fmla="*/ 200748 h 1323482"/>
                  <a:gd name="connsiteX24" fmla="*/ 56075 w 1402829"/>
                  <a:gd name="connsiteY24" fmla="*/ 192364 h 1323482"/>
                  <a:gd name="connsiteX25" fmla="*/ 62495 w 1402829"/>
                  <a:gd name="connsiteY25" fmla="*/ 182842 h 1323482"/>
                  <a:gd name="connsiteX26" fmla="*/ 65912 w 1402829"/>
                  <a:gd name="connsiteY26" fmla="*/ 175301 h 1323482"/>
                  <a:gd name="connsiteX27" fmla="*/ 67105 w 1402829"/>
                  <a:gd name="connsiteY27" fmla="*/ 176005 h 1323482"/>
                  <a:gd name="connsiteX28" fmla="*/ 87480 w 1402829"/>
                  <a:gd name="connsiteY28" fmla="*/ 145784 h 1323482"/>
                  <a:gd name="connsiteX29" fmla="*/ 191102 w 1402829"/>
                  <a:gd name="connsiteY29" fmla="*/ 102862 h 1323482"/>
                  <a:gd name="connsiteX30" fmla="*/ 337645 w 1402829"/>
                  <a:gd name="connsiteY30" fmla="*/ 249406 h 1323482"/>
                  <a:gd name="connsiteX31" fmla="*/ 312618 w 1402829"/>
                  <a:gd name="connsiteY31" fmla="*/ 331339 h 1323482"/>
                  <a:gd name="connsiteX32" fmla="*/ 310943 w 1402829"/>
                  <a:gd name="connsiteY32" fmla="*/ 333181 h 1323482"/>
                  <a:gd name="connsiteX33" fmla="*/ 295746 w 1402829"/>
                  <a:gd name="connsiteY33" fmla="*/ 379208 h 1323482"/>
                  <a:gd name="connsiteX34" fmla="*/ 302314 w 1402829"/>
                  <a:gd name="connsiteY34" fmla="*/ 439049 h 1323482"/>
                  <a:gd name="connsiteX35" fmla="*/ 382653 w 1402829"/>
                  <a:gd name="connsiteY35" fmla="*/ 524997 h 1323482"/>
                  <a:gd name="connsiteX36" fmla="*/ 382357 w 1402829"/>
                  <a:gd name="connsiteY36" fmla="*/ 525714 h 1323482"/>
                  <a:gd name="connsiteX37" fmla="*/ 448577 w 1402829"/>
                  <a:gd name="connsiteY37" fmla="*/ 559589 h 1323482"/>
                  <a:gd name="connsiteX38" fmla="*/ 662346 w 1402829"/>
                  <a:gd name="connsiteY38" fmla="*/ 588689 h 1323482"/>
                  <a:gd name="connsiteX39" fmla="*/ 751319 w 1402829"/>
                  <a:gd name="connsiteY39" fmla="*/ 570442 h 1323482"/>
                  <a:gd name="connsiteX40" fmla="*/ 1109722 w 1402829"/>
                  <a:gd name="connsiteY40" fmla="*/ 466435 h 1323482"/>
                  <a:gd name="connsiteX41" fmla="*/ 941246 w 1402829"/>
                  <a:gd name="connsiteY41" fmla="*/ 174626 h 1323482"/>
                  <a:gd name="connsiteX42" fmla="*/ 983854 w 1402829"/>
                  <a:gd name="connsiteY42" fmla="*/ 15613 h 1323482"/>
                  <a:gd name="connsiteX43" fmla="*/ 983853 w 1402829"/>
                  <a:gd name="connsiteY43" fmla="*/ 15614 h 1323482"/>
                  <a:gd name="connsiteX44" fmla="*/ 1027667 w 1402829"/>
                  <a:gd name="connsiteY44" fmla="*/ 881 h 1323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1402829" h="1323482">
                    <a:moveTo>
                      <a:pt x="1027667" y="881"/>
                    </a:moveTo>
                    <a:cubicBezTo>
                      <a:pt x="1072686" y="-4705"/>
                      <a:pt x="1118758" y="16465"/>
                      <a:pt x="1142867" y="58222"/>
                    </a:cubicBezTo>
                    <a:lnTo>
                      <a:pt x="1378829" y="466919"/>
                    </a:lnTo>
                    <a:lnTo>
                      <a:pt x="1383514" y="472148"/>
                    </a:lnTo>
                    <a:cubicBezTo>
                      <a:pt x="1389828" y="481702"/>
                      <a:pt x="1394827" y="492357"/>
                      <a:pt x="1398187" y="503934"/>
                    </a:cubicBezTo>
                    <a:cubicBezTo>
                      <a:pt x="1416104" y="565676"/>
                      <a:pt x="1380576" y="630252"/>
                      <a:pt x="1318835" y="648170"/>
                    </a:cubicBezTo>
                    <a:lnTo>
                      <a:pt x="1286572" y="657532"/>
                    </a:lnTo>
                    <a:lnTo>
                      <a:pt x="1294156" y="680084"/>
                    </a:lnTo>
                    <a:cubicBezTo>
                      <a:pt x="1299742" y="725103"/>
                      <a:pt x="1278572" y="771176"/>
                      <a:pt x="1236815" y="795285"/>
                    </a:cubicBezTo>
                    <a:lnTo>
                      <a:pt x="1221940" y="803872"/>
                    </a:lnTo>
                    <a:lnTo>
                      <a:pt x="1227409" y="820136"/>
                    </a:lnTo>
                    <a:cubicBezTo>
                      <a:pt x="1232995" y="865154"/>
                      <a:pt x="1211825" y="911228"/>
                      <a:pt x="1170068" y="935336"/>
                    </a:cubicBezTo>
                    <a:lnTo>
                      <a:pt x="1077796" y="988609"/>
                    </a:lnTo>
                    <a:lnTo>
                      <a:pt x="1052156" y="1039426"/>
                    </a:lnTo>
                    <a:cubicBezTo>
                      <a:pt x="927950" y="1244742"/>
                      <a:pt x="707445" y="1360715"/>
                      <a:pt x="490152" y="1312686"/>
                    </a:cubicBezTo>
                    <a:cubicBezTo>
                      <a:pt x="397026" y="1292103"/>
                      <a:pt x="316061" y="1243954"/>
                      <a:pt x="251884" y="1176871"/>
                    </a:cubicBezTo>
                    <a:lnTo>
                      <a:pt x="242573" y="1165222"/>
                    </a:lnTo>
                    <a:lnTo>
                      <a:pt x="211914" y="1133909"/>
                    </a:lnTo>
                    <a:cubicBezTo>
                      <a:pt x="151971" y="1060812"/>
                      <a:pt x="89468" y="926571"/>
                      <a:pt x="46655" y="766790"/>
                    </a:cubicBezTo>
                    <a:cubicBezTo>
                      <a:pt x="9193" y="626981"/>
                      <a:pt x="-5436" y="496569"/>
                      <a:pt x="1784" y="403665"/>
                    </a:cubicBezTo>
                    <a:lnTo>
                      <a:pt x="8566" y="353854"/>
                    </a:lnTo>
                    <a:lnTo>
                      <a:pt x="8558" y="348999"/>
                    </a:lnTo>
                    <a:cubicBezTo>
                      <a:pt x="11748" y="318671"/>
                      <a:pt x="18159" y="288683"/>
                      <a:pt x="27737" y="259557"/>
                    </a:cubicBezTo>
                    <a:lnTo>
                      <a:pt x="54382" y="200748"/>
                    </a:lnTo>
                    <a:lnTo>
                      <a:pt x="56075" y="192364"/>
                    </a:lnTo>
                    <a:lnTo>
                      <a:pt x="62495" y="182842"/>
                    </a:lnTo>
                    <a:lnTo>
                      <a:pt x="65912" y="175301"/>
                    </a:lnTo>
                    <a:lnTo>
                      <a:pt x="67105" y="176005"/>
                    </a:lnTo>
                    <a:lnTo>
                      <a:pt x="87480" y="145784"/>
                    </a:lnTo>
                    <a:cubicBezTo>
                      <a:pt x="113999" y="119265"/>
                      <a:pt x="150635" y="102863"/>
                      <a:pt x="191102" y="102862"/>
                    </a:cubicBezTo>
                    <a:cubicBezTo>
                      <a:pt x="272035" y="102862"/>
                      <a:pt x="337645" y="168473"/>
                      <a:pt x="337645" y="249406"/>
                    </a:cubicBezTo>
                    <a:cubicBezTo>
                      <a:pt x="337645" y="279756"/>
                      <a:pt x="328419" y="307950"/>
                      <a:pt x="312618" y="331339"/>
                    </a:cubicBezTo>
                    <a:lnTo>
                      <a:pt x="310943" y="333181"/>
                    </a:lnTo>
                    <a:lnTo>
                      <a:pt x="295746" y="379208"/>
                    </a:lnTo>
                    <a:cubicBezTo>
                      <a:pt x="293646" y="399170"/>
                      <a:pt x="295787" y="419578"/>
                      <a:pt x="302314" y="439049"/>
                    </a:cubicBezTo>
                    <a:cubicBezTo>
                      <a:pt x="315368" y="477990"/>
                      <a:pt x="344680" y="509349"/>
                      <a:pt x="382653" y="524997"/>
                    </a:cubicBezTo>
                    <a:lnTo>
                      <a:pt x="382357" y="525714"/>
                    </a:lnTo>
                    <a:lnTo>
                      <a:pt x="448577" y="559589"/>
                    </a:lnTo>
                    <a:cubicBezTo>
                      <a:pt x="516159" y="584662"/>
                      <a:pt x="590521" y="594785"/>
                      <a:pt x="662346" y="588689"/>
                    </a:cubicBezTo>
                    <a:lnTo>
                      <a:pt x="751319" y="570442"/>
                    </a:lnTo>
                    <a:lnTo>
                      <a:pt x="1109722" y="466435"/>
                    </a:lnTo>
                    <a:lnTo>
                      <a:pt x="941246" y="174626"/>
                    </a:lnTo>
                    <a:cubicBezTo>
                      <a:pt x="909102" y="118950"/>
                      <a:pt x="928178" y="47757"/>
                      <a:pt x="983854" y="15613"/>
                    </a:cubicBezTo>
                    <a:lnTo>
                      <a:pt x="983853" y="15614"/>
                    </a:lnTo>
                    <a:cubicBezTo>
                      <a:pt x="997772" y="7578"/>
                      <a:pt x="1012661" y="2743"/>
                      <a:pt x="1027667" y="881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36" name="台形 35">
              <a:extLst>
                <a:ext uri="{FF2B5EF4-FFF2-40B4-BE49-F238E27FC236}">
                  <a16:creationId xmlns:a16="http://schemas.microsoft.com/office/drawing/2014/main" id="{69E49A83-4308-3119-EDD6-EAB0E66C3C17}"/>
                </a:ext>
              </a:extLst>
            </p:cNvPr>
            <p:cNvSpPr/>
            <p:nvPr/>
          </p:nvSpPr>
          <p:spPr>
            <a:xfrm rot="14400028">
              <a:off x="512771" y="3698900"/>
              <a:ext cx="244525" cy="393501"/>
            </a:xfrm>
            <a:prstGeom prst="trapezoid">
              <a:avLst/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812259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D278FF-C6BD-55AC-9B3F-058B3BC60CA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FC276F0-18F4-DD1D-274E-E9382FF8AD3F}"/>
              </a:ext>
            </a:extLst>
          </p:cNvPr>
          <p:cNvSpPr txBox="1"/>
          <p:nvPr/>
        </p:nvSpPr>
        <p:spPr>
          <a:xfrm>
            <a:off x="365760" y="457113"/>
            <a:ext cx="6144768" cy="182297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この自転車は数日間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放置されています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1B60591-2C15-EF34-200B-1D70B50B8327}"/>
              </a:ext>
            </a:extLst>
          </p:cNvPr>
          <p:cNvSpPr txBox="1"/>
          <p:nvPr/>
        </p:nvSpPr>
        <p:spPr>
          <a:xfrm>
            <a:off x="550939" y="2598806"/>
            <a:ext cx="57584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ACD52B3-8A8A-9CA6-A529-38C72B6762FF}"/>
              </a:ext>
            </a:extLst>
          </p:cNvPr>
          <p:cNvSpPr txBox="1"/>
          <p:nvPr/>
        </p:nvSpPr>
        <p:spPr>
          <a:xfrm>
            <a:off x="201497" y="3826963"/>
            <a:ext cx="645500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下記の期日迄に引き取られない場合は</a:t>
            </a:r>
          </a:p>
          <a:p>
            <a:pPr algn="ctr"/>
            <a:r>
              <a:rPr kumimoji="1" lang="ja-JP" altLang="en-US" sz="28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警察に通報した後に強制撤去します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1BF8E964-1C7E-84E1-52A9-44B14AC01AEA}"/>
              </a:ext>
            </a:extLst>
          </p:cNvPr>
          <p:cNvSpPr txBox="1"/>
          <p:nvPr/>
        </p:nvSpPr>
        <p:spPr>
          <a:xfrm>
            <a:off x="256033" y="9163370"/>
            <a:ext cx="6348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D4707D9E-65C1-39AB-F5C5-89AA624A3EDA}"/>
              </a:ext>
            </a:extLst>
          </p:cNvPr>
          <p:cNvSpPr txBox="1"/>
          <p:nvPr/>
        </p:nvSpPr>
        <p:spPr>
          <a:xfrm>
            <a:off x="219457" y="7368007"/>
            <a:ext cx="6293370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>
              <a:spcAft>
                <a:spcPts val="120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1AD10E25-BD4C-E4E2-CDD8-FF2D2FF333B2}"/>
              </a:ext>
            </a:extLst>
          </p:cNvPr>
          <p:cNvCxnSpPr>
            <a:cxnSpLocks/>
          </p:cNvCxnSpPr>
          <p:nvPr/>
        </p:nvCxnSpPr>
        <p:spPr>
          <a:xfrm>
            <a:off x="365760" y="8753013"/>
            <a:ext cx="6144768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B62E7C0F-2159-3CBC-178E-E9E2F4667564}"/>
              </a:ext>
            </a:extLst>
          </p:cNvPr>
          <p:cNvGrpSpPr/>
          <p:nvPr/>
        </p:nvGrpSpPr>
        <p:grpSpPr>
          <a:xfrm>
            <a:off x="1808782" y="5084065"/>
            <a:ext cx="3114720" cy="1867864"/>
            <a:chOff x="2792404" y="7094411"/>
            <a:chExt cx="1675262" cy="1004637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3F574C88-69F7-EB3D-3354-E605A69B7250}"/>
                </a:ext>
              </a:extLst>
            </p:cNvPr>
            <p:cNvSpPr/>
            <p:nvPr/>
          </p:nvSpPr>
          <p:spPr bwMode="auto">
            <a:xfrm rot="5400000">
              <a:off x="3692726" y="7029534"/>
              <a:ext cx="538772" cy="808535"/>
            </a:xfrm>
            <a:custGeom>
              <a:avLst/>
              <a:gdLst>
                <a:gd name="connsiteX0" fmla="*/ 898504 w 1509399"/>
                <a:gd name="connsiteY0" fmla="*/ 1752895 h 2265154"/>
                <a:gd name="connsiteX1" fmla="*/ 1029896 w 1509399"/>
                <a:gd name="connsiteY1" fmla="*/ 1621503 h 2265154"/>
                <a:gd name="connsiteX2" fmla="*/ 1161288 w 1509399"/>
                <a:gd name="connsiteY2" fmla="*/ 1752895 h 2265154"/>
                <a:gd name="connsiteX3" fmla="*/ 1029896 w 1509399"/>
                <a:gd name="connsiteY3" fmla="*/ 1884287 h 2265154"/>
                <a:gd name="connsiteX4" fmla="*/ 898504 w 1509399"/>
                <a:gd name="connsiteY4" fmla="*/ 1752895 h 2265154"/>
                <a:gd name="connsiteX5" fmla="*/ 621114 w 1509399"/>
                <a:gd name="connsiteY5" fmla="*/ 502501 h 2265154"/>
                <a:gd name="connsiteX6" fmla="*/ 624104 w 1509399"/>
                <a:gd name="connsiteY6" fmla="*/ 542021 h 2265154"/>
                <a:gd name="connsiteX7" fmla="*/ 870102 w 1509399"/>
                <a:gd name="connsiteY7" fmla="*/ 857764 h 2265154"/>
                <a:gd name="connsiteX8" fmla="*/ 885194 w 1509399"/>
                <a:gd name="connsiteY8" fmla="*/ 862448 h 2265154"/>
                <a:gd name="connsiteX9" fmla="*/ 885194 w 1509399"/>
                <a:gd name="connsiteY9" fmla="*/ 809840 h 2265154"/>
                <a:gd name="connsiteX10" fmla="*/ 1029896 w 1509399"/>
                <a:gd name="connsiteY10" fmla="*/ 665138 h 2265154"/>
                <a:gd name="connsiteX11" fmla="*/ 1174598 w 1509399"/>
                <a:gd name="connsiteY11" fmla="*/ 809840 h 2265154"/>
                <a:gd name="connsiteX12" fmla="*/ 1174598 w 1509399"/>
                <a:gd name="connsiteY12" fmla="*/ 862448 h 2265154"/>
                <a:gd name="connsiteX13" fmla="*/ 1189689 w 1509399"/>
                <a:gd name="connsiteY13" fmla="*/ 857764 h 2265154"/>
                <a:gd name="connsiteX14" fmla="*/ 1440418 w 1509399"/>
                <a:gd name="connsiteY14" fmla="*/ 479503 h 2265154"/>
                <a:gd name="connsiteX15" fmla="*/ 1029896 w 1509399"/>
                <a:gd name="connsiteY15" fmla="*/ 68981 h 2265154"/>
                <a:gd name="connsiteX16" fmla="*/ 627714 w 1509399"/>
                <a:gd name="connsiteY16" fmla="*/ 396768 h 2265154"/>
                <a:gd name="connsiteX17" fmla="*/ 624844 w 1509399"/>
                <a:gd name="connsiteY17" fmla="*/ 425235 h 2265154"/>
                <a:gd name="connsiteX18" fmla="*/ 907007 w 1509399"/>
                <a:gd name="connsiteY18" fmla="*/ 425235 h 2265154"/>
                <a:gd name="connsiteX19" fmla="*/ 908829 w 1509399"/>
                <a:gd name="connsiteY19" fmla="*/ 416210 h 2265154"/>
                <a:gd name="connsiteX20" fmla="*/ 1029896 w 1509399"/>
                <a:gd name="connsiteY20" fmla="*/ 335962 h 2265154"/>
                <a:gd name="connsiteX21" fmla="*/ 1161288 w 1509399"/>
                <a:gd name="connsiteY21" fmla="*/ 467354 h 2265154"/>
                <a:gd name="connsiteX22" fmla="*/ 1029896 w 1509399"/>
                <a:gd name="connsiteY22" fmla="*/ 598746 h 2265154"/>
                <a:gd name="connsiteX23" fmla="*/ 908829 w 1509399"/>
                <a:gd name="connsiteY23" fmla="*/ 518497 h 2265154"/>
                <a:gd name="connsiteX24" fmla="*/ 905600 w 1509399"/>
                <a:gd name="connsiteY24" fmla="*/ 502501 h 2265154"/>
                <a:gd name="connsiteX25" fmla="*/ 619374 w 1509399"/>
                <a:gd name="connsiteY25" fmla="*/ 1752895 h 2265154"/>
                <a:gd name="connsiteX26" fmla="*/ 1029896 w 1509399"/>
                <a:gd name="connsiteY26" fmla="*/ 2163416 h 2265154"/>
                <a:gd name="connsiteX27" fmla="*/ 1440418 w 1509399"/>
                <a:gd name="connsiteY27" fmla="*/ 1752895 h 2265154"/>
                <a:gd name="connsiteX28" fmla="*/ 1189689 w 1509399"/>
                <a:gd name="connsiteY28" fmla="*/ 1374633 h 2265154"/>
                <a:gd name="connsiteX29" fmla="*/ 1174598 w 1509399"/>
                <a:gd name="connsiteY29" fmla="*/ 1369949 h 2265154"/>
                <a:gd name="connsiteX30" fmla="*/ 1174598 w 1509399"/>
                <a:gd name="connsiteY30" fmla="*/ 1385032 h 2265154"/>
                <a:gd name="connsiteX31" fmla="*/ 1029896 w 1509399"/>
                <a:gd name="connsiteY31" fmla="*/ 1529734 h 2265154"/>
                <a:gd name="connsiteX32" fmla="*/ 885194 w 1509399"/>
                <a:gd name="connsiteY32" fmla="*/ 1385032 h 2265154"/>
                <a:gd name="connsiteX33" fmla="*/ 885194 w 1509399"/>
                <a:gd name="connsiteY33" fmla="*/ 1369949 h 2265154"/>
                <a:gd name="connsiteX34" fmla="*/ 870102 w 1509399"/>
                <a:gd name="connsiteY34" fmla="*/ 1374633 h 2265154"/>
                <a:gd name="connsiteX35" fmla="*/ 619374 w 1509399"/>
                <a:gd name="connsiteY35" fmla="*/ 1752895 h 2265154"/>
                <a:gd name="connsiteX36" fmla="*/ 0 w 1509399"/>
                <a:gd name="connsiteY36" fmla="*/ 800389 h 2265154"/>
                <a:gd name="connsiteX37" fmla="*/ 0 w 1509399"/>
                <a:gd name="connsiteY37" fmla="*/ 409383 h 2265154"/>
                <a:gd name="connsiteX38" fmla="*/ 101727 w 1509399"/>
                <a:gd name="connsiteY38" fmla="*/ 307656 h 2265154"/>
                <a:gd name="connsiteX39" fmla="*/ 203454 w 1509399"/>
                <a:gd name="connsiteY39" fmla="*/ 409383 h 2265154"/>
                <a:gd name="connsiteX40" fmla="*/ 203454 w 1509399"/>
                <a:gd name="connsiteY40" fmla="*/ 425235 h 2265154"/>
                <a:gd name="connsiteX41" fmla="*/ 513244 w 1509399"/>
                <a:gd name="connsiteY41" fmla="*/ 425235 h 2265154"/>
                <a:gd name="connsiteX42" fmla="*/ 517014 w 1509399"/>
                <a:gd name="connsiteY42" fmla="*/ 382509 h 2265154"/>
                <a:gd name="connsiteX43" fmla="*/ 540492 w 1509399"/>
                <a:gd name="connsiteY43" fmla="*/ 295595 h 2265154"/>
                <a:gd name="connsiteX44" fmla="*/ 574158 w 1509399"/>
                <a:gd name="connsiteY44" fmla="*/ 223431 h 2265154"/>
                <a:gd name="connsiteX45" fmla="*/ 614513 w 1509399"/>
                <a:gd name="connsiteY45" fmla="*/ 244149 h 2265154"/>
                <a:gd name="connsiteX46" fmla="*/ 632284 w 1509399"/>
                <a:gd name="connsiteY46" fmla="*/ 211408 h 2265154"/>
                <a:gd name="connsiteX47" fmla="*/ 1029896 w 1509399"/>
                <a:gd name="connsiteY47" fmla="*/ 0 h 2265154"/>
                <a:gd name="connsiteX48" fmla="*/ 1509399 w 1509399"/>
                <a:gd name="connsiteY48" fmla="*/ 479503 h 2265154"/>
                <a:gd name="connsiteX49" fmla="*/ 1216540 w 1509399"/>
                <a:gd name="connsiteY49" fmla="*/ 921324 h 2265154"/>
                <a:gd name="connsiteX50" fmla="*/ 1174598 w 1509399"/>
                <a:gd name="connsiteY50" fmla="*/ 934343 h 2265154"/>
                <a:gd name="connsiteX51" fmla="*/ 1174598 w 1509399"/>
                <a:gd name="connsiteY51" fmla="*/ 1298054 h 2265154"/>
                <a:gd name="connsiteX52" fmla="*/ 1216540 w 1509399"/>
                <a:gd name="connsiteY52" fmla="*/ 1311073 h 2265154"/>
                <a:gd name="connsiteX53" fmla="*/ 1509399 w 1509399"/>
                <a:gd name="connsiteY53" fmla="*/ 1752895 h 2265154"/>
                <a:gd name="connsiteX54" fmla="*/ 1029896 w 1509399"/>
                <a:gd name="connsiteY54" fmla="*/ 2232397 h 2265154"/>
                <a:gd name="connsiteX55" fmla="*/ 943013 w 1509399"/>
                <a:gd name="connsiteY55" fmla="*/ 2223639 h 2265154"/>
                <a:gd name="connsiteX56" fmla="*/ 943013 w 1509399"/>
                <a:gd name="connsiteY56" fmla="*/ 2265154 h 2265154"/>
                <a:gd name="connsiteX57" fmla="*/ 924892 w 1509399"/>
                <a:gd name="connsiteY57" fmla="*/ 2263328 h 2265154"/>
                <a:gd name="connsiteX58" fmla="*/ 540490 w 1509399"/>
                <a:gd name="connsiteY58" fmla="*/ 1932037 h 2265154"/>
                <a:gd name="connsiteX59" fmla="*/ 529013 w 1509399"/>
                <a:gd name="connsiteY59" fmla="*/ 1889548 h 2265154"/>
                <a:gd name="connsiteX60" fmla="*/ 529013 w 1509399"/>
                <a:gd name="connsiteY60" fmla="*/ 2109159 h 2265154"/>
                <a:gd name="connsiteX61" fmla="*/ 502926 w 1509399"/>
                <a:gd name="connsiteY61" fmla="*/ 2135245 h 2265154"/>
                <a:gd name="connsiteX62" fmla="*/ 476840 w 1509399"/>
                <a:gd name="connsiteY62" fmla="*/ 2109159 h 2265154"/>
                <a:gd name="connsiteX63" fmla="*/ 476840 w 1509399"/>
                <a:gd name="connsiteY63" fmla="*/ 1506614 h 2265154"/>
                <a:gd name="connsiteX64" fmla="*/ 502926 w 1509399"/>
                <a:gd name="connsiteY64" fmla="*/ 1480528 h 2265154"/>
                <a:gd name="connsiteX65" fmla="*/ 529013 w 1509399"/>
                <a:gd name="connsiteY65" fmla="*/ 1506614 h 2265154"/>
                <a:gd name="connsiteX66" fmla="*/ 529013 w 1509399"/>
                <a:gd name="connsiteY66" fmla="*/ 1612944 h 2265154"/>
                <a:gd name="connsiteX67" fmla="*/ 533260 w 1509399"/>
                <a:gd name="connsiteY67" fmla="*/ 1594903 h 2265154"/>
                <a:gd name="connsiteX68" fmla="*/ 838851 w 1509399"/>
                <a:gd name="connsiteY68" fmla="*/ 1268013 h 2265154"/>
                <a:gd name="connsiteX69" fmla="*/ 885194 w 1509399"/>
                <a:gd name="connsiteY69" fmla="*/ 1254249 h 2265154"/>
                <a:gd name="connsiteX70" fmla="*/ 885194 w 1509399"/>
                <a:gd name="connsiteY70" fmla="*/ 1131151 h 2265154"/>
                <a:gd name="connsiteX71" fmla="*/ 601323 w 1509399"/>
                <a:gd name="connsiteY71" fmla="*/ 1131151 h 2265154"/>
                <a:gd name="connsiteX72" fmla="*/ 601323 w 1509399"/>
                <a:gd name="connsiteY72" fmla="*/ 1212638 h 2265154"/>
                <a:gd name="connsiteX73" fmla="*/ 529013 w 1509399"/>
                <a:gd name="connsiteY73" fmla="*/ 1284948 h 2265154"/>
                <a:gd name="connsiteX74" fmla="*/ 456702 w 1509399"/>
                <a:gd name="connsiteY74" fmla="*/ 1212638 h 2265154"/>
                <a:gd name="connsiteX75" fmla="*/ 456702 w 1509399"/>
                <a:gd name="connsiteY75" fmla="*/ 972398 h 2265154"/>
                <a:gd name="connsiteX76" fmla="*/ 529013 w 1509399"/>
                <a:gd name="connsiteY76" fmla="*/ 900088 h 2265154"/>
                <a:gd name="connsiteX77" fmla="*/ 601323 w 1509399"/>
                <a:gd name="connsiteY77" fmla="*/ 972398 h 2265154"/>
                <a:gd name="connsiteX78" fmla="*/ 601323 w 1509399"/>
                <a:gd name="connsiteY78" fmla="*/ 1053885 h 2265154"/>
                <a:gd name="connsiteX79" fmla="*/ 885194 w 1509399"/>
                <a:gd name="connsiteY79" fmla="*/ 1053885 h 2265154"/>
                <a:gd name="connsiteX80" fmla="*/ 885194 w 1509399"/>
                <a:gd name="connsiteY80" fmla="*/ 973383 h 2265154"/>
                <a:gd name="connsiteX81" fmla="*/ 838852 w 1509399"/>
                <a:gd name="connsiteY81" fmla="*/ 959619 h 2265154"/>
                <a:gd name="connsiteX82" fmla="*/ 515129 w 1509399"/>
                <a:gd name="connsiteY82" fmla="*/ 555701 h 2265154"/>
                <a:gd name="connsiteX83" fmla="*/ 511020 w 1509399"/>
                <a:gd name="connsiteY83" fmla="*/ 502501 h 2265154"/>
                <a:gd name="connsiteX84" fmla="*/ 203454 w 1509399"/>
                <a:gd name="connsiteY84" fmla="*/ 502501 h 2265154"/>
                <a:gd name="connsiteX85" fmla="*/ 203454 w 1509399"/>
                <a:gd name="connsiteY85" fmla="*/ 800389 h 2265154"/>
                <a:gd name="connsiteX86" fmla="*/ 202893 w 1509399"/>
                <a:gd name="connsiteY86" fmla="*/ 804099 h 2265154"/>
                <a:gd name="connsiteX87" fmla="*/ 133982 w 1509399"/>
                <a:gd name="connsiteY87" fmla="*/ 804099 h 2265154"/>
                <a:gd name="connsiteX88" fmla="*/ 133982 w 1509399"/>
                <a:gd name="connsiteY88" fmla="*/ 418654 h 2265154"/>
                <a:gd name="connsiteX89" fmla="*/ 101727 w 1509399"/>
                <a:gd name="connsiteY89" fmla="*/ 386399 h 2265154"/>
                <a:gd name="connsiteX90" fmla="*/ 69472 w 1509399"/>
                <a:gd name="connsiteY90" fmla="*/ 418654 h 2265154"/>
                <a:gd name="connsiteX91" fmla="*/ 69472 w 1509399"/>
                <a:gd name="connsiteY91" fmla="*/ 804099 h 2265154"/>
                <a:gd name="connsiteX92" fmla="*/ 561 w 1509399"/>
                <a:gd name="connsiteY92" fmla="*/ 804099 h 2265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1509399" h="2265154">
                  <a:moveTo>
                    <a:pt x="898504" y="1752895"/>
                  </a:moveTo>
                  <a:cubicBezTo>
                    <a:pt x="898504" y="1680329"/>
                    <a:pt x="957330" y="1621503"/>
                    <a:pt x="1029896" y="1621503"/>
                  </a:cubicBezTo>
                  <a:cubicBezTo>
                    <a:pt x="1102462" y="1621503"/>
                    <a:pt x="1161288" y="1680329"/>
                    <a:pt x="1161288" y="1752895"/>
                  </a:cubicBezTo>
                  <a:cubicBezTo>
                    <a:pt x="1161288" y="1825461"/>
                    <a:pt x="1102462" y="1884287"/>
                    <a:pt x="1029896" y="1884287"/>
                  </a:cubicBezTo>
                  <a:cubicBezTo>
                    <a:pt x="957330" y="1884287"/>
                    <a:pt x="898504" y="1825461"/>
                    <a:pt x="898504" y="1752895"/>
                  </a:cubicBezTo>
                  <a:close/>
                  <a:moveTo>
                    <a:pt x="621114" y="502501"/>
                  </a:moveTo>
                  <a:lnTo>
                    <a:pt x="624104" y="542021"/>
                  </a:lnTo>
                  <a:cubicBezTo>
                    <a:pt x="645907" y="684715"/>
                    <a:pt x="741178" y="803233"/>
                    <a:pt x="870102" y="857764"/>
                  </a:cubicBezTo>
                  <a:lnTo>
                    <a:pt x="885194" y="862448"/>
                  </a:lnTo>
                  <a:lnTo>
                    <a:pt x="885194" y="809840"/>
                  </a:lnTo>
                  <a:cubicBezTo>
                    <a:pt x="885194" y="729923"/>
                    <a:pt x="949979" y="665138"/>
                    <a:pt x="1029896" y="665138"/>
                  </a:cubicBezTo>
                  <a:cubicBezTo>
                    <a:pt x="1109813" y="665138"/>
                    <a:pt x="1174598" y="729923"/>
                    <a:pt x="1174598" y="809840"/>
                  </a:cubicBezTo>
                  <a:lnTo>
                    <a:pt x="1174598" y="862448"/>
                  </a:lnTo>
                  <a:lnTo>
                    <a:pt x="1189689" y="857764"/>
                  </a:lnTo>
                  <a:cubicBezTo>
                    <a:pt x="1337032" y="795443"/>
                    <a:pt x="1440418" y="649546"/>
                    <a:pt x="1440418" y="479503"/>
                  </a:cubicBezTo>
                  <a:cubicBezTo>
                    <a:pt x="1440418" y="252778"/>
                    <a:pt x="1256621" y="68981"/>
                    <a:pt x="1029896" y="68981"/>
                  </a:cubicBezTo>
                  <a:cubicBezTo>
                    <a:pt x="831511" y="68981"/>
                    <a:pt x="665994" y="209700"/>
                    <a:pt x="627714" y="396768"/>
                  </a:cubicBezTo>
                  <a:lnTo>
                    <a:pt x="624844" y="425235"/>
                  </a:lnTo>
                  <a:lnTo>
                    <a:pt x="907007" y="425235"/>
                  </a:lnTo>
                  <a:lnTo>
                    <a:pt x="908829" y="416210"/>
                  </a:lnTo>
                  <a:cubicBezTo>
                    <a:pt x="928776" y="369051"/>
                    <a:pt x="975471" y="335962"/>
                    <a:pt x="1029896" y="335962"/>
                  </a:cubicBezTo>
                  <a:cubicBezTo>
                    <a:pt x="1102462" y="335962"/>
                    <a:pt x="1161288" y="394788"/>
                    <a:pt x="1161288" y="467354"/>
                  </a:cubicBezTo>
                  <a:cubicBezTo>
                    <a:pt x="1161288" y="539920"/>
                    <a:pt x="1102462" y="598746"/>
                    <a:pt x="1029896" y="598746"/>
                  </a:cubicBezTo>
                  <a:cubicBezTo>
                    <a:pt x="975471" y="598746"/>
                    <a:pt x="928776" y="565656"/>
                    <a:pt x="908829" y="518497"/>
                  </a:cubicBezTo>
                  <a:lnTo>
                    <a:pt x="905600" y="502501"/>
                  </a:lnTo>
                  <a:close/>
                  <a:moveTo>
                    <a:pt x="619374" y="1752895"/>
                  </a:moveTo>
                  <a:cubicBezTo>
                    <a:pt x="619374" y="1979620"/>
                    <a:pt x="803171" y="2163416"/>
                    <a:pt x="1029896" y="2163416"/>
                  </a:cubicBezTo>
                  <a:cubicBezTo>
                    <a:pt x="1256621" y="2163416"/>
                    <a:pt x="1440418" y="1979620"/>
                    <a:pt x="1440418" y="1752895"/>
                  </a:cubicBezTo>
                  <a:cubicBezTo>
                    <a:pt x="1440418" y="1582851"/>
                    <a:pt x="1337032" y="1436954"/>
                    <a:pt x="1189689" y="1374633"/>
                  </a:cubicBezTo>
                  <a:lnTo>
                    <a:pt x="1174598" y="1369949"/>
                  </a:lnTo>
                  <a:lnTo>
                    <a:pt x="1174598" y="1385032"/>
                  </a:lnTo>
                  <a:cubicBezTo>
                    <a:pt x="1174598" y="1464949"/>
                    <a:pt x="1109813" y="1529734"/>
                    <a:pt x="1029896" y="1529734"/>
                  </a:cubicBezTo>
                  <a:cubicBezTo>
                    <a:pt x="949979" y="1529734"/>
                    <a:pt x="885194" y="1464949"/>
                    <a:pt x="885194" y="1385032"/>
                  </a:cubicBezTo>
                  <a:lnTo>
                    <a:pt x="885194" y="1369949"/>
                  </a:lnTo>
                  <a:lnTo>
                    <a:pt x="870102" y="1374633"/>
                  </a:lnTo>
                  <a:cubicBezTo>
                    <a:pt x="722760" y="1436954"/>
                    <a:pt x="619374" y="1582851"/>
                    <a:pt x="619374" y="1752895"/>
                  </a:cubicBezTo>
                  <a:close/>
                  <a:moveTo>
                    <a:pt x="0" y="800389"/>
                  </a:moveTo>
                  <a:lnTo>
                    <a:pt x="0" y="409383"/>
                  </a:lnTo>
                  <a:cubicBezTo>
                    <a:pt x="0" y="353201"/>
                    <a:pt x="45545" y="307656"/>
                    <a:pt x="101727" y="307656"/>
                  </a:cubicBezTo>
                  <a:cubicBezTo>
                    <a:pt x="157909" y="307656"/>
                    <a:pt x="203454" y="353201"/>
                    <a:pt x="203454" y="409383"/>
                  </a:cubicBezTo>
                  <a:lnTo>
                    <a:pt x="203454" y="425235"/>
                  </a:lnTo>
                  <a:lnTo>
                    <a:pt x="513244" y="425235"/>
                  </a:lnTo>
                  <a:lnTo>
                    <a:pt x="517014" y="382509"/>
                  </a:lnTo>
                  <a:cubicBezTo>
                    <a:pt x="522361" y="352574"/>
                    <a:pt x="530265" y="323525"/>
                    <a:pt x="540492" y="295595"/>
                  </a:cubicBezTo>
                  <a:lnTo>
                    <a:pt x="574158" y="223431"/>
                  </a:lnTo>
                  <a:lnTo>
                    <a:pt x="614513" y="244149"/>
                  </a:lnTo>
                  <a:lnTo>
                    <a:pt x="632284" y="211408"/>
                  </a:lnTo>
                  <a:cubicBezTo>
                    <a:pt x="718455" y="83859"/>
                    <a:pt x="864382" y="0"/>
                    <a:pt x="1029896" y="0"/>
                  </a:cubicBezTo>
                  <a:cubicBezTo>
                    <a:pt x="1294718" y="0"/>
                    <a:pt x="1509399" y="214681"/>
                    <a:pt x="1509399" y="479503"/>
                  </a:cubicBezTo>
                  <a:cubicBezTo>
                    <a:pt x="1509399" y="678119"/>
                    <a:pt x="1388641" y="848531"/>
                    <a:pt x="1216540" y="921324"/>
                  </a:cubicBezTo>
                  <a:lnTo>
                    <a:pt x="1174598" y="934343"/>
                  </a:lnTo>
                  <a:lnTo>
                    <a:pt x="1174598" y="1298054"/>
                  </a:lnTo>
                  <a:lnTo>
                    <a:pt x="1216540" y="1311073"/>
                  </a:lnTo>
                  <a:cubicBezTo>
                    <a:pt x="1388641" y="1383866"/>
                    <a:pt x="1509399" y="1554278"/>
                    <a:pt x="1509399" y="1752895"/>
                  </a:cubicBezTo>
                  <a:cubicBezTo>
                    <a:pt x="1509399" y="2017717"/>
                    <a:pt x="1294718" y="2232397"/>
                    <a:pt x="1029896" y="2232397"/>
                  </a:cubicBezTo>
                  <a:lnTo>
                    <a:pt x="943013" y="2223639"/>
                  </a:lnTo>
                  <a:lnTo>
                    <a:pt x="943013" y="2265154"/>
                  </a:lnTo>
                  <a:lnTo>
                    <a:pt x="924892" y="2263328"/>
                  </a:lnTo>
                  <a:cubicBezTo>
                    <a:pt x="746827" y="2226890"/>
                    <a:pt x="601850" y="2099617"/>
                    <a:pt x="540490" y="1932037"/>
                  </a:cubicBezTo>
                  <a:lnTo>
                    <a:pt x="529013" y="1889548"/>
                  </a:lnTo>
                  <a:lnTo>
                    <a:pt x="529013" y="2109159"/>
                  </a:lnTo>
                  <a:cubicBezTo>
                    <a:pt x="529013" y="2123567"/>
                    <a:pt x="517334" y="2135245"/>
                    <a:pt x="502926" y="2135245"/>
                  </a:cubicBezTo>
                  <a:cubicBezTo>
                    <a:pt x="488519" y="2135245"/>
                    <a:pt x="476840" y="2123567"/>
                    <a:pt x="476840" y="2109159"/>
                  </a:cubicBezTo>
                  <a:lnTo>
                    <a:pt x="476840" y="1506614"/>
                  </a:lnTo>
                  <a:cubicBezTo>
                    <a:pt x="476840" y="1492207"/>
                    <a:pt x="488519" y="1480528"/>
                    <a:pt x="502926" y="1480528"/>
                  </a:cubicBezTo>
                  <a:cubicBezTo>
                    <a:pt x="517334" y="1480528"/>
                    <a:pt x="529013" y="1492207"/>
                    <a:pt x="529013" y="1506614"/>
                  </a:cubicBezTo>
                  <a:lnTo>
                    <a:pt x="529013" y="1612944"/>
                  </a:lnTo>
                  <a:lnTo>
                    <a:pt x="533260" y="1594903"/>
                  </a:lnTo>
                  <a:cubicBezTo>
                    <a:pt x="580775" y="1445409"/>
                    <a:pt x="693923" y="1325161"/>
                    <a:pt x="838851" y="1268013"/>
                  </a:cubicBezTo>
                  <a:lnTo>
                    <a:pt x="885194" y="1254249"/>
                  </a:lnTo>
                  <a:lnTo>
                    <a:pt x="885194" y="1131151"/>
                  </a:lnTo>
                  <a:lnTo>
                    <a:pt x="601323" y="1131151"/>
                  </a:lnTo>
                  <a:lnTo>
                    <a:pt x="601323" y="1212638"/>
                  </a:lnTo>
                  <a:cubicBezTo>
                    <a:pt x="601323" y="1252574"/>
                    <a:pt x="568949" y="1284948"/>
                    <a:pt x="529013" y="1284948"/>
                  </a:cubicBezTo>
                  <a:cubicBezTo>
                    <a:pt x="489076" y="1284948"/>
                    <a:pt x="456702" y="1252574"/>
                    <a:pt x="456702" y="1212638"/>
                  </a:cubicBezTo>
                  <a:lnTo>
                    <a:pt x="456702" y="972398"/>
                  </a:lnTo>
                  <a:cubicBezTo>
                    <a:pt x="456702" y="932462"/>
                    <a:pt x="489076" y="900088"/>
                    <a:pt x="529013" y="900088"/>
                  </a:cubicBezTo>
                  <a:cubicBezTo>
                    <a:pt x="568949" y="900088"/>
                    <a:pt x="601323" y="932462"/>
                    <a:pt x="601323" y="972398"/>
                  </a:cubicBezTo>
                  <a:lnTo>
                    <a:pt x="601323" y="1053885"/>
                  </a:lnTo>
                  <a:lnTo>
                    <a:pt x="885194" y="1053885"/>
                  </a:lnTo>
                  <a:lnTo>
                    <a:pt x="885194" y="973383"/>
                  </a:lnTo>
                  <a:lnTo>
                    <a:pt x="838852" y="959619"/>
                  </a:lnTo>
                  <a:cubicBezTo>
                    <a:pt x="669769" y="892945"/>
                    <a:pt x="543943" y="740388"/>
                    <a:pt x="515129" y="555701"/>
                  </a:cubicBezTo>
                  <a:lnTo>
                    <a:pt x="511020" y="502501"/>
                  </a:lnTo>
                  <a:lnTo>
                    <a:pt x="203454" y="502501"/>
                  </a:lnTo>
                  <a:lnTo>
                    <a:pt x="203454" y="800389"/>
                  </a:lnTo>
                  <a:lnTo>
                    <a:pt x="202893" y="804099"/>
                  </a:lnTo>
                  <a:lnTo>
                    <a:pt x="133982" y="804099"/>
                  </a:lnTo>
                  <a:lnTo>
                    <a:pt x="133982" y="418654"/>
                  </a:lnTo>
                  <a:cubicBezTo>
                    <a:pt x="133982" y="400840"/>
                    <a:pt x="119541" y="386399"/>
                    <a:pt x="101727" y="386399"/>
                  </a:cubicBezTo>
                  <a:cubicBezTo>
                    <a:pt x="83913" y="386399"/>
                    <a:pt x="69472" y="400840"/>
                    <a:pt x="69472" y="418654"/>
                  </a:cubicBezTo>
                  <a:lnTo>
                    <a:pt x="69472" y="804099"/>
                  </a:lnTo>
                  <a:lnTo>
                    <a:pt x="561" y="804099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2F81EC6B-DB29-1AA4-7F1D-CF5221A72F8A}"/>
                </a:ext>
              </a:extLst>
            </p:cNvPr>
            <p:cNvSpPr/>
            <p:nvPr/>
          </p:nvSpPr>
          <p:spPr bwMode="auto">
            <a:xfrm>
              <a:off x="2792404" y="7094411"/>
              <a:ext cx="1675262" cy="1004637"/>
            </a:xfrm>
            <a:custGeom>
              <a:avLst/>
              <a:gdLst>
                <a:gd name="connsiteX0" fmla="*/ 1403650 w 1675262"/>
                <a:gd name="connsiteY0" fmla="*/ 756168 h 1004637"/>
                <a:gd name="connsiteX1" fmla="*/ 1322848 w 1675262"/>
                <a:gd name="connsiteY1" fmla="*/ 836970 h 1004637"/>
                <a:gd name="connsiteX2" fmla="*/ 1403650 w 1675262"/>
                <a:gd name="connsiteY2" fmla="*/ 917772 h 1004637"/>
                <a:gd name="connsiteX3" fmla="*/ 1484452 w 1675262"/>
                <a:gd name="connsiteY3" fmla="*/ 836970 h 1004637"/>
                <a:gd name="connsiteX4" fmla="*/ 1403650 w 1675262"/>
                <a:gd name="connsiteY4" fmla="*/ 756168 h 1004637"/>
                <a:gd name="connsiteX5" fmla="*/ 310868 w 1675262"/>
                <a:gd name="connsiteY5" fmla="*/ 756168 h 1004637"/>
                <a:gd name="connsiteX6" fmla="*/ 230066 w 1675262"/>
                <a:gd name="connsiteY6" fmla="*/ 836970 h 1004637"/>
                <a:gd name="connsiteX7" fmla="*/ 310868 w 1675262"/>
                <a:gd name="connsiteY7" fmla="*/ 917772 h 1004637"/>
                <a:gd name="connsiteX8" fmla="*/ 391670 w 1675262"/>
                <a:gd name="connsiteY8" fmla="*/ 836970 h 1004637"/>
                <a:gd name="connsiteX9" fmla="*/ 310868 w 1675262"/>
                <a:gd name="connsiteY9" fmla="*/ 756168 h 1004637"/>
                <a:gd name="connsiteX10" fmla="*/ 1403650 w 1675262"/>
                <a:gd name="connsiteY10" fmla="*/ 669303 h 1004637"/>
                <a:gd name="connsiteX11" fmla="*/ 1571317 w 1675262"/>
                <a:gd name="connsiteY11" fmla="*/ 836970 h 1004637"/>
                <a:gd name="connsiteX12" fmla="*/ 1403650 w 1675262"/>
                <a:gd name="connsiteY12" fmla="*/ 1004637 h 1004637"/>
                <a:gd name="connsiteX13" fmla="*/ 1235983 w 1675262"/>
                <a:gd name="connsiteY13" fmla="*/ 836970 h 1004637"/>
                <a:gd name="connsiteX14" fmla="*/ 1403650 w 1675262"/>
                <a:gd name="connsiteY14" fmla="*/ 669303 h 1004637"/>
                <a:gd name="connsiteX15" fmla="*/ 310868 w 1675262"/>
                <a:gd name="connsiteY15" fmla="*/ 669303 h 1004637"/>
                <a:gd name="connsiteX16" fmla="*/ 478535 w 1675262"/>
                <a:gd name="connsiteY16" fmla="*/ 836970 h 1004637"/>
                <a:gd name="connsiteX17" fmla="*/ 310868 w 1675262"/>
                <a:gd name="connsiteY17" fmla="*/ 1004637 h 1004637"/>
                <a:gd name="connsiteX18" fmla="*/ 143201 w 1675262"/>
                <a:gd name="connsiteY18" fmla="*/ 836970 h 1004637"/>
                <a:gd name="connsiteX19" fmla="*/ 310868 w 1675262"/>
                <a:gd name="connsiteY19" fmla="*/ 669303 h 1004637"/>
                <a:gd name="connsiteX20" fmla="*/ 223991 w 1675262"/>
                <a:gd name="connsiteY20" fmla="*/ 50938 h 1004637"/>
                <a:gd name="connsiteX21" fmla="*/ 145423 w 1675262"/>
                <a:gd name="connsiteY21" fmla="*/ 347399 h 1004637"/>
                <a:gd name="connsiteX22" fmla="*/ 542665 w 1675262"/>
                <a:gd name="connsiteY22" fmla="*/ 347399 h 1004637"/>
                <a:gd name="connsiteX23" fmla="*/ 542665 w 1675262"/>
                <a:gd name="connsiteY23" fmla="*/ 50938 h 1004637"/>
                <a:gd name="connsiteX24" fmla="*/ 626821 w 1675262"/>
                <a:gd name="connsiteY24" fmla="*/ 0 h 1004637"/>
                <a:gd name="connsiteX25" fmla="*/ 723904 w 1675262"/>
                <a:gd name="connsiteY25" fmla="*/ 0 h 1004637"/>
                <a:gd name="connsiteX26" fmla="*/ 723904 w 1675262"/>
                <a:gd name="connsiteY26" fmla="*/ 557980 h 1004637"/>
                <a:gd name="connsiteX27" fmla="*/ 1675262 w 1675262"/>
                <a:gd name="connsiteY27" fmla="*/ 557980 h 1004637"/>
                <a:gd name="connsiteX28" fmla="*/ 1675262 w 1675262"/>
                <a:gd name="connsiteY28" fmla="*/ 836970 h 1004637"/>
                <a:gd name="connsiteX29" fmla="*/ 1609985 w 1675262"/>
                <a:gd name="connsiteY29" fmla="*/ 836970 h 1004637"/>
                <a:gd name="connsiteX30" fmla="*/ 1403650 w 1675262"/>
                <a:gd name="connsiteY30" fmla="*/ 630636 h 1004637"/>
                <a:gd name="connsiteX31" fmla="*/ 1197316 w 1675262"/>
                <a:gd name="connsiteY31" fmla="*/ 836970 h 1004637"/>
                <a:gd name="connsiteX32" fmla="*/ 626821 w 1675262"/>
                <a:gd name="connsiteY32" fmla="*/ 836970 h 1004637"/>
                <a:gd name="connsiteX33" fmla="*/ 172401 w 1675262"/>
                <a:gd name="connsiteY33" fmla="*/ 0 h 1004637"/>
                <a:gd name="connsiteX34" fmla="*/ 595456 w 1675262"/>
                <a:gd name="connsiteY34" fmla="*/ 0 h 1004637"/>
                <a:gd name="connsiteX35" fmla="*/ 595456 w 1675262"/>
                <a:gd name="connsiteY35" fmla="*/ 836970 h 1004637"/>
                <a:gd name="connsiteX36" fmla="*/ 517203 w 1675262"/>
                <a:gd name="connsiteY36" fmla="*/ 836970 h 1004637"/>
                <a:gd name="connsiteX37" fmla="*/ 310868 w 1675262"/>
                <a:gd name="connsiteY37" fmla="*/ 630636 h 1004637"/>
                <a:gd name="connsiteX38" fmla="*/ 104534 w 1675262"/>
                <a:gd name="connsiteY38" fmla="*/ 836970 h 1004637"/>
                <a:gd name="connsiteX39" fmla="*/ 0 w 1675262"/>
                <a:gd name="connsiteY39" fmla="*/ 836970 h 1004637"/>
                <a:gd name="connsiteX40" fmla="*/ 0 w 1675262"/>
                <a:gd name="connsiteY40" fmla="*/ 643407 h 1004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675262" h="1004637">
                  <a:moveTo>
                    <a:pt x="1403650" y="756168"/>
                  </a:moveTo>
                  <a:cubicBezTo>
                    <a:pt x="1359024" y="756168"/>
                    <a:pt x="1322848" y="792344"/>
                    <a:pt x="1322848" y="836970"/>
                  </a:cubicBezTo>
                  <a:cubicBezTo>
                    <a:pt x="1322848" y="881596"/>
                    <a:pt x="1359024" y="917772"/>
                    <a:pt x="1403650" y="917772"/>
                  </a:cubicBezTo>
                  <a:cubicBezTo>
                    <a:pt x="1448276" y="917772"/>
                    <a:pt x="1484452" y="881596"/>
                    <a:pt x="1484452" y="836970"/>
                  </a:cubicBezTo>
                  <a:cubicBezTo>
                    <a:pt x="1484452" y="792344"/>
                    <a:pt x="1448276" y="756168"/>
                    <a:pt x="1403650" y="756168"/>
                  </a:cubicBezTo>
                  <a:close/>
                  <a:moveTo>
                    <a:pt x="310868" y="756168"/>
                  </a:moveTo>
                  <a:cubicBezTo>
                    <a:pt x="266242" y="756168"/>
                    <a:pt x="230066" y="792344"/>
                    <a:pt x="230066" y="836970"/>
                  </a:cubicBezTo>
                  <a:cubicBezTo>
                    <a:pt x="230066" y="881596"/>
                    <a:pt x="266242" y="917772"/>
                    <a:pt x="310868" y="917772"/>
                  </a:cubicBezTo>
                  <a:cubicBezTo>
                    <a:pt x="355494" y="917772"/>
                    <a:pt x="391670" y="881596"/>
                    <a:pt x="391670" y="836970"/>
                  </a:cubicBezTo>
                  <a:cubicBezTo>
                    <a:pt x="391670" y="792344"/>
                    <a:pt x="355494" y="756168"/>
                    <a:pt x="310868" y="756168"/>
                  </a:cubicBezTo>
                  <a:close/>
                  <a:moveTo>
                    <a:pt x="1403650" y="669303"/>
                  </a:moveTo>
                  <a:cubicBezTo>
                    <a:pt x="1496250" y="669303"/>
                    <a:pt x="1571317" y="744370"/>
                    <a:pt x="1571317" y="836970"/>
                  </a:cubicBezTo>
                  <a:cubicBezTo>
                    <a:pt x="1571317" y="929570"/>
                    <a:pt x="1496250" y="1004637"/>
                    <a:pt x="1403650" y="1004637"/>
                  </a:cubicBezTo>
                  <a:cubicBezTo>
                    <a:pt x="1311050" y="1004637"/>
                    <a:pt x="1235983" y="929570"/>
                    <a:pt x="1235983" y="836970"/>
                  </a:cubicBezTo>
                  <a:cubicBezTo>
                    <a:pt x="1235983" y="744370"/>
                    <a:pt x="1311050" y="669303"/>
                    <a:pt x="1403650" y="669303"/>
                  </a:cubicBezTo>
                  <a:close/>
                  <a:moveTo>
                    <a:pt x="310868" y="669303"/>
                  </a:moveTo>
                  <a:cubicBezTo>
                    <a:pt x="403468" y="669303"/>
                    <a:pt x="478535" y="744370"/>
                    <a:pt x="478535" y="836970"/>
                  </a:cubicBezTo>
                  <a:cubicBezTo>
                    <a:pt x="478535" y="929570"/>
                    <a:pt x="403468" y="1004637"/>
                    <a:pt x="310868" y="1004637"/>
                  </a:cubicBezTo>
                  <a:cubicBezTo>
                    <a:pt x="218268" y="1004637"/>
                    <a:pt x="143201" y="929570"/>
                    <a:pt x="143201" y="836970"/>
                  </a:cubicBezTo>
                  <a:cubicBezTo>
                    <a:pt x="143201" y="744370"/>
                    <a:pt x="218268" y="669303"/>
                    <a:pt x="310868" y="669303"/>
                  </a:cubicBezTo>
                  <a:close/>
                  <a:moveTo>
                    <a:pt x="223991" y="50938"/>
                  </a:moveTo>
                  <a:lnTo>
                    <a:pt x="145423" y="347399"/>
                  </a:lnTo>
                  <a:lnTo>
                    <a:pt x="542665" y="347399"/>
                  </a:lnTo>
                  <a:lnTo>
                    <a:pt x="542665" y="50938"/>
                  </a:lnTo>
                  <a:close/>
                  <a:moveTo>
                    <a:pt x="626821" y="0"/>
                  </a:moveTo>
                  <a:lnTo>
                    <a:pt x="723904" y="0"/>
                  </a:lnTo>
                  <a:lnTo>
                    <a:pt x="723904" y="557980"/>
                  </a:lnTo>
                  <a:lnTo>
                    <a:pt x="1675262" y="557980"/>
                  </a:lnTo>
                  <a:lnTo>
                    <a:pt x="1675262" y="836970"/>
                  </a:lnTo>
                  <a:lnTo>
                    <a:pt x="1609985" y="836970"/>
                  </a:lnTo>
                  <a:cubicBezTo>
                    <a:pt x="1609985" y="723015"/>
                    <a:pt x="1517606" y="630636"/>
                    <a:pt x="1403650" y="630636"/>
                  </a:cubicBezTo>
                  <a:cubicBezTo>
                    <a:pt x="1289695" y="630636"/>
                    <a:pt x="1197316" y="723015"/>
                    <a:pt x="1197316" y="836970"/>
                  </a:cubicBezTo>
                  <a:lnTo>
                    <a:pt x="626821" y="836970"/>
                  </a:lnTo>
                  <a:close/>
                  <a:moveTo>
                    <a:pt x="172401" y="0"/>
                  </a:moveTo>
                  <a:lnTo>
                    <a:pt x="595456" y="0"/>
                  </a:lnTo>
                  <a:lnTo>
                    <a:pt x="595456" y="836970"/>
                  </a:lnTo>
                  <a:lnTo>
                    <a:pt x="517203" y="836970"/>
                  </a:lnTo>
                  <a:cubicBezTo>
                    <a:pt x="517203" y="723015"/>
                    <a:pt x="424824" y="630636"/>
                    <a:pt x="310868" y="630636"/>
                  </a:cubicBezTo>
                  <a:cubicBezTo>
                    <a:pt x="196913" y="630636"/>
                    <a:pt x="104534" y="723015"/>
                    <a:pt x="104534" y="836970"/>
                  </a:cubicBezTo>
                  <a:lnTo>
                    <a:pt x="0" y="836970"/>
                  </a:lnTo>
                  <a:lnTo>
                    <a:pt x="0" y="643407"/>
                  </a:lnTo>
                  <a:close/>
                </a:path>
              </a:pathLst>
            </a:cu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71799311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224</Words>
  <Application>Microsoft Office PowerPoint</Application>
  <PresentationFormat>A4 210 x 297 mm</PresentationFormat>
  <Paragraphs>41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放置自転車への警告用の貼り紙</dc:title>
  <dc:subject>放置自転車への警告用の貼り紙</dc:subject>
  <dc:creator>でじけろお</dc:creator>
  <cp:lastModifiedBy/>
  <cp:revision>1</cp:revision>
  <dcterms:created xsi:type="dcterms:W3CDTF">2014-12-04T06:28:15Z</dcterms:created>
  <dcterms:modified xsi:type="dcterms:W3CDTF">2024-11-27T05:36:16Z</dcterms:modified>
  <cp:version>1</cp:version>
</cp:coreProperties>
</file>

<file path=docProps/thumbnail.jpeg>
</file>