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2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302" y="1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514352" y="2704759"/>
            <a:ext cx="7886702" cy="44964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担当者以外の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6B6945-FB6E-67C9-42D5-5A3D7DE0529D}"/>
              </a:ext>
            </a:extLst>
          </p:cNvPr>
          <p:cNvSpPr txBox="1"/>
          <p:nvPr/>
        </p:nvSpPr>
        <p:spPr>
          <a:xfrm rot="5400000">
            <a:off x="-1048513" y="2511551"/>
            <a:ext cx="8955024" cy="48828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担当者以外の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A1E2415-799A-A921-E9CD-A7A05CAC858A}"/>
              </a:ext>
            </a:extLst>
          </p:cNvPr>
          <p:cNvSpPr/>
          <p:nvPr/>
        </p:nvSpPr>
        <p:spPr>
          <a:xfrm>
            <a:off x="91104" y="101601"/>
            <a:ext cx="6692755" cy="24701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646C978-61B8-3948-7DDE-66121A4DC89B}"/>
              </a:ext>
            </a:extLst>
          </p:cNvPr>
          <p:cNvGrpSpPr/>
          <p:nvPr/>
        </p:nvGrpSpPr>
        <p:grpSpPr>
          <a:xfrm>
            <a:off x="2350379" y="266700"/>
            <a:ext cx="2174204" cy="2128108"/>
            <a:chOff x="1553997" y="432476"/>
            <a:chExt cx="3367251" cy="3295864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1663BA7-EA4A-65DA-6578-6CA692460FAE}"/>
                </a:ext>
              </a:extLst>
            </p:cNvPr>
            <p:cNvGrpSpPr/>
            <p:nvPr/>
          </p:nvGrpSpPr>
          <p:grpSpPr>
            <a:xfrm>
              <a:off x="1649089" y="531724"/>
              <a:ext cx="3177066" cy="3097369"/>
              <a:chOff x="-622538" y="467908"/>
              <a:chExt cx="3177066" cy="3097369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EAB04169-D5B8-82D1-4FF6-B1BE26FCD282}"/>
                  </a:ext>
                </a:extLst>
              </p:cNvPr>
              <p:cNvSpPr/>
              <p:nvPr/>
            </p:nvSpPr>
            <p:spPr bwMode="auto">
              <a:xfrm>
                <a:off x="-622538" y="467908"/>
                <a:ext cx="3177066" cy="3097369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97F386F-9F74-C475-D495-10E7661D37E0}"/>
                  </a:ext>
                </a:extLst>
              </p:cNvPr>
              <p:cNvSpPr/>
              <p:nvPr/>
            </p:nvSpPr>
            <p:spPr bwMode="auto">
              <a:xfrm>
                <a:off x="-595647" y="718731"/>
                <a:ext cx="2832227" cy="2777390"/>
              </a:xfrm>
              <a:custGeom>
                <a:avLst/>
                <a:gdLst>
                  <a:gd name="connsiteX0" fmla="*/ 1562175 w 2891963"/>
                  <a:gd name="connsiteY0" fmla="*/ 725 h 2835969"/>
                  <a:gd name="connsiteX1" fmla="*/ 1637179 w 2891963"/>
                  <a:gd name="connsiteY1" fmla="*/ 10453 h 2835969"/>
                  <a:gd name="connsiteX2" fmla="*/ 1682749 w 2891963"/>
                  <a:gd name="connsiteY2" fmla="*/ 35907 h 2835969"/>
                  <a:gd name="connsiteX3" fmla="*/ 1708336 w 2891963"/>
                  <a:gd name="connsiteY3" fmla="*/ 284363 h 2835969"/>
                  <a:gd name="connsiteX4" fmla="*/ 1654443 w 2891963"/>
                  <a:gd name="connsiteY4" fmla="*/ 331024 h 2835969"/>
                  <a:gd name="connsiteX5" fmla="*/ 1646694 w 2891963"/>
                  <a:gd name="connsiteY5" fmla="*/ 334519 h 2835969"/>
                  <a:gd name="connsiteX6" fmla="*/ 1584973 w 2891963"/>
                  <a:gd name="connsiteY6" fmla="*/ 372240 h 2835969"/>
                  <a:gd name="connsiteX7" fmla="*/ 1456191 w 2891963"/>
                  <a:gd name="connsiteY7" fmla="*/ 470228 h 2835969"/>
                  <a:gd name="connsiteX8" fmla="*/ 1427957 w 2891963"/>
                  <a:gd name="connsiteY8" fmla="*/ 496507 h 2835969"/>
                  <a:gd name="connsiteX9" fmla="*/ 1436811 w 2891963"/>
                  <a:gd name="connsiteY9" fmla="*/ 497259 h 2835969"/>
                  <a:gd name="connsiteX10" fmla="*/ 1471963 w 2891963"/>
                  <a:gd name="connsiteY10" fmla="*/ 475750 h 2835969"/>
                  <a:gd name="connsiteX11" fmla="*/ 2282831 w 2891963"/>
                  <a:gd name="connsiteY11" fmla="*/ 280543 h 2835969"/>
                  <a:gd name="connsiteX12" fmla="*/ 2420488 w 2891963"/>
                  <a:gd name="connsiteY12" fmla="*/ 291152 h 2835969"/>
                  <a:gd name="connsiteX13" fmla="*/ 2430969 w 2891963"/>
                  <a:gd name="connsiteY13" fmla="*/ 291269 h 2835969"/>
                  <a:gd name="connsiteX14" fmla="*/ 2502394 w 2891963"/>
                  <a:gd name="connsiteY14" fmla="*/ 314724 h 2835969"/>
                  <a:gd name="connsiteX15" fmla="*/ 2568127 w 2891963"/>
                  <a:gd name="connsiteY15" fmla="*/ 578943 h 2835969"/>
                  <a:gd name="connsiteX16" fmla="*/ 2377864 w 2891963"/>
                  <a:gd name="connsiteY16" fmla="*/ 677578 h 2835969"/>
                  <a:gd name="connsiteX17" fmla="*/ 2358380 w 2891963"/>
                  <a:gd name="connsiteY17" fmla="*/ 673379 h 2835969"/>
                  <a:gd name="connsiteX18" fmla="*/ 2270254 w 2891963"/>
                  <a:gd name="connsiteY18" fmla="*/ 666586 h 2835969"/>
                  <a:gd name="connsiteX19" fmla="*/ 1720821 w 2891963"/>
                  <a:gd name="connsiteY19" fmla="*/ 781834 h 2835969"/>
                  <a:gd name="connsiteX20" fmla="*/ 1686815 w 2891963"/>
                  <a:gd name="connsiteY20" fmla="*/ 799780 h 2835969"/>
                  <a:gd name="connsiteX21" fmla="*/ 1738472 w 2891963"/>
                  <a:gd name="connsiteY21" fmla="*/ 782664 h 2835969"/>
                  <a:gd name="connsiteX22" fmla="*/ 2615656 w 2891963"/>
                  <a:gd name="connsiteY22" fmla="*/ 791084 h 2835969"/>
                  <a:gd name="connsiteX23" fmla="*/ 2734548 w 2891963"/>
                  <a:gd name="connsiteY23" fmla="*/ 832416 h 2835969"/>
                  <a:gd name="connsiteX24" fmla="*/ 2744147 w 2891963"/>
                  <a:gd name="connsiteY24" fmla="*/ 834683 h 2835969"/>
                  <a:gd name="connsiteX25" fmla="*/ 2783479 w 2891963"/>
                  <a:gd name="connsiteY25" fmla="*/ 852552 h 2835969"/>
                  <a:gd name="connsiteX26" fmla="*/ 2865065 w 2891963"/>
                  <a:gd name="connsiteY26" fmla="*/ 1137956 h 2835969"/>
                  <a:gd name="connsiteX27" fmla="*/ 2616439 w 2891963"/>
                  <a:gd name="connsiteY27" fmla="*/ 1227874 h 2835969"/>
                  <a:gd name="connsiteX28" fmla="*/ 2588578 w 2891963"/>
                  <a:gd name="connsiteY28" fmla="*/ 1215217 h 2835969"/>
                  <a:gd name="connsiteX29" fmla="*/ 2588000 w 2891963"/>
                  <a:gd name="connsiteY29" fmla="*/ 1216679 h 2835969"/>
                  <a:gd name="connsiteX30" fmla="*/ 1942098 w 2891963"/>
                  <a:gd name="connsiteY30" fmla="*/ 1156902 h 2835969"/>
                  <a:gd name="connsiteX31" fmla="*/ 1864254 w 2891963"/>
                  <a:gd name="connsiteY31" fmla="*/ 1175230 h 2835969"/>
                  <a:gd name="connsiteX32" fmla="*/ 1941231 w 2891963"/>
                  <a:gd name="connsiteY32" fmla="*/ 1173015 h 2835969"/>
                  <a:gd name="connsiteX33" fmla="*/ 2492381 w 2891963"/>
                  <a:gd name="connsiteY33" fmla="*/ 1309259 h 2835969"/>
                  <a:gd name="connsiteX34" fmla="*/ 2590168 w 2891963"/>
                  <a:gd name="connsiteY34" fmla="*/ 1363044 h 2835969"/>
                  <a:gd name="connsiteX35" fmla="*/ 2684266 w 2891963"/>
                  <a:gd name="connsiteY35" fmla="*/ 1425785 h 2835969"/>
                  <a:gd name="connsiteX36" fmla="*/ 2684155 w 2891963"/>
                  <a:gd name="connsiteY36" fmla="*/ 1425937 h 2835969"/>
                  <a:gd name="connsiteX37" fmla="*/ 2696288 w 2891963"/>
                  <a:gd name="connsiteY37" fmla="*/ 1433228 h 2835969"/>
                  <a:gd name="connsiteX38" fmla="*/ 2758015 w 2891963"/>
                  <a:gd name="connsiteY38" fmla="*/ 1669821 h 2835969"/>
                  <a:gd name="connsiteX39" fmla="*/ 2498078 w 2891963"/>
                  <a:gd name="connsiteY39" fmla="*/ 1757876 h 2835969"/>
                  <a:gd name="connsiteX40" fmla="*/ 2463885 w 2891963"/>
                  <a:gd name="connsiteY40" fmla="*/ 1737330 h 2835969"/>
                  <a:gd name="connsiteX41" fmla="*/ 2454685 w 2891963"/>
                  <a:gd name="connsiteY41" fmla="*/ 1728995 h 2835969"/>
                  <a:gd name="connsiteX42" fmla="*/ 2393254 w 2891963"/>
                  <a:gd name="connsiteY42" fmla="*/ 1688035 h 2835969"/>
                  <a:gd name="connsiteX43" fmla="*/ 1424353 w 2891963"/>
                  <a:gd name="connsiteY43" fmla="*/ 1687313 h 2835969"/>
                  <a:gd name="connsiteX44" fmla="*/ 1377112 w 2891963"/>
                  <a:gd name="connsiteY44" fmla="*/ 1718511 h 2835969"/>
                  <a:gd name="connsiteX45" fmla="*/ 1400906 w 2891963"/>
                  <a:gd name="connsiteY45" fmla="*/ 1753149 h 2835969"/>
                  <a:gd name="connsiteX46" fmla="*/ 1873515 w 2891963"/>
                  <a:gd name="connsiteY46" fmla="*/ 2061324 h 2835969"/>
                  <a:gd name="connsiteX47" fmla="*/ 1873348 w 2891963"/>
                  <a:gd name="connsiteY47" fmla="*/ 2062004 h 2835969"/>
                  <a:gd name="connsiteX48" fmla="*/ 1899531 w 2891963"/>
                  <a:gd name="connsiteY48" fmla="*/ 2068694 h 2835969"/>
                  <a:gd name="connsiteX49" fmla="*/ 2049661 w 2891963"/>
                  <a:gd name="connsiteY49" fmla="*/ 2271972 h 2835969"/>
                  <a:gd name="connsiteX50" fmla="*/ 1832998 w 2891963"/>
                  <a:gd name="connsiteY50" fmla="*/ 2511907 h 2835969"/>
                  <a:gd name="connsiteX51" fmla="*/ 1786755 w 2891963"/>
                  <a:gd name="connsiteY51" fmla="*/ 2509607 h 2835969"/>
                  <a:gd name="connsiteX52" fmla="*/ 1763910 w 2891963"/>
                  <a:gd name="connsiteY52" fmla="*/ 2503771 h 2835969"/>
                  <a:gd name="connsiteX53" fmla="*/ 1763419 w 2891963"/>
                  <a:gd name="connsiteY53" fmla="*/ 2505748 h 2835969"/>
                  <a:gd name="connsiteX54" fmla="*/ 1200297 w 2891963"/>
                  <a:gd name="connsiteY54" fmla="*/ 2207234 h 2835969"/>
                  <a:gd name="connsiteX55" fmla="*/ 1195865 w 2891963"/>
                  <a:gd name="connsiteY55" fmla="*/ 2202844 h 2835969"/>
                  <a:gd name="connsiteX56" fmla="*/ 1188849 w 2891963"/>
                  <a:gd name="connsiteY56" fmla="*/ 2203355 h 2835969"/>
                  <a:gd name="connsiteX57" fmla="*/ 808005 w 2891963"/>
                  <a:gd name="connsiteY57" fmla="*/ 2143441 h 2835969"/>
                  <a:gd name="connsiteX58" fmla="*/ 778542 w 2891963"/>
                  <a:gd name="connsiteY58" fmla="*/ 2130384 h 2835969"/>
                  <a:gd name="connsiteX59" fmla="*/ 363956 w 2891963"/>
                  <a:gd name="connsiteY59" fmla="*/ 2819705 h 2835969"/>
                  <a:gd name="connsiteX60" fmla="*/ 37777 w 2891963"/>
                  <a:gd name="connsiteY60" fmla="*/ 2835969 h 2835969"/>
                  <a:gd name="connsiteX61" fmla="*/ 0 w 2891963"/>
                  <a:gd name="connsiteY61" fmla="*/ 2112134 h 2835969"/>
                  <a:gd name="connsiteX62" fmla="*/ 238392 w 2891963"/>
                  <a:gd name="connsiteY62" fmla="*/ 1575747 h 2835969"/>
                  <a:gd name="connsiteX63" fmla="*/ 245484 w 2891963"/>
                  <a:gd name="connsiteY63" fmla="*/ 1522751 h 2835969"/>
                  <a:gd name="connsiteX64" fmla="*/ 617408 w 2891963"/>
                  <a:gd name="connsiteY64" fmla="*/ 876545 h 2835969"/>
                  <a:gd name="connsiteX65" fmla="*/ 812309 w 2891963"/>
                  <a:gd name="connsiteY65" fmla="*/ 710236 h 2835969"/>
                  <a:gd name="connsiteX66" fmla="*/ 863251 w 2891963"/>
                  <a:gd name="connsiteY66" fmla="*/ 676629 h 2835969"/>
                  <a:gd name="connsiteX67" fmla="*/ 904130 w 2891963"/>
                  <a:gd name="connsiteY67" fmla="*/ 601110 h 2835969"/>
                  <a:gd name="connsiteX68" fmla="*/ 1393789 w 2891963"/>
                  <a:gd name="connsiteY68" fmla="*/ 83250 h 2835969"/>
                  <a:gd name="connsiteX69" fmla="*/ 1477073 w 2891963"/>
                  <a:gd name="connsiteY69" fmla="*/ 32349 h 2835969"/>
                  <a:gd name="connsiteX70" fmla="*/ 1489264 w 2891963"/>
                  <a:gd name="connsiteY70" fmla="*/ 23735 h 2835969"/>
                  <a:gd name="connsiteX71" fmla="*/ 1562175 w 2891963"/>
                  <a:gd name="connsiteY71" fmla="*/ 725 h 2835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1963" h="2835969">
                    <a:moveTo>
                      <a:pt x="1562175" y="725"/>
                    </a:moveTo>
                    <a:cubicBezTo>
                      <a:pt x="1587457" y="-1576"/>
                      <a:pt x="1613088" y="1578"/>
                      <a:pt x="1637179" y="10453"/>
                    </a:cubicBezTo>
                    <a:cubicBezTo>
                      <a:pt x="1653240" y="16368"/>
                      <a:pt x="1668616" y="24828"/>
                      <a:pt x="1682749" y="35907"/>
                    </a:cubicBezTo>
                    <a:cubicBezTo>
                      <a:pt x="1758127" y="94992"/>
                      <a:pt x="1769583" y="206228"/>
                      <a:pt x="1708336" y="284363"/>
                    </a:cubicBezTo>
                    <a:cubicBezTo>
                      <a:pt x="1693025" y="303895"/>
                      <a:pt x="1674619" y="319511"/>
                      <a:pt x="1654443" y="331024"/>
                    </a:cubicBezTo>
                    <a:lnTo>
                      <a:pt x="1646694" y="334519"/>
                    </a:lnTo>
                    <a:lnTo>
                      <a:pt x="1584973" y="372240"/>
                    </a:lnTo>
                    <a:cubicBezTo>
                      <a:pt x="1539605" y="402238"/>
                      <a:pt x="1496623" y="435003"/>
                      <a:pt x="1456191" y="470228"/>
                    </a:cubicBezTo>
                    <a:lnTo>
                      <a:pt x="1427957" y="496507"/>
                    </a:lnTo>
                    <a:lnTo>
                      <a:pt x="1436811" y="497259"/>
                    </a:lnTo>
                    <a:lnTo>
                      <a:pt x="1471963" y="475750"/>
                    </a:lnTo>
                    <a:cubicBezTo>
                      <a:pt x="1714750" y="341488"/>
                      <a:pt x="1993736" y="270951"/>
                      <a:pt x="2282831" y="280543"/>
                    </a:cubicBezTo>
                    <a:lnTo>
                      <a:pt x="2420488" y="291152"/>
                    </a:lnTo>
                    <a:lnTo>
                      <a:pt x="2430969" y="291269"/>
                    </a:lnTo>
                    <a:cubicBezTo>
                      <a:pt x="2455513" y="293989"/>
                      <a:pt x="2479788" y="301673"/>
                      <a:pt x="2502394" y="314724"/>
                    </a:cubicBezTo>
                    <a:cubicBezTo>
                      <a:pt x="2592807" y="366924"/>
                      <a:pt x="2622239" y="485220"/>
                      <a:pt x="2568127" y="578943"/>
                    </a:cubicBezTo>
                    <a:cubicBezTo>
                      <a:pt x="2527545" y="649234"/>
                      <a:pt x="2451495" y="685739"/>
                      <a:pt x="2377864" y="677578"/>
                    </a:cubicBezTo>
                    <a:lnTo>
                      <a:pt x="2358380" y="673379"/>
                    </a:lnTo>
                    <a:lnTo>
                      <a:pt x="2270254" y="666586"/>
                    </a:lnTo>
                    <a:cubicBezTo>
                      <a:pt x="2076484" y="660158"/>
                      <a:pt x="1888733" y="701469"/>
                      <a:pt x="1720821" y="781834"/>
                    </a:cubicBezTo>
                    <a:lnTo>
                      <a:pt x="1686815" y="799780"/>
                    </a:lnTo>
                    <a:lnTo>
                      <a:pt x="1738472" y="782664"/>
                    </a:lnTo>
                    <a:cubicBezTo>
                      <a:pt x="2020445" y="703593"/>
                      <a:pt x="2324431" y="703179"/>
                      <a:pt x="2615656" y="791084"/>
                    </a:cubicBezTo>
                    <a:lnTo>
                      <a:pt x="2734548" y="832416"/>
                    </a:lnTo>
                    <a:lnTo>
                      <a:pt x="2744147" y="834683"/>
                    </a:lnTo>
                    <a:cubicBezTo>
                      <a:pt x="2757549" y="839249"/>
                      <a:pt x="2770725" y="845188"/>
                      <a:pt x="2783479" y="852552"/>
                    </a:cubicBezTo>
                    <a:cubicBezTo>
                      <a:pt x="2885528" y="911470"/>
                      <a:pt x="2922054" y="1039249"/>
                      <a:pt x="2865065" y="1137956"/>
                    </a:cubicBezTo>
                    <a:cubicBezTo>
                      <a:pt x="2815199" y="1224327"/>
                      <a:pt x="2710259" y="1259819"/>
                      <a:pt x="2616439" y="1227874"/>
                    </a:cubicBezTo>
                    <a:lnTo>
                      <a:pt x="2588578" y="1215217"/>
                    </a:lnTo>
                    <a:cubicBezTo>
                      <a:pt x="2588385" y="1215703"/>
                      <a:pt x="2588193" y="1216193"/>
                      <a:pt x="2588000" y="1216679"/>
                    </a:cubicBezTo>
                    <a:cubicBezTo>
                      <a:pt x="2377211" y="1133491"/>
                      <a:pt x="2153469" y="1115909"/>
                      <a:pt x="1942098" y="1156902"/>
                    </a:cubicBezTo>
                    <a:lnTo>
                      <a:pt x="1864254" y="1175230"/>
                    </a:lnTo>
                    <a:lnTo>
                      <a:pt x="1941231" y="1173015"/>
                    </a:lnTo>
                    <a:cubicBezTo>
                      <a:pt x="2130047" y="1177713"/>
                      <a:pt x="2318367" y="1222962"/>
                      <a:pt x="2492381" y="1309259"/>
                    </a:cubicBezTo>
                    <a:cubicBezTo>
                      <a:pt x="2525529" y="1325697"/>
                      <a:pt x="2558156" y="1343623"/>
                      <a:pt x="2590168" y="1363044"/>
                    </a:cubicBezTo>
                    <a:cubicBezTo>
                      <a:pt x="2622179" y="1382463"/>
                      <a:pt x="2653579" y="1403377"/>
                      <a:pt x="2684266" y="1425785"/>
                    </a:cubicBezTo>
                    <a:cubicBezTo>
                      <a:pt x="2684228" y="1425837"/>
                      <a:pt x="2684192" y="1425886"/>
                      <a:pt x="2684155" y="1425937"/>
                    </a:cubicBezTo>
                    <a:lnTo>
                      <a:pt x="2696288" y="1433228"/>
                    </a:lnTo>
                    <a:cubicBezTo>
                      <a:pt x="2769720" y="1487845"/>
                      <a:pt x="2797645" y="1586412"/>
                      <a:pt x="2758015" y="1669821"/>
                    </a:cubicBezTo>
                    <a:cubicBezTo>
                      <a:pt x="2712724" y="1765143"/>
                      <a:pt x="2596344" y="1804566"/>
                      <a:pt x="2498078" y="1757876"/>
                    </a:cubicBezTo>
                    <a:cubicBezTo>
                      <a:pt x="2485794" y="1752039"/>
                      <a:pt x="2474376" y="1745133"/>
                      <a:pt x="2463885" y="1737330"/>
                    </a:cubicBezTo>
                    <a:lnTo>
                      <a:pt x="2454685" y="1728995"/>
                    </a:lnTo>
                    <a:lnTo>
                      <a:pt x="2393254" y="1688035"/>
                    </a:lnTo>
                    <a:cubicBezTo>
                      <a:pt x="2094418" y="1506752"/>
                      <a:pt x="1720307" y="1508374"/>
                      <a:pt x="1424353" y="1687313"/>
                    </a:cubicBezTo>
                    <a:lnTo>
                      <a:pt x="1377112" y="1718511"/>
                    </a:lnTo>
                    <a:lnTo>
                      <a:pt x="1400906" y="1753149"/>
                    </a:lnTo>
                    <a:cubicBezTo>
                      <a:pt x="1518072" y="1904748"/>
                      <a:pt x="1683951" y="2014364"/>
                      <a:pt x="1873515" y="2061324"/>
                    </a:cubicBezTo>
                    <a:lnTo>
                      <a:pt x="1873348" y="2062004"/>
                    </a:lnTo>
                    <a:lnTo>
                      <a:pt x="1899531" y="2068694"/>
                    </a:lnTo>
                    <a:cubicBezTo>
                      <a:pt x="1983227" y="2099185"/>
                      <a:pt x="2044848" y="2177401"/>
                      <a:pt x="2049661" y="2271972"/>
                    </a:cubicBezTo>
                    <a:cubicBezTo>
                      <a:pt x="2056078" y="2398067"/>
                      <a:pt x="1959075" y="2505490"/>
                      <a:pt x="1832998" y="2511907"/>
                    </a:cubicBezTo>
                    <a:cubicBezTo>
                      <a:pt x="1817237" y="2512708"/>
                      <a:pt x="1801769" y="2511894"/>
                      <a:pt x="1786755" y="2509607"/>
                    </a:cubicBezTo>
                    <a:lnTo>
                      <a:pt x="1763910" y="2503771"/>
                    </a:lnTo>
                    <a:cubicBezTo>
                      <a:pt x="1763745" y="2504430"/>
                      <a:pt x="1763583" y="2505090"/>
                      <a:pt x="1763419" y="2505748"/>
                    </a:cubicBezTo>
                    <a:cubicBezTo>
                      <a:pt x="1551438" y="2453236"/>
                      <a:pt x="1358771" y="2349634"/>
                      <a:pt x="1200297" y="2207234"/>
                    </a:cubicBezTo>
                    <a:lnTo>
                      <a:pt x="1195865" y="2202844"/>
                    </a:lnTo>
                    <a:lnTo>
                      <a:pt x="1188849" y="2203355"/>
                    </a:lnTo>
                    <a:cubicBezTo>
                      <a:pt x="1053814" y="2208296"/>
                      <a:pt x="923883" y="2188458"/>
                      <a:pt x="808005" y="2143441"/>
                    </a:cubicBezTo>
                    <a:lnTo>
                      <a:pt x="778542" y="2130384"/>
                    </a:lnTo>
                    <a:cubicBezTo>
                      <a:pt x="693594" y="2228871"/>
                      <a:pt x="480853" y="2680227"/>
                      <a:pt x="363956" y="2819705"/>
                    </a:cubicBezTo>
                    <a:lnTo>
                      <a:pt x="37777" y="2835969"/>
                    </a:lnTo>
                    <a:lnTo>
                      <a:pt x="0" y="2112134"/>
                    </a:lnTo>
                    <a:cubicBezTo>
                      <a:pt x="178710" y="1792124"/>
                      <a:pt x="192169" y="1705559"/>
                      <a:pt x="238392" y="1575747"/>
                    </a:cubicBezTo>
                    <a:lnTo>
                      <a:pt x="245484" y="1522751"/>
                    </a:lnTo>
                    <a:cubicBezTo>
                      <a:pt x="282729" y="1317997"/>
                      <a:pt x="412462" y="1081491"/>
                      <a:pt x="617408" y="876545"/>
                    </a:cubicBezTo>
                    <a:cubicBezTo>
                      <a:pt x="680029" y="813923"/>
                      <a:pt x="745599" y="758322"/>
                      <a:pt x="812309" y="710236"/>
                    </a:cubicBezTo>
                    <a:lnTo>
                      <a:pt x="863251" y="676629"/>
                    </a:lnTo>
                    <a:cubicBezTo>
                      <a:pt x="876879" y="651456"/>
                      <a:pt x="890503" y="626283"/>
                      <a:pt x="904130" y="601110"/>
                    </a:cubicBezTo>
                    <a:cubicBezTo>
                      <a:pt x="1023802" y="396151"/>
                      <a:pt x="1190046" y="217971"/>
                      <a:pt x="1393789" y="83250"/>
                    </a:cubicBezTo>
                    <a:lnTo>
                      <a:pt x="1477073" y="32349"/>
                    </a:lnTo>
                    <a:lnTo>
                      <a:pt x="1489264" y="23735"/>
                    </a:lnTo>
                    <a:cubicBezTo>
                      <a:pt x="1511959" y="10785"/>
                      <a:pt x="1536893" y="3027"/>
                      <a:pt x="1562175" y="725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450131E-D86E-F0E3-0E3A-389C82456E17}"/>
                </a:ext>
              </a:extLst>
            </p:cNvPr>
            <p:cNvSpPr/>
            <p:nvPr/>
          </p:nvSpPr>
          <p:spPr bwMode="auto">
            <a:xfrm>
              <a:off x="1553997" y="432476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F8050FE-3080-D2D9-943D-630CFD691294}"/>
              </a:ext>
            </a:extLst>
          </p:cNvPr>
          <p:cNvSpPr txBox="1"/>
          <p:nvPr/>
        </p:nvSpPr>
        <p:spPr>
          <a:xfrm rot="5400000">
            <a:off x="57879" y="4438401"/>
            <a:ext cx="6571270" cy="36957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担当者以外の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62E559CC-D5B3-E48F-53E6-CFA99AD946C4}"/>
              </a:ext>
            </a:extLst>
          </p:cNvPr>
          <p:cNvGrpSpPr/>
          <p:nvPr/>
        </p:nvGrpSpPr>
        <p:grpSpPr>
          <a:xfrm>
            <a:off x="240634" y="5088015"/>
            <a:ext cx="2292815" cy="4180675"/>
            <a:chOff x="-2778988" y="5655272"/>
            <a:chExt cx="2441310" cy="4451437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288FE19D-6EE1-CEE8-95F9-F279E490E4E6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3A9C277-D762-B8F5-AB32-B7EDAD0CA1DE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0136CACA-B2DB-9067-A40A-92084F9FF220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楕円 80">
              <a:extLst>
                <a:ext uri="{FF2B5EF4-FFF2-40B4-BE49-F238E27FC236}">
                  <a16:creationId xmlns:a16="http://schemas.microsoft.com/office/drawing/2014/main" id="{9B3B1A29-C65D-B186-9E02-CCBD4F1C0633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958CBD5-EFD4-A5A5-F831-43AF06C97D27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C380C54-7590-FF71-1171-A509EA350044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楕円 80">
              <a:extLst>
                <a:ext uri="{FF2B5EF4-FFF2-40B4-BE49-F238E27FC236}">
                  <a16:creationId xmlns:a16="http://schemas.microsoft.com/office/drawing/2014/main" id="{C529B5B2-D876-EB55-6420-F6CD3AC95555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8F6C3C6-F6FE-DB18-AE2F-908F51DC1EAF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F3D45DA-838F-4189-1692-BBE9CCCCE026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ED3C862-EC8C-6FE3-68DF-F5466B168206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F726839-7340-9591-2A27-E8C92285EBA3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B6E2778-7023-0DF7-77F2-762F0E0D917F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弦 101">
                <a:extLst>
                  <a:ext uri="{FF2B5EF4-FFF2-40B4-BE49-F238E27FC236}">
                    <a16:creationId xmlns:a16="http://schemas.microsoft.com/office/drawing/2014/main" id="{BE7B6028-932F-5DE0-FC21-11D4DE146C67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弦 102">
                <a:extLst>
                  <a:ext uri="{FF2B5EF4-FFF2-40B4-BE49-F238E27FC236}">
                    <a16:creationId xmlns:a16="http://schemas.microsoft.com/office/drawing/2014/main" id="{2D72141B-4821-D7FA-6440-DA71C76EBBAC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弦 103">
                <a:extLst>
                  <a:ext uri="{FF2B5EF4-FFF2-40B4-BE49-F238E27FC236}">
                    <a16:creationId xmlns:a16="http://schemas.microsoft.com/office/drawing/2014/main" id="{707C002B-BEA3-7AF3-D25A-691D2BD973B1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弦 104">
                <a:extLst>
                  <a:ext uri="{FF2B5EF4-FFF2-40B4-BE49-F238E27FC236}">
                    <a16:creationId xmlns:a16="http://schemas.microsoft.com/office/drawing/2014/main" id="{97CE542E-6DB1-E5F8-7EE2-BA8A525FCEE7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C3E60635-0DE9-18C8-0EED-19AA819C77BE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5AA0AD31-72CF-E5C4-3E70-A9601D0C8D0D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3A90AAB-8985-6369-EFF9-A171ACABF210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F12437E-673F-F6FD-0B2F-727CEC8BC7EB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BD0CB93-5E37-BC7B-C559-AA5B86AED37A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3" name="フリーフォーム: 図形 112">
            <a:extLst>
              <a:ext uri="{FF2B5EF4-FFF2-40B4-BE49-F238E27FC236}">
                <a16:creationId xmlns:a16="http://schemas.microsoft.com/office/drawing/2014/main" id="{69A4F5E1-1D7B-4B0A-35EC-527F4882241E}"/>
              </a:ext>
            </a:extLst>
          </p:cNvPr>
          <p:cNvSpPr/>
          <p:nvPr/>
        </p:nvSpPr>
        <p:spPr>
          <a:xfrm>
            <a:off x="2503714" y="272479"/>
            <a:ext cx="4049486" cy="9372264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700214 w 4488780"/>
              <a:gd name="connsiteY10" fmla="*/ 4862474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00214 w 4488780"/>
              <a:gd name="connsiteY9" fmla="*/ 4862474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979148 w 4336380"/>
              <a:gd name="connsiteY0" fmla="*/ 0 h 8595954"/>
              <a:gd name="connsiteX1" fmla="*/ 3968404 w 4336380"/>
              <a:gd name="connsiteY1" fmla="*/ 0 h 8595954"/>
              <a:gd name="connsiteX2" fmla="*/ 4336380 w 4336380"/>
              <a:gd name="connsiteY2" fmla="*/ 367976 h 8595954"/>
              <a:gd name="connsiteX3" fmla="*/ 4336380 w 4336380"/>
              <a:gd name="connsiteY3" fmla="*/ 8227978 h 8595954"/>
              <a:gd name="connsiteX4" fmla="*/ 3968404 w 4336380"/>
              <a:gd name="connsiteY4" fmla="*/ 8595954 h 8595954"/>
              <a:gd name="connsiteX5" fmla="*/ 979148 w 4336380"/>
              <a:gd name="connsiteY5" fmla="*/ 8595954 h 8595954"/>
              <a:gd name="connsiteX6" fmla="*/ 611172 w 4336380"/>
              <a:gd name="connsiteY6" fmla="*/ 8227978 h 8595954"/>
              <a:gd name="connsiteX7" fmla="*/ 611172 w 4336380"/>
              <a:gd name="connsiteY7" fmla="*/ 5399873 h 8595954"/>
              <a:gd name="connsiteX8" fmla="*/ 0 w 4336380"/>
              <a:gd name="connsiteY8" fmla="*/ 5505088 h 8595954"/>
              <a:gd name="connsiteX9" fmla="*/ 611172 w 4336380"/>
              <a:gd name="connsiteY9" fmla="*/ 4842806 h 8595954"/>
              <a:gd name="connsiteX10" fmla="*/ 611172 w 4336380"/>
              <a:gd name="connsiteY10" fmla="*/ 367976 h 8595954"/>
              <a:gd name="connsiteX11" fmla="*/ 979148 w 4336380"/>
              <a:gd name="connsiteY11" fmla="*/ 0 h 8595954"/>
              <a:gd name="connsiteX0" fmla="*/ 800328 w 4157560"/>
              <a:gd name="connsiteY0" fmla="*/ 0 h 8595954"/>
              <a:gd name="connsiteX1" fmla="*/ 3789584 w 4157560"/>
              <a:gd name="connsiteY1" fmla="*/ 0 h 8595954"/>
              <a:gd name="connsiteX2" fmla="*/ 4157560 w 4157560"/>
              <a:gd name="connsiteY2" fmla="*/ 367976 h 8595954"/>
              <a:gd name="connsiteX3" fmla="*/ 4157560 w 4157560"/>
              <a:gd name="connsiteY3" fmla="*/ 8227978 h 8595954"/>
              <a:gd name="connsiteX4" fmla="*/ 3789584 w 4157560"/>
              <a:gd name="connsiteY4" fmla="*/ 8595954 h 8595954"/>
              <a:gd name="connsiteX5" fmla="*/ 800328 w 4157560"/>
              <a:gd name="connsiteY5" fmla="*/ 8595954 h 8595954"/>
              <a:gd name="connsiteX6" fmla="*/ 432352 w 4157560"/>
              <a:gd name="connsiteY6" fmla="*/ 8227978 h 8595954"/>
              <a:gd name="connsiteX7" fmla="*/ 432352 w 4157560"/>
              <a:gd name="connsiteY7" fmla="*/ 5399873 h 8595954"/>
              <a:gd name="connsiteX8" fmla="*/ 0 w 4157560"/>
              <a:gd name="connsiteY8" fmla="*/ 5385280 h 8595954"/>
              <a:gd name="connsiteX9" fmla="*/ 432352 w 4157560"/>
              <a:gd name="connsiteY9" fmla="*/ 4842806 h 8595954"/>
              <a:gd name="connsiteX10" fmla="*/ 432352 w 4157560"/>
              <a:gd name="connsiteY10" fmla="*/ 367976 h 8595954"/>
              <a:gd name="connsiteX11" fmla="*/ 800328 w 415756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57560" h="8595954">
                <a:moveTo>
                  <a:pt x="800328" y="0"/>
                </a:moveTo>
                <a:lnTo>
                  <a:pt x="3789584" y="0"/>
                </a:lnTo>
                <a:cubicBezTo>
                  <a:pt x="3992812" y="0"/>
                  <a:pt x="4157560" y="164748"/>
                  <a:pt x="4157560" y="367976"/>
                </a:cubicBezTo>
                <a:lnTo>
                  <a:pt x="4157560" y="8227978"/>
                </a:lnTo>
                <a:cubicBezTo>
                  <a:pt x="4157560" y="8431206"/>
                  <a:pt x="3992812" y="8595954"/>
                  <a:pt x="3789584" y="8595954"/>
                </a:cubicBezTo>
                <a:lnTo>
                  <a:pt x="800328" y="8595954"/>
                </a:lnTo>
                <a:cubicBezTo>
                  <a:pt x="597100" y="8595954"/>
                  <a:pt x="432352" y="8431206"/>
                  <a:pt x="432352" y="8227978"/>
                </a:cubicBezTo>
                <a:lnTo>
                  <a:pt x="432352" y="5399873"/>
                </a:lnTo>
                <a:lnTo>
                  <a:pt x="0" y="5385280"/>
                </a:lnTo>
                <a:lnTo>
                  <a:pt x="432352" y="4842806"/>
                </a:lnTo>
                <a:lnTo>
                  <a:pt x="432352" y="367976"/>
                </a:lnTo>
                <a:cubicBezTo>
                  <a:pt x="432352" y="164748"/>
                  <a:pt x="597100" y="0"/>
                  <a:pt x="80032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A0C13FD0-EC37-8982-CD9A-2EF944DD7457}"/>
              </a:ext>
            </a:extLst>
          </p:cNvPr>
          <p:cNvSpPr txBox="1"/>
          <p:nvPr/>
        </p:nvSpPr>
        <p:spPr>
          <a:xfrm rot="5400000">
            <a:off x="622805" y="3488294"/>
            <a:ext cx="8284989" cy="274532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担当者以外の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9ABF0EE-8F0C-9A0D-3D79-C97C06683704}"/>
              </a:ext>
            </a:extLst>
          </p:cNvPr>
          <p:cNvGrpSpPr/>
          <p:nvPr/>
        </p:nvGrpSpPr>
        <p:grpSpPr>
          <a:xfrm rot="20700000">
            <a:off x="382914" y="2680056"/>
            <a:ext cx="1366765" cy="783557"/>
            <a:chOff x="7562976" y="797109"/>
            <a:chExt cx="2159911" cy="12382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F896DD0-40AD-2EE1-1657-13388129DDB3}"/>
                </a:ext>
              </a:extLst>
            </p:cNvPr>
            <p:cNvGrpSpPr/>
            <p:nvPr/>
          </p:nvGrpSpPr>
          <p:grpSpPr>
            <a:xfrm>
              <a:off x="7562976" y="797109"/>
              <a:ext cx="2159911" cy="1238262"/>
              <a:chOff x="7767060" y="2437848"/>
              <a:chExt cx="2159911" cy="1238262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9A7AE37-C7B6-3807-C22F-A69DCFAA1F9B}"/>
                  </a:ext>
                </a:extLst>
              </p:cNvPr>
              <p:cNvSpPr/>
              <p:nvPr/>
            </p:nvSpPr>
            <p:spPr bwMode="auto">
              <a:xfrm>
                <a:off x="7993328" y="2437848"/>
                <a:ext cx="1709562" cy="1238262"/>
              </a:xfrm>
              <a:custGeom>
                <a:avLst/>
                <a:gdLst>
                  <a:gd name="connsiteX0" fmla="*/ 854781 w 1709562"/>
                  <a:gd name="connsiteY0" fmla="*/ 0 h 1238262"/>
                  <a:gd name="connsiteX1" fmla="*/ 1470884 w 1709562"/>
                  <a:gd name="connsiteY1" fmla="*/ 48654 h 1238262"/>
                  <a:gd name="connsiteX2" fmla="*/ 1709562 w 1709562"/>
                  <a:gd name="connsiteY2" fmla="*/ 99329 h 1238262"/>
                  <a:gd name="connsiteX3" fmla="*/ 1709562 w 1709562"/>
                  <a:gd name="connsiteY3" fmla="*/ 1138933 h 1238262"/>
                  <a:gd name="connsiteX4" fmla="*/ 1470884 w 1709562"/>
                  <a:gd name="connsiteY4" fmla="*/ 1189608 h 1238262"/>
                  <a:gd name="connsiteX5" fmla="*/ 854781 w 1709562"/>
                  <a:gd name="connsiteY5" fmla="*/ 1238262 h 1238262"/>
                  <a:gd name="connsiteX6" fmla="*/ 238678 w 1709562"/>
                  <a:gd name="connsiteY6" fmla="*/ 1189608 h 1238262"/>
                  <a:gd name="connsiteX7" fmla="*/ 0 w 1709562"/>
                  <a:gd name="connsiteY7" fmla="*/ 1138933 h 1238262"/>
                  <a:gd name="connsiteX8" fmla="*/ 0 w 1709562"/>
                  <a:gd name="connsiteY8" fmla="*/ 99329 h 1238262"/>
                  <a:gd name="connsiteX9" fmla="*/ 238678 w 1709562"/>
                  <a:gd name="connsiteY9" fmla="*/ 48654 h 1238262"/>
                  <a:gd name="connsiteX10" fmla="*/ 854781 w 1709562"/>
                  <a:gd name="connsiteY10" fmla="*/ 0 h 1238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9562" h="1238262">
                    <a:moveTo>
                      <a:pt x="854781" y="0"/>
                    </a:moveTo>
                    <a:cubicBezTo>
                      <a:pt x="1073322" y="0"/>
                      <a:pt x="1281519" y="17325"/>
                      <a:pt x="1470884" y="48654"/>
                    </a:cubicBezTo>
                    <a:lnTo>
                      <a:pt x="1709562" y="99329"/>
                    </a:lnTo>
                    <a:lnTo>
                      <a:pt x="1709562" y="1138933"/>
                    </a:lnTo>
                    <a:lnTo>
                      <a:pt x="1470884" y="1189608"/>
                    </a:lnTo>
                    <a:cubicBezTo>
                      <a:pt x="1281519" y="1220938"/>
                      <a:pt x="1073322" y="1238262"/>
                      <a:pt x="854781" y="1238262"/>
                    </a:cubicBezTo>
                    <a:cubicBezTo>
                      <a:pt x="636240" y="1238262"/>
                      <a:pt x="428043" y="1220938"/>
                      <a:pt x="238678" y="1189608"/>
                    </a:cubicBezTo>
                    <a:lnTo>
                      <a:pt x="0" y="1138933"/>
                    </a:lnTo>
                    <a:lnTo>
                      <a:pt x="0" y="99329"/>
                    </a:lnTo>
                    <a:lnTo>
                      <a:pt x="238678" y="48654"/>
                    </a:lnTo>
                    <a:cubicBezTo>
                      <a:pt x="428043" y="17325"/>
                      <a:pt x="636240" y="0"/>
                      <a:pt x="85478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DAC9A6B-4044-9BFC-9E5A-E1AE450B8B88}"/>
                  </a:ext>
                </a:extLst>
              </p:cNvPr>
              <p:cNvSpPr/>
              <p:nvPr/>
            </p:nvSpPr>
            <p:spPr bwMode="auto">
              <a:xfrm>
                <a:off x="7767060" y="2536273"/>
                <a:ext cx="224081" cy="1041400"/>
              </a:xfrm>
              <a:custGeom>
                <a:avLst/>
                <a:gdLst>
                  <a:gd name="connsiteX0" fmla="*/ 53209 w 224081"/>
                  <a:gd name="connsiteY0" fmla="*/ 0 h 1041400"/>
                  <a:gd name="connsiteX1" fmla="*/ 224081 w 224081"/>
                  <a:gd name="connsiteY1" fmla="*/ 0 h 1041400"/>
                  <a:gd name="connsiteX2" fmla="*/ 224081 w 224081"/>
                  <a:gd name="connsiteY2" fmla="*/ 1041400 h 1041400"/>
                  <a:gd name="connsiteX3" fmla="*/ 57909 w 224081"/>
                  <a:gd name="connsiteY3" fmla="*/ 1041400 h 1041400"/>
                  <a:gd name="connsiteX4" fmla="*/ 1 w 224081"/>
                  <a:gd name="connsiteY4" fmla="*/ 1002288 h 1041400"/>
                  <a:gd name="connsiteX5" fmla="*/ 102196 w 224081"/>
                  <a:gd name="connsiteY5" fmla="*/ 933263 h 1041400"/>
                  <a:gd name="connsiteX6" fmla="*/ 0 w 224081"/>
                  <a:gd name="connsiteY6" fmla="*/ 864238 h 1041400"/>
                  <a:gd name="connsiteX7" fmla="*/ 102196 w 224081"/>
                  <a:gd name="connsiteY7" fmla="*/ 795213 h 1041400"/>
                  <a:gd name="connsiteX8" fmla="*/ 0 w 224081"/>
                  <a:gd name="connsiteY8" fmla="*/ 726188 h 1041400"/>
                  <a:gd name="connsiteX9" fmla="*/ 102196 w 224081"/>
                  <a:gd name="connsiteY9" fmla="*/ 657163 h 1041400"/>
                  <a:gd name="connsiteX10" fmla="*/ 0 w 224081"/>
                  <a:gd name="connsiteY10" fmla="*/ 588138 h 1041400"/>
                  <a:gd name="connsiteX11" fmla="*/ 102196 w 224081"/>
                  <a:gd name="connsiteY11" fmla="*/ 519113 h 1041400"/>
                  <a:gd name="connsiteX12" fmla="*/ 0 w 224081"/>
                  <a:gd name="connsiteY12" fmla="*/ 450088 h 1041400"/>
                  <a:gd name="connsiteX13" fmla="*/ 102196 w 224081"/>
                  <a:gd name="connsiteY13" fmla="*/ 381063 h 1041400"/>
                  <a:gd name="connsiteX14" fmla="*/ 0 w 224081"/>
                  <a:gd name="connsiteY14" fmla="*/ 312038 h 1041400"/>
                  <a:gd name="connsiteX15" fmla="*/ 102196 w 224081"/>
                  <a:gd name="connsiteY15" fmla="*/ 243013 h 1041400"/>
                  <a:gd name="connsiteX16" fmla="*/ 0 w 224081"/>
                  <a:gd name="connsiteY16" fmla="*/ 173988 h 1041400"/>
                  <a:gd name="connsiteX17" fmla="*/ 102196 w 224081"/>
                  <a:gd name="connsiteY17" fmla="*/ 104963 h 1041400"/>
                  <a:gd name="connsiteX18" fmla="*/ 0 w 224081"/>
                  <a:gd name="connsiteY18" fmla="*/ 3593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4081" h="1041400">
                    <a:moveTo>
                      <a:pt x="53209" y="0"/>
                    </a:moveTo>
                    <a:lnTo>
                      <a:pt x="224081" y="0"/>
                    </a:lnTo>
                    <a:lnTo>
                      <a:pt x="224081" y="1041400"/>
                    </a:lnTo>
                    <a:lnTo>
                      <a:pt x="57909" y="1041400"/>
                    </a:lnTo>
                    <a:lnTo>
                      <a:pt x="1" y="1002288"/>
                    </a:lnTo>
                    <a:lnTo>
                      <a:pt x="102196" y="933263"/>
                    </a:lnTo>
                    <a:lnTo>
                      <a:pt x="0" y="864238"/>
                    </a:lnTo>
                    <a:lnTo>
                      <a:pt x="102196" y="795213"/>
                    </a:lnTo>
                    <a:lnTo>
                      <a:pt x="0" y="726188"/>
                    </a:lnTo>
                    <a:lnTo>
                      <a:pt x="102196" y="657163"/>
                    </a:lnTo>
                    <a:lnTo>
                      <a:pt x="0" y="588138"/>
                    </a:lnTo>
                    <a:lnTo>
                      <a:pt x="102196" y="519113"/>
                    </a:lnTo>
                    <a:lnTo>
                      <a:pt x="0" y="450088"/>
                    </a:lnTo>
                    <a:lnTo>
                      <a:pt x="102196" y="381063"/>
                    </a:lnTo>
                    <a:lnTo>
                      <a:pt x="0" y="312038"/>
                    </a:lnTo>
                    <a:lnTo>
                      <a:pt x="102196" y="243013"/>
                    </a:lnTo>
                    <a:lnTo>
                      <a:pt x="0" y="173988"/>
                    </a:lnTo>
                    <a:lnTo>
                      <a:pt x="102196" y="104963"/>
                    </a:lnTo>
                    <a:lnTo>
                      <a:pt x="0" y="35938"/>
                    </a:ln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9DA20A9-6599-259D-A24D-FE4137B72451}"/>
                  </a:ext>
                </a:extLst>
              </p:cNvPr>
              <p:cNvSpPr/>
              <p:nvPr/>
            </p:nvSpPr>
            <p:spPr bwMode="auto">
              <a:xfrm flipH="1">
                <a:off x="9702890" y="2536273"/>
                <a:ext cx="224081" cy="1041400"/>
              </a:xfrm>
              <a:custGeom>
                <a:avLst/>
                <a:gdLst>
                  <a:gd name="connsiteX0" fmla="*/ 53209 w 224081"/>
                  <a:gd name="connsiteY0" fmla="*/ 0 h 1041400"/>
                  <a:gd name="connsiteX1" fmla="*/ 224081 w 224081"/>
                  <a:gd name="connsiteY1" fmla="*/ 0 h 1041400"/>
                  <a:gd name="connsiteX2" fmla="*/ 224081 w 224081"/>
                  <a:gd name="connsiteY2" fmla="*/ 1041400 h 1041400"/>
                  <a:gd name="connsiteX3" fmla="*/ 57909 w 224081"/>
                  <a:gd name="connsiteY3" fmla="*/ 1041400 h 1041400"/>
                  <a:gd name="connsiteX4" fmla="*/ 1 w 224081"/>
                  <a:gd name="connsiteY4" fmla="*/ 1002288 h 1041400"/>
                  <a:gd name="connsiteX5" fmla="*/ 102196 w 224081"/>
                  <a:gd name="connsiteY5" fmla="*/ 933263 h 1041400"/>
                  <a:gd name="connsiteX6" fmla="*/ 0 w 224081"/>
                  <a:gd name="connsiteY6" fmla="*/ 864238 h 1041400"/>
                  <a:gd name="connsiteX7" fmla="*/ 102196 w 224081"/>
                  <a:gd name="connsiteY7" fmla="*/ 795213 h 1041400"/>
                  <a:gd name="connsiteX8" fmla="*/ 0 w 224081"/>
                  <a:gd name="connsiteY8" fmla="*/ 726188 h 1041400"/>
                  <a:gd name="connsiteX9" fmla="*/ 102196 w 224081"/>
                  <a:gd name="connsiteY9" fmla="*/ 657163 h 1041400"/>
                  <a:gd name="connsiteX10" fmla="*/ 0 w 224081"/>
                  <a:gd name="connsiteY10" fmla="*/ 588138 h 1041400"/>
                  <a:gd name="connsiteX11" fmla="*/ 102196 w 224081"/>
                  <a:gd name="connsiteY11" fmla="*/ 519113 h 1041400"/>
                  <a:gd name="connsiteX12" fmla="*/ 0 w 224081"/>
                  <a:gd name="connsiteY12" fmla="*/ 450088 h 1041400"/>
                  <a:gd name="connsiteX13" fmla="*/ 102196 w 224081"/>
                  <a:gd name="connsiteY13" fmla="*/ 381063 h 1041400"/>
                  <a:gd name="connsiteX14" fmla="*/ 0 w 224081"/>
                  <a:gd name="connsiteY14" fmla="*/ 312038 h 1041400"/>
                  <a:gd name="connsiteX15" fmla="*/ 102196 w 224081"/>
                  <a:gd name="connsiteY15" fmla="*/ 243013 h 1041400"/>
                  <a:gd name="connsiteX16" fmla="*/ 0 w 224081"/>
                  <a:gd name="connsiteY16" fmla="*/ 173988 h 1041400"/>
                  <a:gd name="connsiteX17" fmla="*/ 102196 w 224081"/>
                  <a:gd name="connsiteY17" fmla="*/ 104963 h 1041400"/>
                  <a:gd name="connsiteX18" fmla="*/ 0 w 224081"/>
                  <a:gd name="connsiteY18" fmla="*/ 3593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4081" h="1041400">
                    <a:moveTo>
                      <a:pt x="53209" y="0"/>
                    </a:moveTo>
                    <a:lnTo>
                      <a:pt x="224081" y="0"/>
                    </a:lnTo>
                    <a:lnTo>
                      <a:pt x="224081" y="1041400"/>
                    </a:lnTo>
                    <a:lnTo>
                      <a:pt x="57909" y="1041400"/>
                    </a:lnTo>
                    <a:lnTo>
                      <a:pt x="1" y="1002288"/>
                    </a:lnTo>
                    <a:lnTo>
                      <a:pt x="102196" y="933263"/>
                    </a:lnTo>
                    <a:lnTo>
                      <a:pt x="0" y="864238"/>
                    </a:lnTo>
                    <a:lnTo>
                      <a:pt x="102196" y="795213"/>
                    </a:lnTo>
                    <a:lnTo>
                      <a:pt x="0" y="726188"/>
                    </a:lnTo>
                    <a:lnTo>
                      <a:pt x="102196" y="657163"/>
                    </a:lnTo>
                    <a:lnTo>
                      <a:pt x="0" y="588138"/>
                    </a:lnTo>
                    <a:lnTo>
                      <a:pt x="102196" y="519113"/>
                    </a:lnTo>
                    <a:lnTo>
                      <a:pt x="0" y="450088"/>
                    </a:lnTo>
                    <a:lnTo>
                      <a:pt x="102196" y="381063"/>
                    </a:lnTo>
                    <a:lnTo>
                      <a:pt x="0" y="312038"/>
                    </a:lnTo>
                    <a:lnTo>
                      <a:pt x="102196" y="243013"/>
                    </a:lnTo>
                    <a:lnTo>
                      <a:pt x="0" y="173988"/>
                    </a:lnTo>
                    <a:lnTo>
                      <a:pt x="102196" y="104963"/>
                    </a:lnTo>
                    <a:lnTo>
                      <a:pt x="0" y="35938"/>
                    </a:ln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2004A83-917C-F0D6-3950-B6A7EA56AE8F}"/>
                </a:ext>
              </a:extLst>
            </p:cNvPr>
            <p:cNvGrpSpPr/>
            <p:nvPr/>
          </p:nvGrpSpPr>
          <p:grpSpPr>
            <a:xfrm>
              <a:off x="8068454" y="944651"/>
              <a:ext cx="1151746" cy="966284"/>
              <a:chOff x="2426783" y="3728390"/>
              <a:chExt cx="3462105" cy="2904613"/>
            </a:xfrm>
            <a:solidFill>
              <a:srgbClr val="FFC000"/>
            </a:solidFill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5D558B93-4A63-BCC8-9286-D0C185391E0E}"/>
                  </a:ext>
                </a:extLst>
              </p:cNvPr>
              <p:cNvSpPr/>
              <p:nvPr/>
            </p:nvSpPr>
            <p:spPr bwMode="auto">
              <a:xfrm>
                <a:off x="2426783" y="3739095"/>
                <a:ext cx="1624759" cy="1775666"/>
              </a:xfrm>
              <a:custGeom>
                <a:avLst/>
                <a:gdLst>
                  <a:gd name="connsiteX0" fmla="*/ 511262 w 1624759"/>
                  <a:gd name="connsiteY0" fmla="*/ 904166 h 1775666"/>
                  <a:gd name="connsiteX1" fmla="*/ 273137 w 1624759"/>
                  <a:gd name="connsiteY1" fmla="*/ 1370891 h 1775666"/>
                  <a:gd name="connsiteX2" fmla="*/ 535074 w 1624759"/>
                  <a:gd name="connsiteY2" fmla="*/ 1416135 h 1775666"/>
                  <a:gd name="connsiteX3" fmla="*/ 906549 w 1624759"/>
                  <a:gd name="connsiteY3" fmla="*/ 791751 h 1775666"/>
                  <a:gd name="connsiteX4" fmla="*/ 816062 w 1624759"/>
                  <a:gd name="connsiteY4" fmla="*/ 804153 h 1775666"/>
                  <a:gd name="connsiteX5" fmla="*/ 816062 w 1624759"/>
                  <a:gd name="connsiteY5" fmla="*/ 1278022 h 1775666"/>
                  <a:gd name="connsiteX6" fmla="*/ 1001799 w 1624759"/>
                  <a:gd name="connsiteY6" fmla="*/ 1087522 h 1775666"/>
                  <a:gd name="connsiteX7" fmla="*/ 1149437 w 1624759"/>
                  <a:gd name="connsiteY7" fmla="*/ 844635 h 1775666"/>
                  <a:gd name="connsiteX8" fmla="*/ 992274 w 1624759"/>
                  <a:gd name="connsiteY8" fmla="*/ 800185 h 1775666"/>
                  <a:gd name="connsiteX9" fmla="*/ 906549 w 1624759"/>
                  <a:gd name="connsiteY9" fmla="*/ 791751 h 1775666"/>
                  <a:gd name="connsiteX10" fmla="*/ 738275 w 1624759"/>
                  <a:gd name="connsiteY10" fmla="*/ 1673 h 1775666"/>
                  <a:gd name="connsiteX11" fmla="*/ 865275 w 1624759"/>
                  <a:gd name="connsiteY11" fmla="*/ 93748 h 1775666"/>
                  <a:gd name="connsiteX12" fmla="*/ 843050 w 1624759"/>
                  <a:gd name="connsiteY12" fmla="*/ 198523 h 1775666"/>
                  <a:gd name="connsiteX13" fmla="*/ 1385975 w 1624759"/>
                  <a:gd name="connsiteY13" fmla="*/ 188998 h 1775666"/>
                  <a:gd name="connsiteX14" fmla="*/ 1478050 w 1624759"/>
                  <a:gd name="connsiteY14" fmla="*/ 287423 h 1775666"/>
                  <a:gd name="connsiteX15" fmla="*/ 1363750 w 1624759"/>
                  <a:gd name="connsiteY15" fmla="*/ 420773 h 1775666"/>
                  <a:gd name="connsiteX16" fmla="*/ 814475 w 1624759"/>
                  <a:gd name="connsiteY16" fmla="*/ 442998 h 1775666"/>
                  <a:gd name="connsiteX17" fmla="*/ 804950 w 1624759"/>
                  <a:gd name="connsiteY17" fmla="*/ 550948 h 1775666"/>
                  <a:gd name="connsiteX18" fmla="*/ 1471700 w 1624759"/>
                  <a:gd name="connsiteY18" fmla="*/ 770023 h 1775666"/>
                  <a:gd name="connsiteX19" fmla="*/ 1557425 w 1624759"/>
                  <a:gd name="connsiteY19" fmla="*/ 1693948 h 1775666"/>
                  <a:gd name="connsiteX20" fmla="*/ 1347875 w 1624759"/>
                  <a:gd name="connsiteY20" fmla="*/ 1763798 h 1775666"/>
                  <a:gd name="connsiteX21" fmla="*/ 1239925 w 1624759"/>
                  <a:gd name="connsiteY21" fmla="*/ 1636798 h 1775666"/>
                  <a:gd name="connsiteX22" fmla="*/ 1341525 w 1624759"/>
                  <a:gd name="connsiteY22" fmla="*/ 1344698 h 1775666"/>
                  <a:gd name="connsiteX23" fmla="*/ 1347875 w 1624759"/>
                  <a:gd name="connsiteY23" fmla="*/ 1052598 h 1775666"/>
                  <a:gd name="connsiteX24" fmla="*/ 817650 w 1624759"/>
                  <a:gd name="connsiteY24" fmla="*/ 1560598 h 1775666"/>
                  <a:gd name="connsiteX25" fmla="*/ 125500 w 1624759"/>
                  <a:gd name="connsiteY25" fmla="*/ 1643148 h 1775666"/>
                  <a:gd name="connsiteX26" fmla="*/ 55650 w 1624759"/>
                  <a:gd name="connsiteY26" fmla="*/ 1011323 h 1775666"/>
                  <a:gd name="connsiteX27" fmla="*/ 531900 w 1624759"/>
                  <a:gd name="connsiteY27" fmla="*/ 617623 h 1775666"/>
                  <a:gd name="connsiteX28" fmla="*/ 535075 w 1624759"/>
                  <a:gd name="connsiteY28" fmla="*/ 477923 h 1775666"/>
                  <a:gd name="connsiteX29" fmla="*/ 211225 w 1624759"/>
                  <a:gd name="connsiteY29" fmla="*/ 528723 h 1775666"/>
                  <a:gd name="connsiteX30" fmla="*/ 103275 w 1624759"/>
                  <a:gd name="connsiteY30" fmla="*/ 433473 h 1775666"/>
                  <a:gd name="connsiteX31" fmla="*/ 192175 w 1624759"/>
                  <a:gd name="connsiteY31" fmla="*/ 277898 h 1775666"/>
                  <a:gd name="connsiteX32" fmla="*/ 589050 w 1624759"/>
                  <a:gd name="connsiteY32" fmla="*/ 217573 h 1775666"/>
                  <a:gd name="connsiteX33" fmla="*/ 608100 w 1624759"/>
                  <a:gd name="connsiteY33" fmla="*/ 71523 h 1775666"/>
                  <a:gd name="connsiteX34" fmla="*/ 738275 w 1624759"/>
                  <a:gd name="connsiteY34" fmla="*/ 1673 h 1775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24759" h="1775666">
                    <a:moveTo>
                      <a:pt x="511262" y="904166"/>
                    </a:moveTo>
                    <a:cubicBezTo>
                      <a:pt x="400137" y="983541"/>
                      <a:pt x="244562" y="1132766"/>
                      <a:pt x="273137" y="1370891"/>
                    </a:cubicBezTo>
                    <a:cubicBezTo>
                      <a:pt x="296949" y="1446297"/>
                      <a:pt x="371562" y="1474079"/>
                      <a:pt x="535074" y="1416135"/>
                    </a:cubicBezTo>
                    <a:close/>
                    <a:moveTo>
                      <a:pt x="906549" y="791751"/>
                    </a:moveTo>
                    <a:cubicBezTo>
                      <a:pt x="881149" y="793239"/>
                      <a:pt x="854956" y="798200"/>
                      <a:pt x="816062" y="804153"/>
                    </a:cubicBezTo>
                    <a:lnTo>
                      <a:pt x="816062" y="1278022"/>
                    </a:lnTo>
                    <a:cubicBezTo>
                      <a:pt x="877974" y="1214522"/>
                      <a:pt x="927186" y="1190709"/>
                      <a:pt x="1001799" y="1087522"/>
                    </a:cubicBezTo>
                    <a:cubicBezTo>
                      <a:pt x="1076412" y="984335"/>
                      <a:pt x="1109749" y="938297"/>
                      <a:pt x="1149437" y="844635"/>
                    </a:cubicBezTo>
                    <a:cubicBezTo>
                      <a:pt x="1093874" y="825585"/>
                      <a:pt x="1063712" y="816060"/>
                      <a:pt x="992274" y="800185"/>
                    </a:cubicBezTo>
                    <a:cubicBezTo>
                      <a:pt x="956555" y="792248"/>
                      <a:pt x="931949" y="790263"/>
                      <a:pt x="906549" y="791751"/>
                    </a:cubicBezTo>
                    <a:close/>
                    <a:moveTo>
                      <a:pt x="738275" y="1673"/>
                    </a:moveTo>
                    <a:cubicBezTo>
                      <a:pt x="828233" y="13315"/>
                      <a:pt x="848342" y="31306"/>
                      <a:pt x="865275" y="93748"/>
                    </a:cubicBezTo>
                    <a:lnTo>
                      <a:pt x="843050" y="198523"/>
                    </a:lnTo>
                    <a:lnTo>
                      <a:pt x="1385975" y="188998"/>
                    </a:lnTo>
                    <a:cubicBezTo>
                      <a:pt x="1442067" y="190056"/>
                      <a:pt x="1475933" y="222865"/>
                      <a:pt x="1478050" y="287423"/>
                    </a:cubicBezTo>
                    <a:cubicBezTo>
                      <a:pt x="1480167" y="351981"/>
                      <a:pt x="1441008" y="429240"/>
                      <a:pt x="1363750" y="420773"/>
                    </a:cubicBezTo>
                    <a:lnTo>
                      <a:pt x="814475" y="442998"/>
                    </a:lnTo>
                    <a:lnTo>
                      <a:pt x="804950" y="550948"/>
                    </a:lnTo>
                    <a:cubicBezTo>
                      <a:pt x="1070592" y="528723"/>
                      <a:pt x="1231987" y="525548"/>
                      <a:pt x="1471700" y="770023"/>
                    </a:cubicBezTo>
                    <a:cubicBezTo>
                      <a:pt x="1711413" y="1014498"/>
                      <a:pt x="1611400" y="1633623"/>
                      <a:pt x="1557425" y="1693948"/>
                    </a:cubicBezTo>
                    <a:cubicBezTo>
                      <a:pt x="1503450" y="1754273"/>
                      <a:pt x="1452650" y="1797665"/>
                      <a:pt x="1347875" y="1763798"/>
                    </a:cubicBezTo>
                    <a:cubicBezTo>
                      <a:pt x="1243100" y="1729931"/>
                      <a:pt x="1237808" y="1688656"/>
                      <a:pt x="1239925" y="1636798"/>
                    </a:cubicBezTo>
                    <a:cubicBezTo>
                      <a:pt x="1242042" y="1584940"/>
                      <a:pt x="1317183" y="1470640"/>
                      <a:pt x="1341525" y="1344698"/>
                    </a:cubicBezTo>
                    <a:cubicBezTo>
                      <a:pt x="1365867" y="1218756"/>
                      <a:pt x="1358458" y="1153140"/>
                      <a:pt x="1347875" y="1052598"/>
                    </a:cubicBezTo>
                    <a:cubicBezTo>
                      <a:pt x="1184892" y="1210290"/>
                      <a:pt x="1021379" y="1462173"/>
                      <a:pt x="817650" y="1560598"/>
                    </a:cubicBezTo>
                    <a:cubicBezTo>
                      <a:pt x="613921" y="1659023"/>
                      <a:pt x="298008" y="1752156"/>
                      <a:pt x="125500" y="1643148"/>
                    </a:cubicBezTo>
                    <a:cubicBezTo>
                      <a:pt x="-47008" y="1534140"/>
                      <a:pt x="-12083" y="1182244"/>
                      <a:pt x="55650" y="1011323"/>
                    </a:cubicBezTo>
                    <a:cubicBezTo>
                      <a:pt x="123383" y="840402"/>
                      <a:pt x="354100" y="659956"/>
                      <a:pt x="531900" y="617623"/>
                    </a:cubicBezTo>
                    <a:cubicBezTo>
                      <a:pt x="532958" y="571056"/>
                      <a:pt x="534017" y="524490"/>
                      <a:pt x="535075" y="477923"/>
                    </a:cubicBezTo>
                    <a:cubicBezTo>
                      <a:pt x="427125" y="494856"/>
                      <a:pt x="283192" y="536131"/>
                      <a:pt x="211225" y="528723"/>
                    </a:cubicBezTo>
                    <a:cubicBezTo>
                      <a:pt x="139258" y="521315"/>
                      <a:pt x="106450" y="475277"/>
                      <a:pt x="103275" y="433473"/>
                    </a:cubicBezTo>
                    <a:cubicBezTo>
                      <a:pt x="100100" y="391669"/>
                      <a:pt x="111213" y="313881"/>
                      <a:pt x="192175" y="277898"/>
                    </a:cubicBezTo>
                    <a:cubicBezTo>
                      <a:pt x="273138" y="241915"/>
                      <a:pt x="456758" y="237681"/>
                      <a:pt x="589050" y="217573"/>
                    </a:cubicBezTo>
                    <a:lnTo>
                      <a:pt x="608100" y="71523"/>
                    </a:lnTo>
                    <a:cubicBezTo>
                      <a:pt x="626092" y="41890"/>
                      <a:pt x="648317" y="-9969"/>
                      <a:pt x="738275" y="1673"/>
                    </a:cubicBezTo>
                    <a:close/>
                  </a:path>
                </a:pathLst>
              </a:custGeom>
              <a:grpFill/>
              <a:ln w="3810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9E7F0FF9-36C2-3B05-27B1-E5880B8DC948}"/>
                  </a:ext>
                </a:extLst>
              </p:cNvPr>
              <p:cNvSpPr/>
              <p:nvPr/>
            </p:nvSpPr>
            <p:spPr bwMode="auto">
              <a:xfrm>
                <a:off x="4237184" y="3728390"/>
                <a:ext cx="1651704" cy="1713958"/>
              </a:xfrm>
              <a:custGeom>
                <a:avLst/>
                <a:gdLst>
                  <a:gd name="connsiteX0" fmla="*/ 927252 w 1651704"/>
                  <a:gd name="connsiteY0" fmla="*/ 587267 h 1713958"/>
                  <a:gd name="connsiteX1" fmla="*/ 717702 w 1651704"/>
                  <a:gd name="connsiteY1" fmla="*/ 637273 h 1713958"/>
                  <a:gd name="connsiteX2" fmla="*/ 743896 w 1651704"/>
                  <a:gd name="connsiteY2" fmla="*/ 849205 h 1713958"/>
                  <a:gd name="connsiteX3" fmla="*/ 647852 w 1651704"/>
                  <a:gd name="connsiteY3" fmla="*/ 956361 h 1713958"/>
                  <a:gd name="connsiteX4" fmla="*/ 510533 w 1651704"/>
                  <a:gd name="connsiteY4" fmla="*/ 884923 h 1713958"/>
                  <a:gd name="connsiteX5" fmla="*/ 470052 w 1651704"/>
                  <a:gd name="connsiteY5" fmla="*/ 784911 h 1713958"/>
                  <a:gd name="connsiteX6" fmla="*/ 310508 w 1651704"/>
                  <a:gd name="connsiteY6" fmla="*/ 1213536 h 1713958"/>
                  <a:gd name="connsiteX7" fmla="*/ 430364 w 1651704"/>
                  <a:gd name="connsiteY7" fmla="*/ 1377842 h 1713958"/>
                  <a:gd name="connsiteX8" fmla="*/ 695477 w 1651704"/>
                  <a:gd name="connsiteY8" fmla="*/ 1106380 h 1713958"/>
                  <a:gd name="connsiteX9" fmla="*/ 927252 w 1651704"/>
                  <a:gd name="connsiteY9" fmla="*/ 587267 h 1713958"/>
                  <a:gd name="connsiteX10" fmla="*/ 1232101 w 1651704"/>
                  <a:gd name="connsiteY10" fmla="*/ 386 h 1713958"/>
                  <a:gd name="connsiteX11" fmla="*/ 1278883 w 1651704"/>
                  <a:gd name="connsiteY11" fmla="*/ 3065 h 1713958"/>
                  <a:gd name="connsiteX12" fmla="*/ 1383658 w 1651704"/>
                  <a:gd name="connsiteY12" fmla="*/ 142765 h 1713958"/>
                  <a:gd name="connsiteX13" fmla="*/ 1326508 w 1651704"/>
                  <a:gd name="connsiteY13" fmla="*/ 345965 h 1713958"/>
                  <a:gd name="connsiteX14" fmla="*/ 1650358 w 1651704"/>
                  <a:gd name="connsiteY14" fmla="*/ 936515 h 1713958"/>
                  <a:gd name="connsiteX15" fmla="*/ 1348733 w 1651704"/>
                  <a:gd name="connsiteY15" fmla="*/ 1679465 h 1713958"/>
                  <a:gd name="connsiteX16" fmla="*/ 1142358 w 1651704"/>
                  <a:gd name="connsiteY16" fmla="*/ 1685815 h 1713958"/>
                  <a:gd name="connsiteX17" fmla="*/ 1097908 w 1651704"/>
                  <a:gd name="connsiteY17" fmla="*/ 1504840 h 1713958"/>
                  <a:gd name="connsiteX18" fmla="*/ 1336033 w 1651704"/>
                  <a:gd name="connsiteY18" fmla="*/ 1076215 h 1713958"/>
                  <a:gd name="connsiteX19" fmla="*/ 1215383 w 1651704"/>
                  <a:gd name="connsiteY19" fmla="*/ 631715 h 1713958"/>
                  <a:gd name="connsiteX20" fmla="*/ 853433 w 1651704"/>
                  <a:gd name="connsiteY20" fmla="*/ 1387365 h 1713958"/>
                  <a:gd name="connsiteX21" fmla="*/ 374008 w 1651704"/>
                  <a:gd name="connsiteY21" fmla="*/ 1685815 h 1713958"/>
                  <a:gd name="connsiteX22" fmla="*/ 21583 w 1651704"/>
                  <a:gd name="connsiteY22" fmla="*/ 1333390 h 1713958"/>
                  <a:gd name="connsiteX23" fmla="*/ 100958 w 1651704"/>
                  <a:gd name="connsiteY23" fmla="*/ 723790 h 1713958"/>
                  <a:gd name="connsiteX24" fmla="*/ 367658 w 1651704"/>
                  <a:gd name="connsiteY24" fmla="*/ 431690 h 1713958"/>
                  <a:gd name="connsiteX25" fmla="*/ 339083 w 1651704"/>
                  <a:gd name="connsiteY25" fmla="*/ 193565 h 1713958"/>
                  <a:gd name="connsiteX26" fmla="*/ 447033 w 1651704"/>
                  <a:gd name="connsiteY26" fmla="*/ 69740 h 1713958"/>
                  <a:gd name="connsiteX27" fmla="*/ 605783 w 1651704"/>
                  <a:gd name="connsiteY27" fmla="*/ 142765 h 1713958"/>
                  <a:gd name="connsiteX28" fmla="*/ 643883 w 1651704"/>
                  <a:gd name="connsiteY28" fmla="*/ 288815 h 1713958"/>
                  <a:gd name="connsiteX29" fmla="*/ 1015358 w 1651704"/>
                  <a:gd name="connsiteY29" fmla="*/ 260240 h 1713958"/>
                  <a:gd name="connsiteX30" fmla="*/ 1085208 w 1651704"/>
                  <a:gd name="connsiteY30" fmla="*/ 79265 h 1713958"/>
                  <a:gd name="connsiteX31" fmla="*/ 1232101 w 1651704"/>
                  <a:gd name="connsiteY31" fmla="*/ 386 h 1713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651704" h="1713958">
                    <a:moveTo>
                      <a:pt x="927252" y="587267"/>
                    </a:moveTo>
                    <a:cubicBezTo>
                      <a:pt x="847877" y="591236"/>
                      <a:pt x="797077" y="604729"/>
                      <a:pt x="717702" y="637273"/>
                    </a:cubicBezTo>
                    <a:cubicBezTo>
                      <a:pt x="726433" y="707917"/>
                      <a:pt x="757390" y="788086"/>
                      <a:pt x="743896" y="849205"/>
                    </a:cubicBezTo>
                    <a:cubicBezTo>
                      <a:pt x="730402" y="910324"/>
                      <a:pt x="720083" y="939692"/>
                      <a:pt x="647852" y="956361"/>
                    </a:cubicBezTo>
                    <a:cubicBezTo>
                      <a:pt x="575621" y="973030"/>
                      <a:pt x="538314" y="924611"/>
                      <a:pt x="510533" y="884923"/>
                    </a:cubicBezTo>
                    <a:lnTo>
                      <a:pt x="470052" y="784911"/>
                    </a:lnTo>
                    <a:cubicBezTo>
                      <a:pt x="340671" y="918261"/>
                      <a:pt x="317123" y="1114714"/>
                      <a:pt x="310508" y="1213536"/>
                    </a:cubicBezTo>
                    <a:cubicBezTo>
                      <a:pt x="303893" y="1312358"/>
                      <a:pt x="366203" y="1395701"/>
                      <a:pt x="430364" y="1377842"/>
                    </a:cubicBezTo>
                    <a:cubicBezTo>
                      <a:pt x="494525" y="1359983"/>
                      <a:pt x="595994" y="1339743"/>
                      <a:pt x="695477" y="1106380"/>
                    </a:cubicBezTo>
                    <a:cubicBezTo>
                      <a:pt x="794960" y="873017"/>
                      <a:pt x="849994" y="760305"/>
                      <a:pt x="927252" y="587267"/>
                    </a:cubicBezTo>
                    <a:close/>
                    <a:moveTo>
                      <a:pt x="1232101" y="386"/>
                    </a:moveTo>
                    <a:cubicBezTo>
                      <a:pt x="1250110" y="-639"/>
                      <a:pt x="1266448" y="419"/>
                      <a:pt x="1278883" y="3065"/>
                    </a:cubicBezTo>
                    <a:cubicBezTo>
                      <a:pt x="1328625" y="13648"/>
                      <a:pt x="1380483" y="97257"/>
                      <a:pt x="1383658" y="142765"/>
                    </a:cubicBezTo>
                    <a:lnTo>
                      <a:pt x="1326508" y="345965"/>
                    </a:lnTo>
                    <a:cubicBezTo>
                      <a:pt x="1434458" y="542815"/>
                      <a:pt x="1628133" y="660290"/>
                      <a:pt x="1650358" y="936515"/>
                    </a:cubicBezTo>
                    <a:cubicBezTo>
                      <a:pt x="1672583" y="1212740"/>
                      <a:pt x="1413291" y="1625490"/>
                      <a:pt x="1348733" y="1679465"/>
                    </a:cubicBezTo>
                    <a:cubicBezTo>
                      <a:pt x="1284175" y="1733440"/>
                      <a:pt x="1184162" y="1714919"/>
                      <a:pt x="1142358" y="1685815"/>
                    </a:cubicBezTo>
                    <a:cubicBezTo>
                      <a:pt x="1100554" y="1656711"/>
                      <a:pt x="1069333" y="1567282"/>
                      <a:pt x="1097908" y="1504840"/>
                    </a:cubicBezTo>
                    <a:cubicBezTo>
                      <a:pt x="1126483" y="1442398"/>
                      <a:pt x="1316454" y="1221736"/>
                      <a:pt x="1336033" y="1076215"/>
                    </a:cubicBezTo>
                    <a:cubicBezTo>
                      <a:pt x="1355612" y="930694"/>
                      <a:pt x="1343441" y="749190"/>
                      <a:pt x="1215383" y="631715"/>
                    </a:cubicBezTo>
                    <a:cubicBezTo>
                      <a:pt x="1094733" y="883598"/>
                      <a:pt x="1021708" y="1173582"/>
                      <a:pt x="853433" y="1387365"/>
                    </a:cubicBezTo>
                    <a:cubicBezTo>
                      <a:pt x="685158" y="1601148"/>
                      <a:pt x="533816" y="1703807"/>
                      <a:pt x="374008" y="1685815"/>
                    </a:cubicBezTo>
                    <a:cubicBezTo>
                      <a:pt x="214200" y="1667823"/>
                      <a:pt x="67091" y="1493727"/>
                      <a:pt x="21583" y="1333390"/>
                    </a:cubicBezTo>
                    <a:cubicBezTo>
                      <a:pt x="-23925" y="1173053"/>
                      <a:pt x="2533" y="866665"/>
                      <a:pt x="100958" y="723790"/>
                    </a:cubicBezTo>
                    <a:cubicBezTo>
                      <a:pt x="199383" y="580915"/>
                      <a:pt x="269233" y="536465"/>
                      <a:pt x="367658" y="431690"/>
                    </a:cubicBezTo>
                    <a:lnTo>
                      <a:pt x="339083" y="193565"/>
                    </a:lnTo>
                    <a:cubicBezTo>
                      <a:pt x="349666" y="133240"/>
                      <a:pt x="368716" y="80323"/>
                      <a:pt x="447033" y="69740"/>
                    </a:cubicBezTo>
                    <a:cubicBezTo>
                      <a:pt x="525350" y="59157"/>
                      <a:pt x="575091" y="99373"/>
                      <a:pt x="605783" y="142765"/>
                    </a:cubicBezTo>
                    <a:lnTo>
                      <a:pt x="643883" y="288815"/>
                    </a:lnTo>
                    <a:lnTo>
                      <a:pt x="1015358" y="260240"/>
                    </a:lnTo>
                    <a:lnTo>
                      <a:pt x="1085208" y="79265"/>
                    </a:lnTo>
                    <a:cubicBezTo>
                      <a:pt x="1109021" y="25290"/>
                      <a:pt x="1178077" y="3462"/>
                      <a:pt x="1232101" y="386"/>
                    </a:cubicBezTo>
                    <a:close/>
                  </a:path>
                </a:pathLst>
              </a:custGeom>
              <a:grpFill/>
              <a:ln w="3810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EDE831E-4BD1-02E4-AA6C-F033E1CDF200}"/>
                  </a:ext>
                </a:extLst>
              </p:cNvPr>
              <p:cNvGrpSpPr/>
              <p:nvPr/>
            </p:nvGrpSpPr>
            <p:grpSpPr>
              <a:xfrm>
                <a:off x="2837765" y="5257423"/>
                <a:ext cx="2995116" cy="1375580"/>
                <a:chOff x="2831429" y="4809977"/>
                <a:chExt cx="4108470" cy="1886916"/>
              </a:xfrm>
              <a:grpFill/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F4DC044F-AD3F-F7AD-08CE-85ECE9AEEAB4}"/>
                    </a:ext>
                  </a:extLst>
                </p:cNvPr>
                <p:cNvSpPr/>
                <p:nvPr/>
              </p:nvSpPr>
              <p:spPr bwMode="auto">
                <a:xfrm rot="900000">
                  <a:off x="2831429" y="4956465"/>
                  <a:ext cx="1586150" cy="1740428"/>
                </a:xfrm>
                <a:custGeom>
                  <a:avLst/>
                  <a:gdLst>
                    <a:gd name="connsiteX0" fmla="*/ 260350 w 1558925"/>
                    <a:gd name="connsiteY0" fmla="*/ 301625 h 1736725"/>
                    <a:gd name="connsiteX1" fmla="*/ 95250 w 1558925"/>
                    <a:gd name="connsiteY1" fmla="*/ 307975 h 1736725"/>
                    <a:gd name="connsiteX2" fmla="*/ 0 w 1558925"/>
                    <a:gd name="connsiteY2" fmla="*/ 473075 h 1736725"/>
                    <a:gd name="connsiteX3" fmla="*/ 66675 w 1558925"/>
                    <a:gd name="connsiteY3" fmla="*/ 581025 h 1736725"/>
                    <a:gd name="connsiteX4" fmla="*/ 200025 w 1558925"/>
                    <a:gd name="connsiteY4" fmla="*/ 574675 h 1736725"/>
                    <a:gd name="connsiteX5" fmla="*/ 171450 w 1558925"/>
                    <a:gd name="connsiteY5" fmla="*/ 962025 h 1736725"/>
                    <a:gd name="connsiteX6" fmla="*/ 225425 w 1558925"/>
                    <a:gd name="connsiteY6" fmla="*/ 1095375 h 1736725"/>
                    <a:gd name="connsiteX7" fmla="*/ 381000 w 1558925"/>
                    <a:gd name="connsiteY7" fmla="*/ 1092200 h 1736725"/>
                    <a:gd name="connsiteX8" fmla="*/ 927100 w 1558925"/>
                    <a:gd name="connsiteY8" fmla="*/ 939800 h 1736725"/>
                    <a:gd name="connsiteX9" fmla="*/ 885825 w 1558925"/>
                    <a:gd name="connsiteY9" fmla="*/ 939800 h 1736725"/>
                    <a:gd name="connsiteX10" fmla="*/ 1228725 w 1558925"/>
                    <a:gd name="connsiteY10" fmla="*/ 1092200 h 1736725"/>
                    <a:gd name="connsiteX11" fmla="*/ 981075 w 1558925"/>
                    <a:gd name="connsiteY11" fmla="*/ 1422400 h 1736725"/>
                    <a:gd name="connsiteX12" fmla="*/ 723900 w 1558925"/>
                    <a:gd name="connsiteY12" fmla="*/ 1473200 h 1736725"/>
                    <a:gd name="connsiteX13" fmla="*/ 647700 w 1558925"/>
                    <a:gd name="connsiteY13" fmla="*/ 1609725 h 1736725"/>
                    <a:gd name="connsiteX14" fmla="*/ 815975 w 1558925"/>
                    <a:gd name="connsiteY14" fmla="*/ 1736725 h 1736725"/>
                    <a:gd name="connsiteX15" fmla="*/ 1406525 w 1558925"/>
                    <a:gd name="connsiteY15" fmla="*/ 1527175 h 1736725"/>
                    <a:gd name="connsiteX16" fmla="*/ 1558925 w 1558925"/>
                    <a:gd name="connsiteY16" fmla="*/ 971550 h 1736725"/>
                    <a:gd name="connsiteX17" fmla="*/ 1203325 w 1558925"/>
                    <a:gd name="connsiteY17" fmla="*/ 657225 h 1736725"/>
                    <a:gd name="connsiteX18" fmla="*/ 485775 w 1558925"/>
                    <a:gd name="connsiteY18" fmla="*/ 733425 h 1736725"/>
                    <a:gd name="connsiteX19" fmla="*/ 523875 w 1558925"/>
                    <a:gd name="connsiteY19" fmla="*/ 571500 h 1736725"/>
                    <a:gd name="connsiteX20" fmla="*/ 1339850 w 1558925"/>
                    <a:gd name="connsiteY20" fmla="*/ 504825 h 1736725"/>
                    <a:gd name="connsiteX21" fmla="*/ 1400175 w 1558925"/>
                    <a:gd name="connsiteY21" fmla="*/ 400050 h 1736725"/>
                    <a:gd name="connsiteX22" fmla="*/ 1308100 w 1558925"/>
                    <a:gd name="connsiteY22" fmla="*/ 295275 h 1736725"/>
                    <a:gd name="connsiteX23" fmla="*/ 600075 w 1558925"/>
                    <a:gd name="connsiteY23" fmla="*/ 292100 h 1736725"/>
                    <a:gd name="connsiteX24" fmla="*/ 644525 w 1558925"/>
                    <a:gd name="connsiteY24" fmla="*/ 101600 h 1736725"/>
                    <a:gd name="connsiteX25" fmla="*/ 488950 w 1558925"/>
                    <a:gd name="connsiteY25" fmla="*/ 0 h 1736725"/>
                    <a:gd name="connsiteX26" fmla="*/ 346075 w 1558925"/>
                    <a:gd name="connsiteY26" fmla="*/ 60325 h 1736725"/>
                    <a:gd name="connsiteX27" fmla="*/ 260350 w 1558925"/>
                    <a:gd name="connsiteY27" fmla="*/ 301625 h 1736725"/>
                    <a:gd name="connsiteX0" fmla="*/ 260350 w 1558925"/>
                    <a:gd name="connsiteY0" fmla="*/ 301625 h 1736725"/>
                    <a:gd name="connsiteX1" fmla="*/ 95250 w 1558925"/>
                    <a:gd name="connsiteY1" fmla="*/ 307975 h 1736725"/>
                    <a:gd name="connsiteX2" fmla="*/ 0 w 1558925"/>
                    <a:gd name="connsiteY2" fmla="*/ 473075 h 1736725"/>
                    <a:gd name="connsiteX3" fmla="*/ 66675 w 1558925"/>
                    <a:gd name="connsiteY3" fmla="*/ 581025 h 1736725"/>
                    <a:gd name="connsiteX4" fmla="*/ 200025 w 1558925"/>
                    <a:gd name="connsiteY4" fmla="*/ 574675 h 1736725"/>
                    <a:gd name="connsiteX5" fmla="*/ 171450 w 1558925"/>
                    <a:gd name="connsiteY5" fmla="*/ 962025 h 1736725"/>
                    <a:gd name="connsiteX6" fmla="*/ 225425 w 1558925"/>
                    <a:gd name="connsiteY6" fmla="*/ 1095375 h 1736725"/>
                    <a:gd name="connsiteX7" fmla="*/ 381000 w 1558925"/>
                    <a:gd name="connsiteY7" fmla="*/ 1092200 h 1736725"/>
                    <a:gd name="connsiteX8" fmla="*/ 885825 w 1558925"/>
                    <a:gd name="connsiteY8" fmla="*/ 939800 h 1736725"/>
                    <a:gd name="connsiteX9" fmla="*/ 1228725 w 1558925"/>
                    <a:gd name="connsiteY9" fmla="*/ 1092200 h 1736725"/>
                    <a:gd name="connsiteX10" fmla="*/ 981075 w 1558925"/>
                    <a:gd name="connsiteY10" fmla="*/ 1422400 h 1736725"/>
                    <a:gd name="connsiteX11" fmla="*/ 723900 w 1558925"/>
                    <a:gd name="connsiteY11" fmla="*/ 1473200 h 1736725"/>
                    <a:gd name="connsiteX12" fmla="*/ 647700 w 1558925"/>
                    <a:gd name="connsiteY12" fmla="*/ 1609725 h 1736725"/>
                    <a:gd name="connsiteX13" fmla="*/ 815975 w 1558925"/>
                    <a:gd name="connsiteY13" fmla="*/ 1736725 h 1736725"/>
                    <a:gd name="connsiteX14" fmla="*/ 1406525 w 1558925"/>
                    <a:gd name="connsiteY14" fmla="*/ 1527175 h 1736725"/>
                    <a:gd name="connsiteX15" fmla="*/ 1558925 w 1558925"/>
                    <a:gd name="connsiteY15" fmla="*/ 971550 h 1736725"/>
                    <a:gd name="connsiteX16" fmla="*/ 1203325 w 1558925"/>
                    <a:gd name="connsiteY16" fmla="*/ 657225 h 1736725"/>
                    <a:gd name="connsiteX17" fmla="*/ 485775 w 1558925"/>
                    <a:gd name="connsiteY17" fmla="*/ 733425 h 1736725"/>
                    <a:gd name="connsiteX18" fmla="*/ 523875 w 1558925"/>
                    <a:gd name="connsiteY18" fmla="*/ 571500 h 1736725"/>
                    <a:gd name="connsiteX19" fmla="*/ 1339850 w 1558925"/>
                    <a:gd name="connsiteY19" fmla="*/ 504825 h 1736725"/>
                    <a:gd name="connsiteX20" fmla="*/ 1400175 w 1558925"/>
                    <a:gd name="connsiteY20" fmla="*/ 400050 h 1736725"/>
                    <a:gd name="connsiteX21" fmla="*/ 1308100 w 1558925"/>
                    <a:gd name="connsiteY21" fmla="*/ 295275 h 1736725"/>
                    <a:gd name="connsiteX22" fmla="*/ 600075 w 1558925"/>
                    <a:gd name="connsiteY22" fmla="*/ 292100 h 1736725"/>
                    <a:gd name="connsiteX23" fmla="*/ 644525 w 1558925"/>
                    <a:gd name="connsiteY23" fmla="*/ 101600 h 1736725"/>
                    <a:gd name="connsiteX24" fmla="*/ 488950 w 1558925"/>
                    <a:gd name="connsiteY24" fmla="*/ 0 h 1736725"/>
                    <a:gd name="connsiteX25" fmla="*/ 346075 w 1558925"/>
                    <a:gd name="connsiteY25" fmla="*/ 60325 h 1736725"/>
                    <a:gd name="connsiteX26" fmla="*/ 260350 w 1558925"/>
                    <a:gd name="connsiteY26" fmla="*/ 301625 h 1736725"/>
                    <a:gd name="connsiteX0" fmla="*/ 269875 w 1568450"/>
                    <a:gd name="connsiteY0" fmla="*/ 301625 h 1736725"/>
                    <a:gd name="connsiteX1" fmla="*/ 104775 w 1568450"/>
                    <a:gd name="connsiteY1" fmla="*/ 307975 h 1736725"/>
                    <a:gd name="connsiteX2" fmla="*/ 0 w 1568450"/>
                    <a:gd name="connsiteY2" fmla="*/ 444500 h 1736725"/>
                    <a:gd name="connsiteX3" fmla="*/ 76200 w 1568450"/>
                    <a:gd name="connsiteY3" fmla="*/ 581025 h 1736725"/>
                    <a:gd name="connsiteX4" fmla="*/ 209550 w 1568450"/>
                    <a:gd name="connsiteY4" fmla="*/ 574675 h 1736725"/>
                    <a:gd name="connsiteX5" fmla="*/ 180975 w 1568450"/>
                    <a:gd name="connsiteY5" fmla="*/ 962025 h 1736725"/>
                    <a:gd name="connsiteX6" fmla="*/ 234950 w 1568450"/>
                    <a:gd name="connsiteY6" fmla="*/ 1095375 h 1736725"/>
                    <a:gd name="connsiteX7" fmla="*/ 390525 w 1568450"/>
                    <a:gd name="connsiteY7" fmla="*/ 1092200 h 1736725"/>
                    <a:gd name="connsiteX8" fmla="*/ 895350 w 1568450"/>
                    <a:gd name="connsiteY8" fmla="*/ 939800 h 1736725"/>
                    <a:gd name="connsiteX9" fmla="*/ 1238250 w 1568450"/>
                    <a:gd name="connsiteY9" fmla="*/ 1092200 h 1736725"/>
                    <a:gd name="connsiteX10" fmla="*/ 990600 w 1568450"/>
                    <a:gd name="connsiteY10" fmla="*/ 1422400 h 1736725"/>
                    <a:gd name="connsiteX11" fmla="*/ 733425 w 1568450"/>
                    <a:gd name="connsiteY11" fmla="*/ 1473200 h 1736725"/>
                    <a:gd name="connsiteX12" fmla="*/ 657225 w 1568450"/>
                    <a:gd name="connsiteY12" fmla="*/ 1609725 h 1736725"/>
                    <a:gd name="connsiteX13" fmla="*/ 825500 w 1568450"/>
                    <a:gd name="connsiteY13" fmla="*/ 1736725 h 1736725"/>
                    <a:gd name="connsiteX14" fmla="*/ 1416050 w 1568450"/>
                    <a:gd name="connsiteY14" fmla="*/ 1527175 h 1736725"/>
                    <a:gd name="connsiteX15" fmla="*/ 1568450 w 1568450"/>
                    <a:gd name="connsiteY15" fmla="*/ 971550 h 1736725"/>
                    <a:gd name="connsiteX16" fmla="*/ 1212850 w 1568450"/>
                    <a:gd name="connsiteY16" fmla="*/ 657225 h 1736725"/>
                    <a:gd name="connsiteX17" fmla="*/ 495300 w 1568450"/>
                    <a:gd name="connsiteY17" fmla="*/ 733425 h 1736725"/>
                    <a:gd name="connsiteX18" fmla="*/ 533400 w 1568450"/>
                    <a:gd name="connsiteY18" fmla="*/ 571500 h 1736725"/>
                    <a:gd name="connsiteX19" fmla="*/ 1349375 w 1568450"/>
                    <a:gd name="connsiteY19" fmla="*/ 504825 h 1736725"/>
                    <a:gd name="connsiteX20" fmla="*/ 1409700 w 1568450"/>
                    <a:gd name="connsiteY20" fmla="*/ 400050 h 1736725"/>
                    <a:gd name="connsiteX21" fmla="*/ 1317625 w 1568450"/>
                    <a:gd name="connsiteY21" fmla="*/ 295275 h 1736725"/>
                    <a:gd name="connsiteX22" fmla="*/ 609600 w 1568450"/>
                    <a:gd name="connsiteY22" fmla="*/ 292100 h 1736725"/>
                    <a:gd name="connsiteX23" fmla="*/ 654050 w 1568450"/>
                    <a:gd name="connsiteY23" fmla="*/ 101600 h 1736725"/>
                    <a:gd name="connsiteX24" fmla="*/ 498475 w 1568450"/>
                    <a:gd name="connsiteY24" fmla="*/ 0 h 1736725"/>
                    <a:gd name="connsiteX25" fmla="*/ 355600 w 1568450"/>
                    <a:gd name="connsiteY25" fmla="*/ 60325 h 1736725"/>
                    <a:gd name="connsiteX26" fmla="*/ 269875 w 1568450"/>
                    <a:gd name="connsiteY26" fmla="*/ 301625 h 1736725"/>
                    <a:gd name="connsiteX0" fmla="*/ 270363 w 1568938"/>
                    <a:gd name="connsiteY0" fmla="*/ 301625 h 1736725"/>
                    <a:gd name="connsiteX1" fmla="*/ 105263 w 1568938"/>
                    <a:gd name="connsiteY1" fmla="*/ 307975 h 1736725"/>
                    <a:gd name="connsiteX2" fmla="*/ 488 w 1568938"/>
                    <a:gd name="connsiteY2" fmla="*/ 444500 h 1736725"/>
                    <a:gd name="connsiteX3" fmla="*/ 76688 w 1568938"/>
                    <a:gd name="connsiteY3" fmla="*/ 581025 h 1736725"/>
                    <a:gd name="connsiteX4" fmla="*/ 210038 w 1568938"/>
                    <a:gd name="connsiteY4" fmla="*/ 574675 h 1736725"/>
                    <a:gd name="connsiteX5" fmla="*/ 181463 w 1568938"/>
                    <a:gd name="connsiteY5" fmla="*/ 962025 h 1736725"/>
                    <a:gd name="connsiteX6" fmla="*/ 235438 w 1568938"/>
                    <a:gd name="connsiteY6" fmla="*/ 1095375 h 1736725"/>
                    <a:gd name="connsiteX7" fmla="*/ 391013 w 1568938"/>
                    <a:gd name="connsiteY7" fmla="*/ 1092200 h 1736725"/>
                    <a:gd name="connsiteX8" fmla="*/ 895838 w 1568938"/>
                    <a:gd name="connsiteY8" fmla="*/ 939800 h 1736725"/>
                    <a:gd name="connsiteX9" fmla="*/ 1238738 w 1568938"/>
                    <a:gd name="connsiteY9" fmla="*/ 1092200 h 1736725"/>
                    <a:gd name="connsiteX10" fmla="*/ 991088 w 1568938"/>
                    <a:gd name="connsiteY10" fmla="*/ 1422400 h 1736725"/>
                    <a:gd name="connsiteX11" fmla="*/ 733913 w 1568938"/>
                    <a:gd name="connsiteY11" fmla="*/ 1473200 h 1736725"/>
                    <a:gd name="connsiteX12" fmla="*/ 657713 w 1568938"/>
                    <a:gd name="connsiteY12" fmla="*/ 1609725 h 1736725"/>
                    <a:gd name="connsiteX13" fmla="*/ 825988 w 1568938"/>
                    <a:gd name="connsiteY13" fmla="*/ 1736725 h 1736725"/>
                    <a:gd name="connsiteX14" fmla="*/ 1416538 w 1568938"/>
                    <a:gd name="connsiteY14" fmla="*/ 1527175 h 1736725"/>
                    <a:gd name="connsiteX15" fmla="*/ 1568938 w 1568938"/>
                    <a:gd name="connsiteY15" fmla="*/ 971550 h 1736725"/>
                    <a:gd name="connsiteX16" fmla="*/ 1213338 w 1568938"/>
                    <a:gd name="connsiteY16" fmla="*/ 657225 h 1736725"/>
                    <a:gd name="connsiteX17" fmla="*/ 495788 w 1568938"/>
                    <a:gd name="connsiteY17" fmla="*/ 733425 h 1736725"/>
                    <a:gd name="connsiteX18" fmla="*/ 533888 w 1568938"/>
                    <a:gd name="connsiteY18" fmla="*/ 571500 h 1736725"/>
                    <a:gd name="connsiteX19" fmla="*/ 1349863 w 1568938"/>
                    <a:gd name="connsiteY19" fmla="*/ 504825 h 1736725"/>
                    <a:gd name="connsiteX20" fmla="*/ 1410188 w 1568938"/>
                    <a:gd name="connsiteY20" fmla="*/ 400050 h 1736725"/>
                    <a:gd name="connsiteX21" fmla="*/ 1318113 w 1568938"/>
                    <a:gd name="connsiteY21" fmla="*/ 295275 h 1736725"/>
                    <a:gd name="connsiteX22" fmla="*/ 610088 w 1568938"/>
                    <a:gd name="connsiteY22" fmla="*/ 292100 h 1736725"/>
                    <a:gd name="connsiteX23" fmla="*/ 654538 w 1568938"/>
                    <a:gd name="connsiteY23" fmla="*/ 101600 h 1736725"/>
                    <a:gd name="connsiteX24" fmla="*/ 498963 w 1568938"/>
                    <a:gd name="connsiteY24" fmla="*/ 0 h 1736725"/>
                    <a:gd name="connsiteX25" fmla="*/ 356088 w 1568938"/>
                    <a:gd name="connsiteY25" fmla="*/ 60325 h 1736725"/>
                    <a:gd name="connsiteX26" fmla="*/ 270363 w 1568938"/>
                    <a:gd name="connsiteY26" fmla="*/ 301625 h 1736725"/>
                    <a:gd name="connsiteX0" fmla="*/ 270363 w 1568938"/>
                    <a:gd name="connsiteY0" fmla="*/ 301625 h 1736725"/>
                    <a:gd name="connsiteX1" fmla="*/ 105263 w 1568938"/>
                    <a:gd name="connsiteY1" fmla="*/ 307975 h 1736725"/>
                    <a:gd name="connsiteX2" fmla="*/ 488 w 1568938"/>
                    <a:gd name="connsiteY2" fmla="*/ 444500 h 1736725"/>
                    <a:gd name="connsiteX3" fmla="*/ 76688 w 1568938"/>
                    <a:gd name="connsiteY3" fmla="*/ 581025 h 1736725"/>
                    <a:gd name="connsiteX4" fmla="*/ 210038 w 1568938"/>
                    <a:gd name="connsiteY4" fmla="*/ 574675 h 1736725"/>
                    <a:gd name="connsiteX5" fmla="*/ 181463 w 1568938"/>
                    <a:gd name="connsiteY5" fmla="*/ 962025 h 1736725"/>
                    <a:gd name="connsiteX6" fmla="*/ 235438 w 1568938"/>
                    <a:gd name="connsiteY6" fmla="*/ 1095375 h 1736725"/>
                    <a:gd name="connsiteX7" fmla="*/ 391013 w 1568938"/>
                    <a:gd name="connsiteY7" fmla="*/ 1092200 h 1736725"/>
                    <a:gd name="connsiteX8" fmla="*/ 895838 w 1568938"/>
                    <a:gd name="connsiteY8" fmla="*/ 939800 h 1736725"/>
                    <a:gd name="connsiteX9" fmla="*/ 1238738 w 1568938"/>
                    <a:gd name="connsiteY9" fmla="*/ 1092200 h 1736725"/>
                    <a:gd name="connsiteX10" fmla="*/ 991088 w 1568938"/>
                    <a:gd name="connsiteY10" fmla="*/ 1422400 h 1736725"/>
                    <a:gd name="connsiteX11" fmla="*/ 733913 w 1568938"/>
                    <a:gd name="connsiteY11" fmla="*/ 1473200 h 1736725"/>
                    <a:gd name="connsiteX12" fmla="*/ 657713 w 1568938"/>
                    <a:gd name="connsiteY12" fmla="*/ 1609725 h 1736725"/>
                    <a:gd name="connsiteX13" fmla="*/ 825988 w 1568938"/>
                    <a:gd name="connsiteY13" fmla="*/ 1736725 h 1736725"/>
                    <a:gd name="connsiteX14" fmla="*/ 1416538 w 1568938"/>
                    <a:gd name="connsiteY14" fmla="*/ 1527175 h 1736725"/>
                    <a:gd name="connsiteX15" fmla="*/ 1568938 w 1568938"/>
                    <a:gd name="connsiteY15" fmla="*/ 971550 h 1736725"/>
                    <a:gd name="connsiteX16" fmla="*/ 1213338 w 1568938"/>
                    <a:gd name="connsiteY16" fmla="*/ 657225 h 1736725"/>
                    <a:gd name="connsiteX17" fmla="*/ 495788 w 1568938"/>
                    <a:gd name="connsiteY17" fmla="*/ 733425 h 1736725"/>
                    <a:gd name="connsiteX18" fmla="*/ 533888 w 1568938"/>
                    <a:gd name="connsiteY18" fmla="*/ 571500 h 1736725"/>
                    <a:gd name="connsiteX19" fmla="*/ 1349863 w 1568938"/>
                    <a:gd name="connsiteY19" fmla="*/ 504825 h 1736725"/>
                    <a:gd name="connsiteX20" fmla="*/ 1410188 w 1568938"/>
                    <a:gd name="connsiteY20" fmla="*/ 400050 h 1736725"/>
                    <a:gd name="connsiteX21" fmla="*/ 1318113 w 1568938"/>
                    <a:gd name="connsiteY21" fmla="*/ 295275 h 1736725"/>
                    <a:gd name="connsiteX22" fmla="*/ 610088 w 1568938"/>
                    <a:gd name="connsiteY22" fmla="*/ 292100 h 1736725"/>
                    <a:gd name="connsiteX23" fmla="*/ 654538 w 1568938"/>
                    <a:gd name="connsiteY23" fmla="*/ 101600 h 1736725"/>
                    <a:gd name="connsiteX24" fmla="*/ 498963 w 1568938"/>
                    <a:gd name="connsiteY24" fmla="*/ 0 h 1736725"/>
                    <a:gd name="connsiteX25" fmla="*/ 356088 w 1568938"/>
                    <a:gd name="connsiteY25" fmla="*/ 60325 h 1736725"/>
                    <a:gd name="connsiteX26" fmla="*/ 270363 w 1568938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35696 w 1569196"/>
                    <a:gd name="connsiteY6" fmla="*/ 1095375 h 1736725"/>
                    <a:gd name="connsiteX7" fmla="*/ 39127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35696 w 1569196"/>
                    <a:gd name="connsiteY6" fmla="*/ 1095375 h 1736725"/>
                    <a:gd name="connsiteX7" fmla="*/ 39127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35696 w 1569196"/>
                    <a:gd name="connsiteY6" fmla="*/ 1095375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57350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57350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1621 w 1569196"/>
                    <a:gd name="connsiteY12" fmla="*/ 16478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1621 w 1569196"/>
                    <a:gd name="connsiteY12" fmla="*/ 16478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1621 w 1569196"/>
                    <a:gd name="connsiteY12" fmla="*/ 16478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7952"/>
                    <a:gd name="connsiteX1" fmla="*/ 105521 w 1569196"/>
                    <a:gd name="connsiteY1" fmla="*/ 307975 h 1737952"/>
                    <a:gd name="connsiteX2" fmla="*/ 746 w 1569196"/>
                    <a:gd name="connsiteY2" fmla="*/ 444500 h 1737952"/>
                    <a:gd name="connsiteX3" fmla="*/ 76946 w 1569196"/>
                    <a:gd name="connsiteY3" fmla="*/ 581025 h 1737952"/>
                    <a:gd name="connsiteX4" fmla="*/ 210296 w 1569196"/>
                    <a:gd name="connsiteY4" fmla="*/ 574675 h 1737952"/>
                    <a:gd name="connsiteX5" fmla="*/ 181721 w 1569196"/>
                    <a:gd name="connsiteY5" fmla="*/ 962025 h 1737952"/>
                    <a:gd name="connsiteX6" fmla="*/ 254746 w 1569196"/>
                    <a:gd name="connsiteY6" fmla="*/ 1117600 h 1737952"/>
                    <a:gd name="connsiteX7" fmla="*/ 435721 w 1569196"/>
                    <a:gd name="connsiteY7" fmla="*/ 1092200 h 1737952"/>
                    <a:gd name="connsiteX8" fmla="*/ 896096 w 1569196"/>
                    <a:gd name="connsiteY8" fmla="*/ 939800 h 1737952"/>
                    <a:gd name="connsiteX9" fmla="*/ 1238996 w 1569196"/>
                    <a:gd name="connsiteY9" fmla="*/ 1092200 h 1737952"/>
                    <a:gd name="connsiteX10" fmla="*/ 991346 w 1569196"/>
                    <a:gd name="connsiteY10" fmla="*/ 1422400 h 1737952"/>
                    <a:gd name="connsiteX11" fmla="*/ 734171 w 1569196"/>
                    <a:gd name="connsiteY11" fmla="*/ 1473200 h 1737952"/>
                    <a:gd name="connsiteX12" fmla="*/ 651621 w 1569196"/>
                    <a:gd name="connsiteY12" fmla="*/ 1647825 h 1737952"/>
                    <a:gd name="connsiteX13" fmla="*/ 826246 w 1569196"/>
                    <a:gd name="connsiteY13" fmla="*/ 1736725 h 1737952"/>
                    <a:gd name="connsiteX14" fmla="*/ 1416796 w 1569196"/>
                    <a:gd name="connsiteY14" fmla="*/ 1527175 h 1737952"/>
                    <a:gd name="connsiteX15" fmla="*/ 1569196 w 1569196"/>
                    <a:gd name="connsiteY15" fmla="*/ 971550 h 1737952"/>
                    <a:gd name="connsiteX16" fmla="*/ 1213596 w 1569196"/>
                    <a:gd name="connsiteY16" fmla="*/ 657225 h 1737952"/>
                    <a:gd name="connsiteX17" fmla="*/ 496046 w 1569196"/>
                    <a:gd name="connsiteY17" fmla="*/ 733425 h 1737952"/>
                    <a:gd name="connsiteX18" fmla="*/ 534146 w 1569196"/>
                    <a:gd name="connsiteY18" fmla="*/ 571500 h 1737952"/>
                    <a:gd name="connsiteX19" fmla="*/ 1350121 w 1569196"/>
                    <a:gd name="connsiteY19" fmla="*/ 504825 h 1737952"/>
                    <a:gd name="connsiteX20" fmla="*/ 1410446 w 1569196"/>
                    <a:gd name="connsiteY20" fmla="*/ 400050 h 1737952"/>
                    <a:gd name="connsiteX21" fmla="*/ 1318371 w 1569196"/>
                    <a:gd name="connsiteY21" fmla="*/ 295275 h 1737952"/>
                    <a:gd name="connsiteX22" fmla="*/ 610346 w 1569196"/>
                    <a:gd name="connsiteY22" fmla="*/ 292100 h 1737952"/>
                    <a:gd name="connsiteX23" fmla="*/ 654796 w 1569196"/>
                    <a:gd name="connsiteY23" fmla="*/ 101600 h 1737952"/>
                    <a:gd name="connsiteX24" fmla="*/ 499221 w 1569196"/>
                    <a:gd name="connsiteY24" fmla="*/ 0 h 1737952"/>
                    <a:gd name="connsiteX25" fmla="*/ 356346 w 1569196"/>
                    <a:gd name="connsiteY25" fmla="*/ 60325 h 1737952"/>
                    <a:gd name="connsiteX26" fmla="*/ 270621 w 1569196"/>
                    <a:gd name="connsiteY26" fmla="*/ 301625 h 1737952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96046 w 1586151"/>
                    <a:gd name="connsiteY17" fmla="*/ 733425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96046 w 1586151"/>
                    <a:gd name="connsiteY17" fmla="*/ 733425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96046 w 1586151"/>
                    <a:gd name="connsiteY17" fmla="*/ 733425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38215 w 1586151"/>
                    <a:gd name="connsiteY19" fmla="*/ 521494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38215 w 1586151"/>
                    <a:gd name="connsiteY19" fmla="*/ 521494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3965 w 1586151"/>
                    <a:gd name="connsiteY25" fmla="*/ 91282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3031 h 1746271"/>
                    <a:gd name="connsiteX1" fmla="*/ 105521 w 1586151"/>
                    <a:gd name="connsiteY1" fmla="*/ 309381 h 1746271"/>
                    <a:gd name="connsiteX2" fmla="*/ 746 w 1586151"/>
                    <a:gd name="connsiteY2" fmla="*/ 445906 h 1746271"/>
                    <a:gd name="connsiteX3" fmla="*/ 76946 w 1586151"/>
                    <a:gd name="connsiteY3" fmla="*/ 582431 h 1746271"/>
                    <a:gd name="connsiteX4" fmla="*/ 210296 w 1586151"/>
                    <a:gd name="connsiteY4" fmla="*/ 576081 h 1746271"/>
                    <a:gd name="connsiteX5" fmla="*/ 181721 w 1586151"/>
                    <a:gd name="connsiteY5" fmla="*/ 963431 h 1746271"/>
                    <a:gd name="connsiteX6" fmla="*/ 254746 w 1586151"/>
                    <a:gd name="connsiteY6" fmla="*/ 1119006 h 1746271"/>
                    <a:gd name="connsiteX7" fmla="*/ 435721 w 1586151"/>
                    <a:gd name="connsiteY7" fmla="*/ 1093606 h 1746271"/>
                    <a:gd name="connsiteX8" fmla="*/ 896096 w 1586151"/>
                    <a:gd name="connsiteY8" fmla="*/ 941206 h 1746271"/>
                    <a:gd name="connsiteX9" fmla="*/ 1238996 w 1586151"/>
                    <a:gd name="connsiteY9" fmla="*/ 1093606 h 1746271"/>
                    <a:gd name="connsiteX10" fmla="*/ 991346 w 1586151"/>
                    <a:gd name="connsiteY10" fmla="*/ 1423806 h 1746271"/>
                    <a:gd name="connsiteX11" fmla="*/ 734171 w 1586151"/>
                    <a:gd name="connsiteY11" fmla="*/ 1474606 h 1746271"/>
                    <a:gd name="connsiteX12" fmla="*/ 632571 w 1586151"/>
                    <a:gd name="connsiteY12" fmla="*/ 1649231 h 1746271"/>
                    <a:gd name="connsiteX13" fmla="*/ 826246 w 1586151"/>
                    <a:gd name="connsiteY13" fmla="*/ 1738131 h 1746271"/>
                    <a:gd name="connsiteX14" fmla="*/ 1416796 w 1586151"/>
                    <a:gd name="connsiteY14" fmla="*/ 1528581 h 1746271"/>
                    <a:gd name="connsiteX15" fmla="*/ 1569196 w 1586151"/>
                    <a:gd name="connsiteY15" fmla="*/ 972956 h 1746271"/>
                    <a:gd name="connsiteX16" fmla="*/ 1213596 w 1586151"/>
                    <a:gd name="connsiteY16" fmla="*/ 658631 h 1746271"/>
                    <a:gd name="connsiteX17" fmla="*/ 484140 w 1586151"/>
                    <a:gd name="connsiteY17" fmla="*/ 803887 h 1746271"/>
                    <a:gd name="connsiteX18" fmla="*/ 534146 w 1586151"/>
                    <a:gd name="connsiteY18" fmla="*/ 572906 h 1746271"/>
                    <a:gd name="connsiteX19" fmla="*/ 1338215 w 1586151"/>
                    <a:gd name="connsiteY19" fmla="*/ 522900 h 1746271"/>
                    <a:gd name="connsiteX20" fmla="*/ 1410446 w 1586151"/>
                    <a:gd name="connsiteY20" fmla="*/ 401456 h 1746271"/>
                    <a:gd name="connsiteX21" fmla="*/ 1318371 w 1586151"/>
                    <a:gd name="connsiteY21" fmla="*/ 296681 h 1746271"/>
                    <a:gd name="connsiteX22" fmla="*/ 610346 w 1586151"/>
                    <a:gd name="connsiteY22" fmla="*/ 293506 h 1746271"/>
                    <a:gd name="connsiteX23" fmla="*/ 654796 w 1586151"/>
                    <a:gd name="connsiteY23" fmla="*/ 103006 h 1746271"/>
                    <a:gd name="connsiteX24" fmla="*/ 499221 w 1586151"/>
                    <a:gd name="connsiteY24" fmla="*/ 1406 h 1746271"/>
                    <a:gd name="connsiteX25" fmla="*/ 353965 w 1586151"/>
                    <a:gd name="connsiteY25" fmla="*/ 92688 h 1746271"/>
                    <a:gd name="connsiteX26" fmla="*/ 270621 w 1586151"/>
                    <a:gd name="connsiteY26" fmla="*/ 303031 h 1746271"/>
                    <a:gd name="connsiteX0" fmla="*/ 270621 w 1586151"/>
                    <a:gd name="connsiteY0" fmla="*/ 302220 h 1745460"/>
                    <a:gd name="connsiteX1" fmla="*/ 105521 w 1586151"/>
                    <a:gd name="connsiteY1" fmla="*/ 308570 h 1745460"/>
                    <a:gd name="connsiteX2" fmla="*/ 746 w 1586151"/>
                    <a:gd name="connsiteY2" fmla="*/ 445095 h 1745460"/>
                    <a:gd name="connsiteX3" fmla="*/ 76946 w 1586151"/>
                    <a:gd name="connsiteY3" fmla="*/ 581620 h 1745460"/>
                    <a:gd name="connsiteX4" fmla="*/ 210296 w 1586151"/>
                    <a:gd name="connsiteY4" fmla="*/ 575270 h 1745460"/>
                    <a:gd name="connsiteX5" fmla="*/ 181721 w 1586151"/>
                    <a:gd name="connsiteY5" fmla="*/ 962620 h 1745460"/>
                    <a:gd name="connsiteX6" fmla="*/ 254746 w 1586151"/>
                    <a:gd name="connsiteY6" fmla="*/ 1118195 h 1745460"/>
                    <a:gd name="connsiteX7" fmla="*/ 435721 w 1586151"/>
                    <a:gd name="connsiteY7" fmla="*/ 1092795 h 1745460"/>
                    <a:gd name="connsiteX8" fmla="*/ 896096 w 1586151"/>
                    <a:gd name="connsiteY8" fmla="*/ 940395 h 1745460"/>
                    <a:gd name="connsiteX9" fmla="*/ 1238996 w 1586151"/>
                    <a:gd name="connsiteY9" fmla="*/ 1092795 h 1745460"/>
                    <a:gd name="connsiteX10" fmla="*/ 991346 w 1586151"/>
                    <a:gd name="connsiteY10" fmla="*/ 1422995 h 1745460"/>
                    <a:gd name="connsiteX11" fmla="*/ 734171 w 1586151"/>
                    <a:gd name="connsiteY11" fmla="*/ 1473795 h 1745460"/>
                    <a:gd name="connsiteX12" fmla="*/ 632571 w 1586151"/>
                    <a:gd name="connsiteY12" fmla="*/ 1648420 h 1745460"/>
                    <a:gd name="connsiteX13" fmla="*/ 826246 w 1586151"/>
                    <a:gd name="connsiteY13" fmla="*/ 1737320 h 1745460"/>
                    <a:gd name="connsiteX14" fmla="*/ 1416796 w 1586151"/>
                    <a:gd name="connsiteY14" fmla="*/ 1527770 h 1745460"/>
                    <a:gd name="connsiteX15" fmla="*/ 1569196 w 1586151"/>
                    <a:gd name="connsiteY15" fmla="*/ 972145 h 1745460"/>
                    <a:gd name="connsiteX16" fmla="*/ 1213596 w 1586151"/>
                    <a:gd name="connsiteY16" fmla="*/ 657820 h 1745460"/>
                    <a:gd name="connsiteX17" fmla="*/ 484140 w 1586151"/>
                    <a:gd name="connsiteY17" fmla="*/ 803076 h 1745460"/>
                    <a:gd name="connsiteX18" fmla="*/ 534146 w 1586151"/>
                    <a:gd name="connsiteY18" fmla="*/ 572095 h 1745460"/>
                    <a:gd name="connsiteX19" fmla="*/ 1338215 w 1586151"/>
                    <a:gd name="connsiteY19" fmla="*/ 522089 h 1745460"/>
                    <a:gd name="connsiteX20" fmla="*/ 1410446 w 1586151"/>
                    <a:gd name="connsiteY20" fmla="*/ 400645 h 1745460"/>
                    <a:gd name="connsiteX21" fmla="*/ 1318371 w 1586151"/>
                    <a:gd name="connsiteY21" fmla="*/ 295870 h 1745460"/>
                    <a:gd name="connsiteX22" fmla="*/ 610346 w 1586151"/>
                    <a:gd name="connsiteY22" fmla="*/ 292695 h 1745460"/>
                    <a:gd name="connsiteX23" fmla="*/ 654796 w 1586151"/>
                    <a:gd name="connsiteY23" fmla="*/ 102195 h 1745460"/>
                    <a:gd name="connsiteX24" fmla="*/ 499221 w 1586151"/>
                    <a:gd name="connsiteY24" fmla="*/ 595 h 1745460"/>
                    <a:gd name="connsiteX25" fmla="*/ 353965 w 1586151"/>
                    <a:gd name="connsiteY25" fmla="*/ 91877 h 1745460"/>
                    <a:gd name="connsiteX26" fmla="*/ 270621 w 1586151"/>
                    <a:gd name="connsiteY26" fmla="*/ 302220 h 1745460"/>
                    <a:gd name="connsiteX0" fmla="*/ 270621 w 1586151"/>
                    <a:gd name="connsiteY0" fmla="*/ 302220 h 1745460"/>
                    <a:gd name="connsiteX1" fmla="*/ 105521 w 1586151"/>
                    <a:gd name="connsiteY1" fmla="*/ 308570 h 1745460"/>
                    <a:gd name="connsiteX2" fmla="*/ 746 w 1586151"/>
                    <a:gd name="connsiteY2" fmla="*/ 445095 h 1745460"/>
                    <a:gd name="connsiteX3" fmla="*/ 76946 w 1586151"/>
                    <a:gd name="connsiteY3" fmla="*/ 581620 h 1745460"/>
                    <a:gd name="connsiteX4" fmla="*/ 210296 w 1586151"/>
                    <a:gd name="connsiteY4" fmla="*/ 575270 h 1745460"/>
                    <a:gd name="connsiteX5" fmla="*/ 181721 w 1586151"/>
                    <a:gd name="connsiteY5" fmla="*/ 962620 h 1745460"/>
                    <a:gd name="connsiteX6" fmla="*/ 254746 w 1586151"/>
                    <a:gd name="connsiteY6" fmla="*/ 1118195 h 1745460"/>
                    <a:gd name="connsiteX7" fmla="*/ 435721 w 1586151"/>
                    <a:gd name="connsiteY7" fmla="*/ 1092795 h 1745460"/>
                    <a:gd name="connsiteX8" fmla="*/ 896096 w 1586151"/>
                    <a:gd name="connsiteY8" fmla="*/ 940395 h 1745460"/>
                    <a:gd name="connsiteX9" fmla="*/ 1238996 w 1586151"/>
                    <a:gd name="connsiteY9" fmla="*/ 1092795 h 1745460"/>
                    <a:gd name="connsiteX10" fmla="*/ 991346 w 1586151"/>
                    <a:gd name="connsiteY10" fmla="*/ 1422995 h 1745460"/>
                    <a:gd name="connsiteX11" fmla="*/ 734171 w 1586151"/>
                    <a:gd name="connsiteY11" fmla="*/ 1473795 h 1745460"/>
                    <a:gd name="connsiteX12" fmla="*/ 632571 w 1586151"/>
                    <a:gd name="connsiteY12" fmla="*/ 1648420 h 1745460"/>
                    <a:gd name="connsiteX13" fmla="*/ 826246 w 1586151"/>
                    <a:gd name="connsiteY13" fmla="*/ 1737320 h 1745460"/>
                    <a:gd name="connsiteX14" fmla="*/ 1416796 w 1586151"/>
                    <a:gd name="connsiteY14" fmla="*/ 1527770 h 1745460"/>
                    <a:gd name="connsiteX15" fmla="*/ 1569196 w 1586151"/>
                    <a:gd name="connsiteY15" fmla="*/ 972145 h 1745460"/>
                    <a:gd name="connsiteX16" fmla="*/ 1213596 w 1586151"/>
                    <a:gd name="connsiteY16" fmla="*/ 657820 h 1745460"/>
                    <a:gd name="connsiteX17" fmla="*/ 484140 w 1586151"/>
                    <a:gd name="connsiteY17" fmla="*/ 803076 h 1745460"/>
                    <a:gd name="connsiteX18" fmla="*/ 534146 w 1586151"/>
                    <a:gd name="connsiteY18" fmla="*/ 572095 h 1745460"/>
                    <a:gd name="connsiteX19" fmla="*/ 1338215 w 1586151"/>
                    <a:gd name="connsiteY19" fmla="*/ 522089 h 1745460"/>
                    <a:gd name="connsiteX20" fmla="*/ 1410446 w 1586151"/>
                    <a:gd name="connsiteY20" fmla="*/ 400645 h 1745460"/>
                    <a:gd name="connsiteX21" fmla="*/ 1318371 w 1586151"/>
                    <a:gd name="connsiteY21" fmla="*/ 295870 h 1745460"/>
                    <a:gd name="connsiteX22" fmla="*/ 610346 w 1586151"/>
                    <a:gd name="connsiteY22" fmla="*/ 292695 h 1745460"/>
                    <a:gd name="connsiteX23" fmla="*/ 654796 w 1586151"/>
                    <a:gd name="connsiteY23" fmla="*/ 102195 h 1745460"/>
                    <a:gd name="connsiteX24" fmla="*/ 499221 w 1586151"/>
                    <a:gd name="connsiteY24" fmla="*/ 595 h 1745460"/>
                    <a:gd name="connsiteX25" fmla="*/ 353965 w 1586151"/>
                    <a:gd name="connsiteY25" fmla="*/ 91877 h 1745460"/>
                    <a:gd name="connsiteX26" fmla="*/ 270621 w 1586151"/>
                    <a:gd name="connsiteY26" fmla="*/ 302220 h 1745460"/>
                    <a:gd name="connsiteX0" fmla="*/ 270621 w 1586151"/>
                    <a:gd name="connsiteY0" fmla="*/ 302356 h 1745596"/>
                    <a:gd name="connsiteX1" fmla="*/ 105521 w 1586151"/>
                    <a:gd name="connsiteY1" fmla="*/ 308706 h 1745596"/>
                    <a:gd name="connsiteX2" fmla="*/ 746 w 1586151"/>
                    <a:gd name="connsiteY2" fmla="*/ 445231 h 1745596"/>
                    <a:gd name="connsiteX3" fmla="*/ 76946 w 1586151"/>
                    <a:gd name="connsiteY3" fmla="*/ 581756 h 1745596"/>
                    <a:gd name="connsiteX4" fmla="*/ 210296 w 1586151"/>
                    <a:gd name="connsiteY4" fmla="*/ 575406 h 1745596"/>
                    <a:gd name="connsiteX5" fmla="*/ 181721 w 1586151"/>
                    <a:gd name="connsiteY5" fmla="*/ 962756 h 1745596"/>
                    <a:gd name="connsiteX6" fmla="*/ 254746 w 1586151"/>
                    <a:gd name="connsiteY6" fmla="*/ 1118331 h 1745596"/>
                    <a:gd name="connsiteX7" fmla="*/ 435721 w 1586151"/>
                    <a:gd name="connsiteY7" fmla="*/ 1092931 h 1745596"/>
                    <a:gd name="connsiteX8" fmla="*/ 896096 w 1586151"/>
                    <a:gd name="connsiteY8" fmla="*/ 940531 h 1745596"/>
                    <a:gd name="connsiteX9" fmla="*/ 1238996 w 1586151"/>
                    <a:gd name="connsiteY9" fmla="*/ 1092931 h 1745596"/>
                    <a:gd name="connsiteX10" fmla="*/ 991346 w 1586151"/>
                    <a:gd name="connsiteY10" fmla="*/ 1423131 h 1745596"/>
                    <a:gd name="connsiteX11" fmla="*/ 734171 w 1586151"/>
                    <a:gd name="connsiteY11" fmla="*/ 1473931 h 1745596"/>
                    <a:gd name="connsiteX12" fmla="*/ 632571 w 1586151"/>
                    <a:gd name="connsiteY12" fmla="*/ 1648556 h 1745596"/>
                    <a:gd name="connsiteX13" fmla="*/ 826246 w 1586151"/>
                    <a:gd name="connsiteY13" fmla="*/ 1737456 h 1745596"/>
                    <a:gd name="connsiteX14" fmla="*/ 1416796 w 1586151"/>
                    <a:gd name="connsiteY14" fmla="*/ 1527906 h 1745596"/>
                    <a:gd name="connsiteX15" fmla="*/ 1569196 w 1586151"/>
                    <a:gd name="connsiteY15" fmla="*/ 972281 h 1745596"/>
                    <a:gd name="connsiteX16" fmla="*/ 1213596 w 1586151"/>
                    <a:gd name="connsiteY16" fmla="*/ 657956 h 1745596"/>
                    <a:gd name="connsiteX17" fmla="*/ 484140 w 1586151"/>
                    <a:gd name="connsiteY17" fmla="*/ 803212 h 1745596"/>
                    <a:gd name="connsiteX18" fmla="*/ 534146 w 1586151"/>
                    <a:gd name="connsiteY18" fmla="*/ 572231 h 1745596"/>
                    <a:gd name="connsiteX19" fmla="*/ 1338215 w 1586151"/>
                    <a:gd name="connsiteY19" fmla="*/ 522225 h 1745596"/>
                    <a:gd name="connsiteX20" fmla="*/ 1410446 w 1586151"/>
                    <a:gd name="connsiteY20" fmla="*/ 400781 h 1745596"/>
                    <a:gd name="connsiteX21" fmla="*/ 1318371 w 1586151"/>
                    <a:gd name="connsiteY21" fmla="*/ 296006 h 1745596"/>
                    <a:gd name="connsiteX22" fmla="*/ 610346 w 1586151"/>
                    <a:gd name="connsiteY22" fmla="*/ 292831 h 1745596"/>
                    <a:gd name="connsiteX23" fmla="*/ 654796 w 1586151"/>
                    <a:gd name="connsiteY23" fmla="*/ 102331 h 1745596"/>
                    <a:gd name="connsiteX24" fmla="*/ 499221 w 1586151"/>
                    <a:gd name="connsiteY24" fmla="*/ 731 h 1745596"/>
                    <a:gd name="connsiteX25" fmla="*/ 353965 w 1586151"/>
                    <a:gd name="connsiteY25" fmla="*/ 92013 h 1745596"/>
                    <a:gd name="connsiteX26" fmla="*/ 270621 w 1586151"/>
                    <a:gd name="connsiteY26" fmla="*/ 302356 h 1745596"/>
                    <a:gd name="connsiteX0" fmla="*/ 270621 w 1586151"/>
                    <a:gd name="connsiteY0" fmla="*/ 302108 h 1745348"/>
                    <a:gd name="connsiteX1" fmla="*/ 105521 w 1586151"/>
                    <a:gd name="connsiteY1" fmla="*/ 308458 h 1745348"/>
                    <a:gd name="connsiteX2" fmla="*/ 746 w 1586151"/>
                    <a:gd name="connsiteY2" fmla="*/ 444983 h 1745348"/>
                    <a:gd name="connsiteX3" fmla="*/ 76946 w 1586151"/>
                    <a:gd name="connsiteY3" fmla="*/ 581508 h 1745348"/>
                    <a:gd name="connsiteX4" fmla="*/ 210296 w 1586151"/>
                    <a:gd name="connsiteY4" fmla="*/ 575158 h 1745348"/>
                    <a:gd name="connsiteX5" fmla="*/ 181721 w 1586151"/>
                    <a:gd name="connsiteY5" fmla="*/ 962508 h 1745348"/>
                    <a:gd name="connsiteX6" fmla="*/ 254746 w 1586151"/>
                    <a:gd name="connsiteY6" fmla="*/ 1118083 h 1745348"/>
                    <a:gd name="connsiteX7" fmla="*/ 435721 w 1586151"/>
                    <a:gd name="connsiteY7" fmla="*/ 1092683 h 1745348"/>
                    <a:gd name="connsiteX8" fmla="*/ 896096 w 1586151"/>
                    <a:gd name="connsiteY8" fmla="*/ 940283 h 1745348"/>
                    <a:gd name="connsiteX9" fmla="*/ 1238996 w 1586151"/>
                    <a:gd name="connsiteY9" fmla="*/ 1092683 h 1745348"/>
                    <a:gd name="connsiteX10" fmla="*/ 991346 w 1586151"/>
                    <a:gd name="connsiteY10" fmla="*/ 1422883 h 1745348"/>
                    <a:gd name="connsiteX11" fmla="*/ 734171 w 1586151"/>
                    <a:gd name="connsiteY11" fmla="*/ 1473683 h 1745348"/>
                    <a:gd name="connsiteX12" fmla="*/ 632571 w 1586151"/>
                    <a:gd name="connsiteY12" fmla="*/ 1648308 h 1745348"/>
                    <a:gd name="connsiteX13" fmla="*/ 826246 w 1586151"/>
                    <a:gd name="connsiteY13" fmla="*/ 1737208 h 1745348"/>
                    <a:gd name="connsiteX14" fmla="*/ 1416796 w 1586151"/>
                    <a:gd name="connsiteY14" fmla="*/ 1527658 h 1745348"/>
                    <a:gd name="connsiteX15" fmla="*/ 1569196 w 1586151"/>
                    <a:gd name="connsiteY15" fmla="*/ 972033 h 1745348"/>
                    <a:gd name="connsiteX16" fmla="*/ 1213596 w 1586151"/>
                    <a:gd name="connsiteY16" fmla="*/ 657708 h 1745348"/>
                    <a:gd name="connsiteX17" fmla="*/ 484140 w 1586151"/>
                    <a:gd name="connsiteY17" fmla="*/ 802964 h 1745348"/>
                    <a:gd name="connsiteX18" fmla="*/ 534146 w 1586151"/>
                    <a:gd name="connsiteY18" fmla="*/ 571983 h 1745348"/>
                    <a:gd name="connsiteX19" fmla="*/ 1338215 w 1586151"/>
                    <a:gd name="connsiteY19" fmla="*/ 521977 h 1745348"/>
                    <a:gd name="connsiteX20" fmla="*/ 1410446 w 1586151"/>
                    <a:gd name="connsiteY20" fmla="*/ 400533 h 1745348"/>
                    <a:gd name="connsiteX21" fmla="*/ 1318371 w 1586151"/>
                    <a:gd name="connsiteY21" fmla="*/ 295758 h 1745348"/>
                    <a:gd name="connsiteX22" fmla="*/ 610346 w 1586151"/>
                    <a:gd name="connsiteY22" fmla="*/ 292583 h 1745348"/>
                    <a:gd name="connsiteX23" fmla="*/ 642890 w 1586151"/>
                    <a:gd name="connsiteY23" fmla="*/ 128277 h 1745348"/>
                    <a:gd name="connsiteX24" fmla="*/ 499221 w 1586151"/>
                    <a:gd name="connsiteY24" fmla="*/ 483 h 1745348"/>
                    <a:gd name="connsiteX25" fmla="*/ 353965 w 1586151"/>
                    <a:gd name="connsiteY25" fmla="*/ 91765 h 1745348"/>
                    <a:gd name="connsiteX26" fmla="*/ 270621 w 1586151"/>
                    <a:gd name="connsiteY26" fmla="*/ 302108 h 1745348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1877"/>
                    <a:gd name="connsiteX1" fmla="*/ 105521 w 1586151"/>
                    <a:gd name="connsiteY1" fmla="*/ 308506 h 1741877"/>
                    <a:gd name="connsiteX2" fmla="*/ 746 w 1586151"/>
                    <a:gd name="connsiteY2" fmla="*/ 445031 h 1741877"/>
                    <a:gd name="connsiteX3" fmla="*/ 76946 w 1586151"/>
                    <a:gd name="connsiteY3" fmla="*/ 581556 h 1741877"/>
                    <a:gd name="connsiteX4" fmla="*/ 210296 w 1586151"/>
                    <a:gd name="connsiteY4" fmla="*/ 575206 h 1741877"/>
                    <a:gd name="connsiteX5" fmla="*/ 181721 w 1586151"/>
                    <a:gd name="connsiteY5" fmla="*/ 962556 h 1741877"/>
                    <a:gd name="connsiteX6" fmla="*/ 254746 w 1586151"/>
                    <a:gd name="connsiteY6" fmla="*/ 1118131 h 1741877"/>
                    <a:gd name="connsiteX7" fmla="*/ 435721 w 1586151"/>
                    <a:gd name="connsiteY7" fmla="*/ 1092731 h 1741877"/>
                    <a:gd name="connsiteX8" fmla="*/ 896096 w 1586151"/>
                    <a:gd name="connsiteY8" fmla="*/ 940331 h 1741877"/>
                    <a:gd name="connsiteX9" fmla="*/ 1238996 w 1586151"/>
                    <a:gd name="connsiteY9" fmla="*/ 1092731 h 1741877"/>
                    <a:gd name="connsiteX10" fmla="*/ 991346 w 1586151"/>
                    <a:gd name="connsiteY10" fmla="*/ 1422931 h 1741877"/>
                    <a:gd name="connsiteX11" fmla="*/ 734171 w 1586151"/>
                    <a:gd name="connsiteY11" fmla="*/ 1473731 h 1741877"/>
                    <a:gd name="connsiteX12" fmla="*/ 632571 w 1586151"/>
                    <a:gd name="connsiteY12" fmla="*/ 1648356 h 1741877"/>
                    <a:gd name="connsiteX13" fmla="*/ 826246 w 1586151"/>
                    <a:gd name="connsiteY13" fmla="*/ 1737256 h 1741877"/>
                    <a:gd name="connsiteX14" fmla="*/ 1416796 w 1586151"/>
                    <a:gd name="connsiteY14" fmla="*/ 1527706 h 1741877"/>
                    <a:gd name="connsiteX15" fmla="*/ 1569196 w 1586151"/>
                    <a:gd name="connsiteY15" fmla="*/ 972081 h 1741877"/>
                    <a:gd name="connsiteX16" fmla="*/ 1213596 w 1586151"/>
                    <a:gd name="connsiteY16" fmla="*/ 657756 h 1741877"/>
                    <a:gd name="connsiteX17" fmla="*/ 484140 w 1586151"/>
                    <a:gd name="connsiteY17" fmla="*/ 803012 h 1741877"/>
                    <a:gd name="connsiteX18" fmla="*/ 534146 w 1586151"/>
                    <a:gd name="connsiteY18" fmla="*/ 572031 h 1741877"/>
                    <a:gd name="connsiteX19" fmla="*/ 1338215 w 1586151"/>
                    <a:gd name="connsiteY19" fmla="*/ 522025 h 1741877"/>
                    <a:gd name="connsiteX20" fmla="*/ 1410446 w 1586151"/>
                    <a:gd name="connsiteY20" fmla="*/ 400581 h 1741877"/>
                    <a:gd name="connsiteX21" fmla="*/ 1318371 w 1586151"/>
                    <a:gd name="connsiteY21" fmla="*/ 295806 h 1741877"/>
                    <a:gd name="connsiteX22" fmla="*/ 610346 w 1586151"/>
                    <a:gd name="connsiteY22" fmla="*/ 292631 h 1741877"/>
                    <a:gd name="connsiteX23" fmla="*/ 642890 w 1586151"/>
                    <a:gd name="connsiteY23" fmla="*/ 128325 h 1741877"/>
                    <a:gd name="connsiteX24" fmla="*/ 518271 w 1586151"/>
                    <a:gd name="connsiteY24" fmla="*/ 531 h 1741877"/>
                    <a:gd name="connsiteX25" fmla="*/ 353965 w 1586151"/>
                    <a:gd name="connsiteY25" fmla="*/ 91813 h 1741877"/>
                    <a:gd name="connsiteX26" fmla="*/ 270621 w 1586151"/>
                    <a:gd name="connsiteY26" fmla="*/ 302156 h 1741877"/>
                    <a:gd name="connsiteX0" fmla="*/ 270621 w 1586151"/>
                    <a:gd name="connsiteY0" fmla="*/ 302156 h 1740008"/>
                    <a:gd name="connsiteX1" fmla="*/ 105521 w 1586151"/>
                    <a:gd name="connsiteY1" fmla="*/ 308506 h 1740008"/>
                    <a:gd name="connsiteX2" fmla="*/ 746 w 1586151"/>
                    <a:gd name="connsiteY2" fmla="*/ 445031 h 1740008"/>
                    <a:gd name="connsiteX3" fmla="*/ 76946 w 1586151"/>
                    <a:gd name="connsiteY3" fmla="*/ 581556 h 1740008"/>
                    <a:gd name="connsiteX4" fmla="*/ 210296 w 1586151"/>
                    <a:gd name="connsiteY4" fmla="*/ 575206 h 1740008"/>
                    <a:gd name="connsiteX5" fmla="*/ 181721 w 1586151"/>
                    <a:gd name="connsiteY5" fmla="*/ 962556 h 1740008"/>
                    <a:gd name="connsiteX6" fmla="*/ 254746 w 1586151"/>
                    <a:gd name="connsiteY6" fmla="*/ 1118131 h 1740008"/>
                    <a:gd name="connsiteX7" fmla="*/ 435721 w 1586151"/>
                    <a:gd name="connsiteY7" fmla="*/ 1092731 h 1740008"/>
                    <a:gd name="connsiteX8" fmla="*/ 896096 w 1586151"/>
                    <a:gd name="connsiteY8" fmla="*/ 940331 h 1740008"/>
                    <a:gd name="connsiteX9" fmla="*/ 1238996 w 1586151"/>
                    <a:gd name="connsiteY9" fmla="*/ 1092731 h 1740008"/>
                    <a:gd name="connsiteX10" fmla="*/ 991346 w 1586151"/>
                    <a:gd name="connsiteY10" fmla="*/ 1422931 h 1740008"/>
                    <a:gd name="connsiteX11" fmla="*/ 734171 w 1586151"/>
                    <a:gd name="connsiteY11" fmla="*/ 1473731 h 1740008"/>
                    <a:gd name="connsiteX12" fmla="*/ 618283 w 1586151"/>
                    <a:gd name="connsiteY12" fmla="*/ 1629306 h 1740008"/>
                    <a:gd name="connsiteX13" fmla="*/ 826246 w 1586151"/>
                    <a:gd name="connsiteY13" fmla="*/ 1737256 h 1740008"/>
                    <a:gd name="connsiteX14" fmla="*/ 1416796 w 1586151"/>
                    <a:gd name="connsiteY14" fmla="*/ 1527706 h 1740008"/>
                    <a:gd name="connsiteX15" fmla="*/ 1569196 w 1586151"/>
                    <a:gd name="connsiteY15" fmla="*/ 972081 h 1740008"/>
                    <a:gd name="connsiteX16" fmla="*/ 1213596 w 1586151"/>
                    <a:gd name="connsiteY16" fmla="*/ 657756 h 1740008"/>
                    <a:gd name="connsiteX17" fmla="*/ 484140 w 1586151"/>
                    <a:gd name="connsiteY17" fmla="*/ 803012 h 1740008"/>
                    <a:gd name="connsiteX18" fmla="*/ 534146 w 1586151"/>
                    <a:gd name="connsiteY18" fmla="*/ 572031 h 1740008"/>
                    <a:gd name="connsiteX19" fmla="*/ 1338215 w 1586151"/>
                    <a:gd name="connsiteY19" fmla="*/ 522025 h 1740008"/>
                    <a:gd name="connsiteX20" fmla="*/ 1410446 w 1586151"/>
                    <a:gd name="connsiteY20" fmla="*/ 400581 h 1740008"/>
                    <a:gd name="connsiteX21" fmla="*/ 1318371 w 1586151"/>
                    <a:gd name="connsiteY21" fmla="*/ 295806 h 1740008"/>
                    <a:gd name="connsiteX22" fmla="*/ 610346 w 1586151"/>
                    <a:gd name="connsiteY22" fmla="*/ 292631 h 1740008"/>
                    <a:gd name="connsiteX23" fmla="*/ 642890 w 1586151"/>
                    <a:gd name="connsiteY23" fmla="*/ 128325 h 1740008"/>
                    <a:gd name="connsiteX24" fmla="*/ 518271 w 1586151"/>
                    <a:gd name="connsiteY24" fmla="*/ 531 h 1740008"/>
                    <a:gd name="connsiteX25" fmla="*/ 353965 w 1586151"/>
                    <a:gd name="connsiteY25" fmla="*/ 91813 h 1740008"/>
                    <a:gd name="connsiteX26" fmla="*/ 270621 w 1586151"/>
                    <a:gd name="connsiteY26" fmla="*/ 302156 h 1740008"/>
                    <a:gd name="connsiteX0" fmla="*/ 270621 w 1586151"/>
                    <a:gd name="connsiteY0" fmla="*/ 302156 h 1740008"/>
                    <a:gd name="connsiteX1" fmla="*/ 105521 w 1586151"/>
                    <a:gd name="connsiteY1" fmla="*/ 308506 h 1740008"/>
                    <a:gd name="connsiteX2" fmla="*/ 746 w 1586151"/>
                    <a:gd name="connsiteY2" fmla="*/ 445031 h 1740008"/>
                    <a:gd name="connsiteX3" fmla="*/ 76946 w 1586151"/>
                    <a:gd name="connsiteY3" fmla="*/ 581556 h 1740008"/>
                    <a:gd name="connsiteX4" fmla="*/ 210296 w 1586151"/>
                    <a:gd name="connsiteY4" fmla="*/ 575206 h 1740008"/>
                    <a:gd name="connsiteX5" fmla="*/ 181721 w 1586151"/>
                    <a:gd name="connsiteY5" fmla="*/ 962556 h 1740008"/>
                    <a:gd name="connsiteX6" fmla="*/ 254746 w 1586151"/>
                    <a:gd name="connsiteY6" fmla="*/ 1118131 h 1740008"/>
                    <a:gd name="connsiteX7" fmla="*/ 435721 w 1586151"/>
                    <a:gd name="connsiteY7" fmla="*/ 1092731 h 1740008"/>
                    <a:gd name="connsiteX8" fmla="*/ 896096 w 1586151"/>
                    <a:gd name="connsiteY8" fmla="*/ 940331 h 1740008"/>
                    <a:gd name="connsiteX9" fmla="*/ 1238996 w 1586151"/>
                    <a:gd name="connsiteY9" fmla="*/ 1092731 h 1740008"/>
                    <a:gd name="connsiteX10" fmla="*/ 991346 w 1586151"/>
                    <a:gd name="connsiteY10" fmla="*/ 1422931 h 1740008"/>
                    <a:gd name="connsiteX11" fmla="*/ 734171 w 1586151"/>
                    <a:gd name="connsiteY11" fmla="*/ 1473731 h 1740008"/>
                    <a:gd name="connsiteX12" fmla="*/ 618283 w 1586151"/>
                    <a:gd name="connsiteY12" fmla="*/ 1629306 h 1740008"/>
                    <a:gd name="connsiteX13" fmla="*/ 826246 w 1586151"/>
                    <a:gd name="connsiteY13" fmla="*/ 1737256 h 1740008"/>
                    <a:gd name="connsiteX14" fmla="*/ 1416796 w 1586151"/>
                    <a:gd name="connsiteY14" fmla="*/ 1527706 h 1740008"/>
                    <a:gd name="connsiteX15" fmla="*/ 1569196 w 1586151"/>
                    <a:gd name="connsiteY15" fmla="*/ 972081 h 1740008"/>
                    <a:gd name="connsiteX16" fmla="*/ 1213596 w 1586151"/>
                    <a:gd name="connsiteY16" fmla="*/ 657756 h 1740008"/>
                    <a:gd name="connsiteX17" fmla="*/ 484140 w 1586151"/>
                    <a:gd name="connsiteY17" fmla="*/ 803012 h 1740008"/>
                    <a:gd name="connsiteX18" fmla="*/ 534146 w 1586151"/>
                    <a:gd name="connsiteY18" fmla="*/ 572031 h 1740008"/>
                    <a:gd name="connsiteX19" fmla="*/ 1338215 w 1586151"/>
                    <a:gd name="connsiteY19" fmla="*/ 522025 h 1740008"/>
                    <a:gd name="connsiteX20" fmla="*/ 1410446 w 1586151"/>
                    <a:gd name="connsiteY20" fmla="*/ 400581 h 1740008"/>
                    <a:gd name="connsiteX21" fmla="*/ 1318371 w 1586151"/>
                    <a:gd name="connsiteY21" fmla="*/ 295806 h 1740008"/>
                    <a:gd name="connsiteX22" fmla="*/ 610346 w 1586151"/>
                    <a:gd name="connsiteY22" fmla="*/ 292631 h 1740008"/>
                    <a:gd name="connsiteX23" fmla="*/ 642890 w 1586151"/>
                    <a:gd name="connsiteY23" fmla="*/ 128325 h 1740008"/>
                    <a:gd name="connsiteX24" fmla="*/ 518271 w 1586151"/>
                    <a:gd name="connsiteY24" fmla="*/ 531 h 1740008"/>
                    <a:gd name="connsiteX25" fmla="*/ 353965 w 1586151"/>
                    <a:gd name="connsiteY25" fmla="*/ 91813 h 1740008"/>
                    <a:gd name="connsiteX26" fmla="*/ 270621 w 1586151"/>
                    <a:gd name="connsiteY26" fmla="*/ 302156 h 1740008"/>
                    <a:gd name="connsiteX0" fmla="*/ 270621 w 1586151"/>
                    <a:gd name="connsiteY0" fmla="*/ 302576 h 1740428"/>
                    <a:gd name="connsiteX1" fmla="*/ 105521 w 1586151"/>
                    <a:gd name="connsiteY1" fmla="*/ 308926 h 1740428"/>
                    <a:gd name="connsiteX2" fmla="*/ 746 w 1586151"/>
                    <a:gd name="connsiteY2" fmla="*/ 445451 h 1740428"/>
                    <a:gd name="connsiteX3" fmla="*/ 76946 w 1586151"/>
                    <a:gd name="connsiteY3" fmla="*/ 581976 h 1740428"/>
                    <a:gd name="connsiteX4" fmla="*/ 210296 w 1586151"/>
                    <a:gd name="connsiteY4" fmla="*/ 575626 h 1740428"/>
                    <a:gd name="connsiteX5" fmla="*/ 181721 w 1586151"/>
                    <a:gd name="connsiteY5" fmla="*/ 962976 h 1740428"/>
                    <a:gd name="connsiteX6" fmla="*/ 254746 w 1586151"/>
                    <a:gd name="connsiteY6" fmla="*/ 1118551 h 1740428"/>
                    <a:gd name="connsiteX7" fmla="*/ 435721 w 1586151"/>
                    <a:gd name="connsiteY7" fmla="*/ 1093151 h 1740428"/>
                    <a:gd name="connsiteX8" fmla="*/ 896096 w 1586151"/>
                    <a:gd name="connsiteY8" fmla="*/ 940751 h 1740428"/>
                    <a:gd name="connsiteX9" fmla="*/ 1238996 w 1586151"/>
                    <a:gd name="connsiteY9" fmla="*/ 1093151 h 1740428"/>
                    <a:gd name="connsiteX10" fmla="*/ 991346 w 1586151"/>
                    <a:gd name="connsiteY10" fmla="*/ 1423351 h 1740428"/>
                    <a:gd name="connsiteX11" fmla="*/ 734171 w 1586151"/>
                    <a:gd name="connsiteY11" fmla="*/ 1474151 h 1740428"/>
                    <a:gd name="connsiteX12" fmla="*/ 618283 w 1586151"/>
                    <a:gd name="connsiteY12" fmla="*/ 1629726 h 1740428"/>
                    <a:gd name="connsiteX13" fmla="*/ 826246 w 1586151"/>
                    <a:gd name="connsiteY13" fmla="*/ 1737676 h 1740428"/>
                    <a:gd name="connsiteX14" fmla="*/ 1416796 w 1586151"/>
                    <a:gd name="connsiteY14" fmla="*/ 1528126 h 1740428"/>
                    <a:gd name="connsiteX15" fmla="*/ 1569196 w 1586151"/>
                    <a:gd name="connsiteY15" fmla="*/ 972501 h 1740428"/>
                    <a:gd name="connsiteX16" fmla="*/ 1213596 w 1586151"/>
                    <a:gd name="connsiteY16" fmla="*/ 658176 h 1740428"/>
                    <a:gd name="connsiteX17" fmla="*/ 484140 w 1586151"/>
                    <a:gd name="connsiteY17" fmla="*/ 803432 h 1740428"/>
                    <a:gd name="connsiteX18" fmla="*/ 534146 w 1586151"/>
                    <a:gd name="connsiteY18" fmla="*/ 572451 h 1740428"/>
                    <a:gd name="connsiteX19" fmla="*/ 1338215 w 1586151"/>
                    <a:gd name="connsiteY19" fmla="*/ 522445 h 1740428"/>
                    <a:gd name="connsiteX20" fmla="*/ 1410446 w 1586151"/>
                    <a:gd name="connsiteY20" fmla="*/ 401001 h 1740428"/>
                    <a:gd name="connsiteX21" fmla="*/ 1318371 w 1586151"/>
                    <a:gd name="connsiteY21" fmla="*/ 296226 h 1740428"/>
                    <a:gd name="connsiteX22" fmla="*/ 610346 w 1586151"/>
                    <a:gd name="connsiteY22" fmla="*/ 293051 h 1740428"/>
                    <a:gd name="connsiteX23" fmla="*/ 642890 w 1586151"/>
                    <a:gd name="connsiteY23" fmla="*/ 128745 h 1740428"/>
                    <a:gd name="connsiteX24" fmla="*/ 518271 w 1586151"/>
                    <a:gd name="connsiteY24" fmla="*/ 951 h 1740428"/>
                    <a:gd name="connsiteX25" fmla="*/ 353965 w 1586151"/>
                    <a:gd name="connsiteY25" fmla="*/ 92233 h 1740428"/>
                    <a:gd name="connsiteX26" fmla="*/ 270621 w 1586151"/>
                    <a:gd name="connsiteY26" fmla="*/ 302576 h 1740428"/>
                    <a:gd name="connsiteX0" fmla="*/ 270621 w 1586151"/>
                    <a:gd name="connsiteY0" fmla="*/ 302576 h 1740428"/>
                    <a:gd name="connsiteX1" fmla="*/ 105521 w 1586151"/>
                    <a:gd name="connsiteY1" fmla="*/ 308926 h 1740428"/>
                    <a:gd name="connsiteX2" fmla="*/ 746 w 1586151"/>
                    <a:gd name="connsiteY2" fmla="*/ 445451 h 1740428"/>
                    <a:gd name="connsiteX3" fmla="*/ 76946 w 1586151"/>
                    <a:gd name="connsiteY3" fmla="*/ 581976 h 1740428"/>
                    <a:gd name="connsiteX4" fmla="*/ 210296 w 1586151"/>
                    <a:gd name="connsiteY4" fmla="*/ 575626 h 1740428"/>
                    <a:gd name="connsiteX5" fmla="*/ 181721 w 1586151"/>
                    <a:gd name="connsiteY5" fmla="*/ 962976 h 1740428"/>
                    <a:gd name="connsiteX6" fmla="*/ 254746 w 1586151"/>
                    <a:gd name="connsiteY6" fmla="*/ 1118551 h 1740428"/>
                    <a:gd name="connsiteX7" fmla="*/ 435721 w 1586151"/>
                    <a:gd name="connsiteY7" fmla="*/ 1093151 h 1740428"/>
                    <a:gd name="connsiteX8" fmla="*/ 896096 w 1586151"/>
                    <a:gd name="connsiteY8" fmla="*/ 940751 h 1740428"/>
                    <a:gd name="connsiteX9" fmla="*/ 1238996 w 1586151"/>
                    <a:gd name="connsiteY9" fmla="*/ 1093151 h 1740428"/>
                    <a:gd name="connsiteX10" fmla="*/ 991346 w 1586151"/>
                    <a:gd name="connsiteY10" fmla="*/ 1423351 h 1740428"/>
                    <a:gd name="connsiteX11" fmla="*/ 734171 w 1586151"/>
                    <a:gd name="connsiteY11" fmla="*/ 1474151 h 1740428"/>
                    <a:gd name="connsiteX12" fmla="*/ 618283 w 1586151"/>
                    <a:gd name="connsiteY12" fmla="*/ 1629726 h 1740428"/>
                    <a:gd name="connsiteX13" fmla="*/ 826246 w 1586151"/>
                    <a:gd name="connsiteY13" fmla="*/ 1737676 h 1740428"/>
                    <a:gd name="connsiteX14" fmla="*/ 1416796 w 1586151"/>
                    <a:gd name="connsiteY14" fmla="*/ 1528126 h 1740428"/>
                    <a:gd name="connsiteX15" fmla="*/ 1569196 w 1586151"/>
                    <a:gd name="connsiteY15" fmla="*/ 972501 h 1740428"/>
                    <a:gd name="connsiteX16" fmla="*/ 1213596 w 1586151"/>
                    <a:gd name="connsiteY16" fmla="*/ 658176 h 1740428"/>
                    <a:gd name="connsiteX17" fmla="*/ 484140 w 1586151"/>
                    <a:gd name="connsiteY17" fmla="*/ 803432 h 1740428"/>
                    <a:gd name="connsiteX18" fmla="*/ 534146 w 1586151"/>
                    <a:gd name="connsiteY18" fmla="*/ 572451 h 1740428"/>
                    <a:gd name="connsiteX19" fmla="*/ 1338215 w 1586151"/>
                    <a:gd name="connsiteY19" fmla="*/ 522445 h 1740428"/>
                    <a:gd name="connsiteX20" fmla="*/ 1410446 w 1586151"/>
                    <a:gd name="connsiteY20" fmla="*/ 401001 h 1740428"/>
                    <a:gd name="connsiteX21" fmla="*/ 1306465 w 1586151"/>
                    <a:gd name="connsiteY21" fmla="*/ 258126 h 1740428"/>
                    <a:gd name="connsiteX22" fmla="*/ 610346 w 1586151"/>
                    <a:gd name="connsiteY22" fmla="*/ 293051 h 1740428"/>
                    <a:gd name="connsiteX23" fmla="*/ 642890 w 1586151"/>
                    <a:gd name="connsiteY23" fmla="*/ 128745 h 1740428"/>
                    <a:gd name="connsiteX24" fmla="*/ 518271 w 1586151"/>
                    <a:gd name="connsiteY24" fmla="*/ 951 h 1740428"/>
                    <a:gd name="connsiteX25" fmla="*/ 353965 w 1586151"/>
                    <a:gd name="connsiteY25" fmla="*/ 92233 h 1740428"/>
                    <a:gd name="connsiteX26" fmla="*/ 270621 w 1586151"/>
                    <a:gd name="connsiteY26" fmla="*/ 302576 h 1740428"/>
                    <a:gd name="connsiteX0" fmla="*/ 270621 w 1586151"/>
                    <a:gd name="connsiteY0" fmla="*/ 302576 h 1740428"/>
                    <a:gd name="connsiteX1" fmla="*/ 105521 w 1586151"/>
                    <a:gd name="connsiteY1" fmla="*/ 308926 h 1740428"/>
                    <a:gd name="connsiteX2" fmla="*/ 746 w 1586151"/>
                    <a:gd name="connsiteY2" fmla="*/ 445451 h 1740428"/>
                    <a:gd name="connsiteX3" fmla="*/ 76946 w 1586151"/>
                    <a:gd name="connsiteY3" fmla="*/ 581976 h 1740428"/>
                    <a:gd name="connsiteX4" fmla="*/ 210296 w 1586151"/>
                    <a:gd name="connsiteY4" fmla="*/ 575626 h 1740428"/>
                    <a:gd name="connsiteX5" fmla="*/ 181721 w 1586151"/>
                    <a:gd name="connsiteY5" fmla="*/ 962976 h 1740428"/>
                    <a:gd name="connsiteX6" fmla="*/ 254746 w 1586151"/>
                    <a:gd name="connsiteY6" fmla="*/ 1118551 h 1740428"/>
                    <a:gd name="connsiteX7" fmla="*/ 435721 w 1586151"/>
                    <a:gd name="connsiteY7" fmla="*/ 1093151 h 1740428"/>
                    <a:gd name="connsiteX8" fmla="*/ 896096 w 1586151"/>
                    <a:gd name="connsiteY8" fmla="*/ 940751 h 1740428"/>
                    <a:gd name="connsiteX9" fmla="*/ 1238996 w 1586151"/>
                    <a:gd name="connsiteY9" fmla="*/ 1093151 h 1740428"/>
                    <a:gd name="connsiteX10" fmla="*/ 991346 w 1586151"/>
                    <a:gd name="connsiteY10" fmla="*/ 1423351 h 1740428"/>
                    <a:gd name="connsiteX11" fmla="*/ 734171 w 1586151"/>
                    <a:gd name="connsiteY11" fmla="*/ 1474151 h 1740428"/>
                    <a:gd name="connsiteX12" fmla="*/ 618283 w 1586151"/>
                    <a:gd name="connsiteY12" fmla="*/ 1629726 h 1740428"/>
                    <a:gd name="connsiteX13" fmla="*/ 826246 w 1586151"/>
                    <a:gd name="connsiteY13" fmla="*/ 1737676 h 1740428"/>
                    <a:gd name="connsiteX14" fmla="*/ 1416796 w 1586151"/>
                    <a:gd name="connsiteY14" fmla="*/ 1528126 h 1740428"/>
                    <a:gd name="connsiteX15" fmla="*/ 1569196 w 1586151"/>
                    <a:gd name="connsiteY15" fmla="*/ 972501 h 1740428"/>
                    <a:gd name="connsiteX16" fmla="*/ 1213596 w 1586151"/>
                    <a:gd name="connsiteY16" fmla="*/ 658176 h 1740428"/>
                    <a:gd name="connsiteX17" fmla="*/ 484140 w 1586151"/>
                    <a:gd name="connsiteY17" fmla="*/ 803432 h 1740428"/>
                    <a:gd name="connsiteX18" fmla="*/ 534146 w 1586151"/>
                    <a:gd name="connsiteY18" fmla="*/ 572451 h 1740428"/>
                    <a:gd name="connsiteX19" fmla="*/ 1338215 w 1586151"/>
                    <a:gd name="connsiteY19" fmla="*/ 522445 h 1740428"/>
                    <a:gd name="connsiteX20" fmla="*/ 1410446 w 1586151"/>
                    <a:gd name="connsiteY20" fmla="*/ 401001 h 1740428"/>
                    <a:gd name="connsiteX21" fmla="*/ 1306465 w 1586151"/>
                    <a:gd name="connsiteY21" fmla="*/ 258126 h 1740428"/>
                    <a:gd name="connsiteX22" fmla="*/ 610346 w 1586151"/>
                    <a:gd name="connsiteY22" fmla="*/ 293051 h 1740428"/>
                    <a:gd name="connsiteX23" fmla="*/ 642890 w 1586151"/>
                    <a:gd name="connsiteY23" fmla="*/ 128745 h 1740428"/>
                    <a:gd name="connsiteX24" fmla="*/ 518271 w 1586151"/>
                    <a:gd name="connsiteY24" fmla="*/ 951 h 1740428"/>
                    <a:gd name="connsiteX25" fmla="*/ 353965 w 1586151"/>
                    <a:gd name="connsiteY25" fmla="*/ 92233 h 1740428"/>
                    <a:gd name="connsiteX26" fmla="*/ 270621 w 1586151"/>
                    <a:gd name="connsiteY26" fmla="*/ 302576 h 1740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86151" h="1740428">
                      <a:moveTo>
                        <a:pt x="270621" y="302576"/>
                      </a:moveTo>
                      <a:cubicBezTo>
                        <a:pt x="215588" y="304693"/>
                        <a:pt x="159496" y="295168"/>
                        <a:pt x="105521" y="308926"/>
                      </a:cubicBezTo>
                      <a:cubicBezTo>
                        <a:pt x="51546" y="322684"/>
                        <a:pt x="7096" y="368193"/>
                        <a:pt x="746" y="445451"/>
                      </a:cubicBezTo>
                      <a:cubicBezTo>
                        <a:pt x="-5604" y="522709"/>
                        <a:pt x="29321" y="587268"/>
                        <a:pt x="76946" y="581976"/>
                      </a:cubicBezTo>
                      <a:cubicBezTo>
                        <a:pt x="124571" y="576684"/>
                        <a:pt x="165846" y="577743"/>
                        <a:pt x="210296" y="575626"/>
                      </a:cubicBezTo>
                      <a:cubicBezTo>
                        <a:pt x="200771" y="704743"/>
                        <a:pt x="185954" y="886776"/>
                        <a:pt x="181721" y="962976"/>
                      </a:cubicBezTo>
                      <a:cubicBezTo>
                        <a:pt x="177488" y="1039176"/>
                        <a:pt x="206857" y="1089711"/>
                        <a:pt x="254746" y="1118551"/>
                      </a:cubicBezTo>
                      <a:cubicBezTo>
                        <a:pt x="302635" y="1147391"/>
                        <a:pt x="391006" y="1115640"/>
                        <a:pt x="435721" y="1093151"/>
                      </a:cubicBezTo>
                      <a:cubicBezTo>
                        <a:pt x="589179" y="1042351"/>
                        <a:pt x="772271" y="947101"/>
                        <a:pt x="896096" y="940751"/>
                      </a:cubicBezTo>
                      <a:cubicBezTo>
                        <a:pt x="1019921" y="934401"/>
                        <a:pt x="1207246" y="940751"/>
                        <a:pt x="1238996" y="1093151"/>
                      </a:cubicBezTo>
                      <a:cubicBezTo>
                        <a:pt x="1270746" y="1245551"/>
                        <a:pt x="1115171" y="1360909"/>
                        <a:pt x="991346" y="1423351"/>
                      </a:cubicBezTo>
                      <a:cubicBezTo>
                        <a:pt x="867521" y="1485793"/>
                        <a:pt x="805873" y="1454042"/>
                        <a:pt x="734171" y="1474151"/>
                      </a:cubicBezTo>
                      <a:cubicBezTo>
                        <a:pt x="662469" y="1494260"/>
                        <a:pt x="605583" y="1569137"/>
                        <a:pt x="618283" y="1629726"/>
                      </a:cubicBezTo>
                      <a:cubicBezTo>
                        <a:pt x="630983" y="1690315"/>
                        <a:pt x="693161" y="1754609"/>
                        <a:pt x="826246" y="1737676"/>
                      </a:cubicBezTo>
                      <a:cubicBezTo>
                        <a:pt x="959331" y="1720743"/>
                        <a:pt x="1284239" y="1657508"/>
                        <a:pt x="1416796" y="1528126"/>
                      </a:cubicBezTo>
                      <a:cubicBezTo>
                        <a:pt x="1549353" y="1398744"/>
                        <a:pt x="1621054" y="1117757"/>
                        <a:pt x="1569196" y="972501"/>
                      </a:cubicBezTo>
                      <a:cubicBezTo>
                        <a:pt x="1517338" y="827245"/>
                        <a:pt x="1394439" y="686354"/>
                        <a:pt x="1213596" y="658176"/>
                      </a:cubicBezTo>
                      <a:cubicBezTo>
                        <a:pt x="1032753" y="629998"/>
                        <a:pt x="742374" y="704213"/>
                        <a:pt x="484140" y="803432"/>
                      </a:cubicBezTo>
                      <a:lnTo>
                        <a:pt x="534146" y="572451"/>
                      </a:lnTo>
                      <a:cubicBezTo>
                        <a:pt x="806138" y="550226"/>
                        <a:pt x="1291914" y="543082"/>
                        <a:pt x="1338215" y="522445"/>
                      </a:cubicBezTo>
                      <a:cubicBezTo>
                        <a:pt x="1384516" y="501808"/>
                        <a:pt x="1415738" y="464104"/>
                        <a:pt x="1410446" y="401001"/>
                      </a:cubicBezTo>
                      <a:cubicBezTo>
                        <a:pt x="1405154" y="337898"/>
                        <a:pt x="1365732" y="262095"/>
                        <a:pt x="1306465" y="258126"/>
                      </a:cubicBezTo>
                      <a:cubicBezTo>
                        <a:pt x="1247198" y="254157"/>
                        <a:pt x="846354" y="294109"/>
                        <a:pt x="610346" y="293051"/>
                      </a:cubicBezTo>
                      <a:cubicBezTo>
                        <a:pt x="625163" y="229551"/>
                        <a:pt x="658236" y="177428"/>
                        <a:pt x="642890" y="128745"/>
                      </a:cubicBezTo>
                      <a:cubicBezTo>
                        <a:pt x="627544" y="80062"/>
                        <a:pt x="580713" y="9417"/>
                        <a:pt x="518271" y="951"/>
                      </a:cubicBezTo>
                      <a:cubicBezTo>
                        <a:pt x="455829" y="-7515"/>
                        <a:pt x="395240" y="41962"/>
                        <a:pt x="353965" y="92233"/>
                      </a:cubicBezTo>
                      <a:cubicBezTo>
                        <a:pt x="312690" y="142504"/>
                        <a:pt x="298402" y="232462"/>
                        <a:pt x="270621" y="30257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6234BB6D-88B3-C4C2-E4B8-EC95B0A2074B}"/>
                    </a:ext>
                  </a:extLst>
                </p:cNvPr>
                <p:cNvSpPr/>
                <p:nvPr/>
              </p:nvSpPr>
              <p:spPr bwMode="auto">
                <a:xfrm rot="20700000">
                  <a:off x="5363859" y="4809977"/>
                  <a:ext cx="1576040" cy="1707497"/>
                </a:xfrm>
                <a:custGeom>
                  <a:avLst/>
                  <a:gdLst>
                    <a:gd name="connsiteX0" fmla="*/ 590550 w 1584325"/>
                    <a:gd name="connsiteY0" fmla="*/ 3175 h 1657350"/>
                    <a:gd name="connsiteX1" fmla="*/ 0 w 1584325"/>
                    <a:gd name="connsiteY1" fmla="*/ 1504950 h 1657350"/>
                    <a:gd name="connsiteX2" fmla="*/ 104775 w 1584325"/>
                    <a:gd name="connsiteY2" fmla="*/ 1657350 h 1657350"/>
                    <a:gd name="connsiteX3" fmla="*/ 231775 w 1584325"/>
                    <a:gd name="connsiteY3" fmla="*/ 1619250 h 1657350"/>
                    <a:gd name="connsiteX4" fmla="*/ 454025 w 1584325"/>
                    <a:gd name="connsiteY4" fmla="*/ 1139825 h 1657350"/>
                    <a:gd name="connsiteX5" fmla="*/ 730250 w 1584325"/>
                    <a:gd name="connsiteY5" fmla="*/ 923925 h 1657350"/>
                    <a:gd name="connsiteX6" fmla="*/ 917575 w 1584325"/>
                    <a:gd name="connsiteY6" fmla="*/ 1635125 h 1657350"/>
                    <a:gd name="connsiteX7" fmla="*/ 1362075 w 1584325"/>
                    <a:gd name="connsiteY7" fmla="*/ 1597025 h 1657350"/>
                    <a:gd name="connsiteX8" fmla="*/ 1584325 w 1584325"/>
                    <a:gd name="connsiteY8" fmla="*/ 1409700 h 1657350"/>
                    <a:gd name="connsiteX9" fmla="*/ 1565275 w 1584325"/>
                    <a:gd name="connsiteY9" fmla="*/ 1260475 h 1657350"/>
                    <a:gd name="connsiteX10" fmla="*/ 1511300 w 1584325"/>
                    <a:gd name="connsiteY10" fmla="*/ 1260475 h 1657350"/>
                    <a:gd name="connsiteX11" fmla="*/ 1397000 w 1584325"/>
                    <a:gd name="connsiteY11" fmla="*/ 1193800 h 1657350"/>
                    <a:gd name="connsiteX12" fmla="*/ 1111250 w 1584325"/>
                    <a:gd name="connsiteY12" fmla="*/ 1314450 h 1657350"/>
                    <a:gd name="connsiteX13" fmla="*/ 1095375 w 1584325"/>
                    <a:gd name="connsiteY13" fmla="*/ 1050925 h 1657350"/>
                    <a:gd name="connsiteX14" fmla="*/ 1019175 w 1584325"/>
                    <a:gd name="connsiteY14" fmla="*/ 606425 h 1657350"/>
                    <a:gd name="connsiteX15" fmla="*/ 631825 w 1584325"/>
                    <a:gd name="connsiteY15" fmla="*/ 663575 h 1657350"/>
                    <a:gd name="connsiteX16" fmla="*/ 863600 w 1584325"/>
                    <a:gd name="connsiteY16" fmla="*/ 133350 h 1657350"/>
                    <a:gd name="connsiteX17" fmla="*/ 787400 w 1584325"/>
                    <a:gd name="connsiteY17" fmla="*/ 0 h 1657350"/>
                    <a:gd name="connsiteX18" fmla="*/ 590550 w 1584325"/>
                    <a:gd name="connsiteY18" fmla="*/ 3175 h 1657350"/>
                    <a:gd name="connsiteX0" fmla="*/ 590550 w 1584325"/>
                    <a:gd name="connsiteY0" fmla="*/ 3175 h 1635125"/>
                    <a:gd name="connsiteX1" fmla="*/ 0 w 1584325"/>
                    <a:gd name="connsiteY1" fmla="*/ 1504950 h 1635125"/>
                    <a:gd name="connsiteX2" fmla="*/ 45244 w 1584325"/>
                    <a:gd name="connsiteY2" fmla="*/ 1633538 h 1635125"/>
                    <a:gd name="connsiteX3" fmla="*/ 231775 w 1584325"/>
                    <a:gd name="connsiteY3" fmla="*/ 1619250 h 1635125"/>
                    <a:gd name="connsiteX4" fmla="*/ 454025 w 1584325"/>
                    <a:gd name="connsiteY4" fmla="*/ 1139825 h 1635125"/>
                    <a:gd name="connsiteX5" fmla="*/ 730250 w 1584325"/>
                    <a:gd name="connsiteY5" fmla="*/ 923925 h 1635125"/>
                    <a:gd name="connsiteX6" fmla="*/ 917575 w 1584325"/>
                    <a:gd name="connsiteY6" fmla="*/ 1635125 h 1635125"/>
                    <a:gd name="connsiteX7" fmla="*/ 1362075 w 1584325"/>
                    <a:gd name="connsiteY7" fmla="*/ 1597025 h 1635125"/>
                    <a:gd name="connsiteX8" fmla="*/ 1584325 w 1584325"/>
                    <a:gd name="connsiteY8" fmla="*/ 1409700 h 1635125"/>
                    <a:gd name="connsiteX9" fmla="*/ 1565275 w 1584325"/>
                    <a:gd name="connsiteY9" fmla="*/ 1260475 h 1635125"/>
                    <a:gd name="connsiteX10" fmla="*/ 1511300 w 1584325"/>
                    <a:gd name="connsiteY10" fmla="*/ 1260475 h 1635125"/>
                    <a:gd name="connsiteX11" fmla="*/ 1397000 w 1584325"/>
                    <a:gd name="connsiteY11" fmla="*/ 1193800 h 1635125"/>
                    <a:gd name="connsiteX12" fmla="*/ 1111250 w 1584325"/>
                    <a:gd name="connsiteY12" fmla="*/ 1314450 h 1635125"/>
                    <a:gd name="connsiteX13" fmla="*/ 1095375 w 1584325"/>
                    <a:gd name="connsiteY13" fmla="*/ 1050925 h 1635125"/>
                    <a:gd name="connsiteX14" fmla="*/ 1019175 w 1584325"/>
                    <a:gd name="connsiteY14" fmla="*/ 606425 h 1635125"/>
                    <a:gd name="connsiteX15" fmla="*/ 631825 w 1584325"/>
                    <a:gd name="connsiteY15" fmla="*/ 663575 h 1635125"/>
                    <a:gd name="connsiteX16" fmla="*/ 863600 w 1584325"/>
                    <a:gd name="connsiteY16" fmla="*/ 133350 h 1635125"/>
                    <a:gd name="connsiteX17" fmla="*/ 787400 w 1584325"/>
                    <a:gd name="connsiteY17" fmla="*/ 0 h 1635125"/>
                    <a:gd name="connsiteX18" fmla="*/ 590550 w 1584325"/>
                    <a:gd name="connsiteY18" fmla="*/ 3175 h 1635125"/>
                    <a:gd name="connsiteX0" fmla="*/ 597540 w 1591315"/>
                    <a:gd name="connsiteY0" fmla="*/ 3175 h 1652370"/>
                    <a:gd name="connsiteX1" fmla="*/ 6990 w 1591315"/>
                    <a:gd name="connsiteY1" fmla="*/ 1504950 h 1652370"/>
                    <a:gd name="connsiteX2" fmla="*/ 52234 w 1591315"/>
                    <a:gd name="connsiteY2" fmla="*/ 1633538 h 1652370"/>
                    <a:gd name="connsiteX3" fmla="*/ 238765 w 1591315"/>
                    <a:gd name="connsiteY3" fmla="*/ 1619250 h 1652370"/>
                    <a:gd name="connsiteX4" fmla="*/ 461015 w 1591315"/>
                    <a:gd name="connsiteY4" fmla="*/ 1139825 h 1652370"/>
                    <a:gd name="connsiteX5" fmla="*/ 737240 w 1591315"/>
                    <a:gd name="connsiteY5" fmla="*/ 923925 h 1652370"/>
                    <a:gd name="connsiteX6" fmla="*/ 924565 w 1591315"/>
                    <a:gd name="connsiteY6" fmla="*/ 1635125 h 1652370"/>
                    <a:gd name="connsiteX7" fmla="*/ 1369065 w 1591315"/>
                    <a:gd name="connsiteY7" fmla="*/ 1597025 h 1652370"/>
                    <a:gd name="connsiteX8" fmla="*/ 1591315 w 1591315"/>
                    <a:gd name="connsiteY8" fmla="*/ 1409700 h 1652370"/>
                    <a:gd name="connsiteX9" fmla="*/ 1572265 w 1591315"/>
                    <a:gd name="connsiteY9" fmla="*/ 1260475 h 1652370"/>
                    <a:gd name="connsiteX10" fmla="*/ 1518290 w 1591315"/>
                    <a:gd name="connsiteY10" fmla="*/ 1260475 h 1652370"/>
                    <a:gd name="connsiteX11" fmla="*/ 1403990 w 1591315"/>
                    <a:gd name="connsiteY11" fmla="*/ 1193800 h 1652370"/>
                    <a:gd name="connsiteX12" fmla="*/ 1118240 w 1591315"/>
                    <a:gd name="connsiteY12" fmla="*/ 1314450 h 1652370"/>
                    <a:gd name="connsiteX13" fmla="*/ 1102365 w 1591315"/>
                    <a:gd name="connsiteY13" fmla="*/ 1050925 h 1652370"/>
                    <a:gd name="connsiteX14" fmla="*/ 1026165 w 1591315"/>
                    <a:gd name="connsiteY14" fmla="*/ 606425 h 1652370"/>
                    <a:gd name="connsiteX15" fmla="*/ 638815 w 1591315"/>
                    <a:gd name="connsiteY15" fmla="*/ 663575 h 1652370"/>
                    <a:gd name="connsiteX16" fmla="*/ 870590 w 1591315"/>
                    <a:gd name="connsiteY16" fmla="*/ 133350 h 1652370"/>
                    <a:gd name="connsiteX17" fmla="*/ 794390 w 1591315"/>
                    <a:gd name="connsiteY17" fmla="*/ 0 h 1652370"/>
                    <a:gd name="connsiteX18" fmla="*/ 597540 w 1591315"/>
                    <a:gd name="connsiteY18" fmla="*/ 3175 h 1652370"/>
                    <a:gd name="connsiteX0" fmla="*/ 606161 w 1599936"/>
                    <a:gd name="connsiteY0" fmla="*/ 3175 h 1652370"/>
                    <a:gd name="connsiteX1" fmla="*/ 15611 w 1599936"/>
                    <a:gd name="connsiteY1" fmla="*/ 1504950 h 1652370"/>
                    <a:gd name="connsiteX2" fmla="*/ 60855 w 1599936"/>
                    <a:gd name="connsiteY2" fmla="*/ 1633538 h 1652370"/>
                    <a:gd name="connsiteX3" fmla="*/ 247386 w 1599936"/>
                    <a:gd name="connsiteY3" fmla="*/ 1619250 h 1652370"/>
                    <a:gd name="connsiteX4" fmla="*/ 469636 w 1599936"/>
                    <a:gd name="connsiteY4" fmla="*/ 1139825 h 1652370"/>
                    <a:gd name="connsiteX5" fmla="*/ 745861 w 1599936"/>
                    <a:gd name="connsiteY5" fmla="*/ 923925 h 1652370"/>
                    <a:gd name="connsiteX6" fmla="*/ 933186 w 1599936"/>
                    <a:gd name="connsiteY6" fmla="*/ 1635125 h 1652370"/>
                    <a:gd name="connsiteX7" fmla="*/ 1377686 w 1599936"/>
                    <a:gd name="connsiteY7" fmla="*/ 1597025 h 1652370"/>
                    <a:gd name="connsiteX8" fmla="*/ 1599936 w 1599936"/>
                    <a:gd name="connsiteY8" fmla="*/ 1409700 h 1652370"/>
                    <a:gd name="connsiteX9" fmla="*/ 1580886 w 1599936"/>
                    <a:gd name="connsiteY9" fmla="*/ 1260475 h 1652370"/>
                    <a:gd name="connsiteX10" fmla="*/ 1526911 w 1599936"/>
                    <a:gd name="connsiteY10" fmla="*/ 1260475 h 1652370"/>
                    <a:gd name="connsiteX11" fmla="*/ 1412611 w 1599936"/>
                    <a:gd name="connsiteY11" fmla="*/ 1193800 h 1652370"/>
                    <a:gd name="connsiteX12" fmla="*/ 1126861 w 1599936"/>
                    <a:gd name="connsiteY12" fmla="*/ 1314450 h 1652370"/>
                    <a:gd name="connsiteX13" fmla="*/ 1110986 w 1599936"/>
                    <a:gd name="connsiteY13" fmla="*/ 1050925 h 1652370"/>
                    <a:gd name="connsiteX14" fmla="*/ 1034786 w 1599936"/>
                    <a:gd name="connsiteY14" fmla="*/ 606425 h 1652370"/>
                    <a:gd name="connsiteX15" fmla="*/ 647436 w 1599936"/>
                    <a:gd name="connsiteY15" fmla="*/ 663575 h 1652370"/>
                    <a:gd name="connsiteX16" fmla="*/ 879211 w 1599936"/>
                    <a:gd name="connsiteY16" fmla="*/ 133350 h 1652370"/>
                    <a:gd name="connsiteX17" fmla="*/ 803011 w 1599936"/>
                    <a:gd name="connsiteY17" fmla="*/ 0 h 1652370"/>
                    <a:gd name="connsiteX18" fmla="*/ 606161 w 1599936"/>
                    <a:gd name="connsiteY18" fmla="*/ 3175 h 1652370"/>
                    <a:gd name="connsiteX0" fmla="*/ 621747 w 1615522"/>
                    <a:gd name="connsiteY0" fmla="*/ 3175 h 1652370"/>
                    <a:gd name="connsiteX1" fmla="*/ 357428 w 1615522"/>
                    <a:gd name="connsiteY1" fmla="*/ 715169 h 1652370"/>
                    <a:gd name="connsiteX2" fmla="*/ 31197 w 1615522"/>
                    <a:gd name="connsiteY2" fmla="*/ 1504950 h 1652370"/>
                    <a:gd name="connsiteX3" fmla="*/ 76441 w 1615522"/>
                    <a:gd name="connsiteY3" fmla="*/ 1633538 h 1652370"/>
                    <a:gd name="connsiteX4" fmla="*/ 262972 w 1615522"/>
                    <a:gd name="connsiteY4" fmla="*/ 1619250 h 1652370"/>
                    <a:gd name="connsiteX5" fmla="*/ 485222 w 1615522"/>
                    <a:gd name="connsiteY5" fmla="*/ 1139825 h 1652370"/>
                    <a:gd name="connsiteX6" fmla="*/ 761447 w 1615522"/>
                    <a:gd name="connsiteY6" fmla="*/ 923925 h 1652370"/>
                    <a:gd name="connsiteX7" fmla="*/ 948772 w 1615522"/>
                    <a:gd name="connsiteY7" fmla="*/ 1635125 h 1652370"/>
                    <a:gd name="connsiteX8" fmla="*/ 1393272 w 1615522"/>
                    <a:gd name="connsiteY8" fmla="*/ 1597025 h 1652370"/>
                    <a:gd name="connsiteX9" fmla="*/ 1615522 w 1615522"/>
                    <a:gd name="connsiteY9" fmla="*/ 1409700 h 1652370"/>
                    <a:gd name="connsiteX10" fmla="*/ 1596472 w 1615522"/>
                    <a:gd name="connsiteY10" fmla="*/ 1260475 h 1652370"/>
                    <a:gd name="connsiteX11" fmla="*/ 1542497 w 1615522"/>
                    <a:gd name="connsiteY11" fmla="*/ 1260475 h 1652370"/>
                    <a:gd name="connsiteX12" fmla="*/ 1428197 w 1615522"/>
                    <a:gd name="connsiteY12" fmla="*/ 1193800 h 1652370"/>
                    <a:gd name="connsiteX13" fmla="*/ 1142447 w 1615522"/>
                    <a:gd name="connsiteY13" fmla="*/ 1314450 h 1652370"/>
                    <a:gd name="connsiteX14" fmla="*/ 1126572 w 1615522"/>
                    <a:gd name="connsiteY14" fmla="*/ 1050925 h 1652370"/>
                    <a:gd name="connsiteX15" fmla="*/ 1050372 w 1615522"/>
                    <a:gd name="connsiteY15" fmla="*/ 606425 h 1652370"/>
                    <a:gd name="connsiteX16" fmla="*/ 663022 w 1615522"/>
                    <a:gd name="connsiteY16" fmla="*/ 663575 h 1652370"/>
                    <a:gd name="connsiteX17" fmla="*/ 894797 w 1615522"/>
                    <a:gd name="connsiteY17" fmla="*/ 133350 h 1652370"/>
                    <a:gd name="connsiteX18" fmla="*/ 818597 w 1615522"/>
                    <a:gd name="connsiteY18" fmla="*/ 0 h 1652370"/>
                    <a:gd name="connsiteX19" fmla="*/ 621747 w 1615522"/>
                    <a:gd name="connsiteY19" fmla="*/ 3175 h 1652370"/>
                    <a:gd name="connsiteX0" fmla="*/ 587970 w 1581745"/>
                    <a:gd name="connsiteY0" fmla="*/ 3175 h 1645442"/>
                    <a:gd name="connsiteX1" fmla="*/ 323651 w 1581745"/>
                    <a:gd name="connsiteY1" fmla="*/ 715169 h 1645442"/>
                    <a:gd name="connsiteX2" fmla="*/ 23614 w 1581745"/>
                    <a:gd name="connsiteY2" fmla="*/ 1428750 h 1645442"/>
                    <a:gd name="connsiteX3" fmla="*/ 42664 w 1581745"/>
                    <a:gd name="connsiteY3" fmla="*/ 1633538 h 1645442"/>
                    <a:gd name="connsiteX4" fmla="*/ 229195 w 1581745"/>
                    <a:gd name="connsiteY4" fmla="*/ 1619250 h 1645442"/>
                    <a:gd name="connsiteX5" fmla="*/ 451445 w 1581745"/>
                    <a:gd name="connsiteY5" fmla="*/ 1139825 h 1645442"/>
                    <a:gd name="connsiteX6" fmla="*/ 727670 w 1581745"/>
                    <a:gd name="connsiteY6" fmla="*/ 923925 h 1645442"/>
                    <a:gd name="connsiteX7" fmla="*/ 914995 w 1581745"/>
                    <a:gd name="connsiteY7" fmla="*/ 1635125 h 1645442"/>
                    <a:gd name="connsiteX8" fmla="*/ 1359495 w 1581745"/>
                    <a:gd name="connsiteY8" fmla="*/ 1597025 h 1645442"/>
                    <a:gd name="connsiteX9" fmla="*/ 1581745 w 1581745"/>
                    <a:gd name="connsiteY9" fmla="*/ 1409700 h 1645442"/>
                    <a:gd name="connsiteX10" fmla="*/ 1562695 w 1581745"/>
                    <a:gd name="connsiteY10" fmla="*/ 1260475 h 1645442"/>
                    <a:gd name="connsiteX11" fmla="*/ 1508720 w 1581745"/>
                    <a:gd name="connsiteY11" fmla="*/ 1260475 h 1645442"/>
                    <a:gd name="connsiteX12" fmla="*/ 1394420 w 1581745"/>
                    <a:gd name="connsiteY12" fmla="*/ 1193800 h 1645442"/>
                    <a:gd name="connsiteX13" fmla="*/ 1108670 w 1581745"/>
                    <a:gd name="connsiteY13" fmla="*/ 1314450 h 1645442"/>
                    <a:gd name="connsiteX14" fmla="*/ 1092795 w 1581745"/>
                    <a:gd name="connsiteY14" fmla="*/ 1050925 h 1645442"/>
                    <a:gd name="connsiteX15" fmla="*/ 1016595 w 1581745"/>
                    <a:gd name="connsiteY15" fmla="*/ 606425 h 1645442"/>
                    <a:gd name="connsiteX16" fmla="*/ 629245 w 1581745"/>
                    <a:gd name="connsiteY16" fmla="*/ 663575 h 1645442"/>
                    <a:gd name="connsiteX17" fmla="*/ 861020 w 1581745"/>
                    <a:gd name="connsiteY17" fmla="*/ 133350 h 1645442"/>
                    <a:gd name="connsiteX18" fmla="*/ 784820 w 1581745"/>
                    <a:gd name="connsiteY18" fmla="*/ 0 h 1645442"/>
                    <a:gd name="connsiteX19" fmla="*/ 587970 w 1581745"/>
                    <a:gd name="connsiteY19" fmla="*/ 3175 h 1645442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914995 w 1581745"/>
                    <a:gd name="connsiteY7" fmla="*/ 1635125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914995 w 1581745"/>
                    <a:gd name="connsiteY7" fmla="*/ 1635125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914995 w 1581745"/>
                    <a:gd name="connsiteY7" fmla="*/ 1635125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867370 w 1581745"/>
                    <a:gd name="connsiteY7" fmla="*/ 1608932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61381"/>
                    <a:gd name="connsiteX1" fmla="*/ 323651 w 1581745"/>
                    <a:gd name="connsiteY1" fmla="*/ 715169 h 1661381"/>
                    <a:gd name="connsiteX2" fmla="*/ 23614 w 1581745"/>
                    <a:gd name="connsiteY2" fmla="*/ 1428750 h 1661381"/>
                    <a:gd name="connsiteX3" fmla="*/ 42664 w 1581745"/>
                    <a:gd name="connsiteY3" fmla="*/ 1633538 h 1661381"/>
                    <a:gd name="connsiteX4" fmla="*/ 229195 w 1581745"/>
                    <a:gd name="connsiteY4" fmla="*/ 1619250 h 1661381"/>
                    <a:gd name="connsiteX5" fmla="*/ 451445 w 1581745"/>
                    <a:gd name="connsiteY5" fmla="*/ 1139825 h 1661381"/>
                    <a:gd name="connsiteX6" fmla="*/ 727670 w 1581745"/>
                    <a:gd name="connsiteY6" fmla="*/ 923925 h 1661381"/>
                    <a:gd name="connsiteX7" fmla="*/ 867370 w 1581745"/>
                    <a:gd name="connsiteY7" fmla="*/ 1608932 h 1661381"/>
                    <a:gd name="connsiteX8" fmla="*/ 1359495 w 1581745"/>
                    <a:gd name="connsiteY8" fmla="*/ 1597025 h 1661381"/>
                    <a:gd name="connsiteX9" fmla="*/ 1581745 w 1581745"/>
                    <a:gd name="connsiteY9" fmla="*/ 1409700 h 1661381"/>
                    <a:gd name="connsiteX10" fmla="*/ 1562695 w 1581745"/>
                    <a:gd name="connsiteY10" fmla="*/ 1260475 h 1661381"/>
                    <a:gd name="connsiteX11" fmla="*/ 1508720 w 1581745"/>
                    <a:gd name="connsiteY11" fmla="*/ 1260475 h 1661381"/>
                    <a:gd name="connsiteX12" fmla="*/ 1394420 w 1581745"/>
                    <a:gd name="connsiteY12" fmla="*/ 1193800 h 1661381"/>
                    <a:gd name="connsiteX13" fmla="*/ 1108670 w 1581745"/>
                    <a:gd name="connsiteY13" fmla="*/ 1314450 h 1661381"/>
                    <a:gd name="connsiteX14" fmla="*/ 1092795 w 1581745"/>
                    <a:gd name="connsiteY14" fmla="*/ 1050925 h 1661381"/>
                    <a:gd name="connsiteX15" fmla="*/ 1016595 w 1581745"/>
                    <a:gd name="connsiteY15" fmla="*/ 606425 h 1661381"/>
                    <a:gd name="connsiteX16" fmla="*/ 629245 w 1581745"/>
                    <a:gd name="connsiteY16" fmla="*/ 663575 h 1661381"/>
                    <a:gd name="connsiteX17" fmla="*/ 861020 w 1581745"/>
                    <a:gd name="connsiteY17" fmla="*/ 133350 h 1661381"/>
                    <a:gd name="connsiteX18" fmla="*/ 784820 w 1581745"/>
                    <a:gd name="connsiteY18" fmla="*/ 0 h 1661381"/>
                    <a:gd name="connsiteX19" fmla="*/ 587970 w 1581745"/>
                    <a:gd name="connsiteY19" fmla="*/ 3175 h 1661381"/>
                    <a:gd name="connsiteX0" fmla="*/ 587970 w 1581745"/>
                    <a:gd name="connsiteY0" fmla="*/ 3175 h 1661381"/>
                    <a:gd name="connsiteX1" fmla="*/ 323651 w 1581745"/>
                    <a:gd name="connsiteY1" fmla="*/ 715169 h 1661381"/>
                    <a:gd name="connsiteX2" fmla="*/ 23614 w 1581745"/>
                    <a:gd name="connsiteY2" fmla="*/ 1428750 h 1661381"/>
                    <a:gd name="connsiteX3" fmla="*/ 42664 w 1581745"/>
                    <a:gd name="connsiteY3" fmla="*/ 1633538 h 1661381"/>
                    <a:gd name="connsiteX4" fmla="*/ 229195 w 1581745"/>
                    <a:gd name="connsiteY4" fmla="*/ 1619250 h 1661381"/>
                    <a:gd name="connsiteX5" fmla="*/ 451445 w 1581745"/>
                    <a:gd name="connsiteY5" fmla="*/ 1139825 h 1661381"/>
                    <a:gd name="connsiteX6" fmla="*/ 727670 w 1581745"/>
                    <a:gd name="connsiteY6" fmla="*/ 923925 h 1661381"/>
                    <a:gd name="connsiteX7" fmla="*/ 867370 w 1581745"/>
                    <a:gd name="connsiteY7" fmla="*/ 1608932 h 1661381"/>
                    <a:gd name="connsiteX8" fmla="*/ 1359495 w 1581745"/>
                    <a:gd name="connsiteY8" fmla="*/ 1597025 h 1661381"/>
                    <a:gd name="connsiteX9" fmla="*/ 1581745 w 1581745"/>
                    <a:gd name="connsiteY9" fmla="*/ 1409700 h 1661381"/>
                    <a:gd name="connsiteX10" fmla="*/ 1562695 w 1581745"/>
                    <a:gd name="connsiteY10" fmla="*/ 1260475 h 1661381"/>
                    <a:gd name="connsiteX11" fmla="*/ 1508720 w 1581745"/>
                    <a:gd name="connsiteY11" fmla="*/ 1260475 h 1661381"/>
                    <a:gd name="connsiteX12" fmla="*/ 1394420 w 1581745"/>
                    <a:gd name="connsiteY12" fmla="*/ 1193800 h 1661381"/>
                    <a:gd name="connsiteX13" fmla="*/ 1108670 w 1581745"/>
                    <a:gd name="connsiteY13" fmla="*/ 1314450 h 1661381"/>
                    <a:gd name="connsiteX14" fmla="*/ 1092795 w 1581745"/>
                    <a:gd name="connsiteY14" fmla="*/ 1050925 h 1661381"/>
                    <a:gd name="connsiteX15" fmla="*/ 1016595 w 1581745"/>
                    <a:gd name="connsiteY15" fmla="*/ 606425 h 1661381"/>
                    <a:gd name="connsiteX16" fmla="*/ 629245 w 1581745"/>
                    <a:gd name="connsiteY16" fmla="*/ 663575 h 1661381"/>
                    <a:gd name="connsiteX17" fmla="*/ 861020 w 1581745"/>
                    <a:gd name="connsiteY17" fmla="*/ 133350 h 1661381"/>
                    <a:gd name="connsiteX18" fmla="*/ 784820 w 1581745"/>
                    <a:gd name="connsiteY18" fmla="*/ 0 h 1661381"/>
                    <a:gd name="connsiteX19" fmla="*/ 587970 w 1581745"/>
                    <a:gd name="connsiteY19" fmla="*/ 3175 h 1661381"/>
                    <a:gd name="connsiteX0" fmla="*/ 587970 w 1581745"/>
                    <a:gd name="connsiteY0" fmla="*/ 3175 h 1661381"/>
                    <a:gd name="connsiteX1" fmla="*/ 323651 w 1581745"/>
                    <a:gd name="connsiteY1" fmla="*/ 715169 h 1661381"/>
                    <a:gd name="connsiteX2" fmla="*/ 23614 w 1581745"/>
                    <a:gd name="connsiteY2" fmla="*/ 1428750 h 1661381"/>
                    <a:gd name="connsiteX3" fmla="*/ 42664 w 1581745"/>
                    <a:gd name="connsiteY3" fmla="*/ 1633538 h 1661381"/>
                    <a:gd name="connsiteX4" fmla="*/ 229195 w 1581745"/>
                    <a:gd name="connsiteY4" fmla="*/ 1619250 h 1661381"/>
                    <a:gd name="connsiteX5" fmla="*/ 451445 w 1581745"/>
                    <a:gd name="connsiteY5" fmla="*/ 1139825 h 1661381"/>
                    <a:gd name="connsiteX6" fmla="*/ 727670 w 1581745"/>
                    <a:gd name="connsiteY6" fmla="*/ 923925 h 1661381"/>
                    <a:gd name="connsiteX7" fmla="*/ 867370 w 1581745"/>
                    <a:gd name="connsiteY7" fmla="*/ 1608932 h 1661381"/>
                    <a:gd name="connsiteX8" fmla="*/ 1359495 w 1581745"/>
                    <a:gd name="connsiteY8" fmla="*/ 1597025 h 1661381"/>
                    <a:gd name="connsiteX9" fmla="*/ 1581745 w 1581745"/>
                    <a:gd name="connsiteY9" fmla="*/ 1409700 h 1661381"/>
                    <a:gd name="connsiteX10" fmla="*/ 1562695 w 1581745"/>
                    <a:gd name="connsiteY10" fmla="*/ 1260475 h 1661381"/>
                    <a:gd name="connsiteX11" fmla="*/ 1508720 w 1581745"/>
                    <a:gd name="connsiteY11" fmla="*/ 1260475 h 1661381"/>
                    <a:gd name="connsiteX12" fmla="*/ 1394420 w 1581745"/>
                    <a:gd name="connsiteY12" fmla="*/ 1193800 h 1661381"/>
                    <a:gd name="connsiteX13" fmla="*/ 1108670 w 1581745"/>
                    <a:gd name="connsiteY13" fmla="*/ 1314450 h 1661381"/>
                    <a:gd name="connsiteX14" fmla="*/ 1092795 w 1581745"/>
                    <a:gd name="connsiteY14" fmla="*/ 1050925 h 1661381"/>
                    <a:gd name="connsiteX15" fmla="*/ 1016595 w 1581745"/>
                    <a:gd name="connsiteY15" fmla="*/ 606425 h 1661381"/>
                    <a:gd name="connsiteX16" fmla="*/ 629245 w 1581745"/>
                    <a:gd name="connsiteY16" fmla="*/ 663575 h 1661381"/>
                    <a:gd name="connsiteX17" fmla="*/ 861020 w 1581745"/>
                    <a:gd name="connsiteY17" fmla="*/ 133350 h 1661381"/>
                    <a:gd name="connsiteX18" fmla="*/ 784820 w 1581745"/>
                    <a:gd name="connsiteY18" fmla="*/ 0 h 1661381"/>
                    <a:gd name="connsiteX19" fmla="*/ 587970 w 1581745"/>
                    <a:gd name="connsiteY19" fmla="*/ 3175 h 1661381"/>
                    <a:gd name="connsiteX0" fmla="*/ 587970 w 1581745"/>
                    <a:gd name="connsiteY0" fmla="*/ 3175 h 1659761"/>
                    <a:gd name="connsiteX1" fmla="*/ 323651 w 1581745"/>
                    <a:gd name="connsiteY1" fmla="*/ 715169 h 1659761"/>
                    <a:gd name="connsiteX2" fmla="*/ 23614 w 1581745"/>
                    <a:gd name="connsiteY2" fmla="*/ 1428750 h 1659761"/>
                    <a:gd name="connsiteX3" fmla="*/ 42664 w 1581745"/>
                    <a:gd name="connsiteY3" fmla="*/ 1633538 h 1659761"/>
                    <a:gd name="connsiteX4" fmla="*/ 229195 w 1581745"/>
                    <a:gd name="connsiteY4" fmla="*/ 1619250 h 1659761"/>
                    <a:gd name="connsiteX5" fmla="*/ 451445 w 1581745"/>
                    <a:gd name="connsiteY5" fmla="*/ 1139825 h 1659761"/>
                    <a:gd name="connsiteX6" fmla="*/ 727670 w 1581745"/>
                    <a:gd name="connsiteY6" fmla="*/ 923925 h 1659761"/>
                    <a:gd name="connsiteX7" fmla="*/ 867370 w 1581745"/>
                    <a:gd name="connsiteY7" fmla="*/ 1608932 h 1659761"/>
                    <a:gd name="connsiteX8" fmla="*/ 1345208 w 1581745"/>
                    <a:gd name="connsiteY8" fmla="*/ 1606550 h 1659761"/>
                    <a:gd name="connsiteX9" fmla="*/ 1581745 w 1581745"/>
                    <a:gd name="connsiteY9" fmla="*/ 1409700 h 1659761"/>
                    <a:gd name="connsiteX10" fmla="*/ 1562695 w 1581745"/>
                    <a:gd name="connsiteY10" fmla="*/ 1260475 h 1659761"/>
                    <a:gd name="connsiteX11" fmla="*/ 1508720 w 1581745"/>
                    <a:gd name="connsiteY11" fmla="*/ 1260475 h 1659761"/>
                    <a:gd name="connsiteX12" fmla="*/ 1394420 w 1581745"/>
                    <a:gd name="connsiteY12" fmla="*/ 1193800 h 1659761"/>
                    <a:gd name="connsiteX13" fmla="*/ 1108670 w 1581745"/>
                    <a:gd name="connsiteY13" fmla="*/ 1314450 h 1659761"/>
                    <a:gd name="connsiteX14" fmla="*/ 1092795 w 1581745"/>
                    <a:gd name="connsiteY14" fmla="*/ 1050925 h 1659761"/>
                    <a:gd name="connsiteX15" fmla="*/ 1016595 w 1581745"/>
                    <a:gd name="connsiteY15" fmla="*/ 606425 h 1659761"/>
                    <a:gd name="connsiteX16" fmla="*/ 629245 w 1581745"/>
                    <a:gd name="connsiteY16" fmla="*/ 663575 h 1659761"/>
                    <a:gd name="connsiteX17" fmla="*/ 861020 w 1581745"/>
                    <a:gd name="connsiteY17" fmla="*/ 133350 h 1659761"/>
                    <a:gd name="connsiteX18" fmla="*/ 784820 w 1581745"/>
                    <a:gd name="connsiteY18" fmla="*/ 0 h 1659761"/>
                    <a:gd name="connsiteX19" fmla="*/ 587970 w 1581745"/>
                    <a:gd name="connsiteY19" fmla="*/ 3175 h 1659761"/>
                    <a:gd name="connsiteX0" fmla="*/ 587970 w 1581745"/>
                    <a:gd name="connsiteY0" fmla="*/ 3175 h 1672123"/>
                    <a:gd name="connsiteX1" fmla="*/ 323651 w 1581745"/>
                    <a:gd name="connsiteY1" fmla="*/ 715169 h 1672123"/>
                    <a:gd name="connsiteX2" fmla="*/ 23614 w 1581745"/>
                    <a:gd name="connsiteY2" fmla="*/ 1428750 h 1672123"/>
                    <a:gd name="connsiteX3" fmla="*/ 42664 w 1581745"/>
                    <a:gd name="connsiteY3" fmla="*/ 1633538 h 1672123"/>
                    <a:gd name="connsiteX4" fmla="*/ 229195 w 1581745"/>
                    <a:gd name="connsiteY4" fmla="*/ 1619250 h 1672123"/>
                    <a:gd name="connsiteX5" fmla="*/ 451445 w 1581745"/>
                    <a:gd name="connsiteY5" fmla="*/ 1139825 h 1672123"/>
                    <a:gd name="connsiteX6" fmla="*/ 727670 w 1581745"/>
                    <a:gd name="connsiteY6" fmla="*/ 923925 h 1672123"/>
                    <a:gd name="connsiteX7" fmla="*/ 867370 w 1581745"/>
                    <a:gd name="connsiteY7" fmla="*/ 1608932 h 1672123"/>
                    <a:gd name="connsiteX8" fmla="*/ 1345208 w 1581745"/>
                    <a:gd name="connsiteY8" fmla="*/ 1606550 h 1672123"/>
                    <a:gd name="connsiteX9" fmla="*/ 1581745 w 1581745"/>
                    <a:gd name="connsiteY9" fmla="*/ 1409700 h 1672123"/>
                    <a:gd name="connsiteX10" fmla="*/ 1562695 w 1581745"/>
                    <a:gd name="connsiteY10" fmla="*/ 1260475 h 1672123"/>
                    <a:gd name="connsiteX11" fmla="*/ 1508720 w 1581745"/>
                    <a:gd name="connsiteY11" fmla="*/ 1260475 h 1672123"/>
                    <a:gd name="connsiteX12" fmla="*/ 1394420 w 1581745"/>
                    <a:gd name="connsiteY12" fmla="*/ 1193800 h 1672123"/>
                    <a:gd name="connsiteX13" fmla="*/ 1108670 w 1581745"/>
                    <a:gd name="connsiteY13" fmla="*/ 1314450 h 1672123"/>
                    <a:gd name="connsiteX14" fmla="*/ 1092795 w 1581745"/>
                    <a:gd name="connsiteY14" fmla="*/ 1050925 h 1672123"/>
                    <a:gd name="connsiteX15" fmla="*/ 1016595 w 1581745"/>
                    <a:gd name="connsiteY15" fmla="*/ 606425 h 1672123"/>
                    <a:gd name="connsiteX16" fmla="*/ 629245 w 1581745"/>
                    <a:gd name="connsiteY16" fmla="*/ 663575 h 1672123"/>
                    <a:gd name="connsiteX17" fmla="*/ 861020 w 1581745"/>
                    <a:gd name="connsiteY17" fmla="*/ 133350 h 1672123"/>
                    <a:gd name="connsiteX18" fmla="*/ 784820 w 1581745"/>
                    <a:gd name="connsiteY18" fmla="*/ 0 h 1672123"/>
                    <a:gd name="connsiteX19" fmla="*/ 587970 w 1581745"/>
                    <a:gd name="connsiteY19" fmla="*/ 3175 h 1672123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94420 w 1581745"/>
                    <a:gd name="connsiteY11" fmla="*/ 1193800 h 1657267"/>
                    <a:gd name="connsiteX12" fmla="*/ 1108670 w 1581745"/>
                    <a:gd name="connsiteY12" fmla="*/ 1314450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87276 w 1581745"/>
                    <a:gd name="connsiteY11" fmla="*/ 1205706 h 1657267"/>
                    <a:gd name="connsiteX12" fmla="*/ 1108670 w 1581745"/>
                    <a:gd name="connsiteY12" fmla="*/ 1314450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39677 w 1581745"/>
                    <a:gd name="connsiteY10" fmla="*/ 1250950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39677 w 1581745"/>
                    <a:gd name="connsiteY10" fmla="*/ 1250950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39677 w 1581745"/>
                    <a:gd name="connsiteY10" fmla="*/ 1250950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55552"/>
                    <a:gd name="connsiteY0" fmla="*/ 3175 h 1657267"/>
                    <a:gd name="connsiteX1" fmla="*/ 323651 w 1555552"/>
                    <a:gd name="connsiteY1" fmla="*/ 715169 h 1657267"/>
                    <a:gd name="connsiteX2" fmla="*/ 23614 w 1555552"/>
                    <a:gd name="connsiteY2" fmla="*/ 1428750 h 1657267"/>
                    <a:gd name="connsiteX3" fmla="*/ 42664 w 1555552"/>
                    <a:gd name="connsiteY3" fmla="*/ 1633538 h 1657267"/>
                    <a:gd name="connsiteX4" fmla="*/ 229195 w 1555552"/>
                    <a:gd name="connsiteY4" fmla="*/ 1619250 h 1657267"/>
                    <a:gd name="connsiteX5" fmla="*/ 451445 w 1555552"/>
                    <a:gd name="connsiteY5" fmla="*/ 1139825 h 1657267"/>
                    <a:gd name="connsiteX6" fmla="*/ 751482 w 1555552"/>
                    <a:gd name="connsiteY6" fmla="*/ 926306 h 1657267"/>
                    <a:gd name="connsiteX7" fmla="*/ 822126 w 1555552"/>
                    <a:gd name="connsiteY7" fmla="*/ 1582738 h 1657267"/>
                    <a:gd name="connsiteX8" fmla="*/ 1345208 w 1555552"/>
                    <a:gd name="connsiteY8" fmla="*/ 1606550 h 1657267"/>
                    <a:gd name="connsiteX9" fmla="*/ 1555552 w 1555552"/>
                    <a:gd name="connsiteY9" fmla="*/ 1433512 h 1657267"/>
                    <a:gd name="connsiteX10" fmla="*/ 1539677 w 1555552"/>
                    <a:gd name="connsiteY10" fmla="*/ 1250950 h 1657267"/>
                    <a:gd name="connsiteX11" fmla="*/ 1387276 w 1555552"/>
                    <a:gd name="connsiteY11" fmla="*/ 1205706 h 1657267"/>
                    <a:gd name="connsiteX12" fmla="*/ 1111051 w 1555552"/>
                    <a:gd name="connsiteY12" fmla="*/ 1321594 h 1657267"/>
                    <a:gd name="connsiteX13" fmla="*/ 1092795 w 1555552"/>
                    <a:gd name="connsiteY13" fmla="*/ 1050925 h 1657267"/>
                    <a:gd name="connsiteX14" fmla="*/ 1016595 w 1555552"/>
                    <a:gd name="connsiteY14" fmla="*/ 606425 h 1657267"/>
                    <a:gd name="connsiteX15" fmla="*/ 629245 w 1555552"/>
                    <a:gd name="connsiteY15" fmla="*/ 663575 h 1657267"/>
                    <a:gd name="connsiteX16" fmla="*/ 861020 w 1555552"/>
                    <a:gd name="connsiteY16" fmla="*/ 133350 h 1657267"/>
                    <a:gd name="connsiteX17" fmla="*/ 784820 w 1555552"/>
                    <a:gd name="connsiteY17" fmla="*/ 0 h 1657267"/>
                    <a:gd name="connsiteX18" fmla="*/ 587970 w 1555552"/>
                    <a:gd name="connsiteY18" fmla="*/ 3175 h 1657267"/>
                    <a:gd name="connsiteX0" fmla="*/ 587970 w 1574811"/>
                    <a:gd name="connsiteY0" fmla="*/ 3175 h 1657267"/>
                    <a:gd name="connsiteX1" fmla="*/ 323651 w 1574811"/>
                    <a:gd name="connsiteY1" fmla="*/ 715169 h 1657267"/>
                    <a:gd name="connsiteX2" fmla="*/ 23614 w 1574811"/>
                    <a:gd name="connsiteY2" fmla="*/ 1428750 h 1657267"/>
                    <a:gd name="connsiteX3" fmla="*/ 42664 w 1574811"/>
                    <a:gd name="connsiteY3" fmla="*/ 1633538 h 1657267"/>
                    <a:gd name="connsiteX4" fmla="*/ 229195 w 1574811"/>
                    <a:gd name="connsiteY4" fmla="*/ 1619250 h 1657267"/>
                    <a:gd name="connsiteX5" fmla="*/ 451445 w 1574811"/>
                    <a:gd name="connsiteY5" fmla="*/ 1139825 h 1657267"/>
                    <a:gd name="connsiteX6" fmla="*/ 751482 w 1574811"/>
                    <a:gd name="connsiteY6" fmla="*/ 926306 h 1657267"/>
                    <a:gd name="connsiteX7" fmla="*/ 822126 w 1574811"/>
                    <a:gd name="connsiteY7" fmla="*/ 1582738 h 1657267"/>
                    <a:gd name="connsiteX8" fmla="*/ 1345208 w 1574811"/>
                    <a:gd name="connsiteY8" fmla="*/ 1606550 h 1657267"/>
                    <a:gd name="connsiteX9" fmla="*/ 1555552 w 1574811"/>
                    <a:gd name="connsiteY9" fmla="*/ 1433512 h 1657267"/>
                    <a:gd name="connsiteX10" fmla="*/ 1539677 w 1574811"/>
                    <a:gd name="connsiteY10" fmla="*/ 1250950 h 1657267"/>
                    <a:gd name="connsiteX11" fmla="*/ 1387276 w 1574811"/>
                    <a:gd name="connsiteY11" fmla="*/ 1205706 h 1657267"/>
                    <a:gd name="connsiteX12" fmla="*/ 1111051 w 1574811"/>
                    <a:gd name="connsiteY12" fmla="*/ 1321594 h 1657267"/>
                    <a:gd name="connsiteX13" fmla="*/ 1092795 w 1574811"/>
                    <a:gd name="connsiteY13" fmla="*/ 1050925 h 1657267"/>
                    <a:gd name="connsiteX14" fmla="*/ 1016595 w 1574811"/>
                    <a:gd name="connsiteY14" fmla="*/ 606425 h 1657267"/>
                    <a:gd name="connsiteX15" fmla="*/ 629245 w 1574811"/>
                    <a:gd name="connsiteY15" fmla="*/ 663575 h 1657267"/>
                    <a:gd name="connsiteX16" fmla="*/ 861020 w 1574811"/>
                    <a:gd name="connsiteY16" fmla="*/ 133350 h 1657267"/>
                    <a:gd name="connsiteX17" fmla="*/ 784820 w 1574811"/>
                    <a:gd name="connsiteY17" fmla="*/ 0 h 1657267"/>
                    <a:gd name="connsiteX18" fmla="*/ 587970 w 1574811"/>
                    <a:gd name="connsiteY18" fmla="*/ 3175 h 1657267"/>
                    <a:gd name="connsiteX0" fmla="*/ 587970 w 1576040"/>
                    <a:gd name="connsiteY0" fmla="*/ 3175 h 1662647"/>
                    <a:gd name="connsiteX1" fmla="*/ 323651 w 1576040"/>
                    <a:gd name="connsiteY1" fmla="*/ 715169 h 1662647"/>
                    <a:gd name="connsiteX2" fmla="*/ 23614 w 1576040"/>
                    <a:gd name="connsiteY2" fmla="*/ 1428750 h 1662647"/>
                    <a:gd name="connsiteX3" fmla="*/ 42664 w 1576040"/>
                    <a:gd name="connsiteY3" fmla="*/ 1633538 h 1662647"/>
                    <a:gd name="connsiteX4" fmla="*/ 229195 w 1576040"/>
                    <a:gd name="connsiteY4" fmla="*/ 1619250 h 1662647"/>
                    <a:gd name="connsiteX5" fmla="*/ 451445 w 1576040"/>
                    <a:gd name="connsiteY5" fmla="*/ 1139825 h 1662647"/>
                    <a:gd name="connsiteX6" fmla="*/ 751482 w 1576040"/>
                    <a:gd name="connsiteY6" fmla="*/ 926306 h 1662647"/>
                    <a:gd name="connsiteX7" fmla="*/ 822126 w 1576040"/>
                    <a:gd name="connsiteY7" fmla="*/ 1582738 h 1662647"/>
                    <a:gd name="connsiteX8" fmla="*/ 1292821 w 1576040"/>
                    <a:gd name="connsiteY8" fmla="*/ 1635125 h 1662647"/>
                    <a:gd name="connsiteX9" fmla="*/ 1555552 w 1576040"/>
                    <a:gd name="connsiteY9" fmla="*/ 1433512 h 1662647"/>
                    <a:gd name="connsiteX10" fmla="*/ 1539677 w 1576040"/>
                    <a:gd name="connsiteY10" fmla="*/ 1250950 h 1662647"/>
                    <a:gd name="connsiteX11" fmla="*/ 1387276 w 1576040"/>
                    <a:gd name="connsiteY11" fmla="*/ 1205706 h 1662647"/>
                    <a:gd name="connsiteX12" fmla="*/ 1111051 w 1576040"/>
                    <a:gd name="connsiteY12" fmla="*/ 1321594 h 1662647"/>
                    <a:gd name="connsiteX13" fmla="*/ 1092795 w 1576040"/>
                    <a:gd name="connsiteY13" fmla="*/ 1050925 h 1662647"/>
                    <a:gd name="connsiteX14" fmla="*/ 1016595 w 1576040"/>
                    <a:gd name="connsiteY14" fmla="*/ 606425 h 1662647"/>
                    <a:gd name="connsiteX15" fmla="*/ 629245 w 1576040"/>
                    <a:gd name="connsiteY15" fmla="*/ 663575 h 1662647"/>
                    <a:gd name="connsiteX16" fmla="*/ 861020 w 1576040"/>
                    <a:gd name="connsiteY16" fmla="*/ 133350 h 1662647"/>
                    <a:gd name="connsiteX17" fmla="*/ 784820 w 1576040"/>
                    <a:gd name="connsiteY17" fmla="*/ 0 h 1662647"/>
                    <a:gd name="connsiteX18" fmla="*/ 587970 w 1576040"/>
                    <a:gd name="connsiteY18" fmla="*/ 3175 h 1662647"/>
                    <a:gd name="connsiteX0" fmla="*/ 587970 w 1576040"/>
                    <a:gd name="connsiteY0" fmla="*/ 3175 h 1664516"/>
                    <a:gd name="connsiteX1" fmla="*/ 323651 w 1576040"/>
                    <a:gd name="connsiteY1" fmla="*/ 715169 h 1664516"/>
                    <a:gd name="connsiteX2" fmla="*/ 23614 w 1576040"/>
                    <a:gd name="connsiteY2" fmla="*/ 1428750 h 1664516"/>
                    <a:gd name="connsiteX3" fmla="*/ 42664 w 1576040"/>
                    <a:gd name="connsiteY3" fmla="*/ 1633538 h 1664516"/>
                    <a:gd name="connsiteX4" fmla="*/ 229195 w 1576040"/>
                    <a:gd name="connsiteY4" fmla="*/ 1619250 h 1664516"/>
                    <a:gd name="connsiteX5" fmla="*/ 451445 w 1576040"/>
                    <a:gd name="connsiteY5" fmla="*/ 1139825 h 1664516"/>
                    <a:gd name="connsiteX6" fmla="*/ 751482 w 1576040"/>
                    <a:gd name="connsiteY6" fmla="*/ 926306 h 1664516"/>
                    <a:gd name="connsiteX7" fmla="*/ 822126 w 1576040"/>
                    <a:gd name="connsiteY7" fmla="*/ 1582738 h 1664516"/>
                    <a:gd name="connsiteX8" fmla="*/ 1292821 w 1576040"/>
                    <a:gd name="connsiteY8" fmla="*/ 1635125 h 1664516"/>
                    <a:gd name="connsiteX9" fmla="*/ 1555552 w 1576040"/>
                    <a:gd name="connsiteY9" fmla="*/ 1433512 h 1664516"/>
                    <a:gd name="connsiteX10" fmla="*/ 1539677 w 1576040"/>
                    <a:gd name="connsiteY10" fmla="*/ 1250950 h 1664516"/>
                    <a:gd name="connsiteX11" fmla="*/ 1387276 w 1576040"/>
                    <a:gd name="connsiteY11" fmla="*/ 1205706 h 1664516"/>
                    <a:gd name="connsiteX12" fmla="*/ 1111051 w 1576040"/>
                    <a:gd name="connsiteY12" fmla="*/ 1321594 h 1664516"/>
                    <a:gd name="connsiteX13" fmla="*/ 1092795 w 1576040"/>
                    <a:gd name="connsiteY13" fmla="*/ 1050925 h 1664516"/>
                    <a:gd name="connsiteX14" fmla="*/ 1016595 w 1576040"/>
                    <a:gd name="connsiteY14" fmla="*/ 606425 h 1664516"/>
                    <a:gd name="connsiteX15" fmla="*/ 629245 w 1576040"/>
                    <a:gd name="connsiteY15" fmla="*/ 663575 h 1664516"/>
                    <a:gd name="connsiteX16" fmla="*/ 861020 w 1576040"/>
                    <a:gd name="connsiteY16" fmla="*/ 133350 h 1664516"/>
                    <a:gd name="connsiteX17" fmla="*/ 784820 w 1576040"/>
                    <a:gd name="connsiteY17" fmla="*/ 0 h 1664516"/>
                    <a:gd name="connsiteX18" fmla="*/ 587970 w 1576040"/>
                    <a:gd name="connsiteY18" fmla="*/ 3175 h 1664516"/>
                    <a:gd name="connsiteX0" fmla="*/ 587970 w 1576040"/>
                    <a:gd name="connsiteY0" fmla="*/ 3175 h 1671493"/>
                    <a:gd name="connsiteX1" fmla="*/ 323651 w 1576040"/>
                    <a:gd name="connsiteY1" fmla="*/ 715169 h 1671493"/>
                    <a:gd name="connsiteX2" fmla="*/ 23614 w 1576040"/>
                    <a:gd name="connsiteY2" fmla="*/ 1428750 h 1671493"/>
                    <a:gd name="connsiteX3" fmla="*/ 42664 w 1576040"/>
                    <a:gd name="connsiteY3" fmla="*/ 1633538 h 1671493"/>
                    <a:gd name="connsiteX4" fmla="*/ 229195 w 1576040"/>
                    <a:gd name="connsiteY4" fmla="*/ 1619250 h 1671493"/>
                    <a:gd name="connsiteX5" fmla="*/ 451445 w 1576040"/>
                    <a:gd name="connsiteY5" fmla="*/ 1139825 h 1671493"/>
                    <a:gd name="connsiteX6" fmla="*/ 751482 w 1576040"/>
                    <a:gd name="connsiteY6" fmla="*/ 926306 h 1671493"/>
                    <a:gd name="connsiteX7" fmla="*/ 822126 w 1576040"/>
                    <a:gd name="connsiteY7" fmla="*/ 1582738 h 1671493"/>
                    <a:gd name="connsiteX8" fmla="*/ 1292821 w 1576040"/>
                    <a:gd name="connsiteY8" fmla="*/ 1635125 h 1671493"/>
                    <a:gd name="connsiteX9" fmla="*/ 1555552 w 1576040"/>
                    <a:gd name="connsiteY9" fmla="*/ 1433512 h 1671493"/>
                    <a:gd name="connsiteX10" fmla="*/ 1539677 w 1576040"/>
                    <a:gd name="connsiteY10" fmla="*/ 1250950 h 1671493"/>
                    <a:gd name="connsiteX11" fmla="*/ 1387276 w 1576040"/>
                    <a:gd name="connsiteY11" fmla="*/ 1205706 h 1671493"/>
                    <a:gd name="connsiteX12" fmla="*/ 1111051 w 1576040"/>
                    <a:gd name="connsiteY12" fmla="*/ 1321594 h 1671493"/>
                    <a:gd name="connsiteX13" fmla="*/ 1092795 w 1576040"/>
                    <a:gd name="connsiteY13" fmla="*/ 1050925 h 1671493"/>
                    <a:gd name="connsiteX14" fmla="*/ 1016595 w 1576040"/>
                    <a:gd name="connsiteY14" fmla="*/ 606425 h 1671493"/>
                    <a:gd name="connsiteX15" fmla="*/ 629245 w 1576040"/>
                    <a:gd name="connsiteY15" fmla="*/ 663575 h 1671493"/>
                    <a:gd name="connsiteX16" fmla="*/ 861020 w 1576040"/>
                    <a:gd name="connsiteY16" fmla="*/ 133350 h 1671493"/>
                    <a:gd name="connsiteX17" fmla="*/ 784820 w 1576040"/>
                    <a:gd name="connsiteY17" fmla="*/ 0 h 1671493"/>
                    <a:gd name="connsiteX18" fmla="*/ 587970 w 1576040"/>
                    <a:gd name="connsiteY18" fmla="*/ 3175 h 1671493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76064 w 1576040"/>
                    <a:gd name="connsiteY0" fmla="*/ 50800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76064 w 1576040"/>
                    <a:gd name="connsiteY18" fmla="*/ 50800 h 1679701"/>
                    <a:gd name="connsiteX0" fmla="*/ 576064 w 1576040"/>
                    <a:gd name="connsiteY0" fmla="*/ 50800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76064 w 1576040"/>
                    <a:gd name="connsiteY18" fmla="*/ 50800 h 1679701"/>
                    <a:gd name="connsiteX0" fmla="*/ 576064 w 1576040"/>
                    <a:gd name="connsiteY0" fmla="*/ 50800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76064 w 1576040"/>
                    <a:gd name="connsiteY18" fmla="*/ 50800 h 1679701"/>
                    <a:gd name="connsiteX0" fmla="*/ 576064 w 1576040"/>
                    <a:gd name="connsiteY0" fmla="*/ 55299 h 1684200"/>
                    <a:gd name="connsiteX1" fmla="*/ 323651 w 1576040"/>
                    <a:gd name="connsiteY1" fmla="*/ 719668 h 1684200"/>
                    <a:gd name="connsiteX2" fmla="*/ 23614 w 1576040"/>
                    <a:gd name="connsiteY2" fmla="*/ 1433249 h 1684200"/>
                    <a:gd name="connsiteX3" fmla="*/ 42664 w 1576040"/>
                    <a:gd name="connsiteY3" fmla="*/ 1638037 h 1684200"/>
                    <a:gd name="connsiteX4" fmla="*/ 229195 w 1576040"/>
                    <a:gd name="connsiteY4" fmla="*/ 1623749 h 1684200"/>
                    <a:gd name="connsiteX5" fmla="*/ 451445 w 1576040"/>
                    <a:gd name="connsiteY5" fmla="*/ 1144324 h 1684200"/>
                    <a:gd name="connsiteX6" fmla="*/ 751482 w 1576040"/>
                    <a:gd name="connsiteY6" fmla="*/ 930805 h 1684200"/>
                    <a:gd name="connsiteX7" fmla="*/ 822126 w 1576040"/>
                    <a:gd name="connsiteY7" fmla="*/ 1587237 h 1684200"/>
                    <a:gd name="connsiteX8" fmla="*/ 1292821 w 1576040"/>
                    <a:gd name="connsiteY8" fmla="*/ 1639624 h 1684200"/>
                    <a:gd name="connsiteX9" fmla="*/ 1555552 w 1576040"/>
                    <a:gd name="connsiteY9" fmla="*/ 1438011 h 1684200"/>
                    <a:gd name="connsiteX10" fmla="*/ 1539677 w 1576040"/>
                    <a:gd name="connsiteY10" fmla="*/ 1255449 h 1684200"/>
                    <a:gd name="connsiteX11" fmla="*/ 1387276 w 1576040"/>
                    <a:gd name="connsiteY11" fmla="*/ 1210205 h 1684200"/>
                    <a:gd name="connsiteX12" fmla="*/ 1099144 w 1576040"/>
                    <a:gd name="connsiteY12" fmla="*/ 1349906 h 1684200"/>
                    <a:gd name="connsiteX13" fmla="*/ 1092795 w 1576040"/>
                    <a:gd name="connsiteY13" fmla="*/ 1055424 h 1684200"/>
                    <a:gd name="connsiteX14" fmla="*/ 1016595 w 1576040"/>
                    <a:gd name="connsiteY14" fmla="*/ 610924 h 1684200"/>
                    <a:gd name="connsiteX15" fmla="*/ 629245 w 1576040"/>
                    <a:gd name="connsiteY15" fmla="*/ 668074 h 1684200"/>
                    <a:gd name="connsiteX16" fmla="*/ 861020 w 1576040"/>
                    <a:gd name="connsiteY16" fmla="*/ 137849 h 1684200"/>
                    <a:gd name="connsiteX17" fmla="*/ 784820 w 1576040"/>
                    <a:gd name="connsiteY17" fmla="*/ 4499 h 1684200"/>
                    <a:gd name="connsiteX18" fmla="*/ 576064 w 1576040"/>
                    <a:gd name="connsiteY18" fmla="*/ 55299 h 1684200"/>
                    <a:gd name="connsiteX0" fmla="*/ 576064 w 1576040"/>
                    <a:gd name="connsiteY0" fmla="*/ 89124 h 1718025"/>
                    <a:gd name="connsiteX1" fmla="*/ 323651 w 1576040"/>
                    <a:gd name="connsiteY1" fmla="*/ 753493 h 1718025"/>
                    <a:gd name="connsiteX2" fmla="*/ 23614 w 1576040"/>
                    <a:gd name="connsiteY2" fmla="*/ 1467074 h 1718025"/>
                    <a:gd name="connsiteX3" fmla="*/ 42664 w 1576040"/>
                    <a:gd name="connsiteY3" fmla="*/ 1671862 h 1718025"/>
                    <a:gd name="connsiteX4" fmla="*/ 229195 w 1576040"/>
                    <a:gd name="connsiteY4" fmla="*/ 1657574 h 1718025"/>
                    <a:gd name="connsiteX5" fmla="*/ 451445 w 1576040"/>
                    <a:gd name="connsiteY5" fmla="*/ 1178149 h 1718025"/>
                    <a:gd name="connsiteX6" fmla="*/ 751482 w 1576040"/>
                    <a:gd name="connsiteY6" fmla="*/ 964630 h 1718025"/>
                    <a:gd name="connsiteX7" fmla="*/ 822126 w 1576040"/>
                    <a:gd name="connsiteY7" fmla="*/ 1621062 h 1718025"/>
                    <a:gd name="connsiteX8" fmla="*/ 1292821 w 1576040"/>
                    <a:gd name="connsiteY8" fmla="*/ 1673449 h 1718025"/>
                    <a:gd name="connsiteX9" fmla="*/ 1555552 w 1576040"/>
                    <a:gd name="connsiteY9" fmla="*/ 1471836 h 1718025"/>
                    <a:gd name="connsiteX10" fmla="*/ 1539677 w 1576040"/>
                    <a:gd name="connsiteY10" fmla="*/ 1289274 h 1718025"/>
                    <a:gd name="connsiteX11" fmla="*/ 1387276 w 1576040"/>
                    <a:gd name="connsiteY11" fmla="*/ 1244030 h 1718025"/>
                    <a:gd name="connsiteX12" fmla="*/ 1099144 w 1576040"/>
                    <a:gd name="connsiteY12" fmla="*/ 1383731 h 1718025"/>
                    <a:gd name="connsiteX13" fmla="*/ 1092795 w 1576040"/>
                    <a:gd name="connsiteY13" fmla="*/ 1089249 h 1718025"/>
                    <a:gd name="connsiteX14" fmla="*/ 1016595 w 1576040"/>
                    <a:gd name="connsiteY14" fmla="*/ 644749 h 1718025"/>
                    <a:gd name="connsiteX15" fmla="*/ 629245 w 1576040"/>
                    <a:gd name="connsiteY15" fmla="*/ 701899 h 1718025"/>
                    <a:gd name="connsiteX16" fmla="*/ 861020 w 1576040"/>
                    <a:gd name="connsiteY16" fmla="*/ 171674 h 1718025"/>
                    <a:gd name="connsiteX17" fmla="*/ 777677 w 1576040"/>
                    <a:gd name="connsiteY17" fmla="*/ 16892 h 1718025"/>
                    <a:gd name="connsiteX18" fmla="*/ 576064 w 1576040"/>
                    <a:gd name="connsiteY18" fmla="*/ 89124 h 1718025"/>
                    <a:gd name="connsiteX0" fmla="*/ 576064 w 1576040"/>
                    <a:gd name="connsiteY0" fmla="*/ 90130 h 1719031"/>
                    <a:gd name="connsiteX1" fmla="*/ 323651 w 1576040"/>
                    <a:gd name="connsiteY1" fmla="*/ 754499 h 1719031"/>
                    <a:gd name="connsiteX2" fmla="*/ 23614 w 1576040"/>
                    <a:gd name="connsiteY2" fmla="*/ 1468080 h 1719031"/>
                    <a:gd name="connsiteX3" fmla="*/ 42664 w 1576040"/>
                    <a:gd name="connsiteY3" fmla="*/ 1672868 h 1719031"/>
                    <a:gd name="connsiteX4" fmla="*/ 229195 w 1576040"/>
                    <a:gd name="connsiteY4" fmla="*/ 1658580 h 1719031"/>
                    <a:gd name="connsiteX5" fmla="*/ 451445 w 1576040"/>
                    <a:gd name="connsiteY5" fmla="*/ 1179155 h 1719031"/>
                    <a:gd name="connsiteX6" fmla="*/ 751482 w 1576040"/>
                    <a:gd name="connsiteY6" fmla="*/ 965636 h 1719031"/>
                    <a:gd name="connsiteX7" fmla="*/ 822126 w 1576040"/>
                    <a:gd name="connsiteY7" fmla="*/ 1622068 h 1719031"/>
                    <a:gd name="connsiteX8" fmla="*/ 1292821 w 1576040"/>
                    <a:gd name="connsiteY8" fmla="*/ 1674455 h 1719031"/>
                    <a:gd name="connsiteX9" fmla="*/ 1555552 w 1576040"/>
                    <a:gd name="connsiteY9" fmla="*/ 1472842 h 1719031"/>
                    <a:gd name="connsiteX10" fmla="*/ 1539677 w 1576040"/>
                    <a:gd name="connsiteY10" fmla="*/ 1290280 h 1719031"/>
                    <a:gd name="connsiteX11" fmla="*/ 1387276 w 1576040"/>
                    <a:gd name="connsiteY11" fmla="*/ 1245036 h 1719031"/>
                    <a:gd name="connsiteX12" fmla="*/ 1099144 w 1576040"/>
                    <a:gd name="connsiteY12" fmla="*/ 1384737 h 1719031"/>
                    <a:gd name="connsiteX13" fmla="*/ 1092795 w 1576040"/>
                    <a:gd name="connsiteY13" fmla="*/ 1090255 h 1719031"/>
                    <a:gd name="connsiteX14" fmla="*/ 1016595 w 1576040"/>
                    <a:gd name="connsiteY14" fmla="*/ 645755 h 1719031"/>
                    <a:gd name="connsiteX15" fmla="*/ 629245 w 1576040"/>
                    <a:gd name="connsiteY15" fmla="*/ 702905 h 1719031"/>
                    <a:gd name="connsiteX16" fmla="*/ 861020 w 1576040"/>
                    <a:gd name="connsiteY16" fmla="*/ 172680 h 1719031"/>
                    <a:gd name="connsiteX17" fmla="*/ 777677 w 1576040"/>
                    <a:gd name="connsiteY17" fmla="*/ 17898 h 1719031"/>
                    <a:gd name="connsiteX18" fmla="*/ 576064 w 1576040"/>
                    <a:gd name="connsiteY18" fmla="*/ 90130 h 1719031"/>
                    <a:gd name="connsiteX0" fmla="*/ 576064 w 1576040"/>
                    <a:gd name="connsiteY0" fmla="*/ 78596 h 1707497"/>
                    <a:gd name="connsiteX1" fmla="*/ 323651 w 1576040"/>
                    <a:gd name="connsiteY1" fmla="*/ 742965 h 1707497"/>
                    <a:gd name="connsiteX2" fmla="*/ 23614 w 1576040"/>
                    <a:gd name="connsiteY2" fmla="*/ 1456546 h 1707497"/>
                    <a:gd name="connsiteX3" fmla="*/ 42664 w 1576040"/>
                    <a:gd name="connsiteY3" fmla="*/ 1661334 h 1707497"/>
                    <a:gd name="connsiteX4" fmla="*/ 229195 w 1576040"/>
                    <a:gd name="connsiteY4" fmla="*/ 1647046 h 1707497"/>
                    <a:gd name="connsiteX5" fmla="*/ 451445 w 1576040"/>
                    <a:gd name="connsiteY5" fmla="*/ 1167621 h 1707497"/>
                    <a:gd name="connsiteX6" fmla="*/ 751482 w 1576040"/>
                    <a:gd name="connsiteY6" fmla="*/ 954102 h 1707497"/>
                    <a:gd name="connsiteX7" fmla="*/ 822126 w 1576040"/>
                    <a:gd name="connsiteY7" fmla="*/ 1610534 h 1707497"/>
                    <a:gd name="connsiteX8" fmla="*/ 1292821 w 1576040"/>
                    <a:gd name="connsiteY8" fmla="*/ 1662921 h 1707497"/>
                    <a:gd name="connsiteX9" fmla="*/ 1555552 w 1576040"/>
                    <a:gd name="connsiteY9" fmla="*/ 1461308 h 1707497"/>
                    <a:gd name="connsiteX10" fmla="*/ 1539677 w 1576040"/>
                    <a:gd name="connsiteY10" fmla="*/ 1278746 h 1707497"/>
                    <a:gd name="connsiteX11" fmla="*/ 1387276 w 1576040"/>
                    <a:gd name="connsiteY11" fmla="*/ 1233502 h 1707497"/>
                    <a:gd name="connsiteX12" fmla="*/ 1099144 w 1576040"/>
                    <a:gd name="connsiteY12" fmla="*/ 1373203 h 1707497"/>
                    <a:gd name="connsiteX13" fmla="*/ 1092795 w 1576040"/>
                    <a:gd name="connsiteY13" fmla="*/ 1078721 h 1707497"/>
                    <a:gd name="connsiteX14" fmla="*/ 1016595 w 1576040"/>
                    <a:gd name="connsiteY14" fmla="*/ 634221 h 1707497"/>
                    <a:gd name="connsiteX15" fmla="*/ 629245 w 1576040"/>
                    <a:gd name="connsiteY15" fmla="*/ 691371 h 1707497"/>
                    <a:gd name="connsiteX16" fmla="*/ 861020 w 1576040"/>
                    <a:gd name="connsiteY16" fmla="*/ 161146 h 1707497"/>
                    <a:gd name="connsiteX17" fmla="*/ 777677 w 1576040"/>
                    <a:gd name="connsiteY17" fmla="*/ 6364 h 1707497"/>
                    <a:gd name="connsiteX18" fmla="*/ 576064 w 1576040"/>
                    <a:gd name="connsiteY18" fmla="*/ 78596 h 1707497"/>
                    <a:gd name="connsiteX0" fmla="*/ 576064 w 1576040"/>
                    <a:gd name="connsiteY0" fmla="*/ 78596 h 1707497"/>
                    <a:gd name="connsiteX1" fmla="*/ 323651 w 1576040"/>
                    <a:gd name="connsiteY1" fmla="*/ 742965 h 1707497"/>
                    <a:gd name="connsiteX2" fmla="*/ 23614 w 1576040"/>
                    <a:gd name="connsiteY2" fmla="*/ 1456546 h 1707497"/>
                    <a:gd name="connsiteX3" fmla="*/ 42664 w 1576040"/>
                    <a:gd name="connsiteY3" fmla="*/ 1661334 h 1707497"/>
                    <a:gd name="connsiteX4" fmla="*/ 229195 w 1576040"/>
                    <a:gd name="connsiteY4" fmla="*/ 1647046 h 1707497"/>
                    <a:gd name="connsiteX5" fmla="*/ 451445 w 1576040"/>
                    <a:gd name="connsiteY5" fmla="*/ 1167621 h 1707497"/>
                    <a:gd name="connsiteX6" fmla="*/ 751482 w 1576040"/>
                    <a:gd name="connsiteY6" fmla="*/ 954102 h 1707497"/>
                    <a:gd name="connsiteX7" fmla="*/ 822126 w 1576040"/>
                    <a:gd name="connsiteY7" fmla="*/ 1610534 h 1707497"/>
                    <a:gd name="connsiteX8" fmla="*/ 1292821 w 1576040"/>
                    <a:gd name="connsiteY8" fmla="*/ 1662921 h 1707497"/>
                    <a:gd name="connsiteX9" fmla="*/ 1555552 w 1576040"/>
                    <a:gd name="connsiteY9" fmla="*/ 1461308 h 1707497"/>
                    <a:gd name="connsiteX10" fmla="*/ 1539677 w 1576040"/>
                    <a:gd name="connsiteY10" fmla="*/ 1278746 h 1707497"/>
                    <a:gd name="connsiteX11" fmla="*/ 1387276 w 1576040"/>
                    <a:gd name="connsiteY11" fmla="*/ 1233502 h 1707497"/>
                    <a:gd name="connsiteX12" fmla="*/ 1099144 w 1576040"/>
                    <a:gd name="connsiteY12" fmla="*/ 1373203 h 1707497"/>
                    <a:gd name="connsiteX13" fmla="*/ 1092795 w 1576040"/>
                    <a:gd name="connsiteY13" fmla="*/ 1078721 h 1707497"/>
                    <a:gd name="connsiteX14" fmla="*/ 1016595 w 1576040"/>
                    <a:gd name="connsiteY14" fmla="*/ 634221 h 1707497"/>
                    <a:gd name="connsiteX15" fmla="*/ 629245 w 1576040"/>
                    <a:gd name="connsiteY15" fmla="*/ 691371 h 1707497"/>
                    <a:gd name="connsiteX16" fmla="*/ 861020 w 1576040"/>
                    <a:gd name="connsiteY16" fmla="*/ 161146 h 1707497"/>
                    <a:gd name="connsiteX17" fmla="*/ 777677 w 1576040"/>
                    <a:gd name="connsiteY17" fmla="*/ 6364 h 1707497"/>
                    <a:gd name="connsiteX18" fmla="*/ 576064 w 1576040"/>
                    <a:gd name="connsiteY18" fmla="*/ 78596 h 1707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76040" h="1707497">
                      <a:moveTo>
                        <a:pt x="576064" y="78596"/>
                      </a:moveTo>
                      <a:cubicBezTo>
                        <a:pt x="528968" y="148976"/>
                        <a:pt x="422076" y="492669"/>
                        <a:pt x="323651" y="742965"/>
                      </a:cubicBezTo>
                      <a:cubicBezTo>
                        <a:pt x="225226" y="993261"/>
                        <a:pt x="70445" y="1303484"/>
                        <a:pt x="23614" y="1456546"/>
                      </a:cubicBezTo>
                      <a:cubicBezTo>
                        <a:pt x="-23217" y="1609608"/>
                        <a:pt x="8401" y="1629584"/>
                        <a:pt x="42664" y="1661334"/>
                      </a:cubicBezTo>
                      <a:cubicBezTo>
                        <a:pt x="76927" y="1693084"/>
                        <a:pt x="164637" y="1697316"/>
                        <a:pt x="229195" y="1647046"/>
                      </a:cubicBezTo>
                      <a:cubicBezTo>
                        <a:pt x="293753" y="1596776"/>
                        <a:pt x="377362" y="1327429"/>
                        <a:pt x="451445" y="1167621"/>
                      </a:cubicBezTo>
                      <a:cubicBezTo>
                        <a:pt x="514945" y="1048029"/>
                        <a:pt x="661127" y="856471"/>
                        <a:pt x="751482" y="954102"/>
                      </a:cubicBezTo>
                      <a:cubicBezTo>
                        <a:pt x="841837" y="1051733"/>
                        <a:pt x="703328" y="1473348"/>
                        <a:pt x="822126" y="1610534"/>
                      </a:cubicBezTo>
                      <a:cubicBezTo>
                        <a:pt x="940924" y="1747720"/>
                        <a:pt x="1172964" y="1713986"/>
                        <a:pt x="1292821" y="1662921"/>
                      </a:cubicBezTo>
                      <a:cubicBezTo>
                        <a:pt x="1412678" y="1611856"/>
                        <a:pt x="1514409" y="1525337"/>
                        <a:pt x="1555552" y="1461308"/>
                      </a:cubicBezTo>
                      <a:cubicBezTo>
                        <a:pt x="1596695" y="1397279"/>
                        <a:pt x="1567723" y="1316714"/>
                        <a:pt x="1539677" y="1278746"/>
                      </a:cubicBezTo>
                      <a:cubicBezTo>
                        <a:pt x="1511631" y="1240778"/>
                        <a:pt x="1460698" y="1217759"/>
                        <a:pt x="1387276" y="1233502"/>
                      </a:cubicBezTo>
                      <a:cubicBezTo>
                        <a:pt x="1313854" y="1249245"/>
                        <a:pt x="1193600" y="1396486"/>
                        <a:pt x="1099144" y="1373203"/>
                      </a:cubicBezTo>
                      <a:cubicBezTo>
                        <a:pt x="1004688" y="1349920"/>
                        <a:pt x="1070835" y="1204266"/>
                        <a:pt x="1092795" y="1078721"/>
                      </a:cubicBezTo>
                      <a:cubicBezTo>
                        <a:pt x="1114755" y="953176"/>
                        <a:pt x="1165820" y="727620"/>
                        <a:pt x="1016595" y="634221"/>
                      </a:cubicBezTo>
                      <a:cubicBezTo>
                        <a:pt x="867370" y="540822"/>
                        <a:pt x="765506" y="631840"/>
                        <a:pt x="629245" y="691371"/>
                      </a:cubicBezTo>
                      <a:cubicBezTo>
                        <a:pt x="706503" y="514629"/>
                        <a:pt x="848188" y="218164"/>
                        <a:pt x="861020" y="161146"/>
                      </a:cubicBezTo>
                      <a:cubicBezTo>
                        <a:pt x="873852" y="104128"/>
                        <a:pt x="836415" y="24620"/>
                        <a:pt x="777677" y="6364"/>
                      </a:cubicBezTo>
                      <a:cubicBezTo>
                        <a:pt x="718939" y="-11892"/>
                        <a:pt x="623160" y="8216"/>
                        <a:pt x="576064" y="7859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C460FCAF-C8D4-EEE9-A0FE-D8EE54F61434}"/>
                    </a:ext>
                  </a:extLst>
                </p:cNvPr>
                <p:cNvSpPr/>
                <p:nvPr/>
              </p:nvSpPr>
              <p:spPr bwMode="auto">
                <a:xfrm>
                  <a:off x="4330229" y="5346651"/>
                  <a:ext cx="1195473" cy="1143137"/>
                </a:xfrm>
                <a:custGeom>
                  <a:avLst/>
                  <a:gdLst>
                    <a:gd name="connsiteX0" fmla="*/ 165100 w 1174750"/>
                    <a:gd name="connsiteY0" fmla="*/ 336550 h 1127125"/>
                    <a:gd name="connsiteX1" fmla="*/ 12700 w 1174750"/>
                    <a:gd name="connsiteY1" fmla="*/ 422275 h 1127125"/>
                    <a:gd name="connsiteX2" fmla="*/ 0 w 1174750"/>
                    <a:gd name="connsiteY2" fmla="*/ 581025 h 1127125"/>
                    <a:gd name="connsiteX3" fmla="*/ 117475 w 1174750"/>
                    <a:gd name="connsiteY3" fmla="*/ 666750 h 1127125"/>
                    <a:gd name="connsiteX4" fmla="*/ 317500 w 1174750"/>
                    <a:gd name="connsiteY4" fmla="*/ 552450 h 1127125"/>
                    <a:gd name="connsiteX5" fmla="*/ 488950 w 1174750"/>
                    <a:gd name="connsiteY5" fmla="*/ 1095375 h 1127125"/>
                    <a:gd name="connsiteX6" fmla="*/ 641350 w 1174750"/>
                    <a:gd name="connsiteY6" fmla="*/ 1127125 h 1127125"/>
                    <a:gd name="connsiteX7" fmla="*/ 704850 w 1174750"/>
                    <a:gd name="connsiteY7" fmla="*/ 1038225 h 1127125"/>
                    <a:gd name="connsiteX8" fmla="*/ 501650 w 1174750"/>
                    <a:gd name="connsiteY8" fmla="*/ 488950 h 1127125"/>
                    <a:gd name="connsiteX9" fmla="*/ 600075 w 1174750"/>
                    <a:gd name="connsiteY9" fmla="*/ 457200 h 1127125"/>
                    <a:gd name="connsiteX10" fmla="*/ 600075 w 1174750"/>
                    <a:gd name="connsiteY10" fmla="*/ 571500 h 1127125"/>
                    <a:gd name="connsiteX11" fmla="*/ 698500 w 1174750"/>
                    <a:gd name="connsiteY11" fmla="*/ 641350 h 1127125"/>
                    <a:gd name="connsiteX12" fmla="*/ 787400 w 1174750"/>
                    <a:gd name="connsiteY12" fmla="*/ 593725 h 1127125"/>
                    <a:gd name="connsiteX13" fmla="*/ 831850 w 1174750"/>
                    <a:gd name="connsiteY13" fmla="*/ 457200 h 1127125"/>
                    <a:gd name="connsiteX14" fmla="*/ 977900 w 1174750"/>
                    <a:gd name="connsiteY14" fmla="*/ 517525 h 1127125"/>
                    <a:gd name="connsiteX15" fmla="*/ 854075 w 1174750"/>
                    <a:gd name="connsiteY15" fmla="*/ 720725 h 1127125"/>
                    <a:gd name="connsiteX16" fmla="*/ 889000 w 1174750"/>
                    <a:gd name="connsiteY16" fmla="*/ 866775 h 1127125"/>
                    <a:gd name="connsiteX17" fmla="*/ 1095375 w 1174750"/>
                    <a:gd name="connsiteY17" fmla="*/ 825500 h 1127125"/>
                    <a:gd name="connsiteX18" fmla="*/ 1174750 w 1174750"/>
                    <a:gd name="connsiteY18" fmla="*/ 549275 h 1127125"/>
                    <a:gd name="connsiteX19" fmla="*/ 1089025 w 1174750"/>
                    <a:gd name="connsiteY19" fmla="*/ 288925 h 1127125"/>
                    <a:gd name="connsiteX20" fmla="*/ 863600 w 1174750"/>
                    <a:gd name="connsiteY20" fmla="*/ 206375 h 1127125"/>
                    <a:gd name="connsiteX21" fmla="*/ 854075 w 1174750"/>
                    <a:gd name="connsiteY21" fmla="*/ 76200 h 1127125"/>
                    <a:gd name="connsiteX22" fmla="*/ 742950 w 1174750"/>
                    <a:gd name="connsiteY22" fmla="*/ 0 h 1127125"/>
                    <a:gd name="connsiteX23" fmla="*/ 625475 w 1174750"/>
                    <a:gd name="connsiteY23" fmla="*/ 57150 h 1127125"/>
                    <a:gd name="connsiteX24" fmla="*/ 603250 w 1174750"/>
                    <a:gd name="connsiteY24" fmla="*/ 231775 h 1127125"/>
                    <a:gd name="connsiteX25" fmla="*/ 400050 w 1174750"/>
                    <a:gd name="connsiteY25" fmla="*/ 282575 h 1127125"/>
                    <a:gd name="connsiteX26" fmla="*/ 327025 w 1174750"/>
                    <a:gd name="connsiteY26" fmla="*/ 133350 h 1127125"/>
                    <a:gd name="connsiteX27" fmla="*/ 215900 w 1174750"/>
                    <a:gd name="connsiteY27" fmla="*/ 92075 h 1127125"/>
                    <a:gd name="connsiteX28" fmla="*/ 120650 w 1174750"/>
                    <a:gd name="connsiteY28" fmla="*/ 187325 h 1127125"/>
                    <a:gd name="connsiteX29" fmla="*/ 165100 w 1174750"/>
                    <a:gd name="connsiteY29" fmla="*/ 336550 h 1127125"/>
                    <a:gd name="connsiteX0" fmla="*/ 165100 w 1174750"/>
                    <a:gd name="connsiteY0" fmla="*/ 337623 h 1128198"/>
                    <a:gd name="connsiteX1" fmla="*/ 12700 w 1174750"/>
                    <a:gd name="connsiteY1" fmla="*/ 423348 h 1128198"/>
                    <a:gd name="connsiteX2" fmla="*/ 0 w 1174750"/>
                    <a:gd name="connsiteY2" fmla="*/ 582098 h 1128198"/>
                    <a:gd name="connsiteX3" fmla="*/ 117475 w 1174750"/>
                    <a:gd name="connsiteY3" fmla="*/ 667823 h 1128198"/>
                    <a:gd name="connsiteX4" fmla="*/ 317500 w 1174750"/>
                    <a:gd name="connsiteY4" fmla="*/ 553523 h 1128198"/>
                    <a:gd name="connsiteX5" fmla="*/ 488950 w 1174750"/>
                    <a:gd name="connsiteY5" fmla="*/ 1096448 h 1128198"/>
                    <a:gd name="connsiteX6" fmla="*/ 641350 w 1174750"/>
                    <a:gd name="connsiteY6" fmla="*/ 1128198 h 1128198"/>
                    <a:gd name="connsiteX7" fmla="*/ 704850 w 1174750"/>
                    <a:gd name="connsiteY7" fmla="*/ 1039298 h 1128198"/>
                    <a:gd name="connsiteX8" fmla="*/ 501650 w 1174750"/>
                    <a:gd name="connsiteY8" fmla="*/ 490023 h 1128198"/>
                    <a:gd name="connsiteX9" fmla="*/ 600075 w 1174750"/>
                    <a:gd name="connsiteY9" fmla="*/ 458273 h 1128198"/>
                    <a:gd name="connsiteX10" fmla="*/ 600075 w 1174750"/>
                    <a:gd name="connsiteY10" fmla="*/ 572573 h 1128198"/>
                    <a:gd name="connsiteX11" fmla="*/ 698500 w 1174750"/>
                    <a:gd name="connsiteY11" fmla="*/ 642423 h 1128198"/>
                    <a:gd name="connsiteX12" fmla="*/ 787400 w 1174750"/>
                    <a:gd name="connsiteY12" fmla="*/ 594798 h 1128198"/>
                    <a:gd name="connsiteX13" fmla="*/ 831850 w 1174750"/>
                    <a:gd name="connsiteY13" fmla="*/ 458273 h 1128198"/>
                    <a:gd name="connsiteX14" fmla="*/ 977900 w 1174750"/>
                    <a:gd name="connsiteY14" fmla="*/ 518598 h 1128198"/>
                    <a:gd name="connsiteX15" fmla="*/ 854075 w 1174750"/>
                    <a:gd name="connsiteY15" fmla="*/ 721798 h 1128198"/>
                    <a:gd name="connsiteX16" fmla="*/ 889000 w 1174750"/>
                    <a:gd name="connsiteY16" fmla="*/ 867848 h 1128198"/>
                    <a:gd name="connsiteX17" fmla="*/ 1095375 w 1174750"/>
                    <a:gd name="connsiteY17" fmla="*/ 826573 h 1128198"/>
                    <a:gd name="connsiteX18" fmla="*/ 1174750 w 1174750"/>
                    <a:gd name="connsiteY18" fmla="*/ 550348 h 1128198"/>
                    <a:gd name="connsiteX19" fmla="*/ 1089025 w 1174750"/>
                    <a:gd name="connsiteY19" fmla="*/ 289998 h 1128198"/>
                    <a:gd name="connsiteX20" fmla="*/ 863600 w 1174750"/>
                    <a:gd name="connsiteY20" fmla="*/ 207448 h 1128198"/>
                    <a:gd name="connsiteX21" fmla="*/ 854075 w 1174750"/>
                    <a:gd name="connsiteY21" fmla="*/ 77273 h 1128198"/>
                    <a:gd name="connsiteX22" fmla="*/ 742950 w 1174750"/>
                    <a:gd name="connsiteY22" fmla="*/ 1073 h 1128198"/>
                    <a:gd name="connsiteX23" fmla="*/ 625475 w 1174750"/>
                    <a:gd name="connsiteY23" fmla="*/ 58223 h 1128198"/>
                    <a:gd name="connsiteX24" fmla="*/ 603250 w 1174750"/>
                    <a:gd name="connsiteY24" fmla="*/ 232848 h 1128198"/>
                    <a:gd name="connsiteX25" fmla="*/ 400050 w 1174750"/>
                    <a:gd name="connsiteY25" fmla="*/ 283648 h 1128198"/>
                    <a:gd name="connsiteX26" fmla="*/ 327025 w 1174750"/>
                    <a:gd name="connsiteY26" fmla="*/ 134423 h 1128198"/>
                    <a:gd name="connsiteX27" fmla="*/ 215900 w 1174750"/>
                    <a:gd name="connsiteY27" fmla="*/ 93148 h 1128198"/>
                    <a:gd name="connsiteX28" fmla="*/ 120650 w 1174750"/>
                    <a:gd name="connsiteY28" fmla="*/ 188398 h 1128198"/>
                    <a:gd name="connsiteX29" fmla="*/ 165100 w 1174750"/>
                    <a:gd name="connsiteY29" fmla="*/ 337623 h 1128198"/>
                    <a:gd name="connsiteX0" fmla="*/ 165100 w 1174750"/>
                    <a:gd name="connsiteY0" fmla="*/ 337987 h 1128562"/>
                    <a:gd name="connsiteX1" fmla="*/ 12700 w 1174750"/>
                    <a:gd name="connsiteY1" fmla="*/ 423712 h 1128562"/>
                    <a:gd name="connsiteX2" fmla="*/ 0 w 1174750"/>
                    <a:gd name="connsiteY2" fmla="*/ 582462 h 1128562"/>
                    <a:gd name="connsiteX3" fmla="*/ 117475 w 1174750"/>
                    <a:gd name="connsiteY3" fmla="*/ 668187 h 1128562"/>
                    <a:gd name="connsiteX4" fmla="*/ 317500 w 1174750"/>
                    <a:gd name="connsiteY4" fmla="*/ 553887 h 1128562"/>
                    <a:gd name="connsiteX5" fmla="*/ 488950 w 1174750"/>
                    <a:gd name="connsiteY5" fmla="*/ 1096812 h 1128562"/>
                    <a:gd name="connsiteX6" fmla="*/ 641350 w 1174750"/>
                    <a:gd name="connsiteY6" fmla="*/ 1128562 h 1128562"/>
                    <a:gd name="connsiteX7" fmla="*/ 704850 w 1174750"/>
                    <a:gd name="connsiteY7" fmla="*/ 1039662 h 1128562"/>
                    <a:gd name="connsiteX8" fmla="*/ 501650 w 1174750"/>
                    <a:gd name="connsiteY8" fmla="*/ 490387 h 1128562"/>
                    <a:gd name="connsiteX9" fmla="*/ 600075 w 1174750"/>
                    <a:gd name="connsiteY9" fmla="*/ 458637 h 1128562"/>
                    <a:gd name="connsiteX10" fmla="*/ 600075 w 1174750"/>
                    <a:gd name="connsiteY10" fmla="*/ 572937 h 1128562"/>
                    <a:gd name="connsiteX11" fmla="*/ 698500 w 1174750"/>
                    <a:gd name="connsiteY11" fmla="*/ 642787 h 1128562"/>
                    <a:gd name="connsiteX12" fmla="*/ 787400 w 1174750"/>
                    <a:gd name="connsiteY12" fmla="*/ 595162 h 1128562"/>
                    <a:gd name="connsiteX13" fmla="*/ 831850 w 1174750"/>
                    <a:gd name="connsiteY13" fmla="*/ 458637 h 1128562"/>
                    <a:gd name="connsiteX14" fmla="*/ 977900 w 1174750"/>
                    <a:gd name="connsiteY14" fmla="*/ 518962 h 1128562"/>
                    <a:gd name="connsiteX15" fmla="*/ 854075 w 1174750"/>
                    <a:gd name="connsiteY15" fmla="*/ 722162 h 1128562"/>
                    <a:gd name="connsiteX16" fmla="*/ 889000 w 1174750"/>
                    <a:gd name="connsiteY16" fmla="*/ 868212 h 1128562"/>
                    <a:gd name="connsiteX17" fmla="*/ 1095375 w 1174750"/>
                    <a:gd name="connsiteY17" fmla="*/ 826937 h 1128562"/>
                    <a:gd name="connsiteX18" fmla="*/ 1174750 w 1174750"/>
                    <a:gd name="connsiteY18" fmla="*/ 550712 h 1128562"/>
                    <a:gd name="connsiteX19" fmla="*/ 1089025 w 1174750"/>
                    <a:gd name="connsiteY19" fmla="*/ 290362 h 1128562"/>
                    <a:gd name="connsiteX20" fmla="*/ 863600 w 1174750"/>
                    <a:gd name="connsiteY20" fmla="*/ 207812 h 1128562"/>
                    <a:gd name="connsiteX21" fmla="*/ 854075 w 1174750"/>
                    <a:gd name="connsiteY21" fmla="*/ 77637 h 1128562"/>
                    <a:gd name="connsiteX22" fmla="*/ 742950 w 1174750"/>
                    <a:gd name="connsiteY22" fmla="*/ 1437 h 1128562"/>
                    <a:gd name="connsiteX23" fmla="*/ 625475 w 1174750"/>
                    <a:gd name="connsiteY23" fmla="*/ 58587 h 1128562"/>
                    <a:gd name="connsiteX24" fmla="*/ 603250 w 1174750"/>
                    <a:gd name="connsiteY24" fmla="*/ 233212 h 1128562"/>
                    <a:gd name="connsiteX25" fmla="*/ 400050 w 1174750"/>
                    <a:gd name="connsiteY25" fmla="*/ 284012 h 1128562"/>
                    <a:gd name="connsiteX26" fmla="*/ 327025 w 1174750"/>
                    <a:gd name="connsiteY26" fmla="*/ 134787 h 1128562"/>
                    <a:gd name="connsiteX27" fmla="*/ 215900 w 1174750"/>
                    <a:gd name="connsiteY27" fmla="*/ 93512 h 1128562"/>
                    <a:gd name="connsiteX28" fmla="*/ 120650 w 1174750"/>
                    <a:gd name="connsiteY28" fmla="*/ 188762 h 1128562"/>
                    <a:gd name="connsiteX29" fmla="*/ 165100 w 1174750"/>
                    <a:gd name="connsiteY29" fmla="*/ 337987 h 1128562"/>
                    <a:gd name="connsiteX0" fmla="*/ 165100 w 1174750"/>
                    <a:gd name="connsiteY0" fmla="*/ 337987 h 1128562"/>
                    <a:gd name="connsiteX1" fmla="*/ 12700 w 1174750"/>
                    <a:gd name="connsiteY1" fmla="*/ 423712 h 1128562"/>
                    <a:gd name="connsiteX2" fmla="*/ 0 w 1174750"/>
                    <a:gd name="connsiteY2" fmla="*/ 582462 h 1128562"/>
                    <a:gd name="connsiteX3" fmla="*/ 117475 w 1174750"/>
                    <a:gd name="connsiteY3" fmla="*/ 668187 h 1128562"/>
                    <a:gd name="connsiteX4" fmla="*/ 317500 w 1174750"/>
                    <a:gd name="connsiteY4" fmla="*/ 553887 h 1128562"/>
                    <a:gd name="connsiteX5" fmla="*/ 488950 w 1174750"/>
                    <a:gd name="connsiteY5" fmla="*/ 1096812 h 1128562"/>
                    <a:gd name="connsiteX6" fmla="*/ 641350 w 1174750"/>
                    <a:gd name="connsiteY6" fmla="*/ 1128562 h 1128562"/>
                    <a:gd name="connsiteX7" fmla="*/ 704850 w 1174750"/>
                    <a:gd name="connsiteY7" fmla="*/ 1039662 h 1128562"/>
                    <a:gd name="connsiteX8" fmla="*/ 501650 w 1174750"/>
                    <a:gd name="connsiteY8" fmla="*/ 490387 h 1128562"/>
                    <a:gd name="connsiteX9" fmla="*/ 600075 w 1174750"/>
                    <a:gd name="connsiteY9" fmla="*/ 458637 h 1128562"/>
                    <a:gd name="connsiteX10" fmla="*/ 600075 w 1174750"/>
                    <a:gd name="connsiteY10" fmla="*/ 572937 h 1128562"/>
                    <a:gd name="connsiteX11" fmla="*/ 698500 w 1174750"/>
                    <a:gd name="connsiteY11" fmla="*/ 642787 h 1128562"/>
                    <a:gd name="connsiteX12" fmla="*/ 787400 w 1174750"/>
                    <a:gd name="connsiteY12" fmla="*/ 595162 h 1128562"/>
                    <a:gd name="connsiteX13" fmla="*/ 831850 w 1174750"/>
                    <a:gd name="connsiteY13" fmla="*/ 458637 h 1128562"/>
                    <a:gd name="connsiteX14" fmla="*/ 977900 w 1174750"/>
                    <a:gd name="connsiteY14" fmla="*/ 518962 h 1128562"/>
                    <a:gd name="connsiteX15" fmla="*/ 854075 w 1174750"/>
                    <a:gd name="connsiteY15" fmla="*/ 722162 h 1128562"/>
                    <a:gd name="connsiteX16" fmla="*/ 889000 w 1174750"/>
                    <a:gd name="connsiteY16" fmla="*/ 868212 h 1128562"/>
                    <a:gd name="connsiteX17" fmla="*/ 1095375 w 1174750"/>
                    <a:gd name="connsiteY17" fmla="*/ 826937 h 1128562"/>
                    <a:gd name="connsiteX18" fmla="*/ 1174750 w 1174750"/>
                    <a:gd name="connsiteY18" fmla="*/ 550712 h 1128562"/>
                    <a:gd name="connsiteX19" fmla="*/ 1089025 w 1174750"/>
                    <a:gd name="connsiteY19" fmla="*/ 290362 h 1128562"/>
                    <a:gd name="connsiteX20" fmla="*/ 863600 w 1174750"/>
                    <a:gd name="connsiteY20" fmla="*/ 207812 h 1128562"/>
                    <a:gd name="connsiteX21" fmla="*/ 854075 w 1174750"/>
                    <a:gd name="connsiteY21" fmla="*/ 77637 h 1128562"/>
                    <a:gd name="connsiteX22" fmla="*/ 742950 w 1174750"/>
                    <a:gd name="connsiteY22" fmla="*/ 1437 h 1128562"/>
                    <a:gd name="connsiteX23" fmla="*/ 625475 w 1174750"/>
                    <a:gd name="connsiteY23" fmla="*/ 58587 h 1128562"/>
                    <a:gd name="connsiteX24" fmla="*/ 603250 w 1174750"/>
                    <a:gd name="connsiteY24" fmla="*/ 233212 h 1128562"/>
                    <a:gd name="connsiteX25" fmla="*/ 400050 w 1174750"/>
                    <a:gd name="connsiteY25" fmla="*/ 284012 h 1128562"/>
                    <a:gd name="connsiteX26" fmla="*/ 327025 w 1174750"/>
                    <a:gd name="connsiteY26" fmla="*/ 134787 h 1128562"/>
                    <a:gd name="connsiteX27" fmla="*/ 215900 w 1174750"/>
                    <a:gd name="connsiteY27" fmla="*/ 93512 h 1128562"/>
                    <a:gd name="connsiteX28" fmla="*/ 120650 w 1174750"/>
                    <a:gd name="connsiteY28" fmla="*/ 188762 h 1128562"/>
                    <a:gd name="connsiteX29" fmla="*/ 165100 w 1174750"/>
                    <a:gd name="connsiteY29" fmla="*/ 337987 h 1128562"/>
                    <a:gd name="connsiteX0" fmla="*/ 177098 w 1186748"/>
                    <a:gd name="connsiteY0" fmla="*/ 337987 h 1128562"/>
                    <a:gd name="connsiteX1" fmla="*/ 24698 w 1186748"/>
                    <a:gd name="connsiteY1" fmla="*/ 423712 h 1128562"/>
                    <a:gd name="connsiteX2" fmla="*/ 11998 w 1186748"/>
                    <a:gd name="connsiteY2" fmla="*/ 582462 h 1128562"/>
                    <a:gd name="connsiteX3" fmla="*/ 129473 w 1186748"/>
                    <a:gd name="connsiteY3" fmla="*/ 668187 h 1128562"/>
                    <a:gd name="connsiteX4" fmla="*/ 329498 w 1186748"/>
                    <a:gd name="connsiteY4" fmla="*/ 553887 h 1128562"/>
                    <a:gd name="connsiteX5" fmla="*/ 500948 w 1186748"/>
                    <a:gd name="connsiteY5" fmla="*/ 1096812 h 1128562"/>
                    <a:gd name="connsiteX6" fmla="*/ 653348 w 1186748"/>
                    <a:gd name="connsiteY6" fmla="*/ 1128562 h 1128562"/>
                    <a:gd name="connsiteX7" fmla="*/ 716848 w 1186748"/>
                    <a:gd name="connsiteY7" fmla="*/ 1039662 h 1128562"/>
                    <a:gd name="connsiteX8" fmla="*/ 513648 w 1186748"/>
                    <a:gd name="connsiteY8" fmla="*/ 490387 h 1128562"/>
                    <a:gd name="connsiteX9" fmla="*/ 612073 w 1186748"/>
                    <a:gd name="connsiteY9" fmla="*/ 458637 h 1128562"/>
                    <a:gd name="connsiteX10" fmla="*/ 612073 w 1186748"/>
                    <a:gd name="connsiteY10" fmla="*/ 572937 h 1128562"/>
                    <a:gd name="connsiteX11" fmla="*/ 710498 w 1186748"/>
                    <a:gd name="connsiteY11" fmla="*/ 642787 h 1128562"/>
                    <a:gd name="connsiteX12" fmla="*/ 799398 w 1186748"/>
                    <a:gd name="connsiteY12" fmla="*/ 595162 h 1128562"/>
                    <a:gd name="connsiteX13" fmla="*/ 843848 w 1186748"/>
                    <a:gd name="connsiteY13" fmla="*/ 458637 h 1128562"/>
                    <a:gd name="connsiteX14" fmla="*/ 989898 w 1186748"/>
                    <a:gd name="connsiteY14" fmla="*/ 518962 h 1128562"/>
                    <a:gd name="connsiteX15" fmla="*/ 866073 w 1186748"/>
                    <a:gd name="connsiteY15" fmla="*/ 722162 h 1128562"/>
                    <a:gd name="connsiteX16" fmla="*/ 900998 w 1186748"/>
                    <a:gd name="connsiteY16" fmla="*/ 868212 h 1128562"/>
                    <a:gd name="connsiteX17" fmla="*/ 1107373 w 1186748"/>
                    <a:gd name="connsiteY17" fmla="*/ 826937 h 1128562"/>
                    <a:gd name="connsiteX18" fmla="*/ 1186748 w 1186748"/>
                    <a:gd name="connsiteY18" fmla="*/ 550712 h 1128562"/>
                    <a:gd name="connsiteX19" fmla="*/ 1101023 w 1186748"/>
                    <a:gd name="connsiteY19" fmla="*/ 290362 h 1128562"/>
                    <a:gd name="connsiteX20" fmla="*/ 875598 w 1186748"/>
                    <a:gd name="connsiteY20" fmla="*/ 207812 h 1128562"/>
                    <a:gd name="connsiteX21" fmla="*/ 866073 w 1186748"/>
                    <a:gd name="connsiteY21" fmla="*/ 77637 h 1128562"/>
                    <a:gd name="connsiteX22" fmla="*/ 754948 w 1186748"/>
                    <a:gd name="connsiteY22" fmla="*/ 1437 h 1128562"/>
                    <a:gd name="connsiteX23" fmla="*/ 637473 w 1186748"/>
                    <a:gd name="connsiteY23" fmla="*/ 58587 h 1128562"/>
                    <a:gd name="connsiteX24" fmla="*/ 615248 w 1186748"/>
                    <a:gd name="connsiteY24" fmla="*/ 233212 h 1128562"/>
                    <a:gd name="connsiteX25" fmla="*/ 412048 w 1186748"/>
                    <a:gd name="connsiteY25" fmla="*/ 284012 h 1128562"/>
                    <a:gd name="connsiteX26" fmla="*/ 339023 w 1186748"/>
                    <a:gd name="connsiteY26" fmla="*/ 134787 h 1128562"/>
                    <a:gd name="connsiteX27" fmla="*/ 227898 w 1186748"/>
                    <a:gd name="connsiteY27" fmla="*/ 93512 h 1128562"/>
                    <a:gd name="connsiteX28" fmla="*/ 132648 w 1186748"/>
                    <a:gd name="connsiteY28" fmla="*/ 188762 h 1128562"/>
                    <a:gd name="connsiteX29" fmla="*/ 177098 w 1186748"/>
                    <a:gd name="connsiteY29" fmla="*/ 337987 h 1128562"/>
                    <a:gd name="connsiteX0" fmla="*/ 182038 w 1191688"/>
                    <a:gd name="connsiteY0" fmla="*/ 337987 h 1128562"/>
                    <a:gd name="connsiteX1" fmla="*/ 29638 w 1191688"/>
                    <a:gd name="connsiteY1" fmla="*/ 423712 h 1128562"/>
                    <a:gd name="connsiteX2" fmla="*/ 16938 w 1191688"/>
                    <a:gd name="connsiteY2" fmla="*/ 582462 h 1128562"/>
                    <a:gd name="connsiteX3" fmla="*/ 134413 w 1191688"/>
                    <a:gd name="connsiteY3" fmla="*/ 668187 h 1128562"/>
                    <a:gd name="connsiteX4" fmla="*/ 334438 w 1191688"/>
                    <a:gd name="connsiteY4" fmla="*/ 553887 h 1128562"/>
                    <a:gd name="connsiteX5" fmla="*/ 505888 w 1191688"/>
                    <a:gd name="connsiteY5" fmla="*/ 1096812 h 1128562"/>
                    <a:gd name="connsiteX6" fmla="*/ 658288 w 1191688"/>
                    <a:gd name="connsiteY6" fmla="*/ 1128562 h 1128562"/>
                    <a:gd name="connsiteX7" fmla="*/ 721788 w 1191688"/>
                    <a:gd name="connsiteY7" fmla="*/ 1039662 h 1128562"/>
                    <a:gd name="connsiteX8" fmla="*/ 518588 w 1191688"/>
                    <a:gd name="connsiteY8" fmla="*/ 490387 h 1128562"/>
                    <a:gd name="connsiteX9" fmla="*/ 617013 w 1191688"/>
                    <a:gd name="connsiteY9" fmla="*/ 458637 h 1128562"/>
                    <a:gd name="connsiteX10" fmla="*/ 617013 w 1191688"/>
                    <a:gd name="connsiteY10" fmla="*/ 572937 h 1128562"/>
                    <a:gd name="connsiteX11" fmla="*/ 715438 w 1191688"/>
                    <a:gd name="connsiteY11" fmla="*/ 642787 h 1128562"/>
                    <a:gd name="connsiteX12" fmla="*/ 804338 w 1191688"/>
                    <a:gd name="connsiteY12" fmla="*/ 595162 h 1128562"/>
                    <a:gd name="connsiteX13" fmla="*/ 848788 w 1191688"/>
                    <a:gd name="connsiteY13" fmla="*/ 458637 h 1128562"/>
                    <a:gd name="connsiteX14" fmla="*/ 994838 w 1191688"/>
                    <a:gd name="connsiteY14" fmla="*/ 518962 h 1128562"/>
                    <a:gd name="connsiteX15" fmla="*/ 871013 w 1191688"/>
                    <a:gd name="connsiteY15" fmla="*/ 722162 h 1128562"/>
                    <a:gd name="connsiteX16" fmla="*/ 905938 w 1191688"/>
                    <a:gd name="connsiteY16" fmla="*/ 868212 h 1128562"/>
                    <a:gd name="connsiteX17" fmla="*/ 1112313 w 1191688"/>
                    <a:gd name="connsiteY17" fmla="*/ 826937 h 1128562"/>
                    <a:gd name="connsiteX18" fmla="*/ 1191688 w 1191688"/>
                    <a:gd name="connsiteY18" fmla="*/ 550712 h 1128562"/>
                    <a:gd name="connsiteX19" fmla="*/ 1105963 w 1191688"/>
                    <a:gd name="connsiteY19" fmla="*/ 290362 h 1128562"/>
                    <a:gd name="connsiteX20" fmla="*/ 880538 w 1191688"/>
                    <a:gd name="connsiteY20" fmla="*/ 207812 h 1128562"/>
                    <a:gd name="connsiteX21" fmla="*/ 871013 w 1191688"/>
                    <a:gd name="connsiteY21" fmla="*/ 77637 h 1128562"/>
                    <a:gd name="connsiteX22" fmla="*/ 759888 w 1191688"/>
                    <a:gd name="connsiteY22" fmla="*/ 1437 h 1128562"/>
                    <a:gd name="connsiteX23" fmla="*/ 642413 w 1191688"/>
                    <a:gd name="connsiteY23" fmla="*/ 58587 h 1128562"/>
                    <a:gd name="connsiteX24" fmla="*/ 620188 w 1191688"/>
                    <a:gd name="connsiteY24" fmla="*/ 233212 h 1128562"/>
                    <a:gd name="connsiteX25" fmla="*/ 416988 w 1191688"/>
                    <a:gd name="connsiteY25" fmla="*/ 284012 h 1128562"/>
                    <a:gd name="connsiteX26" fmla="*/ 343963 w 1191688"/>
                    <a:gd name="connsiteY26" fmla="*/ 134787 h 1128562"/>
                    <a:gd name="connsiteX27" fmla="*/ 232838 w 1191688"/>
                    <a:gd name="connsiteY27" fmla="*/ 93512 h 1128562"/>
                    <a:gd name="connsiteX28" fmla="*/ 137588 w 1191688"/>
                    <a:gd name="connsiteY28" fmla="*/ 188762 h 1128562"/>
                    <a:gd name="connsiteX29" fmla="*/ 182038 w 1191688"/>
                    <a:gd name="connsiteY29" fmla="*/ 337987 h 1128562"/>
                    <a:gd name="connsiteX0" fmla="*/ 182038 w 1191688"/>
                    <a:gd name="connsiteY0" fmla="*/ 337987 h 1128562"/>
                    <a:gd name="connsiteX1" fmla="*/ 29638 w 1191688"/>
                    <a:gd name="connsiteY1" fmla="*/ 423712 h 1128562"/>
                    <a:gd name="connsiteX2" fmla="*/ 16938 w 1191688"/>
                    <a:gd name="connsiteY2" fmla="*/ 582462 h 1128562"/>
                    <a:gd name="connsiteX3" fmla="*/ 134413 w 1191688"/>
                    <a:gd name="connsiteY3" fmla="*/ 668187 h 1128562"/>
                    <a:gd name="connsiteX4" fmla="*/ 334438 w 1191688"/>
                    <a:gd name="connsiteY4" fmla="*/ 553887 h 1128562"/>
                    <a:gd name="connsiteX5" fmla="*/ 505888 w 1191688"/>
                    <a:gd name="connsiteY5" fmla="*/ 1096812 h 1128562"/>
                    <a:gd name="connsiteX6" fmla="*/ 658288 w 1191688"/>
                    <a:gd name="connsiteY6" fmla="*/ 1128562 h 1128562"/>
                    <a:gd name="connsiteX7" fmla="*/ 721788 w 1191688"/>
                    <a:gd name="connsiteY7" fmla="*/ 1039662 h 1128562"/>
                    <a:gd name="connsiteX8" fmla="*/ 518588 w 1191688"/>
                    <a:gd name="connsiteY8" fmla="*/ 490387 h 1128562"/>
                    <a:gd name="connsiteX9" fmla="*/ 617013 w 1191688"/>
                    <a:gd name="connsiteY9" fmla="*/ 458637 h 1128562"/>
                    <a:gd name="connsiteX10" fmla="*/ 617013 w 1191688"/>
                    <a:gd name="connsiteY10" fmla="*/ 572937 h 1128562"/>
                    <a:gd name="connsiteX11" fmla="*/ 715438 w 1191688"/>
                    <a:gd name="connsiteY11" fmla="*/ 642787 h 1128562"/>
                    <a:gd name="connsiteX12" fmla="*/ 804338 w 1191688"/>
                    <a:gd name="connsiteY12" fmla="*/ 595162 h 1128562"/>
                    <a:gd name="connsiteX13" fmla="*/ 848788 w 1191688"/>
                    <a:gd name="connsiteY13" fmla="*/ 458637 h 1128562"/>
                    <a:gd name="connsiteX14" fmla="*/ 994838 w 1191688"/>
                    <a:gd name="connsiteY14" fmla="*/ 518962 h 1128562"/>
                    <a:gd name="connsiteX15" fmla="*/ 871013 w 1191688"/>
                    <a:gd name="connsiteY15" fmla="*/ 722162 h 1128562"/>
                    <a:gd name="connsiteX16" fmla="*/ 905938 w 1191688"/>
                    <a:gd name="connsiteY16" fmla="*/ 868212 h 1128562"/>
                    <a:gd name="connsiteX17" fmla="*/ 1112313 w 1191688"/>
                    <a:gd name="connsiteY17" fmla="*/ 826937 h 1128562"/>
                    <a:gd name="connsiteX18" fmla="*/ 1191688 w 1191688"/>
                    <a:gd name="connsiteY18" fmla="*/ 550712 h 1128562"/>
                    <a:gd name="connsiteX19" fmla="*/ 1105963 w 1191688"/>
                    <a:gd name="connsiteY19" fmla="*/ 290362 h 1128562"/>
                    <a:gd name="connsiteX20" fmla="*/ 880538 w 1191688"/>
                    <a:gd name="connsiteY20" fmla="*/ 207812 h 1128562"/>
                    <a:gd name="connsiteX21" fmla="*/ 871013 w 1191688"/>
                    <a:gd name="connsiteY21" fmla="*/ 77637 h 1128562"/>
                    <a:gd name="connsiteX22" fmla="*/ 759888 w 1191688"/>
                    <a:gd name="connsiteY22" fmla="*/ 1437 h 1128562"/>
                    <a:gd name="connsiteX23" fmla="*/ 642413 w 1191688"/>
                    <a:gd name="connsiteY23" fmla="*/ 58587 h 1128562"/>
                    <a:gd name="connsiteX24" fmla="*/ 620188 w 1191688"/>
                    <a:gd name="connsiteY24" fmla="*/ 233212 h 1128562"/>
                    <a:gd name="connsiteX25" fmla="*/ 416988 w 1191688"/>
                    <a:gd name="connsiteY25" fmla="*/ 284012 h 1128562"/>
                    <a:gd name="connsiteX26" fmla="*/ 343963 w 1191688"/>
                    <a:gd name="connsiteY26" fmla="*/ 134787 h 1128562"/>
                    <a:gd name="connsiteX27" fmla="*/ 232838 w 1191688"/>
                    <a:gd name="connsiteY27" fmla="*/ 93512 h 1128562"/>
                    <a:gd name="connsiteX28" fmla="*/ 137588 w 1191688"/>
                    <a:gd name="connsiteY28" fmla="*/ 188762 h 1128562"/>
                    <a:gd name="connsiteX29" fmla="*/ 182038 w 1191688"/>
                    <a:gd name="connsiteY29" fmla="*/ 337987 h 1128562"/>
                    <a:gd name="connsiteX0" fmla="*/ 182038 w 1191688"/>
                    <a:gd name="connsiteY0" fmla="*/ 337987 h 1141627"/>
                    <a:gd name="connsiteX1" fmla="*/ 29638 w 1191688"/>
                    <a:gd name="connsiteY1" fmla="*/ 423712 h 1141627"/>
                    <a:gd name="connsiteX2" fmla="*/ 16938 w 1191688"/>
                    <a:gd name="connsiteY2" fmla="*/ 582462 h 1141627"/>
                    <a:gd name="connsiteX3" fmla="*/ 134413 w 1191688"/>
                    <a:gd name="connsiteY3" fmla="*/ 668187 h 1141627"/>
                    <a:gd name="connsiteX4" fmla="*/ 334438 w 1191688"/>
                    <a:gd name="connsiteY4" fmla="*/ 553887 h 1141627"/>
                    <a:gd name="connsiteX5" fmla="*/ 505888 w 1191688"/>
                    <a:gd name="connsiteY5" fmla="*/ 1096812 h 1141627"/>
                    <a:gd name="connsiteX6" fmla="*/ 658288 w 1191688"/>
                    <a:gd name="connsiteY6" fmla="*/ 1128562 h 1141627"/>
                    <a:gd name="connsiteX7" fmla="*/ 721788 w 1191688"/>
                    <a:gd name="connsiteY7" fmla="*/ 1039662 h 1141627"/>
                    <a:gd name="connsiteX8" fmla="*/ 518588 w 1191688"/>
                    <a:gd name="connsiteY8" fmla="*/ 490387 h 1141627"/>
                    <a:gd name="connsiteX9" fmla="*/ 617013 w 1191688"/>
                    <a:gd name="connsiteY9" fmla="*/ 458637 h 1141627"/>
                    <a:gd name="connsiteX10" fmla="*/ 617013 w 1191688"/>
                    <a:gd name="connsiteY10" fmla="*/ 572937 h 1141627"/>
                    <a:gd name="connsiteX11" fmla="*/ 715438 w 1191688"/>
                    <a:gd name="connsiteY11" fmla="*/ 642787 h 1141627"/>
                    <a:gd name="connsiteX12" fmla="*/ 804338 w 1191688"/>
                    <a:gd name="connsiteY12" fmla="*/ 595162 h 1141627"/>
                    <a:gd name="connsiteX13" fmla="*/ 848788 w 1191688"/>
                    <a:gd name="connsiteY13" fmla="*/ 458637 h 1141627"/>
                    <a:gd name="connsiteX14" fmla="*/ 994838 w 1191688"/>
                    <a:gd name="connsiteY14" fmla="*/ 518962 h 1141627"/>
                    <a:gd name="connsiteX15" fmla="*/ 871013 w 1191688"/>
                    <a:gd name="connsiteY15" fmla="*/ 722162 h 1141627"/>
                    <a:gd name="connsiteX16" fmla="*/ 905938 w 1191688"/>
                    <a:gd name="connsiteY16" fmla="*/ 868212 h 1141627"/>
                    <a:gd name="connsiteX17" fmla="*/ 1112313 w 1191688"/>
                    <a:gd name="connsiteY17" fmla="*/ 826937 h 1141627"/>
                    <a:gd name="connsiteX18" fmla="*/ 1191688 w 1191688"/>
                    <a:gd name="connsiteY18" fmla="*/ 550712 h 1141627"/>
                    <a:gd name="connsiteX19" fmla="*/ 1105963 w 1191688"/>
                    <a:gd name="connsiteY19" fmla="*/ 290362 h 1141627"/>
                    <a:gd name="connsiteX20" fmla="*/ 880538 w 1191688"/>
                    <a:gd name="connsiteY20" fmla="*/ 207812 h 1141627"/>
                    <a:gd name="connsiteX21" fmla="*/ 871013 w 1191688"/>
                    <a:gd name="connsiteY21" fmla="*/ 77637 h 1141627"/>
                    <a:gd name="connsiteX22" fmla="*/ 759888 w 1191688"/>
                    <a:gd name="connsiteY22" fmla="*/ 1437 h 1141627"/>
                    <a:gd name="connsiteX23" fmla="*/ 642413 w 1191688"/>
                    <a:gd name="connsiteY23" fmla="*/ 58587 h 1141627"/>
                    <a:gd name="connsiteX24" fmla="*/ 620188 w 1191688"/>
                    <a:gd name="connsiteY24" fmla="*/ 233212 h 1141627"/>
                    <a:gd name="connsiteX25" fmla="*/ 416988 w 1191688"/>
                    <a:gd name="connsiteY25" fmla="*/ 284012 h 1141627"/>
                    <a:gd name="connsiteX26" fmla="*/ 343963 w 1191688"/>
                    <a:gd name="connsiteY26" fmla="*/ 134787 h 1141627"/>
                    <a:gd name="connsiteX27" fmla="*/ 232838 w 1191688"/>
                    <a:gd name="connsiteY27" fmla="*/ 93512 h 1141627"/>
                    <a:gd name="connsiteX28" fmla="*/ 137588 w 1191688"/>
                    <a:gd name="connsiteY28" fmla="*/ 188762 h 1141627"/>
                    <a:gd name="connsiteX29" fmla="*/ 182038 w 1191688"/>
                    <a:gd name="connsiteY29" fmla="*/ 337987 h 1141627"/>
                    <a:gd name="connsiteX0" fmla="*/ 182038 w 1191688"/>
                    <a:gd name="connsiteY0" fmla="*/ 337987 h 1145958"/>
                    <a:gd name="connsiteX1" fmla="*/ 29638 w 1191688"/>
                    <a:gd name="connsiteY1" fmla="*/ 423712 h 1145958"/>
                    <a:gd name="connsiteX2" fmla="*/ 16938 w 1191688"/>
                    <a:gd name="connsiteY2" fmla="*/ 582462 h 1145958"/>
                    <a:gd name="connsiteX3" fmla="*/ 134413 w 1191688"/>
                    <a:gd name="connsiteY3" fmla="*/ 668187 h 1145958"/>
                    <a:gd name="connsiteX4" fmla="*/ 334438 w 1191688"/>
                    <a:gd name="connsiteY4" fmla="*/ 553887 h 1145958"/>
                    <a:gd name="connsiteX5" fmla="*/ 505888 w 1191688"/>
                    <a:gd name="connsiteY5" fmla="*/ 1096812 h 1145958"/>
                    <a:gd name="connsiteX6" fmla="*/ 658288 w 1191688"/>
                    <a:gd name="connsiteY6" fmla="*/ 1128562 h 1145958"/>
                    <a:gd name="connsiteX7" fmla="*/ 721788 w 1191688"/>
                    <a:gd name="connsiteY7" fmla="*/ 1039662 h 1145958"/>
                    <a:gd name="connsiteX8" fmla="*/ 518588 w 1191688"/>
                    <a:gd name="connsiteY8" fmla="*/ 490387 h 1145958"/>
                    <a:gd name="connsiteX9" fmla="*/ 617013 w 1191688"/>
                    <a:gd name="connsiteY9" fmla="*/ 458637 h 1145958"/>
                    <a:gd name="connsiteX10" fmla="*/ 617013 w 1191688"/>
                    <a:gd name="connsiteY10" fmla="*/ 572937 h 1145958"/>
                    <a:gd name="connsiteX11" fmla="*/ 715438 w 1191688"/>
                    <a:gd name="connsiteY11" fmla="*/ 642787 h 1145958"/>
                    <a:gd name="connsiteX12" fmla="*/ 804338 w 1191688"/>
                    <a:gd name="connsiteY12" fmla="*/ 595162 h 1145958"/>
                    <a:gd name="connsiteX13" fmla="*/ 848788 w 1191688"/>
                    <a:gd name="connsiteY13" fmla="*/ 458637 h 1145958"/>
                    <a:gd name="connsiteX14" fmla="*/ 994838 w 1191688"/>
                    <a:gd name="connsiteY14" fmla="*/ 518962 h 1145958"/>
                    <a:gd name="connsiteX15" fmla="*/ 871013 w 1191688"/>
                    <a:gd name="connsiteY15" fmla="*/ 722162 h 1145958"/>
                    <a:gd name="connsiteX16" fmla="*/ 905938 w 1191688"/>
                    <a:gd name="connsiteY16" fmla="*/ 868212 h 1145958"/>
                    <a:gd name="connsiteX17" fmla="*/ 1112313 w 1191688"/>
                    <a:gd name="connsiteY17" fmla="*/ 826937 h 1145958"/>
                    <a:gd name="connsiteX18" fmla="*/ 1191688 w 1191688"/>
                    <a:gd name="connsiteY18" fmla="*/ 550712 h 1145958"/>
                    <a:gd name="connsiteX19" fmla="*/ 1105963 w 1191688"/>
                    <a:gd name="connsiteY19" fmla="*/ 290362 h 1145958"/>
                    <a:gd name="connsiteX20" fmla="*/ 880538 w 1191688"/>
                    <a:gd name="connsiteY20" fmla="*/ 207812 h 1145958"/>
                    <a:gd name="connsiteX21" fmla="*/ 871013 w 1191688"/>
                    <a:gd name="connsiteY21" fmla="*/ 77637 h 1145958"/>
                    <a:gd name="connsiteX22" fmla="*/ 759888 w 1191688"/>
                    <a:gd name="connsiteY22" fmla="*/ 1437 h 1145958"/>
                    <a:gd name="connsiteX23" fmla="*/ 642413 w 1191688"/>
                    <a:gd name="connsiteY23" fmla="*/ 58587 h 1145958"/>
                    <a:gd name="connsiteX24" fmla="*/ 620188 w 1191688"/>
                    <a:gd name="connsiteY24" fmla="*/ 233212 h 1145958"/>
                    <a:gd name="connsiteX25" fmla="*/ 416988 w 1191688"/>
                    <a:gd name="connsiteY25" fmla="*/ 284012 h 1145958"/>
                    <a:gd name="connsiteX26" fmla="*/ 343963 w 1191688"/>
                    <a:gd name="connsiteY26" fmla="*/ 134787 h 1145958"/>
                    <a:gd name="connsiteX27" fmla="*/ 232838 w 1191688"/>
                    <a:gd name="connsiteY27" fmla="*/ 93512 h 1145958"/>
                    <a:gd name="connsiteX28" fmla="*/ 137588 w 1191688"/>
                    <a:gd name="connsiteY28" fmla="*/ 188762 h 1145958"/>
                    <a:gd name="connsiteX29" fmla="*/ 182038 w 1191688"/>
                    <a:gd name="connsiteY29" fmla="*/ 337987 h 1145958"/>
                    <a:gd name="connsiteX0" fmla="*/ 182038 w 1191688"/>
                    <a:gd name="connsiteY0" fmla="*/ 337987 h 1129086"/>
                    <a:gd name="connsiteX1" fmla="*/ 29638 w 1191688"/>
                    <a:gd name="connsiteY1" fmla="*/ 423712 h 1129086"/>
                    <a:gd name="connsiteX2" fmla="*/ 16938 w 1191688"/>
                    <a:gd name="connsiteY2" fmla="*/ 582462 h 1129086"/>
                    <a:gd name="connsiteX3" fmla="*/ 134413 w 1191688"/>
                    <a:gd name="connsiteY3" fmla="*/ 668187 h 1129086"/>
                    <a:gd name="connsiteX4" fmla="*/ 334438 w 1191688"/>
                    <a:gd name="connsiteY4" fmla="*/ 553887 h 1129086"/>
                    <a:gd name="connsiteX5" fmla="*/ 501126 w 1191688"/>
                    <a:gd name="connsiteY5" fmla="*/ 1068237 h 1129086"/>
                    <a:gd name="connsiteX6" fmla="*/ 658288 w 1191688"/>
                    <a:gd name="connsiteY6" fmla="*/ 1128562 h 1129086"/>
                    <a:gd name="connsiteX7" fmla="*/ 721788 w 1191688"/>
                    <a:gd name="connsiteY7" fmla="*/ 1039662 h 1129086"/>
                    <a:gd name="connsiteX8" fmla="*/ 518588 w 1191688"/>
                    <a:gd name="connsiteY8" fmla="*/ 490387 h 1129086"/>
                    <a:gd name="connsiteX9" fmla="*/ 617013 w 1191688"/>
                    <a:gd name="connsiteY9" fmla="*/ 458637 h 1129086"/>
                    <a:gd name="connsiteX10" fmla="*/ 617013 w 1191688"/>
                    <a:gd name="connsiteY10" fmla="*/ 572937 h 1129086"/>
                    <a:gd name="connsiteX11" fmla="*/ 715438 w 1191688"/>
                    <a:gd name="connsiteY11" fmla="*/ 642787 h 1129086"/>
                    <a:gd name="connsiteX12" fmla="*/ 804338 w 1191688"/>
                    <a:gd name="connsiteY12" fmla="*/ 595162 h 1129086"/>
                    <a:gd name="connsiteX13" fmla="*/ 848788 w 1191688"/>
                    <a:gd name="connsiteY13" fmla="*/ 458637 h 1129086"/>
                    <a:gd name="connsiteX14" fmla="*/ 994838 w 1191688"/>
                    <a:gd name="connsiteY14" fmla="*/ 518962 h 1129086"/>
                    <a:gd name="connsiteX15" fmla="*/ 871013 w 1191688"/>
                    <a:gd name="connsiteY15" fmla="*/ 722162 h 1129086"/>
                    <a:gd name="connsiteX16" fmla="*/ 905938 w 1191688"/>
                    <a:gd name="connsiteY16" fmla="*/ 868212 h 1129086"/>
                    <a:gd name="connsiteX17" fmla="*/ 1112313 w 1191688"/>
                    <a:gd name="connsiteY17" fmla="*/ 826937 h 1129086"/>
                    <a:gd name="connsiteX18" fmla="*/ 1191688 w 1191688"/>
                    <a:gd name="connsiteY18" fmla="*/ 550712 h 1129086"/>
                    <a:gd name="connsiteX19" fmla="*/ 1105963 w 1191688"/>
                    <a:gd name="connsiteY19" fmla="*/ 290362 h 1129086"/>
                    <a:gd name="connsiteX20" fmla="*/ 880538 w 1191688"/>
                    <a:gd name="connsiteY20" fmla="*/ 207812 h 1129086"/>
                    <a:gd name="connsiteX21" fmla="*/ 871013 w 1191688"/>
                    <a:gd name="connsiteY21" fmla="*/ 77637 h 1129086"/>
                    <a:gd name="connsiteX22" fmla="*/ 759888 w 1191688"/>
                    <a:gd name="connsiteY22" fmla="*/ 1437 h 1129086"/>
                    <a:gd name="connsiteX23" fmla="*/ 642413 w 1191688"/>
                    <a:gd name="connsiteY23" fmla="*/ 58587 h 1129086"/>
                    <a:gd name="connsiteX24" fmla="*/ 620188 w 1191688"/>
                    <a:gd name="connsiteY24" fmla="*/ 233212 h 1129086"/>
                    <a:gd name="connsiteX25" fmla="*/ 416988 w 1191688"/>
                    <a:gd name="connsiteY25" fmla="*/ 284012 h 1129086"/>
                    <a:gd name="connsiteX26" fmla="*/ 343963 w 1191688"/>
                    <a:gd name="connsiteY26" fmla="*/ 134787 h 1129086"/>
                    <a:gd name="connsiteX27" fmla="*/ 232838 w 1191688"/>
                    <a:gd name="connsiteY27" fmla="*/ 93512 h 1129086"/>
                    <a:gd name="connsiteX28" fmla="*/ 137588 w 1191688"/>
                    <a:gd name="connsiteY28" fmla="*/ 188762 h 1129086"/>
                    <a:gd name="connsiteX29" fmla="*/ 182038 w 1191688"/>
                    <a:gd name="connsiteY29" fmla="*/ 337987 h 1129086"/>
                    <a:gd name="connsiteX0" fmla="*/ 182038 w 1191688"/>
                    <a:gd name="connsiteY0" fmla="*/ 337987 h 1129350"/>
                    <a:gd name="connsiteX1" fmla="*/ 29638 w 1191688"/>
                    <a:gd name="connsiteY1" fmla="*/ 423712 h 1129350"/>
                    <a:gd name="connsiteX2" fmla="*/ 16938 w 1191688"/>
                    <a:gd name="connsiteY2" fmla="*/ 582462 h 1129350"/>
                    <a:gd name="connsiteX3" fmla="*/ 134413 w 1191688"/>
                    <a:gd name="connsiteY3" fmla="*/ 668187 h 1129350"/>
                    <a:gd name="connsiteX4" fmla="*/ 334438 w 1191688"/>
                    <a:gd name="connsiteY4" fmla="*/ 553887 h 1129350"/>
                    <a:gd name="connsiteX5" fmla="*/ 501126 w 1191688"/>
                    <a:gd name="connsiteY5" fmla="*/ 1068237 h 1129350"/>
                    <a:gd name="connsiteX6" fmla="*/ 658288 w 1191688"/>
                    <a:gd name="connsiteY6" fmla="*/ 1128562 h 1129350"/>
                    <a:gd name="connsiteX7" fmla="*/ 721788 w 1191688"/>
                    <a:gd name="connsiteY7" fmla="*/ 1039662 h 1129350"/>
                    <a:gd name="connsiteX8" fmla="*/ 518588 w 1191688"/>
                    <a:gd name="connsiteY8" fmla="*/ 490387 h 1129350"/>
                    <a:gd name="connsiteX9" fmla="*/ 617013 w 1191688"/>
                    <a:gd name="connsiteY9" fmla="*/ 458637 h 1129350"/>
                    <a:gd name="connsiteX10" fmla="*/ 617013 w 1191688"/>
                    <a:gd name="connsiteY10" fmla="*/ 572937 h 1129350"/>
                    <a:gd name="connsiteX11" fmla="*/ 715438 w 1191688"/>
                    <a:gd name="connsiteY11" fmla="*/ 642787 h 1129350"/>
                    <a:gd name="connsiteX12" fmla="*/ 804338 w 1191688"/>
                    <a:gd name="connsiteY12" fmla="*/ 595162 h 1129350"/>
                    <a:gd name="connsiteX13" fmla="*/ 848788 w 1191688"/>
                    <a:gd name="connsiteY13" fmla="*/ 458637 h 1129350"/>
                    <a:gd name="connsiteX14" fmla="*/ 994838 w 1191688"/>
                    <a:gd name="connsiteY14" fmla="*/ 518962 h 1129350"/>
                    <a:gd name="connsiteX15" fmla="*/ 871013 w 1191688"/>
                    <a:gd name="connsiteY15" fmla="*/ 722162 h 1129350"/>
                    <a:gd name="connsiteX16" fmla="*/ 905938 w 1191688"/>
                    <a:gd name="connsiteY16" fmla="*/ 868212 h 1129350"/>
                    <a:gd name="connsiteX17" fmla="*/ 1112313 w 1191688"/>
                    <a:gd name="connsiteY17" fmla="*/ 826937 h 1129350"/>
                    <a:gd name="connsiteX18" fmla="*/ 1191688 w 1191688"/>
                    <a:gd name="connsiteY18" fmla="*/ 550712 h 1129350"/>
                    <a:gd name="connsiteX19" fmla="*/ 1105963 w 1191688"/>
                    <a:gd name="connsiteY19" fmla="*/ 290362 h 1129350"/>
                    <a:gd name="connsiteX20" fmla="*/ 880538 w 1191688"/>
                    <a:gd name="connsiteY20" fmla="*/ 207812 h 1129350"/>
                    <a:gd name="connsiteX21" fmla="*/ 871013 w 1191688"/>
                    <a:gd name="connsiteY21" fmla="*/ 77637 h 1129350"/>
                    <a:gd name="connsiteX22" fmla="*/ 759888 w 1191688"/>
                    <a:gd name="connsiteY22" fmla="*/ 1437 h 1129350"/>
                    <a:gd name="connsiteX23" fmla="*/ 642413 w 1191688"/>
                    <a:gd name="connsiteY23" fmla="*/ 58587 h 1129350"/>
                    <a:gd name="connsiteX24" fmla="*/ 620188 w 1191688"/>
                    <a:gd name="connsiteY24" fmla="*/ 233212 h 1129350"/>
                    <a:gd name="connsiteX25" fmla="*/ 416988 w 1191688"/>
                    <a:gd name="connsiteY25" fmla="*/ 284012 h 1129350"/>
                    <a:gd name="connsiteX26" fmla="*/ 343963 w 1191688"/>
                    <a:gd name="connsiteY26" fmla="*/ 134787 h 1129350"/>
                    <a:gd name="connsiteX27" fmla="*/ 232838 w 1191688"/>
                    <a:gd name="connsiteY27" fmla="*/ 93512 h 1129350"/>
                    <a:gd name="connsiteX28" fmla="*/ 137588 w 1191688"/>
                    <a:gd name="connsiteY28" fmla="*/ 188762 h 1129350"/>
                    <a:gd name="connsiteX29" fmla="*/ 182038 w 1191688"/>
                    <a:gd name="connsiteY29" fmla="*/ 337987 h 1129350"/>
                    <a:gd name="connsiteX0" fmla="*/ 182038 w 1191688"/>
                    <a:gd name="connsiteY0" fmla="*/ 337987 h 1132472"/>
                    <a:gd name="connsiteX1" fmla="*/ 29638 w 1191688"/>
                    <a:gd name="connsiteY1" fmla="*/ 423712 h 1132472"/>
                    <a:gd name="connsiteX2" fmla="*/ 16938 w 1191688"/>
                    <a:gd name="connsiteY2" fmla="*/ 582462 h 1132472"/>
                    <a:gd name="connsiteX3" fmla="*/ 134413 w 1191688"/>
                    <a:gd name="connsiteY3" fmla="*/ 668187 h 1132472"/>
                    <a:gd name="connsiteX4" fmla="*/ 334438 w 1191688"/>
                    <a:gd name="connsiteY4" fmla="*/ 553887 h 1132472"/>
                    <a:gd name="connsiteX5" fmla="*/ 501126 w 1191688"/>
                    <a:gd name="connsiteY5" fmla="*/ 1068237 h 1132472"/>
                    <a:gd name="connsiteX6" fmla="*/ 658288 w 1191688"/>
                    <a:gd name="connsiteY6" fmla="*/ 1128562 h 1132472"/>
                    <a:gd name="connsiteX7" fmla="*/ 721788 w 1191688"/>
                    <a:gd name="connsiteY7" fmla="*/ 1039662 h 1132472"/>
                    <a:gd name="connsiteX8" fmla="*/ 518588 w 1191688"/>
                    <a:gd name="connsiteY8" fmla="*/ 490387 h 1132472"/>
                    <a:gd name="connsiteX9" fmla="*/ 617013 w 1191688"/>
                    <a:gd name="connsiteY9" fmla="*/ 458637 h 1132472"/>
                    <a:gd name="connsiteX10" fmla="*/ 617013 w 1191688"/>
                    <a:gd name="connsiteY10" fmla="*/ 572937 h 1132472"/>
                    <a:gd name="connsiteX11" fmla="*/ 715438 w 1191688"/>
                    <a:gd name="connsiteY11" fmla="*/ 642787 h 1132472"/>
                    <a:gd name="connsiteX12" fmla="*/ 804338 w 1191688"/>
                    <a:gd name="connsiteY12" fmla="*/ 595162 h 1132472"/>
                    <a:gd name="connsiteX13" fmla="*/ 848788 w 1191688"/>
                    <a:gd name="connsiteY13" fmla="*/ 458637 h 1132472"/>
                    <a:gd name="connsiteX14" fmla="*/ 994838 w 1191688"/>
                    <a:gd name="connsiteY14" fmla="*/ 518962 h 1132472"/>
                    <a:gd name="connsiteX15" fmla="*/ 871013 w 1191688"/>
                    <a:gd name="connsiteY15" fmla="*/ 722162 h 1132472"/>
                    <a:gd name="connsiteX16" fmla="*/ 905938 w 1191688"/>
                    <a:gd name="connsiteY16" fmla="*/ 868212 h 1132472"/>
                    <a:gd name="connsiteX17" fmla="*/ 1112313 w 1191688"/>
                    <a:gd name="connsiteY17" fmla="*/ 826937 h 1132472"/>
                    <a:gd name="connsiteX18" fmla="*/ 1191688 w 1191688"/>
                    <a:gd name="connsiteY18" fmla="*/ 550712 h 1132472"/>
                    <a:gd name="connsiteX19" fmla="*/ 1105963 w 1191688"/>
                    <a:gd name="connsiteY19" fmla="*/ 290362 h 1132472"/>
                    <a:gd name="connsiteX20" fmla="*/ 880538 w 1191688"/>
                    <a:gd name="connsiteY20" fmla="*/ 207812 h 1132472"/>
                    <a:gd name="connsiteX21" fmla="*/ 871013 w 1191688"/>
                    <a:gd name="connsiteY21" fmla="*/ 77637 h 1132472"/>
                    <a:gd name="connsiteX22" fmla="*/ 759888 w 1191688"/>
                    <a:gd name="connsiteY22" fmla="*/ 1437 h 1132472"/>
                    <a:gd name="connsiteX23" fmla="*/ 642413 w 1191688"/>
                    <a:gd name="connsiteY23" fmla="*/ 58587 h 1132472"/>
                    <a:gd name="connsiteX24" fmla="*/ 620188 w 1191688"/>
                    <a:gd name="connsiteY24" fmla="*/ 233212 h 1132472"/>
                    <a:gd name="connsiteX25" fmla="*/ 416988 w 1191688"/>
                    <a:gd name="connsiteY25" fmla="*/ 284012 h 1132472"/>
                    <a:gd name="connsiteX26" fmla="*/ 343963 w 1191688"/>
                    <a:gd name="connsiteY26" fmla="*/ 134787 h 1132472"/>
                    <a:gd name="connsiteX27" fmla="*/ 232838 w 1191688"/>
                    <a:gd name="connsiteY27" fmla="*/ 93512 h 1132472"/>
                    <a:gd name="connsiteX28" fmla="*/ 137588 w 1191688"/>
                    <a:gd name="connsiteY28" fmla="*/ 188762 h 1132472"/>
                    <a:gd name="connsiteX29" fmla="*/ 182038 w 1191688"/>
                    <a:gd name="connsiteY29" fmla="*/ 337987 h 1132472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25694 w 1191688"/>
                    <a:gd name="connsiteY27" fmla="*/ 88749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25694 w 1191688"/>
                    <a:gd name="connsiteY27" fmla="*/ 88749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94838 w 1192903"/>
                    <a:gd name="connsiteY14" fmla="*/ 523576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94838 w 1192903"/>
                    <a:gd name="connsiteY14" fmla="*/ 523576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59119 w 1192903"/>
                    <a:gd name="connsiteY14" fmla="*/ 547389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59119 w 1192903"/>
                    <a:gd name="connsiteY14" fmla="*/ 547389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59119 w 1192903"/>
                    <a:gd name="connsiteY14" fmla="*/ 547389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3606"/>
                    <a:gd name="connsiteY0" fmla="*/ 342601 h 1135809"/>
                    <a:gd name="connsiteX1" fmla="*/ 29638 w 1193606"/>
                    <a:gd name="connsiteY1" fmla="*/ 428326 h 1135809"/>
                    <a:gd name="connsiteX2" fmla="*/ 16938 w 1193606"/>
                    <a:gd name="connsiteY2" fmla="*/ 587076 h 1135809"/>
                    <a:gd name="connsiteX3" fmla="*/ 134413 w 1193606"/>
                    <a:gd name="connsiteY3" fmla="*/ 672801 h 1135809"/>
                    <a:gd name="connsiteX4" fmla="*/ 334438 w 1193606"/>
                    <a:gd name="connsiteY4" fmla="*/ 558501 h 1135809"/>
                    <a:gd name="connsiteX5" fmla="*/ 501126 w 1193606"/>
                    <a:gd name="connsiteY5" fmla="*/ 1072851 h 1135809"/>
                    <a:gd name="connsiteX6" fmla="*/ 658288 w 1193606"/>
                    <a:gd name="connsiteY6" fmla="*/ 1133176 h 1135809"/>
                    <a:gd name="connsiteX7" fmla="*/ 721788 w 1193606"/>
                    <a:gd name="connsiteY7" fmla="*/ 1008557 h 1135809"/>
                    <a:gd name="connsiteX8" fmla="*/ 518588 w 1193606"/>
                    <a:gd name="connsiteY8" fmla="*/ 495001 h 1135809"/>
                    <a:gd name="connsiteX9" fmla="*/ 617013 w 1193606"/>
                    <a:gd name="connsiteY9" fmla="*/ 463251 h 1135809"/>
                    <a:gd name="connsiteX10" fmla="*/ 617013 w 1193606"/>
                    <a:gd name="connsiteY10" fmla="*/ 577551 h 1135809"/>
                    <a:gd name="connsiteX11" fmla="*/ 705913 w 1193606"/>
                    <a:gd name="connsiteY11" fmla="*/ 654545 h 1135809"/>
                    <a:gd name="connsiteX12" fmla="*/ 804338 w 1193606"/>
                    <a:gd name="connsiteY12" fmla="*/ 599776 h 1135809"/>
                    <a:gd name="connsiteX13" fmla="*/ 848788 w 1193606"/>
                    <a:gd name="connsiteY13" fmla="*/ 463251 h 1135809"/>
                    <a:gd name="connsiteX14" fmla="*/ 959119 w 1193606"/>
                    <a:gd name="connsiteY14" fmla="*/ 547389 h 1135809"/>
                    <a:gd name="connsiteX15" fmla="*/ 871013 w 1193606"/>
                    <a:gd name="connsiteY15" fmla="*/ 726776 h 1135809"/>
                    <a:gd name="connsiteX16" fmla="*/ 905938 w 1193606"/>
                    <a:gd name="connsiteY16" fmla="*/ 872826 h 1135809"/>
                    <a:gd name="connsiteX17" fmla="*/ 1112313 w 1193606"/>
                    <a:gd name="connsiteY17" fmla="*/ 831551 h 1135809"/>
                    <a:gd name="connsiteX18" fmla="*/ 1191688 w 1193606"/>
                    <a:gd name="connsiteY18" fmla="*/ 555326 h 1135809"/>
                    <a:gd name="connsiteX19" fmla="*/ 1105963 w 1193606"/>
                    <a:gd name="connsiteY19" fmla="*/ 294976 h 1135809"/>
                    <a:gd name="connsiteX20" fmla="*/ 880538 w 1193606"/>
                    <a:gd name="connsiteY20" fmla="*/ 212426 h 1135809"/>
                    <a:gd name="connsiteX21" fmla="*/ 871013 w 1193606"/>
                    <a:gd name="connsiteY21" fmla="*/ 82251 h 1135809"/>
                    <a:gd name="connsiteX22" fmla="*/ 767031 w 1193606"/>
                    <a:gd name="connsiteY22" fmla="*/ 1288 h 1135809"/>
                    <a:gd name="connsiteX23" fmla="*/ 642413 w 1193606"/>
                    <a:gd name="connsiteY23" fmla="*/ 63201 h 1135809"/>
                    <a:gd name="connsiteX24" fmla="*/ 620188 w 1193606"/>
                    <a:gd name="connsiteY24" fmla="*/ 237826 h 1135809"/>
                    <a:gd name="connsiteX25" fmla="*/ 416988 w 1193606"/>
                    <a:gd name="connsiteY25" fmla="*/ 288626 h 1135809"/>
                    <a:gd name="connsiteX26" fmla="*/ 343963 w 1193606"/>
                    <a:gd name="connsiteY26" fmla="*/ 139401 h 1135809"/>
                    <a:gd name="connsiteX27" fmla="*/ 225694 w 1193606"/>
                    <a:gd name="connsiteY27" fmla="*/ 93363 h 1135809"/>
                    <a:gd name="connsiteX28" fmla="*/ 151875 w 1193606"/>
                    <a:gd name="connsiteY28" fmla="*/ 212426 h 1135809"/>
                    <a:gd name="connsiteX29" fmla="*/ 182038 w 1193606"/>
                    <a:gd name="connsiteY29" fmla="*/ 342601 h 1135809"/>
                    <a:gd name="connsiteX0" fmla="*/ 182038 w 1193353"/>
                    <a:gd name="connsiteY0" fmla="*/ 342601 h 1135809"/>
                    <a:gd name="connsiteX1" fmla="*/ 29638 w 1193353"/>
                    <a:gd name="connsiteY1" fmla="*/ 428326 h 1135809"/>
                    <a:gd name="connsiteX2" fmla="*/ 16938 w 1193353"/>
                    <a:gd name="connsiteY2" fmla="*/ 587076 h 1135809"/>
                    <a:gd name="connsiteX3" fmla="*/ 134413 w 1193353"/>
                    <a:gd name="connsiteY3" fmla="*/ 672801 h 1135809"/>
                    <a:gd name="connsiteX4" fmla="*/ 334438 w 1193353"/>
                    <a:gd name="connsiteY4" fmla="*/ 558501 h 1135809"/>
                    <a:gd name="connsiteX5" fmla="*/ 501126 w 1193353"/>
                    <a:gd name="connsiteY5" fmla="*/ 1072851 h 1135809"/>
                    <a:gd name="connsiteX6" fmla="*/ 658288 w 1193353"/>
                    <a:gd name="connsiteY6" fmla="*/ 1133176 h 1135809"/>
                    <a:gd name="connsiteX7" fmla="*/ 721788 w 1193353"/>
                    <a:gd name="connsiteY7" fmla="*/ 1008557 h 1135809"/>
                    <a:gd name="connsiteX8" fmla="*/ 518588 w 1193353"/>
                    <a:gd name="connsiteY8" fmla="*/ 495001 h 1135809"/>
                    <a:gd name="connsiteX9" fmla="*/ 617013 w 1193353"/>
                    <a:gd name="connsiteY9" fmla="*/ 463251 h 1135809"/>
                    <a:gd name="connsiteX10" fmla="*/ 617013 w 1193353"/>
                    <a:gd name="connsiteY10" fmla="*/ 577551 h 1135809"/>
                    <a:gd name="connsiteX11" fmla="*/ 705913 w 1193353"/>
                    <a:gd name="connsiteY11" fmla="*/ 654545 h 1135809"/>
                    <a:gd name="connsiteX12" fmla="*/ 804338 w 1193353"/>
                    <a:gd name="connsiteY12" fmla="*/ 599776 h 1135809"/>
                    <a:gd name="connsiteX13" fmla="*/ 848788 w 1193353"/>
                    <a:gd name="connsiteY13" fmla="*/ 463251 h 1135809"/>
                    <a:gd name="connsiteX14" fmla="*/ 959119 w 1193353"/>
                    <a:gd name="connsiteY14" fmla="*/ 547389 h 1135809"/>
                    <a:gd name="connsiteX15" fmla="*/ 871013 w 1193353"/>
                    <a:gd name="connsiteY15" fmla="*/ 726776 h 1135809"/>
                    <a:gd name="connsiteX16" fmla="*/ 905938 w 1193353"/>
                    <a:gd name="connsiteY16" fmla="*/ 872826 h 1135809"/>
                    <a:gd name="connsiteX17" fmla="*/ 1112313 w 1193353"/>
                    <a:gd name="connsiteY17" fmla="*/ 831551 h 1135809"/>
                    <a:gd name="connsiteX18" fmla="*/ 1191688 w 1193353"/>
                    <a:gd name="connsiteY18" fmla="*/ 555326 h 1135809"/>
                    <a:gd name="connsiteX19" fmla="*/ 1122631 w 1193353"/>
                    <a:gd name="connsiteY19" fmla="*/ 299738 h 1135809"/>
                    <a:gd name="connsiteX20" fmla="*/ 880538 w 1193353"/>
                    <a:gd name="connsiteY20" fmla="*/ 212426 h 1135809"/>
                    <a:gd name="connsiteX21" fmla="*/ 871013 w 1193353"/>
                    <a:gd name="connsiteY21" fmla="*/ 82251 h 1135809"/>
                    <a:gd name="connsiteX22" fmla="*/ 767031 w 1193353"/>
                    <a:gd name="connsiteY22" fmla="*/ 1288 h 1135809"/>
                    <a:gd name="connsiteX23" fmla="*/ 642413 w 1193353"/>
                    <a:gd name="connsiteY23" fmla="*/ 63201 h 1135809"/>
                    <a:gd name="connsiteX24" fmla="*/ 620188 w 1193353"/>
                    <a:gd name="connsiteY24" fmla="*/ 237826 h 1135809"/>
                    <a:gd name="connsiteX25" fmla="*/ 416988 w 1193353"/>
                    <a:gd name="connsiteY25" fmla="*/ 288626 h 1135809"/>
                    <a:gd name="connsiteX26" fmla="*/ 343963 w 1193353"/>
                    <a:gd name="connsiteY26" fmla="*/ 139401 h 1135809"/>
                    <a:gd name="connsiteX27" fmla="*/ 225694 w 1193353"/>
                    <a:gd name="connsiteY27" fmla="*/ 93363 h 1135809"/>
                    <a:gd name="connsiteX28" fmla="*/ 151875 w 1193353"/>
                    <a:gd name="connsiteY28" fmla="*/ 212426 h 1135809"/>
                    <a:gd name="connsiteX29" fmla="*/ 182038 w 1193353"/>
                    <a:gd name="connsiteY29" fmla="*/ 342601 h 1135809"/>
                    <a:gd name="connsiteX0" fmla="*/ 176862 w 1188177"/>
                    <a:gd name="connsiteY0" fmla="*/ 342601 h 1135809"/>
                    <a:gd name="connsiteX1" fmla="*/ 24462 w 1188177"/>
                    <a:gd name="connsiteY1" fmla="*/ 428326 h 1135809"/>
                    <a:gd name="connsiteX2" fmla="*/ 11762 w 1188177"/>
                    <a:gd name="connsiteY2" fmla="*/ 587076 h 1135809"/>
                    <a:gd name="connsiteX3" fmla="*/ 129237 w 1188177"/>
                    <a:gd name="connsiteY3" fmla="*/ 672801 h 1135809"/>
                    <a:gd name="connsiteX4" fmla="*/ 329262 w 1188177"/>
                    <a:gd name="connsiteY4" fmla="*/ 558501 h 1135809"/>
                    <a:gd name="connsiteX5" fmla="*/ 495950 w 1188177"/>
                    <a:gd name="connsiteY5" fmla="*/ 1072851 h 1135809"/>
                    <a:gd name="connsiteX6" fmla="*/ 653112 w 1188177"/>
                    <a:gd name="connsiteY6" fmla="*/ 1133176 h 1135809"/>
                    <a:gd name="connsiteX7" fmla="*/ 716612 w 1188177"/>
                    <a:gd name="connsiteY7" fmla="*/ 1008557 h 1135809"/>
                    <a:gd name="connsiteX8" fmla="*/ 513412 w 1188177"/>
                    <a:gd name="connsiteY8" fmla="*/ 495001 h 1135809"/>
                    <a:gd name="connsiteX9" fmla="*/ 611837 w 1188177"/>
                    <a:gd name="connsiteY9" fmla="*/ 463251 h 1135809"/>
                    <a:gd name="connsiteX10" fmla="*/ 611837 w 1188177"/>
                    <a:gd name="connsiteY10" fmla="*/ 577551 h 1135809"/>
                    <a:gd name="connsiteX11" fmla="*/ 700737 w 1188177"/>
                    <a:gd name="connsiteY11" fmla="*/ 654545 h 1135809"/>
                    <a:gd name="connsiteX12" fmla="*/ 799162 w 1188177"/>
                    <a:gd name="connsiteY12" fmla="*/ 599776 h 1135809"/>
                    <a:gd name="connsiteX13" fmla="*/ 843612 w 1188177"/>
                    <a:gd name="connsiteY13" fmla="*/ 463251 h 1135809"/>
                    <a:gd name="connsiteX14" fmla="*/ 953943 w 1188177"/>
                    <a:gd name="connsiteY14" fmla="*/ 547389 h 1135809"/>
                    <a:gd name="connsiteX15" fmla="*/ 865837 w 1188177"/>
                    <a:gd name="connsiteY15" fmla="*/ 726776 h 1135809"/>
                    <a:gd name="connsiteX16" fmla="*/ 900762 w 1188177"/>
                    <a:gd name="connsiteY16" fmla="*/ 872826 h 1135809"/>
                    <a:gd name="connsiteX17" fmla="*/ 1107137 w 1188177"/>
                    <a:gd name="connsiteY17" fmla="*/ 831551 h 1135809"/>
                    <a:gd name="connsiteX18" fmla="*/ 1186512 w 1188177"/>
                    <a:gd name="connsiteY18" fmla="*/ 555326 h 1135809"/>
                    <a:gd name="connsiteX19" fmla="*/ 1117455 w 1188177"/>
                    <a:gd name="connsiteY19" fmla="*/ 299738 h 1135809"/>
                    <a:gd name="connsiteX20" fmla="*/ 875362 w 1188177"/>
                    <a:gd name="connsiteY20" fmla="*/ 212426 h 1135809"/>
                    <a:gd name="connsiteX21" fmla="*/ 865837 w 1188177"/>
                    <a:gd name="connsiteY21" fmla="*/ 82251 h 1135809"/>
                    <a:gd name="connsiteX22" fmla="*/ 761855 w 1188177"/>
                    <a:gd name="connsiteY22" fmla="*/ 1288 h 1135809"/>
                    <a:gd name="connsiteX23" fmla="*/ 637237 w 1188177"/>
                    <a:gd name="connsiteY23" fmla="*/ 63201 h 1135809"/>
                    <a:gd name="connsiteX24" fmla="*/ 615012 w 1188177"/>
                    <a:gd name="connsiteY24" fmla="*/ 237826 h 1135809"/>
                    <a:gd name="connsiteX25" fmla="*/ 411812 w 1188177"/>
                    <a:gd name="connsiteY25" fmla="*/ 288626 h 1135809"/>
                    <a:gd name="connsiteX26" fmla="*/ 338787 w 1188177"/>
                    <a:gd name="connsiteY26" fmla="*/ 139401 h 1135809"/>
                    <a:gd name="connsiteX27" fmla="*/ 220518 w 1188177"/>
                    <a:gd name="connsiteY27" fmla="*/ 93363 h 1135809"/>
                    <a:gd name="connsiteX28" fmla="*/ 146699 w 1188177"/>
                    <a:gd name="connsiteY28" fmla="*/ 212426 h 1135809"/>
                    <a:gd name="connsiteX29" fmla="*/ 176862 w 1188177"/>
                    <a:gd name="connsiteY29" fmla="*/ 342601 h 1135809"/>
                    <a:gd name="connsiteX0" fmla="*/ 174950 w 1186265"/>
                    <a:gd name="connsiteY0" fmla="*/ 342601 h 1135809"/>
                    <a:gd name="connsiteX1" fmla="*/ 22550 w 1186265"/>
                    <a:gd name="connsiteY1" fmla="*/ 428326 h 1135809"/>
                    <a:gd name="connsiteX2" fmla="*/ 9850 w 1186265"/>
                    <a:gd name="connsiteY2" fmla="*/ 587076 h 1135809"/>
                    <a:gd name="connsiteX3" fmla="*/ 127325 w 1186265"/>
                    <a:gd name="connsiteY3" fmla="*/ 672801 h 1135809"/>
                    <a:gd name="connsiteX4" fmla="*/ 327350 w 1186265"/>
                    <a:gd name="connsiteY4" fmla="*/ 558501 h 1135809"/>
                    <a:gd name="connsiteX5" fmla="*/ 494038 w 1186265"/>
                    <a:gd name="connsiteY5" fmla="*/ 1072851 h 1135809"/>
                    <a:gd name="connsiteX6" fmla="*/ 651200 w 1186265"/>
                    <a:gd name="connsiteY6" fmla="*/ 1133176 h 1135809"/>
                    <a:gd name="connsiteX7" fmla="*/ 714700 w 1186265"/>
                    <a:gd name="connsiteY7" fmla="*/ 1008557 h 1135809"/>
                    <a:gd name="connsiteX8" fmla="*/ 511500 w 1186265"/>
                    <a:gd name="connsiteY8" fmla="*/ 495001 h 1135809"/>
                    <a:gd name="connsiteX9" fmla="*/ 609925 w 1186265"/>
                    <a:gd name="connsiteY9" fmla="*/ 463251 h 1135809"/>
                    <a:gd name="connsiteX10" fmla="*/ 609925 w 1186265"/>
                    <a:gd name="connsiteY10" fmla="*/ 577551 h 1135809"/>
                    <a:gd name="connsiteX11" fmla="*/ 698825 w 1186265"/>
                    <a:gd name="connsiteY11" fmla="*/ 654545 h 1135809"/>
                    <a:gd name="connsiteX12" fmla="*/ 797250 w 1186265"/>
                    <a:gd name="connsiteY12" fmla="*/ 599776 h 1135809"/>
                    <a:gd name="connsiteX13" fmla="*/ 841700 w 1186265"/>
                    <a:gd name="connsiteY13" fmla="*/ 463251 h 1135809"/>
                    <a:gd name="connsiteX14" fmla="*/ 952031 w 1186265"/>
                    <a:gd name="connsiteY14" fmla="*/ 547389 h 1135809"/>
                    <a:gd name="connsiteX15" fmla="*/ 863925 w 1186265"/>
                    <a:gd name="connsiteY15" fmla="*/ 726776 h 1135809"/>
                    <a:gd name="connsiteX16" fmla="*/ 898850 w 1186265"/>
                    <a:gd name="connsiteY16" fmla="*/ 872826 h 1135809"/>
                    <a:gd name="connsiteX17" fmla="*/ 1105225 w 1186265"/>
                    <a:gd name="connsiteY17" fmla="*/ 831551 h 1135809"/>
                    <a:gd name="connsiteX18" fmla="*/ 1184600 w 1186265"/>
                    <a:gd name="connsiteY18" fmla="*/ 555326 h 1135809"/>
                    <a:gd name="connsiteX19" fmla="*/ 1115543 w 1186265"/>
                    <a:gd name="connsiteY19" fmla="*/ 299738 h 1135809"/>
                    <a:gd name="connsiteX20" fmla="*/ 873450 w 1186265"/>
                    <a:gd name="connsiteY20" fmla="*/ 212426 h 1135809"/>
                    <a:gd name="connsiteX21" fmla="*/ 863925 w 1186265"/>
                    <a:gd name="connsiteY21" fmla="*/ 82251 h 1135809"/>
                    <a:gd name="connsiteX22" fmla="*/ 759943 w 1186265"/>
                    <a:gd name="connsiteY22" fmla="*/ 1288 h 1135809"/>
                    <a:gd name="connsiteX23" fmla="*/ 635325 w 1186265"/>
                    <a:gd name="connsiteY23" fmla="*/ 63201 h 1135809"/>
                    <a:gd name="connsiteX24" fmla="*/ 613100 w 1186265"/>
                    <a:gd name="connsiteY24" fmla="*/ 237826 h 1135809"/>
                    <a:gd name="connsiteX25" fmla="*/ 409900 w 1186265"/>
                    <a:gd name="connsiteY25" fmla="*/ 288626 h 1135809"/>
                    <a:gd name="connsiteX26" fmla="*/ 336875 w 1186265"/>
                    <a:gd name="connsiteY26" fmla="*/ 139401 h 1135809"/>
                    <a:gd name="connsiteX27" fmla="*/ 218606 w 1186265"/>
                    <a:gd name="connsiteY27" fmla="*/ 93363 h 1135809"/>
                    <a:gd name="connsiteX28" fmla="*/ 144787 w 1186265"/>
                    <a:gd name="connsiteY28" fmla="*/ 212426 h 1135809"/>
                    <a:gd name="connsiteX29" fmla="*/ 174950 w 1186265"/>
                    <a:gd name="connsiteY29" fmla="*/ 342601 h 1135809"/>
                    <a:gd name="connsiteX0" fmla="*/ 174950 w 1186265"/>
                    <a:gd name="connsiteY0" fmla="*/ 342601 h 1143137"/>
                    <a:gd name="connsiteX1" fmla="*/ 22550 w 1186265"/>
                    <a:gd name="connsiteY1" fmla="*/ 428326 h 1143137"/>
                    <a:gd name="connsiteX2" fmla="*/ 9850 w 1186265"/>
                    <a:gd name="connsiteY2" fmla="*/ 587076 h 1143137"/>
                    <a:gd name="connsiteX3" fmla="*/ 127325 w 1186265"/>
                    <a:gd name="connsiteY3" fmla="*/ 672801 h 1143137"/>
                    <a:gd name="connsiteX4" fmla="*/ 303537 w 1186265"/>
                    <a:gd name="connsiteY4" fmla="*/ 579932 h 1143137"/>
                    <a:gd name="connsiteX5" fmla="*/ 494038 w 1186265"/>
                    <a:gd name="connsiteY5" fmla="*/ 1072851 h 1143137"/>
                    <a:gd name="connsiteX6" fmla="*/ 651200 w 1186265"/>
                    <a:gd name="connsiteY6" fmla="*/ 1133176 h 1143137"/>
                    <a:gd name="connsiteX7" fmla="*/ 714700 w 1186265"/>
                    <a:gd name="connsiteY7" fmla="*/ 1008557 h 1143137"/>
                    <a:gd name="connsiteX8" fmla="*/ 511500 w 1186265"/>
                    <a:gd name="connsiteY8" fmla="*/ 495001 h 1143137"/>
                    <a:gd name="connsiteX9" fmla="*/ 609925 w 1186265"/>
                    <a:gd name="connsiteY9" fmla="*/ 463251 h 1143137"/>
                    <a:gd name="connsiteX10" fmla="*/ 609925 w 1186265"/>
                    <a:gd name="connsiteY10" fmla="*/ 577551 h 1143137"/>
                    <a:gd name="connsiteX11" fmla="*/ 698825 w 1186265"/>
                    <a:gd name="connsiteY11" fmla="*/ 654545 h 1143137"/>
                    <a:gd name="connsiteX12" fmla="*/ 797250 w 1186265"/>
                    <a:gd name="connsiteY12" fmla="*/ 599776 h 1143137"/>
                    <a:gd name="connsiteX13" fmla="*/ 841700 w 1186265"/>
                    <a:gd name="connsiteY13" fmla="*/ 463251 h 1143137"/>
                    <a:gd name="connsiteX14" fmla="*/ 952031 w 1186265"/>
                    <a:gd name="connsiteY14" fmla="*/ 547389 h 1143137"/>
                    <a:gd name="connsiteX15" fmla="*/ 863925 w 1186265"/>
                    <a:gd name="connsiteY15" fmla="*/ 726776 h 1143137"/>
                    <a:gd name="connsiteX16" fmla="*/ 898850 w 1186265"/>
                    <a:gd name="connsiteY16" fmla="*/ 872826 h 1143137"/>
                    <a:gd name="connsiteX17" fmla="*/ 1105225 w 1186265"/>
                    <a:gd name="connsiteY17" fmla="*/ 831551 h 1143137"/>
                    <a:gd name="connsiteX18" fmla="*/ 1184600 w 1186265"/>
                    <a:gd name="connsiteY18" fmla="*/ 555326 h 1143137"/>
                    <a:gd name="connsiteX19" fmla="*/ 1115543 w 1186265"/>
                    <a:gd name="connsiteY19" fmla="*/ 299738 h 1143137"/>
                    <a:gd name="connsiteX20" fmla="*/ 873450 w 1186265"/>
                    <a:gd name="connsiteY20" fmla="*/ 212426 h 1143137"/>
                    <a:gd name="connsiteX21" fmla="*/ 863925 w 1186265"/>
                    <a:gd name="connsiteY21" fmla="*/ 82251 h 1143137"/>
                    <a:gd name="connsiteX22" fmla="*/ 759943 w 1186265"/>
                    <a:gd name="connsiteY22" fmla="*/ 1288 h 1143137"/>
                    <a:gd name="connsiteX23" fmla="*/ 635325 w 1186265"/>
                    <a:gd name="connsiteY23" fmla="*/ 63201 h 1143137"/>
                    <a:gd name="connsiteX24" fmla="*/ 613100 w 1186265"/>
                    <a:gd name="connsiteY24" fmla="*/ 237826 h 1143137"/>
                    <a:gd name="connsiteX25" fmla="*/ 409900 w 1186265"/>
                    <a:gd name="connsiteY25" fmla="*/ 288626 h 1143137"/>
                    <a:gd name="connsiteX26" fmla="*/ 336875 w 1186265"/>
                    <a:gd name="connsiteY26" fmla="*/ 139401 h 1143137"/>
                    <a:gd name="connsiteX27" fmla="*/ 218606 w 1186265"/>
                    <a:gd name="connsiteY27" fmla="*/ 93363 h 1143137"/>
                    <a:gd name="connsiteX28" fmla="*/ 144787 w 1186265"/>
                    <a:gd name="connsiteY28" fmla="*/ 212426 h 1143137"/>
                    <a:gd name="connsiteX29" fmla="*/ 174950 w 1186265"/>
                    <a:gd name="connsiteY29" fmla="*/ 342601 h 1143137"/>
                    <a:gd name="connsiteX0" fmla="*/ 172605 w 1183920"/>
                    <a:gd name="connsiteY0" fmla="*/ 342601 h 1143137"/>
                    <a:gd name="connsiteX1" fmla="*/ 20205 w 1183920"/>
                    <a:gd name="connsiteY1" fmla="*/ 428326 h 1143137"/>
                    <a:gd name="connsiteX2" fmla="*/ 7505 w 1183920"/>
                    <a:gd name="connsiteY2" fmla="*/ 587076 h 1143137"/>
                    <a:gd name="connsiteX3" fmla="*/ 105930 w 1183920"/>
                    <a:gd name="connsiteY3" fmla="*/ 660895 h 1143137"/>
                    <a:gd name="connsiteX4" fmla="*/ 301192 w 1183920"/>
                    <a:gd name="connsiteY4" fmla="*/ 579932 h 1143137"/>
                    <a:gd name="connsiteX5" fmla="*/ 491693 w 1183920"/>
                    <a:gd name="connsiteY5" fmla="*/ 1072851 h 1143137"/>
                    <a:gd name="connsiteX6" fmla="*/ 648855 w 1183920"/>
                    <a:gd name="connsiteY6" fmla="*/ 1133176 h 1143137"/>
                    <a:gd name="connsiteX7" fmla="*/ 712355 w 1183920"/>
                    <a:gd name="connsiteY7" fmla="*/ 1008557 h 1143137"/>
                    <a:gd name="connsiteX8" fmla="*/ 509155 w 1183920"/>
                    <a:gd name="connsiteY8" fmla="*/ 495001 h 1143137"/>
                    <a:gd name="connsiteX9" fmla="*/ 607580 w 1183920"/>
                    <a:gd name="connsiteY9" fmla="*/ 463251 h 1143137"/>
                    <a:gd name="connsiteX10" fmla="*/ 607580 w 1183920"/>
                    <a:gd name="connsiteY10" fmla="*/ 577551 h 1143137"/>
                    <a:gd name="connsiteX11" fmla="*/ 696480 w 1183920"/>
                    <a:gd name="connsiteY11" fmla="*/ 654545 h 1143137"/>
                    <a:gd name="connsiteX12" fmla="*/ 794905 w 1183920"/>
                    <a:gd name="connsiteY12" fmla="*/ 599776 h 1143137"/>
                    <a:gd name="connsiteX13" fmla="*/ 839355 w 1183920"/>
                    <a:gd name="connsiteY13" fmla="*/ 463251 h 1143137"/>
                    <a:gd name="connsiteX14" fmla="*/ 949686 w 1183920"/>
                    <a:gd name="connsiteY14" fmla="*/ 547389 h 1143137"/>
                    <a:gd name="connsiteX15" fmla="*/ 861580 w 1183920"/>
                    <a:gd name="connsiteY15" fmla="*/ 726776 h 1143137"/>
                    <a:gd name="connsiteX16" fmla="*/ 896505 w 1183920"/>
                    <a:gd name="connsiteY16" fmla="*/ 872826 h 1143137"/>
                    <a:gd name="connsiteX17" fmla="*/ 1102880 w 1183920"/>
                    <a:gd name="connsiteY17" fmla="*/ 831551 h 1143137"/>
                    <a:gd name="connsiteX18" fmla="*/ 1182255 w 1183920"/>
                    <a:gd name="connsiteY18" fmla="*/ 555326 h 1143137"/>
                    <a:gd name="connsiteX19" fmla="*/ 1113198 w 1183920"/>
                    <a:gd name="connsiteY19" fmla="*/ 299738 h 1143137"/>
                    <a:gd name="connsiteX20" fmla="*/ 871105 w 1183920"/>
                    <a:gd name="connsiteY20" fmla="*/ 212426 h 1143137"/>
                    <a:gd name="connsiteX21" fmla="*/ 861580 w 1183920"/>
                    <a:gd name="connsiteY21" fmla="*/ 82251 h 1143137"/>
                    <a:gd name="connsiteX22" fmla="*/ 757598 w 1183920"/>
                    <a:gd name="connsiteY22" fmla="*/ 1288 h 1143137"/>
                    <a:gd name="connsiteX23" fmla="*/ 632980 w 1183920"/>
                    <a:gd name="connsiteY23" fmla="*/ 63201 h 1143137"/>
                    <a:gd name="connsiteX24" fmla="*/ 610755 w 1183920"/>
                    <a:gd name="connsiteY24" fmla="*/ 237826 h 1143137"/>
                    <a:gd name="connsiteX25" fmla="*/ 407555 w 1183920"/>
                    <a:gd name="connsiteY25" fmla="*/ 288626 h 1143137"/>
                    <a:gd name="connsiteX26" fmla="*/ 334530 w 1183920"/>
                    <a:gd name="connsiteY26" fmla="*/ 139401 h 1143137"/>
                    <a:gd name="connsiteX27" fmla="*/ 216261 w 1183920"/>
                    <a:gd name="connsiteY27" fmla="*/ 93363 h 1143137"/>
                    <a:gd name="connsiteX28" fmla="*/ 142442 w 1183920"/>
                    <a:gd name="connsiteY28" fmla="*/ 212426 h 1143137"/>
                    <a:gd name="connsiteX29" fmla="*/ 172605 w 1183920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62597 w 1196831"/>
                    <a:gd name="connsiteY14" fmla="*/ 547389 h 1143137"/>
                    <a:gd name="connsiteX15" fmla="*/ 874491 w 1196831"/>
                    <a:gd name="connsiteY15" fmla="*/ 726776 h 1143137"/>
                    <a:gd name="connsiteX16" fmla="*/ 909416 w 1196831"/>
                    <a:gd name="connsiteY16" fmla="*/ 872826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74503 w 1196831"/>
                    <a:gd name="connsiteY14" fmla="*/ 545008 h 1143137"/>
                    <a:gd name="connsiteX15" fmla="*/ 874491 w 1196831"/>
                    <a:gd name="connsiteY15" fmla="*/ 726776 h 1143137"/>
                    <a:gd name="connsiteX16" fmla="*/ 909416 w 1196831"/>
                    <a:gd name="connsiteY16" fmla="*/ 872826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74503 w 1196831"/>
                    <a:gd name="connsiteY14" fmla="*/ 545008 h 1143137"/>
                    <a:gd name="connsiteX15" fmla="*/ 874491 w 1196831"/>
                    <a:gd name="connsiteY15" fmla="*/ 726776 h 1143137"/>
                    <a:gd name="connsiteX16" fmla="*/ 909416 w 1196831"/>
                    <a:gd name="connsiteY16" fmla="*/ 872826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74503 w 1196831"/>
                    <a:gd name="connsiteY14" fmla="*/ 545008 h 1143137"/>
                    <a:gd name="connsiteX15" fmla="*/ 874491 w 1196831"/>
                    <a:gd name="connsiteY15" fmla="*/ 726776 h 1143137"/>
                    <a:gd name="connsiteX16" fmla="*/ 937991 w 1196831"/>
                    <a:gd name="connsiteY16" fmla="*/ 877588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5774"/>
                    <a:gd name="connsiteY0" fmla="*/ 342601 h 1143137"/>
                    <a:gd name="connsiteX1" fmla="*/ 33116 w 1195774"/>
                    <a:gd name="connsiteY1" fmla="*/ 428326 h 1143137"/>
                    <a:gd name="connsiteX2" fmla="*/ 6129 w 1195774"/>
                    <a:gd name="connsiteY2" fmla="*/ 572789 h 1143137"/>
                    <a:gd name="connsiteX3" fmla="*/ 118841 w 1195774"/>
                    <a:gd name="connsiteY3" fmla="*/ 660895 h 1143137"/>
                    <a:gd name="connsiteX4" fmla="*/ 314103 w 1195774"/>
                    <a:gd name="connsiteY4" fmla="*/ 579932 h 1143137"/>
                    <a:gd name="connsiteX5" fmla="*/ 504604 w 1195774"/>
                    <a:gd name="connsiteY5" fmla="*/ 1072851 h 1143137"/>
                    <a:gd name="connsiteX6" fmla="*/ 661766 w 1195774"/>
                    <a:gd name="connsiteY6" fmla="*/ 1133176 h 1143137"/>
                    <a:gd name="connsiteX7" fmla="*/ 725266 w 1195774"/>
                    <a:gd name="connsiteY7" fmla="*/ 1008557 h 1143137"/>
                    <a:gd name="connsiteX8" fmla="*/ 522066 w 1195774"/>
                    <a:gd name="connsiteY8" fmla="*/ 495001 h 1143137"/>
                    <a:gd name="connsiteX9" fmla="*/ 620491 w 1195774"/>
                    <a:gd name="connsiteY9" fmla="*/ 463251 h 1143137"/>
                    <a:gd name="connsiteX10" fmla="*/ 620491 w 1195774"/>
                    <a:gd name="connsiteY10" fmla="*/ 577551 h 1143137"/>
                    <a:gd name="connsiteX11" fmla="*/ 709391 w 1195774"/>
                    <a:gd name="connsiteY11" fmla="*/ 654545 h 1143137"/>
                    <a:gd name="connsiteX12" fmla="*/ 807816 w 1195774"/>
                    <a:gd name="connsiteY12" fmla="*/ 599776 h 1143137"/>
                    <a:gd name="connsiteX13" fmla="*/ 852266 w 1195774"/>
                    <a:gd name="connsiteY13" fmla="*/ 463251 h 1143137"/>
                    <a:gd name="connsiteX14" fmla="*/ 974503 w 1195774"/>
                    <a:gd name="connsiteY14" fmla="*/ 545008 h 1143137"/>
                    <a:gd name="connsiteX15" fmla="*/ 874491 w 1195774"/>
                    <a:gd name="connsiteY15" fmla="*/ 726776 h 1143137"/>
                    <a:gd name="connsiteX16" fmla="*/ 937991 w 1195774"/>
                    <a:gd name="connsiteY16" fmla="*/ 877588 h 1143137"/>
                    <a:gd name="connsiteX17" fmla="*/ 1115791 w 1195774"/>
                    <a:gd name="connsiteY17" fmla="*/ 831551 h 1143137"/>
                    <a:gd name="connsiteX18" fmla="*/ 1195166 w 1195774"/>
                    <a:gd name="connsiteY18" fmla="*/ 555326 h 1143137"/>
                    <a:gd name="connsiteX19" fmla="*/ 1126109 w 1195774"/>
                    <a:gd name="connsiteY19" fmla="*/ 299738 h 1143137"/>
                    <a:gd name="connsiteX20" fmla="*/ 884016 w 1195774"/>
                    <a:gd name="connsiteY20" fmla="*/ 212426 h 1143137"/>
                    <a:gd name="connsiteX21" fmla="*/ 874491 w 1195774"/>
                    <a:gd name="connsiteY21" fmla="*/ 82251 h 1143137"/>
                    <a:gd name="connsiteX22" fmla="*/ 770509 w 1195774"/>
                    <a:gd name="connsiteY22" fmla="*/ 1288 h 1143137"/>
                    <a:gd name="connsiteX23" fmla="*/ 645891 w 1195774"/>
                    <a:gd name="connsiteY23" fmla="*/ 63201 h 1143137"/>
                    <a:gd name="connsiteX24" fmla="*/ 623666 w 1195774"/>
                    <a:gd name="connsiteY24" fmla="*/ 237826 h 1143137"/>
                    <a:gd name="connsiteX25" fmla="*/ 420466 w 1195774"/>
                    <a:gd name="connsiteY25" fmla="*/ 288626 h 1143137"/>
                    <a:gd name="connsiteX26" fmla="*/ 347441 w 1195774"/>
                    <a:gd name="connsiteY26" fmla="*/ 139401 h 1143137"/>
                    <a:gd name="connsiteX27" fmla="*/ 229172 w 1195774"/>
                    <a:gd name="connsiteY27" fmla="*/ 93363 h 1143137"/>
                    <a:gd name="connsiteX28" fmla="*/ 155353 w 1195774"/>
                    <a:gd name="connsiteY28" fmla="*/ 212426 h 1143137"/>
                    <a:gd name="connsiteX29" fmla="*/ 185516 w 1195774"/>
                    <a:gd name="connsiteY29" fmla="*/ 342601 h 1143137"/>
                    <a:gd name="connsiteX0" fmla="*/ 185516 w 1195774"/>
                    <a:gd name="connsiteY0" fmla="*/ 342601 h 1143137"/>
                    <a:gd name="connsiteX1" fmla="*/ 33116 w 1195774"/>
                    <a:gd name="connsiteY1" fmla="*/ 428326 h 1143137"/>
                    <a:gd name="connsiteX2" fmla="*/ 6129 w 1195774"/>
                    <a:gd name="connsiteY2" fmla="*/ 572789 h 1143137"/>
                    <a:gd name="connsiteX3" fmla="*/ 118841 w 1195774"/>
                    <a:gd name="connsiteY3" fmla="*/ 660895 h 1143137"/>
                    <a:gd name="connsiteX4" fmla="*/ 314103 w 1195774"/>
                    <a:gd name="connsiteY4" fmla="*/ 579932 h 1143137"/>
                    <a:gd name="connsiteX5" fmla="*/ 504604 w 1195774"/>
                    <a:gd name="connsiteY5" fmla="*/ 1072851 h 1143137"/>
                    <a:gd name="connsiteX6" fmla="*/ 661766 w 1195774"/>
                    <a:gd name="connsiteY6" fmla="*/ 1133176 h 1143137"/>
                    <a:gd name="connsiteX7" fmla="*/ 725266 w 1195774"/>
                    <a:gd name="connsiteY7" fmla="*/ 1008557 h 1143137"/>
                    <a:gd name="connsiteX8" fmla="*/ 522066 w 1195774"/>
                    <a:gd name="connsiteY8" fmla="*/ 495001 h 1143137"/>
                    <a:gd name="connsiteX9" fmla="*/ 620491 w 1195774"/>
                    <a:gd name="connsiteY9" fmla="*/ 463251 h 1143137"/>
                    <a:gd name="connsiteX10" fmla="*/ 620491 w 1195774"/>
                    <a:gd name="connsiteY10" fmla="*/ 577551 h 1143137"/>
                    <a:gd name="connsiteX11" fmla="*/ 709391 w 1195774"/>
                    <a:gd name="connsiteY11" fmla="*/ 654545 h 1143137"/>
                    <a:gd name="connsiteX12" fmla="*/ 807816 w 1195774"/>
                    <a:gd name="connsiteY12" fmla="*/ 599776 h 1143137"/>
                    <a:gd name="connsiteX13" fmla="*/ 852266 w 1195774"/>
                    <a:gd name="connsiteY13" fmla="*/ 463251 h 1143137"/>
                    <a:gd name="connsiteX14" fmla="*/ 974503 w 1195774"/>
                    <a:gd name="connsiteY14" fmla="*/ 545008 h 1143137"/>
                    <a:gd name="connsiteX15" fmla="*/ 874491 w 1195774"/>
                    <a:gd name="connsiteY15" fmla="*/ 726776 h 1143137"/>
                    <a:gd name="connsiteX16" fmla="*/ 937991 w 1195774"/>
                    <a:gd name="connsiteY16" fmla="*/ 877588 h 1143137"/>
                    <a:gd name="connsiteX17" fmla="*/ 1115791 w 1195774"/>
                    <a:gd name="connsiteY17" fmla="*/ 831551 h 1143137"/>
                    <a:gd name="connsiteX18" fmla="*/ 1195166 w 1195774"/>
                    <a:gd name="connsiteY18" fmla="*/ 555326 h 1143137"/>
                    <a:gd name="connsiteX19" fmla="*/ 1126109 w 1195774"/>
                    <a:gd name="connsiteY19" fmla="*/ 299738 h 1143137"/>
                    <a:gd name="connsiteX20" fmla="*/ 884016 w 1195774"/>
                    <a:gd name="connsiteY20" fmla="*/ 212426 h 1143137"/>
                    <a:gd name="connsiteX21" fmla="*/ 874491 w 1195774"/>
                    <a:gd name="connsiteY21" fmla="*/ 82251 h 1143137"/>
                    <a:gd name="connsiteX22" fmla="*/ 770509 w 1195774"/>
                    <a:gd name="connsiteY22" fmla="*/ 1288 h 1143137"/>
                    <a:gd name="connsiteX23" fmla="*/ 645891 w 1195774"/>
                    <a:gd name="connsiteY23" fmla="*/ 63201 h 1143137"/>
                    <a:gd name="connsiteX24" fmla="*/ 623666 w 1195774"/>
                    <a:gd name="connsiteY24" fmla="*/ 237826 h 1143137"/>
                    <a:gd name="connsiteX25" fmla="*/ 420466 w 1195774"/>
                    <a:gd name="connsiteY25" fmla="*/ 288626 h 1143137"/>
                    <a:gd name="connsiteX26" fmla="*/ 347441 w 1195774"/>
                    <a:gd name="connsiteY26" fmla="*/ 139401 h 1143137"/>
                    <a:gd name="connsiteX27" fmla="*/ 229172 w 1195774"/>
                    <a:gd name="connsiteY27" fmla="*/ 93363 h 1143137"/>
                    <a:gd name="connsiteX28" fmla="*/ 155353 w 1195774"/>
                    <a:gd name="connsiteY28" fmla="*/ 212426 h 1143137"/>
                    <a:gd name="connsiteX29" fmla="*/ 185516 w 1195774"/>
                    <a:gd name="connsiteY29" fmla="*/ 342601 h 1143137"/>
                    <a:gd name="connsiteX0" fmla="*/ 185516 w 1195473"/>
                    <a:gd name="connsiteY0" fmla="*/ 342601 h 1143137"/>
                    <a:gd name="connsiteX1" fmla="*/ 33116 w 1195473"/>
                    <a:gd name="connsiteY1" fmla="*/ 428326 h 1143137"/>
                    <a:gd name="connsiteX2" fmla="*/ 6129 w 1195473"/>
                    <a:gd name="connsiteY2" fmla="*/ 572789 h 1143137"/>
                    <a:gd name="connsiteX3" fmla="*/ 118841 w 1195473"/>
                    <a:gd name="connsiteY3" fmla="*/ 660895 h 1143137"/>
                    <a:gd name="connsiteX4" fmla="*/ 314103 w 1195473"/>
                    <a:gd name="connsiteY4" fmla="*/ 579932 h 1143137"/>
                    <a:gd name="connsiteX5" fmla="*/ 504604 w 1195473"/>
                    <a:gd name="connsiteY5" fmla="*/ 1072851 h 1143137"/>
                    <a:gd name="connsiteX6" fmla="*/ 661766 w 1195473"/>
                    <a:gd name="connsiteY6" fmla="*/ 1133176 h 1143137"/>
                    <a:gd name="connsiteX7" fmla="*/ 725266 w 1195473"/>
                    <a:gd name="connsiteY7" fmla="*/ 1008557 h 1143137"/>
                    <a:gd name="connsiteX8" fmla="*/ 522066 w 1195473"/>
                    <a:gd name="connsiteY8" fmla="*/ 495001 h 1143137"/>
                    <a:gd name="connsiteX9" fmla="*/ 620491 w 1195473"/>
                    <a:gd name="connsiteY9" fmla="*/ 463251 h 1143137"/>
                    <a:gd name="connsiteX10" fmla="*/ 620491 w 1195473"/>
                    <a:gd name="connsiteY10" fmla="*/ 577551 h 1143137"/>
                    <a:gd name="connsiteX11" fmla="*/ 709391 w 1195473"/>
                    <a:gd name="connsiteY11" fmla="*/ 654545 h 1143137"/>
                    <a:gd name="connsiteX12" fmla="*/ 807816 w 1195473"/>
                    <a:gd name="connsiteY12" fmla="*/ 599776 h 1143137"/>
                    <a:gd name="connsiteX13" fmla="*/ 852266 w 1195473"/>
                    <a:gd name="connsiteY13" fmla="*/ 463251 h 1143137"/>
                    <a:gd name="connsiteX14" fmla="*/ 974503 w 1195473"/>
                    <a:gd name="connsiteY14" fmla="*/ 545008 h 1143137"/>
                    <a:gd name="connsiteX15" fmla="*/ 874491 w 1195473"/>
                    <a:gd name="connsiteY15" fmla="*/ 726776 h 1143137"/>
                    <a:gd name="connsiteX16" fmla="*/ 937991 w 1195473"/>
                    <a:gd name="connsiteY16" fmla="*/ 877588 h 1143137"/>
                    <a:gd name="connsiteX17" fmla="*/ 1115791 w 1195473"/>
                    <a:gd name="connsiteY17" fmla="*/ 831551 h 1143137"/>
                    <a:gd name="connsiteX18" fmla="*/ 1195166 w 1195473"/>
                    <a:gd name="connsiteY18" fmla="*/ 555326 h 1143137"/>
                    <a:gd name="connsiteX19" fmla="*/ 1126109 w 1195473"/>
                    <a:gd name="connsiteY19" fmla="*/ 299738 h 1143137"/>
                    <a:gd name="connsiteX20" fmla="*/ 884016 w 1195473"/>
                    <a:gd name="connsiteY20" fmla="*/ 212426 h 1143137"/>
                    <a:gd name="connsiteX21" fmla="*/ 874491 w 1195473"/>
                    <a:gd name="connsiteY21" fmla="*/ 82251 h 1143137"/>
                    <a:gd name="connsiteX22" fmla="*/ 770509 w 1195473"/>
                    <a:gd name="connsiteY22" fmla="*/ 1288 h 1143137"/>
                    <a:gd name="connsiteX23" fmla="*/ 645891 w 1195473"/>
                    <a:gd name="connsiteY23" fmla="*/ 63201 h 1143137"/>
                    <a:gd name="connsiteX24" fmla="*/ 623666 w 1195473"/>
                    <a:gd name="connsiteY24" fmla="*/ 237826 h 1143137"/>
                    <a:gd name="connsiteX25" fmla="*/ 420466 w 1195473"/>
                    <a:gd name="connsiteY25" fmla="*/ 288626 h 1143137"/>
                    <a:gd name="connsiteX26" fmla="*/ 347441 w 1195473"/>
                    <a:gd name="connsiteY26" fmla="*/ 139401 h 1143137"/>
                    <a:gd name="connsiteX27" fmla="*/ 229172 w 1195473"/>
                    <a:gd name="connsiteY27" fmla="*/ 93363 h 1143137"/>
                    <a:gd name="connsiteX28" fmla="*/ 155353 w 1195473"/>
                    <a:gd name="connsiteY28" fmla="*/ 212426 h 1143137"/>
                    <a:gd name="connsiteX29" fmla="*/ 185516 w 1195473"/>
                    <a:gd name="connsiteY29" fmla="*/ 342601 h 1143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95473" h="1143137">
                      <a:moveTo>
                        <a:pt x="185516" y="342601"/>
                      </a:moveTo>
                      <a:cubicBezTo>
                        <a:pt x="134716" y="371176"/>
                        <a:pt x="63014" y="389961"/>
                        <a:pt x="33116" y="428326"/>
                      </a:cubicBezTo>
                      <a:cubicBezTo>
                        <a:pt x="3218" y="466691"/>
                        <a:pt x="-8158" y="534028"/>
                        <a:pt x="6129" y="572789"/>
                      </a:cubicBezTo>
                      <a:cubicBezTo>
                        <a:pt x="20416" y="611550"/>
                        <a:pt x="67512" y="659705"/>
                        <a:pt x="118841" y="660895"/>
                      </a:cubicBezTo>
                      <a:cubicBezTo>
                        <a:pt x="170170" y="662086"/>
                        <a:pt x="247428" y="618032"/>
                        <a:pt x="314103" y="579932"/>
                      </a:cubicBezTo>
                      <a:cubicBezTo>
                        <a:pt x="371253" y="760907"/>
                        <a:pt x="446660" y="980644"/>
                        <a:pt x="504604" y="1072851"/>
                      </a:cubicBezTo>
                      <a:cubicBezTo>
                        <a:pt x="562548" y="1165058"/>
                        <a:pt x="624989" y="1143892"/>
                        <a:pt x="661766" y="1133176"/>
                      </a:cubicBezTo>
                      <a:cubicBezTo>
                        <a:pt x="698543" y="1122460"/>
                        <a:pt x="726324" y="1063061"/>
                        <a:pt x="725266" y="1008557"/>
                      </a:cubicBezTo>
                      <a:cubicBezTo>
                        <a:pt x="724208" y="954053"/>
                        <a:pt x="589799" y="666186"/>
                        <a:pt x="522066" y="495001"/>
                      </a:cubicBezTo>
                      <a:lnTo>
                        <a:pt x="620491" y="463251"/>
                      </a:lnTo>
                      <a:cubicBezTo>
                        <a:pt x="620491" y="501351"/>
                        <a:pt x="617581" y="538525"/>
                        <a:pt x="620491" y="577551"/>
                      </a:cubicBezTo>
                      <a:cubicBezTo>
                        <a:pt x="623401" y="616577"/>
                        <a:pt x="658327" y="646607"/>
                        <a:pt x="709391" y="654545"/>
                      </a:cubicBezTo>
                      <a:cubicBezTo>
                        <a:pt x="760455" y="662483"/>
                        <a:pt x="784004" y="631658"/>
                        <a:pt x="807816" y="599776"/>
                      </a:cubicBezTo>
                      <a:cubicBezTo>
                        <a:pt x="831628" y="567894"/>
                        <a:pt x="837449" y="508759"/>
                        <a:pt x="852266" y="463251"/>
                      </a:cubicBezTo>
                      <a:cubicBezTo>
                        <a:pt x="900949" y="483359"/>
                        <a:pt x="961539" y="491562"/>
                        <a:pt x="974503" y="545008"/>
                      </a:cubicBezTo>
                      <a:cubicBezTo>
                        <a:pt x="987467" y="598454"/>
                        <a:pt x="880576" y="671346"/>
                        <a:pt x="874491" y="726776"/>
                      </a:cubicBezTo>
                      <a:cubicBezTo>
                        <a:pt x="868406" y="782206"/>
                        <a:pt x="885868" y="853247"/>
                        <a:pt x="937991" y="877588"/>
                      </a:cubicBezTo>
                      <a:cubicBezTo>
                        <a:pt x="990114" y="901929"/>
                        <a:pt x="1072929" y="885261"/>
                        <a:pt x="1115791" y="831551"/>
                      </a:cubicBezTo>
                      <a:cubicBezTo>
                        <a:pt x="1158653" y="777841"/>
                        <a:pt x="1193446" y="643961"/>
                        <a:pt x="1195166" y="555326"/>
                      </a:cubicBezTo>
                      <a:cubicBezTo>
                        <a:pt x="1196886" y="466691"/>
                        <a:pt x="1193578" y="380171"/>
                        <a:pt x="1126109" y="299738"/>
                      </a:cubicBezTo>
                      <a:cubicBezTo>
                        <a:pt x="1058640" y="219305"/>
                        <a:pt x="959158" y="239943"/>
                        <a:pt x="884016" y="212426"/>
                      </a:cubicBezTo>
                      <a:cubicBezTo>
                        <a:pt x="880841" y="169034"/>
                        <a:pt x="893409" y="117441"/>
                        <a:pt x="874491" y="82251"/>
                      </a:cubicBezTo>
                      <a:cubicBezTo>
                        <a:pt x="855573" y="47061"/>
                        <a:pt x="828982" y="10019"/>
                        <a:pt x="770509" y="1288"/>
                      </a:cubicBezTo>
                      <a:cubicBezTo>
                        <a:pt x="712036" y="-7443"/>
                        <a:pt x="668380" y="29863"/>
                        <a:pt x="645891" y="63201"/>
                      </a:cubicBezTo>
                      <a:lnTo>
                        <a:pt x="623666" y="237826"/>
                      </a:lnTo>
                      <a:lnTo>
                        <a:pt x="420466" y="288626"/>
                      </a:lnTo>
                      <a:cubicBezTo>
                        <a:pt x="396124" y="238884"/>
                        <a:pt x="379323" y="171945"/>
                        <a:pt x="347441" y="139401"/>
                      </a:cubicBezTo>
                      <a:cubicBezTo>
                        <a:pt x="315559" y="106857"/>
                        <a:pt x="273093" y="76430"/>
                        <a:pt x="229172" y="93363"/>
                      </a:cubicBezTo>
                      <a:cubicBezTo>
                        <a:pt x="185251" y="110296"/>
                        <a:pt x="162629" y="170887"/>
                        <a:pt x="155353" y="212426"/>
                      </a:cubicBezTo>
                      <a:cubicBezTo>
                        <a:pt x="148077" y="253965"/>
                        <a:pt x="170699" y="292859"/>
                        <a:pt x="185516" y="3426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C33B8AE-C2AD-EE66-C1A8-93741B786ACD}"/>
              </a:ext>
            </a:extLst>
          </p:cNvPr>
          <p:cNvGrpSpPr/>
          <p:nvPr/>
        </p:nvGrpSpPr>
        <p:grpSpPr>
          <a:xfrm rot="900000">
            <a:off x="1285139" y="3019073"/>
            <a:ext cx="1433775" cy="821973"/>
            <a:chOff x="5166998" y="2289563"/>
            <a:chExt cx="2159911" cy="1238262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4F7D835-300E-850A-91F7-572446020097}"/>
                </a:ext>
              </a:extLst>
            </p:cNvPr>
            <p:cNvSpPr/>
            <p:nvPr/>
          </p:nvSpPr>
          <p:spPr bwMode="auto">
            <a:xfrm>
              <a:off x="5393266" y="2289563"/>
              <a:ext cx="1709562" cy="1238262"/>
            </a:xfrm>
            <a:custGeom>
              <a:avLst/>
              <a:gdLst>
                <a:gd name="connsiteX0" fmla="*/ 854781 w 1709562"/>
                <a:gd name="connsiteY0" fmla="*/ 0 h 1238262"/>
                <a:gd name="connsiteX1" fmla="*/ 1470884 w 1709562"/>
                <a:gd name="connsiteY1" fmla="*/ 48654 h 1238262"/>
                <a:gd name="connsiteX2" fmla="*/ 1709562 w 1709562"/>
                <a:gd name="connsiteY2" fmla="*/ 99329 h 1238262"/>
                <a:gd name="connsiteX3" fmla="*/ 1709562 w 1709562"/>
                <a:gd name="connsiteY3" fmla="*/ 1138933 h 1238262"/>
                <a:gd name="connsiteX4" fmla="*/ 1470884 w 1709562"/>
                <a:gd name="connsiteY4" fmla="*/ 1189608 h 1238262"/>
                <a:gd name="connsiteX5" fmla="*/ 854781 w 1709562"/>
                <a:gd name="connsiteY5" fmla="*/ 1238262 h 1238262"/>
                <a:gd name="connsiteX6" fmla="*/ 238678 w 1709562"/>
                <a:gd name="connsiteY6" fmla="*/ 1189608 h 1238262"/>
                <a:gd name="connsiteX7" fmla="*/ 0 w 1709562"/>
                <a:gd name="connsiteY7" fmla="*/ 1138933 h 1238262"/>
                <a:gd name="connsiteX8" fmla="*/ 0 w 1709562"/>
                <a:gd name="connsiteY8" fmla="*/ 99329 h 1238262"/>
                <a:gd name="connsiteX9" fmla="*/ 238678 w 1709562"/>
                <a:gd name="connsiteY9" fmla="*/ 48654 h 1238262"/>
                <a:gd name="connsiteX10" fmla="*/ 854781 w 1709562"/>
                <a:gd name="connsiteY10" fmla="*/ 0 h 1238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9562" h="1238262">
                  <a:moveTo>
                    <a:pt x="854781" y="0"/>
                  </a:moveTo>
                  <a:cubicBezTo>
                    <a:pt x="1073322" y="0"/>
                    <a:pt x="1281519" y="17325"/>
                    <a:pt x="1470884" y="48654"/>
                  </a:cubicBezTo>
                  <a:lnTo>
                    <a:pt x="1709562" y="99329"/>
                  </a:lnTo>
                  <a:lnTo>
                    <a:pt x="1709562" y="1138933"/>
                  </a:lnTo>
                  <a:lnTo>
                    <a:pt x="1470884" y="1189608"/>
                  </a:lnTo>
                  <a:cubicBezTo>
                    <a:pt x="1281519" y="1220938"/>
                    <a:pt x="1073322" y="1238262"/>
                    <a:pt x="854781" y="1238262"/>
                  </a:cubicBezTo>
                  <a:cubicBezTo>
                    <a:pt x="636240" y="1238262"/>
                    <a:pt x="428043" y="1220938"/>
                    <a:pt x="238678" y="1189608"/>
                  </a:cubicBezTo>
                  <a:lnTo>
                    <a:pt x="0" y="1138933"/>
                  </a:lnTo>
                  <a:lnTo>
                    <a:pt x="0" y="99329"/>
                  </a:lnTo>
                  <a:lnTo>
                    <a:pt x="238678" y="48654"/>
                  </a:lnTo>
                  <a:cubicBezTo>
                    <a:pt x="428043" y="17325"/>
                    <a:pt x="636240" y="0"/>
                    <a:pt x="85478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EA1A08E-FE90-D86B-FCA1-914D376EB941}"/>
                </a:ext>
              </a:extLst>
            </p:cNvPr>
            <p:cNvSpPr/>
            <p:nvPr/>
          </p:nvSpPr>
          <p:spPr bwMode="auto">
            <a:xfrm>
              <a:off x="5166998" y="2387988"/>
              <a:ext cx="224081" cy="1041400"/>
            </a:xfrm>
            <a:custGeom>
              <a:avLst/>
              <a:gdLst>
                <a:gd name="connsiteX0" fmla="*/ 53209 w 224081"/>
                <a:gd name="connsiteY0" fmla="*/ 0 h 1041400"/>
                <a:gd name="connsiteX1" fmla="*/ 224081 w 224081"/>
                <a:gd name="connsiteY1" fmla="*/ 0 h 1041400"/>
                <a:gd name="connsiteX2" fmla="*/ 224081 w 224081"/>
                <a:gd name="connsiteY2" fmla="*/ 1041400 h 1041400"/>
                <a:gd name="connsiteX3" fmla="*/ 57909 w 224081"/>
                <a:gd name="connsiteY3" fmla="*/ 1041400 h 1041400"/>
                <a:gd name="connsiteX4" fmla="*/ 1 w 224081"/>
                <a:gd name="connsiteY4" fmla="*/ 1002288 h 1041400"/>
                <a:gd name="connsiteX5" fmla="*/ 102196 w 224081"/>
                <a:gd name="connsiteY5" fmla="*/ 933263 h 1041400"/>
                <a:gd name="connsiteX6" fmla="*/ 0 w 224081"/>
                <a:gd name="connsiteY6" fmla="*/ 864238 h 1041400"/>
                <a:gd name="connsiteX7" fmla="*/ 102196 w 224081"/>
                <a:gd name="connsiteY7" fmla="*/ 795213 h 1041400"/>
                <a:gd name="connsiteX8" fmla="*/ 0 w 224081"/>
                <a:gd name="connsiteY8" fmla="*/ 726188 h 1041400"/>
                <a:gd name="connsiteX9" fmla="*/ 102196 w 224081"/>
                <a:gd name="connsiteY9" fmla="*/ 657163 h 1041400"/>
                <a:gd name="connsiteX10" fmla="*/ 0 w 224081"/>
                <a:gd name="connsiteY10" fmla="*/ 588138 h 1041400"/>
                <a:gd name="connsiteX11" fmla="*/ 102196 w 224081"/>
                <a:gd name="connsiteY11" fmla="*/ 519113 h 1041400"/>
                <a:gd name="connsiteX12" fmla="*/ 0 w 224081"/>
                <a:gd name="connsiteY12" fmla="*/ 450088 h 1041400"/>
                <a:gd name="connsiteX13" fmla="*/ 102196 w 224081"/>
                <a:gd name="connsiteY13" fmla="*/ 381063 h 1041400"/>
                <a:gd name="connsiteX14" fmla="*/ 0 w 224081"/>
                <a:gd name="connsiteY14" fmla="*/ 312038 h 1041400"/>
                <a:gd name="connsiteX15" fmla="*/ 102196 w 224081"/>
                <a:gd name="connsiteY15" fmla="*/ 243013 h 1041400"/>
                <a:gd name="connsiteX16" fmla="*/ 0 w 224081"/>
                <a:gd name="connsiteY16" fmla="*/ 173988 h 1041400"/>
                <a:gd name="connsiteX17" fmla="*/ 102196 w 224081"/>
                <a:gd name="connsiteY17" fmla="*/ 104963 h 1041400"/>
                <a:gd name="connsiteX18" fmla="*/ 0 w 224081"/>
                <a:gd name="connsiteY18" fmla="*/ 35938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4081" h="1041400">
                  <a:moveTo>
                    <a:pt x="53209" y="0"/>
                  </a:moveTo>
                  <a:lnTo>
                    <a:pt x="224081" y="0"/>
                  </a:lnTo>
                  <a:lnTo>
                    <a:pt x="224081" y="1041400"/>
                  </a:lnTo>
                  <a:lnTo>
                    <a:pt x="57909" y="1041400"/>
                  </a:lnTo>
                  <a:lnTo>
                    <a:pt x="1" y="1002288"/>
                  </a:lnTo>
                  <a:lnTo>
                    <a:pt x="102196" y="933263"/>
                  </a:lnTo>
                  <a:lnTo>
                    <a:pt x="0" y="864238"/>
                  </a:lnTo>
                  <a:lnTo>
                    <a:pt x="102196" y="795213"/>
                  </a:lnTo>
                  <a:lnTo>
                    <a:pt x="0" y="726188"/>
                  </a:lnTo>
                  <a:lnTo>
                    <a:pt x="102196" y="657163"/>
                  </a:lnTo>
                  <a:lnTo>
                    <a:pt x="0" y="588138"/>
                  </a:lnTo>
                  <a:lnTo>
                    <a:pt x="102196" y="519113"/>
                  </a:lnTo>
                  <a:lnTo>
                    <a:pt x="0" y="450088"/>
                  </a:lnTo>
                  <a:lnTo>
                    <a:pt x="102196" y="381063"/>
                  </a:lnTo>
                  <a:lnTo>
                    <a:pt x="0" y="312038"/>
                  </a:lnTo>
                  <a:lnTo>
                    <a:pt x="102196" y="243013"/>
                  </a:lnTo>
                  <a:lnTo>
                    <a:pt x="0" y="173988"/>
                  </a:lnTo>
                  <a:lnTo>
                    <a:pt x="102196" y="104963"/>
                  </a:lnTo>
                  <a:lnTo>
                    <a:pt x="0" y="3593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282693E-C051-6193-2721-8F8DAA4009AC}"/>
                </a:ext>
              </a:extLst>
            </p:cNvPr>
            <p:cNvSpPr/>
            <p:nvPr/>
          </p:nvSpPr>
          <p:spPr bwMode="auto">
            <a:xfrm flipH="1">
              <a:off x="7102828" y="2387988"/>
              <a:ext cx="224081" cy="1041400"/>
            </a:xfrm>
            <a:custGeom>
              <a:avLst/>
              <a:gdLst>
                <a:gd name="connsiteX0" fmla="*/ 53209 w 224081"/>
                <a:gd name="connsiteY0" fmla="*/ 0 h 1041400"/>
                <a:gd name="connsiteX1" fmla="*/ 224081 w 224081"/>
                <a:gd name="connsiteY1" fmla="*/ 0 h 1041400"/>
                <a:gd name="connsiteX2" fmla="*/ 224081 w 224081"/>
                <a:gd name="connsiteY2" fmla="*/ 1041400 h 1041400"/>
                <a:gd name="connsiteX3" fmla="*/ 57909 w 224081"/>
                <a:gd name="connsiteY3" fmla="*/ 1041400 h 1041400"/>
                <a:gd name="connsiteX4" fmla="*/ 1 w 224081"/>
                <a:gd name="connsiteY4" fmla="*/ 1002288 h 1041400"/>
                <a:gd name="connsiteX5" fmla="*/ 102196 w 224081"/>
                <a:gd name="connsiteY5" fmla="*/ 933263 h 1041400"/>
                <a:gd name="connsiteX6" fmla="*/ 0 w 224081"/>
                <a:gd name="connsiteY6" fmla="*/ 864238 h 1041400"/>
                <a:gd name="connsiteX7" fmla="*/ 102196 w 224081"/>
                <a:gd name="connsiteY7" fmla="*/ 795213 h 1041400"/>
                <a:gd name="connsiteX8" fmla="*/ 0 w 224081"/>
                <a:gd name="connsiteY8" fmla="*/ 726188 h 1041400"/>
                <a:gd name="connsiteX9" fmla="*/ 102196 w 224081"/>
                <a:gd name="connsiteY9" fmla="*/ 657163 h 1041400"/>
                <a:gd name="connsiteX10" fmla="*/ 0 w 224081"/>
                <a:gd name="connsiteY10" fmla="*/ 588138 h 1041400"/>
                <a:gd name="connsiteX11" fmla="*/ 102196 w 224081"/>
                <a:gd name="connsiteY11" fmla="*/ 519113 h 1041400"/>
                <a:gd name="connsiteX12" fmla="*/ 0 w 224081"/>
                <a:gd name="connsiteY12" fmla="*/ 450088 h 1041400"/>
                <a:gd name="connsiteX13" fmla="*/ 102196 w 224081"/>
                <a:gd name="connsiteY13" fmla="*/ 381063 h 1041400"/>
                <a:gd name="connsiteX14" fmla="*/ 0 w 224081"/>
                <a:gd name="connsiteY14" fmla="*/ 312038 h 1041400"/>
                <a:gd name="connsiteX15" fmla="*/ 102196 w 224081"/>
                <a:gd name="connsiteY15" fmla="*/ 243013 h 1041400"/>
                <a:gd name="connsiteX16" fmla="*/ 0 w 224081"/>
                <a:gd name="connsiteY16" fmla="*/ 173988 h 1041400"/>
                <a:gd name="connsiteX17" fmla="*/ 102196 w 224081"/>
                <a:gd name="connsiteY17" fmla="*/ 104963 h 1041400"/>
                <a:gd name="connsiteX18" fmla="*/ 0 w 224081"/>
                <a:gd name="connsiteY18" fmla="*/ 35938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4081" h="1041400">
                  <a:moveTo>
                    <a:pt x="53209" y="0"/>
                  </a:moveTo>
                  <a:lnTo>
                    <a:pt x="224081" y="0"/>
                  </a:lnTo>
                  <a:lnTo>
                    <a:pt x="224081" y="1041400"/>
                  </a:lnTo>
                  <a:lnTo>
                    <a:pt x="57909" y="1041400"/>
                  </a:lnTo>
                  <a:lnTo>
                    <a:pt x="1" y="1002288"/>
                  </a:lnTo>
                  <a:lnTo>
                    <a:pt x="102196" y="933263"/>
                  </a:lnTo>
                  <a:lnTo>
                    <a:pt x="0" y="864238"/>
                  </a:lnTo>
                  <a:lnTo>
                    <a:pt x="102196" y="795213"/>
                  </a:lnTo>
                  <a:lnTo>
                    <a:pt x="0" y="726188"/>
                  </a:lnTo>
                  <a:lnTo>
                    <a:pt x="102196" y="657163"/>
                  </a:lnTo>
                  <a:lnTo>
                    <a:pt x="0" y="588138"/>
                  </a:lnTo>
                  <a:lnTo>
                    <a:pt x="102196" y="519113"/>
                  </a:lnTo>
                  <a:lnTo>
                    <a:pt x="0" y="450088"/>
                  </a:lnTo>
                  <a:lnTo>
                    <a:pt x="102196" y="381063"/>
                  </a:lnTo>
                  <a:lnTo>
                    <a:pt x="0" y="312038"/>
                  </a:lnTo>
                  <a:lnTo>
                    <a:pt x="102196" y="243013"/>
                  </a:lnTo>
                  <a:lnTo>
                    <a:pt x="0" y="173988"/>
                  </a:lnTo>
                  <a:lnTo>
                    <a:pt x="102196" y="104963"/>
                  </a:lnTo>
                  <a:lnTo>
                    <a:pt x="0" y="3593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0D683A4-2601-BF56-CA33-DE58E1C9F54D}"/>
                </a:ext>
              </a:extLst>
            </p:cNvPr>
            <p:cNvSpPr/>
            <p:nvPr/>
          </p:nvSpPr>
          <p:spPr bwMode="auto">
            <a:xfrm>
              <a:off x="5524044" y="2420013"/>
              <a:ext cx="1460142" cy="1030588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4DD1668-0284-6847-D91E-708DF8299452}"/>
                </a:ext>
              </a:extLst>
            </p:cNvPr>
            <p:cNvGrpSpPr/>
            <p:nvPr/>
          </p:nvGrpSpPr>
          <p:grpSpPr>
            <a:xfrm>
              <a:off x="5639561" y="2603500"/>
              <a:ext cx="1168046" cy="663614"/>
              <a:chOff x="1937665" y="3517524"/>
              <a:chExt cx="3876635" cy="2202476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94B8E8E-7F6B-3226-09F4-4902673E4ED7}"/>
                  </a:ext>
                </a:extLst>
              </p:cNvPr>
              <p:cNvSpPr/>
              <p:nvPr/>
            </p:nvSpPr>
            <p:spPr bwMode="auto">
              <a:xfrm>
                <a:off x="1937665" y="3652553"/>
                <a:ext cx="1782885" cy="1991378"/>
              </a:xfrm>
              <a:custGeom>
                <a:avLst/>
                <a:gdLst>
                  <a:gd name="connsiteX0" fmla="*/ 1100137 w 1747837"/>
                  <a:gd name="connsiteY0" fmla="*/ 1652587 h 1900237"/>
                  <a:gd name="connsiteX1" fmla="*/ 1147762 w 1747837"/>
                  <a:gd name="connsiteY1" fmla="*/ 1900237 h 1900237"/>
                  <a:gd name="connsiteX2" fmla="*/ 1528762 w 1747837"/>
                  <a:gd name="connsiteY2" fmla="*/ 1843087 h 1900237"/>
                  <a:gd name="connsiteX3" fmla="*/ 1747837 w 1747837"/>
                  <a:gd name="connsiteY3" fmla="*/ 900112 h 1900237"/>
                  <a:gd name="connsiteX4" fmla="*/ 933450 w 1747837"/>
                  <a:gd name="connsiteY4" fmla="*/ 0 h 1900237"/>
                  <a:gd name="connsiteX5" fmla="*/ 0 w 1747837"/>
                  <a:gd name="connsiteY5" fmla="*/ 866775 h 1900237"/>
                  <a:gd name="connsiteX6" fmla="*/ 323850 w 1747837"/>
                  <a:gd name="connsiteY6" fmla="*/ 1814512 h 1900237"/>
                  <a:gd name="connsiteX7" fmla="*/ 1276350 w 1747837"/>
                  <a:gd name="connsiteY7" fmla="*/ 957262 h 1900237"/>
                  <a:gd name="connsiteX8" fmla="*/ 1042987 w 1747837"/>
                  <a:gd name="connsiteY8" fmla="*/ 704850 h 1900237"/>
                  <a:gd name="connsiteX9" fmla="*/ 452437 w 1747837"/>
                  <a:gd name="connsiteY9" fmla="*/ 1362075 h 1900237"/>
                  <a:gd name="connsiteX10" fmla="*/ 295275 w 1747837"/>
                  <a:gd name="connsiteY10" fmla="*/ 938212 h 1900237"/>
                  <a:gd name="connsiteX11" fmla="*/ 923925 w 1747837"/>
                  <a:gd name="connsiteY11" fmla="*/ 361950 h 1900237"/>
                  <a:gd name="connsiteX12" fmla="*/ 1419225 w 1747837"/>
                  <a:gd name="connsiteY12" fmla="*/ 919162 h 1900237"/>
                  <a:gd name="connsiteX13" fmla="*/ 1100137 w 1747837"/>
                  <a:gd name="connsiteY13" fmla="*/ 1652587 h 1900237"/>
                  <a:gd name="connsiteX0" fmla="*/ 1100137 w 1747837"/>
                  <a:gd name="connsiteY0" fmla="*/ 1652840 h 1900490"/>
                  <a:gd name="connsiteX1" fmla="*/ 1147762 w 1747837"/>
                  <a:gd name="connsiteY1" fmla="*/ 1900490 h 1900490"/>
                  <a:gd name="connsiteX2" fmla="*/ 1528762 w 1747837"/>
                  <a:gd name="connsiteY2" fmla="*/ 1843340 h 1900490"/>
                  <a:gd name="connsiteX3" fmla="*/ 1747837 w 1747837"/>
                  <a:gd name="connsiteY3" fmla="*/ 900365 h 1900490"/>
                  <a:gd name="connsiteX4" fmla="*/ 933450 w 1747837"/>
                  <a:gd name="connsiteY4" fmla="*/ 253 h 1900490"/>
                  <a:gd name="connsiteX5" fmla="*/ 0 w 1747837"/>
                  <a:gd name="connsiteY5" fmla="*/ 867028 h 1900490"/>
                  <a:gd name="connsiteX6" fmla="*/ 323850 w 1747837"/>
                  <a:gd name="connsiteY6" fmla="*/ 1814765 h 1900490"/>
                  <a:gd name="connsiteX7" fmla="*/ 1276350 w 1747837"/>
                  <a:gd name="connsiteY7" fmla="*/ 957515 h 1900490"/>
                  <a:gd name="connsiteX8" fmla="*/ 1042987 w 1747837"/>
                  <a:gd name="connsiteY8" fmla="*/ 705103 h 1900490"/>
                  <a:gd name="connsiteX9" fmla="*/ 452437 w 1747837"/>
                  <a:gd name="connsiteY9" fmla="*/ 1362328 h 1900490"/>
                  <a:gd name="connsiteX10" fmla="*/ 295275 w 1747837"/>
                  <a:gd name="connsiteY10" fmla="*/ 938465 h 1900490"/>
                  <a:gd name="connsiteX11" fmla="*/ 923925 w 1747837"/>
                  <a:gd name="connsiteY11" fmla="*/ 362203 h 1900490"/>
                  <a:gd name="connsiteX12" fmla="*/ 1419225 w 1747837"/>
                  <a:gd name="connsiteY12" fmla="*/ 919415 h 1900490"/>
                  <a:gd name="connsiteX13" fmla="*/ 1100137 w 1747837"/>
                  <a:gd name="connsiteY13" fmla="*/ 1652840 h 1900490"/>
                  <a:gd name="connsiteX0" fmla="*/ 1107195 w 1754895"/>
                  <a:gd name="connsiteY0" fmla="*/ 1652872 h 1900522"/>
                  <a:gd name="connsiteX1" fmla="*/ 1154820 w 1754895"/>
                  <a:gd name="connsiteY1" fmla="*/ 1900522 h 1900522"/>
                  <a:gd name="connsiteX2" fmla="*/ 1535820 w 1754895"/>
                  <a:gd name="connsiteY2" fmla="*/ 1843372 h 1900522"/>
                  <a:gd name="connsiteX3" fmla="*/ 1754895 w 1754895"/>
                  <a:gd name="connsiteY3" fmla="*/ 900397 h 1900522"/>
                  <a:gd name="connsiteX4" fmla="*/ 940508 w 1754895"/>
                  <a:gd name="connsiteY4" fmla="*/ 285 h 1900522"/>
                  <a:gd name="connsiteX5" fmla="*/ 7058 w 1754895"/>
                  <a:gd name="connsiteY5" fmla="*/ 867060 h 1900522"/>
                  <a:gd name="connsiteX6" fmla="*/ 330908 w 1754895"/>
                  <a:gd name="connsiteY6" fmla="*/ 1814797 h 1900522"/>
                  <a:gd name="connsiteX7" fmla="*/ 1283408 w 1754895"/>
                  <a:gd name="connsiteY7" fmla="*/ 957547 h 1900522"/>
                  <a:gd name="connsiteX8" fmla="*/ 1050045 w 1754895"/>
                  <a:gd name="connsiteY8" fmla="*/ 705135 h 1900522"/>
                  <a:gd name="connsiteX9" fmla="*/ 459495 w 1754895"/>
                  <a:gd name="connsiteY9" fmla="*/ 1362360 h 1900522"/>
                  <a:gd name="connsiteX10" fmla="*/ 302333 w 1754895"/>
                  <a:gd name="connsiteY10" fmla="*/ 938497 h 1900522"/>
                  <a:gd name="connsiteX11" fmla="*/ 930983 w 1754895"/>
                  <a:gd name="connsiteY11" fmla="*/ 362235 h 1900522"/>
                  <a:gd name="connsiteX12" fmla="*/ 1426283 w 1754895"/>
                  <a:gd name="connsiteY12" fmla="*/ 919447 h 1900522"/>
                  <a:gd name="connsiteX13" fmla="*/ 1107195 w 1754895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81394"/>
                  <a:gd name="connsiteY0" fmla="*/ 1652872 h 1900522"/>
                  <a:gd name="connsiteX1" fmla="*/ 1171318 w 1781394"/>
                  <a:gd name="connsiteY1" fmla="*/ 1900522 h 1900522"/>
                  <a:gd name="connsiteX2" fmla="*/ 1552318 w 1781394"/>
                  <a:gd name="connsiteY2" fmla="*/ 1843372 h 1900522"/>
                  <a:gd name="connsiteX3" fmla="*/ 1771393 w 1781394"/>
                  <a:gd name="connsiteY3" fmla="*/ 900397 h 1900522"/>
                  <a:gd name="connsiteX4" fmla="*/ 957006 w 1781394"/>
                  <a:gd name="connsiteY4" fmla="*/ 285 h 1900522"/>
                  <a:gd name="connsiteX5" fmla="*/ 23556 w 1781394"/>
                  <a:gd name="connsiteY5" fmla="*/ 867060 h 1900522"/>
                  <a:gd name="connsiteX6" fmla="*/ 347406 w 1781394"/>
                  <a:gd name="connsiteY6" fmla="*/ 1814797 h 1900522"/>
                  <a:gd name="connsiteX7" fmla="*/ 1299906 w 1781394"/>
                  <a:gd name="connsiteY7" fmla="*/ 957547 h 1900522"/>
                  <a:gd name="connsiteX8" fmla="*/ 1066543 w 1781394"/>
                  <a:gd name="connsiteY8" fmla="*/ 705135 h 1900522"/>
                  <a:gd name="connsiteX9" fmla="*/ 475993 w 1781394"/>
                  <a:gd name="connsiteY9" fmla="*/ 1362360 h 1900522"/>
                  <a:gd name="connsiteX10" fmla="*/ 318831 w 1781394"/>
                  <a:gd name="connsiteY10" fmla="*/ 938497 h 1900522"/>
                  <a:gd name="connsiteX11" fmla="*/ 947481 w 1781394"/>
                  <a:gd name="connsiteY11" fmla="*/ 362235 h 1900522"/>
                  <a:gd name="connsiteX12" fmla="*/ 1442781 w 1781394"/>
                  <a:gd name="connsiteY12" fmla="*/ 919447 h 1900522"/>
                  <a:gd name="connsiteX13" fmla="*/ 1123693 w 1781394"/>
                  <a:gd name="connsiteY13" fmla="*/ 1652872 h 1900522"/>
                  <a:gd name="connsiteX0" fmla="*/ 1123693 w 1781394"/>
                  <a:gd name="connsiteY0" fmla="*/ 1652872 h 1932458"/>
                  <a:gd name="connsiteX1" fmla="*/ 1171318 w 1781394"/>
                  <a:gd name="connsiteY1" fmla="*/ 1900522 h 1932458"/>
                  <a:gd name="connsiteX2" fmla="*/ 1552318 w 1781394"/>
                  <a:gd name="connsiteY2" fmla="*/ 1843372 h 1932458"/>
                  <a:gd name="connsiteX3" fmla="*/ 1771393 w 1781394"/>
                  <a:gd name="connsiteY3" fmla="*/ 900397 h 1932458"/>
                  <a:gd name="connsiteX4" fmla="*/ 957006 w 1781394"/>
                  <a:gd name="connsiteY4" fmla="*/ 285 h 1932458"/>
                  <a:gd name="connsiteX5" fmla="*/ 23556 w 1781394"/>
                  <a:gd name="connsiteY5" fmla="*/ 867060 h 1932458"/>
                  <a:gd name="connsiteX6" fmla="*/ 347406 w 1781394"/>
                  <a:gd name="connsiteY6" fmla="*/ 1814797 h 1932458"/>
                  <a:gd name="connsiteX7" fmla="*/ 1299906 w 1781394"/>
                  <a:gd name="connsiteY7" fmla="*/ 957547 h 1932458"/>
                  <a:gd name="connsiteX8" fmla="*/ 1066543 w 1781394"/>
                  <a:gd name="connsiteY8" fmla="*/ 705135 h 1932458"/>
                  <a:gd name="connsiteX9" fmla="*/ 475993 w 1781394"/>
                  <a:gd name="connsiteY9" fmla="*/ 1362360 h 1932458"/>
                  <a:gd name="connsiteX10" fmla="*/ 318831 w 1781394"/>
                  <a:gd name="connsiteY10" fmla="*/ 938497 h 1932458"/>
                  <a:gd name="connsiteX11" fmla="*/ 947481 w 1781394"/>
                  <a:gd name="connsiteY11" fmla="*/ 362235 h 1932458"/>
                  <a:gd name="connsiteX12" fmla="*/ 1442781 w 1781394"/>
                  <a:gd name="connsiteY12" fmla="*/ 919447 h 1932458"/>
                  <a:gd name="connsiteX13" fmla="*/ 1123693 w 1781394"/>
                  <a:gd name="connsiteY13" fmla="*/ 1652872 h 1932458"/>
                  <a:gd name="connsiteX0" fmla="*/ 1123693 w 1781394"/>
                  <a:gd name="connsiteY0" fmla="*/ 1652872 h 1932458"/>
                  <a:gd name="connsiteX1" fmla="*/ 1171318 w 1781394"/>
                  <a:gd name="connsiteY1" fmla="*/ 1900522 h 1932458"/>
                  <a:gd name="connsiteX2" fmla="*/ 1552318 w 1781394"/>
                  <a:gd name="connsiteY2" fmla="*/ 1843372 h 1932458"/>
                  <a:gd name="connsiteX3" fmla="*/ 1771393 w 1781394"/>
                  <a:gd name="connsiteY3" fmla="*/ 900397 h 1932458"/>
                  <a:gd name="connsiteX4" fmla="*/ 957006 w 1781394"/>
                  <a:gd name="connsiteY4" fmla="*/ 285 h 1932458"/>
                  <a:gd name="connsiteX5" fmla="*/ 23556 w 1781394"/>
                  <a:gd name="connsiteY5" fmla="*/ 867060 h 1932458"/>
                  <a:gd name="connsiteX6" fmla="*/ 347406 w 1781394"/>
                  <a:gd name="connsiteY6" fmla="*/ 1814797 h 1932458"/>
                  <a:gd name="connsiteX7" fmla="*/ 1299906 w 1781394"/>
                  <a:gd name="connsiteY7" fmla="*/ 957547 h 1932458"/>
                  <a:gd name="connsiteX8" fmla="*/ 1066543 w 1781394"/>
                  <a:gd name="connsiteY8" fmla="*/ 705135 h 1932458"/>
                  <a:gd name="connsiteX9" fmla="*/ 475993 w 1781394"/>
                  <a:gd name="connsiteY9" fmla="*/ 1362360 h 1932458"/>
                  <a:gd name="connsiteX10" fmla="*/ 318831 w 1781394"/>
                  <a:gd name="connsiteY10" fmla="*/ 938497 h 1932458"/>
                  <a:gd name="connsiteX11" fmla="*/ 947481 w 1781394"/>
                  <a:gd name="connsiteY11" fmla="*/ 362235 h 1932458"/>
                  <a:gd name="connsiteX12" fmla="*/ 1442781 w 1781394"/>
                  <a:gd name="connsiteY12" fmla="*/ 919447 h 1932458"/>
                  <a:gd name="connsiteX13" fmla="*/ 1123693 w 1781394"/>
                  <a:gd name="connsiteY13" fmla="*/ 1652872 h 1932458"/>
                  <a:gd name="connsiteX0" fmla="*/ 1137981 w 1781394"/>
                  <a:gd name="connsiteY0" fmla="*/ 1667159 h 1907822"/>
                  <a:gd name="connsiteX1" fmla="*/ 1171318 w 1781394"/>
                  <a:gd name="connsiteY1" fmla="*/ 1900522 h 1907822"/>
                  <a:gd name="connsiteX2" fmla="*/ 1552318 w 1781394"/>
                  <a:gd name="connsiteY2" fmla="*/ 1843372 h 1907822"/>
                  <a:gd name="connsiteX3" fmla="*/ 1771393 w 1781394"/>
                  <a:gd name="connsiteY3" fmla="*/ 900397 h 1907822"/>
                  <a:gd name="connsiteX4" fmla="*/ 957006 w 1781394"/>
                  <a:gd name="connsiteY4" fmla="*/ 285 h 1907822"/>
                  <a:gd name="connsiteX5" fmla="*/ 23556 w 1781394"/>
                  <a:gd name="connsiteY5" fmla="*/ 867060 h 1907822"/>
                  <a:gd name="connsiteX6" fmla="*/ 347406 w 1781394"/>
                  <a:gd name="connsiteY6" fmla="*/ 1814797 h 1907822"/>
                  <a:gd name="connsiteX7" fmla="*/ 1299906 w 1781394"/>
                  <a:gd name="connsiteY7" fmla="*/ 957547 h 1907822"/>
                  <a:gd name="connsiteX8" fmla="*/ 1066543 w 1781394"/>
                  <a:gd name="connsiteY8" fmla="*/ 705135 h 1907822"/>
                  <a:gd name="connsiteX9" fmla="*/ 475993 w 1781394"/>
                  <a:gd name="connsiteY9" fmla="*/ 1362360 h 1907822"/>
                  <a:gd name="connsiteX10" fmla="*/ 318831 w 1781394"/>
                  <a:gd name="connsiteY10" fmla="*/ 938497 h 1907822"/>
                  <a:gd name="connsiteX11" fmla="*/ 947481 w 1781394"/>
                  <a:gd name="connsiteY11" fmla="*/ 362235 h 1907822"/>
                  <a:gd name="connsiteX12" fmla="*/ 1442781 w 1781394"/>
                  <a:gd name="connsiteY12" fmla="*/ 919447 h 1907822"/>
                  <a:gd name="connsiteX13" fmla="*/ 1137981 w 1781394"/>
                  <a:gd name="connsiteY13" fmla="*/ 1667159 h 1907822"/>
                  <a:gd name="connsiteX0" fmla="*/ 1137981 w 1781394"/>
                  <a:gd name="connsiteY0" fmla="*/ 1667159 h 1907822"/>
                  <a:gd name="connsiteX1" fmla="*/ 1171318 w 1781394"/>
                  <a:gd name="connsiteY1" fmla="*/ 1900522 h 1907822"/>
                  <a:gd name="connsiteX2" fmla="*/ 1552318 w 1781394"/>
                  <a:gd name="connsiteY2" fmla="*/ 1843372 h 1907822"/>
                  <a:gd name="connsiteX3" fmla="*/ 1771393 w 1781394"/>
                  <a:gd name="connsiteY3" fmla="*/ 900397 h 1907822"/>
                  <a:gd name="connsiteX4" fmla="*/ 957006 w 1781394"/>
                  <a:gd name="connsiteY4" fmla="*/ 285 h 1907822"/>
                  <a:gd name="connsiteX5" fmla="*/ 23556 w 1781394"/>
                  <a:gd name="connsiteY5" fmla="*/ 867060 h 1907822"/>
                  <a:gd name="connsiteX6" fmla="*/ 347406 w 1781394"/>
                  <a:gd name="connsiteY6" fmla="*/ 1814797 h 1907822"/>
                  <a:gd name="connsiteX7" fmla="*/ 1299906 w 1781394"/>
                  <a:gd name="connsiteY7" fmla="*/ 957547 h 1907822"/>
                  <a:gd name="connsiteX8" fmla="*/ 1066543 w 1781394"/>
                  <a:gd name="connsiteY8" fmla="*/ 705135 h 1907822"/>
                  <a:gd name="connsiteX9" fmla="*/ 475993 w 1781394"/>
                  <a:gd name="connsiteY9" fmla="*/ 1362360 h 1907822"/>
                  <a:gd name="connsiteX10" fmla="*/ 318831 w 1781394"/>
                  <a:gd name="connsiteY10" fmla="*/ 938497 h 1907822"/>
                  <a:gd name="connsiteX11" fmla="*/ 947481 w 1781394"/>
                  <a:gd name="connsiteY11" fmla="*/ 362235 h 1907822"/>
                  <a:gd name="connsiteX12" fmla="*/ 1442781 w 1781394"/>
                  <a:gd name="connsiteY12" fmla="*/ 919447 h 1907822"/>
                  <a:gd name="connsiteX13" fmla="*/ 1137981 w 1781394"/>
                  <a:gd name="connsiteY13" fmla="*/ 1667159 h 1907822"/>
                  <a:gd name="connsiteX0" fmla="*/ 1137981 w 1782691"/>
                  <a:gd name="connsiteY0" fmla="*/ 1667159 h 1936538"/>
                  <a:gd name="connsiteX1" fmla="*/ 1171318 w 1782691"/>
                  <a:gd name="connsiteY1" fmla="*/ 1900522 h 1936538"/>
                  <a:gd name="connsiteX2" fmla="*/ 1552318 w 1782691"/>
                  <a:gd name="connsiteY2" fmla="*/ 1843372 h 1936538"/>
                  <a:gd name="connsiteX3" fmla="*/ 1771393 w 1782691"/>
                  <a:gd name="connsiteY3" fmla="*/ 900397 h 1936538"/>
                  <a:gd name="connsiteX4" fmla="*/ 957006 w 1782691"/>
                  <a:gd name="connsiteY4" fmla="*/ 285 h 1936538"/>
                  <a:gd name="connsiteX5" fmla="*/ 23556 w 1782691"/>
                  <a:gd name="connsiteY5" fmla="*/ 867060 h 1936538"/>
                  <a:gd name="connsiteX6" fmla="*/ 347406 w 1782691"/>
                  <a:gd name="connsiteY6" fmla="*/ 1814797 h 1936538"/>
                  <a:gd name="connsiteX7" fmla="*/ 1299906 w 1782691"/>
                  <a:gd name="connsiteY7" fmla="*/ 957547 h 1936538"/>
                  <a:gd name="connsiteX8" fmla="*/ 1066543 w 1782691"/>
                  <a:gd name="connsiteY8" fmla="*/ 705135 h 1936538"/>
                  <a:gd name="connsiteX9" fmla="*/ 475993 w 1782691"/>
                  <a:gd name="connsiteY9" fmla="*/ 1362360 h 1936538"/>
                  <a:gd name="connsiteX10" fmla="*/ 318831 w 1782691"/>
                  <a:gd name="connsiteY10" fmla="*/ 938497 h 1936538"/>
                  <a:gd name="connsiteX11" fmla="*/ 947481 w 1782691"/>
                  <a:gd name="connsiteY11" fmla="*/ 362235 h 1936538"/>
                  <a:gd name="connsiteX12" fmla="*/ 1442781 w 1782691"/>
                  <a:gd name="connsiteY12" fmla="*/ 919447 h 1936538"/>
                  <a:gd name="connsiteX13" fmla="*/ 1137981 w 1782691"/>
                  <a:gd name="connsiteY13" fmla="*/ 1667159 h 1936538"/>
                  <a:gd name="connsiteX0" fmla="*/ 1137981 w 1782885"/>
                  <a:gd name="connsiteY0" fmla="*/ 1667159 h 1977560"/>
                  <a:gd name="connsiteX1" fmla="*/ 1128456 w 1782885"/>
                  <a:gd name="connsiteY1" fmla="*/ 1952910 h 1977560"/>
                  <a:gd name="connsiteX2" fmla="*/ 1552318 w 1782885"/>
                  <a:gd name="connsiteY2" fmla="*/ 1843372 h 1977560"/>
                  <a:gd name="connsiteX3" fmla="*/ 1771393 w 1782885"/>
                  <a:gd name="connsiteY3" fmla="*/ 900397 h 1977560"/>
                  <a:gd name="connsiteX4" fmla="*/ 957006 w 1782885"/>
                  <a:gd name="connsiteY4" fmla="*/ 285 h 1977560"/>
                  <a:gd name="connsiteX5" fmla="*/ 23556 w 1782885"/>
                  <a:gd name="connsiteY5" fmla="*/ 867060 h 1977560"/>
                  <a:gd name="connsiteX6" fmla="*/ 347406 w 1782885"/>
                  <a:gd name="connsiteY6" fmla="*/ 1814797 h 1977560"/>
                  <a:gd name="connsiteX7" fmla="*/ 1299906 w 1782885"/>
                  <a:gd name="connsiteY7" fmla="*/ 957547 h 1977560"/>
                  <a:gd name="connsiteX8" fmla="*/ 1066543 w 1782885"/>
                  <a:gd name="connsiteY8" fmla="*/ 705135 h 1977560"/>
                  <a:gd name="connsiteX9" fmla="*/ 475993 w 1782885"/>
                  <a:gd name="connsiteY9" fmla="*/ 1362360 h 1977560"/>
                  <a:gd name="connsiteX10" fmla="*/ 318831 w 1782885"/>
                  <a:gd name="connsiteY10" fmla="*/ 938497 h 1977560"/>
                  <a:gd name="connsiteX11" fmla="*/ 947481 w 1782885"/>
                  <a:gd name="connsiteY11" fmla="*/ 362235 h 1977560"/>
                  <a:gd name="connsiteX12" fmla="*/ 1442781 w 1782885"/>
                  <a:gd name="connsiteY12" fmla="*/ 919447 h 1977560"/>
                  <a:gd name="connsiteX13" fmla="*/ 1137981 w 1782885"/>
                  <a:gd name="connsiteY13" fmla="*/ 1667159 h 1977560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1991378"/>
                  <a:gd name="connsiteX1" fmla="*/ 1128456 w 1782885"/>
                  <a:gd name="connsiteY1" fmla="*/ 1952910 h 1991378"/>
                  <a:gd name="connsiteX2" fmla="*/ 1552318 w 1782885"/>
                  <a:gd name="connsiteY2" fmla="*/ 1843372 h 1991378"/>
                  <a:gd name="connsiteX3" fmla="*/ 1771393 w 1782885"/>
                  <a:gd name="connsiteY3" fmla="*/ 900397 h 1991378"/>
                  <a:gd name="connsiteX4" fmla="*/ 957006 w 1782885"/>
                  <a:gd name="connsiteY4" fmla="*/ 285 h 1991378"/>
                  <a:gd name="connsiteX5" fmla="*/ 23556 w 1782885"/>
                  <a:gd name="connsiteY5" fmla="*/ 867060 h 1991378"/>
                  <a:gd name="connsiteX6" fmla="*/ 347406 w 1782885"/>
                  <a:gd name="connsiteY6" fmla="*/ 1814797 h 1991378"/>
                  <a:gd name="connsiteX7" fmla="*/ 1299906 w 1782885"/>
                  <a:gd name="connsiteY7" fmla="*/ 957547 h 1991378"/>
                  <a:gd name="connsiteX8" fmla="*/ 1066543 w 1782885"/>
                  <a:gd name="connsiteY8" fmla="*/ 705135 h 1991378"/>
                  <a:gd name="connsiteX9" fmla="*/ 475993 w 1782885"/>
                  <a:gd name="connsiteY9" fmla="*/ 1362360 h 1991378"/>
                  <a:gd name="connsiteX10" fmla="*/ 318831 w 1782885"/>
                  <a:gd name="connsiteY10" fmla="*/ 938497 h 1991378"/>
                  <a:gd name="connsiteX11" fmla="*/ 947481 w 1782885"/>
                  <a:gd name="connsiteY11" fmla="*/ 362235 h 1991378"/>
                  <a:gd name="connsiteX12" fmla="*/ 1442781 w 1782885"/>
                  <a:gd name="connsiteY12" fmla="*/ 919447 h 1991378"/>
                  <a:gd name="connsiteX13" fmla="*/ 1137981 w 1782885"/>
                  <a:gd name="connsiteY13" fmla="*/ 1667159 h 1991378"/>
                  <a:gd name="connsiteX0" fmla="*/ 1137981 w 1782885"/>
                  <a:gd name="connsiteY0" fmla="*/ 1667159 h 1991378"/>
                  <a:gd name="connsiteX1" fmla="*/ 1128456 w 1782885"/>
                  <a:gd name="connsiteY1" fmla="*/ 1952910 h 1991378"/>
                  <a:gd name="connsiteX2" fmla="*/ 1552318 w 1782885"/>
                  <a:gd name="connsiteY2" fmla="*/ 1843372 h 1991378"/>
                  <a:gd name="connsiteX3" fmla="*/ 1771393 w 1782885"/>
                  <a:gd name="connsiteY3" fmla="*/ 900397 h 1991378"/>
                  <a:gd name="connsiteX4" fmla="*/ 957006 w 1782885"/>
                  <a:gd name="connsiteY4" fmla="*/ 285 h 1991378"/>
                  <a:gd name="connsiteX5" fmla="*/ 23556 w 1782885"/>
                  <a:gd name="connsiteY5" fmla="*/ 867060 h 1991378"/>
                  <a:gd name="connsiteX6" fmla="*/ 347406 w 1782885"/>
                  <a:gd name="connsiteY6" fmla="*/ 1814797 h 1991378"/>
                  <a:gd name="connsiteX7" fmla="*/ 1299906 w 1782885"/>
                  <a:gd name="connsiteY7" fmla="*/ 957547 h 1991378"/>
                  <a:gd name="connsiteX8" fmla="*/ 1066543 w 1782885"/>
                  <a:gd name="connsiteY8" fmla="*/ 705135 h 1991378"/>
                  <a:gd name="connsiteX9" fmla="*/ 475993 w 1782885"/>
                  <a:gd name="connsiteY9" fmla="*/ 1362360 h 1991378"/>
                  <a:gd name="connsiteX10" fmla="*/ 318831 w 1782885"/>
                  <a:gd name="connsiteY10" fmla="*/ 938497 h 1991378"/>
                  <a:gd name="connsiteX11" fmla="*/ 947481 w 1782885"/>
                  <a:gd name="connsiteY11" fmla="*/ 362235 h 1991378"/>
                  <a:gd name="connsiteX12" fmla="*/ 1442781 w 1782885"/>
                  <a:gd name="connsiteY12" fmla="*/ 919447 h 1991378"/>
                  <a:gd name="connsiteX13" fmla="*/ 1137981 w 1782885"/>
                  <a:gd name="connsiteY13" fmla="*/ 1667159 h 199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2885" h="1991378">
                    <a:moveTo>
                      <a:pt x="1137981" y="1667159"/>
                    </a:moveTo>
                    <a:cubicBezTo>
                      <a:pt x="1061782" y="1744153"/>
                      <a:pt x="1056225" y="1891791"/>
                      <a:pt x="1128456" y="1952910"/>
                    </a:cubicBezTo>
                    <a:cubicBezTo>
                      <a:pt x="1200687" y="2014029"/>
                      <a:pt x="1445162" y="2018791"/>
                      <a:pt x="1552318" y="1843372"/>
                    </a:cubicBezTo>
                    <a:cubicBezTo>
                      <a:pt x="1659474" y="1667953"/>
                      <a:pt x="1828542" y="1343309"/>
                      <a:pt x="1771393" y="900397"/>
                    </a:cubicBezTo>
                    <a:cubicBezTo>
                      <a:pt x="1714244" y="457485"/>
                      <a:pt x="1504693" y="14572"/>
                      <a:pt x="957006" y="285"/>
                    </a:cubicBezTo>
                    <a:cubicBezTo>
                      <a:pt x="409319" y="-14002"/>
                      <a:pt x="77531" y="511460"/>
                      <a:pt x="23556" y="867060"/>
                    </a:cubicBezTo>
                    <a:cubicBezTo>
                      <a:pt x="-30419" y="1222660"/>
                      <a:pt x="-17719" y="1748122"/>
                      <a:pt x="347406" y="1814797"/>
                    </a:cubicBezTo>
                    <a:cubicBezTo>
                      <a:pt x="712531" y="1881472"/>
                      <a:pt x="1282444" y="1146459"/>
                      <a:pt x="1299906" y="957547"/>
                    </a:cubicBezTo>
                    <a:cubicBezTo>
                      <a:pt x="1317368" y="768635"/>
                      <a:pt x="1163382" y="632110"/>
                      <a:pt x="1066543" y="705135"/>
                    </a:cubicBezTo>
                    <a:cubicBezTo>
                      <a:pt x="969704" y="778160"/>
                      <a:pt x="591881" y="1338548"/>
                      <a:pt x="475993" y="1362360"/>
                    </a:cubicBezTo>
                    <a:cubicBezTo>
                      <a:pt x="360105" y="1386172"/>
                      <a:pt x="290256" y="1287746"/>
                      <a:pt x="318831" y="938497"/>
                    </a:cubicBezTo>
                    <a:cubicBezTo>
                      <a:pt x="347406" y="589248"/>
                      <a:pt x="612518" y="352711"/>
                      <a:pt x="947481" y="362235"/>
                    </a:cubicBezTo>
                    <a:cubicBezTo>
                      <a:pt x="1282444" y="371759"/>
                      <a:pt x="1387218" y="625760"/>
                      <a:pt x="1442781" y="919447"/>
                    </a:cubicBezTo>
                    <a:cubicBezTo>
                      <a:pt x="1498344" y="1213134"/>
                      <a:pt x="1214180" y="1590165"/>
                      <a:pt x="1137981" y="1667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6E6B4D8-8D6D-694E-6A0F-110A5986EC17}"/>
                  </a:ext>
                </a:extLst>
              </p:cNvPr>
              <p:cNvSpPr/>
              <p:nvPr/>
            </p:nvSpPr>
            <p:spPr bwMode="auto">
              <a:xfrm>
                <a:off x="3932428" y="3517524"/>
                <a:ext cx="1881872" cy="2202476"/>
              </a:xfrm>
              <a:custGeom>
                <a:avLst/>
                <a:gdLst>
                  <a:gd name="connsiteX0" fmla="*/ 1425619 w 1881872"/>
                  <a:gd name="connsiteY0" fmla="*/ 114647 h 2202476"/>
                  <a:gd name="connsiteX1" fmla="*/ 1586760 w 1881872"/>
                  <a:gd name="connsiteY1" fmla="*/ 311930 h 2202476"/>
                  <a:gd name="connsiteX2" fmla="*/ 1521597 w 1881872"/>
                  <a:gd name="connsiteY2" fmla="*/ 574838 h 2202476"/>
                  <a:gd name="connsiteX3" fmla="*/ 1333711 w 1881872"/>
                  <a:gd name="connsiteY3" fmla="*/ 379734 h 2202476"/>
                  <a:gd name="connsiteX4" fmla="*/ 1398873 w 1881872"/>
                  <a:gd name="connsiteY4" fmla="*/ 116827 h 2202476"/>
                  <a:gd name="connsiteX5" fmla="*/ 1425619 w 1881872"/>
                  <a:gd name="connsiteY5" fmla="*/ 114647 h 2202476"/>
                  <a:gd name="connsiteX6" fmla="*/ 513708 w 1881872"/>
                  <a:gd name="connsiteY6" fmla="*/ 84175 h 2202476"/>
                  <a:gd name="connsiteX7" fmla="*/ 677671 w 1881872"/>
                  <a:gd name="connsiteY7" fmla="*/ 201985 h 2202476"/>
                  <a:gd name="connsiteX8" fmla="*/ 777323 w 1881872"/>
                  <a:gd name="connsiteY8" fmla="*/ 437494 h 2202476"/>
                  <a:gd name="connsiteX9" fmla="*/ 839151 w 1881872"/>
                  <a:gd name="connsiteY9" fmla="*/ 410642 h 2202476"/>
                  <a:gd name="connsiteX10" fmla="*/ 1125347 w 1881872"/>
                  <a:gd name="connsiteY10" fmla="*/ 340098 h 2202476"/>
                  <a:gd name="connsiteX11" fmla="*/ 1315847 w 1881872"/>
                  <a:gd name="connsiteY11" fmla="*/ 449636 h 2202476"/>
                  <a:gd name="connsiteX12" fmla="*/ 1239647 w 1881872"/>
                  <a:gd name="connsiteY12" fmla="*/ 682999 h 2202476"/>
                  <a:gd name="connsiteX13" fmla="*/ 758635 w 1881872"/>
                  <a:gd name="connsiteY13" fmla="*/ 887786 h 2202476"/>
                  <a:gd name="connsiteX14" fmla="*/ 377635 w 1881872"/>
                  <a:gd name="connsiteY14" fmla="*/ 1506911 h 2202476"/>
                  <a:gd name="connsiteX15" fmla="*/ 853885 w 1881872"/>
                  <a:gd name="connsiteY15" fmla="*/ 1816473 h 2202476"/>
                  <a:gd name="connsiteX16" fmla="*/ 1544447 w 1881872"/>
                  <a:gd name="connsiteY16" fmla="*/ 1502148 h 2202476"/>
                  <a:gd name="connsiteX17" fmla="*/ 1744472 w 1881872"/>
                  <a:gd name="connsiteY17" fmla="*/ 1787898 h 2202476"/>
                  <a:gd name="connsiteX18" fmla="*/ 806260 w 1881872"/>
                  <a:gd name="connsiteY18" fmla="*/ 2202236 h 2202476"/>
                  <a:gd name="connsiteX19" fmla="*/ 25210 w 1881872"/>
                  <a:gd name="connsiteY19" fmla="*/ 1564061 h 2202476"/>
                  <a:gd name="connsiteX20" fmla="*/ 359850 w 1881872"/>
                  <a:gd name="connsiteY20" fmla="*/ 674887 h 2202476"/>
                  <a:gd name="connsiteX21" fmla="*/ 476472 w 1881872"/>
                  <a:gd name="connsiteY21" fmla="*/ 593697 h 2202476"/>
                  <a:gd name="connsiteX22" fmla="*/ 434784 w 1881872"/>
                  <a:gd name="connsiteY22" fmla="*/ 506785 h 2202476"/>
                  <a:gd name="connsiteX23" fmla="*/ 363346 w 1881872"/>
                  <a:gd name="connsiteY23" fmla="*/ 344860 h 2202476"/>
                  <a:gd name="connsiteX24" fmla="*/ 439546 w 1881872"/>
                  <a:gd name="connsiteY24" fmla="*/ 97210 h 2202476"/>
                  <a:gd name="connsiteX25" fmla="*/ 513708 w 1881872"/>
                  <a:gd name="connsiteY25" fmla="*/ 84175 h 2202476"/>
                  <a:gd name="connsiteX26" fmla="*/ 1706605 w 1881872"/>
                  <a:gd name="connsiteY26" fmla="*/ 346 h 2202476"/>
                  <a:gd name="connsiteX27" fmla="*/ 1867746 w 1881872"/>
                  <a:gd name="connsiteY27" fmla="*/ 197630 h 2202476"/>
                  <a:gd name="connsiteX28" fmla="*/ 1802583 w 1881872"/>
                  <a:gd name="connsiteY28" fmla="*/ 460538 h 2202476"/>
                  <a:gd name="connsiteX29" fmla="*/ 1614697 w 1881872"/>
                  <a:gd name="connsiteY29" fmla="*/ 265434 h 2202476"/>
                  <a:gd name="connsiteX30" fmla="*/ 1679859 w 1881872"/>
                  <a:gd name="connsiteY30" fmla="*/ 2526 h 2202476"/>
                  <a:gd name="connsiteX31" fmla="*/ 1706605 w 1881872"/>
                  <a:gd name="connsiteY31" fmla="*/ 346 h 2202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81872" h="2202476">
                    <a:moveTo>
                      <a:pt x="1425619" y="114647"/>
                    </a:moveTo>
                    <a:cubicBezTo>
                      <a:pt x="1488996" y="120552"/>
                      <a:pt x="1557107" y="201263"/>
                      <a:pt x="1586760" y="311930"/>
                    </a:cubicBezTo>
                    <a:cubicBezTo>
                      <a:pt x="1620649" y="438406"/>
                      <a:pt x="1591475" y="556114"/>
                      <a:pt x="1521597" y="574838"/>
                    </a:cubicBezTo>
                    <a:cubicBezTo>
                      <a:pt x="1451719" y="593561"/>
                      <a:pt x="1367600" y="506211"/>
                      <a:pt x="1333711" y="379734"/>
                    </a:cubicBezTo>
                    <a:cubicBezTo>
                      <a:pt x="1299821" y="253258"/>
                      <a:pt x="1328995" y="135550"/>
                      <a:pt x="1398873" y="116827"/>
                    </a:cubicBezTo>
                    <a:cubicBezTo>
                      <a:pt x="1407608" y="114486"/>
                      <a:pt x="1416565" y="113803"/>
                      <a:pt x="1425619" y="114647"/>
                    </a:cubicBezTo>
                    <a:close/>
                    <a:moveTo>
                      <a:pt x="513708" y="84175"/>
                    </a:moveTo>
                    <a:cubicBezTo>
                      <a:pt x="586015" y="88742"/>
                      <a:pt x="649737" y="141590"/>
                      <a:pt x="677671" y="201985"/>
                    </a:cubicBezTo>
                    <a:cubicBezTo>
                      <a:pt x="714917" y="282512"/>
                      <a:pt x="750410" y="402718"/>
                      <a:pt x="777323" y="437494"/>
                    </a:cubicBezTo>
                    <a:lnTo>
                      <a:pt x="839151" y="410642"/>
                    </a:lnTo>
                    <a:cubicBezTo>
                      <a:pt x="1014024" y="339800"/>
                      <a:pt x="1070578" y="348432"/>
                      <a:pt x="1125347" y="340098"/>
                    </a:cubicBezTo>
                    <a:cubicBezTo>
                      <a:pt x="1198372" y="328986"/>
                      <a:pt x="1296797" y="392486"/>
                      <a:pt x="1315847" y="449636"/>
                    </a:cubicBezTo>
                    <a:cubicBezTo>
                      <a:pt x="1334897" y="506786"/>
                      <a:pt x="1338071" y="640137"/>
                      <a:pt x="1239647" y="682999"/>
                    </a:cubicBezTo>
                    <a:cubicBezTo>
                      <a:pt x="1079310" y="751261"/>
                      <a:pt x="971360" y="757611"/>
                      <a:pt x="758635" y="887786"/>
                    </a:cubicBezTo>
                    <a:cubicBezTo>
                      <a:pt x="545910" y="1017961"/>
                      <a:pt x="290322" y="1176711"/>
                      <a:pt x="377635" y="1506911"/>
                    </a:cubicBezTo>
                    <a:cubicBezTo>
                      <a:pt x="464948" y="1837111"/>
                      <a:pt x="637986" y="1806948"/>
                      <a:pt x="853885" y="1816473"/>
                    </a:cubicBezTo>
                    <a:cubicBezTo>
                      <a:pt x="1069784" y="1825998"/>
                      <a:pt x="1358709" y="1549773"/>
                      <a:pt x="1544447" y="1502148"/>
                    </a:cubicBezTo>
                    <a:cubicBezTo>
                      <a:pt x="1730185" y="1454523"/>
                      <a:pt x="1823847" y="1640261"/>
                      <a:pt x="1744472" y="1787898"/>
                    </a:cubicBezTo>
                    <a:cubicBezTo>
                      <a:pt x="1665097" y="1935535"/>
                      <a:pt x="1090422" y="2211761"/>
                      <a:pt x="806260" y="2202236"/>
                    </a:cubicBezTo>
                    <a:cubicBezTo>
                      <a:pt x="522098" y="2192711"/>
                      <a:pt x="150623" y="2110162"/>
                      <a:pt x="25210" y="1564061"/>
                    </a:cubicBezTo>
                    <a:cubicBezTo>
                      <a:pt x="-68850" y="1154486"/>
                      <a:pt x="113018" y="868141"/>
                      <a:pt x="359850" y="674887"/>
                    </a:cubicBezTo>
                    <a:lnTo>
                      <a:pt x="476472" y="593697"/>
                    </a:lnTo>
                    <a:lnTo>
                      <a:pt x="434784" y="506785"/>
                    </a:lnTo>
                    <a:cubicBezTo>
                      <a:pt x="403034" y="440110"/>
                      <a:pt x="375253" y="379785"/>
                      <a:pt x="363346" y="344860"/>
                    </a:cubicBezTo>
                    <a:cubicBezTo>
                      <a:pt x="339533" y="275010"/>
                      <a:pt x="339534" y="140072"/>
                      <a:pt x="439546" y="97210"/>
                    </a:cubicBezTo>
                    <a:cubicBezTo>
                      <a:pt x="464549" y="86495"/>
                      <a:pt x="489606" y="82652"/>
                      <a:pt x="513708" y="84175"/>
                    </a:cubicBezTo>
                    <a:close/>
                    <a:moveTo>
                      <a:pt x="1706605" y="346"/>
                    </a:moveTo>
                    <a:cubicBezTo>
                      <a:pt x="1769982" y="6252"/>
                      <a:pt x="1838093" y="86963"/>
                      <a:pt x="1867746" y="197630"/>
                    </a:cubicBezTo>
                    <a:cubicBezTo>
                      <a:pt x="1901635" y="324106"/>
                      <a:pt x="1872461" y="441814"/>
                      <a:pt x="1802583" y="460538"/>
                    </a:cubicBezTo>
                    <a:cubicBezTo>
                      <a:pt x="1732705" y="479261"/>
                      <a:pt x="1648586" y="391911"/>
                      <a:pt x="1614697" y="265434"/>
                    </a:cubicBezTo>
                    <a:cubicBezTo>
                      <a:pt x="1580807" y="138958"/>
                      <a:pt x="1609981" y="21250"/>
                      <a:pt x="1679859" y="2526"/>
                    </a:cubicBezTo>
                    <a:cubicBezTo>
                      <a:pt x="1688594" y="186"/>
                      <a:pt x="1697551" y="-497"/>
                      <a:pt x="1706605" y="3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55A3BA9A-90B4-D4CD-ECED-C40B63422E00}"/>
              </a:ext>
            </a:extLst>
          </p:cNvPr>
          <p:cNvSpPr/>
          <p:nvPr/>
        </p:nvSpPr>
        <p:spPr bwMode="auto">
          <a:xfrm rot="10800000">
            <a:off x="496833" y="272478"/>
            <a:ext cx="2119966" cy="2635938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E4D4901A-0DD1-63F0-7CA5-1F21B0C6DF92}"/>
              </a:ext>
            </a:extLst>
          </p:cNvPr>
          <p:cNvSpPr/>
          <p:nvPr/>
        </p:nvSpPr>
        <p:spPr>
          <a:xfrm>
            <a:off x="739162" y="3464392"/>
            <a:ext cx="1409220" cy="1409220"/>
          </a:xfrm>
          <a:custGeom>
            <a:avLst/>
            <a:gdLst>
              <a:gd name="connsiteX0" fmla="*/ 215604 w 1688975"/>
              <a:gd name="connsiteY0" fmla="*/ 0 h 1688975"/>
              <a:gd name="connsiteX1" fmla="*/ 844488 w 1688975"/>
              <a:gd name="connsiteY1" fmla="*/ 628884 h 1688975"/>
              <a:gd name="connsiteX2" fmla="*/ 1473371 w 1688975"/>
              <a:gd name="connsiteY2" fmla="*/ 0 h 1688975"/>
              <a:gd name="connsiteX3" fmla="*/ 1688975 w 1688975"/>
              <a:gd name="connsiteY3" fmla="*/ 215604 h 1688975"/>
              <a:gd name="connsiteX4" fmla="*/ 1060091 w 1688975"/>
              <a:gd name="connsiteY4" fmla="*/ 844488 h 1688975"/>
              <a:gd name="connsiteX5" fmla="*/ 1688975 w 1688975"/>
              <a:gd name="connsiteY5" fmla="*/ 1473371 h 1688975"/>
              <a:gd name="connsiteX6" fmla="*/ 1473371 w 1688975"/>
              <a:gd name="connsiteY6" fmla="*/ 1688975 h 1688975"/>
              <a:gd name="connsiteX7" fmla="*/ 844488 w 1688975"/>
              <a:gd name="connsiteY7" fmla="*/ 1060091 h 1688975"/>
              <a:gd name="connsiteX8" fmla="*/ 215604 w 1688975"/>
              <a:gd name="connsiteY8" fmla="*/ 1688975 h 1688975"/>
              <a:gd name="connsiteX9" fmla="*/ 0 w 1688975"/>
              <a:gd name="connsiteY9" fmla="*/ 1473371 h 1688975"/>
              <a:gd name="connsiteX10" fmla="*/ 628884 w 1688975"/>
              <a:gd name="connsiteY10" fmla="*/ 844488 h 1688975"/>
              <a:gd name="connsiteX11" fmla="*/ 0 w 1688975"/>
              <a:gd name="connsiteY11" fmla="*/ 215604 h 1688975"/>
              <a:gd name="connsiteX12" fmla="*/ 215604 w 1688975"/>
              <a:gd name="connsiteY12" fmla="*/ 0 h 168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8975" h="1688975">
                <a:moveTo>
                  <a:pt x="215604" y="0"/>
                </a:moveTo>
                <a:lnTo>
                  <a:pt x="844488" y="628884"/>
                </a:lnTo>
                <a:lnTo>
                  <a:pt x="1473371" y="0"/>
                </a:lnTo>
                <a:lnTo>
                  <a:pt x="1688975" y="215604"/>
                </a:lnTo>
                <a:lnTo>
                  <a:pt x="1060091" y="844488"/>
                </a:lnTo>
                <a:lnTo>
                  <a:pt x="1688975" y="1473371"/>
                </a:lnTo>
                <a:lnTo>
                  <a:pt x="1473371" y="1688975"/>
                </a:lnTo>
                <a:lnTo>
                  <a:pt x="844488" y="1060091"/>
                </a:lnTo>
                <a:lnTo>
                  <a:pt x="215604" y="1688975"/>
                </a:lnTo>
                <a:lnTo>
                  <a:pt x="0" y="1473371"/>
                </a:lnTo>
                <a:lnTo>
                  <a:pt x="628884" y="844488"/>
                </a:lnTo>
                <a:lnTo>
                  <a:pt x="0" y="215604"/>
                </a:lnTo>
                <a:lnTo>
                  <a:pt x="215604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担当者以外の補充は禁止の貼り紙</dc:title>
  <dc:subject>担当者以外の補充は禁止の貼り紙</dc:subject>
  <dc:creator>でじけろお</dc:creator>
  <cp:lastModifiedBy/>
  <cp:revision>1</cp:revision>
  <dcterms:created xsi:type="dcterms:W3CDTF">2014-12-04T06:28:15Z</dcterms:created>
  <dcterms:modified xsi:type="dcterms:W3CDTF">2024-11-29T02:36:12Z</dcterms:modified>
  <cp:version>1</cp:version>
</cp:coreProperties>
</file>