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21" r:id="rId3"/>
    <p:sldId id="322" r:id="rId4"/>
    <p:sldId id="320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99CCFF"/>
    <a:srgbClr val="FF0000"/>
    <a:srgbClr val="339933"/>
    <a:srgbClr val="FF6600"/>
    <a:srgbClr val="FFFF99"/>
    <a:srgbClr val="006600"/>
    <a:srgbClr val="FFCC66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4" d="100"/>
          <a:sy n="74" d="100"/>
        </p:scale>
        <p:origin x="66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33792" y="334921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8E97F6-3B8E-4653-43DD-35490F78F865}"/>
              </a:ext>
            </a:extLst>
          </p:cNvPr>
          <p:cNvSpPr txBox="1"/>
          <p:nvPr/>
        </p:nvSpPr>
        <p:spPr>
          <a:xfrm>
            <a:off x="1124857" y="3564015"/>
            <a:ext cx="7656286" cy="2070463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閉めて下さい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B517A18-D940-A4DB-0289-BF91FB06840D}"/>
              </a:ext>
            </a:extLst>
          </p:cNvPr>
          <p:cNvSpPr txBox="1"/>
          <p:nvPr/>
        </p:nvSpPr>
        <p:spPr>
          <a:xfrm>
            <a:off x="1124857" y="1104150"/>
            <a:ext cx="7656286" cy="2070463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静かに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78FE476-DCBD-D185-5DF5-137D95906EEB}"/>
              </a:ext>
            </a:extLst>
          </p:cNvPr>
          <p:cNvSpPr txBox="1"/>
          <p:nvPr/>
        </p:nvSpPr>
        <p:spPr>
          <a:xfrm>
            <a:off x="555938" y="669701"/>
            <a:ext cx="8794124" cy="551859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静かに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閉めて下さい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593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E52937D-535D-0337-2FE0-BF1A56D0FF9C}"/>
              </a:ext>
            </a:extLst>
          </p:cNvPr>
          <p:cNvSpPr/>
          <p:nvPr/>
        </p:nvSpPr>
        <p:spPr>
          <a:xfrm>
            <a:off x="141667" y="128789"/>
            <a:ext cx="3090929" cy="660042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EA4A7963-3D2B-0A0B-7796-86DD25F3EE1F}"/>
              </a:ext>
            </a:extLst>
          </p:cNvPr>
          <p:cNvGrpSpPr/>
          <p:nvPr/>
        </p:nvGrpSpPr>
        <p:grpSpPr>
          <a:xfrm>
            <a:off x="362490" y="3635247"/>
            <a:ext cx="2700300" cy="2542049"/>
            <a:chOff x="798026" y="6934200"/>
            <a:chExt cx="2214444" cy="2084667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A414C3C5-4012-2F0A-1EA2-06BDB1B26572}"/>
                </a:ext>
              </a:extLst>
            </p:cNvPr>
            <p:cNvGrpSpPr/>
            <p:nvPr/>
          </p:nvGrpSpPr>
          <p:grpSpPr>
            <a:xfrm>
              <a:off x="798026" y="6934200"/>
              <a:ext cx="1545124" cy="2084667"/>
              <a:chOff x="798025" y="6643968"/>
              <a:chExt cx="1568937" cy="2374900"/>
            </a:xfrm>
          </p:grpSpPr>
          <p:sp>
            <p:nvSpPr>
              <p:cNvPr id="21" name="フレーム 20">
                <a:extLst>
                  <a:ext uri="{FF2B5EF4-FFF2-40B4-BE49-F238E27FC236}">
                    <a16:creationId xmlns:a16="http://schemas.microsoft.com/office/drawing/2014/main" id="{101CB68C-901E-C219-EB05-44423DB59AD5}"/>
                  </a:ext>
                </a:extLst>
              </p:cNvPr>
              <p:cNvSpPr/>
              <p:nvPr/>
            </p:nvSpPr>
            <p:spPr>
              <a:xfrm>
                <a:off x="798025" y="6643968"/>
                <a:ext cx="1568937" cy="2374900"/>
              </a:xfrm>
              <a:prstGeom prst="frame">
                <a:avLst>
                  <a:gd name="adj1" fmla="val 6042"/>
                </a:avLst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" name="正方形/長方形 21">
                <a:extLst>
                  <a:ext uri="{FF2B5EF4-FFF2-40B4-BE49-F238E27FC236}">
                    <a16:creationId xmlns:a16="http://schemas.microsoft.com/office/drawing/2014/main" id="{E5B0FE69-7DE2-F4F9-868A-D5B6848B4DFC}"/>
                  </a:ext>
                </a:extLst>
              </p:cNvPr>
              <p:cNvSpPr/>
              <p:nvPr/>
            </p:nvSpPr>
            <p:spPr>
              <a:xfrm>
                <a:off x="864205" y="7704817"/>
                <a:ext cx="1445608" cy="125253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3A135A44-686F-6D85-A685-A480453C6359}"/>
                  </a:ext>
                </a:extLst>
              </p:cNvPr>
              <p:cNvSpPr/>
              <p:nvPr/>
            </p:nvSpPr>
            <p:spPr>
              <a:xfrm>
                <a:off x="864205" y="6700837"/>
                <a:ext cx="1445608" cy="1003981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843577A5-7854-C6E2-89D9-8D09627AC0D4}"/>
                  </a:ext>
                </a:extLst>
              </p:cNvPr>
              <p:cNvSpPr/>
              <p:nvPr/>
            </p:nvSpPr>
            <p:spPr>
              <a:xfrm>
                <a:off x="859689" y="7704817"/>
                <a:ext cx="717936" cy="125253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1" name="正方形/長方形 30">
                <a:extLst>
                  <a:ext uri="{FF2B5EF4-FFF2-40B4-BE49-F238E27FC236}">
                    <a16:creationId xmlns:a16="http://schemas.microsoft.com/office/drawing/2014/main" id="{D446DC9A-F2AC-81BB-B337-156AB0057318}"/>
                  </a:ext>
                </a:extLst>
              </p:cNvPr>
              <p:cNvSpPr/>
              <p:nvPr/>
            </p:nvSpPr>
            <p:spPr>
              <a:xfrm>
                <a:off x="917086" y="6762751"/>
                <a:ext cx="1330814" cy="880154"/>
              </a:xfrm>
              <a:prstGeom prst="rect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3554FC51-D138-1D7B-F81B-9339105A6150}"/>
                  </a:ext>
                </a:extLst>
              </p:cNvPr>
              <p:cNvSpPr/>
              <p:nvPr/>
            </p:nvSpPr>
            <p:spPr>
              <a:xfrm>
                <a:off x="1509713" y="6700837"/>
                <a:ext cx="804862" cy="1003981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FD1E5C9B-E1CA-B584-38E0-B01C1D06EC1C}"/>
                  </a:ext>
                </a:extLst>
              </p:cNvPr>
              <p:cNvSpPr/>
              <p:nvPr/>
            </p:nvSpPr>
            <p:spPr>
              <a:xfrm>
                <a:off x="1564786" y="6762751"/>
                <a:ext cx="687877" cy="880154"/>
              </a:xfrm>
              <a:prstGeom prst="rect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6" name="四角形: 角を丸くする 35">
                <a:extLst>
                  <a:ext uri="{FF2B5EF4-FFF2-40B4-BE49-F238E27FC236}">
                    <a16:creationId xmlns:a16="http://schemas.microsoft.com/office/drawing/2014/main" id="{8942F26E-715A-F085-08E7-E5E8522D7BFC}"/>
                  </a:ext>
                </a:extLst>
              </p:cNvPr>
              <p:cNvSpPr/>
              <p:nvPr/>
            </p:nvSpPr>
            <p:spPr bwMode="auto">
              <a:xfrm>
                <a:off x="931745" y="8191499"/>
                <a:ext cx="74729" cy="184431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" name="四角形: 角を丸くする 36">
                <a:extLst>
                  <a:ext uri="{FF2B5EF4-FFF2-40B4-BE49-F238E27FC236}">
                    <a16:creationId xmlns:a16="http://schemas.microsoft.com/office/drawing/2014/main" id="{3CA7E50A-0F90-0191-9E88-054841EF1845}"/>
                  </a:ext>
                </a:extLst>
              </p:cNvPr>
              <p:cNvSpPr/>
              <p:nvPr/>
            </p:nvSpPr>
            <p:spPr bwMode="auto">
              <a:xfrm>
                <a:off x="2160470" y="8191499"/>
                <a:ext cx="74729" cy="184431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19" name="星: 10 pt 18">
              <a:extLst>
                <a:ext uri="{FF2B5EF4-FFF2-40B4-BE49-F238E27FC236}">
                  <a16:creationId xmlns:a16="http://schemas.microsoft.com/office/drawing/2014/main" id="{A0018007-B7A9-4255-207D-70081088EBF4}"/>
                </a:ext>
              </a:extLst>
            </p:cNvPr>
            <p:cNvSpPr/>
            <p:nvPr/>
          </p:nvSpPr>
          <p:spPr bwMode="auto">
            <a:xfrm>
              <a:off x="1818162" y="7306640"/>
              <a:ext cx="506528" cy="506527"/>
            </a:xfrm>
            <a:prstGeom prst="star10">
              <a:avLst>
                <a:gd name="adj" fmla="val 36196"/>
                <a:gd name="hf" fmla="val 105146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94426D06-4E69-34AB-40AE-DA14E8DC9079}"/>
                </a:ext>
              </a:extLst>
            </p:cNvPr>
            <p:cNvSpPr/>
            <p:nvPr/>
          </p:nvSpPr>
          <p:spPr bwMode="auto">
            <a:xfrm>
              <a:off x="2074952" y="7108267"/>
              <a:ext cx="937518" cy="1901353"/>
            </a:xfrm>
            <a:custGeom>
              <a:avLst/>
              <a:gdLst>
                <a:gd name="connsiteX0" fmla="*/ 649747 w 937518"/>
                <a:gd name="connsiteY0" fmla="*/ 0 h 1901353"/>
                <a:gd name="connsiteX1" fmla="*/ 937518 w 937518"/>
                <a:gd name="connsiteY1" fmla="*/ 331798 h 1901353"/>
                <a:gd name="connsiteX2" fmla="*/ 761761 w 937518"/>
                <a:gd name="connsiteY2" fmla="*/ 637522 h 1901353"/>
                <a:gd name="connsiteX3" fmla="*/ 713872 w 937518"/>
                <a:gd name="connsiteY3" fmla="*/ 654662 h 1901353"/>
                <a:gd name="connsiteX4" fmla="*/ 722500 w 937518"/>
                <a:gd name="connsiteY4" fmla="*/ 689175 h 1901353"/>
                <a:gd name="connsiteX5" fmla="*/ 742201 w 937518"/>
                <a:gd name="connsiteY5" fmla="*/ 693153 h 1901353"/>
                <a:gd name="connsiteX6" fmla="*/ 807948 w 937518"/>
                <a:gd name="connsiteY6" fmla="*/ 792342 h 1901353"/>
                <a:gd name="connsiteX7" fmla="*/ 807948 w 937518"/>
                <a:gd name="connsiteY7" fmla="*/ 1306727 h 1901353"/>
                <a:gd name="connsiteX8" fmla="*/ 803697 w 937518"/>
                <a:gd name="connsiteY8" fmla="*/ 1327784 h 1901353"/>
                <a:gd name="connsiteX9" fmla="*/ 893069 w 937518"/>
                <a:gd name="connsiteY9" fmla="*/ 1901353 h 1901353"/>
                <a:gd name="connsiteX10" fmla="*/ 771894 w 937518"/>
                <a:gd name="connsiteY10" fmla="*/ 1901353 h 1901353"/>
                <a:gd name="connsiteX11" fmla="*/ 644455 w 937518"/>
                <a:gd name="connsiteY11" fmla="*/ 1516132 h 1901353"/>
                <a:gd name="connsiteX12" fmla="*/ 492057 w 937518"/>
                <a:gd name="connsiteY12" fmla="*/ 1901353 h 1901353"/>
                <a:gd name="connsiteX13" fmla="*/ 370485 w 937518"/>
                <a:gd name="connsiteY13" fmla="*/ 1901353 h 1901353"/>
                <a:gd name="connsiteX14" fmla="*/ 494841 w 937518"/>
                <a:gd name="connsiteY14" fmla="*/ 1323036 h 1901353"/>
                <a:gd name="connsiteX15" fmla="*/ 491548 w 937518"/>
                <a:gd name="connsiteY15" fmla="*/ 1306727 h 1901353"/>
                <a:gd name="connsiteX16" fmla="*/ 491548 w 937518"/>
                <a:gd name="connsiteY16" fmla="*/ 858469 h 1901353"/>
                <a:gd name="connsiteX17" fmla="*/ 45666 w 937518"/>
                <a:gd name="connsiteY17" fmla="*/ 793669 h 1901353"/>
                <a:gd name="connsiteX18" fmla="*/ 561 w 937518"/>
                <a:gd name="connsiteY18" fmla="*/ 733225 h 1901353"/>
                <a:gd name="connsiteX19" fmla="*/ 560 w 937518"/>
                <a:gd name="connsiteY19" fmla="*/ 733226 h 1901353"/>
                <a:gd name="connsiteX20" fmla="*/ 61004 w 937518"/>
                <a:gd name="connsiteY20" fmla="*/ 688121 h 1901353"/>
                <a:gd name="connsiteX21" fmla="*/ 447748 w 937518"/>
                <a:gd name="connsiteY21" fmla="*/ 744326 h 1901353"/>
                <a:gd name="connsiteX22" fmla="*/ 70699 w 937518"/>
                <a:gd name="connsiteY22" fmla="*/ 536778 h 1901353"/>
                <a:gd name="connsiteX23" fmla="*/ 49697 w 937518"/>
                <a:gd name="connsiteY23" fmla="*/ 464343 h 1901353"/>
                <a:gd name="connsiteX24" fmla="*/ 101926 w 937518"/>
                <a:gd name="connsiteY24" fmla="*/ 437002 h 1901353"/>
                <a:gd name="connsiteX25" fmla="*/ 122132 w 937518"/>
                <a:gd name="connsiteY25" fmla="*/ 443340 h 1901353"/>
                <a:gd name="connsiteX26" fmla="*/ 570952 w 937518"/>
                <a:gd name="connsiteY26" fmla="*/ 690396 h 1901353"/>
                <a:gd name="connsiteX27" fmla="*/ 576996 w 937518"/>
                <a:gd name="connsiteY27" fmla="*/ 689175 h 1901353"/>
                <a:gd name="connsiteX28" fmla="*/ 585624 w 937518"/>
                <a:gd name="connsiteY28" fmla="*/ 654662 h 1901353"/>
                <a:gd name="connsiteX29" fmla="*/ 537733 w 937518"/>
                <a:gd name="connsiteY29" fmla="*/ 637522 h 1901353"/>
                <a:gd name="connsiteX30" fmla="*/ 361976 w 937518"/>
                <a:gd name="connsiteY30" fmla="*/ 331798 h 1901353"/>
                <a:gd name="connsiteX31" fmla="*/ 649747 w 937518"/>
                <a:gd name="connsiteY31" fmla="*/ 0 h 1901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37518" h="1901353">
                  <a:moveTo>
                    <a:pt x="649747" y="0"/>
                  </a:moveTo>
                  <a:cubicBezTo>
                    <a:pt x="808679" y="0"/>
                    <a:pt x="937518" y="148551"/>
                    <a:pt x="937518" y="331798"/>
                  </a:cubicBezTo>
                  <a:cubicBezTo>
                    <a:pt x="937518" y="469233"/>
                    <a:pt x="865046" y="587152"/>
                    <a:pt x="761761" y="637522"/>
                  </a:cubicBezTo>
                  <a:lnTo>
                    <a:pt x="713872" y="654662"/>
                  </a:lnTo>
                  <a:lnTo>
                    <a:pt x="722500" y="689175"/>
                  </a:lnTo>
                  <a:lnTo>
                    <a:pt x="742201" y="693153"/>
                  </a:lnTo>
                  <a:cubicBezTo>
                    <a:pt x="780838" y="709495"/>
                    <a:pt x="807948" y="747753"/>
                    <a:pt x="807948" y="792342"/>
                  </a:cubicBezTo>
                  <a:lnTo>
                    <a:pt x="807948" y="1306727"/>
                  </a:lnTo>
                  <a:lnTo>
                    <a:pt x="803697" y="1327784"/>
                  </a:lnTo>
                  <a:lnTo>
                    <a:pt x="893069" y="1901353"/>
                  </a:lnTo>
                  <a:lnTo>
                    <a:pt x="771894" y="1901353"/>
                  </a:lnTo>
                  <a:lnTo>
                    <a:pt x="644455" y="1516132"/>
                  </a:lnTo>
                  <a:lnTo>
                    <a:pt x="492057" y="1901353"/>
                  </a:lnTo>
                  <a:lnTo>
                    <a:pt x="370485" y="1901353"/>
                  </a:lnTo>
                  <a:lnTo>
                    <a:pt x="494841" y="1323036"/>
                  </a:lnTo>
                  <a:lnTo>
                    <a:pt x="491548" y="1306727"/>
                  </a:lnTo>
                  <a:lnTo>
                    <a:pt x="491548" y="858469"/>
                  </a:lnTo>
                  <a:lnTo>
                    <a:pt x="45666" y="793669"/>
                  </a:lnTo>
                  <a:cubicBezTo>
                    <a:pt x="16519" y="789434"/>
                    <a:pt x="-3675" y="762372"/>
                    <a:pt x="561" y="733225"/>
                  </a:cubicBezTo>
                  <a:lnTo>
                    <a:pt x="560" y="733226"/>
                  </a:lnTo>
                  <a:cubicBezTo>
                    <a:pt x="4795" y="704079"/>
                    <a:pt x="31857" y="683885"/>
                    <a:pt x="61004" y="688121"/>
                  </a:cubicBezTo>
                  <a:lnTo>
                    <a:pt x="447748" y="744326"/>
                  </a:lnTo>
                  <a:lnTo>
                    <a:pt x="70699" y="536778"/>
                  </a:lnTo>
                  <a:cubicBezTo>
                    <a:pt x="44897" y="522575"/>
                    <a:pt x="35494" y="490145"/>
                    <a:pt x="49697" y="464343"/>
                  </a:cubicBezTo>
                  <a:cubicBezTo>
                    <a:pt x="60349" y="444991"/>
                    <a:pt x="81254" y="434864"/>
                    <a:pt x="101926" y="437002"/>
                  </a:cubicBezTo>
                  <a:cubicBezTo>
                    <a:pt x="108817" y="437714"/>
                    <a:pt x="115682" y="439790"/>
                    <a:pt x="122132" y="443340"/>
                  </a:cubicBezTo>
                  <a:lnTo>
                    <a:pt x="570952" y="690396"/>
                  </a:lnTo>
                  <a:lnTo>
                    <a:pt x="576996" y="689175"/>
                  </a:lnTo>
                  <a:lnTo>
                    <a:pt x="585624" y="654662"/>
                  </a:lnTo>
                  <a:lnTo>
                    <a:pt x="537733" y="637522"/>
                  </a:lnTo>
                  <a:cubicBezTo>
                    <a:pt x="434448" y="587152"/>
                    <a:pt x="361976" y="469233"/>
                    <a:pt x="361976" y="331798"/>
                  </a:cubicBezTo>
                  <a:cubicBezTo>
                    <a:pt x="361976" y="148551"/>
                    <a:pt x="490815" y="0"/>
                    <a:pt x="649747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8CE363AF-5118-872F-9A40-96C63D84200D}"/>
              </a:ext>
            </a:extLst>
          </p:cNvPr>
          <p:cNvSpPr/>
          <p:nvPr/>
        </p:nvSpPr>
        <p:spPr bwMode="auto">
          <a:xfrm flipH="1">
            <a:off x="704790" y="665779"/>
            <a:ext cx="1932232" cy="1932232"/>
          </a:xfrm>
          <a:custGeom>
            <a:avLst/>
            <a:gdLst>
              <a:gd name="connsiteX0" fmla="*/ 3633208 w 3982490"/>
              <a:gd name="connsiteY0" fmla="*/ 0 h 3982490"/>
              <a:gd name="connsiteX1" fmla="*/ 1991245 w 3982490"/>
              <a:gd name="connsiteY1" fmla="*/ 1641963 h 3982490"/>
              <a:gd name="connsiteX2" fmla="*/ 349282 w 3982490"/>
              <a:gd name="connsiteY2" fmla="*/ 0 h 3982490"/>
              <a:gd name="connsiteX3" fmla="*/ 0 w 3982490"/>
              <a:gd name="connsiteY3" fmla="*/ 349282 h 3982490"/>
              <a:gd name="connsiteX4" fmla="*/ 1641963 w 3982490"/>
              <a:gd name="connsiteY4" fmla="*/ 1991245 h 3982490"/>
              <a:gd name="connsiteX5" fmla="*/ 0 w 3982490"/>
              <a:gd name="connsiteY5" fmla="*/ 3633208 h 3982490"/>
              <a:gd name="connsiteX6" fmla="*/ 349282 w 3982490"/>
              <a:gd name="connsiteY6" fmla="*/ 3982490 h 3982490"/>
              <a:gd name="connsiteX7" fmla="*/ 1991245 w 3982490"/>
              <a:gd name="connsiteY7" fmla="*/ 2340527 h 3982490"/>
              <a:gd name="connsiteX8" fmla="*/ 3633208 w 3982490"/>
              <a:gd name="connsiteY8" fmla="*/ 3982490 h 3982490"/>
              <a:gd name="connsiteX9" fmla="*/ 3982490 w 3982490"/>
              <a:gd name="connsiteY9" fmla="*/ 3633208 h 3982490"/>
              <a:gd name="connsiteX10" fmla="*/ 2340527 w 3982490"/>
              <a:gd name="connsiteY10" fmla="*/ 1991245 h 3982490"/>
              <a:gd name="connsiteX11" fmla="*/ 3982490 w 3982490"/>
              <a:gd name="connsiteY11" fmla="*/ 349282 h 3982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982490" h="3982490">
                <a:moveTo>
                  <a:pt x="3633208" y="0"/>
                </a:moveTo>
                <a:lnTo>
                  <a:pt x="1991245" y="1641963"/>
                </a:lnTo>
                <a:lnTo>
                  <a:pt x="349282" y="0"/>
                </a:lnTo>
                <a:lnTo>
                  <a:pt x="0" y="349282"/>
                </a:lnTo>
                <a:lnTo>
                  <a:pt x="1641963" y="1991245"/>
                </a:lnTo>
                <a:lnTo>
                  <a:pt x="0" y="3633208"/>
                </a:lnTo>
                <a:lnTo>
                  <a:pt x="349282" y="3982490"/>
                </a:lnTo>
                <a:lnTo>
                  <a:pt x="1991245" y="2340527"/>
                </a:lnTo>
                <a:lnTo>
                  <a:pt x="3633208" y="3982490"/>
                </a:lnTo>
                <a:lnTo>
                  <a:pt x="3982490" y="3633208"/>
                </a:lnTo>
                <a:lnTo>
                  <a:pt x="2340527" y="1991245"/>
                </a:lnTo>
                <a:lnTo>
                  <a:pt x="3982490" y="349282"/>
                </a:lnTo>
                <a:close/>
              </a:path>
            </a:pathLst>
          </a:cu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F53626FF-9D38-F93E-8133-47F0F5B8D7B1}"/>
              </a:ext>
            </a:extLst>
          </p:cNvPr>
          <p:cNvSpPr txBox="1"/>
          <p:nvPr/>
        </p:nvSpPr>
        <p:spPr>
          <a:xfrm>
            <a:off x="3530358" y="412124"/>
            <a:ext cx="5974250" cy="602711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静かに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閉めて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下さい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4541DAC6-8CD3-ECD1-2662-6FEB5CE700F6}"/>
              </a:ext>
            </a:extLst>
          </p:cNvPr>
          <p:cNvGrpSpPr/>
          <p:nvPr/>
        </p:nvGrpSpPr>
        <p:grpSpPr>
          <a:xfrm rot="20700000">
            <a:off x="798124" y="2968491"/>
            <a:ext cx="2133775" cy="691469"/>
            <a:chOff x="6012391" y="6544915"/>
            <a:chExt cx="2031325" cy="646331"/>
          </a:xfrm>
        </p:grpSpPr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E26B9C75-3960-CD85-9C8D-B55DAF418DC7}"/>
                </a:ext>
              </a:extLst>
            </p:cNvPr>
            <p:cNvSpPr txBox="1"/>
            <p:nvPr/>
          </p:nvSpPr>
          <p:spPr>
            <a:xfrm>
              <a:off x="6012391" y="6544915"/>
              <a:ext cx="2031325" cy="64633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3600" b="1" dirty="0">
                  <a:ln w="127000">
                    <a:solidFill>
                      <a:schemeClr val="tx1"/>
                    </a:solidFill>
                  </a:ln>
                  <a:latin typeface="メイリオ" panose="020B0604030504040204" pitchFamily="50" charset="-128"/>
                  <a:ea typeface="メイリオ" panose="020B0604030504040204" pitchFamily="50" charset="-128"/>
                </a:rPr>
                <a:t>バシンッ</a:t>
              </a:r>
              <a:endParaRPr kumimoji="1" lang="ja-JP" altLang="en-US" sz="3600" b="1" dirty="0">
                <a:ln w="127000">
                  <a:solidFill>
                    <a:schemeClr val="tx1"/>
                  </a:solidFill>
                </a:ln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3D5D4690-B1B5-C50F-1406-7F51CF14E1FE}"/>
                </a:ext>
              </a:extLst>
            </p:cNvPr>
            <p:cNvSpPr txBox="1"/>
            <p:nvPr/>
          </p:nvSpPr>
          <p:spPr>
            <a:xfrm>
              <a:off x="6012391" y="6544915"/>
              <a:ext cx="2031325" cy="64633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3600" b="1" dirty="0">
                  <a:ln w="635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バシンッ</a:t>
              </a:r>
              <a:endParaRPr kumimoji="1" lang="ja-JP" altLang="en-US" sz="3600" b="1" dirty="0">
                <a:ln w="63500"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4ABF71A1-C7F5-8848-DB9A-5073AA0CE31F}"/>
                </a:ext>
              </a:extLst>
            </p:cNvPr>
            <p:cNvSpPr txBox="1"/>
            <p:nvPr/>
          </p:nvSpPr>
          <p:spPr>
            <a:xfrm>
              <a:off x="6012391" y="6544915"/>
              <a:ext cx="2031325" cy="64633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36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バシンッ</a:t>
              </a:r>
              <a:endParaRPr kumimoji="1" lang="ja-JP" altLang="en-US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cxnSp>
        <p:nvCxnSpPr>
          <p:cNvPr id="48" name="直線コネクタ 47">
            <a:extLst>
              <a:ext uri="{FF2B5EF4-FFF2-40B4-BE49-F238E27FC236}">
                <a16:creationId xmlns:a16="http://schemas.microsoft.com/office/drawing/2014/main" id="{052A547B-7E29-7C45-D5AA-5DB0265DC32D}"/>
              </a:ext>
            </a:extLst>
          </p:cNvPr>
          <p:cNvCxnSpPr/>
          <p:nvPr/>
        </p:nvCxnSpPr>
        <p:spPr>
          <a:xfrm>
            <a:off x="744994" y="4089401"/>
            <a:ext cx="78762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48">
            <a:extLst>
              <a:ext uri="{FF2B5EF4-FFF2-40B4-BE49-F238E27FC236}">
                <a16:creationId xmlns:a16="http://schemas.microsoft.com/office/drawing/2014/main" id="{68FA8A2B-A3D6-4DB0-62ED-2A760209D6CA}"/>
              </a:ext>
            </a:extLst>
          </p:cNvPr>
          <p:cNvCxnSpPr/>
          <p:nvPr/>
        </p:nvCxnSpPr>
        <p:spPr>
          <a:xfrm>
            <a:off x="577940" y="4194908"/>
            <a:ext cx="78762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49">
            <a:extLst>
              <a:ext uri="{FF2B5EF4-FFF2-40B4-BE49-F238E27FC236}">
                <a16:creationId xmlns:a16="http://schemas.microsoft.com/office/drawing/2014/main" id="{F836CD31-7D63-00CD-2716-22627CA0995E}"/>
              </a:ext>
            </a:extLst>
          </p:cNvPr>
          <p:cNvCxnSpPr/>
          <p:nvPr/>
        </p:nvCxnSpPr>
        <p:spPr>
          <a:xfrm>
            <a:off x="630694" y="4326793"/>
            <a:ext cx="78762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>
            <a:extLst>
              <a:ext uri="{FF2B5EF4-FFF2-40B4-BE49-F238E27FC236}">
                <a16:creationId xmlns:a16="http://schemas.microsoft.com/office/drawing/2014/main" id="{BD4CF3D5-3257-9E9D-6AE5-6A54D12A9EB0}"/>
              </a:ext>
            </a:extLst>
          </p:cNvPr>
          <p:cNvCxnSpPr/>
          <p:nvPr/>
        </p:nvCxnSpPr>
        <p:spPr>
          <a:xfrm>
            <a:off x="727409" y="4449886"/>
            <a:ext cx="78762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1006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2EA86A8-2F09-7C62-3689-C954909D9436}"/>
              </a:ext>
            </a:extLst>
          </p:cNvPr>
          <p:cNvSpPr txBox="1"/>
          <p:nvPr/>
        </p:nvSpPr>
        <p:spPr>
          <a:xfrm>
            <a:off x="444138" y="4996071"/>
            <a:ext cx="8954220" cy="142945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静かに閉めて下さい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70730A6E-BB09-D7C6-30CA-59CB8FAFBE03}"/>
              </a:ext>
            </a:extLst>
          </p:cNvPr>
          <p:cNvSpPr txBox="1"/>
          <p:nvPr/>
        </p:nvSpPr>
        <p:spPr>
          <a:xfrm>
            <a:off x="317496" y="333274"/>
            <a:ext cx="9207504" cy="69102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キャビネット、棚の開き戸は乱暴に閉めないで！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5C6CD12E-849E-C58A-B980-E36839BC3864}"/>
              </a:ext>
            </a:extLst>
          </p:cNvPr>
          <p:cNvGrpSpPr/>
          <p:nvPr/>
        </p:nvGrpSpPr>
        <p:grpSpPr>
          <a:xfrm>
            <a:off x="1442610" y="2059057"/>
            <a:ext cx="2692864" cy="2535049"/>
            <a:chOff x="798026" y="6934200"/>
            <a:chExt cx="2214444" cy="2084667"/>
          </a:xfrm>
        </p:grpSpPr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7CDDF964-70DC-F130-4F62-3A57F9332FB5}"/>
                </a:ext>
              </a:extLst>
            </p:cNvPr>
            <p:cNvGrpSpPr/>
            <p:nvPr/>
          </p:nvGrpSpPr>
          <p:grpSpPr>
            <a:xfrm>
              <a:off x="798026" y="6934200"/>
              <a:ext cx="1545124" cy="2084667"/>
              <a:chOff x="798025" y="6643968"/>
              <a:chExt cx="1568937" cy="2374900"/>
            </a:xfrm>
          </p:grpSpPr>
          <p:sp>
            <p:nvSpPr>
              <p:cNvPr id="55" name="フレーム 54">
                <a:extLst>
                  <a:ext uri="{FF2B5EF4-FFF2-40B4-BE49-F238E27FC236}">
                    <a16:creationId xmlns:a16="http://schemas.microsoft.com/office/drawing/2014/main" id="{B4C02292-BF6E-6FA8-0B43-12C8A79B8BC2}"/>
                  </a:ext>
                </a:extLst>
              </p:cNvPr>
              <p:cNvSpPr/>
              <p:nvPr/>
            </p:nvSpPr>
            <p:spPr>
              <a:xfrm>
                <a:off x="798025" y="6643968"/>
                <a:ext cx="1568937" cy="2374900"/>
              </a:xfrm>
              <a:prstGeom prst="frame">
                <a:avLst>
                  <a:gd name="adj1" fmla="val 6042"/>
                </a:avLst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1FF34DD0-3DFE-BE46-7EC7-3E6566E119BE}"/>
                  </a:ext>
                </a:extLst>
              </p:cNvPr>
              <p:cNvSpPr/>
              <p:nvPr/>
            </p:nvSpPr>
            <p:spPr>
              <a:xfrm>
                <a:off x="864205" y="7704817"/>
                <a:ext cx="1445608" cy="125253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96542E77-F366-D0CE-775D-FB854CDAAD9B}"/>
                  </a:ext>
                </a:extLst>
              </p:cNvPr>
              <p:cNvSpPr/>
              <p:nvPr/>
            </p:nvSpPr>
            <p:spPr>
              <a:xfrm>
                <a:off x="864205" y="6700837"/>
                <a:ext cx="1445608" cy="1003981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C3D65A6D-6909-5331-EFDD-6FA5D44EFC75}"/>
                  </a:ext>
                </a:extLst>
              </p:cNvPr>
              <p:cNvSpPr/>
              <p:nvPr/>
            </p:nvSpPr>
            <p:spPr>
              <a:xfrm>
                <a:off x="859689" y="7704817"/>
                <a:ext cx="717936" cy="125253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9" name="正方形/長方形 58">
                <a:extLst>
                  <a:ext uri="{FF2B5EF4-FFF2-40B4-BE49-F238E27FC236}">
                    <a16:creationId xmlns:a16="http://schemas.microsoft.com/office/drawing/2014/main" id="{F89E0426-E4FF-1532-00D8-15A9EF88C4BD}"/>
                  </a:ext>
                </a:extLst>
              </p:cNvPr>
              <p:cNvSpPr/>
              <p:nvPr/>
            </p:nvSpPr>
            <p:spPr>
              <a:xfrm>
                <a:off x="917086" y="6762751"/>
                <a:ext cx="1330814" cy="880154"/>
              </a:xfrm>
              <a:prstGeom prst="rect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1F487C5B-B1A8-05C3-8E3E-11B11951BE48}"/>
                  </a:ext>
                </a:extLst>
              </p:cNvPr>
              <p:cNvSpPr/>
              <p:nvPr/>
            </p:nvSpPr>
            <p:spPr>
              <a:xfrm>
                <a:off x="1509713" y="6700837"/>
                <a:ext cx="804862" cy="1003981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6E19D37F-CBD0-4C7C-52FA-C53A50A8FEE3}"/>
                  </a:ext>
                </a:extLst>
              </p:cNvPr>
              <p:cNvSpPr/>
              <p:nvPr/>
            </p:nvSpPr>
            <p:spPr>
              <a:xfrm>
                <a:off x="1564786" y="6762751"/>
                <a:ext cx="687877" cy="880154"/>
              </a:xfrm>
              <a:prstGeom prst="rect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2" name="四角形: 角を丸くする 61">
                <a:extLst>
                  <a:ext uri="{FF2B5EF4-FFF2-40B4-BE49-F238E27FC236}">
                    <a16:creationId xmlns:a16="http://schemas.microsoft.com/office/drawing/2014/main" id="{B9F8FCA1-D60E-C3EE-B13A-E03F3BF89561}"/>
                  </a:ext>
                </a:extLst>
              </p:cNvPr>
              <p:cNvSpPr/>
              <p:nvPr/>
            </p:nvSpPr>
            <p:spPr bwMode="auto">
              <a:xfrm>
                <a:off x="931745" y="8191499"/>
                <a:ext cx="74729" cy="184431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3" name="四角形: 角を丸くする 62">
                <a:extLst>
                  <a:ext uri="{FF2B5EF4-FFF2-40B4-BE49-F238E27FC236}">
                    <a16:creationId xmlns:a16="http://schemas.microsoft.com/office/drawing/2014/main" id="{5DB89F08-8868-5B1A-0F31-9CD44EFBD1C7}"/>
                  </a:ext>
                </a:extLst>
              </p:cNvPr>
              <p:cNvSpPr/>
              <p:nvPr/>
            </p:nvSpPr>
            <p:spPr bwMode="auto">
              <a:xfrm>
                <a:off x="2160470" y="8191499"/>
                <a:ext cx="74729" cy="184431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53" name="星: 10 pt 52">
              <a:extLst>
                <a:ext uri="{FF2B5EF4-FFF2-40B4-BE49-F238E27FC236}">
                  <a16:creationId xmlns:a16="http://schemas.microsoft.com/office/drawing/2014/main" id="{2037699A-0C9F-4E61-BFDE-3795F361FCA0}"/>
                </a:ext>
              </a:extLst>
            </p:cNvPr>
            <p:cNvSpPr/>
            <p:nvPr/>
          </p:nvSpPr>
          <p:spPr bwMode="auto">
            <a:xfrm>
              <a:off x="1674941" y="7163420"/>
              <a:ext cx="792971" cy="792967"/>
            </a:xfrm>
            <a:prstGeom prst="star10">
              <a:avLst>
                <a:gd name="adj" fmla="val 36196"/>
                <a:gd name="hf" fmla="val 105146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4D93E8A9-76DA-0275-8BEC-FEEFF0843AC4}"/>
                </a:ext>
              </a:extLst>
            </p:cNvPr>
            <p:cNvSpPr/>
            <p:nvPr/>
          </p:nvSpPr>
          <p:spPr bwMode="auto">
            <a:xfrm>
              <a:off x="2074952" y="7108267"/>
              <a:ext cx="937518" cy="1901353"/>
            </a:xfrm>
            <a:custGeom>
              <a:avLst/>
              <a:gdLst>
                <a:gd name="connsiteX0" fmla="*/ 649747 w 937518"/>
                <a:gd name="connsiteY0" fmla="*/ 0 h 1901353"/>
                <a:gd name="connsiteX1" fmla="*/ 937518 w 937518"/>
                <a:gd name="connsiteY1" fmla="*/ 331798 h 1901353"/>
                <a:gd name="connsiteX2" fmla="*/ 761761 w 937518"/>
                <a:gd name="connsiteY2" fmla="*/ 637522 h 1901353"/>
                <a:gd name="connsiteX3" fmla="*/ 713872 w 937518"/>
                <a:gd name="connsiteY3" fmla="*/ 654662 h 1901353"/>
                <a:gd name="connsiteX4" fmla="*/ 722500 w 937518"/>
                <a:gd name="connsiteY4" fmla="*/ 689175 h 1901353"/>
                <a:gd name="connsiteX5" fmla="*/ 742201 w 937518"/>
                <a:gd name="connsiteY5" fmla="*/ 693153 h 1901353"/>
                <a:gd name="connsiteX6" fmla="*/ 807948 w 937518"/>
                <a:gd name="connsiteY6" fmla="*/ 792342 h 1901353"/>
                <a:gd name="connsiteX7" fmla="*/ 807948 w 937518"/>
                <a:gd name="connsiteY7" fmla="*/ 1306727 h 1901353"/>
                <a:gd name="connsiteX8" fmla="*/ 803697 w 937518"/>
                <a:gd name="connsiteY8" fmla="*/ 1327784 h 1901353"/>
                <a:gd name="connsiteX9" fmla="*/ 893069 w 937518"/>
                <a:gd name="connsiteY9" fmla="*/ 1901353 h 1901353"/>
                <a:gd name="connsiteX10" fmla="*/ 771894 w 937518"/>
                <a:gd name="connsiteY10" fmla="*/ 1901353 h 1901353"/>
                <a:gd name="connsiteX11" fmla="*/ 644455 w 937518"/>
                <a:gd name="connsiteY11" fmla="*/ 1516132 h 1901353"/>
                <a:gd name="connsiteX12" fmla="*/ 492057 w 937518"/>
                <a:gd name="connsiteY12" fmla="*/ 1901353 h 1901353"/>
                <a:gd name="connsiteX13" fmla="*/ 370485 w 937518"/>
                <a:gd name="connsiteY13" fmla="*/ 1901353 h 1901353"/>
                <a:gd name="connsiteX14" fmla="*/ 494841 w 937518"/>
                <a:gd name="connsiteY14" fmla="*/ 1323036 h 1901353"/>
                <a:gd name="connsiteX15" fmla="*/ 491548 w 937518"/>
                <a:gd name="connsiteY15" fmla="*/ 1306727 h 1901353"/>
                <a:gd name="connsiteX16" fmla="*/ 491548 w 937518"/>
                <a:gd name="connsiteY16" fmla="*/ 858469 h 1901353"/>
                <a:gd name="connsiteX17" fmla="*/ 45666 w 937518"/>
                <a:gd name="connsiteY17" fmla="*/ 793669 h 1901353"/>
                <a:gd name="connsiteX18" fmla="*/ 561 w 937518"/>
                <a:gd name="connsiteY18" fmla="*/ 733225 h 1901353"/>
                <a:gd name="connsiteX19" fmla="*/ 560 w 937518"/>
                <a:gd name="connsiteY19" fmla="*/ 733226 h 1901353"/>
                <a:gd name="connsiteX20" fmla="*/ 61004 w 937518"/>
                <a:gd name="connsiteY20" fmla="*/ 688121 h 1901353"/>
                <a:gd name="connsiteX21" fmla="*/ 447748 w 937518"/>
                <a:gd name="connsiteY21" fmla="*/ 744326 h 1901353"/>
                <a:gd name="connsiteX22" fmla="*/ 70699 w 937518"/>
                <a:gd name="connsiteY22" fmla="*/ 536778 h 1901353"/>
                <a:gd name="connsiteX23" fmla="*/ 49697 w 937518"/>
                <a:gd name="connsiteY23" fmla="*/ 464343 h 1901353"/>
                <a:gd name="connsiteX24" fmla="*/ 101926 w 937518"/>
                <a:gd name="connsiteY24" fmla="*/ 437002 h 1901353"/>
                <a:gd name="connsiteX25" fmla="*/ 122132 w 937518"/>
                <a:gd name="connsiteY25" fmla="*/ 443340 h 1901353"/>
                <a:gd name="connsiteX26" fmla="*/ 570952 w 937518"/>
                <a:gd name="connsiteY26" fmla="*/ 690396 h 1901353"/>
                <a:gd name="connsiteX27" fmla="*/ 576996 w 937518"/>
                <a:gd name="connsiteY27" fmla="*/ 689175 h 1901353"/>
                <a:gd name="connsiteX28" fmla="*/ 585624 w 937518"/>
                <a:gd name="connsiteY28" fmla="*/ 654662 h 1901353"/>
                <a:gd name="connsiteX29" fmla="*/ 537733 w 937518"/>
                <a:gd name="connsiteY29" fmla="*/ 637522 h 1901353"/>
                <a:gd name="connsiteX30" fmla="*/ 361976 w 937518"/>
                <a:gd name="connsiteY30" fmla="*/ 331798 h 1901353"/>
                <a:gd name="connsiteX31" fmla="*/ 649747 w 937518"/>
                <a:gd name="connsiteY31" fmla="*/ 0 h 1901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37518" h="1901353">
                  <a:moveTo>
                    <a:pt x="649747" y="0"/>
                  </a:moveTo>
                  <a:cubicBezTo>
                    <a:pt x="808679" y="0"/>
                    <a:pt x="937518" y="148551"/>
                    <a:pt x="937518" y="331798"/>
                  </a:cubicBezTo>
                  <a:cubicBezTo>
                    <a:pt x="937518" y="469233"/>
                    <a:pt x="865046" y="587152"/>
                    <a:pt x="761761" y="637522"/>
                  </a:cubicBezTo>
                  <a:lnTo>
                    <a:pt x="713872" y="654662"/>
                  </a:lnTo>
                  <a:lnTo>
                    <a:pt x="722500" y="689175"/>
                  </a:lnTo>
                  <a:lnTo>
                    <a:pt x="742201" y="693153"/>
                  </a:lnTo>
                  <a:cubicBezTo>
                    <a:pt x="780838" y="709495"/>
                    <a:pt x="807948" y="747753"/>
                    <a:pt x="807948" y="792342"/>
                  </a:cubicBezTo>
                  <a:lnTo>
                    <a:pt x="807948" y="1306727"/>
                  </a:lnTo>
                  <a:lnTo>
                    <a:pt x="803697" y="1327784"/>
                  </a:lnTo>
                  <a:lnTo>
                    <a:pt x="893069" y="1901353"/>
                  </a:lnTo>
                  <a:lnTo>
                    <a:pt x="771894" y="1901353"/>
                  </a:lnTo>
                  <a:lnTo>
                    <a:pt x="644455" y="1516132"/>
                  </a:lnTo>
                  <a:lnTo>
                    <a:pt x="492057" y="1901353"/>
                  </a:lnTo>
                  <a:lnTo>
                    <a:pt x="370485" y="1901353"/>
                  </a:lnTo>
                  <a:lnTo>
                    <a:pt x="494841" y="1323036"/>
                  </a:lnTo>
                  <a:lnTo>
                    <a:pt x="491548" y="1306727"/>
                  </a:lnTo>
                  <a:lnTo>
                    <a:pt x="491548" y="858469"/>
                  </a:lnTo>
                  <a:lnTo>
                    <a:pt x="45666" y="793669"/>
                  </a:lnTo>
                  <a:cubicBezTo>
                    <a:pt x="16519" y="789434"/>
                    <a:pt x="-3675" y="762372"/>
                    <a:pt x="561" y="733225"/>
                  </a:cubicBezTo>
                  <a:lnTo>
                    <a:pt x="560" y="733226"/>
                  </a:lnTo>
                  <a:cubicBezTo>
                    <a:pt x="4795" y="704079"/>
                    <a:pt x="31857" y="683885"/>
                    <a:pt x="61004" y="688121"/>
                  </a:cubicBezTo>
                  <a:lnTo>
                    <a:pt x="447748" y="744326"/>
                  </a:lnTo>
                  <a:lnTo>
                    <a:pt x="70699" y="536778"/>
                  </a:lnTo>
                  <a:cubicBezTo>
                    <a:pt x="44897" y="522575"/>
                    <a:pt x="35494" y="490145"/>
                    <a:pt x="49697" y="464343"/>
                  </a:cubicBezTo>
                  <a:cubicBezTo>
                    <a:pt x="60349" y="444991"/>
                    <a:pt x="81254" y="434864"/>
                    <a:pt x="101926" y="437002"/>
                  </a:cubicBezTo>
                  <a:cubicBezTo>
                    <a:pt x="108817" y="437714"/>
                    <a:pt x="115682" y="439790"/>
                    <a:pt x="122132" y="443340"/>
                  </a:cubicBezTo>
                  <a:lnTo>
                    <a:pt x="570952" y="690396"/>
                  </a:lnTo>
                  <a:lnTo>
                    <a:pt x="576996" y="689175"/>
                  </a:lnTo>
                  <a:lnTo>
                    <a:pt x="585624" y="654662"/>
                  </a:lnTo>
                  <a:lnTo>
                    <a:pt x="537733" y="637522"/>
                  </a:lnTo>
                  <a:cubicBezTo>
                    <a:pt x="434448" y="587152"/>
                    <a:pt x="361976" y="469233"/>
                    <a:pt x="361976" y="331798"/>
                  </a:cubicBezTo>
                  <a:cubicBezTo>
                    <a:pt x="361976" y="148551"/>
                    <a:pt x="490815" y="0"/>
                    <a:pt x="649747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8FAED97C-563D-1075-342E-CC0E62F7B5EF}"/>
              </a:ext>
            </a:extLst>
          </p:cNvPr>
          <p:cNvGrpSpPr/>
          <p:nvPr/>
        </p:nvGrpSpPr>
        <p:grpSpPr>
          <a:xfrm rot="20700000">
            <a:off x="2369517" y="3461959"/>
            <a:ext cx="1510752" cy="489573"/>
            <a:chOff x="6012391" y="6544915"/>
            <a:chExt cx="2031325" cy="646331"/>
          </a:xfrm>
        </p:grpSpPr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1753E87F-1B56-CA88-0909-86C1B54EB74E}"/>
                </a:ext>
              </a:extLst>
            </p:cNvPr>
            <p:cNvSpPr txBox="1"/>
            <p:nvPr/>
          </p:nvSpPr>
          <p:spPr>
            <a:xfrm>
              <a:off x="6012391" y="6544915"/>
              <a:ext cx="2031325" cy="64633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3600" b="1" dirty="0">
                  <a:ln w="127000">
                    <a:solidFill>
                      <a:schemeClr val="tx1"/>
                    </a:solidFill>
                  </a:ln>
                  <a:latin typeface="メイリオ" panose="020B0604030504040204" pitchFamily="50" charset="-128"/>
                  <a:ea typeface="メイリオ" panose="020B0604030504040204" pitchFamily="50" charset="-128"/>
                </a:rPr>
                <a:t>バシンッ</a:t>
              </a:r>
              <a:endParaRPr kumimoji="1" lang="ja-JP" altLang="en-US" sz="3600" b="1" dirty="0">
                <a:ln w="127000">
                  <a:solidFill>
                    <a:schemeClr val="tx1"/>
                  </a:solidFill>
                </a:ln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C891966B-582F-4E86-6684-5B59A31508E0}"/>
                </a:ext>
              </a:extLst>
            </p:cNvPr>
            <p:cNvSpPr txBox="1"/>
            <p:nvPr/>
          </p:nvSpPr>
          <p:spPr>
            <a:xfrm>
              <a:off x="6012391" y="6544915"/>
              <a:ext cx="2031325" cy="64633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3600" b="1" dirty="0">
                  <a:ln w="635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バシンッ</a:t>
              </a:r>
              <a:endParaRPr kumimoji="1" lang="ja-JP" altLang="en-US" sz="3600" b="1" dirty="0">
                <a:ln w="63500"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B75356A1-FF1C-EF6B-E267-81534FD6E50C}"/>
                </a:ext>
              </a:extLst>
            </p:cNvPr>
            <p:cNvSpPr txBox="1"/>
            <p:nvPr/>
          </p:nvSpPr>
          <p:spPr>
            <a:xfrm>
              <a:off x="6012391" y="6544915"/>
              <a:ext cx="2031325" cy="64633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36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バシンッ</a:t>
              </a:r>
              <a:endParaRPr kumimoji="1" lang="ja-JP" altLang="en-US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C54413D1-2849-6D0A-8629-9C91959F9CF7}"/>
              </a:ext>
            </a:extLst>
          </p:cNvPr>
          <p:cNvGrpSpPr/>
          <p:nvPr/>
        </p:nvGrpSpPr>
        <p:grpSpPr>
          <a:xfrm>
            <a:off x="5506610" y="2059057"/>
            <a:ext cx="2692864" cy="2535049"/>
            <a:chOff x="798026" y="6934200"/>
            <a:chExt cx="2214444" cy="2084667"/>
          </a:xfrm>
        </p:grpSpPr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A735F355-1D4F-669E-DEE6-05607197D972}"/>
                </a:ext>
              </a:extLst>
            </p:cNvPr>
            <p:cNvGrpSpPr/>
            <p:nvPr/>
          </p:nvGrpSpPr>
          <p:grpSpPr>
            <a:xfrm>
              <a:off x="798026" y="6934200"/>
              <a:ext cx="1545124" cy="2084667"/>
              <a:chOff x="798025" y="6643968"/>
              <a:chExt cx="1568937" cy="2374900"/>
            </a:xfrm>
          </p:grpSpPr>
          <p:sp>
            <p:nvSpPr>
              <p:cNvPr id="72" name="フレーム 71">
                <a:extLst>
                  <a:ext uri="{FF2B5EF4-FFF2-40B4-BE49-F238E27FC236}">
                    <a16:creationId xmlns:a16="http://schemas.microsoft.com/office/drawing/2014/main" id="{67F21E26-8739-1DB7-9545-B497DABB2694}"/>
                  </a:ext>
                </a:extLst>
              </p:cNvPr>
              <p:cNvSpPr/>
              <p:nvPr/>
            </p:nvSpPr>
            <p:spPr>
              <a:xfrm>
                <a:off x="798025" y="6643968"/>
                <a:ext cx="1568937" cy="2374900"/>
              </a:xfrm>
              <a:prstGeom prst="frame">
                <a:avLst>
                  <a:gd name="adj1" fmla="val 6042"/>
                </a:avLst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E993C29B-2A90-1500-DE9A-391FA89CED57}"/>
                  </a:ext>
                </a:extLst>
              </p:cNvPr>
              <p:cNvSpPr/>
              <p:nvPr/>
            </p:nvSpPr>
            <p:spPr>
              <a:xfrm>
                <a:off x="864205" y="7704817"/>
                <a:ext cx="1445608" cy="125253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4" name="正方形/長方形 73">
                <a:extLst>
                  <a:ext uri="{FF2B5EF4-FFF2-40B4-BE49-F238E27FC236}">
                    <a16:creationId xmlns:a16="http://schemas.microsoft.com/office/drawing/2014/main" id="{6A31F66F-59A2-A6B6-1A05-3CEA5A3DF679}"/>
                  </a:ext>
                </a:extLst>
              </p:cNvPr>
              <p:cNvSpPr/>
              <p:nvPr/>
            </p:nvSpPr>
            <p:spPr>
              <a:xfrm>
                <a:off x="864205" y="6700837"/>
                <a:ext cx="1445608" cy="1003981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5" name="正方形/長方形 74">
                <a:extLst>
                  <a:ext uri="{FF2B5EF4-FFF2-40B4-BE49-F238E27FC236}">
                    <a16:creationId xmlns:a16="http://schemas.microsoft.com/office/drawing/2014/main" id="{5FE9F83E-9147-CAD5-EBFE-E5B28C1DCCF9}"/>
                  </a:ext>
                </a:extLst>
              </p:cNvPr>
              <p:cNvSpPr/>
              <p:nvPr/>
            </p:nvSpPr>
            <p:spPr>
              <a:xfrm>
                <a:off x="859689" y="7704817"/>
                <a:ext cx="717936" cy="125253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6" name="正方形/長方形 75">
                <a:extLst>
                  <a:ext uri="{FF2B5EF4-FFF2-40B4-BE49-F238E27FC236}">
                    <a16:creationId xmlns:a16="http://schemas.microsoft.com/office/drawing/2014/main" id="{87BE64FF-8351-9CB1-A32A-0A5788E791B4}"/>
                  </a:ext>
                </a:extLst>
              </p:cNvPr>
              <p:cNvSpPr/>
              <p:nvPr/>
            </p:nvSpPr>
            <p:spPr>
              <a:xfrm>
                <a:off x="917086" y="6762751"/>
                <a:ext cx="1330814" cy="880154"/>
              </a:xfrm>
              <a:prstGeom prst="rect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7" name="正方形/長方形 76">
                <a:extLst>
                  <a:ext uri="{FF2B5EF4-FFF2-40B4-BE49-F238E27FC236}">
                    <a16:creationId xmlns:a16="http://schemas.microsoft.com/office/drawing/2014/main" id="{6FD37B4F-8B7A-4F02-30F2-4DC433C1DBDA}"/>
                  </a:ext>
                </a:extLst>
              </p:cNvPr>
              <p:cNvSpPr/>
              <p:nvPr/>
            </p:nvSpPr>
            <p:spPr>
              <a:xfrm>
                <a:off x="1509713" y="6700837"/>
                <a:ext cx="804862" cy="1003981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id="{D23BE8FF-480E-C180-079D-7C4AD84820CE}"/>
                  </a:ext>
                </a:extLst>
              </p:cNvPr>
              <p:cNvSpPr/>
              <p:nvPr/>
            </p:nvSpPr>
            <p:spPr>
              <a:xfrm>
                <a:off x="1564786" y="6762751"/>
                <a:ext cx="687877" cy="880154"/>
              </a:xfrm>
              <a:prstGeom prst="rect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9" name="四角形: 角を丸くする 78">
                <a:extLst>
                  <a:ext uri="{FF2B5EF4-FFF2-40B4-BE49-F238E27FC236}">
                    <a16:creationId xmlns:a16="http://schemas.microsoft.com/office/drawing/2014/main" id="{83FA345D-E38A-3B43-75C8-49AD9E6E6340}"/>
                  </a:ext>
                </a:extLst>
              </p:cNvPr>
              <p:cNvSpPr/>
              <p:nvPr/>
            </p:nvSpPr>
            <p:spPr bwMode="auto">
              <a:xfrm>
                <a:off x="931745" y="8191499"/>
                <a:ext cx="74729" cy="184431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0" name="四角形: 角を丸くする 79">
                <a:extLst>
                  <a:ext uri="{FF2B5EF4-FFF2-40B4-BE49-F238E27FC236}">
                    <a16:creationId xmlns:a16="http://schemas.microsoft.com/office/drawing/2014/main" id="{95AD93BE-EB89-ABCB-6DD5-BB1CFDFBA719}"/>
                  </a:ext>
                </a:extLst>
              </p:cNvPr>
              <p:cNvSpPr/>
              <p:nvPr/>
            </p:nvSpPr>
            <p:spPr bwMode="auto">
              <a:xfrm>
                <a:off x="2160470" y="8191499"/>
                <a:ext cx="74729" cy="184431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60F55E9E-4DBA-6AE7-4394-F33C81BD48E5}"/>
                </a:ext>
              </a:extLst>
            </p:cNvPr>
            <p:cNvSpPr/>
            <p:nvPr/>
          </p:nvSpPr>
          <p:spPr bwMode="auto">
            <a:xfrm>
              <a:off x="2074952" y="7108267"/>
              <a:ext cx="937518" cy="1901353"/>
            </a:xfrm>
            <a:custGeom>
              <a:avLst/>
              <a:gdLst>
                <a:gd name="connsiteX0" fmla="*/ 649747 w 937518"/>
                <a:gd name="connsiteY0" fmla="*/ 0 h 1901353"/>
                <a:gd name="connsiteX1" fmla="*/ 937518 w 937518"/>
                <a:gd name="connsiteY1" fmla="*/ 331798 h 1901353"/>
                <a:gd name="connsiteX2" fmla="*/ 761761 w 937518"/>
                <a:gd name="connsiteY2" fmla="*/ 637522 h 1901353"/>
                <a:gd name="connsiteX3" fmla="*/ 713872 w 937518"/>
                <a:gd name="connsiteY3" fmla="*/ 654662 h 1901353"/>
                <a:gd name="connsiteX4" fmla="*/ 722500 w 937518"/>
                <a:gd name="connsiteY4" fmla="*/ 689175 h 1901353"/>
                <a:gd name="connsiteX5" fmla="*/ 742201 w 937518"/>
                <a:gd name="connsiteY5" fmla="*/ 693153 h 1901353"/>
                <a:gd name="connsiteX6" fmla="*/ 807948 w 937518"/>
                <a:gd name="connsiteY6" fmla="*/ 792342 h 1901353"/>
                <a:gd name="connsiteX7" fmla="*/ 807948 w 937518"/>
                <a:gd name="connsiteY7" fmla="*/ 1306727 h 1901353"/>
                <a:gd name="connsiteX8" fmla="*/ 803697 w 937518"/>
                <a:gd name="connsiteY8" fmla="*/ 1327784 h 1901353"/>
                <a:gd name="connsiteX9" fmla="*/ 893069 w 937518"/>
                <a:gd name="connsiteY9" fmla="*/ 1901353 h 1901353"/>
                <a:gd name="connsiteX10" fmla="*/ 771894 w 937518"/>
                <a:gd name="connsiteY10" fmla="*/ 1901353 h 1901353"/>
                <a:gd name="connsiteX11" fmla="*/ 644455 w 937518"/>
                <a:gd name="connsiteY11" fmla="*/ 1516132 h 1901353"/>
                <a:gd name="connsiteX12" fmla="*/ 492057 w 937518"/>
                <a:gd name="connsiteY12" fmla="*/ 1901353 h 1901353"/>
                <a:gd name="connsiteX13" fmla="*/ 370485 w 937518"/>
                <a:gd name="connsiteY13" fmla="*/ 1901353 h 1901353"/>
                <a:gd name="connsiteX14" fmla="*/ 494841 w 937518"/>
                <a:gd name="connsiteY14" fmla="*/ 1323036 h 1901353"/>
                <a:gd name="connsiteX15" fmla="*/ 491548 w 937518"/>
                <a:gd name="connsiteY15" fmla="*/ 1306727 h 1901353"/>
                <a:gd name="connsiteX16" fmla="*/ 491548 w 937518"/>
                <a:gd name="connsiteY16" fmla="*/ 858469 h 1901353"/>
                <a:gd name="connsiteX17" fmla="*/ 45666 w 937518"/>
                <a:gd name="connsiteY17" fmla="*/ 793669 h 1901353"/>
                <a:gd name="connsiteX18" fmla="*/ 561 w 937518"/>
                <a:gd name="connsiteY18" fmla="*/ 733225 h 1901353"/>
                <a:gd name="connsiteX19" fmla="*/ 560 w 937518"/>
                <a:gd name="connsiteY19" fmla="*/ 733226 h 1901353"/>
                <a:gd name="connsiteX20" fmla="*/ 61004 w 937518"/>
                <a:gd name="connsiteY20" fmla="*/ 688121 h 1901353"/>
                <a:gd name="connsiteX21" fmla="*/ 447748 w 937518"/>
                <a:gd name="connsiteY21" fmla="*/ 744326 h 1901353"/>
                <a:gd name="connsiteX22" fmla="*/ 70699 w 937518"/>
                <a:gd name="connsiteY22" fmla="*/ 536778 h 1901353"/>
                <a:gd name="connsiteX23" fmla="*/ 49697 w 937518"/>
                <a:gd name="connsiteY23" fmla="*/ 464343 h 1901353"/>
                <a:gd name="connsiteX24" fmla="*/ 101926 w 937518"/>
                <a:gd name="connsiteY24" fmla="*/ 437002 h 1901353"/>
                <a:gd name="connsiteX25" fmla="*/ 122132 w 937518"/>
                <a:gd name="connsiteY25" fmla="*/ 443340 h 1901353"/>
                <a:gd name="connsiteX26" fmla="*/ 570952 w 937518"/>
                <a:gd name="connsiteY26" fmla="*/ 690396 h 1901353"/>
                <a:gd name="connsiteX27" fmla="*/ 576996 w 937518"/>
                <a:gd name="connsiteY27" fmla="*/ 689175 h 1901353"/>
                <a:gd name="connsiteX28" fmla="*/ 585624 w 937518"/>
                <a:gd name="connsiteY28" fmla="*/ 654662 h 1901353"/>
                <a:gd name="connsiteX29" fmla="*/ 537733 w 937518"/>
                <a:gd name="connsiteY29" fmla="*/ 637522 h 1901353"/>
                <a:gd name="connsiteX30" fmla="*/ 361976 w 937518"/>
                <a:gd name="connsiteY30" fmla="*/ 331798 h 1901353"/>
                <a:gd name="connsiteX31" fmla="*/ 649747 w 937518"/>
                <a:gd name="connsiteY31" fmla="*/ 0 h 1901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37518" h="1901353">
                  <a:moveTo>
                    <a:pt x="649747" y="0"/>
                  </a:moveTo>
                  <a:cubicBezTo>
                    <a:pt x="808679" y="0"/>
                    <a:pt x="937518" y="148551"/>
                    <a:pt x="937518" y="331798"/>
                  </a:cubicBezTo>
                  <a:cubicBezTo>
                    <a:pt x="937518" y="469233"/>
                    <a:pt x="865046" y="587152"/>
                    <a:pt x="761761" y="637522"/>
                  </a:cubicBezTo>
                  <a:lnTo>
                    <a:pt x="713872" y="654662"/>
                  </a:lnTo>
                  <a:lnTo>
                    <a:pt x="722500" y="689175"/>
                  </a:lnTo>
                  <a:lnTo>
                    <a:pt x="742201" y="693153"/>
                  </a:lnTo>
                  <a:cubicBezTo>
                    <a:pt x="780838" y="709495"/>
                    <a:pt x="807948" y="747753"/>
                    <a:pt x="807948" y="792342"/>
                  </a:cubicBezTo>
                  <a:lnTo>
                    <a:pt x="807948" y="1306727"/>
                  </a:lnTo>
                  <a:lnTo>
                    <a:pt x="803697" y="1327784"/>
                  </a:lnTo>
                  <a:lnTo>
                    <a:pt x="893069" y="1901353"/>
                  </a:lnTo>
                  <a:lnTo>
                    <a:pt x="771894" y="1901353"/>
                  </a:lnTo>
                  <a:lnTo>
                    <a:pt x="644455" y="1516132"/>
                  </a:lnTo>
                  <a:lnTo>
                    <a:pt x="492057" y="1901353"/>
                  </a:lnTo>
                  <a:lnTo>
                    <a:pt x="370485" y="1901353"/>
                  </a:lnTo>
                  <a:lnTo>
                    <a:pt x="494841" y="1323036"/>
                  </a:lnTo>
                  <a:lnTo>
                    <a:pt x="491548" y="1306727"/>
                  </a:lnTo>
                  <a:lnTo>
                    <a:pt x="491548" y="858469"/>
                  </a:lnTo>
                  <a:lnTo>
                    <a:pt x="45666" y="793669"/>
                  </a:lnTo>
                  <a:cubicBezTo>
                    <a:pt x="16519" y="789434"/>
                    <a:pt x="-3675" y="762372"/>
                    <a:pt x="561" y="733225"/>
                  </a:cubicBezTo>
                  <a:lnTo>
                    <a:pt x="560" y="733226"/>
                  </a:lnTo>
                  <a:cubicBezTo>
                    <a:pt x="4795" y="704079"/>
                    <a:pt x="31857" y="683885"/>
                    <a:pt x="61004" y="688121"/>
                  </a:cubicBezTo>
                  <a:lnTo>
                    <a:pt x="447748" y="744326"/>
                  </a:lnTo>
                  <a:lnTo>
                    <a:pt x="70699" y="536778"/>
                  </a:lnTo>
                  <a:cubicBezTo>
                    <a:pt x="44897" y="522575"/>
                    <a:pt x="35494" y="490145"/>
                    <a:pt x="49697" y="464343"/>
                  </a:cubicBezTo>
                  <a:cubicBezTo>
                    <a:pt x="60349" y="444991"/>
                    <a:pt x="81254" y="434864"/>
                    <a:pt x="101926" y="437002"/>
                  </a:cubicBezTo>
                  <a:cubicBezTo>
                    <a:pt x="108817" y="437714"/>
                    <a:pt x="115682" y="439790"/>
                    <a:pt x="122132" y="443340"/>
                  </a:cubicBezTo>
                  <a:lnTo>
                    <a:pt x="570952" y="690396"/>
                  </a:lnTo>
                  <a:lnTo>
                    <a:pt x="576996" y="689175"/>
                  </a:lnTo>
                  <a:lnTo>
                    <a:pt x="585624" y="654662"/>
                  </a:lnTo>
                  <a:lnTo>
                    <a:pt x="537733" y="637522"/>
                  </a:lnTo>
                  <a:cubicBezTo>
                    <a:pt x="434448" y="587152"/>
                    <a:pt x="361976" y="469233"/>
                    <a:pt x="361976" y="331798"/>
                  </a:cubicBezTo>
                  <a:cubicBezTo>
                    <a:pt x="361976" y="148551"/>
                    <a:pt x="490815" y="0"/>
                    <a:pt x="649747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8AF04204-829C-F645-499A-021732953EF4}"/>
              </a:ext>
            </a:extLst>
          </p:cNvPr>
          <p:cNvGrpSpPr/>
          <p:nvPr/>
        </p:nvGrpSpPr>
        <p:grpSpPr>
          <a:xfrm rot="20700000">
            <a:off x="6410430" y="3386083"/>
            <a:ext cx="718357" cy="270735"/>
            <a:chOff x="6012391" y="6544915"/>
            <a:chExt cx="2031325" cy="646331"/>
          </a:xfrm>
        </p:grpSpPr>
        <p:sp>
          <p:nvSpPr>
            <p:cNvPr id="82" name="テキスト ボックス 81">
              <a:extLst>
                <a:ext uri="{FF2B5EF4-FFF2-40B4-BE49-F238E27FC236}">
                  <a16:creationId xmlns:a16="http://schemas.microsoft.com/office/drawing/2014/main" id="{CF0B5AA0-5148-3C15-D703-8405A266A507}"/>
                </a:ext>
              </a:extLst>
            </p:cNvPr>
            <p:cNvSpPr txBox="1"/>
            <p:nvPr/>
          </p:nvSpPr>
          <p:spPr>
            <a:xfrm>
              <a:off x="6012391" y="6544915"/>
              <a:ext cx="2031325" cy="64633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3600" b="1" dirty="0">
                  <a:ln w="127000">
                    <a:solidFill>
                      <a:schemeClr val="tx1"/>
                    </a:solidFill>
                  </a:ln>
                  <a:latin typeface="メイリオ" panose="020B0604030504040204" pitchFamily="50" charset="-128"/>
                  <a:ea typeface="メイリオ" panose="020B0604030504040204" pitchFamily="50" charset="-128"/>
                </a:rPr>
                <a:t>ソローリ</a:t>
              </a:r>
              <a:endParaRPr kumimoji="1" lang="ja-JP" altLang="en-US" sz="3600" b="1" dirty="0">
                <a:ln w="127000">
                  <a:solidFill>
                    <a:schemeClr val="tx1"/>
                  </a:solidFill>
                </a:ln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17B736C5-D5E7-3643-850D-69B9599B85A8}"/>
                </a:ext>
              </a:extLst>
            </p:cNvPr>
            <p:cNvSpPr txBox="1"/>
            <p:nvPr/>
          </p:nvSpPr>
          <p:spPr>
            <a:xfrm>
              <a:off x="6012391" y="6544915"/>
              <a:ext cx="2031325" cy="64633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3600" b="1" dirty="0">
                  <a:ln w="635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ソローリ</a:t>
              </a:r>
              <a:endParaRPr kumimoji="1" lang="ja-JP" altLang="en-US" sz="3600" b="1" dirty="0">
                <a:ln w="63500"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4" name="テキスト ボックス 83">
              <a:extLst>
                <a:ext uri="{FF2B5EF4-FFF2-40B4-BE49-F238E27FC236}">
                  <a16:creationId xmlns:a16="http://schemas.microsoft.com/office/drawing/2014/main" id="{CB5ABC85-3F96-3326-0668-21D4B6B0D66B}"/>
                </a:ext>
              </a:extLst>
            </p:cNvPr>
            <p:cNvSpPr txBox="1"/>
            <p:nvPr/>
          </p:nvSpPr>
          <p:spPr>
            <a:xfrm>
              <a:off x="6012391" y="6544915"/>
              <a:ext cx="2031325" cy="64633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36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ソローリ</a:t>
              </a:r>
              <a:endParaRPr kumimoji="1" lang="ja-JP" altLang="en-US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86" name="乗算記号 85">
            <a:extLst>
              <a:ext uri="{FF2B5EF4-FFF2-40B4-BE49-F238E27FC236}">
                <a16:creationId xmlns:a16="http://schemas.microsoft.com/office/drawing/2014/main" id="{5567823F-8BD0-4A19-13E6-E48A6A27907A}"/>
              </a:ext>
            </a:extLst>
          </p:cNvPr>
          <p:cNvSpPr/>
          <p:nvPr/>
        </p:nvSpPr>
        <p:spPr>
          <a:xfrm>
            <a:off x="1802423" y="1269376"/>
            <a:ext cx="1170130" cy="1170130"/>
          </a:xfrm>
          <a:prstGeom prst="mathMultiply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円: 塗りつぶしなし 86">
            <a:extLst>
              <a:ext uri="{FF2B5EF4-FFF2-40B4-BE49-F238E27FC236}">
                <a16:creationId xmlns:a16="http://schemas.microsoft.com/office/drawing/2014/main" id="{5E46839D-E43F-0D9B-FFA5-C81B123F9987}"/>
              </a:ext>
            </a:extLst>
          </p:cNvPr>
          <p:cNvSpPr/>
          <p:nvPr/>
        </p:nvSpPr>
        <p:spPr>
          <a:xfrm>
            <a:off x="6002099" y="1496710"/>
            <a:ext cx="855762" cy="855762"/>
          </a:xfrm>
          <a:prstGeom prst="donu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cxnSp>
        <p:nvCxnSpPr>
          <p:cNvPr id="88" name="直線コネクタ 87">
            <a:extLst>
              <a:ext uri="{FF2B5EF4-FFF2-40B4-BE49-F238E27FC236}">
                <a16:creationId xmlns:a16="http://schemas.microsoft.com/office/drawing/2014/main" id="{A2FD992D-6506-558E-402A-2EE21A8D884D}"/>
              </a:ext>
            </a:extLst>
          </p:cNvPr>
          <p:cNvCxnSpPr/>
          <p:nvPr/>
        </p:nvCxnSpPr>
        <p:spPr>
          <a:xfrm>
            <a:off x="1692247" y="2528900"/>
            <a:ext cx="78762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線コネクタ 88">
            <a:extLst>
              <a:ext uri="{FF2B5EF4-FFF2-40B4-BE49-F238E27FC236}">
                <a16:creationId xmlns:a16="http://schemas.microsoft.com/office/drawing/2014/main" id="{99D1840A-FBB2-1323-28E9-D5AC3C34CE64}"/>
              </a:ext>
            </a:extLst>
          </p:cNvPr>
          <p:cNvCxnSpPr/>
          <p:nvPr/>
        </p:nvCxnSpPr>
        <p:spPr>
          <a:xfrm>
            <a:off x="1525193" y="2634407"/>
            <a:ext cx="78762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線コネクタ 89">
            <a:extLst>
              <a:ext uri="{FF2B5EF4-FFF2-40B4-BE49-F238E27FC236}">
                <a16:creationId xmlns:a16="http://schemas.microsoft.com/office/drawing/2014/main" id="{AC45B046-7783-C832-B68B-C296290B11B2}"/>
              </a:ext>
            </a:extLst>
          </p:cNvPr>
          <p:cNvCxnSpPr/>
          <p:nvPr/>
        </p:nvCxnSpPr>
        <p:spPr>
          <a:xfrm>
            <a:off x="1577947" y="2766292"/>
            <a:ext cx="78762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線コネクタ 90">
            <a:extLst>
              <a:ext uri="{FF2B5EF4-FFF2-40B4-BE49-F238E27FC236}">
                <a16:creationId xmlns:a16="http://schemas.microsoft.com/office/drawing/2014/main" id="{ACFCD130-3AE4-9F55-DBEA-35A352AEA045}"/>
              </a:ext>
            </a:extLst>
          </p:cNvPr>
          <p:cNvCxnSpPr/>
          <p:nvPr/>
        </p:nvCxnSpPr>
        <p:spPr>
          <a:xfrm>
            <a:off x="1674662" y="2889385"/>
            <a:ext cx="78762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441727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Office PowerPoint</Application>
  <PresentationFormat>A4 210 x 297 mm</PresentationFormat>
  <Paragraphs>18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静かに閉めて下さいの貼り紙</dc:title>
  <dc:subject>静かに閉めて下さいの貼り紙</dc:subject>
  <dc:creator>でじけろお</dc:creator>
  <cp:lastModifiedBy/>
  <cp:revision>1</cp:revision>
  <dcterms:created xsi:type="dcterms:W3CDTF">2014-12-04T06:28:23Z</dcterms:created>
  <dcterms:modified xsi:type="dcterms:W3CDTF">2024-11-29T05:20:21Z</dcterms:modified>
  <cp:version>1</cp:version>
</cp:coreProperties>
</file>