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6" r:id="rId4"/>
    <p:sldId id="32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1686" y="7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1744206" y="3842596"/>
            <a:ext cx="7886702" cy="2220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A5F08D-7EBE-843C-CDBC-2F7DF3134245}"/>
              </a:ext>
            </a:extLst>
          </p:cNvPr>
          <p:cNvSpPr txBox="1"/>
          <p:nvPr/>
        </p:nvSpPr>
        <p:spPr>
          <a:xfrm rot="5400000">
            <a:off x="816114" y="3842596"/>
            <a:ext cx="7886702" cy="2220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静かに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0DB029-E092-F391-338D-DEDD191D8509}"/>
              </a:ext>
            </a:extLst>
          </p:cNvPr>
          <p:cNvSpPr txBox="1"/>
          <p:nvPr/>
        </p:nvSpPr>
        <p:spPr>
          <a:xfrm rot="5400000">
            <a:off x="-1048514" y="2493264"/>
            <a:ext cx="8955026" cy="49194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B6FDAD3-890A-DBB6-6509-4E8BB634AD12}"/>
              </a:ext>
            </a:extLst>
          </p:cNvPr>
          <p:cNvGrpSpPr/>
          <p:nvPr/>
        </p:nvGrpSpPr>
        <p:grpSpPr>
          <a:xfrm>
            <a:off x="3699030" y="6895464"/>
            <a:ext cx="2692864" cy="2535049"/>
            <a:chOff x="5506610" y="2059057"/>
            <a:chExt cx="2692864" cy="253504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0EE268C-1400-D050-364A-CC3D3962D7E5}"/>
                </a:ext>
              </a:extLst>
            </p:cNvPr>
            <p:cNvGrpSpPr/>
            <p:nvPr/>
          </p:nvGrpSpPr>
          <p:grpSpPr>
            <a:xfrm>
              <a:off x="5506610" y="2059057"/>
              <a:ext cx="2692864" cy="2535049"/>
              <a:chOff x="798026" y="6934200"/>
              <a:chExt cx="2214444" cy="2084667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AB235B0-9A09-3C86-6305-B7677F335C32}"/>
                  </a:ext>
                </a:extLst>
              </p:cNvPr>
              <p:cNvGrpSpPr/>
              <p:nvPr/>
            </p:nvGrpSpPr>
            <p:grpSpPr>
              <a:xfrm>
                <a:off x="798026" y="6934200"/>
                <a:ext cx="1545124" cy="2084667"/>
                <a:chOff x="798025" y="6643968"/>
                <a:chExt cx="1568937" cy="2374900"/>
              </a:xfrm>
            </p:grpSpPr>
            <p:sp>
              <p:nvSpPr>
                <p:cNvPr id="13" name="フレーム 12">
                  <a:extLst>
                    <a:ext uri="{FF2B5EF4-FFF2-40B4-BE49-F238E27FC236}">
                      <a16:creationId xmlns:a16="http://schemas.microsoft.com/office/drawing/2014/main" id="{9909A118-827A-21EC-11C1-94C50B84F90A}"/>
                    </a:ext>
                  </a:extLst>
                </p:cNvPr>
                <p:cNvSpPr/>
                <p:nvPr/>
              </p:nvSpPr>
              <p:spPr>
                <a:xfrm>
                  <a:off x="798025" y="6643968"/>
                  <a:ext cx="1568937" cy="2374900"/>
                </a:xfrm>
                <a:prstGeom prst="frame">
                  <a:avLst>
                    <a:gd name="adj1" fmla="val 6042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7A13F543-4757-ABFD-9D2A-6FA6E9B7BCCB}"/>
                    </a:ext>
                  </a:extLst>
                </p:cNvPr>
                <p:cNvSpPr/>
                <p:nvPr/>
              </p:nvSpPr>
              <p:spPr>
                <a:xfrm>
                  <a:off x="864205" y="7704817"/>
                  <a:ext cx="1445608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47B1949A-B067-404B-08F4-31DD009A644E}"/>
                    </a:ext>
                  </a:extLst>
                </p:cNvPr>
                <p:cNvSpPr/>
                <p:nvPr/>
              </p:nvSpPr>
              <p:spPr>
                <a:xfrm>
                  <a:off x="864205" y="6700837"/>
                  <a:ext cx="1445608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CCD15AA1-D5CC-6982-FF0B-05FF5C835CFB}"/>
                    </a:ext>
                  </a:extLst>
                </p:cNvPr>
                <p:cNvSpPr/>
                <p:nvPr/>
              </p:nvSpPr>
              <p:spPr>
                <a:xfrm>
                  <a:off x="859689" y="7704817"/>
                  <a:ext cx="717936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FAF70356-F9FD-4688-F4FF-E1A573D347EF}"/>
                    </a:ext>
                  </a:extLst>
                </p:cNvPr>
                <p:cNvSpPr/>
                <p:nvPr/>
              </p:nvSpPr>
              <p:spPr>
                <a:xfrm>
                  <a:off x="917086" y="6762751"/>
                  <a:ext cx="1330814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2A46EBE0-F049-D267-3F76-5CDAA7611A53}"/>
                    </a:ext>
                  </a:extLst>
                </p:cNvPr>
                <p:cNvSpPr/>
                <p:nvPr/>
              </p:nvSpPr>
              <p:spPr>
                <a:xfrm>
                  <a:off x="1509713" y="6700837"/>
                  <a:ext cx="804862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3B9F2489-36D7-D1FE-9611-A0DA46F5D35D}"/>
                    </a:ext>
                  </a:extLst>
                </p:cNvPr>
                <p:cNvSpPr/>
                <p:nvPr/>
              </p:nvSpPr>
              <p:spPr>
                <a:xfrm>
                  <a:off x="1564786" y="6762751"/>
                  <a:ext cx="687877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0744E6F-4EB7-E8BD-A007-C28075825C33}"/>
                    </a:ext>
                  </a:extLst>
                </p:cNvPr>
                <p:cNvSpPr/>
                <p:nvPr/>
              </p:nvSpPr>
              <p:spPr bwMode="auto">
                <a:xfrm>
                  <a:off x="931745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98250C2A-6366-65A2-DFF3-5C1C23089372}"/>
                    </a:ext>
                  </a:extLst>
                </p:cNvPr>
                <p:cNvSpPr/>
                <p:nvPr/>
              </p:nvSpPr>
              <p:spPr bwMode="auto">
                <a:xfrm>
                  <a:off x="2160470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9DA621D-95FB-4185-86BB-AB31E2C6F636}"/>
                  </a:ext>
                </a:extLst>
              </p:cNvPr>
              <p:cNvSpPr/>
              <p:nvPr/>
            </p:nvSpPr>
            <p:spPr bwMode="auto">
              <a:xfrm>
                <a:off x="2074952" y="7108267"/>
                <a:ext cx="937518" cy="1901353"/>
              </a:xfrm>
              <a:custGeom>
                <a:avLst/>
                <a:gdLst>
                  <a:gd name="connsiteX0" fmla="*/ 649747 w 937518"/>
                  <a:gd name="connsiteY0" fmla="*/ 0 h 1901353"/>
                  <a:gd name="connsiteX1" fmla="*/ 937518 w 937518"/>
                  <a:gd name="connsiteY1" fmla="*/ 331798 h 1901353"/>
                  <a:gd name="connsiteX2" fmla="*/ 761761 w 937518"/>
                  <a:gd name="connsiteY2" fmla="*/ 637522 h 1901353"/>
                  <a:gd name="connsiteX3" fmla="*/ 713872 w 937518"/>
                  <a:gd name="connsiteY3" fmla="*/ 654662 h 1901353"/>
                  <a:gd name="connsiteX4" fmla="*/ 722500 w 937518"/>
                  <a:gd name="connsiteY4" fmla="*/ 689175 h 1901353"/>
                  <a:gd name="connsiteX5" fmla="*/ 742201 w 937518"/>
                  <a:gd name="connsiteY5" fmla="*/ 693153 h 1901353"/>
                  <a:gd name="connsiteX6" fmla="*/ 807948 w 937518"/>
                  <a:gd name="connsiteY6" fmla="*/ 792342 h 1901353"/>
                  <a:gd name="connsiteX7" fmla="*/ 807948 w 937518"/>
                  <a:gd name="connsiteY7" fmla="*/ 1306727 h 1901353"/>
                  <a:gd name="connsiteX8" fmla="*/ 803697 w 937518"/>
                  <a:gd name="connsiteY8" fmla="*/ 1327784 h 1901353"/>
                  <a:gd name="connsiteX9" fmla="*/ 893069 w 937518"/>
                  <a:gd name="connsiteY9" fmla="*/ 1901353 h 1901353"/>
                  <a:gd name="connsiteX10" fmla="*/ 771894 w 937518"/>
                  <a:gd name="connsiteY10" fmla="*/ 1901353 h 1901353"/>
                  <a:gd name="connsiteX11" fmla="*/ 644455 w 937518"/>
                  <a:gd name="connsiteY11" fmla="*/ 1516132 h 1901353"/>
                  <a:gd name="connsiteX12" fmla="*/ 492057 w 937518"/>
                  <a:gd name="connsiteY12" fmla="*/ 1901353 h 1901353"/>
                  <a:gd name="connsiteX13" fmla="*/ 370485 w 937518"/>
                  <a:gd name="connsiteY13" fmla="*/ 1901353 h 1901353"/>
                  <a:gd name="connsiteX14" fmla="*/ 494841 w 937518"/>
                  <a:gd name="connsiteY14" fmla="*/ 1323036 h 1901353"/>
                  <a:gd name="connsiteX15" fmla="*/ 491548 w 937518"/>
                  <a:gd name="connsiteY15" fmla="*/ 1306727 h 1901353"/>
                  <a:gd name="connsiteX16" fmla="*/ 491548 w 937518"/>
                  <a:gd name="connsiteY16" fmla="*/ 858469 h 1901353"/>
                  <a:gd name="connsiteX17" fmla="*/ 45666 w 937518"/>
                  <a:gd name="connsiteY17" fmla="*/ 793669 h 1901353"/>
                  <a:gd name="connsiteX18" fmla="*/ 561 w 937518"/>
                  <a:gd name="connsiteY18" fmla="*/ 733225 h 1901353"/>
                  <a:gd name="connsiteX19" fmla="*/ 560 w 937518"/>
                  <a:gd name="connsiteY19" fmla="*/ 733226 h 1901353"/>
                  <a:gd name="connsiteX20" fmla="*/ 61004 w 937518"/>
                  <a:gd name="connsiteY20" fmla="*/ 688121 h 1901353"/>
                  <a:gd name="connsiteX21" fmla="*/ 447748 w 937518"/>
                  <a:gd name="connsiteY21" fmla="*/ 744326 h 1901353"/>
                  <a:gd name="connsiteX22" fmla="*/ 70699 w 937518"/>
                  <a:gd name="connsiteY22" fmla="*/ 536778 h 1901353"/>
                  <a:gd name="connsiteX23" fmla="*/ 49697 w 937518"/>
                  <a:gd name="connsiteY23" fmla="*/ 464343 h 1901353"/>
                  <a:gd name="connsiteX24" fmla="*/ 101926 w 937518"/>
                  <a:gd name="connsiteY24" fmla="*/ 437002 h 1901353"/>
                  <a:gd name="connsiteX25" fmla="*/ 122132 w 937518"/>
                  <a:gd name="connsiteY25" fmla="*/ 443340 h 1901353"/>
                  <a:gd name="connsiteX26" fmla="*/ 570952 w 937518"/>
                  <a:gd name="connsiteY26" fmla="*/ 690396 h 1901353"/>
                  <a:gd name="connsiteX27" fmla="*/ 576996 w 937518"/>
                  <a:gd name="connsiteY27" fmla="*/ 689175 h 1901353"/>
                  <a:gd name="connsiteX28" fmla="*/ 585624 w 937518"/>
                  <a:gd name="connsiteY28" fmla="*/ 654662 h 1901353"/>
                  <a:gd name="connsiteX29" fmla="*/ 537733 w 937518"/>
                  <a:gd name="connsiteY29" fmla="*/ 637522 h 1901353"/>
                  <a:gd name="connsiteX30" fmla="*/ 361976 w 937518"/>
                  <a:gd name="connsiteY30" fmla="*/ 331798 h 1901353"/>
                  <a:gd name="connsiteX31" fmla="*/ 649747 w 937518"/>
                  <a:gd name="connsiteY31" fmla="*/ 0 h 190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37518" h="1901353">
                    <a:moveTo>
                      <a:pt x="649747" y="0"/>
                    </a:moveTo>
                    <a:cubicBezTo>
                      <a:pt x="808679" y="0"/>
                      <a:pt x="937518" y="148551"/>
                      <a:pt x="937518" y="331798"/>
                    </a:cubicBezTo>
                    <a:cubicBezTo>
                      <a:pt x="937518" y="469233"/>
                      <a:pt x="865046" y="587152"/>
                      <a:pt x="761761" y="637522"/>
                    </a:cubicBezTo>
                    <a:lnTo>
                      <a:pt x="713872" y="654662"/>
                    </a:lnTo>
                    <a:lnTo>
                      <a:pt x="722500" y="689175"/>
                    </a:lnTo>
                    <a:lnTo>
                      <a:pt x="742201" y="693153"/>
                    </a:lnTo>
                    <a:cubicBezTo>
                      <a:pt x="780838" y="709495"/>
                      <a:pt x="807948" y="747753"/>
                      <a:pt x="807948" y="792342"/>
                    </a:cubicBezTo>
                    <a:lnTo>
                      <a:pt x="807948" y="1306727"/>
                    </a:lnTo>
                    <a:lnTo>
                      <a:pt x="803697" y="1327784"/>
                    </a:lnTo>
                    <a:lnTo>
                      <a:pt x="893069" y="1901353"/>
                    </a:lnTo>
                    <a:lnTo>
                      <a:pt x="771894" y="1901353"/>
                    </a:lnTo>
                    <a:lnTo>
                      <a:pt x="644455" y="1516132"/>
                    </a:lnTo>
                    <a:lnTo>
                      <a:pt x="492057" y="1901353"/>
                    </a:lnTo>
                    <a:lnTo>
                      <a:pt x="370485" y="1901353"/>
                    </a:lnTo>
                    <a:lnTo>
                      <a:pt x="494841" y="1323036"/>
                    </a:lnTo>
                    <a:lnTo>
                      <a:pt x="491548" y="1306727"/>
                    </a:lnTo>
                    <a:lnTo>
                      <a:pt x="491548" y="858469"/>
                    </a:lnTo>
                    <a:lnTo>
                      <a:pt x="45666" y="793669"/>
                    </a:lnTo>
                    <a:cubicBezTo>
                      <a:pt x="16519" y="789434"/>
                      <a:pt x="-3675" y="762372"/>
                      <a:pt x="561" y="733225"/>
                    </a:cubicBezTo>
                    <a:lnTo>
                      <a:pt x="560" y="733226"/>
                    </a:lnTo>
                    <a:cubicBezTo>
                      <a:pt x="4795" y="704079"/>
                      <a:pt x="31857" y="683885"/>
                      <a:pt x="61004" y="688121"/>
                    </a:cubicBezTo>
                    <a:lnTo>
                      <a:pt x="447748" y="744326"/>
                    </a:lnTo>
                    <a:lnTo>
                      <a:pt x="70699" y="536778"/>
                    </a:lnTo>
                    <a:cubicBezTo>
                      <a:pt x="44897" y="522575"/>
                      <a:pt x="35494" y="490145"/>
                      <a:pt x="49697" y="464343"/>
                    </a:cubicBezTo>
                    <a:cubicBezTo>
                      <a:pt x="60349" y="444991"/>
                      <a:pt x="81254" y="434864"/>
                      <a:pt x="101926" y="437002"/>
                    </a:cubicBezTo>
                    <a:cubicBezTo>
                      <a:pt x="108817" y="437714"/>
                      <a:pt x="115682" y="439790"/>
                      <a:pt x="122132" y="443340"/>
                    </a:cubicBezTo>
                    <a:lnTo>
                      <a:pt x="570952" y="690396"/>
                    </a:lnTo>
                    <a:lnTo>
                      <a:pt x="576996" y="689175"/>
                    </a:lnTo>
                    <a:lnTo>
                      <a:pt x="585624" y="654662"/>
                    </a:lnTo>
                    <a:lnTo>
                      <a:pt x="537733" y="637522"/>
                    </a:lnTo>
                    <a:cubicBezTo>
                      <a:pt x="434448" y="587152"/>
                      <a:pt x="361976" y="469233"/>
                      <a:pt x="361976" y="331798"/>
                    </a:cubicBezTo>
                    <a:cubicBezTo>
                      <a:pt x="361976" y="148551"/>
                      <a:pt x="490815" y="0"/>
                      <a:pt x="6497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5AF8F22-EA20-0A81-6E4A-0440B6B4F158}"/>
                </a:ext>
              </a:extLst>
            </p:cNvPr>
            <p:cNvGrpSpPr/>
            <p:nvPr/>
          </p:nvGrpSpPr>
          <p:grpSpPr>
            <a:xfrm rot="20700000">
              <a:off x="6410430" y="3386083"/>
              <a:ext cx="718357" cy="270735"/>
              <a:chOff x="6012391" y="6544915"/>
              <a:chExt cx="2031325" cy="646331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45850E6-3F4D-5C0F-5E9E-6226088F8255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127000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5143E14A-14CF-AEB3-09E2-857C8EA94A5D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635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F6CE7108-3E3E-BA11-FEB1-36131880B075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FC211EB-00F8-C84D-3013-6936DDB45EDC}"/>
              </a:ext>
            </a:extLst>
          </p:cNvPr>
          <p:cNvSpPr/>
          <p:nvPr/>
        </p:nvSpPr>
        <p:spPr>
          <a:xfrm>
            <a:off x="141667" y="128789"/>
            <a:ext cx="6595035" cy="337952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5E3ADFA-649A-923B-A977-66F602BB173B}"/>
              </a:ext>
            </a:extLst>
          </p:cNvPr>
          <p:cNvGrpSpPr/>
          <p:nvPr/>
        </p:nvGrpSpPr>
        <p:grpSpPr>
          <a:xfrm>
            <a:off x="2303875" y="346495"/>
            <a:ext cx="3060340" cy="2944107"/>
            <a:chOff x="812540" y="3654025"/>
            <a:chExt cx="2571189" cy="247353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F42AB8-C86F-E4EA-442F-FABE8F8BFFD2}"/>
                </a:ext>
              </a:extLst>
            </p:cNvPr>
            <p:cNvGrpSpPr/>
            <p:nvPr/>
          </p:nvGrpSpPr>
          <p:grpSpPr>
            <a:xfrm>
              <a:off x="812540" y="3654025"/>
              <a:ext cx="2521879" cy="2473534"/>
              <a:chOff x="812540" y="3654025"/>
              <a:chExt cx="2521879" cy="247353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3E0969B-8789-2DD9-23AA-11266F50C868}"/>
                  </a:ext>
                </a:extLst>
              </p:cNvPr>
              <p:cNvGrpSpPr/>
              <p:nvPr/>
            </p:nvGrpSpPr>
            <p:grpSpPr>
              <a:xfrm>
                <a:off x="812540" y="3654025"/>
                <a:ext cx="2374900" cy="2374900"/>
                <a:chOff x="812540" y="3654025"/>
                <a:chExt cx="2374900" cy="2374900"/>
              </a:xfrm>
            </p:grpSpPr>
            <p:sp>
              <p:nvSpPr>
                <p:cNvPr id="9" name="フレーム 8">
                  <a:extLst>
                    <a:ext uri="{FF2B5EF4-FFF2-40B4-BE49-F238E27FC236}">
                      <a16:creationId xmlns:a16="http://schemas.microsoft.com/office/drawing/2014/main" id="{D1E04BCB-894C-5AA7-C1E3-43EB40436EA3}"/>
                    </a:ext>
                  </a:extLst>
                </p:cNvPr>
                <p:cNvSpPr/>
                <p:nvPr/>
              </p:nvSpPr>
              <p:spPr>
                <a:xfrm>
                  <a:off x="812540" y="3654025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21B84064-0C06-A61A-A7AD-C0AF4726ED15}"/>
                    </a:ext>
                  </a:extLst>
                </p:cNvPr>
                <p:cNvSpPr/>
                <p:nvPr/>
              </p:nvSpPr>
              <p:spPr>
                <a:xfrm>
                  <a:off x="1969331" y="3723875"/>
                  <a:ext cx="1164394" cy="22435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5E075341-A969-AAB3-48DB-76B4BBF37BD9}"/>
                    </a:ext>
                  </a:extLst>
                </p:cNvPr>
                <p:cNvSpPr/>
                <p:nvPr/>
              </p:nvSpPr>
              <p:spPr>
                <a:xfrm>
                  <a:off x="878719" y="3723875"/>
                  <a:ext cx="1121531" cy="22435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597CEB87-D503-CD71-3DA3-32E18920A73E}"/>
                    </a:ext>
                  </a:extLst>
                </p:cNvPr>
                <p:cNvSpPr/>
                <p:nvPr/>
              </p:nvSpPr>
              <p:spPr bwMode="auto">
                <a:xfrm>
                  <a:off x="1037565" y="4665289"/>
                  <a:ext cx="144090" cy="35237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DDC72239-7346-5974-D31E-2D0753D745DD}"/>
                    </a:ext>
                  </a:extLst>
                </p:cNvPr>
                <p:cNvSpPr/>
                <p:nvPr/>
              </p:nvSpPr>
              <p:spPr bwMode="auto">
                <a:xfrm>
                  <a:off x="2847315" y="4665289"/>
                  <a:ext cx="144090" cy="35237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0BA3683-4ED8-CBE7-7DAB-E4A071DF1043}"/>
                    </a:ext>
                  </a:extLst>
                </p:cNvPr>
                <p:cNvSpPr/>
                <p:nvPr/>
              </p:nvSpPr>
              <p:spPr>
                <a:xfrm>
                  <a:off x="2438515" y="4720843"/>
                  <a:ext cx="700766" cy="970539"/>
                </a:xfrm>
                <a:custGeom>
                  <a:avLst/>
                  <a:gdLst>
                    <a:gd name="connsiteX0" fmla="*/ 361180 w 521570"/>
                    <a:gd name="connsiteY0" fmla="*/ 0 h 722358"/>
                    <a:gd name="connsiteX1" fmla="*/ 428119 w 521570"/>
                    <a:gd name="connsiteY1" fmla="*/ 111359 h 722358"/>
                    <a:gd name="connsiteX2" fmla="*/ 521570 w 521570"/>
                    <a:gd name="connsiteY2" fmla="*/ 59581 h 722358"/>
                    <a:gd name="connsiteX3" fmla="*/ 521570 w 521570"/>
                    <a:gd name="connsiteY3" fmla="*/ 662777 h 722358"/>
                    <a:gd name="connsiteX4" fmla="*/ 428119 w 521570"/>
                    <a:gd name="connsiteY4" fmla="*/ 610999 h 722358"/>
                    <a:gd name="connsiteX5" fmla="*/ 361180 w 521570"/>
                    <a:gd name="connsiteY5" fmla="*/ 722358 h 722358"/>
                    <a:gd name="connsiteX6" fmla="*/ 294241 w 521570"/>
                    <a:gd name="connsiteY6" fmla="*/ 610999 h 722358"/>
                    <a:gd name="connsiteX7" fmla="*/ 180590 w 521570"/>
                    <a:gd name="connsiteY7" fmla="*/ 673969 h 722358"/>
                    <a:gd name="connsiteX8" fmla="*/ 178298 w 521570"/>
                    <a:gd name="connsiteY8" fmla="*/ 544060 h 722358"/>
                    <a:gd name="connsiteX9" fmla="*/ 48389 w 521570"/>
                    <a:gd name="connsiteY9" fmla="*/ 541769 h 722358"/>
                    <a:gd name="connsiteX10" fmla="*/ 111359 w 521570"/>
                    <a:gd name="connsiteY10" fmla="*/ 428118 h 722358"/>
                    <a:gd name="connsiteX11" fmla="*/ 0 w 521570"/>
                    <a:gd name="connsiteY11" fmla="*/ 361179 h 722358"/>
                    <a:gd name="connsiteX12" fmla="*/ 111359 w 521570"/>
                    <a:gd name="connsiteY12" fmla="*/ 294240 h 722358"/>
                    <a:gd name="connsiteX13" fmla="*/ 48389 w 521570"/>
                    <a:gd name="connsiteY13" fmla="*/ 180590 h 722358"/>
                    <a:gd name="connsiteX14" fmla="*/ 178298 w 521570"/>
                    <a:gd name="connsiteY14" fmla="*/ 178298 h 722358"/>
                    <a:gd name="connsiteX15" fmla="*/ 180590 w 521570"/>
                    <a:gd name="connsiteY15" fmla="*/ 48389 h 722358"/>
                    <a:gd name="connsiteX16" fmla="*/ 294241 w 521570"/>
                    <a:gd name="connsiteY16" fmla="*/ 111359 h 722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21570" h="722358">
                      <a:moveTo>
                        <a:pt x="361180" y="0"/>
                      </a:moveTo>
                      <a:lnTo>
                        <a:pt x="428119" y="111359"/>
                      </a:lnTo>
                      <a:lnTo>
                        <a:pt x="521570" y="59581"/>
                      </a:lnTo>
                      <a:lnTo>
                        <a:pt x="521570" y="662777"/>
                      </a:lnTo>
                      <a:lnTo>
                        <a:pt x="428119" y="610999"/>
                      </a:lnTo>
                      <a:lnTo>
                        <a:pt x="361180" y="722358"/>
                      </a:lnTo>
                      <a:lnTo>
                        <a:pt x="294241" y="610999"/>
                      </a:lnTo>
                      <a:lnTo>
                        <a:pt x="180590" y="673969"/>
                      </a:lnTo>
                      <a:lnTo>
                        <a:pt x="178298" y="544060"/>
                      </a:lnTo>
                      <a:lnTo>
                        <a:pt x="48389" y="541769"/>
                      </a:lnTo>
                      <a:lnTo>
                        <a:pt x="111359" y="428118"/>
                      </a:lnTo>
                      <a:lnTo>
                        <a:pt x="0" y="361179"/>
                      </a:lnTo>
                      <a:lnTo>
                        <a:pt x="111359" y="294240"/>
                      </a:lnTo>
                      <a:lnTo>
                        <a:pt x="48389" y="180590"/>
                      </a:lnTo>
                      <a:lnTo>
                        <a:pt x="178298" y="178298"/>
                      </a:lnTo>
                      <a:lnTo>
                        <a:pt x="180590" y="48389"/>
                      </a:lnTo>
                      <a:lnTo>
                        <a:pt x="294241" y="111359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2592452-2DAF-944B-C54C-0DC3824DC5E5}"/>
                  </a:ext>
                </a:extLst>
              </p:cNvPr>
              <p:cNvSpPr/>
              <p:nvPr/>
            </p:nvSpPr>
            <p:spPr>
              <a:xfrm rot="19800000">
                <a:off x="2752599" y="5232207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A7B5A28-0035-C8B6-CCDE-3818E2819274}"/>
                </a:ext>
              </a:extLst>
            </p:cNvPr>
            <p:cNvGrpSpPr/>
            <p:nvPr/>
          </p:nvGrpSpPr>
          <p:grpSpPr>
            <a:xfrm rot="20700000">
              <a:off x="1515008" y="3978068"/>
              <a:ext cx="1868721" cy="457701"/>
              <a:chOff x="6012391" y="6544915"/>
              <a:chExt cx="2031325" cy="646331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E8DE8EFA-D6F1-F566-7B23-409006FC4D74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127000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71D5640B-C8CC-7632-B6B2-9931D142D837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635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47F286CF-63C9-F425-EBF3-EE245DAB4983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08B77F1-44B5-3AA4-0C3D-53548B9B42C9}"/>
              </a:ext>
            </a:extLst>
          </p:cNvPr>
          <p:cNvSpPr/>
          <p:nvPr/>
        </p:nvSpPr>
        <p:spPr bwMode="auto">
          <a:xfrm flipH="1">
            <a:off x="1031570" y="992559"/>
            <a:ext cx="1605451" cy="1605451"/>
          </a:xfrm>
          <a:custGeom>
            <a:avLst/>
            <a:gdLst>
              <a:gd name="connsiteX0" fmla="*/ 3633208 w 3982490"/>
              <a:gd name="connsiteY0" fmla="*/ 0 h 3982490"/>
              <a:gd name="connsiteX1" fmla="*/ 1991245 w 3982490"/>
              <a:gd name="connsiteY1" fmla="*/ 1641963 h 3982490"/>
              <a:gd name="connsiteX2" fmla="*/ 349282 w 3982490"/>
              <a:gd name="connsiteY2" fmla="*/ 0 h 3982490"/>
              <a:gd name="connsiteX3" fmla="*/ 0 w 3982490"/>
              <a:gd name="connsiteY3" fmla="*/ 349282 h 3982490"/>
              <a:gd name="connsiteX4" fmla="*/ 1641963 w 3982490"/>
              <a:gd name="connsiteY4" fmla="*/ 1991245 h 3982490"/>
              <a:gd name="connsiteX5" fmla="*/ 0 w 3982490"/>
              <a:gd name="connsiteY5" fmla="*/ 3633208 h 3982490"/>
              <a:gd name="connsiteX6" fmla="*/ 349282 w 3982490"/>
              <a:gd name="connsiteY6" fmla="*/ 3982490 h 3982490"/>
              <a:gd name="connsiteX7" fmla="*/ 1991245 w 3982490"/>
              <a:gd name="connsiteY7" fmla="*/ 2340527 h 3982490"/>
              <a:gd name="connsiteX8" fmla="*/ 3633208 w 3982490"/>
              <a:gd name="connsiteY8" fmla="*/ 3982490 h 3982490"/>
              <a:gd name="connsiteX9" fmla="*/ 3982490 w 3982490"/>
              <a:gd name="connsiteY9" fmla="*/ 3633208 h 3982490"/>
              <a:gd name="connsiteX10" fmla="*/ 2340527 w 3982490"/>
              <a:gd name="connsiteY10" fmla="*/ 1991245 h 3982490"/>
              <a:gd name="connsiteX11" fmla="*/ 3982490 w 3982490"/>
              <a:gd name="connsiteY11" fmla="*/ 349282 h 398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82490" h="3982490">
                <a:moveTo>
                  <a:pt x="3633208" y="0"/>
                </a:moveTo>
                <a:lnTo>
                  <a:pt x="1991245" y="1641963"/>
                </a:lnTo>
                <a:lnTo>
                  <a:pt x="349282" y="0"/>
                </a:lnTo>
                <a:lnTo>
                  <a:pt x="0" y="349282"/>
                </a:lnTo>
                <a:lnTo>
                  <a:pt x="1641963" y="1991245"/>
                </a:lnTo>
                <a:lnTo>
                  <a:pt x="0" y="3633208"/>
                </a:lnTo>
                <a:lnTo>
                  <a:pt x="349282" y="3982490"/>
                </a:lnTo>
                <a:lnTo>
                  <a:pt x="1991245" y="2340527"/>
                </a:lnTo>
                <a:lnTo>
                  <a:pt x="3633208" y="3982490"/>
                </a:lnTo>
                <a:lnTo>
                  <a:pt x="3982490" y="3633208"/>
                </a:lnTo>
                <a:lnTo>
                  <a:pt x="2340527" y="1991245"/>
                </a:lnTo>
                <a:lnTo>
                  <a:pt x="3982490" y="34928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5FD4706-FBF3-FD83-F36B-C4E094DE5504}"/>
              </a:ext>
            </a:extLst>
          </p:cNvPr>
          <p:cNvSpPr txBox="1"/>
          <p:nvPr/>
        </p:nvSpPr>
        <p:spPr>
          <a:xfrm>
            <a:off x="457200" y="4071298"/>
            <a:ext cx="5943600" cy="51421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下さい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EBE62-EAD3-5AEE-824E-5441500EB374}"/>
              </a:ext>
            </a:extLst>
          </p:cNvPr>
          <p:cNvSpPr txBox="1"/>
          <p:nvPr/>
        </p:nvSpPr>
        <p:spPr>
          <a:xfrm>
            <a:off x="317496" y="8238128"/>
            <a:ext cx="6261854" cy="12443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キャビネット、棚の開き戸は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乱暴に閉めないで！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BAA10D4-905B-A09F-104F-6E30663FD208}"/>
              </a:ext>
            </a:extLst>
          </p:cNvPr>
          <p:cNvGrpSpPr/>
          <p:nvPr/>
        </p:nvGrpSpPr>
        <p:grpSpPr>
          <a:xfrm>
            <a:off x="3764896" y="4457624"/>
            <a:ext cx="2692864" cy="3097396"/>
            <a:chOff x="5506610" y="1496710"/>
            <a:chExt cx="2692864" cy="3097396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7B2FB5-11D5-C0FE-CB47-5B24DEC020A1}"/>
                </a:ext>
              </a:extLst>
            </p:cNvPr>
            <p:cNvGrpSpPr/>
            <p:nvPr/>
          </p:nvGrpSpPr>
          <p:grpSpPr>
            <a:xfrm>
              <a:off x="5506610" y="2059057"/>
              <a:ext cx="2692864" cy="2535049"/>
              <a:chOff x="798026" y="6934200"/>
              <a:chExt cx="2214444" cy="208466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919CC877-EC06-60D8-966D-96AD0D444A03}"/>
                  </a:ext>
                </a:extLst>
              </p:cNvPr>
              <p:cNvGrpSpPr/>
              <p:nvPr/>
            </p:nvGrpSpPr>
            <p:grpSpPr>
              <a:xfrm>
                <a:off x="798026" y="6934200"/>
                <a:ext cx="1545124" cy="2084667"/>
                <a:chOff x="798025" y="6643968"/>
                <a:chExt cx="1568937" cy="2374900"/>
              </a:xfrm>
            </p:grpSpPr>
            <p:sp>
              <p:nvSpPr>
                <p:cNvPr id="67" name="フレーム 66">
                  <a:extLst>
                    <a:ext uri="{FF2B5EF4-FFF2-40B4-BE49-F238E27FC236}">
                      <a16:creationId xmlns:a16="http://schemas.microsoft.com/office/drawing/2014/main" id="{A1BF2367-A7AD-5660-BA3A-16E28E9D316B}"/>
                    </a:ext>
                  </a:extLst>
                </p:cNvPr>
                <p:cNvSpPr/>
                <p:nvPr/>
              </p:nvSpPr>
              <p:spPr>
                <a:xfrm>
                  <a:off x="798025" y="6643968"/>
                  <a:ext cx="1568937" cy="2374900"/>
                </a:xfrm>
                <a:prstGeom prst="frame">
                  <a:avLst>
                    <a:gd name="adj1" fmla="val 6042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正方形/長方形 67">
                  <a:extLst>
                    <a:ext uri="{FF2B5EF4-FFF2-40B4-BE49-F238E27FC236}">
                      <a16:creationId xmlns:a16="http://schemas.microsoft.com/office/drawing/2014/main" id="{CFFF0086-310F-362A-0389-0C12512827EF}"/>
                    </a:ext>
                  </a:extLst>
                </p:cNvPr>
                <p:cNvSpPr/>
                <p:nvPr/>
              </p:nvSpPr>
              <p:spPr>
                <a:xfrm>
                  <a:off x="864205" y="7704817"/>
                  <a:ext cx="1445608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F05F33B7-19C6-F18A-0C5B-1C29C8BC5727}"/>
                    </a:ext>
                  </a:extLst>
                </p:cNvPr>
                <p:cNvSpPr/>
                <p:nvPr/>
              </p:nvSpPr>
              <p:spPr>
                <a:xfrm>
                  <a:off x="864205" y="6700837"/>
                  <a:ext cx="1445608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0FB8CF59-F3BC-AB95-46EB-F4CD72356033}"/>
                    </a:ext>
                  </a:extLst>
                </p:cNvPr>
                <p:cNvSpPr/>
                <p:nvPr/>
              </p:nvSpPr>
              <p:spPr>
                <a:xfrm>
                  <a:off x="859689" y="7704817"/>
                  <a:ext cx="717936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" name="正方形/長方形 70">
                  <a:extLst>
                    <a:ext uri="{FF2B5EF4-FFF2-40B4-BE49-F238E27FC236}">
                      <a16:creationId xmlns:a16="http://schemas.microsoft.com/office/drawing/2014/main" id="{43E75EB6-FE41-9767-0A78-4389464BCA6A}"/>
                    </a:ext>
                  </a:extLst>
                </p:cNvPr>
                <p:cNvSpPr/>
                <p:nvPr/>
              </p:nvSpPr>
              <p:spPr>
                <a:xfrm>
                  <a:off x="917086" y="6762751"/>
                  <a:ext cx="1330814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" name="正方形/長方形 71">
                  <a:extLst>
                    <a:ext uri="{FF2B5EF4-FFF2-40B4-BE49-F238E27FC236}">
                      <a16:creationId xmlns:a16="http://schemas.microsoft.com/office/drawing/2014/main" id="{01FDEFFF-98B3-3290-809E-53ECC959F4C1}"/>
                    </a:ext>
                  </a:extLst>
                </p:cNvPr>
                <p:cNvSpPr/>
                <p:nvPr/>
              </p:nvSpPr>
              <p:spPr>
                <a:xfrm>
                  <a:off x="1509713" y="6700837"/>
                  <a:ext cx="804862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4FD1610C-5CF0-2D4A-BF7C-DE4B5D57543C}"/>
                    </a:ext>
                  </a:extLst>
                </p:cNvPr>
                <p:cNvSpPr/>
                <p:nvPr/>
              </p:nvSpPr>
              <p:spPr>
                <a:xfrm>
                  <a:off x="1564786" y="6762751"/>
                  <a:ext cx="687877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172E9D5-F15F-41CF-D8D7-3E01F266A36B}"/>
                    </a:ext>
                  </a:extLst>
                </p:cNvPr>
                <p:cNvSpPr/>
                <p:nvPr/>
              </p:nvSpPr>
              <p:spPr bwMode="auto">
                <a:xfrm>
                  <a:off x="931745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41C4B93B-FB56-0AEE-6E53-4CD07CC830AB}"/>
                    </a:ext>
                  </a:extLst>
                </p:cNvPr>
                <p:cNvSpPr/>
                <p:nvPr/>
              </p:nvSpPr>
              <p:spPr bwMode="auto">
                <a:xfrm>
                  <a:off x="2160470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FCE5A2E-13C9-5018-3584-88AF37AAB023}"/>
                  </a:ext>
                </a:extLst>
              </p:cNvPr>
              <p:cNvSpPr/>
              <p:nvPr/>
            </p:nvSpPr>
            <p:spPr bwMode="auto">
              <a:xfrm>
                <a:off x="2074952" y="7108267"/>
                <a:ext cx="937518" cy="1901353"/>
              </a:xfrm>
              <a:custGeom>
                <a:avLst/>
                <a:gdLst>
                  <a:gd name="connsiteX0" fmla="*/ 649747 w 937518"/>
                  <a:gd name="connsiteY0" fmla="*/ 0 h 1901353"/>
                  <a:gd name="connsiteX1" fmla="*/ 937518 w 937518"/>
                  <a:gd name="connsiteY1" fmla="*/ 331798 h 1901353"/>
                  <a:gd name="connsiteX2" fmla="*/ 761761 w 937518"/>
                  <a:gd name="connsiteY2" fmla="*/ 637522 h 1901353"/>
                  <a:gd name="connsiteX3" fmla="*/ 713872 w 937518"/>
                  <a:gd name="connsiteY3" fmla="*/ 654662 h 1901353"/>
                  <a:gd name="connsiteX4" fmla="*/ 722500 w 937518"/>
                  <a:gd name="connsiteY4" fmla="*/ 689175 h 1901353"/>
                  <a:gd name="connsiteX5" fmla="*/ 742201 w 937518"/>
                  <a:gd name="connsiteY5" fmla="*/ 693153 h 1901353"/>
                  <a:gd name="connsiteX6" fmla="*/ 807948 w 937518"/>
                  <a:gd name="connsiteY6" fmla="*/ 792342 h 1901353"/>
                  <a:gd name="connsiteX7" fmla="*/ 807948 w 937518"/>
                  <a:gd name="connsiteY7" fmla="*/ 1306727 h 1901353"/>
                  <a:gd name="connsiteX8" fmla="*/ 803697 w 937518"/>
                  <a:gd name="connsiteY8" fmla="*/ 1327784 h 1901353"/>
                  <a:gd name="connsiteX9" fmla="*/ 893069 w 937518"/>
                  <a:gd name="connsiteY9" fmla="*/ 1901353 h 1901353"/>
                  <a:gd name="connsiteX10" fmla="*/ 771894 w 937518"/>
                  <a:gd name="connsiteY10" fmla="*/ 1901353 h 1901353"/>
                  <a:gd name="connsiteX11" fmla="*/ 644455 w 937518"/>
                  <a:gd name="connsiteY11" fmla="*/ 1516132 h 1901353"/>
                  <a:gd name="connsiteX12" fmla="*/ 492057 w 937518"/>
                  <a:gd name="connsiteY12" fmla="*/ 1901353 h 1901353"/>
                  <a:gd name="connsiteX13" fmla="*/ 370485 w 937518"/>
                  <a:gd name="connsiteY13" fmla="*/ 1901353 h 1901353"/>
                  <a:gd name="connsiteX14" fmla="*/ 494841 w 937518"/>
                  <a:gd name="connsiteY14" fmla="*/ 1323036 h 1901353"/>
                  <a:gd name="connsiteX15" fmla="*/ 491548 w 937518"/>
                  <a:gd name="connsiteY15" fmla="*/ 1306727 h 1901353"/>
                  <a:gd name="connsiteX16" fmla="*/ 491548 w 937518"/>
                  <a:gd name="connsiteY16" fmla="*/ 858469 h 1901353"/>
                  <a:gd name="connsiteX17" fmla="*/ 45666 w 937518"/>
                  <a:gd name="connsiteY17" fmla="*/ 793669 h 1901353"/>
                  <a:gd name="connsiteX18" fmla="*/ 561 w 937518"/>
                  <a:gd name="connsiteY18" fmla="*/ 733225 h 1901353"/>
                  <a:gd name="connsiteX19" fmla="*/ 560 w 937518"/>
                  <a:gd name="connsiteY19" fmla="*/ 733226 h 1901353"/>
                  <a:gd name="connsiteX20" fmla="*/ 61004 w 937518"/>
                  <a:gd name="connsiteY20" fmla="*/ 688121 h 1901353"/>
                  <a:gd name="connsiteX21" fmla="*/ 447748 w 937518"/>
                  <a:gd name="connsiteY21" fmla="*/ 744326 h 1901353"/>
                  <a:gd name="connsiteX22" fmla="*/ 70699 w 937518"/>
                  <a:gd name="connsiteY22" fmla="*/ 536778 h 1901353"/>
                  <a:gd name="connsiteX23" fmla="*/ 49697 w 937518"/>
                  <a:gd name="connsiteY23" fmla="*/ 464343 h 1901353"/>
                  <a:gd name="connsiteX24" fmla="*/ 101926 w 937518"/>
                  <a:gd name="connsiteY24" fmla="*/ 437002 h 1901353"/>
                  <a:gd name="connsiteX25" fmla="*/ 122132 w 937518"/>
                  <a:gd name="connsiteY25" fmla="*/ 443340 h 1901353"/>
                  <a:gd name="connsiteX26" fmla="*/ 570952 w 937518"/>
                  <a:gd name="connsiteY26" fmla="*/ 690396 h 1901353"/>
                  <a:gd name="connsiteX27" fmla="*/ 576996 w 937518"/>
                  <a:gd name="connsiteY27" fmla="*/ 689175 h 1901353"/>
                  <a:gd name="connsiteX28" fmla="*/ 585624 w 937518"/>
                  <a:gd name="connsiteY28" fmla="*/ 654662 h 1901353"/>
                  <a:gd name="connsiteX29" fmla="*/ 537733 w 937518"/>
                  <a:gd name="connsiteY29" fmla="*/ 637522 h 1901353"/>
                  <a:gd name="connsiteX30" fmla="*/ 361976 w 937518"/>
                  <a:gd name="connsiteY30" fmla="*/ 331798 h 1901353"/>
                  <a:gd name="connsiteX31" fmla="*/ 649747 w 937518"/>
                  <a:gd name="connsiteY31" fmla="*/ 0 h 190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37518" h="1901353">
                    <a:moveTo>
                      <a:pt x="649747" y="0"/>
                    </a:moveTo>
                    <a:cubicBezTo>
                      <a:pt x="808679" y="0"/>
                      <a:pt x="937518" y="148551"/>
                      <a:pt x="937518" y="331798"/>
                    </a:cubicBezTo>
                    <a:cubicBezTo>
                      <a:pt x="937518" y="469233"/>
                      <a:pt x="865046" y="587152"/>
                      <a:pt x="761761" y="637522"/>
                    </a:cubicBezTo>
                    <a:lnTo>
                      <a:pt x="713872" y="654662"/>
                    </a:lnTo>
                    <a:lnTo>
                      <a:pt x="722500" y="689175"/>
                    </a:lnTo>
                    <a:lnTo>
                      <a:pt x="742201" y="693153"/>
                    </a:lnTo>
                    <a:cubicBezTo>
                      <a:pt x="780838" y="709495"/>
                      <a:pt x="807948" y="747753"/>
                      <a:pt x="807948" y="792342"/>
                    </a:cubicBezTo>
                    <a:lnTo>
                      <a:pt x="807948" y="1306727"/>
                    </a:lnTo>
                    <a:lnTo>
                      <a:pt x="803697" y="1327784"/>
                    </a:lnTo>
                    <a:lnTo>
                      <a:pt x="893069" y="1901353"/>
                    </a:lnTo>
                    <a:lnTo>
                      <a:pt x="771894" y="1901353"/>
                    </a:lnTo>
                    <a:lnTo>
                      <a:pt x="644455" y="1516132"/>
                    </a:lnTo>
                    <a:lnTo>
                      <a:pt x="492057" y="1901353"/>
                    </a:lnTo>
                    <a:lnTo>
                      <a:pt x="370485" y="1901353"/>
                    </a:lnTo>
                    <a:lnTo>
                      <a:pt x="494841" y="1323036"/>
                    </a:lnTo>
                    <a:lnTo>
                      <a:pt x="491548" y="1306727"/>
                    </a:lnTo>
                    <a:lnTo>
                      <a:pt x="491548" y="858469"/>
                    </a:lnTo>
                    <a:lnTo>
                      <a:pt x="45666" y="793669"/>
                    </a:lnTo>
                    <a:cubicBezTo>
                      <a:pt x="16519" y="789434"/>
                      <a:pt x="-3675" y="762372"/>
                      <a:pt x="561" y="733225"/>
                    </a:cubicBezTo>
                    <a:lnTo>
                      <a:pt x="560" y="733226"/>
                    </a:lnTo>
                    <a:cubicBezTo>
                      <a:pt x="4795" y="704079"/>
                      <a:pt x="31857" y="683885"/>
                      <a:pt x="61004" y="688121"/>
                    </a:cubicBezTo>
                    <a:lnTo>
                      <a:pt x="447748" y="744326"/>
                    </a:lnTo>
                    <a:lnTo>
                      <a:pt x="70699" y="536778"/>
                    </a:lnTo>
                    <a:cubicBezTo>
                      <a:pt x="44897" y="522575"/>
                      <a:pt x="35494" y="490145"/>
                      <a:pt x="49697" y="464343"/>
                    </a:cubicBezTo>
                    <a:cubicBezTo>
                      <a:pt x="60349" y="444991"/>
                      <a:pt x="81254" y="434864"/>
                      <a:pt x="101926" y="437002"/>
                    </a:cubicBezTo>
                    <a:cubicBezTo>
                      <a:pt x="108817" y="437714"/>
                      <a:pt x="115682" y="439790"/>
                      <a:pt x="122132" y="443340"/>
                    </a:cubicBezTo>
                    <a:lnTo>
                      <a:pt x="570952" y="690396"/>
                    </a:lnTo>
                    <a:lnTo>
                      <a:pt x="576996" y="689175"/>
                    </a:lnTo>
                    <a:lnTo>
                      <a:pt x="585624" y="654662"/>
                    </a:lnTo>
                    <a:lnTo>
                      <a:pt x="537733" y="637522"/>
                    </a:lnTo>
                    <a:cubicBezTo>
                      <a:pt x="434448" y="587152"/>
                      <a:pt x="361976" y="469233"/>
                      <a:pt x="361976" y="331798"/>
                    </a:cubicBezTo>
                    <a:cubicBezTo>
                      <a:pt x="361976" y="148551"/>
                      <a:pt x="490815" y="0"/>
                      <a:pt x="6497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A545F098-19E6-E6BA-DF3D-D64DBB4B45E6}"/>
                </a:ext>
              </a:extLst>
            </p:cNvPr>
            <p:cNvGrpSpPr/>
            <p:nvPr/>
          </p:nvGrpSpPr>
          <p:grpSpPr>
            <a:xfrm rot="20700000">
              <a:off x="6410430" y="3386083"/>
              <a:ext cx="718357" cy="270735"/>
              <a:chOff x="6012391" y="6544915"/>
              <a:chExt cx="2031325" cy="646331"/>
            </a:xfrm>
          </p:grpSpPr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A4A49370-FB34-B092-A078-1620557EF9DD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127000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76C3ABE8-41E0-B9C4-11D4-900A609F2FBE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635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5FB00787-2EC8-3468-95FA-513BC920083E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ソローリ</a:t>
                </a:r>
                <a:endParaRPr kumimoji="1"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1" name="円: 塗りつぶしなし 80">
              <a:extLst>
                <a:ext uri="{FF2B5EF4-FFF2-40B4-BE49-F238E27FC236}">
                  <a16:creationId xmlns:a16="http://schemas.microsoft.com/office/drawing/2014/main" id="{7C7BE5F0-D70F-8B40-8B79-0F089B00B2EE}"/>
                </a:ext>
              </a:extLst>
            </p:cNvPr>
            <p:cNvSpPr/>
            <p:nvPr/>
          </p:nvSpPr>
          <p:spPr>
            <a:xfrm>
              <a:off x="6002099" y="1496710"/>
              <a:ext cx="855762" cy="855762"/>
            </a:xfrm>
            <a:prstGeom prst="donu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D16726F4-84E6-75CD-F09A-1D5F47D9AD9A}"/>
              </a:ext>
            </a:extLst>
          </p:cNvPr>
          <p:cNvGrpSpPr/>
          <p:nvPr/>
        </p:nvGrpSpPr>
        <p:grpSpPr>
          <a:xfrm>
            <a:off x="544932" y="4230290"/>
            <a:ext cx="2692864" cy="3324730"/>
            <a:chOff x="1442610" y="1269376"/>
            <a:chExt cx="2692864" cy="3324730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C651542-F47E-2F02-E069-97ADAEA80CA1}"/>
                </a:ext>
              </a:extLst>
            </p:cNvPr>
            <p:cNvGrpSpPr/>
            <p:nvPr/>
          </p:nvGrpSpPr>
          <p:grpSpPr>
            <a:xfrm>
              <a:off x="1442610" y="2059057"/>
              <a:ext cx="2692864" cy="2535049"/>
              <a:chOff x="798026" y="6934200"/>
              <a:chExt cx="2214444" cy="2084667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8DF24A91-04A9-CF25-9404-ACFD3DB1182A}"/>
                  </a:ext>
                </a:extLst>
              </p:cNvPr>
              <p:cNvGrpSpPr/>
              <p:nvPr/>
            </p:nvGrpSpPr>
            <p:grpSpPr>
              <a:xfrm>
                <a:off x="798026" y="6934200"/>
                <a:ext cx="1545124" cy="2084667"/>
                <a:chOff x="798025" y="6643968"/>
                <a:chExt cx="1568937" cy="2374900"/>
              </a:xfrm>
            </p:grpSpPr>
            <p:sp>
              <p:nvSpPr>
                <p:cNvPr id="51" name="フレーム 50">
                  <a:extLst>
                    <a:ext uri="{FF2B5EF4-FFF2-40B4-BE49-F238E27FC236}">
                      <a16:creationId xmlns:a16="http://schemas.microsoft.com/office/drawing/2014/main" id="{0F4811DD-F00D-27CB-6589-6F67916425C9}"/>
                    </a:ext>
                  </a:extLst>
                </p:cNvPr>
                <p:cNvSpPr/>
                <p:nvPr/>
              </p:nvSpPr>
              <p:spPr>
                <a:xfrm>
                  <a:off x="798025" y="6643968"/>
                  <a:ext cx="1568937" cy="2374900"/>
                </a:xfrm>
                <a:prstGeom prst="frame">
                  <a:avLst>
                    <a:gd name="adj1" fmla="val 6042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B84BE28B-5046-EFEF-1474-BBE363F5524D}"/>
                    </a:ext>
                  </a:extLst>
                </p:cNvPr>
                <p:cNvSpPr/>
                <p:nvPr/>
              </p:nvSpPr>
              <p:spPr>
                <a:xfrm>
                  <a:off x="864205" y="7704817"/>
                  <a:ext cx="1445608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A0446BDC-DBAF-1CEB-35EC-2D6791853DB2}"/>
                    </a:ext>
                  </a:extLst>
                </p:cNvPr>
                <p:cNvSpPr/>
                <p:nvPr/>
              </p:nvSpPr>
              <p:spPr>
                <a:xfrm>
                  <a:off x="864205" y="6700837"/>
                  <a:ext cx="1445608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09CC5FBA-583C-2DAC-5A14-5AE5A2BE9C48}"/>
                    </a:ext>
                  </a:extLst>
                </p:cNvPr>
                <p:cNvSpPr/>
                <p:nvPr/>
              </p:nvSpPr>
              <p:spPr>
                <a:xfrm>
                  <a:off x="859689" y="7704817"/>
                  <a:ext cx="717936" cy="125253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5" name="正方形/長方形 54">
                  <a:extLst>
                    <a:ext uri="{FF2B5EF4-FFF2-40B4-BE49-F238E27FC236}">
                      <a16:creationId xmlns:a16="http://schemas.microsoft.com/office/drawing/2014/main" id="{2E6871FA-5650-F9D0-142D-54684B2A5D5B}"/>
                    </a:ext>
                  </a:extLst>
                </p:cNvPr>
                <p:cNvSpPr/>
                <p:nvPr/>
              </p:nvSpPr>
              <p:spPr>
                <a:xfrm>
                  <a:off x="917086" y="6762751"/>
                  <a:ext cx="1330814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正方形/長方形 55">
                  <a:extLst>
                    <a:ext uri="{FF2B5EF4-FFF2-40B4-BE49-F238E27FC236}">
                      <a16:creationId xmlns:a16="http://schemas.microsoft.com/office/drawing/2014/main" id="{BFC521ED-DC5D-E5BE-1E51-DF1CCC244F73}"/>
                    </a:ext>
                  </a:extLst>
                </p:cNvPr>
                <p:cNvSpPr/>
                <p:nvPr/>
              </p:nvSpPr>
              <p:spPr>
                <a:xfrm>
                  <a:off x="1509713" y="6700837"/>
                  <a:ext cx="804862" cy="100398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" name="正方形/長方形 56">
                  <a:extLst>
                    <a:ext uri="{FF2B5EF4-FFF2-40B4-BE49-F238E27FC236}">
                      <a16:creationId xmlns:a16="http://schemas.microsoft.com/office/drawing/2014/main" id="{48915B02-6D5E-3F5A-17EA-455E8413C16A}"/>
                    </a:ext>
                  </a:extLst>
                </p:cNvPr>
                <p:cNvSpPr/>
                <p:nvPr/>
              </p:nvSpPr>
              <p:spPr>
                <a:xfrm>
                  <a:off x="1564786" y="6762751"/>
                  <a:ext cx="687877" cy="880154"/>
                </a:xfrm>
                <a:prstGeom prst="rect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D137D934-9664-09EF-E156-B51BEF9FBEBD}"/>
                    </a:ext>
                  </a:extLst>
                </p:cNvPr>
                <p:cNvSpPr/>
                <p:nvPr/>
              </p:nvSpPr>
              <p:spPr bwMode="auto">
                <a:xfrm>
                  <a:off x="931745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8D002470-AA2C-5399-ED72-8240262A7DC0}"/>
                    </a:ext>
                  </a:extLst>
                </p:cNvPr>
                <p:cNvSpPr/>
                <p:nvPr/>
              </p:nvSpPr>
              <p:spPr bwMode="auto">
                <a:xfrm>
                  <a:off x="2160470" y="8191499"/>
                  <a:ext cx="74729" cy="18443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ja-JP" altLang="en-US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9" name="星: 10 pt 48">
                <a:extLst>
                  <a:ext uri="{FF2B5EF4-FFF2-40B4-BE49-F238E27FC236}">
                    <a16:creationId xmlns:a16="http://schemas.microsoft.com/office/drawing/2014/main" id="{490267C7-4B01-8E2B-2E53-B3199DCDDA79}"/>
                  </a:ext>
                </a:extLst>
              </p:cNvPr>
              <p:cNvSpPr/>
              <p:nvPr/>
            </p:nvSpPr>
            <p:spPr bwMode="auto">
              <a:xfrm>
                <a:off x="1674941" y="7163420"/>
                <a:ext cx="792971" cy="792967"/>
              </a:xfrm>
              <a:prstGeom prst="star10">
                <a:avLst>
                  <a:gd name="adj" fmla="val 36196"/>
                  <a:gd name="hf" fmla="val 1051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0412582-0857-C8A1-98B7-B43C19BF893B}"/>
                  </a:ext>
                </a:extLst>
              </p:cNvPr>
              <p:cNvSpPr/>
              <p:nvPr/>
            </p:nvSpPr>
            <p:spPr bwMode="auto">
              <a:xfrm>
                <a:off x="2074952" y="7108267"/>
                <a:ext cx="937518" cy="1901353"/>
              </a:xfrm>
              <a:custGeom>
                <a:avLst/>
                <a:gdLst>
                  <a:gd name="connsiteX0" fmla="*/ 649747 w 937518"/>
                  <a:gd name="connsiteY0" fmla="*/ 0 h 1901353"/>
                  <a:gd name="connsiteX1" fmla="*/ 937518 w 937518"/>
                  <a:gd name="connsiteY1" fmla="*/ 331798 h 1901353"/>
                  <a:gd name="connsiteX2" fmla="*/ 761761 w 937518"/>
                  <a:gd name="connsiteY2" fmla="*/ 637522 h 1901353"/>
                  <a:gd name="connsiteX3" fmla="*/ 713872 w 937518"/>
                  <a:gd name="connsiteY3" fmla="*/ 654662 h 1901353"/>
                  <a:gd name="connsiteX4" fmla="*/ 722500 w 937518"/>
                  <a:gd name="connsiteY4" fmla="*/ 689175 h 1901353"/>
                  <a:gd name="connsiteX5" fmla="*/ 742201 w 937518"/>
                  <a:gd name="connsiteY5" fmla="*/ 693153 h 1901353"/>
                  <a:gd name="connsiteX6" fmla="*/ 807948 w 937518"/>
                  <a:gd name="connsiteY6" fmla="*/ 792342 h 1901353"/>
                  <a:gd name="connsiteX7" fmla="*/ 807948 w 937518"/>
                  <a:gd name="connsiteY7" fmla="*/ 1306727 h 1901353"/>
                  <a:gd name="connsiteX8" fmla="*/ 803697 w 937518"/>
                  <a:gd name="connsiteY8" fmla="*/ 1327784 h 1901353"/>
                  <a:gd name="connsiteX9" fmla="*/ 893069 w 937518"/>
                  <a:gd name="connsiteY9" fmla="*/ 1901353 h 1901353"/>
                  <a:gd name="connsiteX10" fmla="*/ 771894 w 937518"/>
                  <a:gd name="connsiteY10" fmla="*/ 1901353 h 1901353"/>
                  <a:gd name="connsiteX11" fmla="*/ 644455 w 937518"/>
                  <a:gd name="connsiteY11" fmla="*/ 1516132 h 1901353"/>
                  <a:gd name="connsiteX12" fmla="*/ 492057 w 937518"/>
                  <a:gd name="connsiteY12" fmla="*/ 1901353 h 1901353"/>
                  <a:gd name="connsiteX13" fmla="*/ 370485 w 937518"/>
                  <a:gd name="connsiteY13" fmla="*/ 1901353 h 1901353"/>
                  <a:gd name="connsiteX14" fmla="*/ 494841 w 937518"/>
                  <a:gd name="connsiteY14" fmla="*/ 1323036 h 1901353"/>
                  <a:gd name="connsiteX15" fmla="*/ 491548 w 937518"/>
                  <a:gd name="connsiteY15" fmla="*/ 1306727 h 1901353"/>
                  <a:gd name="connsiteX16" fmla="*/ 491548 w 937518"/>
                  <a:gd name="connsiteY16" fmla="*/ 858469 h 1901353"/>
                  <a:gd name="connsiteX17" fmla="*/ 45666 w 937518"/>
                  <a:gd name="connsiteY17" fmla="*/ 793669 h 1901353"/>
                  <a:gd name="connsiteX18" fmla="*/ 561 w 937518"/>
                  <a:gd name="connsiteY18" fmla="*/ 733225 h 1901353"/>
                  <a:gd name="connsiteX19" fmla="*/ 560 w 937518"/>
                  <a:gd name="connsiteY19" fmla="*/ 733226 h 1901353"/>
                  <a:gd name="connsiteX20" fmla="*/ 61004 w 937518"/>
                  <a:gd name="connsiteY20" fmla="*/ 688121 h 1901353"/>
                  <a:gd name="connsiteX21" fmla="*/ 447748 w 937518"/>
                  <a:gd name="connsiteY21" fmla="*/ 744326 h 1901353"/>
                  <a:gd name="connsiteX22" fmla="*/ 70699 w 937518"/>
                  <a:gd name="connsiteY22" fmla="*/ 536778 h 1901353"/>
                  <a:gd name="connsiteX23" fmla="*/ 49697 w 937518"/>
                  <a:gd name="connsiteY23" fmla="*/ 464343 h 1901353"/>
                  <a:gd name="connsiteX24" fmla="*/ 101926 w 937518"/>
                  <a:gd name="connsiteY24" fmla="*/ 437002 h 1901353"/>
                  <a:gd name="connsiteX25" fmla="*/ 122132 w 937518"/>
                  <a:gd name="connsiteY25" fmla="*/ 443340 h 1901353"/>
                  <a:gd name="connsiteX26" fmla="*/ 570952 w 937518"/>
                  <a:gd name="connsiteY26" fmla="*/ 690396 h 1901353"/>
                  <a:gd name="connsiteX27" fmla="*/ 576996 w 937518"/>
                  <a:gd name="connsiteY27" fmla="*/ 689175 h 1901353"/>
                  <a:gd name="connsiteX28" fmla="*/ 585624 w 937518"/>
                  <a:gd name="connsiteY28" fmla="*/ 654662 h 1901353"/>
                  <a:gd name="connsiteX29" fmla="*/ 537733 w 937518"/>
                  <a:gd name="connsiteY29" fmla="*/ 637522 h 1901353"/>
                  <a:gd name="connsiteX30" fmla="*/ 361976 w 937518"/>
                  <a:gd name="connsiteY30" fmla="*/ 331798 h 1901353"/>
                  <a:gd name="connsiteX31" fmla="*/ 649747 w 937518"/>
                  <a:gd name="connsiteY31" fmla="*/ 0 h 190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37518" h="1901353">
                    <a:moveTo>
                      <a:pt x="649747" y="0"/>
                    </a:moveTo>
                    <a:cubicBezTo>
                      <a:pt x="808679" y="0"/>
                      <a:pt x="937518" y="148551"/>
                      <a:pt x="937518" y="331798"/>
                    </a:cubicBezTo>
                    <a:cubicBezTo>
                      <a:pt x="937518" y="469233"/>
                      <a:pt x="865046" y="587152"/>
                      <a:pt x="761761" y="637522"/>
                    </a:cubicBezTo>
                    <a:lnTo>
                      <a:pt x="713872" y="654662"/>
                    </a:lnTo>
                    <a:lnTo>
                      <a:pt x="722500" y="689175"/>
                    </a:lnTo>
                    <a:lnTo>
                      <a:pt x="742201" y="693153"/>
                    </a:lnTo>
                    <a:cubicBezTo>
                      <a:pt x="780838" y="709495"/>
                      <a:pt x="807948" y="747753"/>
                      <a:pt x="807948" y="792342"/>
                    </a:cubicBezTo>
                    <a:lnTo>
                      <a:pt x="807948" y="1306727"/>
                    </a:lnTo>
                    <a:lnTo>
                      <a:pt x="803697" y="1327784"/>
                    </a:lnTo>
                    <a:lnTo>
                      <a:pt x="893069" y="1901353"/>
                    </a:lnTo>
                    <a:lnTo>
                      <a:pt x="771894" y="1901353"/>
                    </a:lnTo>
                    <a:lnTo>
                      <a:pt x="644455" y="1516132"/>
                    </a:lnTo>
                    <a:lnTo>
                      <a:pt x="492057" y="1901353"/>
                    </a:lnTo>
                    <a:lnTo>
                      <a:pt x="370485" y="1901353"/>
                    </a:lnTo>
                    <a:lnTo>
                      <a:pt x="494841" y="1323036"/>
                    </a:lnTo>
                    <a:lnTo>
                      <a:pt x="491548" y="1306727"/>
                    </a:lnTo>
                    <a:lnTo>
                      <a:pt x="491548" y="858469"/>
                    </a:lnTo>
                    <a:lnTo>
                      <a:pt x="45666" y="793669"/>
                    </a:lnTo>
                    <a:cubicBezTo>
                      <a:pt x="16519" y="789434"/>
                      <a:pt x="-3675" y="762372"/>
                      <a:pt x="561" y="733225"/>
                    </a:cubicBezTo>
                    <a:lnTo>
                      <a:pt x="560" y="733226"/>
                    </a:lnTo>
                    <a:cubicBezTo>
                      <a:pt x="4795" y="704079"/>
                      <a:pt x="31857" y="683885"/>
                      <a:pt x="61004" y="688121"/>
                    </a:cubicBezTo>
                    <a:lnTo>
                      <a:pt x="447748" y="744326"/>
                    </a:lnTo>
                    <a:lnTo>
                      <a:pt x="70699" y="536778"/>
                    </a:lnTo>
                    <a:cubicBezTo>
                      <a:pt x="44897" y="522575"/>
                      <a:pt x="35494" y="490145"/>
                      <a:pt x="49697" y="464343"/>
                    </a:cubicBezTo>
                    <a:cubicBezTo>
                      <a:pt x="60349" y="444991"/>
                      <a:pt x="81254" y="434864"/>
                      <a:pt x="101926" y="437002"/>
                    </a:cubicBezTo>
                    <a:cubicBezTo>
                      <a:pt x="108817" y="437714"/>
                      <a:pt x="115682" y="439790"/>
                      <a:pt x="122132" y="443340"/>
                    </a:cubicBezTo>
                    <a:lnTo>
                      <a:pt x="570952" y="690396"/>
                    </a:lnTo>
                    <a:lnTo>
                      <a:pt x="576996" y="689175"/>
                    </a:lnTo>
                    <a:lnTo>
                      <a:pt x="585624" y="654662"/>
                    </a:lnTo>
                    <a:lnTo>
                      <a:pt x="537733" y="637522"/>
                    </a:lnTo>
                    <a:cubicBezTo>
                      <a:pt x="434448" y="587152"/>
                      <a:pt x="361976" y="469233"/>
                      <a:pt x="361976" y="331798"/>
                    </a:cubicBezTo>
                    <a:cubicBezTo>
                      <a:pt x="361976" y="148551"/>
                      <a:pt x="490815" y="0"/>
                      <a:pt x="6497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38C8556-8F81-AA41-398C-8A3C4F6F1C1A}"/>
                </a:ext>
              </a:extLst>
            </p:cNvPr>
            <p:cNvGrpSpPr/>
            <p:nvPr/>
          </p:nvGrpSpPr>
          <p:grpSpPr>
            <a:xfrm rot="20700000">
              <a:off x="2369517" y="3461959"/>
              <a:ext cx="1510752" cy="489573"/>
              <a:chOff x="6012391" y="6544915"/>
              <a:chExt cx="2031325" cy="646331"/>
            </a:xfrm>
          </p:grpSpPr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55CF6588-8622-49EB-838D-05E9B08440E3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127000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9CC65684-E744-34B3-67BC-B768855189D6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ln w="635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082C29CD-5497-E9EA-EED2-D19FD1A6D3B4}"/>
                  </a:ext>
                </a:extLst>
              </p:cNvPr>
              <p:cNvSpPr txBox="1"/>
              <p:nvPr/>
            </p:nvSpPr>
            <p:spPr>
              <a:xfrm>
                <a:off x="6012391" y="6544915"/>
                <a:ext cx="2031325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3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バシンッ</a:t>
                </a:r>
                <a:endParaRPr kumimoji="1"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0" name="乗算記号 79">
              <a:extLst>
                <a:ext uri="{FF2B5EF4-FFF2-40B4-BE49-F238E27FC236}">
                  <a16:creationId xmlns:a16="http://schemas.microsoft.com/office/drawing/2014/main" id="{42791032-FE00-6A41-B97B-A1DFBF1E2005}"/>
                </a:ext>
              </a:extLst>
            </p:cNvPr>
            <p:cNvSpPr/>
            <p:nvPr/>
          </p:nvSpPr>
          <p:spPr>
            <a:xfrm>
              <a:off x="1802423" y="1269376"/>
              <a:ext cx="1170130" cy="1170130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ACA47629-85A5-E656-A5AB-63F459429F77}"/>
                </a:ext>
              </a:extLst>
            </p:cNvPr>
            <p:cNvCxnSpPr/>
            <p:nvPr/>
          </p:nvCxnSpPr>
          <p:spPr>
            <a:xfrm>
              <a:off x="1692247" y="2528900"/>
              <a:ext cx="7876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28368FD-2BA7-6982-BA2C-4C1E429A152D}"/>
                </a:ext>
              </a:extLst>
            </p:cNvPr>
            <p:cNvCxnSpPr/>
            <p:nvPr/>
          </p:nvCxnSpPr>
          <p:spPr>
            <a:xfrm>
              <a:off x="1525193" y="2634407"/>
              <a:ext cx="7876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A6509F4F-BB64-81E6-B3C3-A99F76173DD5}"/>
                </a:ext>
              </a:extLst>
            </p:cNvPr>
            <p:cNvCxnSpPr/>
            <p:nvPr/>
          </p:nvCxnSpPr>
          <p:spPr>
            <a:xfrm>
              <a:off x="1577947" y="2766292"/>
              <a:ext cx="7876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1C29997E-88E7-B7BB-C99A-449AD49439A5}"/>
                </a:ext>
              </a:extLst>
            </p:cNvPr>
            <p:cNvCxnSpPr/>
            <p:nvPr/>
          </p:nvCxnSpPr>
          <p:spPr>
            <a:xfrm>
              <a:off x="1674662" y="2889385"/>
              <a:ext cx="78762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69C0C4E-5235-7B58-61D1-1E4C24B941E6}"/>
              </a:ext>
            </a:extLst>
          </p:cNvPr>
          <p:cNvSpPr txBox="1"/>
          <p:nvPr/>
        </p:nvSpPr>
        <p:spPr>
          <a:xfrm>
            <a:off x="304800" y="2456031"/>
            <a:ext cx="6284686" cy="14981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閉めて下さい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045313DE-C55F-EC82-739E-1CCCCDE91139}"/>
              </a:ext>
            </a:extLst>
          </p:cNvPr>
          <p:cNvSpPr txBox="1"/>
          <p:nvPr/>
        </p:nvSpPr>
        <p:spPr>
          <a:xfrm>
            <a:off x="304800" y="423521"/>
            <a:ext cx="6284686" cy="17308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502698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静かに閉めて下さいの貼り紙</dc:title>
  <dc:subject>静かに閉めて下さいの貼り紙</dc:subject>
  <dc:creator>でじけろお</dc:creator>
  <cp:lastModifiedBy/>
  <cp:revision>1</cp:revision>
  <dcterms:created xsi:type="dcterms:W3CDTF">2014-12-04T06:28:15Z</dcterms:created>
  <dcterms:modified xsi:type="dcterms:W3CDTF">2024-11-29T05:20:20Z</dcterms:modified>
  <cp:version>1</cp:version>
</cp:coreProperties>
</file>