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4" r:id="rId3"/>
    <p:sldId id="331" r:id="rId4"/>
    <p:sldId id="337" r:id="rId5"/>
    <p:sldId id="336" r:id="rId6"/>
    <p:sldId id="33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006600"/>
    <a:srgbClr val="99CCFF"/>
    <a:srgbClr val="66CCFF"/>
    <a:srgbClr val="FF6600"/>
    <a:srgbClr val="FF3300"/>
    <a:srgbClr val="FF0000"/>
    <a:srgbClr val="339933"/>
    <a:srgbClr val="FFFF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0" d="100"/>
          <a:sy n="70" d="100"/>
        </p:scale>
        <p:origin x="60" y="21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92696" y="1229435"/>
            <a:ext cx="7520607" cy="439912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受付にて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お申込みください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4A2608C-4085-0469-B85B-2045FECA39FD}"/>
              </a:ext>
            </a:extLst>
          </p:cNvPr>
          <p:cNvSpPr txBox="1"/>
          <p:nvPr/>
        </p:nvSpPr>
        <p:spPr>
          <a:xfrm>
            <a:off x="652817" y="593685"/>
            <a:ext cx="8600366" cy="566529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受付にて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お申込み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ください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48828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82CADAD-EB4D-E8BF-0056-B7B7D4BA73DF}"/>
              </a:ext>
            </a:extLst>
          </p:cNvPr>
          <p:cNvSpPr/>
          <p:nvPr/>
        </p:nvSpPr>
        <p:spPr>
          <a:xfrm>
            <a:off x="101600" y="101600"/>
            <a:ext cx="9702800" cy="316411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7701B12-13C3-623B-6950-C301D654AA36}"/>
              </a:ext>
            </a:extLst>
          </p:cNvPr>
          <p:cNvGrpSpPr/>
          <p:nvPr/>
        </p:nvGrpSpPr>
        <p:grpSpPr>
          <a:xfrm>
            <a:off x="3505199" y="262669"/>
            <a:ext cx="2895602" cy="2841974"/>
            <a:chOff x="872070" y="1074215"/>
            <a:chExt cx="2292711" cy="2250250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087330EF-8F61-58B5-7C39-40B1BCD976DB}"/>
                </a:ext>
              </a:extLst>
            </p:cNvPr>
            <p:cNvGrpSpPr/>
            <p:nvPr/>
          </p:nvGrpSpPr>
          <p:grpSpPr>
            <a:xfrm>
              <a:off x="872070" y="1074215"/>
              <a:ext cx="2292711" cy="2250250"/>
              <a:chOff x="-9318211" y="1235553"/>
              <a:chExt cx="2962338" cy="2907476"/>
            </a:xfrm>
          </p:grpSpPr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C5FD8F19-CCC0-25CC-7DFD-50FA0628E312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924E97C2-5A5C-98FC-A235-FBC277F2E517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FD8287D-AA24-DB5B-685B-E4B7F14DF5B0}"/>
                </a:ext>
              </a:extLst>
            </p:cNvPr>
            <p:cNvSpPr/>
            <p:nvPr/>
          </p:nvSpPr>
          <p:spPr bwMode="auto">
            <a:xfrm>
              <a:off x="1386360" y="124441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C382415D-4EC2-CE35-6592-A71BA50C938B}"/>
                </a:ext>
              </a:extLst>
            </p:cNvPr>
            <p:cNvSpPr/>
            <p:nvPr/>
          </p:nvSpPr>
          <p:spPr bwMode="auto">
            <a:xfrm rot="10800000">
              <a:off x="1780825" y="249240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6FDEEB4-85AF-4C01-29BF-AD95DCC17515}"/>
                </a:ext>
              </a:extLst>
            </p:cNvPr>
            <p:cNvSpPr/>
            <p:nvPr/>
          </p:nvSpPr>
          <p:spPr bwMode="auto">
            <a:xfrm>
              <a:off x="1783235" y="277874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B4B964F-EDA4-1984-D87F-6BBE5D7C76C8}"/>
              </a:ext>
            </a:extLst>
          </p:cNvPr>
          <p:cNvSpPr txBox="1"/>
          <p:nvPr/>
        </p:nvSpPr>
        <p:spPr>
          <a:xfrm>
            <a:off x="448100" y="3505854"/>
            <a:ext cx="9009800" cy="29001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受付にて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お申込みください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019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4ABBF02-E214-7552-0E84-04B5503953D0}"/>
              </a:ext>
            </a:extLst>
          </p:cNvPr>
          <p:cNvSpPr txBox="1"/>
          <p:nvPr/>
        </p:nvSpPr>
        <p:spPr>
          <a:xfrm>
            <a:off x="533400" y="3530600"/>
            <a:ext cx="8884204" cy="285065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受付にて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お申込みください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B571153-8D0D-4FB4-5D0F-86FE7F891D5C}"/>
              </a:ext>
            </a:extLst>
          </p:cNvPr>
          <p:cNvGrpSpPr/>
          <p:nvPr/>
        </p:nvGrpSpPr>
        <p:grpSpPr>
          <a:xfrm>
            <a:off x="3505199" y="262669"/>
            <a:ext cx="2895602" cy="2841974"/>
            <a:chOff x="872070" y="1074215"/>
            <a:chExt cx="2292711" cy="2250250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4B03C506-4BCE-4E2C-C155-DCC5EC2AE824}"/>
                </a:ext>
              </a:extLst>
            </p:cNvPr>
            <p:cNvGrpSpPr/>
            <p:nvPr/>
          </p:nvGrpSpPr>
          <p:grpSpPr>
            <a:xfrm>
              <a:off x="872070" y="1074215"/>
              <a:ext cx="2292711" cy="2250250"/>
              <a:chOff x="-9318211" y="1235553"/>
              <a:chExt cx="2962338" cy="2907476"/>
            </a:xfrm>
          </p:grpSpPr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B25BDA9A-435D-8528-0688-177399D2874C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A3C59F27-2AE0-3175-409D-060F3200F820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3557526-A445-D85F-A6E9-5A3691D00214}"/>
                </a:ext>
              </a:extLst>
            </p:cNvPr>
            <p:cNvSpPr/>
            <p:nvPr/>
          </p:nvSpPr>
          <p:spPr bwMode="auto">
            <a:xfrm>
              <a:off x="1386360" y="124441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2053FE58-85B4-A3A8-004C-565FA08F8240}"/>
                </a:ext>
              </a:extLst>
            </p:cNvPr>
            <p:cNvSpPr/>
            <p:nvPr/>
          </p:nvSpPr>
          <p:spPr bwMode="auto">
            <a:xfrm rot="10800000">
              <a:off x="1780825" y="249240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698714C-FBE0-3147-4751-5DDB9FCE7EFD}"/>
                </a:ext>
              </a:extLst>
            </p:cNvPr>
            <p:cNvSpPr/>
            <p:nvPr/>
          </p:nvSpPr>
          <p:spPr bwMode="auto">
            <a:xfrm>
              <a:off x="1783235" y="277874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4DE49-51E9-AB93-85C0-B8E6F5B23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9E65DA5A-1567-0CD5-46C3-1611D8560F1F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35F5174-A471-8DB8-96E5-40B13B43B959}"/>
              </a:ext>
            </a:extLst>
          </p:cNvPr>
          <p:cNvSpPr txBox="1"/>
          <p:nvPr/>
        </p:nvSpPr>
        <p:spPr>
          <a:xfrm>
            <a:off x="738971" y="731150"/>
            <a:ext cx="8586380" cy="280620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受付にて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お申込みください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4B83CA2-0850-6CC4-C504-0D2E08CEFAB7}"/>
              </a:ext>
            </a:extLst>
          </p:cNvPr>
          <p:cNvGrpSpPr/>
          <p:nvPr/>
        </p:nvGrpSpPr>
        <p:grpSpPr>
          <a:xfrm flipH="1">
            <a:off x="6978225" y="3716105"/>
            <a:ext cx="2473495" cy="2918087"/>
            <a:chOff x="831987" y="6176591"/>
            <a:chExt cx="2268876" cy="267668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B0D70821-B26C-5C15-DD99-D5A4BBE3F769}"/>
                </a:ext>
              </a:extLst>
            </p:cNvPr>
            <p:cNvSpPr/>
            <p:nvPr/>
          </p:nvSpPr>
          <p:spPr bwMode="auto">
            <a:xfrm>
              <a:off x="839010" y="6176591"/>
              <a:ext cx="1608207" cy="1707904"/>
            </a:xfrm>
            <a:custGeom>
              <a:avLst/>
              <a:gdLst>
                <a:gd name="connsiteX0" fmla="*/ 704826 w 1608207"/>
                <a:gd name="connsiteY0" fmla="*/ 0 h 1538922"/>
                <a:gd name="connsiteX1" fmla="*/ 776891 w 1608207"/>
                <a:gd name="connsiteY1" fmla="*/ 3973 h 1538922"/>
                <a:gd name="connsiteX2" fmla="*/ 804104 w 1608207"/>
                <a:gd name="connsiteY2" fmla="*/ 8507 h 1538922"/>
                <a:gd name="connsiteX3" fmla="*/ 831317 w 1608207"/>
                <a:gd name="connsiteY3" fmla="*/ 3973 h 1538922"/>
                <a:gd name="connsiteX4" fmla="*/ 903381 w 1608207"/>
                <a:gd name="connsiteY4" fmla="*/ 0 h 1538922"/>
                <a:gd name="connsiteX5" fmla="*/ 1608207 w 1608207"/>
                <a:gd name="connsiteY5" fmla="*/ 769461 h 1538922"/>
                <a:gd name="connsiteX6" fmla="*/ 903381 w 1608207"/>
                <a:gd name="connsiteY6" fmla="*/ 1538922 h 1538922"/>
                <a:gd name="connsiteX7" fmla="*/ 831317 w 1608207"/>
                <a:gd name="connsiteY7" fmla="*/ 1534950 h 1538922"/>
                <a:gd name="connsiteX8" fmla="*/ 804104 w 1608207"/>
                <a:gd name="connsiteY8" fmla="*/ 1530416 h 1538922"/>
                <a:gd name="connsiteX9" fmla="*/ 776891 w 1608207"/>
                <a:gd name="connsiteY9" fmla="*/ 1534950 h 1538922"/>
                <a:gd name="connsiteX10" fmla="*/ 704826 w 1608207"/>
                <a:gd name="connsiteY10" fmla="*/ 1538922 h 1538922"/>
                <a:gd name="connsiteX11" fmla="*/ 0 w 1608207"/>
                <a:gd name="connsiteY11" fmla="*/ 769461 h 1538922"/>
                <a:gd name="connsiteX12" fmla="*/ 704826 w 1608207"/>
                <a:gd name="connsiteY12" fmla="*/ 0 h 1538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08207" h="1538922">
                  <a:moveTo>
                    <a:pt x="704826" y="0"/>
                  </a:moveTo>
                  <a:cubicBezTo>
                    <a:pt x="729155" y="0"/>
                    <a:pt x="753196" y="1346"/>
                    <a:pt x="776891" y="3973"/>
                  </a:cubicBezTo>
                  <a:lnTo>
                    <a:pt x="804104" y="8507"/>
                  </a:lnTo>
                  <a:lnTo>
                    <a:pt x="831317" y="3973"/>
                  </a:lnTo>
                  <a:cubicBezTo>
                    <a:pt x="855011" y="1346"/>
                    <a:pt x="879052" y="0"/>
                    <a:pt x="903381" y="0"/>
                  </a:cubicBezTo>
                  <a:cubicBezTo>
                    <a:pt x="1292646" y="0"/>
                    <a:pt x="1608207" y="344499"/>
                    <a:pt x="1608207" y="769461"/>
                  </a:cubicBezTo>
                  <a:cubicBezTo>
                    <a:pt x="1608207" y="1194423"/>
                    <a:pt x="1292646" y="1538922"/>
                    <a:pt x="903381" y="1538922"/>
                  </a:cubicBezTo>
                  <a:cubicBezTo>
                    <a:pt x="879052" y="1538922"/>
                    <a:pt x="855011" y="1537577"/>
                    <a:pt x="831317" y="1534950"/>
                  </a:cubicBezTo>
                  <a:lnTo>
                    <a:pt x="804104" y="1530416"/>
                  </a:lnTo>
                  <a:lnTo>
                    <a:pt x="776891" y="1534950"/>
                  </a:lnTo>
                  <a:cubicBezTo>
                    <a:pt x="753196" y="1537577"/>
                    <a:pt x="729155" y="1538922"/>
                    <a:pt x="704826" y="1538922"/>
                  </a:cubicBezTo>
                  <a:cubicBezTo>
                    <a:pt x="315561" y="1538922"/>
                    <a:pt x="0" y="1194423"/>
                    <a:pt x="0" y="769461"/>
                  </a:cubicBezTo>
                  <a:cubicBezTo>
                    <a:pt x="0" y="344499"/>
                    <a:pt x="315561" y="0"/>
                    <a:pt x="7048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759CF90-B6AC-F59F-0EBB-298CF833D8BF}"/>
                </a:ext>
              </a:extLst>
            </p:cNvPr>
            <p:cNvGrpSpPr/>
            <p:nvPr/>
          </p:nvGrpSpPr>
          <p:grpSpPr>
            <a:xfrm>
              <a:off x="831987" y="6221417"/>
              <a:ext cx="2268876" cy="2631863"/>
              <a:chOff x="3440716" y="6221417"/>
              <a:chExt cx="2268876" cy="2631863"/>
            </a:xfrm>
          </p:grpSpPr>
          <p:sp>
            <p:nvSpPr>
              <p:cNvPr id="5" name="台形 4">
                <a:extLst>
                  <a:ext uri="{FF2B5EF4-FFF2-40B4-BE49-F238E27FC236}">
                    <a16:creationId xmlns:a16="http://schemas.microsoft.com/office/drawing/2014/main" id="{E03F6BD6-4192-491E-BC71-977D9887B7E4}"/>
                  </a:ext>
                </a:extLst>
              </p:cNvPr>
              <p:cNvSpPr/>
              <p:nvPr/>
            </p:nvSpPr>
            <p:spPr bwMode="auto">
              <a:xfrm>
                <a:off x="4105901" y="7627833"/>
                <a:ext cx="290552" cy="318738"/>
              </a:xfrm>
              <a:prstGeom prst="trapezoid">
                <a:avLst>
                  <a:gd name="adj" fmla="val 115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74E08262-F2DA-BC78-928E-18C3993C4CA5}"/>
                  </a:ext>
                </a:extLst>
              </p:cNvPr>
              <p:cNvGrpSpPr/>
              <p:nvPr/>
            </p:nvGrpSpPr>
            <p:grpSpPr>
              <a:xfrm>
                <a:off x="3440716" y="6238069"/>
                <a:ext cx="1620922" cy="1494082"/>
                <a:chOff x="4814076" y="1372686"/>
                <a:chExt cx="1620922" cy="1494082"/>
              </a:xfrm>
            </p:grpSpPr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FC3EBC31-FC4C-0B21-8654-87089C767511}"/>
                    </a:ext>
                  </a:extLst>
                </p:cNvPr>
                <p:cNvSpPr/>
                <p:nvPr/>
              </p:nvSpPr>
              <p:spPr bwMode="auto">
                <a:xfrm>
                  <a:off x="4947797" y="1372686"/>
                  <a:ext cx="1353480" cy="143569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75D3141E-D637-0D72-260F-ADDB2F91A7C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077828" y="20980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CC5F4506-CE67-F262-1DEF-7D79AAA3DFDD}"/>
                    </a:ext>
                  </a:extLst>
                </p:cNvPr>
                <p:cNvSpPr/>
                <p:nvPr/>
              </p:nvSpPr>
              <p:spPr bwMode="auto">
                <a:xfrm rot="20700000">
                  <a:off x="4814076" y="20980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760D8853-B3B7-B665-5065-235D9AB86F01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147349" y="21957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6F909668-5A56-7AC4-497D-E7DD71738DB7}"/>
                    </a:ext>
                  </a:extLst>
                </p:cNvPr>
                <p:cNvSpPr/>
                <p:nvPr/>
              </p:nvSpPr>
              <p:spPr bwMode="auto">
                <a:xfrm rot="20700000">
                  <a:off x="4883596" y="21957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C1A57075-9FEE-DAF5-B7E2-65B495FD4E9A}"/>
                    </a:ext>
                  </a:extLst>
                </p:cNvPr>
                <p:cNvGrpSpPr/>
                <p:nvPr/>
              </p:nvGrpSpPr>
              <p:grpSpPr>
                <a:xfrm>
                  <a:off x="4994467" y="1476227"/>
                  <a:ext cx="1260140" cy="1390541"/>
                  <a:chOff x="1740727" y="1476227"/>
                  <a:chExt cx="1260140" cy="1390541"/>
                </a:xfrm>
              </p:grpSpPr>
              <p:sp>
                <p:nvSpPr>
                  <p:cNvPr id="95" name="楕円 94">
                    <a:extLst>
                      <a:ext uri="{FF2B5EF4-FFF2-40B4-BE49-F238E27FC236}">
                        <a16:creationId xmlns:a16="http://schemas.microsoft.com/office/drawing/2014/main" id="{8FBFA04A-71C8-5537-2D98-A1E310B2E2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0727" y="1476227"/>
                    <a:ext cx="1260140" cy="13905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楕円 95">
                    <a:extLst>
                      <a:ext uri="{FF2B5EF4-FFF2-40B4-BE49-F238E27FC236}">
                        <a16:creationId xmlns:a16="http://schemas.microsoft.com/office/drawing/2014/main" id="{1032E652-41D1-CC62-7536-975445C2C7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1719" y="2493181"/>
                    <a:ext cx="124146" cy="4571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二等辺三角形 46">
                    <a:extLst>
                      <a:ext uri="{FF2B5EF4-FFF2-40B4-BE49-F238E27FC236}">
                        <a16:creationId xmlns:a16="http://schemas.microsoft.com/office/drawing/2014/main" id="{E5328293-F4AD-41A3-056D-B08438F0AF1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26800" y="2619375"/>
                    <a:ext cx="304310" cy="138704"/>
                  </a:xfrm>
                  <a:custGeom>
                    <a:avLst/>
                    <a:gdLst>
                      <a:gd name="connsiteX0" fmla="*/ 0 w 345496"/>
                      <a:gd name="connsiteY0" fmla="*/ 157417 h 157417"/>
                      <a:gd name="connsiteX1" fmla="*/ 172748 w 345496"/>
                      <a:gd name="connsiteY1" fmla="*/ 0 h 157417"/>
                      <a:gd name="connsiteX2" fmla="*/ 345496 w 345496"/>
                      <a:gd name="connsiteY2" fmla="*/ 157417 h 157417"/>
                      <a:gd name="connsiteX3" fmla="*/ 0 w 345496"/>
                      <a:gd name="connsiteY3" fmla="*/ 157417 h 157417"/>
                      <a:gd name="connsiteX0" fmla="*/ 0 w 345496"/>
                      <a:gd name="connsiteY0" fmla="*/ 157453 h 157453"/>
                      <a:gd name="connsiteX1" fmla="*/ 172748 w 345496"/>
                      <a:gd name="connsiteY1" fmla="*/ 36 h 157453"/>
                      <a:gd name="connsiteX2" fmla="*/ 345496 w 345496"/>
                      <a:gd name="connsiteY2" fmla="*/ 157453 h 157453"/>
                      <a:gd name="connsiteX3" fmla="*/ 0 w 345496"/>
                      <a:gd name="connsiteY3" fmla="*/ 157453 h 157453"/>
                      <a:gd name="connsiteX0" fmla="*/ 27 w 345523"/>
                      <a:gd name="connsiteY0" fmla="*/ 157444 h 163831"/>
                      <a:gd name="connsiteX1" fmla="*/ 172775 w 345523"/>
                      <a:gd name="connsiteY1" fmla="*/ 27 h 163831"/>
                      <a:gd name="connsiteX2" fmla="*/ 345523 w 345523"/>
                      <a:gd name="connsiteY2" fmla="*/ 157444 h 163831"/>
                      <a:gd name="connsiteX3" fmla="*/ 27 w 345523"/>
                      <a:gd name="connsiteY3" fmla="*/ 157444 h 163831"/>
                      <a:gd name="connsiteX0" fmla="*/ 27 w 345822"/>
                      <a:gd name="connsiteY0" fmla="*/ 157444 h 170071"/>
                      <a:gd name="connsiteX1" fmla="*/ 172775 w 345822"/>
                      <a:gd name="connsiteY1" fmla="*/ 27 h 170071"/>
                      <a:gd name="connsiteX2" fmla="*/ 345523 w 345822"/>
                      <a:gd name="connsiteY2" fmla="*/ 157444 h 170071"/>
                      <a:gd name="connsiteX3" fmla="*/ 27 w 345822"/>
                      <a:gd name="connsiteY3" fmla="*/ 157444 h 170071"/>
                      <a:gd name="connsiteX0" fmla="*/ 27 w 346670"/>
                      <a:gd name="connsiteY0" fmla="*/ 157444 h 167349"/>
                      <a:gd name="connsiteX1" fmla="*/ 172775 w 346670"/>
                      <a:gd name="connsiteY1" fmla="*/ 27 h 167349"/>
                      <a:gd name="connsiteX2" fmla="*/ 345523 w 346670"/>
                      <a:gd name="connsiteY2" fmla="*/ 157444 h 167349"/>
                      <a:gd name="connsiteX3" fmla="*/ 27 w 346670"/>
                      <a:gd name="connsiteY3" fmla="*/ 157444 h 167349"/>
                      <a:gd name="connsiteX0" fmla="*/ 299 w 346942"/>
                      <a:gd name="connsiteY0" fmla="*/ 157444 h 167349"/>
                      <a:gd name="connsiteX1" fmla="*/ 173047 w 346942"/>
                      <a:gd name="connsiteY1" fmla="*/ 27 h 167349"/>
                      <a:gd name="connsiteX2" fmla="*/ 345795 w 346942"/>
                      <a:gd name="connsiteY2" fmla="*/ 157444 h 167349"/>
                      <a:gd name="connsiteX3" fmla="*/ 299 w 346942"/>
                      <a:gd name="connsiteY3" fmla="*/ 157444 h 167349"/>
                      <a:gd name="connsiteX0" fmla="*/ 529 w 347172"/>
                      <a:gd name="connsiteY0" fmla="*/ 157444 h 166436"/>
                      <a:gd name="connsiteX1" fmla="*/ 173277 w 347172"/>
                      <a:gd name="connsiteY1" fmla="*/ 27 h 166436"/>
                      <a:gd name="connsiteX2" fmla="*/ 346025 w 347172"/>
                      <a:gd name="connsiteY2" fmla="*/ 157444 h 166436"/>
                      <a:gd name="connsiteX3" fmla="*/ 529 w 347172"/>
                      <a:gd name="connsiteY3" fmla="*/ 157444 h 16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7172" h="166436">
                        <a:moveTo>
                          <a:pt x="529" y="157444"/>
                        </a:moveTo>
                        <a:cubicBezTo>
                          <a:pt x="-8564" y="145453"/>
                          <a:pt x="101406" y="-2270"/>
                          <a:pt x="173277" y="27"/>
                        </a:cubicBezTo>
                        <a:cubicBezTo>
                          <a:pt x="245148" y="2324"/>
                          <a:pt x="359879" y="145454"/>
                          <a:pt x="346025" y="157444"/>
                        </a:cubicBezTo>
                        <a:cubicBezTo>
                          <a:pt x="332171" y="169434"/>
                          <a:pt x="9622" y="169435"/>
                          <a:pt x="529" y="15744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2354A215-8272-A1B6-D582-05D37737B148}"/>
                  </a:ext>
                </a:extLst>
              </p:cNvPr>
              <p:cNvSpPr/>
              <p:nvPr/>
            </p:nvSpPr>
            <p:spPr bwMode="auto">
              <a:xfrm rot="16200000" flipH="1">
                <a:off x="3902633" y="6083441"/>
                <a:ext cx="706262" cy="982213"/>
              </a:xfrm>
              <a:custGeom>
                <a:avLst/>
                <a:gdLst>
                  <a:gd name="connsiteX0" fmla="*/ 0 w 706262"/>
                  <a:gd name="connsiteY0" fmla="*/ 545356 h 982213"/>
                  <a:gd name="connsiteX1" fmla="*/ 142626 w 706262"/>
                  <a:gd name="connsiteY1" fmla="*/ 837899 h 982213"/>
                  <a:gd name="connsiteX2" fmla="*/ 706261 w 706262"/>
                  <a:gd name="connsiteY2" fmla="*/ 889685 h 982213"/>
                  <a:gd name="connsiteX3" fmla="*/ 706259 w 706262"/>
                  <a:gd name="connsiteY3" fmla="*/ 889683 h 982213"/>
                  <a:gd name="connsiteX4" fmla="*/ 476376 w 706262"/>
                  <a:gd name="connsiteY4" fmla="*/ 848178 h 982213"/>
                  <a:gd name="connsiteX5" fmla="*/ 387523 w 706262"/>
                  <a:gd name="connsiteY5" fmla="*/ 800567 h 982213"/>
                  <a:gd name="connsiteX6" fmla="*/ 426245 w 706262"/>
                  <a:gd name="connsiteY6" fmla="*/ 806244 h 982213"/>
                  <a:gd name="connsiteX7" fmla="*/ 612920 w 706262"/>
                  <a:gd name="connsiteY7" fmla="*/ 729547 h 982213"/>
                  <a:gd name="connsiteX8" fmla="*/ 268600 w 706262"/>
                  <a:gd name="connsiteY8" fmla="*/ 592251 h 982213"/>
                  <a:gd name="connsiteX9" fmla="*/ 220034 w 706262"/>
                  <a:gd name="connsiteY9" fmla="*/ 535748 h 982213"/>
                  <a:gd name="connsiteX10" fmla="*/ 192433 w 706262"/>
                  <a:gd name="connsiteY10" fmla="*/ 491598 h 982213"/>
                  <a:gd name="connsiteX11" fmla="*/ 206007 w 706262"/>
                  <a:gd name="connsiteY11" fmla="*/ 465689 h 982213"/>
                  <a:gd name="connsiteX12" fmla="*/ 268600 w 706262"/>
                  <a:gd name="connsiteY12" fmla="*/ 389076 h 982213"/>
                  <a:gd name="connsiteX13" fmla="*/ 612920 w 706262"/>
                  <a:gd name="connsiteY13" fmla="*/ 251779 h 982213"/>
                  <a:gd name="connsiteX14" fmla="*/ 456045 w 706262"/>
                  <a:gd name="connsiteY14" fmla="*/ 177157 h 982213"/>
                  <a:gd name="connsiteX15" fmla="*/ 398123 w 706262"/>
                  <a:gd name="connsiteY15" fmla="*/ 175966 h 982213"/>
                  <a:gd name="connsiteX16" fmla="*/ 476376 w 706262"/>
                  <a:gd name="connsiteY16" fmla="*/ 134035 h 982213"/>
                  <a:gd name="connsiteX17" fmla="*/ 706260 w 706262"/>
                  <a:gd name="connsiteY17" fmla="*/ 92530 h 982213"/>
                  <a:gd name="connsiteX18" fmla="*/ 706262 w 706262"/>
                  <a:gd name="connsiteY18" fmla="*/ 92528 h 982213"/>
                  <a:gd name="connsiteX19" fmla="*/ 142627 w 706262"/>
                  <a:gd name="connsiteY19" fmla="*/ 144314 h 982213"/>
                  <a:gd name="connsiteX20" fmla="*/ 1 w 706262"/>
                  <a:gd name="connsiteY20" fmla="*/ 436857 h 982213"/>
                  <a:gd name="connsiteX21" fmla="*/ 218 w 706262"/>
                  <a:gd name="connsiteY21" fmla="*/ 490978 h 982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6262" h="982213">
                    <a:moveTo>
                      <a:pt x="0" y="545356"/>
                    </a:moveTo>
                    <a:cubicBezTo>
                      <a:pt x="9371" y="647354"/>
                      <a:pt x="57654" y="752927"/>
                      <a:pt x="142626" y="837899"/>
                    </a:cubicBezTo>
                    <a:cubicBezTo>
                      <a:pt x="312570" y="1007843"/>
                      <a:pt x="564917" y="1031028"/>
                      <a:pt x="706261" y="889685"/>
                    </a:cubicBezTo>
                    <a:lnTo>
                      <a:pt x="706259" y="889683"/>
                    </a:lnTo>
                    <a:cubicBezTo>
                      <a:pt x="629662" y="893640"/>
                      <a:pt x="551011" y="878970"/>
                      <a:pt x="476376" y="848178"/>
                    </a:cubicBezTo>
                    <a:lnTo>
                      <a:pt x="387523" y="800567"/>
                    </a:lnTo>
                    <a:lnTo>
                      <a:pt x="426245" y="806244"/>
                    </a:lnTo>
                    <a:cubicBezTo>
                      <a:pt x="496384" y="804811"/>
                      <a:pt x="562898" y="779568"/>
                      <a:pt x="612920" y="729547"/>
                    </a:cubicBezTo>
                    <a:cubicBezTo>
                      <a:pt x="490910" y="737862"/>
                      <a:pt x="363345" y="686996"/>
                      <a:pt x="268600" y="592251"/>
                    </a:cubicBezTo>
                    <a:cubicBezTo>
                      <a:pt x="250835" y="574486"/>
                      <a:pt x="234613" y="555567"/>
                      <a:pt x="220034" y="535748"/>
                    </a:cubicBezTo>
                    <a:lnTo>
                      <a:pt x="192433" y="491598"/>
                    </a:lnTo>
                    <a:lnTo>
                      <a:pt x="206007" y="465689"/>
                    </a:lnTo>
                    <a:cubicBezTo>
                      <a:pt x="223970" y="438499"/>
                      <a:pt x="244914" y="412762"/>
                      <a:pt x="268600" y="389076"/>
                    </a:cubicBezTo>
                    <a:cubicBezTo>
                      <a:pt x="363345" y="294330"/>
                      <a:pt x="490910" y="243464"/>
                      <a:pt x="612920" y="251779"/>
                    </a:cubicBezTo>
                    <a:cubicBezTo>
                      <a:pt x="570044" y="208903"/>
                      <a:pt x="515051" y="184233"/>
                      <a:pt x="456045" y="177157"/>
                    </a:cubicBezTo>
                    <a:lnTo>
                      <a:pt x="398123" y="175966"/>
                    </a:lnTo>
                    <a:lnTo>
                      <a:pt x="476376" y="134035"/>
                    </a:lnTo>
                    <a:cubicBezTo>
                      <a:pt x="551012" y="103243"/>
                      <a:pt x="629663" y="88573"/>
                      <a:pt x="706260" y="92530"/>
                    </a:cubicBezTo>
                    <a:lnTo>
                      <a:pt x="706262" y="92528"/>
                    </a:lnTo>
                    <a:cubicBezTo>
                      <a:pt x="564918" y="-48815"/>
                      <a:pt x="312571" y="-25630"/>
                      <a:pt x="142627" y="144314"/>
                    </a:cubicBezTo>
                    <a:cubicBezTo>
                      <a:pt x="57655" y="229286"/>
                      <a:pt x="9372" y="334859"/>
                      <a:pt x="1" y="436857"/>
                    </a:cubicBezTo>
                    <a:lnTo>
                      <a:pt x="218" y="490978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52D2D06D-F751-F36D-D199-2FE5105A7693}"/>
                  </a:ext>
                </a:extLst>
              </p:cNvPr>
              <p:cNvSpPr/>
              <p:nvPr/>
            </p:nvSpPr>
            <p:spPr bwMode="auto">
              <a:xfrm>
                <a:off x="3856239" y="6969758"/>
                <a:ext cx="104081" cy="1995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15DF8768-9596-60F3-B542-37014ACF5524}"/>
                  </a:ext>
                </a:extLst>
              </p:cNvPr>
              <p:cNvSpPr/>
              <p:nvPr/>
            </p:nvSpPr>
            <p:spPr bwMode="auto">
              <a:xfrm>
                <a:off x="4532514" y="6969758"/>
                <a:ext cx="104081" cy="1995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9DF8DD84-BFC6-A8CD-0547-48B0D170CDAE}"/>
                  </a:ext>
                </a:extLst>
              </p:cNvPr>
              <p:cNvGrpSpPr/>
              <p:nvPr/>
            </p:nvGrpSpPr>
            <p:grpSpPr>
              <a:xfrm>
                <a:off x="3524427" y="7842577"/>
                <a:ext cx="1487590" cy="908907"/>
                <a:chOff x="8892403" y="10283255"/>
                <a:chExt cx="1487590" cy="908907"/>
              </a:xfrm>
            </p:grpSpPr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FD290D64-3872-8367-D005-5F2A2A3B008D}"/>
                    </a:ext>
                  </a:extLst>
                </p:cNvPr>
                <p:cNvSpPr/>
                <p:nvPr/>
              </p:nvSpPr>
              <p:spPr bwMode="auto">
                <a:xfrm>
                  <a:off x="8892403" y="10285750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84" name="直線コネクタ 83">
                  <a:extLst>
                    <a:ext uri="{FF2B5EF4-FFF2-40B4-BE49-F238E27FC236}">
                      <a16:creationId xmlns:a16="http://schemas.microsoft.com/office/drawing/2014/main" id="{68442162-DDE6-F23B-05C6-6CB7A4785206}"/>
                    </a:ext>
                  </a:extLst>
                </p:cNvPr>
                <p:cNvCxnSpPr/>
                <p:nvPr/>
              </p:nvCxnSpPr>
              <p:spPr bwMode="auto">
                <a:xfrm>
                  <a:off x="8997958" y="10742782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85" name="直線コネクタ 84">
                  <a:extLst>
                    <a:ext uri="{FF2B5EF4-FFF2-40B4-BE49-F238E27FC236}">
                      <a16:creationId xmlns:a16="http://schemas.microsoft.com/office/drawing/2014/main" id="{417AEE38-DE59-2C46-E530-230CBB8D3F03}"/>
                    </a:ext>
                  </a:extLst>
                </p:cNvPr>
                <p:cNvCxnSpPr/>
                <p:nvPr/>
              </p:nvCxnSpPr>
              <p:spPr bwMode="auto">
                <a:xfrm>
                  <a:off x="10245733" y="10742782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5AB2A2E7-B03D-235B-1D32-D6CE8AF3492F}"/>
                    </a:ext>
                  </a:extLst>
                </p:cNvPr>
                <p:cNvGrpSpPr/>
                <p:nvPr/>
              </p:nvGrpSpPr>
              <p:grpSpPr>
                <a:xfrm>
                  <a:off x="9181455" y="10283255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75F5B0FA-3430-09E0-21DE-AA03472FE886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8" name="台形 87">
                    <a:extLst>
                      <a:ext uri="{FF2B5EF4-FFF2-40B4-BE49-F238E27FC236}">
                        <a16:creationId xmlns:a16="http://schemas.microsoft.com/office/drawing/2014/main" id="{8EFB278C-8B25-FE2E-F851-0E2B2E4D791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rgbClr val="FF33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AB6618B0-F98F-615C-04CD-1028821499EE}"/>
                  </a:ext>
                </a:extLst>
              </p:cNvPr>
              <p:cNvGrpSpPr/>
              <p:nvPr/>
            </p:nvGrpSpPr>
            <p:grpSpPr>
              <a:xfrm>
                <a:off x="4752280" y="7193114"/>
                <a:ext cx="957312" cy="1660166"/>
                <a:chOff x="6144184" y="7215376"/>
                <a:chExt cx="957312" cy="1660166"/>
              </a:xfrm>
            </p:grpSpPr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84C38319-3117-E568-1FA2-E51144B4D5EE}"/>
                    </a:ext>
                  </a:extLst>
                </p:cNvPr>
                <p:cNvGrpSpPr/>
                <p:nvPr/>
              </p:nvGrpSpPr>
              <p:grpSpPr>
                <a:xfrm rot="1250946" flipH="1">
                  <a:off x="6307062" y="7215376"/>
                  <a:ext cx="794434" cy="978687"/>
                  <a:chOff x="3535136" y="5569681"/>
                  <a:chExt cx="847101" cy="1037076"/>
                </a:xfrm>
              </p:grpSpPr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BF86FF99-90D1-EB60-5974-500F5FD79E7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687265" y="5729471"/>
                    <a:ext cx="694972" cy="877286"/>
                  </a:xfrm>
                  <a:custGeom>
                    <a:avLst/>
                    <a:gdLst>
                      <a:gd name="connsiteX0" fmla="*/ 167471 w 1243168"/>
                      <a:gd name="connsiteY0" fmla="*/ 11448 h 1157942"/>
                      <a:gd name="connsiteX1" fmla="*/ 253351 w 1243168"/>
                      <a:gd name="connsiteY1" fmla="*/ 30730 h 1157942"/>
                      <a:gd name="connsiteX2" fmla="*/ 381206 w 1243168"/>
                      <a:gd name="connsiteY2" fmla="*/ 206736 h 1157942"/>
                      <a:gd name="connsiteX3" fmla="*/ 442231 w 1243168"/>
                      <a:gd name="connsiteY3" fmla="*/ 221633 h 1157942"/>
                      <a:gd name="connsiteX4" fmla="*/ 547816 w 1243168"/>
                      <a:gd name="connsiteY4" fmla="*/ 281127 h 1157942"/>
                      <a:gd name="connsiteX5" fmla="*/ 570565 w 1243168"/>
                      <a:gd name="connsiteY5" fmla="*/ 307131 h 1157942"/>
                      <a:gd name="connsiteX6" fmla="*/ 1184400 w 1243168"/>
                      <a:gd name="connsiteY6" fmla="*/ 883409 h 1157942"/>
                      <a:gd name="connsiteX7" fmla="*/ 1197523 w 1243168"/>
                      <a:gd name="connsiteY7" fmla="*/ 1120858 h 1157942"/>
                      <a:gd name="connsiteX8" fmla="*/ 931383 w 1243168"/>
                      <a:gd name="connsiteY8" fmla="*/ 1091108 h 1157942"/>
                      <a:gd name="connsiteX9" fmla="*/ 470898 w 1243168"/>
                      <a:gd name="connsiteY9" fmla="*/ 533274 h 1157942"/>
                      <a:gd name="connsiteX10" fmla="*/ 416052 w 1243168"/>
                      <a:gd name="connsiteY10" fmla="*/ 556215 h 1157942"/>
                      <a:gd name="connsiteX11" fmla="*/ 299481 w 1243168"/>
                      <a:gd name="connsiteY11" fmla="*/ 570817 h 1157942"/>
                      <a:gd name="connsiteX12" fmla="*/ 0 w 1243168"/>
                      <a:gd name="connsiteY12" fmla="*/ 385012 h 1157942"/>
                      <a:gd name="connsiteX13" fmla="*/ 87716 w 1243168"/>
                      <a:gd name="connsiteY13" fmla="*/ 253628 h 1157942"/>
                      <a:gd name="connsiteX14" fmla="*/ 182909 w 1243168"/>
                      <a:gd name="connsiteY14" fmla="*/ 213808 h 1157942"/>
                      <a:gd name="connsiteX15" fmla="*/ 203338 w 1243168"/>
                      <a:gd name="connsiteY15" fmla="*/ 211250 h 1157942"/>
                      <a:gd name="connsiteX16" fmla="*/ 141229 w 1243168"/>
                      <a:gd name="connsiteY16" fmla="*/ 95463 h 1157942"/>
                      <a:gd name="connsiteX17" fmla="*/ 167471 w 1243168"/>
                      <a:gd name="connsiteY17" fmla="*/ 11448 h 1157942"/>
                      <a:gd name="connsiteX0" fmla="*/ 167471 w 1197523"/>
                      <a:gd name="connsiteY0" fmla="*/ 11448 h 1157942"/>
                      <a:gd name="connsiteX1" fmla="*/ 253351 w 1197523"/>
                      <a:gd name="connsiteY1" fmla="*/ 30730 h 1157942"/>
                      <a:gd name="connsiteX2" fmla="*/ 381206 w 1197523"/>
                      <a:gd name="connsiteY2" fmla="*/ 206736 h 1157942"/>
                      <a:gd name="connsiteX3" fmla="*/ 442231 w 1197523"/>
                      <a:gd name="connsiteY3" fmla="*/ 221633 h 1157942"/>
                      <a:gd name="connsiteX4" fmla="*/ 547816 w 1197523"/>
                      <a:gd name="connsiteY4" fmla="*/ 281127 h 1157942"/>
                      <a:gd name="connsiteX5" fmla="*/ 570565 w 1197523"/>
                      <a:gd name="connsiteY5" fmla="*/ 307131 h 1157942"/>
                      <a:gd name="connsiteX6" fmla="*/ 1197523 w 1197523"/>
                      <a:gd name="connsiteY6" fmla="*/ 1120858 h 1157942"/>
                      <a:gd name="connsiteX7" fmla="*/ 931383 w 1197523"/>
                      <a:gd name="connsiteY7" fmla="*/ 1091108 h 1157942"/>
                      <a:gd name="connsiteX8" fmla="*/ 470898 w 1197523"/>
                      <a:gd name="connsiteY8" fmla="*/ 533274 h 1157942"/>
                      <a:gd name="connsiteX9" fmla="*/ 416052 w 1197523"/>
                      <a:gd name="connsiteY9" fmla="*/ 556215 h 1157942"/>
                      <a:gd name="connsiteX10" fmla="*/ 299481 w 1197523"/>
                      <a:gd name="connsiteY10" fmla="*/ 570817 h 1157942"/>
                      <a:gd name="connsiteX11" fmla="*/ 0 w 1197523"/>
                      <a:gd name="connsiteY11" fmla="*/ 385012 h 1157942"/>
                      <a:gd name="connsiteX12" fmla="*/ 87716 w 1197523"/>
                      <a:gd name="connsiteY12" fmla="*/ 253628 h 1157942"/>
                      <a:gd name="connsiteX13" fmla="*/ 182909 w 1197523"/>
                      <a:gd name="connsiteY13" fmla="*/ 213808 h 1157942"/>
                      <a:gd name="connsiteX14" fmla="*/ 203338 w 1197523"/>
                      <a:gd name="connsiteY14" fmla="*/ 211250 h 1157942"/>
                      <a:gd name="connsiteX15" fmla="*/ 141229 w 1197523"/>
                      <a:gd name="connsiteY15" fmla="*/ 95463 h 1157942"/>
                      <a:gd name="connsiteX16" fmla="*/ 167471 w 1197523"/>
                      <a:gd name="connsiteY16" fmla="*/ 11448 h 1157942"/>
                      <a:gd name="connsiteX0" fmla="*/ 167471 w 1197985"/>
                      <a:gd name="connsiteY0" fmla="*/ 11448 h 1122769"/>
                      <a:gd name="connsiteX1" fmla="*/ 253351 w 1197985"/>
                      <a:gd name="connsiteY1" fmla="*/ 30730 h 1122769"/>
                      <a:gd name="connsiteX2" fmla="*/ 381206 w 1197985"/>
                      <a:gd name="connsiteY2" fmla="*/ 206736 h 1122769"/>
                      <a:gd name="connsiteX3" fmla="*/ 442231 w 1197985"/>
                      <a:gd name="connsiteY3" fmla="*/ 221633 h 1122769"/>
                      <a:gd name="connsiteX4" fmla="*/ 547816 w 1197985"/>
                      <a:gd name="connsiteY4" fmla="*/ 281127 h 1122769"/>
                      <a:gd name="connsiteX5" fmla="*/ 570565 w 1197985"/>
                      <a:gd name="connsiteY5" fmla="*/ 307131 h 1122769"/>
                      <a:gd name="connsiteX6" fmla="*/ 1197523 w 1197985"/>
                      <a:gd name="connsiteY6" fmla="*/ 1120858 h 1122769"/>
                      <a:gd name="connsiteX7" fmla="*/ 470898 w 1197985"/>
                      <a:gd name="connsiteY7" fmla="*/ 533274 h 1122769"/>
                      <a:gd name="connsiteX8" fmla="*/ 416052 w 1197985"/>
                      <a:gd name="connsiteY8" fmla="*/ 556215 h 1122769"/>
                      <a:gd name="connsiteX9" fmla="*/ 299481 w 1197985"/>
                      <a:gd name="connsiteY9" fmla="*/ 570817 h 1122769"/>
                      <a:gd name="connsiteX10" fmla="*/ 0 w 1197985"/>
                      <a:gd name="connsiteY10" fmla="*/ 385012 h 1122769"/>
                      <a:gd name="connsiteX11" fmla="*/ 87716 w 1197985"/>
                      <a:gd name="connsiteY11" fmla="*/ 253628 h 1122769"/>
                      <a:gd name="connsiteX12" fmla="*/ 182909 w 1197985"/>
                      <a:gd name="connsiteY12" fmla="*/ 213808 h 1122769"/>
                      <a:gd name="connsiteX13" fmla="*/ 203338 w 1197985"/>
                      <a:gd name="connsiteY13" fmla="*/ 211250 h 1122769"/>
                      <a:gd name="connsiteX14" fmla="*/ 141229 w 1197985"/>
                      <a:gd name="connsiteY14" fmla="*/ 95463 h 1122769"/>
                      <a:gd name="connsiteX15" fmla="*/ 167471 w 1197985"/>
                      <a:gd name="connsiteY15" fmla="*/ 11448 h 1122769"/>
                      <a:gd name="connsiteX0" fmla="*/ 167471 w 683097"/>
                      <a:gd name="connsiteY0" fmla="*/ 11448 h 570817"/>
                      <a:gd name="connsiteX1" fmla="*/ 253351 w 683097"/>
                      <a:gd name="connsiteY1" fmla="*/ 30730 h 570817"/>
                      <a:gd name="connsiteX2" fmla="*/ 381206 w 683097"/>
                      <a:gd name="connsiteY2" fmla="*/ 206736 h 570817"/>
                      <a:gd name="connsiteX3" fmla="*/ 442231 w 683097"/>
                      <a:gd name="connsiteY3" fmla="*/ 221633 h 570817"/>
                      <a:gd name="connsiteX4" fmla="*/ 547816 w 683097"/>
                      <a:gd name="connsiteY4" fmla="*/ 281127 h 570817"/>
                      <a:gd name="connsiteX5" fmla="*/ 570565 w 683097"/>
                      <a:gd name="connsiteY5" fmla="*/ 307131 h 570817"/>
                      <a:gd name="connsiteX6" fmla="*/ 619975 w 683097"/>
                      <a:gd name="connsiteY6" fmla="*/ 477231 h 570817"/>
                      <a:gd name="connsiteX7" fmla="*/ 470898 w 683097"/>
                      <a:gd name="connsiteY7" fmla="*/ 533274 h 570817"/>
                      <a:gd name="connsiteX8" fmla="*/ 416052 w 683097"/>
                      <a:gd name="connsiteY8" fmla="*/ 556215 h 570817"/>
                      <a:gd name="connsiteX9" fmla="*/ 299481 w 683097"/>
                      <a:gd name="connsiteY9" fmla="*/ 570817 h 570817"/>
                      <a:gd name="connsiteX10" fmla="*/ 0 w 683097"/>
                      <a:gd name="connsiteY10" fmla="*/ 385012 h 570817"/>
                      <a:gd name="connsiteX11" fmla="*/ 87716 w 683097"/>
                      <a:gd name="connsiteY11" fmla="*/ 253628 h 570817"/>
                      <a:gd name="connsiteX12" fmla="*/ 182909 w 683097"/>
                      <a:gd name="connsiteY12" fmla="*/ 213808 h 570817"/>
                      <a:gd name="connsiteX13" fmla="*/ 203338 w 683097"/>
                      <a:gd name="connsiteY13" fmla="*/ 211250 h 570817"/>
                      <a:gd name="connsiteX14" fmla="*/ 141229 w 683097"/>
                      <a:gd name="connsiteY14" fmla="*/ 95463 h 570817"/>
                      <a:gd name="connsiteX15" fmla="*/ 167471 w 683097"/>
                      <a:gd name="connsiteY15" fmla="*/ 11448 h 570817"/>
                      <a:gd name="connsiteX0" fmla="*/ 167471 w 697529"/>
                      <a:gd name="connsiteY0" fmla="*/ 11448 h 823385"/>
                      <a:gd name="connsiteX1" fmla="*/ 253351 w 697529"/>
                      <a:gd name="connsiteY1" fmla="*/ 30730 h 823385"/>
                      <a:gd name="connsiteX2" fmla="*/ 381206 w 697529"/>
                      <a:gd name="connsiteY2" fmla="*/ 206736 h 823385"/>
                      <a:gd name="connsiteX3" fmla="*/ 442231 w 697529"/>
                      <a:gd name="connsiteY3" fmla="*/ 221633 h 823385"/>
                      <a:gd name="connsiteX4" fmla="*/ 547816 w 697529"/>
                      <a:gd name="connsiteY4" fmla="*/ 281127 h 823385"/>
                      <a:gd name="connsiteX5" fmla="*/ 570565 w 697529"/>
                      <a:gd name="connsiteY5" fmla="*/ 307131 h 823385"/>
                      <a:gd name="connsiteX6" fmla="*/ 654838 w 697529"/>
                      <a:gd name="connsiteY6" fmla="*/ 819245 h 823385"/>
                      <a:gd name="connsiteX7" fmla="*/ 470898 w 697529"/>
                      <a:gd name="connsiteY7" fmla="*/ 533274 h 823385"/>
                      <a:gd name="connsiteX8" fmla="*/ 416052 w 697529"/>
                      <a:gd name="connsiteY8" fmla="*/ 556215 h 823385"/>
                      <a:gd name="connsiteX9" fmla="*/ 299481 w 697529"/>
                      <a:gd name="connsiteY9" fmla="*/ 570817 h 823385"/>
                      <a:gd name="connsiteX10" fmla="*/ 0 w 697529"/>
                      <a:gd name="connsiteY10" fmla="*/ 385012 h 823385"/>
                      <a:gd name="connsiteX11" fmla="*/ 87716 w 697529"/>
                      <a:gd name="connsiteY11" fmla="*/ 253628 h 823385"/>
                      <a:gd name="connsiteX12" fmla="*/ 182909 w 697529"/>
                      <a:gd name="connsiteY12" fmla="*/ 213808 h 823385"/>
                      <a:gd name="connsiteX13" fmla="*/ 203338 w 697529"/>
                      <a:gd name="connsiteY13" fmla="*/ 211250 h 823385"/>
                      <a:gd name="connsiteX14" fmla="*/ 141229 w 697529"/>
                      <a:gd name="connsiteY14" fmla="*/ 95463 h 823385"/>
                      <a:gd name="connsiteX15" fmla="*/ 167471 w 697529"/>
                      <a:gd name="connsiteY15" fmla="*/ 11448 h 823385"/>
                      <a:gd name="connsiteX0" fmla="*/ 167471 w 694972"/>
                      <a:gd name="connsiteY0" fmla="*/ 11448 h 877287"/>
                      <a:gd name="connsiteX1" fmla="*/ 253351 w 694972"/>
                      <a:gd name="connsiteY1" fmla="*/ 30730 h 877287"/>
                      <a:gd name="connsiteX2" fmla="*/ 381206 w 694972"/>
                      <a:gd name="connsiteY2" fmla="*/ 206736 h 877287"/>
                      <a:gd name="connsiteX3" fmla="*/ 442231 w 694972"/>
                      <a:gd name="connsiteY3" fmla="*/ 221633 h 877287"/>
                      <a:gd name="connsiteX4" fmla="*/ 547816 w 694972"/>
                      <a:gd name="connsiteY4" fmla="*/ 281127 h 877287"/>
                      <a:gd name="connsiteX5" fmla="*/ 570565 w 694972"/>
                      <a:gd name="connsiteY5" fmla="*/ 307131 h 877287"/>
                      <a:gd name="connsiteX6" fmla="*/ 654838 w 694972"/>
                      <a:gd name="connsiteY6" fmla="*/ 819245 h 877287"/>
                      <a:gd name="connsiteX7" fmla="*/ 514509 w 694972"/>
                      <a:gd name="connsiteY7" fmla="*/ 802325 h 877287"/>
                      <a:gd name="connsiteX8" fmla="*/ 416052 w 694972"/>
                      <a:gd name="connsiteY8" fmla="*/ 556215 h 877287"/>
                      <a:gd name="connsiteX9" fmla="*/ 299481 w 694972"/>
                      <a:gd name="connsiteY9" fmla="*/ 570817 h 877287"/>
                      <a:gd name="connsiteX10" fmla="*/ 0 w 694972"/>
                      <a:gd name="connsiteY10" fmla="*/ 385012 h 877287"/>
                      <a:gd name="connsiteX11" fmla="*/ 87716 w 694972"/>
                      <a:gd name="connsiteY11" fmla="*/ 253628 h 877287"/>
                      <a:gd name="connsiteX12" fmla="*/ 182909 w 694972"/>
                      <a:gd name="connsiteY12" fmla="*/ 213808 h 877287"/>
                      <a:gd name="connsiteX13" fmla="*/ 203338 w 694972"/>
                      <a:gd name="connsiteY13" fmla="*/ 211250 h 877287"/>
                      <a:gd name="connsiteX14" fmla="*/ 141229 w 694972"/>
                      <a:gd name="connsiteY14" fmla="*/ 95463 h 877287"/>
                      <a:gd name="connsiteX15" fmla="*/ 167471 w 694972"/>
                      <a:gd name="connsiteY15" fmla="*/ 11448 h 8772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694972" h="877287">
                        <a:moveTo>
                          <a:pt x="167471" y="11448"/>
                        </a:moveTo>
                        <a:cubicBezTo>
                          <a:pt x="198432" y="-6428"/>
                          <a:pt x="214859" y="-5767"/>
                          <a:pt x="253351" y="30730"/>
                        </a:cubicBezTo>
                        <a:lnTo>
                          <a:pt x="381206" y="206736"/>
                        </a:lnTo>
                        <a:lnTo>
                          <a:pt x="442231" y="221633"/>
                        </a:lnTo>
                        <a:cubicBezTo>
                          <a:pt x="484666" y="235935"/>
                          <a:pt x="520906" y="256415"/>
                          <a:pt x="547816" y="281127"/>
                        </a:cubicBezTo>
                        <a:lnTo>
                          <a:pt x="570565" y="307131"/>
                        </a:lnTo>
                        <a:cubicBezTo>
                          <a:pt x="779551" y="578373"/>
                          <a:pt x="664181" y="736713"/>
                          <a:pt x="654838" y="819245"/>
                        </a:cubicBezTo>
                        <a:cubicBezTo>
                          <a:pt x="645495" y="901777"/>
                          <a:pt x="644754" y="896432"/>
                          <a:pt x="514509" y="802325"/>
                        </a:cubicBezTo>
                        <a:lnTo>
                          <a:pt x="416052" y="556215"/>
                        </a:lnTo>
                        <a:cubicBezTo>
                          <a:pt x="380223" y="565618"/>
                          <a:pt x="340831" y="570817"/>
                          <a:pt x="299481" y="570817"/>
                        </a:cubicBezTo>
                        <a:cubicBezTo>
                          <a:pt x="134082" y="570817"/>
                          <a:pt x="0" y="487629"/>
                          <a:pt x="0" y="385012"/>
                        </a:cubicBezTo>
                        <a:cubicBezTo>
                          <a:pt x="1" y="333703"/>
                          <a:pt x="33521" y="287252"/>
                          <a:pt x="87716" y="253628"/>
                        </a:cubicBezTo>
                        <a:cubicBezTo>
                          <a:pt x="114814" y="236816"/>
                          <a:pt x="147080" y="223211"/>
                          <a:pt x="182909" y="213808"/>
                        </a:cubicBezTo>
                        <a:lnTo>
                          <a:pt x="203338" y="211250"/>
                        </a:lnTo>
                        <a:lnTo>
                          <a:pt x="141229" y="95463"/>
                        </a:lnTo>
                        <a:cubicBezTo>
                          <a:pt x="124760" y="66938"/>
                          <a:pt x="136509" y="29323"/>
                          <a:pt x="167471" y="1144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D3671209-E160-3856-CA0F-07529CA188C8}"/>
                      </a:ext>
                    </a:extLst>
                  </p:cNvPr>
                  <p:cNvGrpSpPr/>
                  <p:nvPr/>
                </p:nvGrpSpPr>
                <p:grpSpPr>
                  <a:xfrm>
                    <a:off x="3535136" y="5569681"/>
                    <a:ext cx="536686" cy="555291"/>
                    <a:chOff x="4768782" y="4875188"/>
                    <a:chExt cx="536686" cy="555291"/>
                  </a:xfrm>
                </p:grpSpPr>
                <p:sp>
                  <p:nvSpPr>
                    <p:cNvPr id="78" name="四角形: 角を丸くする 89">
                      <a:extLst>
                        <a:ext uri="{FF2B5EF4-FFF2-40B4-BE49-F238E27FC236}">
                          <a16:creationId xmlns:a16="http://schemas.microsoft.com/office/drawing/2014/main" id="{985EC3E0-5291-5C23-8BC9-CFA53B9C1ED5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9" name="四角形: 角を丸くする 148">
                      <a:extLst>
                        <a:ext uri="{FF2B5EF4-FFF2-40B4-BE49-F238E27FC236}">
                          <a16:creationId xmlns:a16="http://schemas.microsoft.com/office/drawing/2014/main" id="{F4E23D1A-E4CF-2F26-EC3B-41ECAE7A67F1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0" name="四角形: 角を丸くする 149">
                      <a:extLst>
                        <a:ext uri="{FF2B5EF4-FFF2-40B4-BE49-F238E27FC236}">
                          <a16:creationId xmlns:a16="http://schemas.microsoft.com/office/drawing/2014/main" id="{F25D8DA6-5CCD-A73D-8241-B68028F28BA1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1" name="四角形: 角を丸くする 150">
                      <a:extLst>
                        <a:ext uri="{FF2B5EF4-FFF2-40B4-BE49-F238E27FC236}">
                          <a16:creationId xmlns:a16="http://schemas.microsoft.com/office/drawing/2014/main" id="{C098452C-924C-8FA7-520A-D4A4E13BDBDB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2" name="楕円 81">
                      <a:extLst>
                        <a:ext uri="{FF2B5EF4-FFF2-40B4-BE49-F238E27FC236}">
                          <a16:creationId xmlns:a16="http://schemas.microsoft.com/office/drawing/2014/main" id="{E185F6BD-8F31-8EFF-93DA-4BFC037100A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2A9DD71F-D4FC-CFB8-8F58-BCBBE775B0DD}"/>
                    </a:ext>
                  </a:extLst>
                </p:cNvPr>
                <p:cNvGrpSpPr/>
                <p:nvPr/>
              </p:nvGrpSpPr>
              <p:grpSpPr>
                <a:xfrm rot="19800000">
                  <a:off x="6144184" y="7900499"/>
                  <a:ext cx="674767" cy="975043"/>
                  <a:chOff x="6144184" y="7900499"/>
                  <a:chExt cx="674767" cy="975043"/>
                </a:xfrm>
              </p:grpSpPr>
              <p:sp>
                <p:nvSpPr>
                  <p:cNvPr id="74" name="四角形: 上の 2 つの角を丸める 73">
                    <a:extLst>
                      <a:ext uri="{FF2B5EF4-FFF2-40B4-BE49-F238E27FC236}">
                        <a16:creationId xmlns:a16="http://schemas.microsoft.com/office/drawing/2014/main" id="{AE2E47D9-AC20-82B1-C2E1-3CF50BABFCD3}"/>
                      </a:ext>
                    </a:extLst>
                  </p:cNvPr>
                  <p:cNvSpPr/>
                  <p:nvPr/>
                </p:nvSpPr>
                <p:spPr bwMode="auto">
                  <a:xfrm rot="12783480">
                    <a:off x="6144184" y="8018667"/>
                    <a:ext cx="410524" cy="856875"/>
                  </a:xfrm>
                  <a:prstGeom prst="round2SameRect">
                    <a:avLst>
                      <a:gd name="adj1" fmla="val 50000"/>
                      <a:gd name="adj2" fmla="val 12148"/>
                    </a:avLst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5" name="四角形: 上の 2 つの角を丸める 74">
                    <a:extLst>
                      <a:ext uri="{FF2B5EF4-FFF2-40B4-BE49-F238E27FC236}">
                        <a16:creationId xmlns:a16="http://schemas.microsoft.com/office/drawing/2014/main" id="{F0083A15-B3C2-A267-3961-25E5393D8CF3}"/>
                      </a:ext>
                    </a:extLst>
                  </p:cNvPr>
                  <p:cNvSpPr/>
                  <p:nvPr/>
                </p:nvSpPr>
                <p:spPr bwMode="auto">
                  <a:xfrm rot="12783480">
                    <a:off x="6472102" y="7900499"/>
                    <a:ext cx="346849" cy="20592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26098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738971" y="731150"/>
            <a:ext cx="8586380" cy="280620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受付にて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お申込みください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27D3F66D-903B-926D-EA06-95ABB188430A}"/>
              </a:ext>
            </a:extLst>
          </p:cNvPr>
          <p:cNvGrpSpPr/>
          <p:nvPr/>
        </p:nvGrpSpPr>
        <p:grpSpPr>
          <a:xfrm flipH="1">
            <a:off x="6978225" y="3749883"/>
            <a:ext cx="2430270" cy="2867091"/>
            <a:chOff x="3440716" y="6176592"/>
            <a:chExt cx="2268876" cy="2676688"/>
          </a:xfrm>
        </p:grpSpPr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01BE2690-20FC-59C8-8341-BB01A01B198E}"/>
                </a:ext>
              </a:extLst>
            </p:cNvPr>
            <p:cNvSpPr/>
            <p:nvPr/>
          </p:nvSpPr>
          <p:spPr bwMode="auto">
            <a:xfrm>
              <a:off x="4105901" y="7627833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7407131C-4E97-E2F6-E159-408C58EA0210}"/>
                </a:ext>
              </a:extLst>
            </p:cNvPr>
            <p:cNvGrpSpPr/>
            <p:nvPr/>
          </p:nvGrpSpPr>
          <p:grpSpPr>
            <a:xfrm>
              <a:off x="3440716" y="6176592"/>
              <a:ext cx="1620922" cy="1555559"/>
              <a:chOff x="4814076" y="1311209"/>
              <a:chExt cx="1620922" cy="1555559"/>
            </a:xfrm>
          </p:grpSpPr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F4C91385-7583-5F62-0AFE-DE422AEE92F1}"/>
                  </a:ext>
                </a:extLst>
              </p:cNvPr>
              <p:cNvSpPr/>
              <p:nvPr/>
            </p:nvSpPr>
            <p:spPr bwMode="auto">
              <a:xfrm>
                <a:off x="4919711" y="1311209"/>
                <a:ext cx="1409652" cy="153892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71A02916-9F7F-E210-D3DF-6A41B3E5B0D8}"/>
                  </a:ext>
                </a:extLst>
              </p:cNvPr>
              <p:cNvSpPr/>
              <p:nvPr/>
            </p:nvSpPr>
            <p:spPr bwMode="auto">
              <a:xfrm>
                <a:off x="4947797" y="1372686"/>
                <a:ext cx="1353480" cy="143569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A037A9FA-AFDE-7DEB-B919-0BE9CF1ADDFA}"/>
                  </a:ext>
                </a:extLst>
              </p:cNvPr>
              <p:cNvSpPr/>
              <p:nvPr/>
            </p:nvSpPr>
            <p:spPr bwMode="auto">
              <a:xfrm rot="900000" flipH="1">
                <a:off x="6077828" y="2098009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A821BC49-D9AD-DA7C-F76B-02EA75BAA5A4}"/>
                  </a:ext>
                </a:extLst>
              </p:cNvPr>
              <p:cNvSpPr/>
              <p:nvPr/>
            </p:nvSpPr>
            <p:spPr bwMode="auto">
              <a:xfrm rot="20700000">
                <a:off x="4814076" y="2098008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929AB243-287F-B960-F0E5-09B34ECF3387}"/>
                  </a:ext>
                </a:extLst>
              </p:cNvPr>
              <p:cNvSpPr/>
              <p:nvPr/>
            </p:nvSpPr>
            <p:spPr bwMode="auto">
              <a:xfrm rot="900000" flipH="1">
                <a:off x="6147349" y="2195728"/>
                <a:ext cx="218128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8590AAD7-D4BC-C412-2FDE-7E62120E9230}"/>
                  </a:ext>
                </a:extLst>
              </p:cNvPr>
              <p:cNvSpPr/>
              <p:nvPr/>
            </p:nvSpPr>
            <p:spPr bwMode="auto">
              <a:xfrm rot="20700000">
                <a:off x="4883596" y="2195727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4AE8B918-C2C5-2B51-339E-23C617F47882}"/>
                  </a:ext>
                </a:extLst>
              </p:cNvPr>
              <p:cNvGrpSpPr/>
              <p:nvPr/>
            </p:nvGrpSpPr>
            <p:grpSpPr>
              <a:xfrm>
                <a:off x="4994467" y="1476227"/>
                <a:ext cx="1260140" cy="1390541"/>
                <a:chOff x="1740727" y="1476227"/>
                <a:chExt cx="1260140" cy="1390541"/>
              </a:xfrm>
            </p:grpSpPr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E953100D-FF4B-8ECA-5C70-4765AD9983FA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48167DBA-A853-F881-3452-0B25FE72D0CD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二等辺三角形 46">
                  <a:extLst>
                    <a:ext uri="{FF2B5EF4-FFF2-40B4-BE49-F238E27FC236}">
                      <a16:creationId xmlns:a16="http://schemas.microsoft.com/office/drawing/2014/main" id="{20E5DE58-5FEF-5936-7881-85ED2A21572F}"/>
                    </a:ext>
                  </a:extLst>
                </p:cNvPr>
                <p:cNvSpPr/>
                <p:nvPr/>
              </p:nvSpPr>
              <p:spPr bwMode="auto">
                <a:xfrm rot="10800000">
                  <a:off x="2226800" y="2619375"/>
                  <a:ext cx="304310" cy="138704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5" name="四角形: 角を丸くする 114">
                <a:extLst>
                  <a:ext uri="{FF2B5EF4-FFF2-40B4-BE49-F238E27FC236}">
                    <a16:creationId xmlns:a16="http://schemas.microsoft.com/office/drawing/2014/main" id="{8514B722-6BF7-BE9C-572B-7DCC967D4661}"/>
                  </a:ext>
                </a:extLst>
              </p:cNvPr>
              <p:cNvSpPr/>
              <p:nvPr/>
            </p:nvSpPr>
            <p:spPr bwMode="auto">
              <a:xfrm>
                <a:off x="5134044" y="1967726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四角形: 角を丸くする 115">
                <a:extLst>
                  <a:ext uri="{FF2B5EF4-FFF2-40B4-BE49-F238E27FC236}">
                    <a16:creationId xmlns:a16="http://schemas.microsoft.com/office/drawing/2014/main" id="{BE0DD9C4-C2D9-F221-DE93-25A95C960236}"/>
                  </a:ext>
                </a:extLst>
              </p:cNvPr>
              <p:cNvSpPr/>
              <p:nvPr/>
            </p:nvSpPr>
            <p:spPr bwMode="auto">
              <a:xfrm flipH="1">
                <a:off x="5844527" y="1967725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FC06FEA-DFBA-5FFD-0897-7EEF9F2CCF38}"/>
                </a:ext>
              </a:extLst>
            </p:cNvPr>
            <p:cNvSpPr/>
            <p:nvPr/>
          </p:nvSpPr>
          <p:spPr bwMode="auto">
            <a:xfrm rot="16200000" flipH="1">
              <a:off x="3902633" y="6083441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DD617E7D-3F93-67BF-6DBA-19CEDA5F5F7F}"/>
                </a:ext>
              </a:extLst>
            </p:cNvPr>
            <p:cNvSpPr/>
            <p:nvPr/>
          </p:nvSpPr>
          <p:spPr bwMode="auto">
            <a:xfrm>
              <a:off x="3856239" y="6969758"/>
              <a:ext cx="104081" cy="1995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F35F1165-1652-4EA7-0119-3EC5B0CB00EB}"/>
                </a:ext>
              </a:extLst>
            </p:cNvPr>
            <p:cNvSpPr/>
            <p:nvPr/>
          </p:nvSpPr>
          <p:spPr bwMode="auto">
            <a:xfrm>
              <a:off x="4532514" y="6969758"/>
              <a:ext cx="104081" cy="1995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19364207-3BC4-C826-46A4-B19A786B209D}"/>
                </a:ext>
              </a:extLst>
            </p:cNvPr>
            <p:cNvGrpSpPr/>
            <p:nvPr/>
          </p:nvGrpSpPr>
          <p:grpSpPr>
            <a:xfrm>
              <a:off x="3524427" y="7842577"/>
              <a:ext cx="1487590" cy="908907"/>
              <a:chOff x="8892403" y="10283255"/>
              <a:chExt cx="1487590" cy="908907"/>
            </a:xfrm>
          </p:grpSpPr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8DAAED99-D2BA-48C1-E90A-BEEDCD05DA3F}"/>
                  </a:ext>
                </a:extLst>
              </p:cNvPr>
              <p:cNvSpPr/>
              <p:nvPr/>
            </p:nvSpPr>
            <p:spPr bwMode="auto">
              <a:xfrm>
                <a:off x="8892403" y="10285750"/>
                <a:ext cx="1487590" cy="906412"/>
              </a:xfrm>
              <a:prstGeom prst="round2SameRect">
                <a:avLst>
                  <a:gd name="adj1" fmla="val 33957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12077A37-FB7E-329D-46E9-F8499DCD178D}"/>
                  </a:ext>
                </a:extLst>
              </p:cNvPr>
              <p:cNvCxnSpPr/>
              <p:nvPr/>
            </p:nvCxnSpPr>
            <p:spPr bwMode="auto">
              <a:xfrm>
                <a:off x="8997958" y="10742782"/>
                <a:ext cx="0" cy="449380"/>
              </a:xfrm>
              <a:prstGeom prst="line">
                <a:avLst/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C40FEBEA-5EFE-DDDB-9668-598A888431EC}"/>
                  </a:ext>
                </a:extLst>
              </p:cNvPr>
              <p:cNvCxnSpPr/>
              <p:nvPr/>
            </p:nvCxnSpPr>
            <p:spPr bwMode="auto">
              <a:xfrm>
                <a:off x="10245733" y="10742782"/>
                <a:ext cx="0" cy="449380"/>
              </a:xfrm>
              <a:prstGeom prst="line">
                <a:avLst/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002C4E64-032D-EC70-35A0-5CCE083D97AA}"/>
                  </a:ext>
                </a:extLst>
              </p:cNvPr>
              <p:cNvGrpSpPr/>
              <p:nvPr/>
            </p:nvGrpSpPr>
            <p:grpSpPr>
              <a:xfrm>
                <a:off x="9181455" y="10283255"/>
                <a:ext cx="909464" cy="546146"/>
                <a:chOff x="1859421" y="3015148"/>
                <a:chExt cx="1039069" cy="558652"/>
              </a:xfrm>
            </p:grpSpPr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04CD1893-9778-4DF4-B6FB-C61BD0A47553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859421" y="3015148"/>
                  <a:ext cx="1039069" cy="558651"/>
                </a:xfrm>
                <a:custGeom>
                  <a:avLst/>
                  <a:gdLst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220836 w 1039069"/>
                    <a:gd name="connsiteY5" fmla="*/ 558651 h 558651"/>
                    <a:gd name="connsiteX6" fmla="*/ 818208 w 1039069"/>
                    <a:gd name="connsiteY6" fmla="*/ 558651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220836 w 1039069"/>
                    <a:gd name="connsiteY5" fmla="*/ 558651 h 558651"/>
                    <a:gd name="connsiteX6" fmla="*/ 537220 w 1039069"/>
                    <a:gd name="connsiteY6" fmla="*/ 556269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10" fmla="*/ 950389 w 1039069"/>
                    <a:gd name="connsiteY10" fmla="*/ 0 h 558651"/>
                    <a:gd name="connsiteX0" fmla="*/ 950389 w 1039069"/>
                    <a:gd name="connsiteY0" fmla="*/ 0 h 556269"/>
                    <a:gd name="connsiteX1" fmla="*/ 88655 w 1039069"/>
                    <a:gd name="connsiteY1" fmla="*/ 0 h 556269"/>
                    <a:gd name="connsiteX2" fmla="*/ 0 w 1039069"/>
                    <a:gd name="connsiteY2" fmla="*/ 114802 h 556269"/>
                    <a:gd name="connsiteX3" fmla="*/ 194115 w 1039069"/>
                    <a:gd name="connsiteY3" fmla="*/ 205054 h 556269"/>
                    <a:gd name="connsiteX4" fmla="*/ 66942 w 1039069"/>
                    <a:gd name="connsiteY4" fmla="*/ 264182 h 556269"/>
                    <a:gd name="connsiteX5" fmla="*/ 489917 w 1039069"/>
                    <a:gd name="connsiteY5" fmla="*/ 551507 h 556269"/>
                    <a:gd name="connsiteX6" fmla="*/ 537220 w 1039069"/>
                    <a:gd name="connsiteY6" fmla="*/ 556269 h 556269"/>
                    <a:gd name="connsiteX7" fmla="*/ 972120 w 1039069"/>
                    <a:gd name="connsiteY7" fmla="*/ 264146 h 556269"/>
                    <a:gd name="connsiteX8" fmla="*/ 845024 w 1039069"/>
                    <a:gd name="connsiteY8" fmla="*/ 205054 h 556269"/>
                    <a:gd name="connsiteX9" fmla="*/ 1039069 w 1039069"/>
                    <a:gd name="connsiteY9" fmla="*/ 114834 h 556269"/>
                    <a:gd name="connsiteX10" fmla="*/ 950389 w 1039069"/>
                    <a:gd name="connsiteY10" fmla="*/ 0 h 556269"/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489917 w 1039069"/>
                    <a:gd name="connsiteY5" fmla="*/ 558651 h 558651"/>
                    <a:gd name="connsiteX6" fmla="*/ 537220 w 1039069"/>
                    <a:gd name="connsiteY6" fmla="*/ 556269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10" fmla="*/ 950389 w 1039069"/>
                    <a:gd name="connsiteY10" fmla="*/ 0 h 558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9069" h="558651">
                      <a:moveTo>
                        <a:pt x="950389" y="0"/>
                      </a:moveTo>
                      <a:lnTo>
                        <a:pt x="88655" y="0"/>
                      </a:lnTo>
                      <a:lnTo>
                        <a:pt x="0" y="114802"/>
                      </a:lnTo>
                      <a:lnTo>
                        <a:pt x="194115" y="205054"/>
                      </a:lnTo>
                      <a:lnTo>
                        <a:pt x="66942" y="264182"/>
                      </a:lnTo>
                      <a:lnTo>
                        <a:pt x="489917" y="558651"/>
                      </a:lnTo>
                      <a:lnTo>
                        <a:pt x="537220" y="556269"/>
                      </a:lnTo>
                      <a:lnTo>
                        <a:pt x="972120" y="264146"/>
                      </a:lnTo>
                      <a:lnTo>
                        <a:pt x="845024" y="205054"/>
                      </a:lnTo>
                      <a:lnTo>
                        <a:pt x="1039069" y="114834"/>
                      </a:lnTo>
                      <a:lnTo>
                        <a:pt x="95038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台形 65">
                  <a:extLst>
                    <a:ext uri="{FF2B5EF4-FFF2-40B4-BE49-F238E27FC236}">
                      <a16:creationId xmlns:a16="http://schemas.microsoft.com/office/drawing/2014/main" id="{F86BFE63-D18C-4843-5B55-F589BCE98711}"/>
                    </a:ext>
                  </a:extLst>
                </p:cNvPr>
                <p:cNvSpPr/>
                <p:nvPr/>
              </p:nvSpPr>
              <p:spPr bwMode="auto">
                <a:xfrm rot="10800000">
                  <a:off x="2078868" y="3015149"/>
                  <a:ext cx="600200" cy="558651"/>
                </a:xfrm>
                <a:prstGeom prst="trapezoid">
                  <a:avLst>
                    <a:gd name="adj" fmla="val 53719"/>
                  </a:avLst>
                </a:prstGeom>
                <a:solidFill>
                  <a:schemeClr val="accent5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FC635D3E-FADD-EFC6-BC7B-1497669DC6FC}"/>
                    </a:ext>
                  </a:extLst>
                </p:cNvPr>
                <p:cNvSpPr/>
                <p:nvPr/>
              </p:nvSpPr>
              <p:spPr bwMode="auto">
                <a:xfrm rot="10800000">
                  <a:off x="2291763" y="3124421"/>
                  <a:ext cx="174409" cy="449379"/>
                </a:xfrm>
                <a:custGeom>
                  <a:avLst/>
                  <a:gdLst>
                    <a:gd name="connsiteX0" fmla="*/ 129658 w 174409"/>
                    <a:gd name="connsiteY0" fmla="*/ 449379 h 449379"/>
                    <a:gd name="connsiteX1" fmla="*/ 44751 w 174409"/>
                    <a:gd name="connsiteY1" fmla="*/ 449379 h 449379"/>
                    <a:gd name="connsiteX2" fmla="*/ 0 w 174409"/>
                    <a:gd name="connsiteY2" fmla="*/ 162334 h 449379"/>
                    <a:gd name="connsiteX3" fmla="*/ 87204 w 174409"/>
                    <a:gd name="connsiteY3" fmla="*/ 0 h 449379"/>
                    <a:gd name="connsiteX4" fmla="*/ 174409 w 174409"/>
                    <a:gd name="connsiteY4" fmla="*/ 162336 h 4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4409" h="449379">
                      <a:moveTo>
                        <a:pt x="129658" y="449379"/>
                      </a:moveTo>
                      <a:lnTo>
                        <a:pt x="44751" y="449379"/>
                      </a:lnTo>
                      <a:lnTo>
                        <a:pt x="0" y="162334"/>
                      </a:lnTo>
                      <a:lnTo>
                        <a:pt x="87204" y="0"/>
                      </a:lnTo>
                      <a:lnTo>
                        <a:pt x="174409" y="162336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台形 67">
                  <a:extLst>
                    <a:ext uri="{FF2B5EF4-FFF2-40B4-BE49-F238E27FC236}">
                      <a16:creationId xmlns:a16="http://schemas.microsoft.com/office/drawing/2014/main" id="{B3919C1C-DB26-963F-A162-28B71C010CB5}"/>
                    </a:ext>
                  </a:extLst>
                </p:cNvPr>
                <p:cNvSpPr/>
                <p:nvPr/>
              </p:nvSpPr>
              <p:spPr bwMode="auto">
                <a:xfrm rot="10800000">
                  <a:off x="2266455" y="3015507"/>
                  <a:ext cx="225025" cy="152082"/>
                </a:xfrm>
                <a:prstGeom prst="trapezoid">
                  <a:avLst>
                    <a:gd name="adj" fmla="val 31263"/>
                  </a:avLst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65D10E7A-8B9A-4A75-63D1-A2384467994C}"/>
                </a:ext>
              </a:extLst>
            </p:cNvPr>
            <p:cNvGrpSpPr/>
            <p:nvPr/>
          </p:nvGrpSpPr>
          <p:grpSpPr>
            <a:xfrm>
              <a:off x="4752280" y="7193114"/>
              <a:ext cx="957312" cy="1660166"/>
              <a:chOff x="6144184" y="7215376"/>
              <a:chExt cx="957312" cy="1660166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BAB3D69F-5CBD-3CF5-3518-A2E3C791E57D}"/>
                  </a:ext>
                </a:extLst>
              </p:cNvPr>
              <p:cNvGrpSpPr/>
              <p:nvPr/>
            </p:nvGrpSpPr>
            <p:grpSpPr>
              <a:xfrm rot="1250946" flipH="1">
                <a:off x="6307062" y="7215376"/>
                <a:ext cx="794434" cy="978687"/>
                <a:chOff x="3535136" y="5569681"/>
                <a:chExt cx="847101" cy="1037076"/>
              </a:xfrm>
            </p:grpSpPr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992084FC-0F4F-EC37-3C7A-3B2C2EBF5D28}"/>
                    </a:ext>
                  </a:extLst>
                </p:cNvPr>
                <p:cNvSpPr/>
                <p:nvPr/>
              </p:nvSpPr>
              <p:spPr>
                <a:xfrm rot="1800000">
                  <a:off x="3687265" y="5729471"/>
                  <a:ext cx="694972" cy="877286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  <a:gd name="connsiteX0" fmla="*/ 167471 w 1197523"/>
                    <a:gd name="connsiteY0" fmla="*/ 11448 h 1157942"/>
                    <a:gd name="connsiteX1" fmla="*/ 253351 w 1197523"/>
                    <a:gd name="connsiteY1" fmla="*/ 30730 h 1157942"/>
                    <a:gd name="connsiteX2" fmla="*/ 381206 w 1197523"/>
                    <a:gd name="connsiteY2" fmla="*/ 206736 h 1157942"/>
                    <a:gd name="connsiteX3" fmla="*/ 442231 w 1197523"/>
                    <a:gd name="connsiteY3" fmla="*/ 221633 h 1157942"/>
                    <a:gd name="connsiteX4" fmla="*/ 547816 w 1197523"/>
                    <a:gd name="connsiteY4" fmla="*/ 281127 h 1157942"/>
                    <a:gd name="connsiteX5" fmla="*/ 570565 w 1197523"/>
                    <a:gd name="connsiteY5" fmla="*/ 307131 h 1157942"/>
                    <a:gd name="connsiteX6" fmla="*/ 1197523 w 1197523"/>
                    <a:gd name="connsiteY6" fmla="*/ 1120858 h 1157942"/>
                    <a:gd name="connsiteX7" fmla="*/ 931383 w 1197523"/>
                    <a:gd name="connsiteY7" fmla="*/ 1091108 h 1157942"/>
                    <a:gd name="connsiteX8" fmla="*/ 470898 w 1197523"/>
                    <a:gd name="connsiteY8" fmla="*/ 533274 h 1157942"/>
                    <a:gd name="connsiteX9" fmla="*/ 416052 w 1197523"/>
                    <a:gd name="connsiteY9" fmla="*/ 556215 h 1157942"/>
                    <a:gd name="connsiteX10" fmla="*/ 299481 w 1197523"/>
                    <a:gd name="connsiteY10" fmla="*/ 570817 h 1157942"/>
                    <a:gd name="connsiteX11" fmla="*/ 0 w 1197523"/>
                    <a:gd name="connsiteY11" fmla="*/ 385012 h 1157942"/>
                    <a:gd name="connsiteX12" fmla="*/ 87716 w 1197523"/>
                    <a:gd name="connsiteY12" fmla="*/ 253628 h 1157942"/>
                    <a:gd name="connsiteX13" fmla="*/ 182909 w 1197523"/>
                    <a:gd name="connsiteY13" fmla="*/ 213808 h 1157942"/>
                    <a:gd name="connsiteX14" fmla="*/ 203338 w 1197523"/>
                    <a:gd name="connsiteY14" fmla="*/ 211250 h 1157942"/>
                    <a:gd name="connsiteX15" fmla="*/ 141229 w 1197523"/>
                    <a:gd name="connsiteY15" fmla="*/ 95463 h 1157942"/>
                    <a:gd name="connsiteX16" fmla="*/ 167471 w 1197523"/>
                    <a:gd name="connsiteY16" fmla="*/ 11448 h 1157942"/>
                    <a:gd name="connsiteX0" fmla="*/ 167471 w 1197985"/>
                    <a:gd name="connsiteY0" fmla="*/ 11448 h 1122769"/>
                    <a:gd name="connsiteX1" fmla="*/ 253351 w 1197985"/>
                    <a:gd name="connsiteY1" fmla="*/ 30730 h 1122769"/>
                    <a:gd name="connsiteX2" fmla="*/ 381206 w 1197985"/>
                    <a:gd name="connsiteY2" fmla="*/ 206736 h 1122769"/>
                    <a:gd name="connsiteX3" fmla="*/ 442231 w 1197985"/>
                    <a:gd name="connsiteY3" fmla="*/ 221633 h 1122769"/>
                    <a:gd name="connsiteX4" fmla="*/ 547816 w 1197985"/>
                    <a:gd name="connsiteY4" fmla="*/ 281127 h 1122769"/>
                    <a:gd name="connsiteX5" fmla="*/ 570565 w 1197985"/>
                    <a:gd name="connsiteY5" fmla="*/ 307131 h 1122769"/>
                    <a:gd name="connsiteX6" fmla="*/ 1197523 w 1197985"/>
                    <a:gd name="connsiteY6" fmla="*/ 1120858 h 1122769"/>
                    <a:gd name="connsiteX7" fmla="*/ 470898 w 1197985"/>
                    <a:gd name="connsiteY7" fmla="*/ 533274 h 1122769"/>
                    <a:gd name="connsiteX8" fmla="*/ 416052 w 1197985"/>
                    <a:gd name="connsiteY8" fmla="*/ 556215 h 1122769"/>
                    <a:gd name="connsiteX9" fmla="*/ 299481 w 1197985"/>
                    <a:gd name="connsiteY9" fmla="*/ 570817 h 1122769"/>
                    <a:gd name="connsiteX10" fmla="*/ 0 w 1197985"/>
                    <a:gd name="connsiteY10" fmla="*/ 385012 h 1122769"/>
                    <a:gd name="connsiteX11" fmla="*/ 87716 w 1197985"/>
                    <a:gd name="connsiteY11" fmla="*/ 253628 h 1122769"/>
                    <a:gd name="connsiteX12" fmla="*/ 182909 w 1197985"/>
                    <a:gd name="connsiteY12" fmla="*/ 213808 h 1122769"/>
                    <a:gd name="connsiteX13" fmla="*/ 203338 w 1197985"/>
                    <a:gd name="connsiteY13" fmla="*/ 211250 h 1122769"/>
                    <a:gd name="connsiteX14" fmla="*/ 141229 w 1197985"/>
                    <a:gd name="connsiteY14" fmla="*/ 95463 h 1122769"/>
                    <a:gd name="connsiteX15" fmla="*/ 167471 w 1197985"/>
                    <a:gd name="connsiteY15" fmla="*/ 11448 h 1122769"/>
                    <a:gd name="connsiteX0" fmla="*/ 167471 w 683097"/>
                    <a:gd name="connsiteY0" fmla="*/ 11448 h 570817"/>
                    <a:gd name="connsiteX1" fmla="*/ 253351 w 683097"/>
                    <a:gd name="connsiteY1" fmla="*/ 30730 h 570817"/>
                    <a:gd name="connsiteX2" fmla="*/ 381206 w 683097"/>
                    <a:gd name="connsiteY2" fmla="*/ 206736 h 570817"/>
                    <a:gd name="connsiteX3" fmla="*/ 442231 w 683097"/>
                    <a:gd name="connsiteY3" fmla="*/ 221633 h 570817"/>
                    <a:gd name="connsiteX4" fmla="*/ 547816 w 683097"/>
                    <a:gd name="connsiteY4" fmla="*/ 281127 h 570817"/>
                    <a:gd name="connsiteX5" fmla="*/ 570565 w 683097"/>
                    <a:gd name="connsiteY5" fmla="*/ 307131 h 570817"/>
                    <a:gd name="connsiteX6" fmla="*/ 619975 w 683097"/>
                    <a:gd name="connsiteY6" fmla="*/ 477231 h 570817"/>
                    <a:gd name="connsiteX7" fmla="*/ 470898 w 683097"/>
                    <a:gd name="connsiteY7" fmla="*/ 533274 h 570817"/>
                    <a:gd name="connsiteX8" fmla="*/ 416052 w 683097"/>
                    <a:gd name="connsiteY8" fmla="*/ 556215 h 570817"/>
                    <a:gd name="connsiteX9" fmla="*/ 299481 w 683097"/>
                    <a:gd name="connsiteY9" fmla="*/ 570817 h 570817"/>
                    <a:gd name="connsiteX10" fmla="*/ 0 w 683097"/>
                    <a:gd name="connsiteY10" fmla="*/ 385012 h 570817"/>
                    <a:gd name="connsiteX11" fmla="*/ 87716 w 683097"/>
                    <a:gd name="connsiteY11" fmla="*/ 253628 h 570817"/>
                    <a:gd name="connsiteX12" fmla="*/ 182909 w 683097"/>
                    <a:gd name="connsiteY12" fmla="*/ 213808 h 570817"/>
                    <a:gd name="connsiteX13" fmla="*/ 203338 w 683097"/>
                    <a:gd name="connsiteY13" fmla="*/ 211250 h 570817"/>
                    <a:gd name="connsiteX14" fmla="*/ 141229 w 683097"/>
                    <a:gd name="connsiteY14" fmla="*/ 95463 h 570817"/>
                    <a:gd name="connsiteX15" fmla="*/ 167471 w 683097"/>
                    <a:gd name="connsiteY15" fmla="*/ 11448 h 570817"/>
                    <a:gd name="connsiteX0" fmla="*/ 167471 w 697529"/>
                    <a:gd name="connsiteY0" fmla="*/ 11448 h 823385"/>
                    <a:gd name="connsiteX1" fmla="*/ 253351 w 697529"/>
                    <a:gd name="connsiteY1" fmla="*/ 30730 h 823385"/>
                    <a:gd name="connsiteX2" fmla="*/ 381206 w 697529"/>
                    <a:gd name="connsiteY2" fmla="*/ 206736 h 823385"/>
                    <a:gd name="connsiteX3" fmla="*/ 442231 w 697529"/>
                    <a:gd name="connsiteY3" fmla="*/ 221633 h 823385"/>
                    <a:gd name="connsiteX4" fmla="*/ 547816 w 697529"/>
                    <a:gd name="connsiteY4" fmla="*/ 281127 h 823385"/>
                    <a:gd name="connsiteX5" fmla="*/ 570565 w 697529"/>
                    <a:gd name="connsiteY5" fmla="*/ 307131 h 823385"/>
                    <a:gd name="connsiteX6" fmla="*/ 654838 w 697529"/>
                    <a:gd name="connsiteY6" fmla="*/ 819245 h 823385"/>
                    <a:gd name="connsiteX7" fmla="*/ 470898 w 697529"/>
                    <a:gd name="connsiteY7" fmla="*/ 533274 h 823385"/>
                    <a:gd name="connsiteX8" fmla="*/ 416052 w 697529"/>
                    <a:gd name="connsiteY8" fmla="*/ 556215 h 823385"/>
                    <a:gd name="connsiteX9" fmla="*/ 299481 w 697529"/>
                    <a:gd name="connsiteY9" fmla="*/ 570817 h 823385"/>
                    <a:gd name="connsiteX10" fmla="*/ 0 w 697529"/>
                    <a:gd name="connsiteY10" fmla="*/ 385012 h 823385"/>
                    <a:gd name="connsiteX11" fmla="*/ 87716 w 697529"/>
                    <a:gd name="connsiteY11" fmla="*/ 253628 h 823385"/>
                    <a:gd name="connsiteX12" fmla="*/ 182909 w 697529"/>
                    <a:gd name="connsiteY12" fmla="*/ 213808 h 823385"/>
                    <a:gd name="connsiteX13" fmla="*/ 203338 w 697529"/>
                    <a:gd name="connsiteY13" fmla="*/ 211250 h 823385"/>
                    <a:gd name="connsiteX14" fmla="*/ 141229 w 697529"/>
                    <a:gd name="connsiteY14" fmla="*/ 95463 h 823385"/>
                    <a:gd name="connsiteX15" fmla="*/ 167471 w 697529"/>
                    <a:gd name="connsiteY15" fmla="*/ 11448 h 823385"/>
                    <a:gd name="connsiteX0" fmla="*/ 167471 w 694972"/>
                    <a:gd name="connsiteY0" fmla="*/ 11448 h 877287"/>
                    <a:gd name="connsiteX1" fmla="*/ 253351 w 694972"/>
                    <a:gd name="connsiteY1" fmla="*/ 30730 h 877287"/>
                    <a:gd name="connsiteX2" fmla="*/ 381206 w 694972"/>
                    <a:gd name="connsiteY2" fmla="*/ 206736 h 877287"/>
                    <a:gd name="connsiteX3" fmla="*/ 442231 w 694972"/>
                    <a:gd name="connsiteY3" fmla="*/ 221633 h 877287"/>
                    <a:gd name="connsiteX4" fmla="*/ 547816 w 694972"/>
                    <a:gd name="connsiteY4" fmla="*/ 281127 h 877287"/>
                    <a:gd name="connsiteX5" fmla="*/ 570565 w 694972"/>
                    <a:gd name="connsiteY5" fmla="*/ 307131 h 877287"/>
                    <a:gd name="connsiteX6" fmla="*/ 654838 w 694972"/>
                    <a:gd name="connsiteY6" fmla="*/ 819245 h 877287"/>
                    <a:gd name="connsiteX7" fmla="*/ 514509 w 694972"/>
                    <a:gd name="connsiteY7" fmla="*/ 802325 h 877287"/>
                    <a:gd name="connsiteX8" fmla="*/ 416052 w 694972"/>
                    <a:gd name="connsiteY8" fmla="*/ 556215 h 877287"/>
                    <a:gd name="connsiteX9" fmla="*/ 299481 w 694972"/>
                    <a:gd name="connsiteY9" fmla="*/ 570817 h 877287"/>
                    <a:gd name="connsiteX10" fmla="*/ 0 w 694972"/>
                    <a:gd name="connsiteY10" fmla="*/ 385012 h 877287"/>
                    <a:gd name="connsiteX11" fmla="*/ 87716 w 694972"/>
                    <a:gd name="connsiteY11" fmla="*/ 253628 h 877287"/>
                    <a:gd name="connsiteX12" fmla="*/ 182909 w 694972"/>
                    <a:gd name="connsiteY12" fmla="*/ 213808 h 877287"/>
                    <a:gd name="connsiteX13" fmla="*/ 203338 w 694972"/>
                    <a:gd name="connsiteY13" fmla="*/ 211250 h 877287"/>
                    <a:gd name="connsiteX14" fmla="*/ 141229 w 694972"/>
                    <a:gd name="connsiteY14" fmla="*/ 95463 h 877287"/>
                    <a:gd name="connsiteX15" fmla="*/ 167471 w 694972"/>
                    <a:gd name="connsiteY15" fmla="*/ 11448 h 877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94972" h="877287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cubicBezTo>
                        <a:pt x="779551" y="578373"/>
                        <a:pt x="664181" y="736713"/>
                        <a:pt x="654838" y="819245"/>
                      </a:cubicBezTo>
                      <a:cubicBezTo>
                        <a:pt x="645495" y="901777"/>
                        <a:pt x="644754" y="896432"/>
                        <a:pt x="514509" y="802325"/>
                      </a:cubicBez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9993E24B-B222-DC5B-822C-A9E1B4905869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24" name="四角形: 角を丸くする 89">
                    <a:extLst>
                      <a:ext uri="{FF2B5EF4-FFF2-40B4-BE49-F238E27FC236}">
                        <a16:creationId xmlns:a16="http://schemas.microsoft.com/office/drawing/2014/main" id="{5468A5EA-D22A-708D-BBD5-145465555C0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" name="四角形: 角を丸くする 148">
                    <a:extLst>
                      <a:ext uri="{FF2B5EF4-FFF2-40B4-BE49-F238E27FC236}">
                        <a16:creationId xmlns:a16="http://schemas.microsoft.com/office/drawing/2014/main" id="{7D3C150D-5A30-383B-399F-FBD2731B56D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6" name="四角形: 角を丸くする 149">
                    <a:extLst>
                      <a:ext uri="{FF2B5EF4-FFF2-40B4-BE49-F238E27FC236}">
                        <a16:creationId xmlns:a16="http://schemas.microsoft.com/office/drawing/2014/main" id="{4D337E7D-0F4F-CA8D-8576-77B312FB660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7" name="四角形: 角を丸くする 150">
                    <a:extLst>
                      <a:ext uri="{FF2B5EF4-FFF2-40B4-BE49-F238E27FC236}">
                        <a16:creationId xmlns:a16="http://schemas.microsoft.com/office/drawing/2014/main" id="{18E560A7-9C1C-9B83-AB42-53A920B3183E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AE52F4B1-8E09-4FE3-4867-A044A24742D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955DBDB8-99D3-B7D4-4058-66EF9CB339D7}"/>
                  </a:ext>
                </a:extLst>
              </p:cNvPr>
              <p:cNvGrpSpPr/>
              <p:nvPr/>
            </p:nvGrpSpPr>
            <p:grpSpPr>
              <a:xfrm rot="19800000">
                <a:off x="6144184" y="7900499"/>
                <a:ext cx="674767" cy="975043"/>
                <a:chOff x="6144184" y="7900499"/>
                <a:chExt cx="674767" cy="975043"/>
              </a:xfrm>
            </p:grpSpPr>
            <p:sp>
              <p:nvSpPr>
                <p:cNvPr id="20" name="四角形: 上の 2 つの角を丸める 19">
                  <a:extLst>
                    <a:ext uri="{FF2B5EF4-FFF2-40B4-BE49-F238E27FC236}">
                      <a16:creationId xmlns:a16="http://schemas.microsoft.com/office/drawing/2014/main" id="{BECFCFB5-48F8-7B0E-42AC-94B4DD9DA1A1}"/>
                    </a:ext>
                  </a:extLst>
                </p:cNvPr>
                <p:cNvSpPr/>
                <p:nvPr/>
              </p:nvSpPr>
              <p:spPr bwMode="auto">
                <a:xfrm rot="12783480">
                  <a:off x="6144184" y="8018667"/>
                  <a:ext cx="410524" cy="856875"/>
                </a:xfrm>
                <a:prstGeom prst="round2SameRect">
                  <a:avLst>
                    <a:gd name="adj1" fmla="val 50000"/>
                    <a:gd name="adj2" fmla="val 12148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四角形: 上の 2 つの角を丸める 20">
                  <a:extLst>
                    <a:ext uri="{FF2B5EF4-FFF2-40B4-BE49-F238E27FC236}">
                      <a16:creationId xmlns:a16="http://schemas.microsoft.com/office/drawing/2014/main" id="{0D1FF8C6-11B3-7908-0992-8556B0A3A6FB}"/>
                    </a:ext>
                  </a:extLst>
                </p:cNvPr>
                <p:cNvSpPr/>
                <p:nvPr/>
              </p:nvSpPr>
              <p:spPr bwMode="auto">
                <a:xfrm rot="12783480">
                  <a:off x="6472102" y="7900499"/>
                  <a:ext cx="346849" cy="20592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80215837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popg99_受付にてお申込みください</dc:title>
  <dc:subject>popg99_受付にてお申込みください</dc:subject>
  <dc:creator>でじけろお</dc:creator>
  <cp:lastModifiedBy/>
  <cp:revision>1</cp:revision>
  <dcterms:created xsi:type="dcterms:W3CDTF">2014-12-04T06:28:23Z</dcterms:created>
  <dcterms:modified xsi:type="dcterms:W3CDTF">2024-12-09T17:24:54Z</dcterms:modified>
  <cp:version>1</cp:version>
</cp:coreProperties>
</file>