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28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35555" y="2942035"/>
            <a:ext cx="8039100" cy="40219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わからない場合は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F2A400-DF99-EEE8-38E7-EDFD03AB2292}"/>
              </a:ext>
            </a:extLst>
          </p:cNvPr>
          <p:cNvSpPr txBox="1"/>
          <p:nvPr/>
        </p:nvSpPr>
        <p:spPr>
          <a:xfrm rot="5400000">
            <a:off x="-1123951" y="2410217"/>
            <a:ext cx="9105900" cy="50855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89DB38-864E-ED8F-5887-69F82D3D91A7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CD93D2-12A6-38B9-789D-ABB7288D8D40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01CD88C-3FB1-BBF2-91BF-56E426A14A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ADDCEE2-E1FD-CE76-3BB1-84985125FE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AA5460-4837-E705-077A-D21A826083F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710C396-C73F-69A1-4432-CA3FF74F1C7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A0FF7C9-A850-BF17-AF58-284C936E8C4C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100E936-E61B-5AE4-8EC6-472DC4906D4F}"/>
              </a:ext>
            </a:extLst>
          </p:cNvPr>
          <p:cNvSpPr txBox="1"/>
          <p:nvPr/>
        </p:nvSpPr>
        <p:spPr>
          <a:xfrm>
            <a:off x="503676" y="4282527"/>
            <a:ext cx="5850650" cy="47670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わからない場合は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5C4E58-6A3C-4309-CC80-A74E452849DA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C2EFC4A-D5F9-E350-7F9D-351A42D6DEC5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036937E-87D9-C8BB-5818-BCA895610CC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881463A-77BB-538F-D165-FC25AF35D88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5EF808-C7F8-A4E3-188F-C67DEF266808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6AC2925-4B95-82D7-56B6-06C06458DF86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214161A-9A42-61C2-3E5A-A5A96BC1AC9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6ADC16-BC38-D64C-34F9-F82F982B86A6}"/>
              </a:ext>
            </a:extLst>
          </p:cNvPr>
          <p:cNvSpPr txBox="1"/>
          <p:nvPr/>
        </p:nvSpPr>
        <p:spPr>
          <a:xfrm>
            <a:off x="503676" y="4282527"/>
            <a:ext cx="5850650" cy="47670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C358B22-23ED-79A2-94B4-08CAB8924F48}"/>
              </a:ext>
            </a:extLst>
          </p:cNvPr>
          <p:cNvGrpSpPr/>
          <p:nvPr/>
        </p:nvGrpSpPr>
        <p:grpSpPr>
          <a:xfrm>
            <a:off x="481272" y="6943717"/>
            <a:ext cx="2268876" cy="2676689"/>
            <a:chOff x="831987" y="6176591"/>
            <a:chExt cx="2268876" cy="2676689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82AA63-CF2A-9350-47E6-71C006ADC6B0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5E37A29-BFD2-4951-7B0C-AF12BB507E2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35760063-80B6-9FAF-CA8D-B1D74697A643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83ECA9EE-156A-5EF8-5526-742EB64AAC76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86EEFB2-06DA-E73D-891A-0066C22C103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AEA66E6-BDD1-0B33-D680-71E9056CADE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ECD53B-286B-6210-79BB-F75AE5416E1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12544AB-1ACC-9FE9-C5BE-300DAD762F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5F6C6E6-B390-71BE-E03E-B180F02C75B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2682331-FA37-90CF-CBDA-B37DB3CF99AE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55115723-31AE-68C5-13B6-CCE937179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A41A1B0C-69C8-600B-2B78-1A495C19C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二等辺三角形 46">
                    <a:extLst>
                      <a:ext uri="{FF2B5EF4-FFF2-40B4-BE49-F238E27FC236}">
                        <a16:creationId xmlns:a16="http://schemas.microsoft.com/office/drawing/2014/main" id="{C7F22E12-B598-B649-6F2A-DDB8008C1C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737EF6E-D30D-2EA6-BBDA-060365CD9321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D1B55D0-886D-532B-69A6-1E80B5EA9FF2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61B18C8-A153-C0EF-0463-88033338577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FFD825F-3FA4-0636-340C-C151E1073AA9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54046A85-162D-6C2A-0707-06E8F08D35DA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508B6AFE-70DB-498B-05BF-91B6B4E58159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3E29CDDB-FB45-E454-C844-71D930035CAB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01624F02-5631-DEF4-527C-AABBD5C45464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4023824-6466-9526-C129-0028BE161ECD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2D212AFA-B899-92F8-B43A-0288A90137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7EA8FE5-2A26-EDDC-2622-59DBFFD3D195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09AFFE52-AFD1-2038-8C99-4A6D336A46A1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0B23B6F-55AC-B17F-87B3-9299E5B98D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1DEE23EB-0FC4-38CF-A6C5-FF299415A7A4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263" name="四角形: 角を丸くする 89">
                      <a:extLst>
                        <a:ext uri="{FF2B5EF4-FFF2-40B4-BE49-F238E27FC236}">
                          <a16:creationId xmlns:a16="http://schemas.microsoft.com/office/drawing/2014/main" id="{13A5385A-926B-A702-587D-20C186B8A0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4" name="四角形: 角を丸くする 148">
                      <a:extLst>
                        <a:ext uri="{FF2B5EF4-FFF2-40B4-BE49-F238E27FC236}">
                          <a16:creationId xmlns:a16="http://schemas.microsoft.com/office/drawing/2014/main" id="{A9984100-FADA-EF09-A446-8740214E18A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四角形: 角を丸くする 149">
                      <a:extLst>
                        <a:ext uri="{FF2B5EF4-FFF2-40B4-BE49-F238E27FC236}">
                          <a16:creationId xmlns:a16="http://schemas.microsoft.com/office/drawing/2014/main" id="{F30D2683-8156-843C-05AB-821EAE7C13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四角形: 角を丸くする 150">
                      <a:extLst>
                        <a:ext uri="{FF2B5EF4-FFF2-40B4-BE49-F238E27FC236}">
                          <a16:creationId xmlns:a16="http://schemas.microsoft.com/office/drawing/2014/main" id="{15435717-2D5C-2BC0-6E82-7F967385CD35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66A7F874-7EF5-3C29-5455-57DE18D6B3C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C78B027-C01D-33FD-5B4B-EC83DCAC68C6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933A6DDC-5EB2-6A76-21DE-D87D39FED6E1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BFF68651-6AA9-5C33-5E33-F853105F3C2F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3B00D5-993E-6A74-3444-9B64E18B95ED}"/>
              </a:ext>
            </a:extLst>
          </p:cNvPr>
          <p:cNvGrpSpPr/>
          <p:nvPr/>
        </p:nvGrpSpPr>
        <p:grpSpPr>
          <a:xfrm>
            <a:off x="487073" y="6925430"/>
            <a:ext cx="2268876" cy="2676688"/>
            <a:chOff x="3440716" y="6176592"/>
            <a:chExt cx="2268876" cy="267668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0995CA0-9F2D-3679-1D19-E34230430041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3B5A10-6CDB-8A04-810F-F5909E0D2FE4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D8AE760-310F-5EBC-3E4C-1BEDCC015EE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B8B1E0-6AEE-8C34-E8D1-A440EC04BF4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6BF8435-D411-7887-4308-EEF15E0EA169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1653815-A58F-8098-FD91-11CD8F89FBC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ACA9FF4-77B8-82F3-147E-5E0C398DBF3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BDEF5F4-C412-F90E-DE39-E7A8954BAA5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ABB133E-3049-EF16-7846-4A4350ECEFCD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3824A4-7F62-2FF5-943D-752C059FCD97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E690D3-1B19-0356-0A16-FD6B38366A9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46">
                  <a:extLst>
                    <a:ext uri="{FF2B5EF4-FFF2-40B4-BE49-F238E27FC236}">
                      <a16:creationId xmlns:a16="http://schemas.microsoft.com/office/drawing/2014/main" id="{F90AE212-F3CD-23E4-DCEA-6A4B849B6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0A08BC7-1871-E3C1-3AE0-EEBB08BC38C0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F819958-E781-CBF9-5151-0B6866187789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157F33-CBAE-76C6-6B1B-1873548CF74E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868AFF4-DDA1-BF71-DC34-43AF8061D984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68B64DF-51CC-E7EA-683C-163E35ECA984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CF1505E-E473-8BAD-BD1E-E78846F26117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2D22FDA-165B-2695-0EA4-3822176603E0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B43DEFE-AC75-C7FD-4E31-87DE5D2C3EA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C65EA387-B26F-9E1D-FFA2-3BC4392CFFFF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009AB0E-34AB-B40A-81AF-BDA4FA01C874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3E65D8B-62B9-135B-F367-5F714470756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78904F67-F9D3-E33F-9711-55741E54141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D50FD36D-769B-2D5E-B263-E3EE1441522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AD7F1C1-3F93-D21F-C8CC-0419E1E2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2E6C7E-3D5D-3782-267E-5BC5BA48A76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30C7937-EB0F-5C88-F29C-DF4FFD015D64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9539317-DFD4-FF56-A4C2-F3DB86C3A957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B9500239-6F32-C76D-AC7D-A6B26772BCE3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" name="四角形: 角を丸くする 89">
                    <a:extLst>
                      <a:ext uri="{FF2B5EF4-FFF2-40B4-BE49-F238E27FC236}">
                        <a16:creationId xmlns:a16="http://schemas.microsoft.com/office/drawing/2014/main" id="{4673E9FE-038A-0386-2E9E-BFD72C4B2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48">
                    <a:extLst>
                      <a:ext uri="{FF2B5EF4-FFF2-40B4-BE49-F238E27FC236}">
                        <a16:creationId xmlns:a16="http://schemas.microsoft.com/office/drawing/2014/main" id="{D724DAD5-A6C4-6CCA-CE93-FE3590ABEA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49">
                    <a:extLst>
                      <a:ext uri="{FF2B5EF4-FFF2-40B4-BE49-F238E27FC236}">
                        <a16:creationId xmlns:a16="http://schemas.microsoft.com/office/drawing/2014/main" id="{927EBD0B-63DB-FE3C-693E-869E30C548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四角形: 角を丸くする 150">
                    <a:extLst>
                      <a:ext uri="{FF2B5EF4-FFF2-40B4-BE49-F238E27FC236}">
                        <a16:creationId xmlns:a16="http://schemas.microsoft.com/office/drawing/2014/main" id="{31D647C2-8A49-6071-63A1-5999762C1A0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7DCE534-D08B-37F1-DCC1-A2250DBE1C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27901F0-1DC5-C789-6718-B1F97118C5B2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FDD5B145-9791-7018-AF5A-6D70C56D5A97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B277649E-D220-FFA2-86C1-95AA0E1712C2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poph00_わからない場合は、受付までお申し出ください</dc:title>
  <dc:subject>poph00_わからない場合は、受付までお申し出ください</dc:subject>
  <dc:creator>でじけろお</dc:creator>
  <cp:lastModifiedBy/>
  <cp:revision>1</cp:revision>
  <dcterms:created xsi:type="dcterms:W3CDTF">2014-12-04T06:28:15Z</dcterms:created>
  <dcterms:modified xsi:type="dcterms:W3CDTF">2024-12-09T22:55:49Z</dcterms:modified>
  <cp:version>1</cp:version>
</cp:coreProperties>
</file>