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333" r:id="rId2"/>
    <p:sldId id="334" r:id="rId3"/>
    <p:sldId id="331" r:id="rId4"/>
    <p:sldId id="337" r:id="rId5"/>
    <p:sldId id="336" r:id="rId6"/>
    <p:sldId id="335" r:id="rId7"/>
  </p:sldIdLst>
  <p:sldSz cx="9906000" cy="6858000" type="A4"/>
  <p:notesSz cx="9144000" cy="6858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CCECFF"/>
    <a:srgbClr val="006600"/>
    <a:srgbClr val="99CCFF"/>
    <a:srgbClr val="66CCFF"/>
    <a:srgbClr val="FF6600"/>
    <a:srgbClr val="FF3300"/>
    <a:srgbClr val="FF0000"/>
    <a:srgbClr val="339933"/>
    <a:srgbClr val="FFFF99"/>
    <a:srgbClr val="FFCC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6008" autoAdjust="0"/>
    <p:restoredTop sz="94660" autoAdjust="0"/>
  </p:normalViewPr>
  <p:slideViewPr>
    <p:cSldViewPr>
      <p:cViewPr varScale="1">
        <p:scale>
          <a:sx n="70" d="100"/>
          <a:sy n="70" d="100"/>
        </p:scale>
        <p:origin x="60" y="198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979B8F-A9B4-4206-B104-A14337BF6A7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477826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E6A4B04-4A26-4B01-9B64-32DAEA9F6656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6000663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80FFA3B-8C5F-4CDB-8B97-66C6E0E9667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3627764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5146B2D-1764-4DBF-9A2F-2D4442F75A9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811419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FAF1116-0C1A-459C-9781-DEBD0C3363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56454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FCC440A-1D99-482E-86A1-1F40A600D80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0678371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6F7BE22-24E2-41E7-859A-678423BD1FE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27814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1C62181-A7EB-4C40-8A6B-6BA72513230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095419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BCDDFE0-14D4-4C6E-B4D3-9AC4E2769B8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914943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F6140E4-01C5-4669-A8C6-BD9B0FB5CFE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754715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AB5CDF-4953-49BD-8C3E-1F40105F14F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18356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95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n-US" altLang="ja-JP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5225"/>
            <a:ext cx="31369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n-US" altLang="ja-JP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5225"/>
            <a:ext cx="2311400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F07AF48E-AEE8-472A-9C47-1438F7C9C5F1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2pPr>
      <a:lvl3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3pPr>
      <a:lvl4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4pPr>
      <a:lvl5pPr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Arial" charset="0"/>
          <a:ea typeface="ＭＳ Ｐゴシック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8FD20C1F-6C4C-6C47-5DC1-B25831930EB8}"/>
              </a:ext>
            </a:extLst>
          </p:cNvPr>
          <p:cNvSpPr/>
          <p:nvPr/>
        </p:nvSpPr>
        <p:spPr>
          <a:xfrm>
            <a:off x="486578" y="371061"/>
            <a:ext cx="8932844" cy="6115878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00B0F0"/>
          </a:solidFill>
          <a:ln w="127000" cmpd="sng">
            <a:solidFill>
              <a:srgbClr val="CCECFF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49B05833-4145-3E44-82C4-C2A8D10A5E57}"/>
              </a:ext>
            </a:extLst>
          </p:cNvPr>
          <p:cNvSpPr txBox="1"/>
          <p:nvPr/>
        </p:nvSpPr>
        <p:spPr>
          <a:xfrm>
            <a:off x="1192696" y="1223755"/>
            <a:ext cx="7520607" cy="1164449"/>
          </a:xfrm>
          <a:prstGeom prst="rect">
            <a:avLst/>
          </a:prstGeom>
          <a:noFill/>
        </p:spPr>
        <p:txBody>
          <a:bodyPr wrap="non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不明な点がございましたら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</p:txBody>
      </p:sp>
      <p:sp>
        <p:nvSpPr>
          <p:cNvPr id="2" name="フリーフォーム: 図形 1">
            <a:extLst>
              <a:ext uri="{FF2B5EF4-FFF2-40B4-BE49-F238E27FC236}">
                <a16:creationId xmlns:a16="http://schemas.microsoft.com/office/drawing/2014/main" id="{B3186D40-56B3-7533-1A74-6DF97D8C2A97}"/>
              </a:ext>
            </a:extLst>
          </p:cNvPr>
          <p:cNvSpPr/>
          <p:nvPr/>
        </p:nvSpPr>
        <p:spPr>
          <a:xfrm>
            <a:off x="316301" y="254480"/>
            <a:ext cx="9273399" cy="6349040"/>
          </a:xfrm>
          <a:custGeom>
            <a:avLst/>
            <a:gdLst>
              <a:gd name="connsiteX0" fmla="*/ 8130401 w 9273399"/>
              <a:gd name="connsiteY0" fmla="*/ 77642 h 6349040"/>
              <a:gd name="connsiteX1" fmla="*/ 7792592 w 9273399"/>
              <a:gd name="connsiteY1" fmla="*/ 301557 h 6349040"/>
              <a:gd name="connsiteX2" fmla="*/ 7779885 w 9273399"/>
              <a:gd name="connsiteY2" fmla="*/ 342491 h 6349040"/>
              <a:gd name="connsiteX3" fmla="*/ 7745204 w 9273399"/>
              <a:gd name="connsiteY3" fmla="*/ 254156 h 6349040"/>
              <a:gd name="connsiteX4" fmla="*/ 7431661 w 9273399"/>
              <a:gd name="connsiteY4" fmla="*/ 77643 h 6349040"/>
              <a:gd name="connsiteX5" fmla="*/ 7093852 w 9273399"/>
              <a:gd name="connsiteY5" fmla="*/ 301557 h 6349040"/>
              <a:gd name="connsiteX6" fmla="*/ 7081145 w 9273399"/>
              <a:gd name="connsiteY6" fmla="*/ 342491 h 6349040"/>
              <a:gd name="connsiteX7" fmla="*/ 7046464 w 9273399"/>
              <a:gd name="connsiteY7" fmla="*/ 254156 h 6349040"/>
              <a:gd name="connsiteX8" fmla="*/ 6732921 w 9273399"/>
              <a:gd name="connsiteY8" fmla="*/ 77643 h 6349040"/>
              <a:gd name="connsiteX9" fmla="*/ 6395112 w 9273399"/>
              <a:gd name="connsiteY9" fmla="*/ 301557 h 6349040"/>
              <a:gd name="connsiteX10" fmla="*/ 6382405 w 9273399"/>
              <a:gd name="connsiteY10" fmla="*/ 342491 h 6349040"/>
              <a:gd name="connsiteX11" fmla="*/ 6347724 w 9273399"/>
              <a:gd name="connsiteY11" fmla="*/ 254156 h 6349040"/>
              <a:gd name="connsiteX12" fmla="*/ 6034181 w 9273399"/>
              <a:gd name="connsiteY12" fmla="*/ 77643 h 6349040"/>
              <a:gd name="connsiteX13" fmla="*/ 5696372 w 9273399"/>
              <a:gd name="connsiteY13" fmla="*/ 301557 h 6349040"/>
              <a:gd name="connsiteX14" fmla="*/ 5683665 w 9273399"/>
              <a:gd name="connsiteY14" fmla="*/ 342491 h 6349040"/>
              <a:gd name="connsiteX15" fmla="*/ 5648985 w 9273399"/>
              <a:gd name="connsiteY15" fmla="*/ 254156 h 6349040"/>
              <a:gd name="connsiteX16" fmla="*/ 5335441 w 9273399"/>
              <a:gd name="connsiteY16" fmla="*/ 77643 h 6349040"/>
              <a:gd name="connsiteX17" fmla="*/ 4997632 w 9273399"/>
              <a:gd name="connsiteY17" fmla="*/ 301557 h 6349040"/>
              <a:gd name="connsiteX18" fmla="*/ 4984925 w 9273399"/>
              <a:gd name="connsiteY18" fmla="*/ 342491 h 6349040"/>
              <a:gd name="connsiteX19" fmla="*/ 4950244 w 9273399"/>
              <a:gd name="connsiteY19" fmla="*/ 254157 h 6349040"/>
              <a:gd name="connsiteX20" fmla="*/ 4636701 w 9273399"/>
              <a:gd name="connsiteY20" fmla="*/ 77643 h 6349040"/>
              <a:gd name="connsiteX21" fmla="*/ 4298892 w 9273399"/>
              <a:gd name="connsiteY21" fmla="*/ 301557 h 6349040"/>
              <a:gd name="connsiteX22" fmla="*/ 4286186 w 9273399"/>
              <a:gd name="connsiteY22" fmla="*/ 342491 h 6349040"/>
              <a:gd name="connsiteX23" fmla="*/ 4251505 w 9273399"/>
              <a:gd name="connsiteY23" fmla="*/ 254157 h 6349040"/>
              <a:gd name="connsiteX24" fmla="*/ 3937961 w 9273399"/>
              <a:gd name="connsiteY24" fmla="*/ 77643 h 6349040"/>
              <a:gd name="connsiteX25" fmla="*/ 3600158 w 9273399"/>
              <a:gd name="connsiteY25" fmla="*/ 301557 h 6349040"/>
              <a:gd name="connsiteX26" fmla="*/ 3587451 w 9273399"/>
              <a:gd name="connsiteY26" fmla="*/ 342491 h 6349040"/>
              <a:gd name="connsiteX27" fmla="*/ 3552770 w 9273399"/>
              <a:gd name="connsiteY27" fmla="*/ 254157 h 6349040"/>
              <a:gd name="connsiteX28" fmla="*/ 3239227 w 9273399"/>
              <a:gd name="connsiteY28" fmla="*/ 77643 h 6349040"/>
              <a:gd name="connsiteX29" fmla="*/ 2901417 w 9273399"/>
              <a:gd name="connsiteY29" fmla="*/ 301557 h 6349040"/>
              <a:gd name="connsiteX30" fmla="*/ 2888711 w 9273399"/>
              <a:gd name="connsiteY30" fmla="*/ 342491 h 6349040"/>
              <a:gd name="connsiteX31" fmla="*/ 2854030 w 9273399"/>
              <a:gd name="connsiteY31" fmla="*/ 254157 h 6349040"/>
              <a:gd name="connsiteX32" fmla="*/ 2540486 w 9273399"/>
              <a:gd name="connsiteY32" fmla="*/ 77643 h 6349040"/>
              <a:gd name="connsiteX33" fmla="*/ 2202678 w 9273399"/>
              <a:gd name="connsiteY33" fmla="*/ 301557 h 6349040"/>
              <a:gd name="connsiteX34" fmla="*/ 2189971 w 9273399"/>
              <a:gd name="connsiteY34" fmla="*/ 342491 h 6349040"/>
              <a:gd name="connsiteX35" fmla="*/ 2155290 w 9273399"/>
              <a:gd name="connsiteY35" fmla="*/ 254157 h 6349040"/>
              <a:gd name="connsiteX36" fmla="*/ 1841746 w 9273399"/>
              <a:gd name="connsiteY36" fmla="*/ 77643 h 6349040"/>
              <a:gd name="connsiteX37" fmla="*/ 1503937 w 9273399"/>
              <a:gd name="connsiteY37" fmla="*/ 301558 h 6349040"/>
              <a:gd name="connsiteX38" fmla="*/ 1491231 w 9273399"/>
              <a:gd name="connsiteY38" fmla="*/ 342491 h 6349040"/>
              <a:gd name="connsiteX39" fmla="*/ 1456550 w 9273399"/>
              <a:gd name="connsiteY39" fmla="*/ 254157 h 6349040"/>
              <a:gd name="connsiteX40" fmla="*/ 1143007 w 9273399"/>
              <a:gd name="connsiteY40" fmla="*/ 77643 h 6349040"/>
              <a:gd name="connsiteX41" fmla="*/ 805197 w 9273399"/>
              <a:gd name="connsiteY41" fmla="*/ 301558 h 6349040"/>
              <a:gd name="connsiteX42" fmla="*/ 792490 w 9273399"/>
              <a:gd name="connsiteY42" fmla="*/ 342491 h 6349040"/>
              <a:gd name="connsiteX43" fmla="*/ 757809 w 9273399"/>
              <a:gd name="connsiteY43" fmla="*/ 254157 h 6349040"/>
              <a:gd name="connsiteX44" fmla="*/ 444266 w 9273399"/>
              <a:gd name="connsiteY44" fmla="*/ 77643 h 6349040"/>
              <a:gd name="connsiteX45" fmla="*/ 77646 w 9273399"/>
              <a:gd name="connsiteY45" fmla="*/ 444262 h 6349040"/>
              <a:gd name="connsiteX46" fmla="*/ 309836 w 9273399"/>
              <a:gd name="connsiteY46" fmla="*/ 785451 h 6349040"/>
              <a:gd name="connsiteX47" fmla="*/ 311478 w 9273399"/>
              <a:gd name="connsiteY47" fmla="*/ 785939 h 6349040"/>
              <a:gd name="connsiteX48" fmla="*/ 301559 w 9273399"/>
              <a:gd name="connsiteY48" fmla="*/ 789018 h 6349040"/>
              <a:gd name="connsiteX49" fmla="*/ 77645 w 9273399"/>
              <a:gd name="connsiteY49" fmla="*/ 1126826 h 6349040"/>
              <a:gd name="connsiteX50" fmla="*/ 309834 w 9273399"/>
              <a:gd name="connsiteY50" fmla="*/ 1468016 h 6349040"/>
              <a:gd name="connsiteX51" fmla="*/ 311479 w 9273399"/>
              <a:gd name="connsiteY51" fmla="*/ 1468504 h 6349040"/>
              <a:gd name="connsiteX52" fmla="*/ 301559 w 9273399"/>
              <a:gd name="connsiteY52" fmla="*/ 1471583 h 6349040"/>
              <a:gd name="connsiteX53" fmla="*/ 77644 w 9273399"/>
              <a:gd name="connsiteY53" fmla="*/ 1809392 h 6349040"/>
              <a:gd name="connsiteX54" fmla="*/ 309834 w 9273399"/>
              <a:gd name="connsiteY54" fmla="*/ 2150580 h 6349040"/>
              <a:gd name="connsiteX55" fmla="*/ 311476 w 9273399"/>
              <a:gd name="connsiteY55" fmla="*/ 2151067 h 6349040"/>
              <a:gd name="connsiteX56" fmla="*/ 301557 w 9273399"/>
              <a:gd name="connsiteY56" fmla="*/ 2154147 h 6349040"/>
              <a:gd name="connsiteX57" fmla="*/ 77642 w 9273399"/>
              <a:gd name="connsiteY57" fmla="*/ 2491955 h 6349040"/>
              <a:gd name="connsiteX58" fmla="*/ 309832 w 9273399"/>
              <a:gd name="connsiteY58" fmla="*/ 2833144 h 6349040"/>
              <a:gd name="connsiteX59" fmla="*/ 311476 w 9273399"/>
              <a:gd name="connsiteY59" fmla="*/ 2833632 h 6349040"/>
              <a:gd name="connsiteX60" fmla="*/ 301557 w 9273399"/>
              <a:gd name="connsiteY60" fmla="*/ 2836711 h 6349040"/>
              <a:gd name="connsiteX61" fmla="*/ 77642 w 9273399"/>
              <a:gd name="connsiteY61" fmla="*/ 3174519 h 6349040"/>
              <a:gd name="connsiteX62" fmla="*/ 309832 w 9273399"/>
              <a:gd name="connsiteY62" fmla="*/ 3515708 h 6349040"/>
              <a:gd name="connsiteX63" fmla="*/ 311476 w 9273399"/>
              <a:gd name="connsiteY63" fmla="*/ 3516197 h 6349040"/>
              <a:gd name="connsiteX64" fmla="*/ 301557 w 9273399"/>
              <a:gd name="connsiteY64" fmla="*/ 3519276 h 6349040"/>
              <a:gd name="connsiteX65" fmla="*/ 77642 w 9273399"/>
              <a:gd name="connsiteY65" fmla="*/ 3857084 h 6349040"/>
              <a:gd name="connsiteX66" fmla="*/ 309831 w 9273399"/>
              <a:gd name="connsiteY66" fmla="*/ 4198273 h 6349040"/>
              <a:gd name="connsiteX67" fmla="*/ 311476 w 9273399"/>
              <a:gd name="connsiteY67" fmla="*/ 4198762 h 6349040"/>
              <a:gd name="connsiteX68" fmla="*/ 301556 w 9273399"/>
              <a:gd name="connsiteY68" fmla="*/ 4201841 h 6349040"/>
              <a:gd name="connsiteX69" fmla="*/ 77642 w 9273399"/>
              <a:gd name="connsiteY69" fmla="*/ 4539649 h 6349040"/>
              <a:gd name="connsiteX70" fmla="*/ 309831 w 9273399"/>
              <a:gd name="connsiteY70" fmla="*/ 4880838 h 6349040"/>
              <a:gd name="connsiteX71" fmla="*/ 311476 w 9273399"/>
              <a:gd name="connsiteY71" fmla="*/ 4881327 h 6349040"/>
              <a:gd name="connsiteX72" fmla="*/ 301556 w 9273399"/>
              <a:gd name="connsiteY72" fmla="*/ 4884406 h 6349040"/>
              <a:gd name="connsiteX73" fmla="*/ 77641 w 9273399"/>
              <a:gd name="connsiteY73" fmla="*/ 5222214 h 6349040"/>
              <a:gd name="connsiteX74" fmla="*/ 301556 w 9273399"/>
              <a:gd name="connsiteY74" fmla="*/ 5560022 h 6349040"/>
              <a:gd name="connsiteX75" fmla="*/ 311479 w 9273399"/>
              <a:gd name="connsiteY75" fmla="*/ 5563103 h 6349040"/>
              <a:gd name="connsiteX76" fmla="*/ 309834 w 9273399"/>
              <a:gd name="connsiteY76" fmla="*/ 5563591 h 6349040"/>
              <a:gd name="connsiteX77" fmla="*/ 77644 w 9273399"/>
              <a:gd name="connsiteY77" fmla="*/ 5904780 h 6349040"/>
              <a:gd name="connsiteX78" fmla="*/ 444264 w 9273399"/>
              <a:gd name="connsiteY78" fmla="*/ 6271399 h 6349040"/>
              <a:gd name="connsiteX79" fmla="*/ 757807 w 9273399"/>
              <a:gd name="connsiteY79" fmla="*/ 6094885 h 6349040"/>
              <a:gd name="connsiteX80" fmla="*/ 792488 w 9273399"/>
              <a:gd name="connsiteY80" fmla="*/ 6006551 h 6349040"/>
              <a:gd name="connsiteX81" fmla="*/ 805195 w 9273399"/>
              <a:gd name="connsiteY81" fmla="*/ 6047485 h 6349040"/>
              <a:gd name="connsiteX82" fmla="*/ 1143004 w 9273399"/>
              <a:gd name="connsiteY82" fmla="*/ 6271399 h 6349040"/>
              <a:gd name="connsiteX83" fmla="*/ 1456548 w 9273399"/>
              <a:gd name="connsiteY83" fmla="*/ 6094885 h 6349040"/>
              <a:gd name="connsiteX84" fmla="*/ 1491228 w 9273399"/>
              <a:gd name="connsiteY84" fmla="*/ 6006551 h 6349040"/>
              <a:gd name="connsiteX85" fmla="*/ 1503935 w 9273399"/>
              <a:gd name="connsiteY85" fmla="*/ 6047485 h 6349040"/>
              <a:gd name="connsiteX86" fmla="*/ 1841745 w 9273399"/>
              <a:gd name="connsiteY86" fmla="*/ 6271399 h 6349040"/>
              <a:gd name="connsiteX87" fmla="*/ 2155286 w 9273399"/>
              <a:gd name="connsiteY87" fmla="*/ 6094885 h 6349040"/>
              <a:gd name="connsiteX88" fmla="*/ 2189968 w 9273399"/>
              <a:gd name="connsiteY88" fmla="*/ 6006551 h 6349040"/>
              <a:gd name="connsiteX89" fmla="*/ 2202675 w 9273399"/>
              <a:gd name="connsiteY89" fmla="*/ 6047485 h 6349040"/>
              <a:gd name="connsiteX90" fmla="*/ 2540484 w 9273399"/>
              <a:gd name="connsiteY90" fmla="*/ 6271399 h 6349040"/>
              <a:gd name="connsiteX91" fmla="*/ 2854027 w 9273399"/>
              <a:gd name="connsiteY91" fmla="*/ 6094885 h 6349040"/>
              <a:gd name="connsiteX92" fmla="*/ 2888709 w 9273399"/>
              <a:gd name="connsiteY92" fmla="*/ 6006551 h 6349040"/>
              <a:gd name="connsiteX93" fmla="*/ 2901415 w 9273399"/>
              <a:gd name="connsiteY93" fmla="*/ 6047485 h 6349040"/>
              <a:gd name="connsiteX94" fmla="*/ 3239224 w 9273399"/>
              <a:gd name="connsiteY94" fmla="*/ 6271399 h 6349040"/>
              <a:gd name="connsiteX95" fmla="*/ 3552767 w 9273399"/>
              <a:gd name="connsiteY95" fmla="*/ 6094885 h 6349040"/>
              <a:gd name="connsiteX96" fmla="*/ 3587448 w 9273399"/>
              <a:gd name="connsiteY96" fmla="*/ 6006551 h 6349040"/>
              <a:gd name="connsiteX97" fmla="*/ 3600155 w 9273399"/>
              <a:gd name="connsiteY97" fmla="*/ 6047485 h 6349040"/>
              <a:gd name="connsiteX98" fmla="*/ 3937961 w 9273399"/>
              <a:gd name="connsiteY98" fmla="*/ 6271399 h 6349040"/>
              <a:gd name="connsiteX99" fmla="*/ 4251505 w 9273399"/>
              <a:gd name="connsiteY99" fmla="*/ 6094885 h 6349040"/>
              <a:gd name="connsiteX100" fmla="*/ 4286186 w 9273399"/>
              <a:gd name="connsiteY100" fmla="*/ 6006551 h 6349040"/>
              <a:gd name="connsiteX101" fmla="*/ 4298892 w 9273399"/>
              <a:gd name="connsiteY101" fmla="*/ 6047485 h 6349040"/>
              <a:gd name="connsiteX102" fmla="*/ 4636701 w 9273399"/>
              <a:gd name="connsiteY102" fmla="*/ 6271399 h 6349040"/>
              <a:gd name="connsiteX103" fmla="*/ 4950244 w 9273399"/>
              <a:gd name="connsiteY103" fmla="*/ 6094885 h 6349040"/>
              <a:gd name="connsiteX104" fmla="*/ 4984925 w 9273399"/>
              <a:gd name="connsiteY104" fmla="*/ 6006550 h 6349040"/>
              <a:gd name="connsiteX105" fmla="*/ 4997632 w 9273399"/>
              <a:gd name="connsiteY105" fmla="*/ 6047485 h 6349040"/>
              <a:gd name="connsiteX106" fmla="*/ 5335441 w 9273399"/>
              <a:gd name="connsiteY106" fmla="*/ 6271399 h 6349040"/>
              <a:gd name="connsiteX107" fmla="*/ 5648984 w 9273399"/>
              <a:gd name="connsiteY107" fmla="*/ 6094885 h 6349040"/>
              <a:gd name="connsiteX108" fmla="*/ 5683665 w 9273399"/>
              <a:gd name="connsiteY108" fmla="*/ 6006551 h 6349040"/>
              <a:gd name="connsiteX109" fmla="*/ 5696372 w 9273399"/>
              <a:gd name="connsiteY109" fmla="*/ 6047485 h 6349040"/>
              <a:gd name="connsiteX110" fmla="*/ 6034181 w 9273399"/>
              <a:gd name="connsiteY110" fmla="*/ 6271399 h 6349040"/>
              <a:gd name="connsiteX111" fmla="*/ 6347724 w 9273399"/>
              <a:gd name="connsiteY111" fmla="*/ 6094885 h 6349040"/>
              <a:gd name="connsiteX112" fmla="*/ 6382405 w 9273399"/>
              <a:gd name="connsiteY112" fmla="*/ 6006551 h 6349040"/>
              <a:gd name="connsiteX113" fmla="*/ 6395112 w 9273399"/>
              <a:gd name="connsiteY113" fmla="*/ 6047485 h 6349040"/>
              <a:gd name="connsiteX114" fmla="*/ 6732921 w 9273399"/>
              <a:gd name="connsiteY114" fmla="*/ 6271399 h 6349040"/>
              <a:gd name="connsiteX115" fmla="*/ 7046464 w 9273399"/>
              <a:gd name="connsiteY115" fmla="*/ 6094885 h 6349040"/>
              <a:gd name="connsiteX116" fmla="*/ 7081145 w 9273399"/>
              <a:gd name="connsiteY116" fmla="*/ 6006551 h 6349040"/>
              <a:gd name="connsiteX117" fmla="*/ 7093852 w 9273399"/>
              <a:gd name="connsiteY117" fmla="*/ 6047485 h 6349040"/>
              <a:gd name="connsiteX118" fmla="*/ 7431661 w 9273399"/>
              <a:gd name="connsiteY118" fmla="*/ 6271399 h 6349040"/>
              <a:gd name="connsiteX119" fmla="*/ 7745204 w 9273399"/>
              <a:gd name="connsiteY119" fmla="*/ 6094885 h 6349040"/>
              <a:gd name="connsiteX120" fmla="*/ 7779885 w 9273399"/>
              <a:gd name="connsiteY120" fmla="*/ 6006551 h 6349040"/>
              <a:gd name="connsiteX121" fmla="*/ 7792592 w 9273399"/>
              <a:gd name="connsiteY121" fmla="*/ 6047485 h 6349040"/>
              <a:gd name="connsiteX122" fmla="*/ 8130401 w 9273399"/>
              <a:gd name="connsiteY122" fmla="*/ 6271399 h 6349040"/>
              <a:gd name="connsiteX123" fmla="*/ 8443944 w 9273399"/>
              <a:gd name="connsiteY123" fmla="*/ 6094885 h 6349040"/>
              <a:gd name="connsiteX124" fmla="*/ 8478624 w 9273399"/>
              <a:gd name="connsiteY124" fmla="*/ 6006555 h 6349040"/>
              <a:gd name="connsiteX125" fmla="*/ 8491329 w 9273399"/>
              <a:gd name="connsiteY125" fmla="*/ 6047485 h 6349040"/>
              <a:gd name="connsiteX126" fmla="*/ 8829138 w 9273399"/>
              <a:gd name="connsiteY126" fmla="*/ 6271399 h 6349040"/>
              <a:gd name="connsiteX127" fmla="*/ 9195758 w 9273399"/>
              <a:gd name="connsiteY127" fmla="*/ 5904780 h 6349040"/>
              <a:gd name="connsiteX128" fmla="*/ 8963569 w 9273399"/>
              <a:gd name="connsiteY128" fmla="*/ 5563591 h 6349040"/>
              <a:gd name="connsiteX129" fmla="*/ 8961922 w 9273399"/>
              <a:gd name="connsiteY129" fmla="*/ 5563102 h 6349040"/>
              <a:gd name="connsiteX130" fmla="*/ 8971843 w 9273399"/>
              <a:gd name="connsiteY130" fmla="*/ 5560022 h 6349040"/>
              <a:gd name="connsiteX131" fmla="*/ 9195758 w 9273399"/>
              <a:gd name="connsiteY131" fmla="*/ 5222214 h 6349040"/>
              <a:gd name="connsiteX132" fmla="*/ 8971843 w 9273399"/>
              <a:gd name="connsiteY132" fmla="*/ 4884406 h 6349040"/>
              <a:gd name="connsiteX133" fmla="*/ 8961924 w 9273399"/>
              <a:gd name="connsiteY133" fmla="*/ 4881327 h 6349040"/>
              <a:gd name="connsiteX134" fmla="*/ 8963569 w 9273399"/>
              <a:gd name="connsiteY134" fmla="*/ 4880838 h 6349040"/>
              <a:gd name="connsiteX135" fmla="*/ 9195758 w 9273399"/>
              <a:gd name="connsiteY135" fmla="*/ 4539649 h 6349040"/>
              <a:gd name="connsiteX136" fmla="*/ 8971843 w 9273399"/>
              <a:gd name="connsiteY136" fmla="*/ 4201841 h 6349040"/>
              <a:gd name="connsiteX137" fmla="*/ 8961924 w 9273399"/>
              <a:gd name="connsiteY137" fmla="*/ 4198762 h 6349040"/>
              <a:gd name="connsiteX138" fmla="*/ 8963569 w 9273399"/>
              <a:gd name="connsiteY138" fmla="*/ 4198273 h 6349040"/>
              <a:gd name="connsiteX139" fmla="*/ 9195758 w 9273399"/>
              <a:gd name="connsiteY139" fmla="*/ 3857084 h 6349040"/>
              <a:gd name="connsiteX140" fmla="*/ 8971843 w 9273399"/>
              <a:gd name="connsiteY140" fmla="*/ 3519276 h 6349040"/>
              <a:gd name="connsiteX141" fmla="*/ 8961924 w 9273399"/>
              <a:gd name="connsiteY141" fmla="*/ 3516197 h 6349040"/>
              <a:gd name="connsiteX142" fmla="*/ 8963569 w 9273399"/>
              <a:gd name="connsiteY142" fmla="*/ 3515708 h 6349040"/>
              <a:gd name="connsiteX143" fmla="*/ 9195758 w 9273399"/>
              <a:gd name="connsiteY143" fmla="*/ 3174519 h 6349040"/>
              <a:gd name="connsiteX144" fmla="*/ 8971843 w 9273399"/>
              <a:gd name="connsiteY144" fmla="*/ 2836711 h 6349040"/>
              <a:gd name="connsiteX145" fmla="*/ 8961924 w 9273399"/>
              <a:gd name="connsiteY145" fmla="*/ 2833632 h 6349040"/>
              <a:gd name="connsiteX146" fmla="*/ 8963569 w 9273399"/>
              <a:gd name="connsiteY146" fmla="*/ 2833144 h 6349040"/>
              <a:gd name="connsiteX147" fmla="*/ 9195758 w 9273399"/>
              <a:gd name="connsiteY147" fmla="*/ 2491955 h 6349040"/>
              <a:gd name="connsiteX148" fmla="*/ 8971843 w 9273399"/>
              <a:gd name="connsiteY148" fmla="*/ 2154147 h 6349040"/>
              <a:gd name="connsiteX149" fmla="*/ 8961925 w 9273399"/>
              <a:gd name="connsiteY149" fmla="*/ 2151067 h 6349040"/>
              <a:gd name="connsiteX150" fmla="*/ 8963569 w 9273399"/>
              <a:gd name="connsiteY150" fmla="*/ 2150580 h 6349040"/>
              <a:gd name="connsiteX151" fmla="*/ 9195758 w 9273399"/>
              <a:gd name="connsiteY151" fmla="*/ 1809392 h 6349040"/>
              <a:gd name="connsiteX152" fmla="*/ 8971843 w 9273399"/>
              <a:gd name="connsiteY152" fmla="*/ 1471583 h 6349040"/>
              <a:gd name="connsiteX153" fmla="*/ 8961924 w 9273399"/>
              <a:gd name="connsiteY153" fmla="*/ 1468504 h 6349040"/>
              <a:gd name="connsiteX154" fmla="*/ 8963569 w 9273399"/>
              <a:gd name="connsiteY154" fmla="*/ 1468016 h 6349040"/>
              <a:gd name="connsiteX155" fmla="*/ 9195758 w 9273399"/>
              <a:gd name="connsiteY155" fmla="*/ 1126826 h 6349040"/>
              <a:gd name="connsiteX156" fmla="*/ 8971843 w 9273399"/>
              <a:gd name="connsiteY156" fmla="*/ 789018 h 6349040"/>
              <a:gd name="connsiteX157" fmla="*/ 8961924 w 9273399"/>
              <a:gd name="connsiteY157" fmla="*/ 785939 h 6349040"/>
              <a:gd name="connsiteX158" fmla="*/ 8963569 w 9273399"/>
              <a:gd name="connsiteY158" fmla="*/ 785450 h 6349040"/>
              <a:gd name="connsiteX159" fmla="*/ 9195758 w 9273399"/>
              <a:gd name="connsiteY159" fmla="*/ 444261 h 6349040"/>
              <a:gd name="connsiteX160" fmla="*/ 8829138 w 9273399"/>
              <a:gd name="connsiteY160" fmla="*/ 77642 h 6349040"/>
              <a:gd name="connsiteX161" fmla="*/ 8491329 w 9273399"/>
              <a:gd name="connsiteY161" fmla="*/ 301557 h 6349040"/>
              <a:gd name="connsiteX162" fmla="*/ 8478624 w 9273399"/>
              <a:gd name="connsiteY162" fmla="*/ 342486 h 6349040"/>
              <a:gd name="connsiteX163" fmla="*/ 8443945 w 9273399"/>
              <a:gd name="connsiteY163" fmla="*/ 254156 h 6349040"/>
              <a:gd name="connsiteX164" fmla="*/ 8130401 w 9273399"/>
              <a:gd name="connsiteY164" fmla="*/ 77642 h 6349040"/>
              <a:gd name="connsiteX165" fmla="*/ 1841747 w 9273399"/>
              <a:gd name="connsiteY165" fmla="*/ 0 h 6349040"/>
              <a:gd name="connsiteX166" fmla="*/ 2177674 w 9273399"/>
              <a:gd name="connsiteY166" fmla="*/ 153525 h 6349040"/>
              <a:gd name="connsiteX167" fmla="*/ 2191448 w 9273399"/>
              <a:gd name="connsiteY167" fmla="*/ 172418 h 6349040"/>
              <a:gd name="connsiteX168" fmla="*/ 2226347 w 9273399"/>
              <a:gd name="connsiteY168" fmla="*/ 130121 h 6349040"/>
              <a:gd name="connsiteX169" fmla="*/ 2540487 w 9273399"/>
              <a:gd name="connsiteY169" fmla="*/ 0 h 6349040"/>
              <a:gd name="connsiteX170" fmla="*/ 2876414 w 9273399"/>
              <a:gd name="connsiteY170" fmla="*/ 153525 h 6349040"/>
              <a:gd name="connsiteX171" fmla="*/ 2890189 w 9273399"/>
              <a:gd name="connsiteY171" fmla="*/ 172418 h 6349040"/>
              <a:gd name="connsiteX172" fmla="*/ 2925087 w 9273399"/>
              <a:gd name="connsiteY172" fmla="*/ 130121 h 6349040"/>
              <a:gd name="connsiteX173" fmla="*/ 3239227 w 9273399"/>
              <a:gd name="connsiteY173" fmla="*/ 0 h 6349040"/>
              <a:gd name="connsiteX174" fmla="*/ 3575154 w 9273399"/>
              <a:gd name="connsiteY174" fmla="*/ 153525 h 6349040"/>
              <a:gd name="connsiteX175" fmla="*/ 3588929 w 9273399"/>
              <a:gd name="connsiteY175" fmla="*/ 172418 h 6349040"/>
              <a:gd name="connsiteX176" fmla="*/ 3623826 w 9273399"/>
              <a:gd name="connsiteY176" fmla="*/ 130121 h 6349040"/>
              <a:gd name="connsiteX177" fmla="*/ 3937961 w 9273399"/>
              <a:gd name="connsiteY177" fmla="*/ 0 h 6349040"/>
              <a:gd name="connsiteX178" fmla="*/ 4273888 w 9273399"/>
              <a:gd name="connsiteY178" fmla="*/ 153525 h 6349040"/>
              <a:gd name="connsiteX179" fmla="*/ 4287663 w 9273399"/>
              <a:gd name="connsiteY179" fmla="*/ 172418 h 6349040"/>
              <a:gd name="connsiteX180" fmla="*/ 4322561 w 9273399"/>
              <a:gd name="connsiteY180" fmla="*/ 130121 h 6349040"/>
              <a:gd name="connsiteX181" fmla="*/ 4636701 w 9273399"/>
              <a:gd name="connsiteY181" fmla="*/ 0 h 6349040"/>
              <a:gd name="connsiteX182" fmla="*/ 4972628 w 9273399"/>
              <a:gd name="connsiteY182" fmla="*/ 153525 h 6349040"/>
              <a:gd name="connsiteX183" fmla="*/ 4986403 w 9273399"/>
              <a:gd name="connsiteY183" fmla="*/ 172418 h 6349040"/>
              <a:gd name="connsiteX184" fmla="*/ 5021301 w 9273399"/>
              <a:gd name="connsiteY184" fmla="*/ 130121 h 6349040"/>
              <a:gd name="connsiteX185" fmla="*/ 5335441 w 9273399"/>
              <a:gd name="connsiteY185" fmla="*/ 0 h 6349040"/>
              <a:gd name="connsiteX186" fmla="*/ 5671368 w 9273399"/>
              <a:gd name="connsiteY186" fmla="*/ 153525 h 6349040"/>
              <a:gd name="connsiteX187" fmla="*/ 5685143 w 9273399"/>
              <a:gd name="connsiteY187" fmla="*/ 172418 h 6349040"/>
              <a:gd name="connsiteX188" fmla="*/ 5720041 w 9273399"/>
              <a:gd name="connsiteY188" fmla="*/ 130121 h 6349040"/>
              <a:gd name="connsiteX189" fmla="*/ 6034181 w 9273399"/>
              <a:gd name="connsiteY189" fmla="*/ 0 h 6349040"/>
              <a:gd name="connsiteX190" fmla="*/ 6370108 w 9273399"/>
              <a:gd name="connsiteY190" fmla="*/ 153525 h 6349040"/>
              <a:gd name="connsiteX191" fmla="*/ 6383883 w 9273399"/>
              <a:gd name="connsiteY191" fmla="*/ 172418 h 6349040"/>
              <a:gd name="connsiteX192" fmla="*/ 6418781 w 9273399"/>
              <a:gd name="connsiteY192" fmla="*/ 130121 h 6349040"/>
              <a:gd name="connsiteX193" fmla="*/ 6732921 w 9273399"/>
              <a:gd name="connsiteY193" fmla="*/ 0 h 6349040"/>
              <a:gd name="connsiteX194" fmla="*/ 7068848 w 9273399"/>
              <a:gd name="connsiteY194" fmla="*/ 153525 h 6349040"/>
              <a:gd name="connsiteX195" fmla="*/ 7082623 w 9273399"/>
              <a:gd name="connsiteY195" fmla="*/ 172417 h 6349040"/>
              <a:gd name="connsiteX196" fmla="*/ 7117521 w 9273399"/>
              <a:gd name="connsiteY196" fmla="*/ 130121 h 6349040"/>
              <a:gd name="connsiteX197" fmla="*/ 7431661 w 9273399"/>
              <a:gd name="connsiteY197" fmla="*/ 0 h 6349040"/>
              <a:gd name="connsiteX198" fmla="*/ 7767588 w 9273399"/>
              <a:gd name="connsiteY198" fmla="*/ 153525 h 6349040"/>
              <a:gd name="connsiteX199" fmla="*/ 7781363 w 9273399"/>
              <a:gd name="connsiteY199" fmla="*/ 172417 h 6349040"/>
              <a:gd name="connsiteX200" fmla="*/ 7816261 w 9273399"/>
              <a:gd name="connsiteY200" fmla="*/ 130120 h 6349040"/>
              <a:gd name="connsiteX201" fmla="*/ 8130401 w 9273399"/>
              <a:gd name="connsiteY201" fmla="*/ 0 h 6349040"/>
              <a:gd name="connsiteX202" fmla="*/ 8466328 w 9273399"/>
              <a:gd name="connsiteY202" fmla="*/ 153525 h 6349040"/>
              <a:gd name="connsiteX203" fmla="*/ 8480101 w 9273399"/>
              <a:gd name="connsiteY203" fmla="*/ 172415 h 6349040"/>
              <a:gd name="connsiteX204" fmla="*/ 8514998 w 9273399"/>
              <a:gd name="connsiteY204" fmla="*/ 130120 h 6349040"/>
              <a:gd name="connsiteX205" fmla="*/ 8829138 w 9273399"/>
              <a:gd name="connsiteY205" fmla="*/ 0 h 6349040"/>
              <a:gd name="connsiteX206" fmla="*/ 9273399 w 9273399"/>
              <a:gd name="connsiteY206" fmla="*/ 444260 h 6349040"/>
              <a:gd name="connsiteX207" fmla="*/ 9197527 w 9273399"/>
              <a:gd name="connsiteY207" fmla="*/ 692651 h 6349040"/>
              <a:gd name="connsiteX208" fmla="*/ 9111947 w 9273399"/>
              <a:gd name="connsiteY208" fmla="*/ 786835 h 6349040"/>
              <a:gd name="connsiteX209" fmla="*/ 9143278 w 9273399"/>
              <a:gd name="connsiteY209" fmla="*/ 812685 h 6349040"/>
              <a:gd name="connsiteX210" fmla="*/ 9273399 w 9273399"/>
              <a:gd name="connsiteY210" fmla="*/ 1126826 h 6349040"/>
              <a:gd name="connsiteX211" fmla="*/ 9197527 w 9273399"/>
              <a:gd name="connsiteY211" fmla="*/ 1375216 h 6349040"/>
              <a:gd name="connsiteX212" fmla="*/ 9111947 w 9273399"/>
              <a:gd name="connsiteY212" fmla="*/ 1469400 h 6349040"/>
              <a:gd name="connsiteX213" fmla="*/ 9143278 w 9273399"/>
              <a:gd name="connsiteY213" fmla="*/ 1495250 h 6349040"/>
              <a:gd name="connsiteX214" fmla="*/ 9273399 w 9273399"/>
              <a:gd name="connsiteY214" fmla="*/ 1809390 h 6349040"/>
              <a:gd name="connsiteX215" fmla="*/ 9197527 w 9273399"/>
              <a:gd name="connsiteY215" fmla="*/ 2057780 h 6349040"/>
              <a:gd name="connsiteX216" fmla="*/ 9111948 w 9273399"/>
              <a:gd name="connsiteY216" fmla="*/ 2151963 h 6349040"/>
              <a:gd name="connsiteX217" fmla="*/ 9143278 w 9273399"/>
              <a:gd name="connsiteY217" fmla="*/ 2177814 h 6349040"/>
              <a:gd name="connsiteX218" fmla="*/ 9273399 w 9273399"/>
              <a:gd name="connsiteY218" fmla="*/ 2491954 h 6349040"/>
              <a:gd name="connsiteX219" fmla="*/ 9197527 w 9273399"/>
              <a:gd name="connsiteY219" fmla="*/ 2740345 h 6349040"/>
              <a:gd name="connsiteX220" fmla="*/ 9111947 w 9273399"/>
              <a:gd name="connsiteY220" fmla="*/ 2834528 h 6349040"/>
              <a:gd name="connsiteX221" fmla="*/ 9143278 w 9273399"/>
              <a:gd name="connsiteY221" fmla="*/ 2860379 h 6349040"/>
              <a:gd name="connsiteX222" fmla="*/ 9273399 w 9273399"/>
              <a:gd name="connsiteY222" fmla="*/ 3174518 h 6349040"/>
              <a:gd name="connsiteX223" fmla="*/ 9197527 w 9273399"/>
              <a:gd name="connsiteY223" fmla="*/ 3422909 h 6349040"/>
              <a:gd name="connsiteX224" fmla="*/ 9111947 w 9273399"/>
              <a:gd name="connsiteY224" fmla="*/ 3517092 h 6349040"/>
              <a:gd name="connsiteX225" fmla="*/ 9143278 w 9273399"/>
              <a:gd name="connsiteY225" fmla="*/ 3542943 h 6349040"/>
              <a:gd name="connsiteX226" fmla="*/ 9273399 w 9273399"/>
              <a:gd name="connsiteY226" fmla="*/ 3857083 h 6349040"/>
              <a:gd name="connsiteX227" fmla="*/ 9197527 w 9273399"/>
              <a:gd name="connsiteY227" fmla="*/ 4105474 h 6349040"/>
              <a:gd name="connsiteX228" fmla="*/ 9111947 w 9273399"/>
              <a:gd name="connsiteY228" fmla="*/ 4199658 h 6349040"/>
              <a:gd name="connsiteX229" fmla="*/ 9143278 w 9273399"/>
              <a:gd name="connsiteY229" fmla="*/ 4225508 h 6349040"/>
              <a:gd name="connsiteX230" fmla="*/ 9273399 w 9273399"/>
              <a:gd name="connsiteY230" fmla="*/ 4539648 h 6349040"/>
              <a:gd name="connsiteX231" fmla="*/ 9197527 w 9273399"/>
              <a:gd name="connsiteY231" fmla="*/ 4788039 h 6349040"/>
              <a:gd name="connsiteX232" fmla="*/ 9111947 w 9273399"/>
              <a:gd name="connsiteY232" fmla="*/ 4882223 h 6349040"/>
              <a:gd name="connsiteX233" fmla="*/ 9143278 w 9273399"/>
              <a:gd name="connsiteY233" fmla="*/ 4908073 h 6349040"/>
              <a:gd name="connsiteX234" fmla="*/ 9273399 w 9273399"/>
              <a:gd name="connsiteY234" fmla="*/ 5222213 h 6349040"/>
              <a:gd name="connsiteX235" fmla="*/ 9143278 w 9273399"/>
              <a:gd name="connsiteY235" fmla="*/ 5536353 h 6349040"/>
              <a:gd name="connsiteX236" fmla="*/ 9111947 w 9273399"/>
              <a:gd name="connsiteY236" fmla="*/ 5562204 h 6349040"/>
              <a:gd name="connsiteX237" fmla="*/ 9197527 w 9273399"/>
              <a:gd name="connsiteY237" fmla="*/ 5656388 h 6349040"/>
              <a:gd name="connsiteX238" fmla="*/ 9273399 w 9273399"/>
              <a:gd name="connsiteY238" fmla="*/ 5904779 h 6349040"/>
              <a:gd name="connsiteX239" fmla="*/ 8829138 w 9273399"/>
              <a:gd name="connsiteY239" fmla="*/ 6349040 h 6349040"/>
              <a:gd name="connsiteX240" fmla="*/ 8514998 w 9273399"/>
              <a:gd name="connsiteY240" fmla="*/ 6218919 h 6349040"/>
              <a:gd name="connsiteX241" fmla="*/ 8480101 w 9273399"/>
              <a:gd name="connsiteY241" fmla="*/ 6176625 h 6349040"/>
              <a:gd name="connsiteX242" fmla="*/ 8466328 w 9273399"/>
              <a:gd name="connsiteY242" fmla="*/ 6195515 h 6349040"/>
              <a:gd name="connsiteX243" fmla="*/ 8130401 w 9273399"/>
              <a:gd name="connsiteY243" fmla="*/ 6349040 h 6349040"/>
              <a:gd name="connsiteX244" fmla="*/ 7816261 w 9273399"/>
              <a:gd name="connsiteY244" fmla="*/ 6218919 h 6349040"/>
              <a:gd name="connsiteX245" fmla="*/ 7781363 w 9273399"/>
              <a:gd name="connsiteY245" fmla="*/ 6176622 h 6349040"/>
              <a:gd name="connsiteX246" fmla="*/ 7767588 w 9273399"/>
              <a:gd name="connsiteY246" fmla="*/ 6195515 h 6349040"/>
              <a:gd name="connsiteX247" fmla="*/ 7431661 w 9273399"/>
              <a:gd name="connsiteY247" fmla="*/ 6349040 h 6349040"/>
              <a:gd name="connsiteX248" fmla="*/ 7117521 w 9273399"/>
              <a:gd name="connsiteY248" fmla="*/ 6218919 h 6349040"/>
              <a:gd name="connsiteX249" fmla="*/ 7082623 w 9273399"/>
              <a:gd name="connsiteY249" fmla="*/ 6176623 h 6349040"/>
              <a:gd name="connsiteX250" fmla="*/ 7068848 w 9273399"/>
              <a:gd name="connsiteY250" fmla="*/ 6195515 h 6349040"/>
              <a:gd name="connsiteX251" fmla="*/ 6732921 w 9273399"/>
              <a:gd name="connsiteY251" fmla="*/ 6349040 h 6349040"/>
              <a:gd name="connsiteX252" fmla="*/ 6418781 w 9273399"/>
              <a:gd name="connsiteY252" fmla="*/ 6218919 h 6349040"/>
              <a:gd name="connsiteX253" fmla="*/ 6383883 w 9273399"/>
              <a:gd name="connsiteY253" fmla="*/ 6176622 h 6349040"/>
              <a:gd name="connsiteX254" fmla="*/ 6370108 w 9273399"/>
              <a:gd name="connsiteY254" fmla="*/ 6195515 h 6349040"/>
              <a:gd name="connsiteX255" fmla="*/ 6034181 w 9273399"/>
              <a:gd name="connsiteY255" fmla="*/ 6349040 h 6349040"/>
              <a:gd name="connsiteX256" fmla="*/ 5720041 w 9273399"/>
              <a:gd name="connsiteY256" fmla="*/ 6218919 h 6349040"/>
              <a:gd name="connsiteX257" fmla="*/ 5685143 w 9273399"/>
              <a:gd name="connsiteY257" fmla="*/ 6176623 h 6349040"/>
              <a:gd name="connsiteX258" fmla="*/ 5671368 w 9273399"/>
              <a:gd name="connsiteY258" fmla="*/ 6195515 h 6349040"/>
              <a:gd name="connsiteX259" fmla="*/ 5335441 w 9273399"/>
              <a:gd name="connsiteY259" fmla="*/ 6349040 h 6349040"/>
              <a:gd name="connsiteX260" fmla="*/ 5021301 w 9273399"/>
              <a:gd name="connsiteY260" fmla="*/ 6218919 h 6349040"/>
              <a:gd name="connsiteX261" fmla="*/ 4986403 w 9273399"/>
              <a:gd name="connsiteY261" fmla="*/ 6176623 h 6349040"/>
              <a:gd name="connsiteX262" fmla="*/ 4972628 w 9273399"/>
              <a:gd name="connsiteY262" fmla="*/ 6195515 h 6349040"/>
              <a:gd name="connsiteX263" fmla="*/ 4636701 w 9273399"/>
              <a:gd name="connsiteY263" fmla="*/ 6349040 h 6349040"/>
              <a:gd name="connsiteX264" fmla="*/ 4322561 w 9273399"/>
              <a:gd name="connsiteY264" fmla="*/ 6218919 h 6349040"/>
              <a:gd name="connsiteX265" fmla="*/ 4287663 w 9273399"/>
              <a:gd name="connsiteY265" fmla="*/ 6176623 h 6349040"/>
              <a:gd name="connsiteX266" fmla="*/ 4273888 w 9273399"/>
              <a:gd name="connsiteY266" fmla="*/ 6195515 h 6349040"/>
              <a:gd name="connsiteX267" fmla="*/ 3937961 w 9273399"/>
              <a:gd name="connsiteY267" fmla="*/ 6349040 h 6349040"/>
              <a:gd name="connsiteX268" fmla="*/ 3623823 w 9273399"/>
              <a:gd name="connsiteY268" fmla="*/ 6218919 h 6349040"/>
              <a:gd name="connsiteX269" fmla="*/ 3588926 w 9273399"/>
              <a:gd name="connsiteY269" fmla="*/ 6176623 h 6349040"/>
              <a:gd name="connsiteX270" fmla="*/ 3575151 w 9273399"/>
              <a:gd name="connsiteY270" fmla="*/ 6195515 h 6349040"/>
              <a:gd name="connsiteX271" fmla="*/ 3239224 w 9273399"/>
              <a:gd name="connsiteY271" fmla="*/ 6349040 h 6349040"/>
              <a:gd name="connsiteX272" fmla="*/ 2925084 w 9273399"/>
              <a:gd name="connsiteY272" fmla="*/ 6218919 h 6349040"/>
              <a:gd name="connsiteX273" fmla="*/ 2890186 w 9273399"/>
              <a:gd name="connsiteY273" fmla="*/ 6176623 h 6349040"/>
              <a:gd name="connsiteX274" fmla="*/ 2876411 w 9273399"/>
              <a:gd name="connsiteY274" fmla="*/ 6195515 h 6349040"/>
              <a:gd name="connsiteX275" fmla="*/ 2540484 w 9273399"/>
              <a:gd name="connsiteY275" fmla="*/ 6349040 h 6349040"/>
              <a:gd name="connsiteX276" fmla="*/ 2226343 w 9273399"/>
              <a:gd name="connsiteY276" fmla="*/ 6218919 h 6349040"/>
              <a:gd name="connsiteX277" fmla="*/ 2191447 w 9273399"/>
              <a:gd name="connsiteY277" fmla="*/ 6176623 h 6349040"/>
              <a:gd name="connsiteX278" fmla="*/ 2177672 w 9273399"/>
              <a:gd name="connsiteY278" fmla="*/ 6195515 h 6349040"/>
              <a:gd name="connsiteX279" fmla="*/ 1841744 w 9273399"/>
              <a:gd name="connsiteY279" fmla="*/ 6349040 h 6349040"/>
              <a:gd name="connsiteX280" fmla="*/ 1527604 w 9273399"/>
              <a:gd name="connsiteY280" fmla="*/ 6218919 h 6349040"/>
              <a:gd name="connsiteX281" fmla="*/ 1492707 w 9273399"/>
              <a:gd name="connsiteY281" fmla="*/ 6176623 h 6349040"/>
              <a:gd name="connsiteX282" fmla="*/ 1478931 w 9273399"/>
              <a:gd name="connsiteY282" fmla="*/ 6195515 h 6349040"/>
              <a:gd name="connsiteX283" fmla="*/ 1143005 w 9273399"/>
              <a:gd name="connsiteY283" fmla="*/ 6349040 h 6349040"/>
              <a:gd name="connsiteX284" fmla="*/ 828864 w 9273399"/>
              <a:gd name="connsiteY284" fmla="*/ 6218919 h 6349040"/>
              <a:gd name="connsiteX285" fmla="*/ 793966 w 9273399"/>
              <a:gd name="connsiteY285" fmla="*/ 6176623 h 6349040"/>
              <a:gd name="connsiteX286" fmla="*/ 780191 w 9273399"/>
              <a:gd name="connsiteY286" fmla="*/ 6195515 h 6349040"/>
              <a:gd name="connsiteX287" fmla="*/ 444264 w 9273399"/>
              <a:gd name="connsiteY287" fmla="*/ 6349040 h 6349040"/>
              <a:gd name="connsiteX288" fmla="*/ 3 w 9273399"/>
              <a:gd name="connsiteY288" fmla="*/ 5904779 h 6349040"/>
              <a:gd name="connsiteX289" fmla="*/ 153528 w 9273399"/>
              <a:gd name="connsiteY289" fmla="*/ 5568852 h 6349040"/>
              <a:gd name="connsiteX290" fmla="*/ 162013 w 9273399"/>
              <a:gd name="connsiteY290" fmla="*/ 5562666 h 6349040"/>
              <a:gd name="connsiteX291" fmla="*/ 130121 w 9273399"/>
              <a:gd name="connsiteY291" fmla="*/ 5536353 h 6349040"/>
              <a:gd name="connsiteX292" fmla="*/ 0 w 9273399"/>
              <a:gd name="connsiteY292" fmla="*/ 5222213 h 6349040"/>
              <a:gd name="connsiteX293" fmla="*/ 130121 w 9273399"/>
              <a:gd name="connsiteY293" fmla="*/ 4908073 h 6349040"/>
              <a:gd name="connsiteX294" fmla="*/ 162011 w 9273399"/>
              <a:gd name="connsiteY294" fmla="*/ 4881762 h 6349040"/>
              <a:gd name="connsiteX295" fmla="*/ 153526 w 9273399"/>
              <a:gd name="connsiteY295" fmla="*/ 4875575 h 6349040"/>
              <a:gd name="connsiteX296" fmla="*/ 1 w 9273399"/>
              <a:gd name="connsiteY296" fmla="*/ 4539648 h 6349040"/>
              <a:gd name="connsiteX297" fmla="*/ 130121 w 9273399"/>
              <a:gd name="connsiteY297" fmla="*/ 4225508 h 6349040"/>
              <a:gd name="connsiteX298" fmla="*/ 162011 w 9273399"/>
              <a:gd name="connsiteY298" fmla="*/ 4199197 h 6349040"/>
              <a:gd name="connsiteX299" fmla="*/ 153526 w 9273399"/>
              <a:gd name="connsiteY299" fmla="*/ 4193010 h 6349040"/>
              <a:gd name="connsiteX300" fmla="*/ 1 w 9273399"/>
              <a:gd name="connsiteY300" fmla="*/ 3857083 h 6349040"/>
              <a:gd name="connsiteX301" fmla="*/ 130122 w 9273399"/>
              <a:gd name="connsiteY301" fmla="*/ 3542943 h 6349040"/>
              <a:gd name="connsiteX302" fmla="*/ 162011 w 9273399"/>
              <a:gd name="connsiteY302" fmla="*/ 3516632 h 6349040"/>
              <a:gd name="connsiteX303" fmla="*/ 153526 w 9273399"/>
              <a:gd name="connsiteY303" fmla="*/ 3510445 h 6349040"/>
              <a:gd name="connsiteX304" fmla="*/ 1 w 9273399"/>
              <a:gd name="connsiteY304" fmla="*/ 3174518 h 6349040"/>
              <a:gd name="connsiteX305" fmla="*/ 130122 w 9273399"/>
              <a:gd name="connsiteY305" fmla="*/ 2860379 h 6349040"/>
              <a:gd name="connsiteX306" fmla="*/ 162011 w 9273399"/>
              <a:gd name="connsiteY306" fmla="*/ 2834067 h 6349040"/>
              <a:gd name="connsiteX307" fmla="*/ 153526 w 9273399"/>
              <a:gd name="connsiteY307" fmla="*/ 2827881 h 6349040"/>
              <a:gd name="connsiteX308" fmla="*/ 1 w 9273399"/>
              <a:gd name="connsiteY308" fmla="*/ 2491954 h 6349040"/>
              <a:gd name="connsiteX309" fmla="*/ 130122 w 9273399"/>
              <a:gd name="connsiteY309" fmla="*/ 2177814 h 6349040"/>
              <a:gd name="connsiteX310" fmla="*/ 162011 w 9273399"/>
              <a:gd name="connsiteY310" fmla="*/ 2151505 h 6349040"/>
              <a:gd name="connsiteX311" fmla="*/ 153528 w 9273399"/>
              <a:gd name="connsiteY311" fmla="*/ 2145320 h 6349040"/>
              <a:gd name="connsiteX312" fmla="*/ 3 w 9273399"/>
              <a:gd name="connsiteY312" fmla="*/ 1809391 h 6349040"/>
              <a:gd name="connsiteX313" fmla="*/ 130124 w 9273399"/>
              <a:gd name="connsiteY313" fmla="*/ 1495250 h 6349040"/>
              <a:gd name="connsiteX314" fmla="*/ 162014 w 9273399"/>
              <a:gd name="connsiteY314" fmla="*/ 1468939 h 6349040"/>
              <a:gd name="connsiteX315" fmla="*/ 153529 w 9273399"/>
              <a:gd name="connsiteY315" fmla="*/ 1462753 h 6349040"/>
              <a:gd name="connsiteX316" fmla="*/ 4 w 9273399"/>
              <a:gd name="connsiteY316" fmla="*/ 1126826 h 6349040"/>
              <a:gd name="connsiteX317" fmla="*/ 130124 w 9273399"/>
              <a:gd name="connsiteY317" fmla="*/ 812685 h 6349040"/>
              <a:gd name="connsiteX318" fmla="*/ 162014 w 9273399"/>
              <a:gd name="connsiteY318" fmla="*/ 786374 h 6349040"/>
              <a:gd name="connsiteX319" fmla="*/ 153530 w 9273399"/>
              <a:gd name="connsiteY319" fmla="*/ 780188 h 6349040"/>
              <a:gd name="connsiteX320" fmla="*/ 5 w 9273399"/>
              <a:gd name="connsiteY320" fmla="*/ 444261 h 6349040"/>
              <a:gd name="connsiteX321" fmla="*/ 444266 w 9273399"/>
              <a:gd name="connsiteY321" fmla="*/ 1 h 6349040"/>
              <a:gd name="connsiteX322" fmla="*/ 780194 w 9273399"/>
              <a:gd name="connsiteY322" fmla="*/ 153526 h 6349040"/>
              <a:gd name="connsiteX323" fmla="*/ 793970 w 9273399"/>
              <a:gd name="connsiteY323" fmla="*/ 172418 h 6349040"/>
              <a:gd name="connsiteX324" fmla="*/ 828867 w 9273399"/>
              <a:gd name="connsiteY324" fmla="*/ 130121 h 6349040"/>
              <a:gd name="connsiteX325" fmla="*/ 1143008 w 9273399"/>
              <a:gd name="connsiteY325" fmla="*/ 1 h 6349040"/>
              <a:gd name="connsiteX326" fmla="*/ 1478934 w 9273399"/>
              <a:gd name="connsiteY326" fmla="*/ 153526 h 6349040"/>
              <a:gd name="connsiteX327" fmla="*/ 1492709 w 9273399"/>
              <a:gd name="connsiteY327" fmla="*/ 172418 h 6349040"/>
              <a:gd name="connsiteX328" fmla="*/ 1527607 w 9273399"/>
              <a:gd name="connsiteY328" fmla="*/ 130121 h 6349040"/>
              <a:gd name="connsiteX329" fmla="*/ 1841747 w 9273399"/>
              <a:gd name="connsiteY329" fmla="*/ 0 h 634904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</a:cxnLst>
            <a:rect l="l" t="t" r="r" b="b"/>
            <a:pathLst>
              <a:path w="9273399" h="6349040">
                <a:moveTo>
                  <a:pt x="8130401" y="77642"/>
                </a:moveTo>
                <a:cubicBezTo>
                  <a:pt x="7978542" y="77642"/>
                  <a:pt x="7848248" y="169972"/>
                  <a:pt x="7792592" y="301557"/>
                </a:cubicBezTo>
                <a:lnTo>
                  <a:pt x="7779885" y="342491"/>
                </a:lnTo>
                <a:lnTo>
                  <a:pt x="7745204" y="254156"/>
                </a:lnTo>
                <a:cubicBezTo>
                  <a:pt x="7680904" y="148332"/>
                  <a:pt x="7564538" y="77643"/>
                  <a:pt x="7431661" y="77643"/>
                </a:cubicBezTo>
                <a:cubicBezTo>
                  <a:pt x="7279802" y="77643"/>
                  <a:pt x="7149508" y="169972"/>
                  <a:pt x="7093852" y="301557"/>
                </a:cubicBezTo>
                <a:lnTo>
                  <a:pt x="7081145" y="342491"/>
                </a:lnTo>
                <a:lnTo>
                  <a:pt x="7046464" y="254156"/>
                </a:lnTo>
                <a:cubicBezTo>
                  <a:pt x="6982164" y="148332"/>
                  <a:pt x="6865798" y="77643"/>
                  <a:pt x="6732921" y="77643"/>
                </a:cubicBezTo>
                <a:cubicBezTo>
                  <a:pt x="6581062" y="77643"/>
                  <a:pt x="6450768" y="169972"/>
                  <a:pt x="6395112" y="301557"/>
                </a:cubicBezTo>
                <a:lnTo>
                  <a:pt x="6382405" y="342491"/>
                </a:lnTo>
                <a:lnTo>
                  <a:pt x="6347724" y="254156"/>
                </a:lnTo>
                <a:cubicBezTo>
                  <a:pt x="6283424" y="148332"/>
                  <a:pt x="6167058" y="77643"/>
                  <a:pt x="6034181" y="77643"/>
                </a:cubicBezTo>
                <a:cubicBezTo>
                  <a:pt x="5882322" y="77643"/>
                  <a:pt x="5752028" y="169972"/>
                  <a:pt x="5696372" y="301557"/>
                </a:cubicBezTo>
                <a:lnTo>
                  <a:pt x="5683665" y="342491"/>
                </a:lnTo>
                <a:lnTo>
                  <a:pt x="5648985" y="254156"/>
                </a:lnTo>
                <a:cubicBezTo>
                  <a:pt x="5584684" y="148332"/>
                  <a:pt x="5468318" y="77643"/>
                  <a:pt x="5335441" y="77643"/>
                </a:cubicBezTo>
                <a:cubicBezTo>
                  <a:pt x="5183582" y="77643"/>
                  <a:pt x="5053288" y="169972"/>
                  <a:pt x="4997632" y="301557"/>
                </a:cubicBezTo>
                <a:lnTo>
                  <a:pt x="4984925" y="342491"/>
                </a:lnTo>
                <a:lnTo>
                  <a:pt x="4950244" y="254157"/>
                </a:lnTo>
                <a:cubicBezTo>
                  <a:pt x="4885944" y="148333"/>
                  <a:pt x="4769578" y="77643"/>
                  <a:pt x="4636701" y="77643"/>
                </a:cubicBezTo>
                <a:cubicBezTo>
                  <a:pt x="4484842" y="77643"/>
                  <a:pt x="4354548" y="169972"/>
                  <a:pt x="4298892" y="301557"/>
                </a:cubicBezTo>
                <a:lnTo>
                  <a:pt x="4286186" y="342491"/>
                </a:lnTo>
                <a:lnTo>
                  <a:pt x="4251505" y="254157"/>
                </a:lnTo>
                <a:cubicBezTo>
                  <a:pt x="4187205" y="148333"/>
                  <a:pt x="4070839" y="77643"/>
                  <a:pt x="3937961" y="77643"/>
                </a:cubicBezTo>
                <a:cubicBezTo>
                  <a:pt x="3786108" y="77643"/>
                  <a:pt x="3655813" y="169972"/>
                  <a:pt x="3600158" y="301557"/>
                </a:cubicBezTo>
                <a:lnTo>
                  <a:pt x="3587451" y="342491"/>
                </a:lnTo>
                <a:lnTo>
                  <a:pt x="3552770" y="254157"/>
                </a:lnTo>
                <a:cubicBezTo>
                  <a:pt x="3488470" y="148333"/>
                  <a:pt x="3372103" y="77643"/>
                  <a:pt x="3239227" y="77643"/>
                </a:cubicBezTo>
                <a:cubicBezTo>
                  <a:pt x="3087367" y="77643"/>
                  <a:pt x="2957073" y="169972"/>
                  <a:pt x="2901417" y="301557"/>
                </a:cubicBezTo>
                <a:lnTo>
                  <a:pt x="2888711" y="342491"/>
                </a:lnTo>
                <a:lnTo>
                  <a:pt x="2854030" y="254157"/>
                </a:lnTo>
                <a:cubicBezTo>
                  <a:pt x="2789730" y="148333"/>
                  <a:pt x="2673364" y="77643"/>
                  <a:pt x="2540486" y="77643"/>
                </a:cubicBezTo>
                <a:cubicBezTo>
                  <a:pt x="2388627" y="77643"/>
                  <a:pt x="2258333" y="169972"/>
                  <a:pt x="2202678" y="301557"/>
                </a:cubicBezTo>
                <a:lnTo>
                  <a:pt x="2189971" y="342491"/>
                </a:lnTo>
                <a:lnTo>
                  <a:pt x="2155290" y="254157"/>
                </a:lnTo>
                <a:cubicBezTo>
                  <a:pt x="2090990" y="148333"/>
                  <a:pt x="1974624" y="77643"/>
                  <a:pt x="1841746" y="77643"/>
                </a:cubicBezTo>
                <a:cubicBezTo>
                  <a:pt x="1689887" y="77643"/>
                  <a:pt x="1559593" y="169973"/>
                  <a:pt x="1503937" y="301558"/>
                </a:cubicBezTo>
                <a:lnTo>
                  <a:pt x="1491231" y="342491"/>
                </a:lnTo>
                <a:lnTo>
                  <a:pt x="1456550" y="254157"/>
                </a:lnTo>
                <a:cubicBezTo>
                  <a:pt x="1392250" y="148333"/>
                  <a:pt x="1275884" y="77643"/>
                  <a:pt x="1143007" y="77643"/>
                </a:cubicBezTo>
                <a:cubicBezTo>
                  <a:pt x="991148" y="77643"/>
                  <a:pt x="860853" y="169973"/>
                  <a:pt x="805197" y="301558"/>
                </a:cubicBezTo>
                <a:lnTo>
                  <a:pt x="792490" y="342491"/>
                </a:lnTo>
                <a:lnTo>
                  <a:pt x="757809" y="254157"/>
                </a:lnTo>
                <a:cubicBezTo>
                  <a:pt x="693509" y="148333"/>
                  <a:pt x="577143" y="77643"/>
                  <a:pt x="444266" y="77643"/>
                </a:cubicBezTo>
                <a:cubicBezTo>
                  <a:pt x="241787" y="77643"/>
                  <a:pt x="77646" y="241784"/>
                  <a:pt x="77646" y="444262"/>
                </a:cubicBezTo>
                <a:cubicBezTo>
                  <a:pt x="77646" y="599285"/>
                  <a:pt x="173863" y="731834"/>
                  <a:pt x="309836" y="785451"/>
                </a:cubicBezTo>
                <a:lnTo>
                  <a:pt x="311478" y="785939"/>
                </a:lnTo>
                <a:lnTo>
                  <a:pt x="301559" y="789018"/>
                </a:lnTo>
                <a:cubicBezTo>
                  <a:pt x="169974" y="844675"/>
                  <a:pt x="77645" y="974968"/>
                  <a:pt x="77645" y="1126826"/>
                </a:cubicBezTo>
                <a:cubicBezTo>
                  <a:pt x="77645" y="1281849"/>
                  <a:pt x="173861" y="1414399"/>
                  <a:pt x="309834" y="1468016"/>
                </a:cubicBezTo>
                <a:lnTo>
                  <a:pt x="311479" y="1468504"/>
                </a:lnTo>
                <a:lnTo>
                  <a:pt x="301559" y="1471583"/>
                </a:lnTo>
                <a:cubicBezTo>
                  <a:pt x="169974" y="1527239"/>
                  <a:pt x="77644" y="1657533"/>
                  <a:pt x="77644" y="1809392"/>
                </a:cubicBezTo>
                <a:cubicBezTo>
                  <a:pt x="77644" y="1964412"/>
                  <a:pt x="173861" y="2096962"/>
                  <a:pt x="309834" y="2150580"/>
                </a:cubicBezTo>
                <a:lnTo>
                  <a:pt x="311476" y="2151067"/>
                </a:lnTo>
                <a:lnTo>
                  <a:pt x="301557" y="2154147"/>
                </a:lnTo>
                <a:cubicBezTo>
                  <a:pt x="169972" y="2209802"/>
                  <a:pt x="77642" y="2340096"/>
                  <a:pt x="77642" y="2491955"/>
                </a:cubicBezTo>
                <a:cubicBezTo>
                  <a:pt x="77642" y="2646977"/>
                  <a:pt x="173859" y="2779527"/>
                  <a:pt x="309832" y="2833144"/>
                </a:cubicBezTo>
                <a:lnTo>
                  <a:pt x="311476" y="2833632"/>
                </a:lnTo>
                <a:lnTo>
                  <a:pt x="301557" y="2836711"/>
                </a:lnTo>
                <a:cubicBezTo>
                  <a:pt x="169971" y="2892367"/>
                  <a:pt x="77642" y="3022661"/>
                  <a:pt x="77642" y="3174519"/>
                </a:cubicBezTo>
                <a:cubicBezTo>
                  <a:pt x="77642" y="3329541"/>
                  <a:pt x="173859" y="3462091"/>
                  <a:pt x="309832" y="3515708"/>
                </a:cubicBezTo>
                <a:lnTo>
                  <a:pt x="311476" y="3516197"/>
                </a:lnTo>
                <a:lnTo>
                  <a:pt x="301557" y="3519276"/>
                </a:lnTo>
                <a:cubicBezTo>
                  <a:pt x="169971" y="3574932"/>
                  <a:pt x="77642" y="3705226"/>
                  <a:pt x="77642" y="3857084"/>
                </a:cubicBezTo>
                <a:cubicBezTo>
                  <a:pt x="77642" y="4012107"/>
                  <a:pt x="173858" y="4144656"/>
                  <a:pt x="309831" y="4198273"/>
                </a:cubicBezTo>
                <a:lnTo>
                  <a:pt x="311476" y="4198762"/>
                </a:lnTo>
                <a:lnTo>
                  <a:pt x="301556" y="4201841"/>
                </a:lnTo>
                <a:cubicBezTo>
                  <a:pt x="169971" y="4257497"/>
                  <a:pt x="77642" y="4387791"/>
                  <a:pt x="77642" y="4539649"/>
                </a:cubicBezTo>
                <a:cubicBezTo>
                  <a:pt x="77642" y="4694672"/>
                  <a:pt x="173858" y="4827221"/>
                  <a:pt x="309831" y="4880838"/>
                </a:cubicBezTo>
                <a:lnTo>
                  <a:pt x="311476" y="4881327"/>
                </a:lnTo>
                <a:lnTo>
                  <a:pt x="301556" y="4884406"/>
                </a:lnTo>
                <a:cubicBezTo>
                  <a:pt x="169971" y="4940062"/>
                  <a:pt x="77641" y="5070356"/>
                  <a:pt x="77641" y="5222214"/>
                </a:cubicBezTo>
                <a:cubicBezTo>
                  <a:pt x="77641" y="5374073"/>
                  <a:pt x="169971" y="5504367"/>
                  <a:pt x="301556" y="5560022"/>
                </a:cubicBezTo>
                <a:lnTo>
                  <a:pt x="311479" y="5563103"/>
                </a:lnTo>
                <a:lnTo>
                  <a:pt x="309834" y="5563591"/>
                </a:lnTo>
                <a:cubicBezTo>
                  <a:pt x="173860" y="5617208"/>
                  <a:pt x="77644" y="5749758"/>
                  <a:pt x="77644" y="5904780"/>
                </a:cubicBezTo>
                <a:cubicBezTo>
                  <a:pt x="77644" y="6107258"/>
                  <a:pt x="241785" y="6271399"/>
                  <a:pt x="444264" y="6271399"/>
                </a:cubicBezTo>
                <a:cubicBezTo>
                  <a:pt x="577141" y="6271399"/>
                  <a:pt x="693507" y="6200710"/>
                  <a:pt x="757807" y="6094885"/>
                </a:cubicBezTo>
                <a:lnTo>
                  <a:pt x="792488" y="6006551"/>
                </a:lnTo>
                <a:lnTo>
                  <a:pt x="805195" y="6047485"/>
                </a:lnTo>
                <a:cubicBezTo>
                  <a:pt x="860851" y="6179070"/>
                  <a:pt x="991145" y="6271399"/>
                  <a:pt x="1143004" y="6271399"/>
                </a:cubicBezTo>
                <a:cubicBezTo>
                  <a:pt x="1275881" y="6271399"/>
                  <a:pt x="1392247" y="6200710"/>
                  <a:pt x="1456548" y="6094885"/>
                </a:cubicBezTo>
                <a:lnTo>
                  <a:pt x="1491228" y="6006551"/>
                </a:lnTo>
                <a:lnTo>
                  <a:pt x="1503935" y="6047485"/>
                </a:lnTo>
                <a:cubicBezTo>
                  <a:pt x="1559591" y="6179070"/>
                  <a:pt x="1689885" y="6271399"/>
                  <a:pt x="1841745" y="6271399"/>
                </a:cubicBezTo>
                <a:cubicBezTo>
                  <a:pt x="1974621" y="6271399"/>
                  <a:pt x="2090987" y="6200710"/>
                  <a:pt x="2155286" y="6094885"/>
                </a:cubicBezTo>
                <a:lnTo>
                  <a:pt x="2189968" y="6006551"/>
                </a:lnTo>
                <a:lnTo>
                  <a:pt x="2202675" y="6047485"/>
                </a:lnTo>
                <a:cubicBezTo>
                  <a:pt x="2258331" y="6179070"/>
                  <a:pt x="2388624" y="6271399"/>
                  <a:pt x="2540484" y="6271399"/>
                </a:cubicBezTo>
                <a:cubicBezTo>
                  <a:pt x="2673362" y="6271399"/>
                  <a:pt x="2789727" y="6200710"/>
                  <a:pt x="2854027" y="6094885"/>
                </a:cubicBezTo>
                <a:lnTo>
                  <a:pt x="2888709" y="6006551"/>
                </a:lnTo>
                <a:lnTo>
                  <a:pt x="2901415" y="6047485"/>
                </a:lnTo>
                <a:cubicBezTo>
                  <a:pt x="2957071" y="6179070"/>
                  <a:pt x="3087365" y="6271399"/>
                  <a:pt x="3239224" y="6271399"/>
                </a:cubicBezTo>
                <a:cubicBezTo>
                  <a:pt x="3372101" y="6271399"/>
                  <a:pt x="3488467" y="6200710"/>
                  <a:pt x="3552767" y="6094885"/>
                </a:cubicBezTo>
                <a:lnTo>
                  <a:pt x="3587448" y="6006551"/>
                </a:lnTo>
                <a:lnTo>
                  <a:pt x="3600155" y="6047485"/>
                </a:lnTo>
                <a:cubicBezTo>
                  <a:pt x="3655810" y="6179070"/>
                  <a:pt x="3786105" y="6271399"/>
                  <a:pt x="3937961" y="6271399"/>
                </a:cubicBezTo>
                <a:cubicBezTo>
                  <a:pt x="4070838" y="6271399"/>
                  <a:pt x="4187204" y="6200710"/>
                  <a:pt x="4251505" y="6094885"/>
                </a:cubicBezTo>
                <a:lnTo>
                  <a:pt x="4286186" y="6006551"/>
                </a:lnTo>
                <a:lnTo>
                  <a:pt x="4298892" y="6047485"/>
                </a:lnTo>
                <a:cubicBezTo>
                  <a:pt x="4354548" y="6179070"/>
                  <a:pt x="4484842" y="6271399"/>
                  <a:pt x="4636701" y="6271399"/>
                </a:cubicBezTo>
                <a:cubicBezTo>
                  <a:pt x="4769578" y="6271399"/>
                  <a:pt x="4885944" y="6200710"/>
                  <a:pt x="4950244" y="6094885"/>
                </a:cubicBezTo>
                <a:lnTo>
                  <a:pt x="4984925" y="6006550"/>
                </a:lnTo>
                <a:lnTo>
                  <a:pt x="4997632" y="6047485"/>
                </a:lnTo>
                <a:cubicBezTo>
                  <a:pt x="5053288" y="6179070"/>
                  <a:pt x="5183582" y="6271399"/>
                  <a:pt x="5335441" y="6271399"/>
                </a:cubicBezTo>
                <a:cubicBezTo>
                  <a:pt x="5468318" y="6271399"/>
                  <a:pt x="5584684" y="6200710"/>
                  <a:pt x="5648984" y="6094885"/>
                </a:cubicBezTo>
                <a:lnTo>
                  <a:pt x="5683665" y="6006551"/>
                </a:lnTo>
                <a:lnTo>
                  <a:pt x="5696372" y="6047485"/>
                </a:lnTo>
                <a:cubicBezTo>
                  <a:pt x="5752028" y="6179070"/>
                  <a:pt x="5882322" y="6271399"/>
                  <a:pt x="6034181" y="6271399"/>
                </a:cubicBezTo>
                <a:cubicBezTo>
                  <a:pt x="6167058" y="6271399"/>
                  <a:pt x="6283424" y="6200710"/>
                  <a:pt x="6347724" y="6094885"/>
                </a:cubicBezTo>
                <a:lnTo>
                  <a:pt x="6382405" y="6006551"/>
                </a:lnTo>
                <a:lnTo>
                  <a:pt x="6395112" y="6047485"/>
                </a:lnTo>
                <a:cubicBezTo>
                  <a:pt x="6450768" y="6179070"/>
                  <a:pt x="6581062" y="6271399"/>
                  <a:pt x="6732921" y="6271399"/>
                </a:cubicBezTo>
                <a:cubicBezTo>
                  <a:pt x="6865798" y="6271399"/>
                  <a:pt x="6982164" y="6200710"/>
                  <a:pt x="7046464" y="6094885"/>
                </a:cubicBezTo>
                <a:lnTo>
                  <a:pt x="7081145" y="6006551"/>
                </a:lnTo>
                <a:lnTo>
                  <a:pt x="7093852" y="6047485"/>
                </a:lnTo>
                <a:cubicBezTo>
                  <a:pt x="7149508" y="6179070"/>
                  <a:pt x="7279802" y="6271399"/>
                  <a:pt x="7431661" y="6271399"/>
                </a:cubicBezTo>
                <a:cubicBezTo>
                  <a:pt x="7564538" y="6271399"/>
                  <a:pt x="7680904" y="6200710"/>
                  <a:pt x="7745204" y="6094885"/>
                </a:cubicBezTo>
                <a:lnTo>
                  <a:pt x="7779885" y="6006551"/>
                </a:lnTo>
                <a:lnTo>
                  <a:pt x="7792592" y="6047485"/>
                </a:lnTo>
                <a:cubicBezTo>
                  <a:pt x="7848248" y="6179070"/>
                  <a:pt x="7978542" y="6271399"/>
                  <a:pt x="8130401" y="6271399"/>
                </a:cubicBezTo>
                <a:cubicBezTo>
                  <a:pt x="8263278" y="6271399"/>
                  <a:pt x="8379644" y="6200710"/>
                  <a:pt x="8443944" y="6094885"/>
                </a:cubicBezTo>
                <a:lnTo>
                  <a:pt x="8478624" y="6006555"/>
                </a:lnTo>
                <a:lnTo>
                  <a:pt x="8491329" y="6047485"/>
                </a:lnTo>
                <a:cubicBezTo>
                  <a:pt x="8546985" y="6179070"/>
                  <a:pt x="8677279" y="6271399"/>
                  <a:pt x="8829138" y="6271399"/>
                </a:cubicBezTo>
                <a:cubicBezTo>
                  <a:pt x="9031617" y="6271399"/>
                  <a:pt x="9195758" y="6107258"/>
                  <a:pt x="9195758" y="5904780"/>
                </a:cubicBezTo>
                <a:cubicBezTo>
                  <a:pt x="9195758" y="5749758"/>
                  <a:pt x="9099542" y="5617208"/>
                  <a:pt x="8963569" y="5563591"/>
                </a:cubicBezTo>
                <a:lnTo>
                  <a:pt x="8961922" y="5563102"/>
                </a:lnTo>
                <a:lnTo>
                  <a:pt x="8971843" y="5560022"/>
                </a:lnTo>
                <a:cubicBezTo>
                  <a:pt x="9103429" y="5504367"/>
                  <a:pt x="9195758" y="5374073"/>
                  <a:pt x="9195758" y="5222214"/>
                </a:cubicBezTo>
                <a:cubicBezTo>
                  <a:pt x="9195758" y="5070356"/>
                  <a:pt x="9103429" y="4940062"/>
                  <a:pt x="8971843" y="4884406"/>
                </a:cubicBezTo>
                <a:lnTo>
                  <a:pt x="8961924" y="4881327"/>
                </a:lnTo>
                <a:lnTo>
                  <a:pt x="8963569" y="4880838"/>
                </a:lnTo>
                <a:cubicBezTo>
                  <a:pt x="9099542" y="4827221"/>
                  <a:pt x="9195758" y="4694671"/>
                  <a:pt x="9195758" y="4539649"/>
                </a:cubicBezTo>
                <a:cubicBezTo>
                  <a:pt x="9195758" y="4387791"/>
                  <a:pt x="9103429" y="4257497"/>
                  <a:pt x="8971843" y="4201841"/>
                </a:cubicBezTo>
                <a:lnTo>
                  <a:pt x="8961924" y="4198762"/>
                </a:lnTo>
                <a:lnTo>
                  <a:pt x="8963569" y="4198273"/>
                </a:lnTo>
                <a:cubicBezTo>
                  <a:pt x="9099542" y="4144656"/>
                  <a:pt x="9195758" y="4012106"/>
                  <a:pt x="9195758" y="3857084"/>
                </a:cubicBezTo>
                <a:cubicBezTo>
                  <a:pt x="9195758" y="3705226"/>
                  <a:pt x="9103429" y="3574932"/>
                  <a:pt x="8971843" y="3519276"/>
                </a:cubicBezTo>
                <a:lnTo>
                  <a:pt x="8961924" y="3516197"/>
                </a:lnTo>
                <a:lnTo>
                  <a:pt x="8963569" y="3515708"/>
                </a:lnTo>
                <a:cubicBezTo>
                  <a:pt x="9099542" y="3462091"/>
                  <a:pt x="9195758" y="3329541"/>
                  <a:pt x="9195758" y="3174519"/>
                </a:cubicBezTo>
                <a:cubicBezTo>
                  <a:pt x="9195758" y="3022661"/>
                  <a:pt x="9103429" y="2892367"/>
                  <a:pt x="8971843" y="2836711"/>
                </a:cubicBezTo>
                <a:lnTo>
                  <a:pt x="8961924" y="2833632"/>
                </a:lnTo>
                <a:lnTo>
                  <a:pt x="8963569" y="2833144"/>
                </a:lnTo>
                <a:cubicBezTo>
                  <a:pt x="9099542" y="2779527"/>
                  <a:pt x="9195758" y="2646977"/>
                  <a:pt x="9195758" y="2491955"/>
                </a:cubicBezTo>
                <a:cubicBezTo>
                  <a:pt x="9195758" y="2340096"/>
                  <a:pt x="9103429" y="2209802"/>
                  <a:pt x="8971843" y="2154147"/>
                </a:cubicBezTo>
                <a:lnTo>
                  <a:pt x="8961925" y="2151067"/>
                </a:lnTo>
                <a:lnTo>
                  <a:pt x="8963569" y="2150580"/>
                </a:lnTo>
                <a:cubicBezTo>
                  <a:pt x="9099542" y="2096962"/>
                  <a:pt x="9195758" y="1964412"/>
                  <a:pt x="9195758" y="1809392"/>
                </a:cubicBezTo>
                <a:cubicBezTo>
                  <a:pt x="9195758" y="1657533"/>
                  <a:pt x="9103429" y="1527239"/>
                  <a:pt x="8971843" y="1471583"/>
                </a:cubicBezTo>
                <a:lnTo>
                  <a:pt x="8961924" y="1468504"/>
                </a:lnTo>
                <a:lnTo>
                  <a:pt x="8963569" y="1468016"/>
                </a:lnTo>
                <a:cubicBezTo>
                  <a:pt x="9099542" y="1414399"/>
                  <a:pt x="9195758" y="1281849"/>
                  <a:pt x="9195758" y="1126826"/>
                </a:cubicBezTo>
                <a:cubicBezTo>
                  <a:pt x="9195758" y="974968"/>
                  <a:pt x="9103429" y="844675"/>
                  <a:pt x="8971843" y="789018"/>
                </a:cubicBezTo>
                <a:lnTo>
                  <a:pt x="8961924" y="785939"/>
                </a:lnTo>
                <a:lnTo>
                  <a:pt x="8963569" y="785450"/>
                </a:lnTo>
                <a:cubicBezTo>
                  <a:pt x="9099542" y="731833"/>
                  <a:pt x="9195758" y="599284"/>
                  <a:pt x="9195758" y="444261"/>
                </a:cubicBezTo>
                <a:cubicBezTo>
                  <a:pt x="9195758" y="241783"/>
                  <a:pt x="9031617" y="77642"/>
                  <a:pt x="8829138" y="77642"/>
                </a:cubicBezTo>
                <a:cubicBezTo>
                  <a:pt x="8677279" y="77642"/>
                  <a:pt x="8546985" y="169972"/>
                  <a:pt x="8491329" y="301557"/>
                </a:cubicBezTo>
                <a:lnTo>
                  <a:pt x="8478624" y="342486"/>
                </a:lnTo>
                <a:lnTo>
                  <a:pt x="8443945" y="254156"/>
                </a:lnTo>
                <a:cubicBezTo>
                  <a:pt x="8379644" y="148332"/>
                  <a:pt x="8263278" y="77642"/>
                  <a:pt x="8130401" y="77642"/>
                </a:cubicBezTo>
                <a:close/>
                <a:moveTo>
                  <a:pt x="1841747" y="0"/>
                </a:moveTo>
                <a:cubicBezTo>
                  <a:pt x="1975928" y="0"/>
                  <a:pt x="2096215" y="59487"/>
                  <a:pt x="2177674" y="153525"/>
                </a:cubicBezTo>
                <a:lnTo>
                  <a:pt x="2191448" y="172418"/>
                </a:lnTo>
                <a:lnTo>
                  <a:pt x="2226347" y="130121"/>
                </a:lnTo>
                <a:cubicBezTo>
                  <a:pt x="2306742" y="49726"/>
                  <a:pt x="2417808" y="0"/>
                  <a:pt x="2540487" y="0"/>
                </a:cubicBezTo>
                <a:cubicBezTo>
                  <a:pt x="2674668" y="0"/>
                  <a:pt x="2794954" y="59486"/>
                  <a:pt x="2876414" y="153525"/>
                </a:cubicBezTo>
                <a:lnTo>
                  <a:pt x="2890189" y="172418"/>
                </a:lnTo>
                <a:lnTo>
                  <a:pt x="2925087" y="130121"/>
                </a:lnTo>
                <a:cubicBezTo>
                  <a:pt x="3005482" y="49726"/>
                  <a:pt x="3116548" y="0"/>
                  <a:pt x="3239227" y="0"/>
                </a:cubicBezTo>
                <a:cubicBezTo>
                  <a:pt x="3373408" y="0"/>
                  <a:pt x="3493695" y="59486"/>
                  <a:pt x="3575154" y="153525"/>
                </a:cubicBezTo>
                <a:lnTo>
                  <a:pt x="3588929" y="172418"/>
                </a:lnTo>
                <a:lnTo>
                  <a:pt x="3623826" y="130121"/>
                </a:lnTo>
                <a:cubicBezTo>
                  <a:pt x="3704222" y="49726"/>
                  <a:pt x="3815287" y="0"/>
                  <a:pt x="3937961" y="0"/>
                </a:cubicBezTo>
                <a:cubicBezTo>
                  <a:pt x="4072142" y="0"/>
                  <a:pt x="4192429" y="59486"/>
                  <a:pt x="4273888" y="153525"/>
                </a:cubicBezTo>
                <a:lnTo>
                  <a:pt x="4287663" y="172418"/>
                </a:lnTo>
                <a:lnTo>
                  <a:pt x="4322561" y="130121"/>
                </a:lnTo>
                <a:cubicBezTo>
                  <a:pt x="4402957" y="49726"/>
                  <a:pt x="4514022" y="0"/>
                  <a:pt x="4636701" y="0"/>
                </a:cubicBezTo>
                <a:cubicBezTo>
                  <a:pt x="4770882" y="0"/>
                  <a:pt x="4891169" y="59486"/>
                  <a:pt x="4972628" y="153525"/>
                </a:cubicBezTo>
                <a:lnTo>
                  <a:pt x="4986403" y="172418"/>
                </a:lnTo>
                <a:lnTo>
                  <a:pt x="5021301" y="130121"/>
                </a:lnTo>
                <a:cubicBezTo>
                  <a:pt x="5101697" y="49726"/>
                  <a:pt x="5212762" y="0"/>
                  <a:pt x="5335441" y="0"/>
                </a:cubicBezTo>
                <a:cubicBezTo>
                  <a:pt x="5469622" y="0"/>
                  <a:pt x="5589909" y="59486"/>
                  <a:pt x="5671368" y="153525"/>
                </a:cubicBezTo>
                <a:lnTo>
                  <a:pt x="5685143" y="172418"/>
                </a:lnTo>
                <a:lnTo>
                  <a:pt x="5720041" y="130121"/>
                </a:lnTo>
                <a:cubicBezTo>
                  <a:pt x="5800437" y="49725"/>
                  <a:pt x="5911502" y="0"/>
                  <a:pt x="6034181" y="0"/>
                </a:cubicBezTo>
                <a:cubicBezTo>
                  <a:pt x="6168362" y="0"/>
                  <a:pt x="6288649" y="59486"/>
                  <a:pt x="6370108" y="153525"/>
                </a:cubicBezTo>
                <a:lnTo>
                  <a:pt x="6383883" y="172418"/>
                </a:lnTo>
                <a:lnTo>
                  <a:pt x="6418781" y="130121"/>
                </a:lnTo>
                <a:cubicBezTo>
                  <a:pt x="6499177" y="49725"/>
                  <a:pt x="6610242" y="0"/>
                  <a:pt x="6732921" y="0"/>
                </a:cubicBezTo>
                <a:cubicBezTo>
                  <a:pt x="6867102" y="0"/>
                  <a:pt x="6987389" y="59486"/>
                  <a:pt x="7068848" y="153525"/>
                </a:cubicBezTo>
                <a:lnTo>
                  <a:pt x="7082623" y="172417"/>
                </a:lnTo>
                <a:lnTo>
                  <a:pt x="7117521" y="130121"/>
                </a:lnTo>
                <a:cubicBezTo>
                  <a:pt x="7197916" y="49725"/>
                  <a:pt x="7308982" y="0"/>
                  <a:pt x="7431661" y="0"/>
                </a:cubicBezTo>
                <a:cubicBezTo>
                  <a:pt x="7565842" y="0"/>
                  <a:pt x="7686129" y="59486"/>
                  <a:pt x="7767588" y="153525"/>
                </a:cubicBezTo>
                <a:lnTo>
                  <a:pt x="7781363" y="172417"/>
                </a:lnTo>
                <a:lnTo>
                  <a:pt x="7816261" y="130120"/>
                </a:lnTo>
                <a:cubicBezTo>
                  <a:pt x="7896656" y="49725"/>
                  <a:pt x="8007722" y="0"/>
                  <a:pt x="8130401" y="0"/>
                </a:cubicBezTo>
                <a:cubicBezTo>
                  <a:pt x="8264582" y="0"/>
                  <a:pt x="8384869" y="59486"/>
                  <a:pt x="8466328" y="153525"/>
                </a:cubicBezTo>
                <a:lnTo>
                  <a:pt x="8480101" y="172415"/>
                </a:lnTo>
                <a:lnTo>
                  <a:pt x="8514998" y="130120"/>
                </a:lnTo>
                <a:cubicBezTo>
                  <a:pt x="8595393" y="49725"/>
                  <a:pt x="8706459" y="0"/>
                  <a:pt x="8829138" y="0"/>
                </a:cubicBezTo>
                <a:cubicBezTo>
                  <a:pt x="9074497" y="0"/>
                  <a:pt x="9273399" y="198901"/>
                  <a:pt x="9273399" y="444260"/>
                </a:cubicBezTo>
                <a:cubicBezTo>
                  <a:pt x="9273399" y="536270"/>
                  <a:pt x="9245429" y="621747"/>
                  <a:pt x="9197527" y="692651"/>
                </a:cubicBezTo>
                <a:lnTo>
                  <a:pt x="9111947" y="786835"/>
                </a:lnTo>
                <a:lnTo>
                  <a:pt x="9143278" y="812685"/>
                </a:lnTo>
                <a:cubicBezTo>
                  <a:pt x="9223674" y="893081"/>
                  <a:pt x="9273399" y="1004147"/>
                  <a:pt x="9273399" y="1126826"/>
                </a:cubicBezTo>
                <a:cubicBezTo>
                  <a:pt x="9273399" y="1218835"/>
                  <a:pt x="9245429" y="1304312"/>
                  <a:pt x="9197527" y="1375216"/>
                </a:cubicBezTo>
                <a:lnTo>
                  <a:pt x="9111947" y="1469400"/>
                </a:lnTo>
                <a:lnTo>
                  <a:pt x="9143278" y="1495250"/>
                </a:lnTo>
                <a:cubicBezTo>
                  <a:pt x="9223674" y="1575646"/>
                  <a:pt x="9273399" y="1686711"/>
                  <a:pt x="9273399" y="1809390"/>
                </a:cubicBezTo>
                <a:cubicBezTo>
                  <a:pt x="9273399" y="1901400"/>
                  <a:pt x="9245429" y="1986876"/>
                  <a:pt x="9197527" y="2057780"/>
                </a:cubicBezTo>
                <a:lnTo>
                  <a:pt x="9111948" y="2151963"/>
                </a:lnTo>
                <a:lnTo>
                  <a:pt x="9143278" y="2177814"/>
                </a:lnTo>
                <a:cubicBezTo>
                  <a:pt x="9223674" y="2258209"/>
                  <a:pt x="9273399" y="2369274"/>
                  <a:pt x="9273399" y="2491954"/>
                </a:cubicBezTo>
                <a:cubicBezTo>
                  <a:pt x="9273399" y="2583964"/>
                  <a:pt x="9245429" y="2669440"/>
                  <a:pt x="9197527" y="2740345"/>
                </a:cubicBezTo>
                <a:lnTo>
                  <a:pt x="9111947" y="2834528"/>
                </a:lnTo>
                <a:lnTo>
                  <a:pt x="9143278" y="2860379"/>
                </a:lnTo>
                <a:cubicBezTo>
                  <a:pt x="9223674" y="2940774"/>
                  <a:pt x="9273399" y="3051839"/>
                  <a:pt x="9273399" y="3174518"/>
                </a:cubicBezTo>
                <a:cubicBezTo>
                  <a:pt x="9273399" y="3266528"/>
                  <a:pt x="9245429" y="3352004"/>
                  <a:pt x="9197527" y="3422909"/>
                </a:cubicBezTo>
                <a:lnTo>
                  <a:pt x="9111947" y="3517092"/>
                </a:lnTo>
                <a:lnTo>
                  <a:pt x="9143278" y="3542943"/>
                </a:lnTo>
                <a:cubicBezTo>
                  <a:pt x="9223674" y="3623338"/>
                  <a:pt x="9273399" y="3734404"/>
                  <a:pt x="9273399" y="3857083"/>
                </a:cubicBezTo>
                <a:cubicBezTo>
                  <a:pt x="9273399" y="3949093"/>
                  <a:pt x="9245429" y="4034569"/>
                  <a:pt x="9197527" y="4105474"/>
                </a:cubicBezTo>
                <a:lnTo>
                  <a:pt x="9111947" y="4199658"/>
                </a:lnTo>
                <a:lnTo>
                  <a:pt x="9143278" y="4225508"/>
                </a:lnTo>
                <a:cubicBezTo>
                  <a:pt x="9223674" y="4305903"/>
                  <a:pt x="9273399" y="4416969"/>
                  <a:pt x="9273399" y="4539648"/>
                </a:cubicBezTo>
                <a:cubicBezTo>
                  <a:pt x="9273399" y="4631658"/>
                  <a:pt x="9245429" y="4717134"/>
                  <a:pt x="9197527" y="4788039"/>
                </a:cubicBezTo>
                <a:lnTo>
                  <a:pt x="9111947" y="4882223"/>
                </a:lnTo>
                <a:lnTo>
                  <a:pt x="9143278" y="4908073"/>
                </a:lnTo>
                <a:cubicBezTo>
                  <a:pt x="9223674" y="4988469"/>
                  <a:pt x="9273399" y="5099534"/>
                  <a:pt x="9273399" y="5222213"/>
                </a:cubicBezTo>
                <a:cubicBezTo>
                  <a:pt x="9273399" y="5344893"/>
                  <a:pt x="9223674" y="5455958"/>
                  <a:pt x="9143278" y="5536353"/>
                </a:cubicBezTo>
                <a:lnTo>
                  <a:pt x="9111947" y="5562204"/>
                </a:lnTo>
                <a:lnTo>
                  <a:pt x="9197527" y="5656388"/>
                </a:lnTo>
                <a:cubicBezTo>
                  <a:pt x="9245429" y="5727293"/>
                  <a:pt x="9273399" y="5812770"/>
                  <a:pt x="9273399" y="5904779"/>
                </a:cubicBezTo>
                <a:cubicBezTo>
                  <a:pt x="9273399" y="6150138"/>
                  <a:pt x="9074497" y="6349040"/>
                  <a:pt x="8829138" y="6349040"/>
                </a:cubicBezTo>
                <a:cubicBezTo>
                  <a:pt x="8706458" y="6349040"/>
                  <a:pt x="8595393" y="6299315"/>
                  <a:pt x="8514998" y="6218919"/>
                </a:cubicBezTo>
                <a:lnTo>
                  <a:pt x="8480101" y="6176625"/>
                </a:lnTo>
                <a:lnTo>
                  <a:pt x="8466328" y="6195515"/>
                </a:lnTo>
                <a:cubicBezTo>
                  <a:pt x="8384868" y="6289554"/>
                  <a:pt x="8264582" y="6349040"/>
                  <a:pt x="8130401" y="6349040"/>
                </a:cubicBezTo>
                <a:cubicBezTo>
                  <a:pt x="8007722" y="6349040"/>
                  <a:pt x="7896657" y="6299315"/>
                  <a:pt x="7816261" y="6218919"/>
                </a:cubicBezTo>
                <a:lnTo>
                  <a:pt x="7781363" y="6176622"/>
                </a:lnTo>
                <a:lnTo>
                  <a:pt x="7767588" y="6195515"/>
                </a:lnTo>
                <a:cubicBezTo>
                  <a:pt x="7686129" y="6289554"/>
                  <a:pt x="7565842" y="6349040"/>
                  <a:pt x="7431661" y="6349040"/>
                </a:cubicBezTo>
                <a:cubicBezTo>
                  <a:pt x="7308982" y="6349040"/>
                  <a:pt x="7197916" y="6299315"/>
                  <a:pt x="7117521" y="6218919"/>
                </a:cubicBezTo>
                <a:lnTo>
                  <a:pt x="7082623" y="6176623"/>
                </a:lnTo>
                <a:lnTo>
                  <a:pt x="7068848" y="6195515"/>
                </a:lnTo>
                <a:cubicBezTo>
                  <a:pt x="6987389" y="6289554"/>
                  <a:pt x="6867102" y="6349040"/>
                  <a:pt x="6732921" y="6349040"/>
                </a:cubicBezTo>
                <a:cubicBezTo>
                  <a:pt x="6610242" y="6349040"/>
                  <a:pt x="6499177" y="6299315"/>
                  <a:pt x="6418781" y="6218919"/>
                </a:cubicBezTo>
                <a:lnTo>
                  <a:pt x="6383883" y="6176622"/>
                </a:lnTo>
                <a:lnTo>
                  <a:pt x="6370108" y="6195515"/>
                </a:lnTo>
                <a:cubicBezTo>
                  <a:pt x="6288649" y="6289554"/>
                  <a:pt x="6168362" y="6349040"/>
                  <a:pt x="6034181" y="6349040"/>
                </a:cubicBezTo>
                <a:cubicBezTo>
                  <a:pt x="5911502" y="6349040"/>
                  <a:pt x="5800437" y="6299315"/>
                  <a:pt x="5720041" y="6218919"/>
                </a:cubicBezTo>
                <a:lnTo>
                  <a:pt x="5685143" y="6176623"/>
                </a:lnTo>
                <a:lnTo>
                  <a:pt x="5671368" y="6195515"/>
                </a:lnTo>
                <a:cubicBezTo>
                  <a:pt x="5589909" y="6289554"/>
                  <a:pt x="5469622" y="6349040"/>
                  <a:pt x="5335441" y="6349040"/>
                </a:cubicBezTo>
                <a:cubicBezTo>
                  <a:pt x="5212762" y="6349040"/>
                  <a:pt x="5101697" y="6299315"/>
                  <a:pt x="5021301" y="6218919"/>
                </a:cubicBezTo>
                <a:lnTo>
                  <a:pt x="4986403" y="6176623"/>
                </a:lnTo>
                <a:lnTo>
                  <a:pt x="4972628" y="6195515"/>
                </a:lnTo>
                <a:cubicBezTo>
                  <a:pt x="4891169" y="6289554"/>
                  <a:pt x="4770882" y="6349040"/>
                  <a:pt x="4636701" y="6349040"/>
                </a:cubicBezTo>
                <a:cubicBezTo>
                  <a:pt x="4514022" y="6349040"/>
                  <a:pt x="4402957" y="6299315"/>
                  <a:pt x="4322561" y="6218919"/>
                </a:cubicBezTo>
                <a:lnTo>
                  <a:pt x="4287663" y="6176623"/>
                </a:lnTo>
                <a:lnTo>
                  <a:pt x="4273888" y="6195515"/>
                </a:lnTo>
                <a:cubicBezTo>
                  <a:pt x="4192429" y="6289554"/>
                  <a:pt x="4072142" y="6349040"/>
                  <a:pt x="3937961" y="6349040"/>
                </a:cubicBezTo>
                <a:cubicBezTo>
                  <a:pt x="3815285" y="6349040"/>
                  <a:pt x="3704219" y="6299315"/>
                  <a:pt x="3623823" y="6218919"/>
                </a:cubicBezTo>
                <a:lnTo>
                  <a:pt x="3588926" y="6176623"/>
                </a:lnTo>
                <a:lnTo>
                  <a:pt x="3575151" y="6195515"/>
                </a:lnTo>
                <a:cubicBezTo>
                  <a:pt x="3493691" y="6289554"/>
                  <a:pt x="3373404" y="6349040"/>
                  <a:pt x="3239224" y="6349040"/>
                </a:cubicBezTo>
                <a:cubicBezTo>
                  <a:pt x="3116545" y="6349040"/>
                  <a:pt x="3005479" y="6299315"/>
                  <a:pt x="2925084" y="6218919"/>
                </a:cubicBezTo>
                <a:lnTo>
                  <a:pt x="2890186" y="6176623"/>
                </a:lnTo>
                <a:lnTo>
                  <a:pt x="2876411" y="6195515"/>
                </a:lnTo>
                <a:cubicBezTo>
                  <a:pt x="2794952" y="6289554"/>
                  <a:pt x="2674665" y="6349040"/>
                  <a:pt x="2540484" y="6349040"/>
                </a:cubicBezTo>
                <a:cubicBezTo>
                  <a:pt x="2417805" y="6349040"/>
                  <a:pt x="2306738" y="6299315"/>
                  <a:pt x="2226343" y="6218919"/>
                </a:cubicBezTo>
                <a:lnTo>
                  <a:pt x="2191447" y="6176623"/>
                </a:lnTo>
                <a:lnTo>
                  <a:pt x="2177672" y="6195515"/>
                </a:lnTo>
                <a:cubicBezTo>
                  <a:pt x="2096211" y="6289554"/>
                  <a:pt x="1975926" y="6349040"/>
                  <a:pt x="1841744" y="6349040"/>
                </a:cubicBezTo>
                <a:cubicBezTo>
                  <a:pt x="1719064" y="6349040"/>
                  <a:pt x="1607999" y="6299315"/>
                  <a:pt x="1527604" y="6218919"/>
                </a:cubicBezTo>
                <a:lnTo>
                  <a:pt x="1492707" y="6176623"/>
                </a:lnTo>
                <a:lnTo>
                  <a:pt x="1478931" y="6195515"/>
                </a:lnTo>
                <a:cubicBezTo>
                  <a:pt x="1397472" y="6289554"/>
                  <a:pt x="1277185" y="6349040"/>
                  <a:pt x="1143005" y="6349040"/>
                </a:cubicBezTo>
                <a:cubicBezTo>
                  <a:pt x="1020325" y="6349040"/>
                  <a:pt x="909260" y="6299315"/>
                  <a:pt x="828864" y="6218919"/>
                </a:cubicBezTo>
                <a:lnTo>
                  <a:pt x="793966" y="6176623"/>
                </a:lnTo>
                <a:lnTo>
                  <a:pt x="780191" y="6195515"/>
                </a:lnTo>
                <a:cubicBezTo>
                  <a:pt x="698731" y="6289554"/>
                  <a:pt x="578445" y="6349040"/>
                  <a:pt x="444264" y="6349040"/>
                </a:cubicBezTo>
                <a:cubicBezTo>
                  <a:pt x="198905" y="6349040"/>
                  <a:pt x="3" y="6150138"/>
                  <a:pt x="3" y="5904779"/>
                </a:cubicBezTo>
                <a:cubicBezTo>
                  <a:pt x="3" y="5770599"/>
                  <a:pt x="59489" y="5650312"/>
                  <a:pt x="153528" y="5568852"/>
                </a:cubicBezTo>
                <a:lnTo>
                  <a:pt x="162013" y="5562666"/>
                </a:lnTo>
                <a:lnTo>
                  <a:pt x="130121" y="5536353"/>
                </a:lnTo>
                <a:cubicBezTo>
                  <a:pt x="49726" y="5455958"/>
                  <a:pt x="0" y="5344893"/>
                  <a:pt x="0" y="5222213"/>
                </a:cubicBezTo>
                <a:cubicBezTo>
                  <a:pt x="0" y="5099534"/>
                  <a:pt x="49726" y="4988468"/>
                  <a:pt x="130121" y="4908073"/>
                </a:cubicBezTo>
                <a:lnTo>
                  <a:pt x="162011" y="4881762"/>
                </a:lnTo>
                <a:lnTo>
                  <a:pt x="153526" y="4875575"/>
                </a:lnTo>
                <a:cubicBezTo>
                  <a:pt x="59487" y="4794116"/>
                  <a:pt x="1" y="4673829"/>
                  <a:pt x="1" y="4539648"/>
                </a:cubicBezTo>
                <a:cubicBezTo>
                  <a:pt x="1" y="4416969"/>
                  <a:pt x="49726" y="4305904"/>
                  <a:pt x="130121" y="4225508"/>
                </a:cubicBezTo>
                <a:lnTo>
                  <a:pt x="162011" y="4199197"/>
                </a:lnTo>
                <a:lnTo>
                  <a:pt x="153526" y="4193010"/>
                </a:lnTo>
                <a:cubicBezTo>
                  <a:pt x="59487" y="4111551"/>
                  <a:pt x="1" y="3991264"/>
                  <a:pt x="1" y="3857083"/>
                </a:cubicBezTo>
                <a:cubicBezTo>
                  <a:pt x="1" y="3734404"/>
                  <a:pt x="49726" y="3623338"/>
                  <a:pt x="130122" y="3542943"/>
                </a:cubicBezTo>
                <a:lnTo>
                  <a:pt x="162011" y="3516632"/>
                </a:lnTo>
                <a:lnTo>
                  <a:pt x="153526" y="3510445"/>
                </a:lnTo>
                <a:cubicBezTo>
                  <a:pt x="59487" y="3428986"/>
                  <a:pt x="1" y="3308699"/>
                  <a:pt x="1" y="3174518"/>
                </a:cubicBezTo>
                <a:cubicBezTo>
                  <a:pt x="1" y="3051839"/>
                  <a:pt x="49727" y="2940774"/>
                  <a:pt x="130122" y="2860379"/>
                </a:cubicBezTo>
                <a:lnTo>
                  <a:pt x="162011" y="2834067"/>
                </a:lnTo>
                <a:lnTo>
                  <a:pt x="153526" y="2827881"/>
                </a:lnTo>
                <a:cubicBezTo>
                  <a:pt x="59487" y="2746422"/>
                  <a:pt x="1" y="2626135"/>
                  <a:pt x="1" y="2491954"/>
                </a:cubicBezTo>
                <a:cubicBezTo>
                  <a:pt x="1" y="2369274"/>
                  <a:pt x="49727" y="2258210"/>
                  <a:pt x="130122" y="2177814"/>
                </a:cubicBezTo>
                <a:lnTo>
                  <a:pt x="162011" y="2151505"/>
                </a:lnTo>
                <a:lnTo>
                  <a:pt x="153528" y="2145320"/>
                </a:lnTo>
                <a:cubicBezTo>
                  <a:pt x="59490" y="2063858"/>
                  <a:pt x="3" y="1943572"/>
                  <a:pt x="3" y="1809391"/>
                </a:cubicBezTo>
                <a:cubicBezTo>
                  <a:pt x="3" y="1686711"/>
                  <a:pt x="49729" y="1575646"/>
                  <a:pt x="130124" y="1495250"/>
                </a:cubicBezTo>
                <a:lnTo>
                  <a:pt x="162014" y="1468939"/>
                </a:lnTo>
                <a:lnTo>
                  <a:pt x="153529" y="1462753"/>
                </a:lnTo>
                <a:cubicBezTo>
                  <a:pt x="59490" y="1381293"/>
                  <a:pt x="4" y="1261007"/>
                  <a:pt x="4" y="1126826"/>
                </a:cubicBezTo>
                <a:cubicBezTo>
                  <a:pt x="4" y="1004147"/>
                  <a:pt x="49729" y="893081"/>
                  <a:pt x="130124" y="812685"/>
                </a:cubicBezTo>
                <a:lnTo>
                  <a:pt x="162014" y="786374"/>
                </a:lnTo>
                <a:lnTo>
                  <a:pt x="153530" y="780188"/>
                </a:lnTo>
                <a:cubicBezTo>
                  <a:pt x="59491" y="698729"/>
                  <a:pt x="5" y="578442"/>
                  <a:pt x="5" y="444261"/>
                </a:cubicBezTo>
                <a:cubicBezTo>
                  <a:pt x="5" y="198902"/>
                  <a:pt x="198907" y="1"/>
                  <a:pt x="444266" y="1"/>
                </a:cubicBezTo>
                <a:cubicBezTo>
                  <a:pt x="578447" y="1"/>
                  <a:pt x="698734" y="59487"/>
                  <a:pt x="780194" y="153526"/>
                </a:cubicBezTo>
                <a:lnTo>
                  <a:pt x="793970" y="172418"/>
                </a:lnTo>
                <a:lnTo>
                  <a:pt x="828867" y="130121"/>
                </a:lnTo>
                <a:cubicBezTo>
                  <a:pt x="909262" y="49726"/>
                  <a:pt x="1020327" y="1"/>
                  <a:pt x="1143008" y="1"/>
                </a:cubicBezTo>
                <a:cubicBezTo>
                  <a:pt x="1277188" y="1"/>
                  <a:pt x="1397475" y="59487"/>
                  <a:pt x="1478934" y="153526"/>
                </a:cubicBezTo>
                <a:lnTo>
                  <a:pt x="1492709" y="172418"/>
                </a:lnTo>
                <a:lnTo>
                  <a:pt x="1527607" y="130121"/>
                </a:lnTo>
                <a:cubicBezTo>
                  <a:pt x="1608002" y="49726"/>
                  <a:pt x="1719067" y="0"/>
                  <a:pt x="1841747" y="0"/>
                </a:cubicBezTo>
                <a:close/>
              </a:path>
            </a:pathLst>
          </a:custGeom>
          <a:solidFill>
            <a:srgbClr val="99CCFF"/>
          </a:solidFill>
          <a:ln w="127000" cmpd="sng">
            <a:solidFill>
              <a:srgbClr val="00B0F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ja-JP" altLang="en-US" dirty="0"/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3D6DC08B-0FA2-F0AD-1240-9797B5D3901A}"/>
              </a:ext>
            </a:extLst>
          </p:cNvPr>
          <p:cNvSpPr txBox="1"/>
          <p:nvPr/>
        </p:nvSpPr>
        <p:spPr>
          <a:xfrm>
            <a:off x="1192696" y="2843935"/>
            <a:ext cx="7520607" cy="272159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お問い合わせください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79254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A7803A77-88FD-D98B-0477-48268FFA939E}"/>
              </a:ext>
            </a:extLst>
          </p:cNvPr>
          <p:cNvGrpSpPr/>
          <p:nvPr/>
        </p:nvGrpSpPr>
        <p:grpSpPr>
          <a:xfrm>
            <a:off x="570930" y="498380"/>
            <a:ext cx="8764140" cy="5861240"/>
            <a:chOff x="1192696" y="1223755"/>
            <a:chExt cx="7520607" cy="4341778"/>
          </a:xfrm>
        </p:grpSpPr>
        <p:sp>
          <p:nvSpPr>
            <p:cNvPr id="3" name="テキスト ボックス 2">
              <a:extLst>
                <a:ext uri="{FF2B5EF4-FFF2-40B4-BE49-F238E27FC236}">
                  <a16:creationId xmlns:a16="http://schemas.microsoft.com/office/drawing/2014/main" id="{8C9CB4FE-EA5E-4288-6A39-1DCF897A3BF8}"/>
                </a:ext>
              </a:extLst>
            </p:cNvPr>
            <p:cNvSpPr txBox="1"/>
            <p:nvPr/>
          </p:nvSpPr>
          <p:spPr>
            <a:xfrm>
              <a:off x="1192696" y="1223755"/>
              <a:ext cx="7520607" cy="1164449"/>
            </a:xfrm>
            <a:prstGeom prst="rect">
              <a:avLst/>
            </a:prstGeom>
            <a:noFill/>
          </p:spPr>
          <p:txBody>
            <a:bodyPr wrap="non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ysClr val="windowText" lastClr="000000"/>
                  </a:solidFill>
                </a:rPr>
                <a:t>不明な点がございましたら</a:t>
              </a:r>
              <a:endParaRPr lang="en-US" altLang="ja-JP" sz="5400" dirty="0">
                <a:ln w="28575">
                  <a:noFill/>
                </a:ln>
                <a:solidFill>
                  <a:sysClr val="windowText" lastClr="000000"/>
                </a:solidFill>
              </a:endParaRPr>
            </a:p>
          </p:txBody>
        </p:sp>
        <p:sp>
          <p:nvSpPr>
            <p:cNvPr id="4" name="テキスト ボックス 3">
              <a:extLst>
                <a:ext uri="{FF2B5EF4-FFF2-40B4-BE49-F238E27FC236}">
                  <a16:creationId xmlns:a16="http://schemas.microsoft.com/office/drawing/2014/main" id="{63A8A465-A5A6-401A-91A7-C5830E621010}"/>
                </a:ext>
              </a:extLst>
            </p:cNvPr>
            <p:cNvSpPr txBox="1"/>
            <p:nvPr/>
          </p:nvSpPr>
          <p:spPr>
            <a:xfrm>
              <a:off x="1192696" y="2843935"/>
              <a:ext cx="7520607" cy="2721598"/>
            </a:xfrm>
            <a:prstGeom prst="rect">
              <a:avLst/>
            </a:prstGeom>
            <a:noFill/>
          </p:spPr>
          <p:txBody>
            <a:bodyPr wrap="square" rtlCol="0">
              <a:prstTxWarp prst="textPlain">
                <a:avLst/>
              </a:prstTxWarp>
              <a:spAutoFit/>
            </a:bodyPr>
            <a:lstStyle>
              <a:defPPr>
                <a:defRPr lang="ja-JP"/>
              </a:defPPr>
              <a:lvl1pPr algn="ctr">
                <a:spcAft>
                  <a:spcPts val="1200"/>
                </a:spcAft>
                <a:defRPr sz="4800" b="1">
                  <a:latin typeface="メイリオ" panose="020B0604030504040204" pitchFamily="50" charset="-128"/>
                  <a:ea typeface="メイリオ" panose="020B0604030504040204" pitchFamily="50" charset="-128"/>
                </a:defRPr>
              </a:lvl1pPr>
            </a:lstStyle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受付まで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  <a:p>
              <a:pPr>
                <a:spcAft>
                  <a:spcPts val="0"/>
                </a:spcAft>
              </a:pPr>
              <a:r>
                <a:rPr lang="ja-JP" altLang="en-US" sz="5400" dirty="0">
                  <a:ln w="28575">
                    <a:noFill/>
                  </a:ln>
                  <a:solidFill>
                    <a:srgbClr val="FF0000"/>
                  </a:solidFill>
                </a:rPr>
                <a:t>お問い合わせください</a:t>
              </a:r>
              <a:endParaRPr lang="en-US" altLang="ja-JP" sz="5400" dirty="0">
                <a:ln w="28575">
                  <a:noFill/>
                </a:ln>
                <a:solidFill>
                  <a:srgbClr val="FF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4882804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正方形/長方形 19">
            <a:extLst>
              <a:ext uri="{FF2B5EF4-FFF2-40B4-BE49-F238E27FC236}">
                <a16:creationId xmlns:a16="http://schemas.microsoft.com/office/drawing/2014/main" id="{B82CADAD-EB4D-E8BF-0056-B7B7D4BA73DF}"/>
              </a:ext>
            </a:extLst>
          </p:cNvPr>
          <p:cNvSpPr/>
          <p:nvPr/>
        </p:nvSpPr>
        <p:spPr>
          <a:xfrm>
            <a:off x="101600" y="101600"/>
            <a:ext cx="9702800" cy="3164113"/>
          </a:xfrm>
          <a:prstGeom prst="rect">
            <a:avLst/>
          </a:prstGeom>
          <a:solidFill>
            <a:srgbClr val="FFFF00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37701B12-13C3-623B-6950-C301D654AA36}"/>
              </a:ext>
            </a:extLst>
          </p:cNvPr>
          <p:cNvGrpSpPr/>
          <p:nvPr/>
        </p:nvGrpSpPr>
        <p:grpSpPr>
          <a:xfrm>
            <a:off x="3505199" y="262669"/>
            <a:ext cx="2895602" cy="2841974"/>
            <a:chOff x="872070" y="1074215"/>
            <a:chExt cx="2292711" cy="2250250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087330EF-8F61-58B5-7C39-40B1BCD976DB}"/>
                </a:ext>
              </a:extLst>
            </p:cNvPr>
            <p:cNvGrpSpPr/>
            <p:nvPr/>
          </p:nvGrpSpPr>
          <p:grpSpPr>
            <a:xfrm>
              <a:off x="872070" y="1074215"/>
              <a:ext cx="2292711" cy="2250250"/>
              <a:chOff x="-9318211" y="1235553"/>
              <a:chExt cx="2962338" cy="2907476"/>
            </a:xfrm>
          </p:grpSpPr>
          <p:sp>
            <p:nvSpPr>
              <p:cNvPr id="26" name="四角形: 角を丸くする 25">
                <a:extLst>
                  <a:ext uri="{FF2B5EF4-FFF2-40B4-BE49-F238E27FC236}">
                    <a16:creationId xmlns:a16="http://schemas.microsoft.com/office/drawing/2014/main" id="{C5FD8F19-CCC0-25CC-7DFD-50FA0628E312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924E97C2-5A5C-98FC-A235-FBC277F2E517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5FD8287D-AA24-DB5B-685B-E4B7F14DF5B0}"/>
                </a:ext>
              </a:extLst>
            </p:cNvPr>
            <p:cNvSpPr/>
            <p:nvPr/>
          </p:nvSpPr>
          <p:spPr bwMode="auto">
            <a:xfrm>
              <a:off x="1386360" y="1244412"/>
              <a:ext cx="1260140" cy="1972509"/>
            </a:xfrm>
            <a:custGeom>
              <a:avLst/>
              <a:gdLst>
                <a:gd name="connsiteX0" fmla="*/ 345018 w 690036"/>
                <a:gd name="connsiteY0" fmla="*/ 0 h 1080120"/>
                <a:gd name="connsiteX1" fmla="*/ 632789 w 690036"/>
                <a:gd name="connsiteY1" fmla="*/ 331798 h 1080120"/>
                <a:gd name="connsiteX2" fmla="*/ 457032 w 690036"/>
                <a:gd name="connsiteY2" fmla="*/ 637522 h 1080120"/>
                <a:gd name="connsiteX3" fmla="*/ 407727 w 690036"/>
                <a:gd name="connsiteY3" fmla="*/ 648999 h 1080120"/>
                <a:gd name="connsiteX4" fmla="*/ 415815 w 690036"/>
                <a:gd name="connsiteY4" fmla="*/ 681349 h 1080120"/>
                <a:gd name="connsiteX5" fmla="*/ 533514 w 690036"/>
                <a:gd name="connsiteY5" fmla="*/ 681349 h 1080120"/>
                <a:gd name="connsiteX6" fmla="*/ 690036 w 690036"/>
                <a:gd name="connsiteY6" fmla="*/ 837871 h 1080120"/>
                <a:gd name="connsiteX7" fmla="*/ 690036 w 690036"/>
                <a:gd name="connsiteY7" fmla="*/ 1080120 h 1080120"/>
                <a:gd name="connsiteX8" fmla="*/ 0 w 690036"/>
                <a:gd name="connsiteY8" fmla="*/ 1080120 h 1080120"/>
                <a:gd name="connsiteX9" fmla="*/ 0 w 690036"/>
                <a:gd name="connsiteY9" fmla="*/ 837871 h 1080120"/>
                <a:gd name="connsiteX10" fmla="*/ 156522 w 690036"/>
                <a:gd name="connsiteY10" fmla="*/ 681349 h 1080120"/>
                <a:gd name="connsiteX11" fmla="*/ 274223 w 690036"/>
                <a:gd name="connsiteY11" fmla="*/ 681349 h 1080120"/>
                <a:gd name="connsiteX12" fmla="*/ 282311 w 690036"/>
                <a:gd name="connsiteY12" fmla="*/ 648999 h 1080120"/>
                <a:gd name="connsiteX13" fmla="*/ 233004 w 690036"/>
                <a:gd name="connsiteY13" fmla="*/ 637522 h 1080120"/>
                <a:gd name="connsiteX14" fmla="*/ 57247 w 690036"/>
                <a:gd name="connsiteY14" fmla="*/ 331798 h 1080120"/>
                <a:gd name="connsiteX15" fmla="*/ 345018 w 690036"/>
                <a:gd name="connsiteY15" fmla="*/ 0 h 10801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90036" h="1080120">
                  <a:moveTo>
                    <a:pt x="345018" y="0"/>
                  </a:moveTo>
                  <a:cubicBezTo>
                    <a:pt x="503950" y="0"/>
                    <a:pt x="632789" y="148551"/>
                    <a:pt x="632789" y="331798"/>
                  </a:cubicBezTo>
                  <a:cubicBezTo>
                    <a:pt x="632789" y="469233"/>
                    <a:pt x="560317" y="587152"/>
                    <a:pt x="457032" y="637522"/>
                  </a:cubicBezTo>
                  <a:lnTo>
                    <a:pt x="407727" y="648999"/>
                  </a:lnTo>
                  <a:lnTo>
                    <a:pt x="415815" y="681349"/>
                  </a:lnTo>
                  <a:lnTo>
                    <a:pt x="533514" y="681349"/>
                  </a:lnTo>
                  <a:cubicBezTo>
                    <a:pt x="619959" y="681349"/>
                    <a:pt x="690036" y="751426"/>
                    <a:pt x="690036" y="837871"/>
                  </a:cubicBezTo>
                  <a:lnTo>
                    <a:pt x="690036" y="1080120"/>
                  </a:lnTo>
                  <a:lnTo>
                    <a:pt x="0" y="1080120"/>
                  </a:lnTo>
                  <a:lnTo>
                    <a:pt x="0" y="837871"/>
                  </a:lnTo>
                  <a:cubicBezTo>
                    <a:pt x="0" y="751426"/>
                    <a:pt x="70077" y="681349"/>
                    <a:pt x="156522" y="681349"/>
                  </a:cubicBezTo>
                  <a:lnTo>
                    <a:pt x="274223" y="681349"/>
                  </a:lnTo>
                  <a:lnTo>
                    <a:pt x="282311" y="648999"/>
                  </a:lnTo>
                  <a:lnTo>
                    <a:pt x="233004" y="637522"/>
                  </a:lnTo>
                  <a:cubicBezTo>
                    <a:pt x="129719" y="587152"/>
                    <a:pt x="57247" y="469233"/>
                    <a:pt x="57247" y="331798"/>
                  </a:cubicBezTo>
                  <a:cubicBezTo>
                    <a:pt x="57247" y="148551"/>
                    <a:pt x="186086" y="0"/>
                    <a:pt x="345018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C382415D-4EC2-CE35-6592-A71BA50C938B}"/>
                </a:ext>
              </a:extLst>
            </p:cNvPr>
            <p:cNvSpPr/>
            <p:nvPr/>
          </p:nvSpPr>
          <p:spPr bwMode="auto">
            <a:xfrm rot="10800000">
              <a:off x="1780825" y="2492402"/>
              <a:ext cx="443890" cy="383239"/>
            </a:xfrm>
            <a:custGeom>
              <a:avLst/>
              <a:gdLst>
                <a:gd name="connsiteX0" fmla="*/ 443890 w 443890"/>
                <a:gd name="connsiteY0" fmla="*/ 383239 h 383239"/>
                <a:gd name="connsiteX1" fmla="*/ 405277 w 443890"/>
                <a:gd name="connsiteY1" fmla="*/ 383239 h 383239"/>
                <a:gd name="connsiteX2" fmla="*/ 221945 w 443890"/>
                <a:gd name="connsiteY2" fmla="*/ 66675 h 383239"/>
                <a:gd name="connsiteX3" fmla="*/ 38614 w 443890"/>
                <a:gd name="connsiteY3" fmla="*/ 383239 h 383239"/>
                <a:gd name="connsiteX4" fmla="*/ 0 w 443890"/>
                <a:gd name="connsiteY4" fmla="*/ 383239 h 383239"/>
                <a:gd name="connsiteX5" fmla="*/ 221945 w 443890"/>
                <a:gd name="connsiteY5" fmla="*/ 0 h 3832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890" h="383239">
                  <a:moveTo>
                    <a:pt x="443890" y="383239"/>
                  </a:moveTo>
                  <a:lnTo>
                    <a:pt x="405277" y="383239"/>
                  </a:lnTo>
                  <a:lnTo>
                    <a:pt x="221945" y="66675"/>
                  </a:lnTo>
                  <a:lnTo>
                    <a:pt x="38614" y="383239"/>
                  </a:lnTo>
                  <a:lnTo>
                    <a:pt x="0" y="383239"/>
                  </a:lnTo>
                  <a:lnTo>
                    <a:pt x="221945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76FDEEB4-85AF-4C01-29BF-AD95DCC17515}"/>
                </a:ext>
              </a:extLst>
            </p:cNvPr>
            <p:cNvSpPr/>
            <p:nvPr/>
          </p:nvSpPr>
          <p:spPr bwMode="auto">
            <a:xfrm>
              <a:off x="1783235" y="2778744"/>
              <a:ext cx="441480" cy="299300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DB4B964F-EDA4-1984-D87F-6BBE5D7C76C8}"/>
              </a:ext>
            </a:extLst>
          </p:cNvPr>
          <p:cNvSpPr txBox="1"/>
          <p:nvPr/>
        </p:nvSpPr>
        <p:spPr>
          <a:xfrm>
            <a:off x="448100" y="3505854"/>
            <a:ext cx="9009800" cy="2900148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FF00"/>
                </a:solidFill>
              </a:rPr>
              <a:t>不明な点がございましたら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FF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solidFill>
                    <a:sysClr val="windowText" lastClr="000000"/>
                  </a:solidFill>
                </a:ln>
                <a:solidFill>
                  <a:srgbClr val="FF0000"/>
                </a:solidFill>
              </a:rPr>
              <a:t>お問い合わせください</a:t>
            </a:r>
            <a:endParaRPr lang="en-US" altLang="ja-JP" sz="5400" dirty="0">
              <a:ln w="28575">
                <a:solidFill>
                  <a:sysClr val="windowText" lastClr="000000"/>
                </a:solidFill>
              </a:ln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9901996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B43A45C-BD9A-33CC-B7DC-FB8717482FD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E4ABBF02-E214-7552-0E84-04B5503953D0}"/>
              </a:ext>
            </a:extLst>
          </p:cNvPr>
          <p:cNvSpPr txBox="1"/>
          <p:nvPr/>
        </p:nvSpPr>
        <p:spPr>
          <a:xfrm>
            <a:off x="533400" y="3530600"/>
            <a:ext cx="8884204" cy="2850656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不明な点がございましたら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お問い合わせください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6B571153-8D0D-4FB4-5D0F-86FE7F891D5C}"/>
              </a:ext>
            </a:extLst>
          </p:cNvPr>
          <p:cNvGrpSpPr/>
          <p:nvPr/>
        </p:nvGrpSpPr>
        <p:grpSpPr>
          <a:xfrm>
            <a:off x="3505199" y="262669"/>
            <a:ext cx="2895602" cy="2841974"/>
            <a:chOff x="872070" y="1074215"/>
            <a:chExt cx="2292711" cy="2250250"/>
          </a:xfrm>
        </p:grpSpPr>
        <p:grpSp>
          <p:nvGrpSpPr>
            <p:cNvPr id="22" name="グループ化 21">
              <a:extLst>
                <a:ext uri="{FF2B5EF4-FFF2-40B4-BE49-F238E27FC236}">
                  <a16:creationId xmlns:a16="http://schemas.microsoft.com/office/drawing/2014/main" id="{4B03C506-4BCE-4E2C-C155-DCC5EC2AE824}"/>
                </a:ext>
              </a:extLst>
            </p:cNvPr>
            <p:cNvGrpSpPr/>
            <p:nvPr/>
          </p:nvGrpSpPr>
          <p:grpSpPr>
            <a:xfrm>
              <a:off x="872070" y="1074215"/>
              <a:ext cx="2292711" cy="2250250"/>
              <a:chOff x="-9318211" y="1235553"/>
              <a:chExt cx="2962338" cy="2907476"/>
            </a:xfrm>
          </p:grpSpPr>
          <p:sp>
            <p:nvSpPr>
              <p:cNvPr id="26" name="四角形: 角を丸くする 25">
                <a:extLst>
                  <a:ext uri="{FF2B5EF4-FFF2-40B4-BE49-F238E27FC236}">
                    <a16:creationId xmlns:a16="http://schemas.microsoft.com/office/drawing/2014/main" id="{B25BDA9A-435D-8528-0688-177399D2874C}"/>
                  </a:ext>
                </a:extLst>
              </p:cNvPr>
              <p:cNvSpPr/>
              <p:nvPr/>
            </p:nvSpPr>
            <p:spPr bwMode="auto">
              <a:xfrm>
                <a:off x="-9230611" y="1324060"/>
                <a:ext cx="2781983" cy="2730461"/>
              </a:xfrm>
              <a:prstGeom prst="roundRect">
                <a:avLst>
                  <a:gd name="adj" fmla="val 6130"/>
                </a:avLst>
              </a:pr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50" name="フリーフォーム: 図形 49">
                <a:extLst>
                  <a:ext uri="{FF2B5EF4-FFF2-40B4-BE49-F238E27FC236}">
                    <a16:creationId xmlns:a16="http://schemas.microsoft.com/office/drawing/2014/main" id="{A3C59F27-2AE0-3175-409D-060F3200F820}"/>
                  </a:ext>
                </a:extLst>
              </p:cNvPr>
              <p:cNvSpPr/>
              <p:nvPr/>
            </p:nvSpPr>
            <p:spPr bwMode="auto">
              <a:xfrm>
                <a:off x="-9318212" y="1235553"/>
                <a:ext cx="2962338" cy="2907476"/>
              </a:xfrm>
              <a:custGeom>
                <a:avLst/>
                <a:gdLst>
                  <a:gd name="connsiteX0" fmla="*/ 250841 w 2962338"/>
                  <a:gd name="connsiteY0" fmla="*/ 144780 h 2907476"/>
                  <a:gd name="connsiteX1" fmla="*/ 147512 w 2962338"/>
                  <a:gd name="connsiteY1" fmla="*/ 248109 h 2907476"/>
                  <a:gd name="connsiteX2" fmla="*/ 147512 w 2962338"/>
                  <a:gd name="connsiteY2" fmla="*/ 2659367 h 2907476"/>
                  <a:gd name="connsiteX3" fmla="*/ 250841 w 2962338"/>
                  <a:gd name="connsiteY3" fmla="*/ 2762696 h 2907476"/>
                  <a:gd name="connsiteX4" fmla="*/ 2711497 w 2962338"/>
                  <a:gd name="connsiteY4" fmla="*/ 2762696 h 2907476"/>
                  <a:gd name="connsiteX5" fmla="*/ 2814826 w 2962338"/>
                  <a:gd name="connsiteY5" fmla="*/ 2659367 h 2907476"/>
                  <a:gd name="connsiteX6" fmla="*/ 2814826 w 2962338"/>
                  <a:gd name="connsiteY6" fmla="*/ 248109 h 2907476"/>
                  <a:gd name="connsiteX7" fmla="*/ 2711497 w 2962338"/>
                  <a:gd name="connsiteY7" fmla="*/ 144780 h 2907476"/>
                  <a:gd name="connsiteX8" fmla="*/ 178228 w 2962338"/>
                  <a:gd name="connsiteY8" fmla="*/ 0 h 2907476"/>
                  <a:gd name="connsiteX9" fmla="*/ 2784110 w 2962338"/>
                  <a:gd name="connsiteY9" fmla="*/ 0 h 2907476"/>
                  <a:gd name="connsiteX10" fmla="*/ 2962338 w 2962338"/>
                  <a:gd name="connsiteY10" fmla="*/ 178228 h 2907476"/>
                  <a:gd name="connsiteX11" fmla="*/ 2962338 w 2962338"/>
                  <a:gd name="connsiteY11" fmla="*/ 2729248 h 2907476"/>
                  <a:gd name="connsiteX12" fmla="*/ 2784110 w 2962338"/>
                  <a:gd name="connsiteY12" fmla="*/ 2907476 h 2907476"/>
                  <a:gd name="connsiteX13" fmla="*/ 178228 w 2962338"/>
                  <a:gd name="connsiteY13" fmla="*/ 2907476 h 2907476"/>
                  <a:gd name="connsiteX14" fmla="*/ 0 w 2962338"/>
                  <a:gd name="connsiteY14" fmla="*/ 2729248 h 2907476"/>
                  <a:gd name="connsiteX15" fmla="*/ 0 w 2962338"/>
                  <a:gd name="connsiteY15" fmla="*/ 178228 h 2907476"/>
                  <a:gd name="connsiteX16" fmla="*/ 178228 w 2962338"/>
                  <a:gd name="connsiteY16" fmla="*/ 0 h 290747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2962338" h="2907476">
                    <a:moveTo>
                      <a:pt x="250841" y="144780"/>
                    </a:moveTo>
                    <a:cubicBezTo>
                      <a:pt x="193774" y="144780"/>
                      <a:pt x="147512" y="191042"/>
                      <a:pt x="147512" y="248109"/>
                    </a:cubicBezTo>
                    <a:lnTo>
                      <a:pt x="147512" y="2659367"/>
                    </a:lnTo>
                    <a:cubicBezTo>
                      <a:pt x="147512" y="2716434"/>
                      <a:pt x="193774" y="2762696"/>
                      <a:pt x="250841" y="2762696"/>
                    </a:cubicBezTo>
                    <a:lnTo>
                      <a:pt x="2711497" y="2762696"/>
                    </a:lnTo>
                    <a:cubicBezTo>
                      <a:pt x="2768564" y="2762696"/>
                      <a:pt x="2814826" y="2716434"/>
                      <a:pt x="2814826" y="2659367"/>
                    </a:cubicBezTo>
                    <a:lnTo>
                      <a:pt x="2814826" y="248109"/>
                    </a:lnTo>
                    <a:cubicBezTo>
                      <a:pt x="2814826" y="191042"/>
                      <a:pt x="2768564" y="144780"/>
                      <a:pt x="2711497" y="144780"/>
                    </a:cubicBezTo>
                    <a:close/>
                    <a:moveTo>
                      <a:pt x="178228" y="0"/>
                    </a:moveTo>
                    <a:lnTo>
                      <a:pt x="2784110" y="0"/>
                    </a:lnTo>
                    <a:cubicBezTo>
                      <a:pt x="2882543" y="0"/>
                      <a:pt x="2962338" y="79795"/>
                      <a:pt x="2962338" y="178228"/>
                    </a:cubicBezTo>
                    <a:lnTo>
                      <a:pt x="2962338" y="2729248"/>
                    </a:lnTo>
                    <a:cubicBezTo>
                      <a:pt x="2962338" y="2827681"/>
                      <a:pt x="2882543" y="2907476"/>
                      <a:pt x="2784110" y="2907476"/>
                    </a:cubicBezTo>
                    <a:lnTo>
                      <a:pt x="178228" y="2907476"/>
                    </a:lnTo>
                    <a:cubicBezTo>
                      <a:pt x="79795" y="2907476"/>
                      <a:pt x="0" y="2827681"/>
                      <a:pt x="0" y="2729248"/>
                    </a:cubicBezTo>
                    <a:lnTo>
                      <a:pt x="0" y="178228"/>
                    </a:lnTo>
                    <a:cubicBezTo>
                      <a:pt x="0" y="79795"/>
                      <a:pt x="79795" y="0"/>
                      <a:pt x="178228" y="0"/>
                    </a:cubicBezTo>
                    <a:close/>
                  </a:path>
                </a:pathLst>
              </a:custGeom>
              <a:solidFill>
                <a:srgbClr val="0066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A3557526-A445-D85F-A6E9-5A3691D00214}"/>
                </a:ext>
              </a:extLst>
            </p:cNvPr>
            <p:cNvSpPr/>
            <p:nvPr/>
          </p:nvSpPr>
          <p:spPr bwMode="auto">
            <a:xfrm>
              <a:off x="1386360" y="1244412"/>
              <a:ext cx="1260140" cy="1972509"/>
            </a:xfrm>
            <a:custGeom>
              <a:avLst/>
              <a:gdLst>
                <a:gd name="connsiteX0" fmla="*/ 345018 w 690036"/>
                <a:gd name="connsiteY0" fmla="*/ 0 h 1080120"/>
                <a:gd name="connsiteX1" fmla="*/ 632789 w 690036"/>
                <a:gd name="connsiteY1" fmla="*/ 331798 h 1080120"/>
                <a:gd name="connsiteX2" fmla="*/ 457032 w 690036"/>
                <a:gd name="connsiteY2" fmla="*/ 637522 h 1080120"/>
                <a:gd name="connsiteX3" fmla="*/ 407727 w 690036"/>
                <a:gd name="connsiteY3" fmla="*/ 648999 h 1080120"/>
                <a:gd name="connsiteX4" fmla="*/ 415815 w 690036"/>
                <a:gd name="connsiteY4" fmla="*/ 681349 h 1080120"/>
                <a:gd name="connsiteX5" fmla="*/ 533514 w 690036"/>
                <a:gd name="connsiteY5" fmla="*/ 681349 h 1080120"/>
                <a:gd name="connsiteX6" fmla="*/ 690036 w 690036"/>
                <a:gd name="connsiteY6" fmla="*/ 837871 h 1080120"/>
                <a:gd name="connsiteX7" fmla="*/ 690036 w 690036"/>
                <a:gd name="connsiteY7" fmla="*/ 1080120 h 1080120"/>
                <a:gd name="connsiteX8" fmla="*/ 0 w 690036"/>
                <a:gd name="connsiteY8" fmla="*/ 1080120 h 1080120"/>
                <a:gd name="connsiteX9" fmla="*/ 0 w 690036"/>
                <a:gd name="connsiteY9" fmla="*/ 837871 h 1080120"/>
                <a:gd name="connsiteX10" fmla="*/ 156522 w 690036"/>
                <a:gd name="connsiteY10" fmla="*/ 681349 h 1080120"/>
                <a:gd name="connsiteX11" fmla="*/ 274223 w 690036"/>
                <a:gd name="connsiteY11" fmla="*/ 681349 h 1080120"/>
                <a:gd name="connsiteX12" fmla="*/ 282311 w 690036"/>
                <a:gd name="connsiteY12" fmla="*/ 648999 h 1080120"/>
                <a:gd name="connsiteX13" fmla="*/ 233004 w 690036"/>
                <a:gd name="connsiteY13" fmla="*/ 637522 h 1080120"/>
                <a:gd name="connsiteX14" fmla="*/ 57247 w 690036"/>
                <a:gd name="connsiteY14" fmla="*/ 331798 h 1080120"/>
                <a:gd name="connsiteX15" fmla="*/ 345018 w 690036"/>
                <a:gd name="connsiteY15" fmla="*/ 0 h 10801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690036" h="1080120">
                  <a:moveTo>
                    <a:pt x="345018" y="0"/>
                  </a:moveTo>
                  <a:cubicBezTo>
                    <a:pt x="503950" y="0"/>
                    <a:pt x="632789" y="148551"/>
                    <a:pt x="632789" y="331798"/>
                  </a:cubicBezTo>
                  <a:cubicBezTo>
                    <a:pt x="632789" y="469233"/>
                    <a:pt x="560317" y="587152"/>
                    <a:pt x="457032" y="637522"/>
                  </a:cubicBezTo>
                  <a:lnTo>
                    <a:pt x="407727" y="648999"/>
                  </a:lnTo>
                  <a:lnTo>
                    <a:pt x="415815" y="681349"/>
                  </a:lnTo>
                  <a:lnTo>
                    <a:pt x="533514" y="681349"/>
                  </a:lnTo>
                  <a:cubicBezTo>
                    <a:pt x="619959" y="681349"/>
                    <a:pt x="690036" y="751426"/>
                    <a:pt x="690036" y="837871"/>
                  </a:cubicBezTo>
                  <a:lnTo>
                    <a:pt x="690036" y="1080120"/>
                  </a:lnTo>
                  <a:lnTo>
                    <a:pt x="0" y="1080120"/>
                  </a:lnTo>
                  <a:lnTo>
                    <a:pt x="0" y="837871"/>
                  </a:lnTo>
                  <a:cubicBezTo>
                    <a:pt x="0" y="751426"/>
                    <a:pt x="70077" y="681349"/>
                    <a:pt x="156522" y="681349"/>
                  </a:cubicBezTo>
                  <a:lnTo>
                    <a:pt x="274223" y="681349"/>
                  </a:lnTo>
                  <a:lnTo>
                    <a:pt x="282311" y="648999"/>
                  </a:lnTo>
                  <a:lnTo>
                    <a:pt x="233004" y="637522"/>
                  </a:lnTo>
                  <a:cubicBezTo>
                    <a:pt x="129719" y="587152"/>
                    <a:pt x="57247" y="469233"/>
                    <a:pt x="57247" y="331798"/>
                  </a:cubicBezTo>
                  <a:cubicBezTo>
                    <a:pt x="57247" y="148551"/>
                    <a:pt x="186086" y="0"/>
                    <a:pt x="345018" y="0"/>
                  </a:cubicBezTo>
                  <a:close/>
                </a:path>
              </a:pathLst>
            </a:custGeom>
            <a:solidFill>
              <a:srgbClr val="006600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2053FE58-85B4-A3A8-004C-565FA08F8240}"/>
                </a:ext>
              </a:extLst>
            </p:cNvPr>
            <p:cNvSpPr/>
            <p:nvPr/>
          </p:nvSpPr>
          <p:spPr bwMode="auto">
            <a:xfrm rot="10800000">
              <a:off x="1780825" y="2492402"/>
              <a:ext cx="443890" cy="383239"/>
            </a:xfrm>
            <a:custGeom>
              <a:avLst/>
              <a:gdLst>
                <a:gd name="connsiteX0" fmla="*/ 443890 w 443890"/>
                <a:gd name="connsiteY0" fmla="*/ 383239 h 383239"/>
                <a:gd name="connsiteX1" fmla="*/ 405277 w 443890"/>
                <a:gd name="connsiteY1" fmla="*/ 383239 h 383239"/>
                <a:gd name="connsiteX2" fmla="*/ 221945 w 443890"/>
                <a:gd name="connsiteY2" fmla="*/ 66675 h 383239"/>
                <a:gd name="connsiteX3" fmla="*/ 38614 w 443890"/>
                <a:gd name="connsiteY3" fmla="*/ 383239 h 383239"/>
                <a:gd name="connsiteX4" fmla="*/ 0 w 443890"/>
                <a:gd name="connsiteY4" fmla="*/ 383239 h 383239"/>
                <a:gd name="connsiteX5" fmla="*/ 221945 w 443890"/>
                <a:gd name="connsiteY5" fmla="*/ 0 h 3832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</a:cxnLst>
              <a:rect l="l" t="t" r="r" b="b"/>
              <a:pathLst>
                <a:path w="443890" h="383239">
                  <a:moveTo>
                    <a:pt x="443890" y="383239"/>
                  </a:moveTo>
                  <a:lnTo>
                    <a:pt x="405277" y="383239"/>
                  </a:lnTo>
                  <a:lnTo>
                    <a:pt x="221945" y="66675"/>
                  </a:lnTo>
                  <a:lnTo>
                    <a:pt x="38614" y="383239"/>
                  </a:lnTo>
                  <a:lnTo>
                    <a:pt x="0" y="383239"/>
                  </a:lnTo>
                  <a:lnTo>
                    <a:pt x="221945" y="0"/>
                  </a:lnTo>
                  <a:close/>
                </a:path>
              </a:pathLst>
            </a:custGeom>
            <a:solidFill>
              <a:srgbClr val="FF0000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endParaRPr lang="ja-JP" altLang="en-US"/>
            </a:p>
          </p:txBody>
        </p:sp>
        <p:sp>
          <p:nvSpPr>
            <p:cNvPr id="25" name="正方形/長方形 24">
              <a:extLst>
                <a:ext uri="{FF2B5EF4-FFF2-40B4-BE49-F238E27FC236}">
                  <a16:creationId xmlns:a16="http://schemas.microsoft.com/office/drawing/2014/main" id="{3698714C-FBE0-3147-4751-5DDB9FCE7EFD}"/>
                </a:ext>
              </a:extLst>
            </p:cNvPr>
            <p:cNvSpPr/>
            <p:nvPr/>
          </p:nvSpPr>
          <p:spPr bwMode="auto">
            <a:xfrm>
              <a:off x="1783235" y="2778744"/>
              <a:ext cx="441480" cy="299300"/>
            </a:xfrm>
            <a:prstGeom prst="rect">
              <a:avLst/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269634329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DE4DE49-51E9-AB93-85C0-B8E6F5B230E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フリーフォーム: 図形 107">
            <a:extLst>
              <a:ext uri="{FF2B5EF4-FFF2-40B4-BE49-F238E27FC236}">
                <a16:creationId xmlns:a16="http://schemas.microsoft.com/office/drawing/2014/main" id="{9E65DA5A-1567-0CD5-46C3-1611D8560F1F}"/>
              </a:ext>
            </a:extLst>
          </p:cNvPr>
          <p:cNvSpPr/>
          <p:nvPr/>
        </p:nvSpPr>
        <p:spPr>
          <a:xfrm>
            <a:off x="272480" y="241026"/>
            <a:ext cx="9361040" cy="4539545"/>
          </a:xfrm>
          <a:custGeom>
            <a:avLst/>
            <a:gdLst>
              <a:gd name="connsiteX0" fmla="*/ 416271 w 9361040"/>
              <a:gd name="connsiteY0" fmla="*/ 0 h 4539545"/>
              <a:gd name="connsiteX1" fmla="*/ 8944769 w 9361040"/>
              <a:gd name="connsiteY1" fmla="*/ 0 h 4539545"/>
              <a:gd name="connsiteX2" fmla="*/ 9361040 w 9361040"/>
              <a:gd name="connsiteY2" fmla="*/ 416271 h 4539545"/>
              <a:gd name="connsiteX3" fmla="*/ 9361040 w 9361040"/>
              <a:gd name="connsiteY3" fmla="*/ 3452781 h 4539545"/>
              <a:gd name="connsiteX4" fmla="*/ 8944769 w 9361040"/>
              <a:gd name="connsiteY4" fmla="*/ 3869052 h 4539545"/>
              <a:gd name="connsiteX5" fmla="*/ 6729118 w 9361040"/>
              <a:gd name="connsiteY5" fmla="*/ 3869052 h 4539545"/>
              <a:gd name="connsiteX6" fmla="*/ 6819200 w 9361040"/>
              <a:gd name="connsiteY6" fmla="*/ 4116955 h 4539545"/>
              <a:gd name="connsiteX7" fmla="*/ 7171884 w 9361040"/>
              <a:gd name="connsiteY7" fmla="*/ 4539545 h 4539545"/>
              <a:gd name="connsiteX8" fmla="*/ 7171883 w 9361040"/>
              <a:gd name="connsiteY8" fmla="*/ 4539545 h 4539545"/>
              <a:gd name="connsiteX9" fmla="*/ 6288900 w 9361040"/>
              <a:gd name="connsiteY9" fmla="*/ 3954265 h 4539545"/>
              <a:gd name="connsiteX10" fmla="*/ 6262449 w 9361040"/>
              <a:gd name="connsiteY10" fmla="*/ 3869052 h 4539545"/>
              <a:gd name="connsiteX11" fmla="*/ 416271 w 9361040"/>
              <a:gd name="connsiteY11" fmla="*/ 3869052 h 4539545"/>
              <a:gd name="connsiteX12" fmla="*/ 0 w 9361040"/>
              <a:gd name="connsiteY12" fmla="*/ 3452781 h 4539545"/>
              <a:gd name="connsiteX13" fmla="*/ 0 w 9361040"/>
              <a:gd name="connsiteY13" fmla="*/ 416271 h 4539545"/>
              <a:gd name="connsiteX14" fmla="*/ 416271 w 9361040"/>
              <a:gd name="connsiteY14" fmla="*/ 0 h 45395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9361040" h="4539545">
                <a:moveTo>
                  <a:pt x="416271" y="0"/>
                </a:moveTo>
                <a:lnTo>
                  <a:pt x="8944769" y="0"/>
                </a:lnTo>
                <a:cubicBezTo>
                  <a:pt x="9174669" y="0"/>
                  <a:pt x="9361040" y="186371"/>
                  <a:pt x="9361040" y="416271"/>
                </a:cubicBezTo>
                <a:lnTo>
                  <a:pt x="9361040" y="3452781"/>
                </a:lnTo>
                <a:cubicBezTo>
                  <a:pt x="9361040" y="3682681"/>
                  <a:pt x="9174669" y="3869052"/>
                  <a:pt x="8944769" y="3869052"/>
                </a:cubicBezTo>
                <a:lnTo>
                  <a:pt x="6729118" y="3869052"/>
                </a:lnTo>
                <a:lnTo>
                  <a:pt x="6819200" y="4116955"/>
                </a:lnTo>
                <a:cubicBezTo>
                  <a:pt x="6901283" y="4281121"/>
                  <a:pt x="7021070" y="4426434"/>
                  <a:pt x="7171884" y="4539545"/>
                </a:cubicBezTo>
                <a:lnTo>
                  <a:pt x="7171883" y="4539545"/>
                </a:lnTo>
                <a:cubicBezTo>
                  <a:pt x="6774946" y="4539545"/>
                  <a:pt x="6434377" y="4298210"/>
                  <a:pt x="6288900" y="3954265"/>
                </a:cubicBezTo>
                <a:lnTo>
                  <a:pt x="6262449" y="3869052"/>
                </a:lnTo>
                <a:lnTo>
                  <a:pt x="416271" y="3869052"/>
                </a:lnTo>
                <a:cubicBezTo>
                  <a:pt x="186371" y="3869052"/>
                  <a:pt x="0" y="3682681"/>
                  <a:pt x="0" y="3452781"/>
                </a:cubicBezTo>
                <a:lnTo>
                  <a:pt x="0" y="416271"/>
                </a:lnTo>
                <a:cubicBezTo>
                  <a:pt x="0" y="186371"/>
                  <a:pt x="186371" y="0"/>
                  <a:pt x="416271" y="0"/>
                </a:cubicBezTo>
                <a:close/>
              </a:path>
            </a:pathLst>
          </a:custGeom>
          <a:solidFill>
            <a:srgbClr val="FFFF00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535F5174-A471-8DB8-96E5-40B13B43B959}"/>
              </a:ext>
            </a:extLst>
          </p:cNvPr>
          <p:cNvSpPr txBox="1"/>
          <p:nvPr/>
        </p:nvSpPr>
        <p:spPr>
          <a:xfrm>
            <a:off x="738971" y="731150"/>
            <a:ext cx="8586380" cy="280620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不明な点がございましたら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お問い合わせください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94B83CA2-0850-6CC4-C504-0D2E08CEFAB7}"/>
              </a:ext>
            </a:extLst>
          </p:cNvPr>
          <p:cNvGrpSpPr/>
          <p:nvPr/>
        </p:nvGrpSpPr>
        <p:grpSpPr>
          <a:xfrm flipH="1">
            <a:off x="6978225" y="3716105"/>
            <a:ext cx="2473495" cy="2918087"/>
            <a:chOff x="831987" y="6176591"/>
            <a:chExt cx="2268876" cy="2676689"/>
          </a:xfrm>
        </p:grpSpPr>
        <p:sp>
          <p:nvSpPr>
            <p:cNvPr id="3" name="フリーフォーム: 図形 2">
              <a:extLst>
                <a:ext uri="{FF2B5EF4-FFF2-40B4-BE49-F238E27FC236}">
                  <a16:creationId xmlns:a16="http://schemas.microsoft.com/office/drawing/2014/main" id="{B0D70821-B26C-5C15-DD99-D5A4BBE3F769}"/>
                </a:ext>
              </a:extLst>
            </p:cNvPr>
            <p:cNvSpPr/>
            <p:nvPr/>
          </p:nvSpPr>
          <p:spPr bwMode="auto">
            <a:xfrm>
              <a:off x="839010" y="6176591"/>
              <a:ext cx="1608207" cy="1707904"/>
            </a:xfrm>
            <a:custGeom>
              <a:avLst/>
              <a:gdLst>
                <a:gd name="connsiteX0" fmla="*/ 704826 w 1608207"/>
                <a:gd name="connsiteY0" fmla="*/ 0 h 1538922"/>
                <a:gd name="connsiteX1" fmla="*/ 776891 w 1608207"/>
                <a:gd name="connsiteY1" fmla="*/ 3973 h 1538922"/>
                <a:gd name="connsiteX2" fmla="*/ 804104 w 1608207"/>
                <a:gd name="connsiteY2" fmla="*/ 8507 h 1538922"/>
                <a:gd name="connsiteX3" fmla="*/ 831317 w 1608207"/>
                <a:gd name="connsiteY3" fmla="*/ 3973 h 1538922"/>
                <a:gd name="connsiteX4" fmla="*/ 903381 w 1608207"/>
                <a:gd name="connsiteY4" fmla="*/ 0 h 1538922"/>
                <a:gd name="connsiteX5" fmla="*/ 1608207 w 1608207"/>
                <a:gd name="connsiteY5" fmla="*/ 769461 h 1538922"/>
                <a:gd name="connsiteX6" fmla="*/ 903381 w 1608207"/>
                <a:gd name="connsiteY6" fmla="*/ 1538922 h 1538922"/>
                <a:gd name="connsiteX7" fmla="*/ 831317 w 1608207"/>
                <a:gd name="connsiteY7" fmla="*/ 1534950 h 1538922"/>
                <a:gd name="connsiteX8" fmla="*/ 804104 w 1608207"/>
                <a:gd name="connsiteY8" fmla="*/ 1530416 h 1538922"/>
                <a:gd name="connsiteX9" fmla="*/ 776891 w 1608207"/>
                <a:gd name="connsiteY9" fmla="*/ 1534950 h 1538922"/>
                <a:gd name="connsiteX10" fmla="*/ 704826 w 1608207"/>
                <a:gd name="connsiteY10" fmla="*/ 1538922 h 1538922"/>
                <a:gd name="connsiteX11" fmla="*/ 0 w 1608207"/>
                <a:gd name="connsiteY11" fmla="*/ 769461 h 1538922"/>
                <a:gd name="connsiteX12" fmla="*/ 704826 w 1608207"/>
                <a:gd name="connsiteY12" fmla="*/ 0 h 153892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</a:cxnLst>
              <a:rect l="l" t="t" r="r" b="b"/>
              <a:pathLst>
                <a:path w="1608207" h="1538922">
                  <a:moveTo>
                    <a:pt x="704826" y="0"/>
                  </a:moveTo>
                  <a:cubicBezTo>
                    <a:pt x="729155" y="0"/>
                    <a:pt x="753196" y="1346"/>
                    <a:pt x="776891" y="3973"/>
                  </a:cubicBezTo>
                  <a:lnTo>
                    <a:pt x="804104" y="8507"/>
                  </a:lnTo>
                  <a:lnTo>
                    <a:pt x="831317" y="3973"/>
                  </a:lnTo>
                  <a:cubicBezTo>
                    <a:pt x="855011" y="1346"/>
                    <a:pt x="879052" y="0"/>
                    <a:pt x="903381" y="0"/>
                  </a:cubicBezTo>
                  <a:cubicBezTo>
                    <a:pt x="1292646" y="0"/>
                    <a:pt x="1608207" y="344499"/>
                    <a:pt x="1608207" y="769461"/>
                  </a:cubicBezTo>
                  <a:cubicBezTo>
                    <a:pt x="1608207" y="1194423"/>
                    <a:pt x="1292646" y="1538922"/>
                    <a:pt x="903381" y="1538922"/>
                  </a:cubicBezTo>
                  <a:cubicBezTo>
                    <a:pt x="879052" y="1538922"/>
                    <a:pt x="855011" y="1537577"/>
                    <a:pt x="831317" y="1534950"/>
                  </a:cubicBezTo>
                  <a:lnTo>
                    <a:pt x="804104" y="1530416"/>
                  </a:lnTo>
                  <a:lnTo>
                    <a:pt x="776891" y="1534950"/>
                  </a:lnTo>
                  <a:cubicBezTo>
                    <a:pt x="753196" y="1537577"/>
                    <a:pt x="729155" y="1538922"/>
                    <a:pt x="704826" y="1538922"/>
                  </a:cubicBezTo>
                  <a:cubicBezTo>
                    <a:pt x="315561" y="1538922"/>
                    <a:pt x="0" y="1194423"/>
                    <a:pt x="0" y="769461"/>
                  </a:cubicBezTo>
                  <a:cubicBezTo>
                    <a:pt x="0" y="344499"/>
                    <a:pt x="315561" y="0"/>
                    <a:pt x="704826" y="0"/>
                  </a:cubicBez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dirty="0"/>
            </a:p>
          </p:txBody>
        </p:sp>
        <p:grpSp>
          <p:nvGrpSpPr>
            <p:cNvPr id="4" name="グループ化 3">
              <a:extLst>
                <a:ext uri="{FF2B5EF4-FFF2-40B4-BE49-F238E27FC236}">
                  <a16:creationId xmlns:a16="http://schemas.microsoft.com/office/drawing/2014/main" id="{F759CF90-B6AC-F59F-0EBB-298CF833D8BF}"/>
                </a:ext>
              </a:extLst>
            </p:cNvPr>
            <p:cNvGrpSpPr/>
            <p:nvPr/>
          </p:nvGrpSpPr>
          <p:grpSpPr>
            <a:xfrm>
              <a:off x="831987" y="6221417"/>
              <a:ext cx="2268876" cy="2631863"/>
              <a:chOff x="3440716" y="6221417"/>
              <a:chExt cx="2268876" cy="2631863"/>
            </a:xfrm>
          </p:grpSpPr>
          <p:sp>
            <p:nvSpPr>
              <p:cNvPr id="5" name="台形 4">
                <a:extLst>
                  <a:ext uri="{FF2B5EF4-FFF2-40B4-BE49-F238E27FC236}">
                    <a16:creationId xmlns:a16="http://schemas.microsoft.com/office/drawing/2014/main" id="{E03F6BD6-4192-491E-BC71-977D9887B7E4}"/>
                  </a:ext>
                </a:extLst>
              </p:cNvPr>
              <p:cNvSpPr/>
              <p:nvPr/>
            </p:nvSpPr>
            <p:spPr bwMode="auto">
              <a:xfrm>
                <a:off x="4105901" y="7627833"/>
                <a:ext cx="290552" cy="318738"/>
              </a:xfrm>
              <a:prstGeom prst="trapezoid">
                <a:avLst>
                  <a:gd name="adj" fmla="val 11526"/>
                </a:avLst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6" name="グループ化 5">
                <a:extLst>
                  <a:ext uri="{FF2B5EF4-FFF2-40B4-BE49-F238E27FC236}">
                    <a16:creationId xmlns:a16="http://schemas.microsoft.com/office/drawing/2014/main" id="{74E08262-F2DA-BC78-928E-18C3993C4CA5}"/>
                  </a:ext>
                </a:extLst>
              </p:cNvPr>
              <p:cNvGrpSpPr/>
              <p:nvPr/>
            </p:nvGrpSpPr>
            <p:grpSpPr>
              <a:xfrm>
                <a:off x="3440716" y="6238069"/>
                <a:ext cx="1620922" cy="1494082"/>
                <a:chOff x="4814076" y="1372686"/>
                <a:chExt cx="1620922" cy="1494082"/>
              </a:xfrm>
            </p:grpSpPr>
            <p:sp>
              <p:nvSpPr>
                <p:cNvPr id="89" name="楕円 88">
                  <a:extLst>
                    <a:ext uri="{FF2B5EF4-FFF2-40B4-BE49-F238E27FC236}">
                      <a16:creationId xmlns:a16="http://schemas.microsoft.com/office/drawing/2014/main" id="{FC3EBC31-FC4C-0B21-8654-87089C767511}"/>
                    </a:ext>
                  </a:extLst>
                </p:cNvPr>
                <p:cNvSpPr/>
                <p:nvPr/>
              </p:nvSpPr>
              <p:spPr bwMode="auto">
                <a:xfrm>
                  <a:off x="4947797" y="1372686"/>
                  <a:ext cx="1353480" cy="1435698"/>
                </a:xfrm>
                <a:prstGeom prst="ellipse">
                  <a:avLst/>
                </a:prstGeom>
                <a:solidFill>
                  <a:schemeClr val="tx1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0" name="楕円 89">
                  <a:extLst>
                    <a:ext uri="{FF2B5EF4-FFF2-40B4-BE49-F238E27FC236}">
                      <a16:creationId xmlns:a16="http://schemas.microsoft.com/office/drawing/2014/main" id="{75D3141E-D637-0D72-260F-ADDB2F91A7C0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6077828" y="2098009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1" name="楕円 90">
                  <a:extLst>
                    <a:ext uri="{FF2B5EF4-FFF2-40B4-BE49-F238E27FC236}">
                      <a16:creationId xmlns:a16="http://schemas.microsoft.com/office/drawing/2014/main" id="{CC5F4506-CE67-F262-1DEF-7D79AAA3DFDD}"/>
                    </a:ext>
                  </a:extLst>
                </p:cNvPr>
                <p:cNvSpPr/>
                <p:nvPr/>
              </p:nvSpPr>
              <p:spPr bwMode="auto">
                <a:xfrm rot="20700000">
                  <a:off x="4814076" y="2098008"/>
                  <a:ext cx="357170" cy="502049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2" name="楕円 91">
                  <a:extLst>
                    <a:ext uri="{FF2B5EF4-FFF2-40B4-BE49-F238E27FC236}">
                      <a16:creationId xmlns:a16="http://schemas.microsoft.com/office/drawing/2014/main" id="{760D8853-B3B7-B665-5065-235D9AB86F01}"/>
                    </a:ext>
                  </a:extLst>
                </p:cNvPr>
                <p:cNvSpPr/>
                <p:nvPr/>
              </p:nvSpPr>
              <p:spPr bwMode="auto">
                <a:xfrm rot="900000" flipH="1">
                  <a:off x="6147349" y="2195728"/>
                  <a:ext cx="218128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93" name="楕円 92">
                  <a:extLst>
                    <a:ext uri="{FF2B5EF4-FFF2-40B4-BE49-F238E27FC236}">
                      <a16:creationId xmlns:a16="http://schemas.microsoft.com/office/drawing/2014/main" id="{6F909668-5A56-7AC4-497D-E7DD71738DB7}"/>
                    </a:ext>
                  </a:extLst>
                </p:cNvPr>
                <p:cNvSpPr/>
                <p:nvPr/>
              </p:nvSpPr>
              <p:spPr bwMode="auto">
                <a:xfrm rot="20700000">
                  <a:off x="4883596" y="2195727"/>
                  <a:ext cx="218129" cy="306609"/>
                </a:xfrm>
                <a:prstGeom prst="ellipse">
                  <a:avLst/>
                </a:prstGeom>
                <a:solidFill>
                  <a:srgbClr val="FF9966"/>
                </a:solidFill>
                <a:ln w="38100">
                  <a:noFill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grpSp>
              <p:nvGrpSpPr>
                <p:cNvPr id="94" name="グループ化 93">
                  <a:extLst>
                    <a:ext uri="{FF2B5EF4-FFF2-40B4-BE49-F238E27FC236}">
                      <a16:creationId xmlns:a16="http://schemas.microsoft.com/office/drawing/2014/main" id="{C1A57075-9FEE-DAF5-B7E2-65B495FD4E9A}"/>
                    </a:ext>
                  </a:extLst>
                </p:cNvPr>
                <p:cNvGrpSpPr/>
                <p:nvPr/>
              </p:nvGrpSpPr>
              <p:grpSpPr>
                <a:xfrm>
                  <a:off x="4994467" y="1476227"/>
                  <a:ext cx="1260140" cy="1390541"/>
                  <a:chOff x="1740727" y="1476227"/>
                  <a:chExt cx="1260140" cy="1390541"/>
                </a:xfrm>
              </p:grpSpPr>
              <p:sp>
                <p:nvSpPr>
                  <p:cNvPr id="95" name="楕円 94">
                    <a:extLst>
                      <a:ext uri="{FF2B5EF4-FFF2-40B4-BE49-F238E27FC236}">
                        <a16:creationId xmlns:a16="http://schemas.microsoft.com/office/drawing/2014/main" id="{8FBFA04A-71C8-5537-2D98-A1E310B2E26C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740727" y="1476227"/>
                    <a:ext cx="1260140" cy="139054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6" name="楕円 95">
                    <a:extLst>
                      <a:ext uri="{FF2B5EF4-FFF2-40B4-BE49-F238E27FC236}">
                        <a16:creationId xmlns:a16="http://schemas.microsoft.com/office/drawing/2014/main" id="{1032E652-41D1-CC62-7536-975445C2C740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2311719" y="2493181"/>
                    <a:ext cx="124146" cy="45719"/>
                  </a:xfrm>
                  <a:prstGeom prst="ellipse">
                    <a:avLst/>
                  </a:prstGeom>
                  <a:solidFill>
                    <a:srgbClr val="FF9966"/>
                  </a:solidFill>
                  <a:ln w="9525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kumimoji="1" lang="ja-JP" altLang="en-US"/>
                  </a:p>
                </p:txBody>
              </p:sp>
              <p:sp>
                <p:nvSpPr>
                  <p:cNvPr id="97" name="二等辺三角形 46">
                    <a:extLst>
                      <a:ext uri="{FF2B5EF4-FFF2-40B4-BE49-F238E27FC236}">
                        <a16:creationId xmlns:a16="http://schemas.microsoft.com/office/drawing/2014/main" id="{E5328293-F4AD-41A3-056D-B08438F0AF1A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226800" y="2619375"/>
                    <a:ext cx="304310" cy="138704"/>
                  </a:xfrm>
                  <a:custGeom>
                    <a:avLst/>
                    <a:gdLst>
                      <a:gd name="connsiteX0" fmla="*/ 0 w 345496"/>
                      <a:gd name="connsiteY0" fmla="*/ 157417 h 157417"/>
                      <a:gd name="connsiteX1" fmla="*/ 172748 w 345496"/>
                      <a:gd name="connsiteY1" fmla="*/ 0 h 157417"/>
                      <a:gd name="connsiteX2" fmla="*/ 345496 w 345496"/>
                      <a:gd name="connsiteY2" fmla="*/ 157417 h 157417"/>
                      <a:gd name="connsiteX3" fmla="*/ 0 w 345496"/>
                      <a:gd name="connsiteY3" fmla="*/ 157417 h 157417"/>
                      <a:gd name="connsiteX0" fmla="*/ 0 w 345496"/>
                      <a:gd name="connsiteY0" fmla="*/ 157453 h 157453"/>
                      <a:gd name="connsiteX1" fmla="*/ 172748 w 345496"/>
                      <a:gd name="connsiteY1" fmla="*/ 36 h 157453"/>
                      <a:gd name="connsiteX2" fmla="*/ 345496 w 345496"/>
                      <a:gd name="connsiteY2" fmla="*/ 157453 h 157453"/>
                      <a:gd name="connsiteX3" fmla="*/ 0 w 345496"/>
                      <a:gd name="connsiteY3" fmla="*/ 157453 h 157453"/>
                      <a:gd name="connsiteX0" fmla="*/ 27 w 345523"/>
                      <a:gd name="connsiteY0" fmla="*/ 157444 h 163831"/>
                      <a:gd name="connsiteX1" fmla="*/ 172775 w 345523"/>
                      <a:gd name="connsiteY1" fmla="*/ 27 h 163831"/>
                      <a:gd name="connsiteX2" fmla="*/ 345523 w 345523"/>
                      <a:gd name="connsiteY2" fmla="*/ 157444 h 163831"/>
                      <a:gd name="connsiteX3" fmla="*/ 27 w 345523"/>
                      <a:gd name="connsiteY3" fmla="*/ 157444 h 163831"/>
                      <a:gd name="connsiteX0" fmla="*/ 27 w 345822"/>
                      <a:gd name="connsiteY0" fmla="*/ 157444 h 170071"/>
                      <a:gd name="connsiteX1" fmla="*/ 172775 w 345822"/>
                      <a:gd name="connsiteY1" fmla="*/ 27 h 170071"/>
                      <a:gd name="connsiteX2" fmla="*/ 345523 w 345822"/>
                      <a:gd name="connsiteY2" fmla="*/ 157444 h 170071"/>
                      <a:gd name="connsiteX3" fmla="*/ 27 w 345822"/>
                      <a:gd name="connsiteY3" fmla="*/ 157444 h 170071"/>
                      <a:gd name="connsiteX0" fmla="*/ 27 w 346670"/>
                      <a:gd name="connsiteY0" fmla="*/ 157444 h 167349"/>
                      <a:gd name="connsiteX1" fmla="*/ 172775 w 346670"/>
                      <a:gd name="connsiteY1" fmla="*/ 27 h 167349"/>
                      <a:gd name="connsiteX2" fmla="*/ 345523 w 346670"/>
                      <a:gd name="connsiteY2" fmla="*/ 157444 h 167349"/>
                      <a:gd name="connsiteX3" fmla="*/ 27 w 346670"/>
                      <a:gd name="connsiteY3" fmla="*/ 157444 h 167349"/>
                      <a:gd name="connsiteX0" fmla="*/ 299 w 346942"/>
                      <a:gd name="connsiteY0" fmla="*/ 157444 h 167349"/>
                      <a:gd name="connsiteX1" fmla="*/ 173047 w 346942"/>
                      <a:gd name="connsiteY1" fmla="*/ 27 h 167349"/>
                      <a:gd name="connsiteX2" fmla="*/ 345795 w 346942"/>
                      <a:gd name="connsiteY2" fmla="*/ 157444 h 167349"/>
                      <a:gd name="connsiteX3" fmla="*/ 299 w 346942"/>
                      <a:gd name="connsiteY3" fmla="*/ 157444 h 167349"/>
                      <a:gd name="connsiteX0" fmla="*/ 529 w 347172"/>
                      <a:gd name="connsiteY0" fmla="*/ 157444 h 166436"/>
                      <a:gd name="connsiteX1" fmla="*/ 173277 w 347172"/>
                      <a:gd name="connsiteY1" fmla="*/ 27 h 166436"/>
                      <a:gd name="connsiteX2" fmla="*/ 346025 w 347172"/>
                      <a:gd name="connsiteY2" fmla="*/ 157444 h 166436"/>
                      <a:gd name="connsiteX3" fmla="*/ 529 w 347172"/>
                      <a:gd name="connsiteY3" fmla="*/ 157444 h 16643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</a:cxnLst>
                    <a:rect l="l" t="t" r="r" b="b"/>
                    <a:pathLst>
                      <a:path w="347172" h="166436">
                        <a:moveTo>
                          <a:pt x="529" y="157444"/>
                        </a:moveTo>
                        <a:cubicBezTo>
                          <a:pt x="-8564" y="145453"/>
                          <a:pt x="101406" y="-2270"/>
                          <a:pt x="173277" y="27"/>
                        </a:cubicBezTo>
                        <a:cubicBezTo>
                          <a:pt x="245148" y="2324"/>
                          <a:pt x="359879" y="145454"/>
                          <a:pt x="346025" y="157444"/>
                        </a:cubicBezTo>
                        <a:cubicBezTo>
                          <a:pt x="332171" y="169434"/>
                          <a:pt x="9622" y="169435"/>
                          <a:pt x="529" y="157444"/>
                        </a:cubicBezTo>
                        <a:close/>
                      </a:path>
                    </a:pathLst>
                  </a:custGeom>
                  <a:solidFill>
                    <a:srgbClr val="FF0000"/>
                  </a:solidFill>
                  <a:ln w="38100" cap="flat" cmpd="sng" algn="ctr">
                    <a:solidFill>
                      <a:sysClr val="windowText" lastClr="000000"/>
                    </a:solidFill>
                    <a:prstDash val="solid"/>
                    <a:miter lim="800000"/>
                  </a:ln>
                  <a:effectLst/>
                </p:spPr>
                <p:txBody>
                  <a:bodyPr wrap="square" rtlCol="0" anchor="ctr">
                    <a:noAutofit/>
                  </a:bodyPr>
                  <a:lstStyle/>
                  <a:p>
                    <a:pPr algn="ctr"/>
                    <a:endParaRPr kumimoji="0" lang="ja-JP" altLang="en-US" kern="0" dirty="0">
                      <a:solidFill>
                        <a:prstClr val="white"/>
                      </a:solidFill>
                      <a:latin typeface="Calibri" panose="020F0502020204030204"/>
                      <a:ea typeface="ＭＳ Ｐゴシック"/>
                    </a:endParaRPr>
                  </a:p>
                </p:txBody>
              </p:sp>
            </p:grpSp>
          </p:grpSp>
          <p:sp>
            <p:nvSpPr>
              <p:cNvPr id="7" name="フリーフォーム: 図形 6">
                <a:extLst>
                  <a:ext uri="{FF2B5EF4-FFF2-40B4-BE49-F238E27FC236}">
                    <a16:creationId xmlns:a16="http://schemas.microsoft.com/office/drawing/2014/main" id="{2354A215-8272-A1B6-D582-05D37737B148}"/>
                  </a:ext>
                </a:extLst>
              </p:cNvPr>
              <p:cNvSpPr/>
              <p:nvPr/>
            </p:nvSpPr>
            <p:spPr bwMode="auto">
              <a:xfrm rot="16200000" flipH="1">
                <a:off x="3902633" y="6083441"/>
                <a:ext cx="706262" cy="982213"/>
              </a:xfrm>
              <a:custGeom>
                <a:avLst/>
                <a:gdLst>
                  <a:gd name="connsiteX0" fmla="*/ 0 w 706262"/>
                  <a:gd name="connsiteY0" fmla="*/ 545356 h 982213"/>
                  <a:gd name="connsiteX1" fmla="*/ 142626 w 706262"/>
                  <a:gd name="connsiteY1" fmla="*/ 837899 h 982213"/>
                  <a:gd name="connsiteX2" fmla="*/ 706261 w 706262"/>
                  <a:gd name="connsiteY2" fmla="*/ 889685 h 982213"/>
                  <a:gd name="connsiteX3" fmla="*/ 706259 w 706262"/>
                  <a:gd name="connsiteY3" fmla="*/ 889683 h 982213"/>
                  <a:gd name="connsiteX4" fmla="*/ 476376 w 706262"/>
                  <a:gd name="connsiteY4" fmla="*/ 848178 h 982213"/>
                  <a:gd name="connsiteX5" fmla="*/ 387523 w 706262"/>
                  <a:gd name="connsiteY5" fmla="*/ 800567 h 982213"/>
                  <a:gd name="connsiteX6" fmla="*/ 426245 w 706262"/>
                  <a:gd name="connsiteY6" fmla="*/ 806244 h 982213"/>
                  <a:gd name="connsiteX7" fmla="*/ 612920 w 706262"/>
                  <a:gd name="connsiteY7" fmla="*/ 729547 h 982213"/>
                  <a:gd name="connsiteX8" fmla="*/ 268600 w 706262"/>
                  <a:gd name="connsiteY8" fmla="*/ 592251 h 982213"/>
                  <a:gd name="connsiteX9" fmla="*/ 220034 w 706262"/>
                  <a:gd name="connsiteY9" fmla="*/ 535748 h 982213"/>
                  <a:gd name="connsiteX10" fmla="*/ 192433 w 706262"/>
                  <a:gd name="connsiteY10" fmla="*/ 491598 h 982213"/>
                  <a:gd name="connsiteX11" fmla="*/ 206007 w 706262"/>
                  <a:gd name="connsiteY11" fmla="*/ 465689 h 982213"/>
                  <a:gd name="connsiteX12" fmla="*/ 268600 w 706262"/>
                  <a:gd name="connsiteY12" fmla="*/ 389076 h 982213"/>
                  <a:gd name="connsiteX13" fmla="*/ 612920 w 706262"/>
                  <a:gd name="connsiteY13" fmla="*/ 251779 h 982213"/>
                  <a:gd name="connsiteX14" fmla="*/ 456045 w 706262"/>
                  <a:gd name="connsiteY14" fmla="*/ 177157 h 982213"/>
                  <a:gd name="connsiteX15" fmla="*/ 398123 w 706262"/>
                  <a:gd name="connsiteY15" fmla="*/ 175966 h 982213"/>
                  <a:gd name="connsiteX16" fmla="*/ 476376 w 706262"/>
                  <a:gd name="connsiteY16" fmla="*/ 134035 h 982213"/>
                  <a:gd name="connsiteX17" fmla="*/ 706260 w 706262"/>
                  <a:gd name="connsiteY17" fmla="*/ 92530 h 982213"/>
                  <a:gd name="connsiteX18" fmla="*/ 706262 w 706262"/>
                  <a:gd name="connsiteY18" fmla="*/ 92528 h 982213"/>
                  <a:gd name="connsiteX19" fmla="*/ 142627 w 706262"/>
                  <a:gd name="connsiteY19" fmla="*/ 144314 h 982213"/>
                  <a:gd name="connsiteX20" fmla="*/ 1 w 706262"/>
                  <a:gd name="connsiteY20" fmla="*/ 436857 h 982213"/>
                  <a:gd name="connsiteX21" fmla="*/ 218 w 706262"/>
                  <a:gd name="connsiteY21" fmla="*/ 490978 h 9822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</a:cxnLst>
                <a:rect l="l" t="t" r="r" b="b"/>
                <a:pathLst>
                  <a:path w="706262" h="982213">
                    <a:moveTo>
                      <a:pt x="0" y="545356"/>
                    </a:moveTo>
                    <a:cubicBezTo>
                      <a:pt x="9371" y="647354"/>
                      <a:pt x="57654" y="752927"/>
                      <a:pt x="142626" y="837899"/>
                    </a:cubicBezTo>
                    <a:cubicBezTo>
                      <a:pt x="312570" y="1007843"/>
                      <a:pt x="564917" y="1031028"/>
                      <a:pt x="706261" y="889685"/>
                    </a:cubicBezTo>
                    <a:lnTo>
                      <a:pt x="706259" y="889683"/>
                    </a:lnTo>
                    <a:cubicBezTo>
                      <a:pt x="629662" y="893640"/>
                      <a:pt x="551011" y="878970"/>
                      <a:pt x="476376" y="848178"/>
                    </a:cubicBezTo>
                    <a:lnTo>
                      <a:pt x="387523" y="800567"/>
                    </a:lnTo>
                    <a:lnTo>
                      <a:pt x="426245" y="806244"/>
                    </a:lnTo>
                    <a:cubicBezTo>
                      <a:pt x="496384" y="804811"/>
                      <a:pt x="562898" y="779568"/>
                      <a:pt x="612920" y="729547"/>
                    </a:cubicBezTo>
                    <a:cubicBezTo>
                      <a:pt x="490910" y="737862"/>
                      <a:pt x="363345" y="686996"/>
                      <a:pt x="268600" y="592251"/>
                    </a:cubicBezTo>
                    <a:cubicBezTo>
                      <a:pt x="250835" y="574486"/>
                      <a:pt x="234613" y="555567"/>
                      <a:pt x="220034" y="535748"/>
                    </a:cubicBezTo>
                    <a:lnTo>
                      <a:pt x="192433" y="491598"/>
                    </a:lnTo>
                    <a:lnTo>
                      <a:pt x="206007" y="465689"/>
                    </a:lnTo>
                    <a:cubicBezTo>
                      <a:pt x="223970" y="438499"/>
                      <a:pt x="244914" y="412762"/>
                      <a:pt x="268600" y="389076"/>
                    </a:cubicBezTo>
                    <a:cubicBezTo>
                      <a:pt x="363345" y="294330"/>
                      <a:pt x="490910" y="243464"/>
                      <a:pt x="612920" y="251779"/>
                    </a:cubicBezTo>
                    <a:cubicBezTo>
                      <a:pt x="570044" y="208903"/>
                      <a:pt x="515051" y="184233"/>
                      <a:pt x="456045" y="177157"/>
                    </a:cubicBezTo>
                    <a:lnTo>
                      <a:pt x="398123" y="175966"/>
                    </a:lnTo>
                    <a:lnTo>
                      <a:pt x="476376" y="134035"/>
                    </a:lnTo>
                    <a:cubicBezTo>
                      <a:pt x="551012" y="103243"/>
                      <a:pt x="629663" y="88573"/>
                      <a:pt x="706260" y="92530"/>
                    </a:cubicBezTo>
                    <a:lnTo>
                      <a:pt x="706262" y="92528"/>
                    </a:lnTo>
                    <a:cubicBezTo>
                      <a:pt x="564918" y="-48815"/>
                      <a:pt x="312571" y="-25630"/>
                      <a:pt x="142627" y="144314"/>
                    </a:cubicBezTo>
                    <a:cubicBezTo>
                      <a:pt x="57655" y="229286"/>
                      <a:pt x="9372" y="334859"/>
                      <a:pt x="1" y="436857"/>
                    </a:cubicBezTo>
                    <a:lnTo>
                      <a:pt x="218" y="490978"/>
                    </a:lnTo>
                    <a:close/>
                  </a:path>
                </a:pathLst>
              </a:cu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8" name="楕円 7">
                <a:extLst>
                  <a:ext uri="{FF2B5EF4-FFF2-40B4-BE49-F238E27FC236}">
                    <a16:creationId xmlns:a16="http://schemas.microsoft.com/office/drawing/2014/main" id="{52D2D06D-F751-F36D-D199-2FE5105A7693}"/>
                  </a:ext>
                </a:extLst>
              </p:cNvPr>
              <p:cNvSpPr/>
              <p:nvPr/>
            </p:nvSpPr>
            <p:spPr bwMode="auto">
              <a:xfrm>
                <a:off x="3856239" y="6969758"/>
                <a:ext cx="104081" cy="199544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sp>
            <p:nvSpPr>
              <p:cNvPr id="69" name="楕円 68">
                <a:extLst>
                  <a:ext uri="{FF2B5EF4-FFF2-40B4-BE49-F238E27FC236}">
                    <a16:creationId xmlns:a16="http://schemas.microsoft.com/office/drawing/2014/main" id="{15DF8768-9596-60F3-B542-37014ACF5524}"/>
                  </a:ext>
                </a:extLst>
              </p:cNvPr>
              <p:cNvSpPr/>
              <p:nvPr/>
            </p:nvSpPr>
            <p:spPr bwMode="auto">
              <a:xfrm>
                <a:off x="4532514" y="6969758"/>
                <a:ext cx="104081" cy="199544"/>
              </a:xfrm>
              <a:prstGeom prst="ellipse">
                <a:avLst/>
              </a:prstGeom>
              <a:solidFill>
                <a:schemeClr val="tx1"/>
              </a:solidFill>
              <a:ln w="9525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solidFill>
                    <a:schemeClr val="tx1"/>
                  </a:solidFill>
                  <a:effectLst/>
                  <a:latin typeface="Arial" charset="0"/>
                  <a:ea typeface="ＭＳ Ｐゴシック" charset="-128"/>
                </a:endParaRPr>
              </a:p>
            </p:txBody>
          </p:sp>
          <p:grpSp>
            <p:nvGrpSpPr>
              <p:cNvPr id="70" name="グループ化 69">
                <a:extLst>
                  <a:ext uri="{FF2B5EF4-FFF2-40B4-BE49-F238E27FC236}">
                    <a16:creationId xmlns:a16="http://schemas.microsoft.com/office/drawing/2014/main" id="{9DF8DD84-BFC6-A8CD-0547-48B0D170CDAE}"/>
                  </a:ext>
                </a:extLst>
              </p:cNvPr>
              <p:cNvGrpSpPr/>
              <p:nvPr/>
            </p:nvGrpSpPr>
            <p:grpSpPr>
              <a:xfrm>
                <a:off x="3524427" y="7842577"/>
                <a:ext cx="1487590" cy="908907"/>
                <a:chOff x="8892403" y="10283255"/>
                <a:chExt cx="1487590" cy="908907"/>
              </a:xfrm>
            </p:grpSpPr>
            <p:sp>
              <p:nvSpPr>
                <p:cNvPr id="83" name="四角形: 上の 2 つの角を丸める 82">
                  <a:extLst>
                    <a:ext uri="{FF2B5EF4-FFF2-40B4-BE49-F238E27FC236}">
                      <a16:creationId xmlns:a16="http://schemas.microsoft.com/office/drawing/2014/main" id="{FD290D64-3872-8367-D005-5F2A2A3B008D}"/>
                    </a:ext>
                  </a:extLst>
                </p:cNvPr>
                <p:cNvSpPr/>
                <p:nvPr/>
              </p:nvSpPr>
              <p:spPr bwMode="auto">
                <a:xfrm>
                  <a:off x="8892403" y="10285750"/>
                  <a:ext cx="1487590" cy="906412"/>
                </a:xfrm>
                <a:prstGeom prst="round2SameRect">
                  <a:avLst>
                    <a:gd name="adj1" fmla="val 33957"/>
                    <a:gd name="adj2" fmla="val 0"/>
                  </a:avLst>
                </a:prstGeom>
                <a:solidFill>
                  <a:srgbClr val="FF99CC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cxnSp>
              <p:nvCxnSpPr>
                <p:cNvPr id="84" name="直線コネクタ 83">
                  <a:extLst>
                    <a:ext uri="{FF2B5EF4-FFF2-40B4-BE49-F238E27FC236}">
                      <a16:creationId xmlns:a16="http://schemas.microsoft.com/office/drawing/2014/main" id="{68442162-DDE6-F23B-05C6-6CB7A4785206}"/>
                    </a:ext>
                  </a:extLst>
                </p:cNvPr>
                <p:cNvCxnSpPr/>
                <p:nvPr/>
              </p:nvCxnSpPr>
              <p:spPr bwMode="auto">
                <a:xfrm>
                  <a:off x="8997958" y="10742782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cxnSp>
              <p:nvCxnSpPr>
                <p:cNvPr id="85" name="直線コネクタ 84">
                  <a:extLst>
                    <a:ext uri="{FF2B5EF4-FFF2-40B4-BE49-F238E27FC236}">
                      <a16:creationId xmlns:a16="http://schemas.microsoft.com/office/drawing/2014/main" id="{417AEE38-DE59-2C46-E530-230CBB8D3F03}"/>
                    </a:ext>
                  </a:extLst>
                </p:cNvPr>
                <p:cNvCxnSpPr/>
                <p:nvPr/>
              </p:nvCxnSpPr>
              <p:spPr bwMode="auto">
                <a:xfrm>
                  <a:off x="10245733" y="10742782"/>
                  <a:ext cx="0" cy="449380"/>
                </a:xfrm>
                <a:prstGeom prst="line">
                  <a:avLst/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</p:cxnSp>
            <p:grpSp>
              <p:nvGrpSpPr>
                <p:cNvPr id="86" name="グループ化 85">
                  <a:extLst>
                    <a:ext uri="{FF2B5EF4-FFF2-40B4-BE49-F238E27FC236}">
                      <a16:creationId xmlns:a16="http://schemas.microsoft.com/office/drawing/2014/main" id="{5AB2A2E7-B03D-235B-1D32-D6CE8AF3492F}"/>
                    </a:ext>
                  </a:extLst>
                </p:cNvPr>
                <p:cNvGrpSpPr/>
                <p:nvPr/>
              </p:nvGrpSpPr>
              <p:grpSpPr>
                <a:xfrm>
                  <a:off x="9181455" y="10283255"/>
                  <a:ext cx="909464" cy="546146"/>
                  <a:chOff x="1859421" y="3015148"/>
                  <a:chExt cx="1039069" cy="558652"/>
                </a:xfrm>
              </p:grpSpPr>
              <p:sp>
                <p:nvSpPr>
                  <p:cNvPr id="87" name="フリーフォーム: 図形 86">
                    <a:extLst>
                      <a:ext uri="{FF2B5EF4-FFF2-40B4-BE49-F238E27FC236}">
                        <a16:creationId xmlns:a16="http://schemas.microsoft.com/office/drawing/2014/main" id="{75F5B0FA-3430-09E0-21DE-AA03472FE886}"/>
                      </a:ext>
                    </a:extLst>
                  </p:cNvPr>
                  <p:cNvSpPr/>
                  <p:nvPr/>
                </p:nvSpPr>
                <p:spPr bwMode="auto">
                  <a:xfrm rot="10800000" flipV="1">
                    <a:off x="1859421" y="3015148"/>
                    <a:ext cx="1039069" cy="558651"/>
                  </a:xfrm>
                  <a:custGeom>
                    <a:avLst/>
                    <a:gdLst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818208 w 1039069"/>
                      <a:gd name="connsiteY6" fmla="*/ 558651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220836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  <a:gd name="connsiteX0" fmla="*/ 950389 w 1039069"/>
                      <a:gd name="connsiteY0" fmla="*/ 0 h 556269"/>
                      <a:gd name="connsiteX1" fmla="*/ 88655 w 1039069"/>
                      <a:gd name="connsiteY1" fmla="*/ 0 h 556269"/>
                      <a:gd name="connsiteX2" fmla="*/ 0 w 1039069"/>
                      <a:gd name="connsiteY2" fmla="*/ 114802 h 556269"/>
                      <a:gd name="connsiteX3" fmla="*/ 194115 w 1039069"/>
                      <a:gd name="connsiteY3" fmla="*/ 205054 h 556269"/>
                      <a:gd name="connsiteX4" fmla="*/ 66942 w 1039069"/>
                      <a:gd name="connsiteY4" fmla="*/ 264182 h 556269"/>
                      <a:gd name="connsiteX5" fmla="*/ 489917 w 1039069"/>
                      <a:gd name="connsiteY5" fmla="*/ 551507 h 556269"/>
                      <a:gd name="connsiteX6" fmla="*/ 537220 w 1039069"/>
                      <a:gd name="connsiteY6" fmla="*/ 556269 h 556269"/>
                      <a:gd name="connsiteX7" fmla="*/ 972120 w 1039069"/>
                      <a:gd name="connsiteY7" fmla="*/ 264146 h 556269"/>
                      <a:gd name="connsiteX8" fmla="*/ 845024 w 1039069"/>
                      <a:gd name="connsiteY8" fmla="*/ 205054 h 556269"/>
                      <a:gd name="connsiteX9" fmla="*/ 1039069 w 1039069"/>
                      <a:gd name="connsiteY9" fmla="*/ 114834 h 556269"/>
                      <a:gd name="connsiteX10" fmla="*/ 950389 w 1039069"/>
                      <a:gd name="connsiteY10" fmla="*/ 0 h 556269"/>
                      <a:gd name="connsiteX0" fmla="*/ 950389 w 1039069"/>
                      <a:gd name="connsiteY0" fmla="*/ 0 h 558651"/>
                      <a:gd name="connsiteX1" fmla="*/ 88655 w 1039069"/>
                      <a:gd name="connsiteY1" fmla="*/ 0 h 558651"/>
                      <a:gd name="connsiteX2" fmla="*/ 0 w 1039069"/>
                      <a:gd name="connsiteY2" fmla="*/ 114802 h 558651"/>
                      <a:gd name="connsiteX3" fmla="*/ 194115 w 1039069"/>
                      <a:gd name="connsiteY3" fmla="*/ 205054 h 558651"/>
                      <a:gd name="connsiteX4" fmla="*/ 66942 w 1039069"/>
                      <a:gd name="connsiteY4" fmla="*/ 264182 h 558651"/>
                      <a:gd name="connsiteX5" fmla="*/ 489917 w 1039069"/>
                      <a:gd name="connsiteY5" fmla="*/ 558651 h 558651"/>
                      <a:gd name="connsiteX6" fmla="*/ 537220 w 1039069"/>
                      <a:gd name="connsiteY6" fmla="*/ 556269 h 558651"/>
                      <a:gd name="connsiteX7" fmla="*/ 972120 w 1039069"/>
                      <a:gd name="connsiteY7" fmla="*/ 264146 h 558651"/>
                      <a:gd name="connsiteX8" fmla="*/ 845024 w 1039069"/>
                      <a:gd name="connsiteY8" fmla="*/ 205054 h 558651"/>
                      <a:gd name="connsiteX9" fmla="*/ 1039069 w 1039069"/>
                      <a:gd name="connsiteY9" fmla="*/ 114834 h 558651"/>
                      <a:gd name="connsiteX10" fmla="*/ 950389 w 1039069"/>
                      <a:gd name="connsiteY10" fmla="*/ 0 h 558651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</a:cxnLst>
                    <a:rect l="l" t="t" r="r" b="b"/>
                    <a:pathLst>
                      <a:path w="1039069" h="558651">
                        <a:moveTo>
                          <a:pt x="950389" y="0"/>
                        </a:moveTo>
                        <a:lnTo>
                          <a:pt x="88655" y="0"/>
                        </a:lnTo>
                        <a:lnTo>
                          <a:pt x="0" y="114802"/>
                        </a:lnTo>
                        <a:lnTo>
                          <a:pt x="194115" y="205054"/>
                        </a:lnTo>
                        <a:lnTo>
                          <a:pt x="66942" y="264182"/>
                        </a:lnTo>
                        <a:lnTo>
                          <a:pt x="489917" y="558651"/>
                        </a:lnTo>
                        <a:lnTo>
                          <a:pt x="537220" y="556269"/>
                        </a:lnTo>
                        <a:lnTo>
                          <a:pt x="972120" y="264146"/>
                        </a:lnTo>
                        <a:lnTo>
                          <a:pt x="845024" y="205054"/>
                        </a:lnTo>
                        <a:lnTo>
                          <a:pt x="1039069" y="114834"/>
                        </a:lnTo>
                        <a:lnTo>
                          <a:pt x="950389" y="0"/>
                        </a:lnTo>
                        <a:close/>
                      </a:path>
                    </a:pathLst>
                  </a:custGeom>
                  <a:solidFill>
                    <a:srgbClr val="FF99CC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88" name="台形 87">
                    <a:extLst>
                      <a:ext uri="{FF2B5EF4-FFF2-40B4-BE49-F238E27FC236}">
                        <a16:creationId xmlns:a16="http://schemas.microsoft.com/office/drawing/2014/main" id="{8EFB278C-8B25-FE2E-F851-0E2B2E4D791D}"/>
                      </a:ext>
                    </a:extLst>
                  </p:cNvPr>
                  <p:cNvSpPr/>
                  <p:nvPr/>
                </p:nvSpPr>
                <p:spPr bwMode="auto">
                  <a:xfrm rot="10800000">
                    <a:off x="2078868" y="3015149"/>
                    <a:ext cx="600200" cy="558651"/>
                  </a:xfrm>
                  <a:prstGeom prst="trapezoid">
                    <a:avLst>
                      <a:gd name="adj" fmla="val 53719"/>
                    </a:avLst>
                  </a:prstGeom>
                  <a:solidFill>
                    <a:srgbClr val="FF33CC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  <p:grpSp>
            <p:nvGrpSpPr>
              <p:cNvPr id="71" name="グループ化 70">
                <a:extLst>
                  <a:ext uri="{FF2B5EF4-FFF2-40B4-BE49-F238E27FC236}">
                    <a16:creationId xmlns:a16="http://schemas.microsoft.com/office/drawing/2014/main" id="{AB6618B0-F98F-615C-04CD-1028821499EE}"/>
                  </a:ext>
                </a:extLst>
              </p:cNvPr>
              <p:cNvGrpSpPr/>
              <p:nvPr/>
            </p:nvGrpSpPr>
            <p:grpSpPr>
              <a:xfrm>
                <a:off x="4752280" y="7193114"/>
                <a:ext cx="957312" cy="1660166"/>
                <a:chOff x="6144184" y="7215376"/>
                <a:chExt cx="957312" cy="1660166"/>
              </a:xfrm>
            </p:grpSpPr>
            <p:grpSp>
              <p:nvGrpSpPr>
                <p:cNvPr id="72" name="グループ化 71">
                  <a:extLst>
                    <a:ext uri="{FF2B5EF4-FFF2-40B4-BE49-F238E27FC236}">
                      <a16:creationId xmlns:a16="http://schemas.microsoft.com/office/drawing/2014/main" id="{84C38319-3117-E568-1FA2-E51144B4D5EE}"/>
                    </a:ext>
                  </a:extLst>
                </p:cNvPr>
                <p:cNvGrpSpPr/>
                <p:nvPr/>
              </p:nvGrpSpPr>
              <p:grpSpPr>
                <a:xfrm rot="1250946" flipH="1">
                  <a:off x="6307062" y="7215376"/>
                  <a:ext cx="794434" cy="978687"/>
                  <a:chOff x="3535136" y="5569681"/>
                  <a:chExt cx="847101" cy="1037076"/>
                </a:xfrm>
              </p:grpSpPr>
              <p:sp>
                <p:nvSpPr>
                  <p:cNvPr id="76" name="フリーフォーム: 図形 75">
                    <a:extLst>
                      <a:ext uri="{FF2B5EF4-FFF2-40B4-BE49-F238E27FC236}">
                        <a16:creationId xmlns:a16="http://schemas.microsoft.com/office/drawing/2014/main" id="{BF86FF99-90D1-EB60-5974-500F5FD79E7E}"/>
                      </a:ext>
                    </a:extLst>
                  </p:cNvPr>
                  <p:cNvSpPr/>
                  <p:nvPr/>
                </p:nvSpPr>
                <p:spPr>
                  <a:xfrm rot="1800000">
                    <a:off x="3687265" y="5729471"/>
                    <a:ext cx="694972" cy="877286"/>
                  </a:xfrm>
                  <a:custGeom>
                    <a:avLst/>
                    <a:gdLst>
                      <a:gd name="connsiteX0" fmla="*/ 167471 w 1243168"/>
                      <a:gd name="connsiteY0" fmla="*/ 11448 h 1157942"/>
                      <a:gd name="connsiteX1" fmla="*/ 253351 w 1243168"/>
                      <a:gd name="connsiteY1" fmla="*/ 30730 h 1157942"/>
                      <a:gd name="connsiteX2" fmla="*/ 381206 w 1243168"/>
                      <a:gd name="connsiteY2" fmla="*/ 206736 h 1157942"/>
                      <a:gd name="connsiteX3" fmla="*/ 442231 w 1243168"/>
                      <a:gd name="connsiteY3" fmla="*/ 221633 h 1157942"/>
                      <a:gd name="connsiteX4" fmla="*/ 547816 w 1243168"/>
                      <a:gd name="connsiteY4" fmla="*/ 281127 h 1157942"/>
                      <a:gd name="connsiteX5" fmla="*/ 570565 w 1243168"/>
                      <a:gd name="connsiteY5" fmla="*/ 307131 h 1157942"/>
                      <a:gd name="connsiteX6" fmla="*/ 1184400 w 1243168"/>
                      <a:gd name="connsiteY6" fmla="*/ 883409 h 1157942"/>
                      <a:gd name="connsiteX7" fmla="*/ 1197523 w 1243168"/>
                      <a:gd name="connsiteY7" fmla="*/ 1120858 h 1157942"/>
                      <a:gd name="connsiteX8" fmla="*/ 931383 w 1243168"/>
                      <a:gd name="connsiteY8" fmla="*/ 1091108 h 1157942"/>
                      <a:gd name="connsiteX9" fmla="*/ 470898 w 1243168"/>
                      <a:gd name="connsiteY9" fmla="*/ 533274 h 1157942"/>
                      <a:gd name="connsiteX10" fmla="*/ 416052 w 1243168"/>
                      <a:gd name="connsiteY10" fmla="*/ 556215 h 1157942"/>
                      <a:gd name="connsiteX11" fmla="*/ 299481 w 1243168"/>
                      <a:gd name="connsiteY11" fmla="*/ 570817 h 1157942"/>
                      <a:gd name="connsiteX12" fmla="*/ 0 w 1243168"/>
                      <a:gd name="connsiteY12" fmla="*/ 385012 h 1157942"/>
                      <a:gd name="connsiteX13" fmla="*/ 87716 w 1243168"/>
                      <a:gd name="connsiteY13" fmla="*/ 253628 h 1157942"/>
                      <a:gd name="connsiteX14" fmla="*/ 182909 w 1243168"/>
                      <a:gd name="connsiteY14" fmla="*/ 213808 h 1157942"/>
                      <a:gd name="connsiteX15" fmla="*/ 203338 w 1243168"/>
                      <a:gd name="connsiteY15" fmla="*/ 211250 h 1157942"/>
                      <a:gd name="connsiteX16" fmla="*/ 141229 w 1243168"/>
                      <a:gd name="connsiteY16" fmla="*/ 95463 h 1157942"/>
                      <a:gd name="connsiteX17" fmla="*/ 167471 w 1243168"/>
                      <a:gd name="connsiteY17" fmla="*/ 11448 h 1157942"/>
                      <a:gd name="connsiteX0" fmla="*/ 167471 w 1197523"/>
                      <a:gd name="connsiteY0" fmla="*/ 11448 h 1157942"/>
                      <a:gd name="connsiteX1" fmla="*/ 253351 w 1197523"/>
                      <a:gd name="connsiteY1" fmla="*/ 30730 h 1157942"/>
                      <a:gd name="connsiteX2" fmla="*/ 381206 w 1197523"/>
                      <a:gd name="connsiteY2" fmla="*/ 206736 h 1157942"/>
                      <a:gd name="connsiteX3" fmla="*/ 442231 w 1197523"/>
                      <a:gd name="connsiteY3" fmla="*/ 221633 h 1157942"/>
                      <a:gd name="connsiteX4" fmla="*/ 547816 w 1197523"/>
                      <a:gd name="connsiteY4" fmla="*/ 281127 h 1157942"/>
                      <a:gd name="connsiteX5" fmla="*/ 570565 w 1197523"/>
                      <a:gd name="connsiteY5" fmla="*/ 307131 h 1157942"/>
                      <a:gd name="connsiteX6" fmla="*/ 1197523 w 1197523"/>
                      <a:gd name="connsiteY6" fmla="*/ 1120858 h 1157942"/>
                      <a:gd name="connsiteX7" fmla="*/ 931383 w 1197523"/>
                      <a:gd name="connsiteY7" fmla="*/ 1091108 h 1157942"/>
                      <a:gd name="connsiteX8" fmla="*/ 470898 w 1197523"/>
                      <a:gd name="connsiteY8" fmla="*/ 533274 h 1157942"/>
                      <a:gd name="connsiteX9" fmla="*/ 416052 w 1197523"/>
                      <a:gd name="connsiteY9" fmla="*/ 556215 h 1157942"/>
                      <a:gd name="connsiteX10" fmla="*/ 299481 w 1197523"/>
                      <a:gd name="connsiteY10" fmla="*/ 570817 h 1157942"/>
                      <a:gd name="connsiteX11" fmla="*/ 0 w 1197523"/>
                      <a:gd name="connsiteY11" fmla="*/ 385012 h 1157942"/>
                      <a:gd name="connsiteX12" fmla="*/ 87716 w 1197523"/>
                      <a:gd name="connsiteY12" fmla="*/ 253628 h 1157942"/>
                      <a:gd name="connsiteX13" fmla="*/ 182909 w 1197523"/>
                      <a:gd name="connsiteY13" fmla="*/ 213808 h 1157942"/>
                      <a:gd name="connsiteX14" fmla="*/ 203338 w 1197523"/>
                      <a:gd name="connsiteY14" fmla="*/ 211250 h 1157942"/>
                      <a:gd name="connsiteX15" fmla="*/ 141229 w 1197523"/>
                      <a:gd name="connsiteY15" fmla="*/ 95463 h 1157942"/>
                      <a:gd name="connsiteX16" fmla="*/ 167471 w 1197523"/>
                      <a:gd name="connsiteY16" fmla="*/ 11448 h 1157942"/>
                      <a:gd name="connsiteX0" fmla="*/ 167471 w 1197985"/>
                      <a:gd name="connsiteY0" fmla="*/ 11448 h 1122769"/>
                      <a:gd name="connsiteX1" fmla="*/ 253351 w 1197985"/>
                      <a:gd name="connsiteY1" fmla="*/ 30730 h 1122769"/>
                      <a:gd name="connsiteX2" fmla="*/ 381206 w 1197985"/>
                      <a:gd name="connsiteY2" fmla="*/ 206736 h 1122769"/>
                      <a:gd name="connsiteX3" fmla="*/ 442231 w 1197985"/>
                      <a:gd name="connsiteY3" fmla="*/ 221633 h 1122769"/>
                      <a:gd name="connsiteX4" fmla="*/ 547816 w 1197985"/>
                      <a:gd name="connsiteY4" fmla="*/ 281127 h 1122769"/>
                      <a:gd name="connsiteX5" fmla="*/ 570565 w 1197985"/>
                      <a:gd name="connsiteY5" fmla="*/ 307131 h 1122769"/>
                      <a:gd name="connsiteX6" fmla="*/ 1197523 w 1197985"/>
                      <a:gd name="connsiteY6" fmla="*/ 1120858 h 1122769"/>
                      <a:gd name="connsiteX7" fmla="*/ 470898 w 1197985"/>
                      <a:gd name="connsiteY7" fmla="*/ 533274 h 1122769"/>
                      <a:gd name="connsiteX8" fmla="*/ 416052 w 1197985"/>
                      <a:gd name="connsiteY8" fmla="*/ 556215 h 1122769"/>
                      <a:gd name="connsiteX9" fmla="*/ 299481 w 1197985"/>
                      <a:gd name="connsiteY9" fmla="*/ 570817 h 1122769"/>
                      <a:gd name="connsiteX10" fmla="*/ 0 w 1197985"/>
                      <a:gd name="connsiteY10" fmla="*/ 385012 h 1122769"/>
                      <a:gd name="connsiteX11" fmla="*/ 87716 w 1197985"/>
                      <a:gd name="connsiteY11" fmla="*/ 253628 h 1122769"/>
                      <a:gd name="connsiteX12" fmla="*/ 182909 w 1197985"/>
                      <a:gd name="connsiteY12" fmla="*/ 213808 h 1122769"/>
                      <a:gd name="connsiteX13" fmla="*/ 203338 w 1197985"/>
                      <a:gd name="connsiteY13" fmla="*/ 211250 h 1122769"/>
                      <a:gd name="connsiteX14" fmla="*/ 141229 w 1197985"/>
                      <a:gd name="connsiteY14" fmla="*/ 95463 h 1122769"/>
                      <a:gd name="connsiteX15" fmla="*/ 167471 w 1197985"/>
                      <a:gd name="connsiteY15" fmla="*/ 11448 h 1122769"/>
                      <a:gd name="connsiteX0" fmla="*/ 167471 w 683097"/>
                      <a:gd name="connsiteY0" fmla="*/ 11448 h 570817"/>
                      <a:gd name="connsiteX1" fmla="*/ 253351 w 683097"/>
                      <a:gd name="connsiteY1" fmla="*/ 30730 h 570817"/>
                      <a:gd name="connsiteX2" fmla="*/ 381206 w 683097"/>
                      <a:gd name="connsiteY2" fmla="*/ 206736 h 570817"/>
                      <a:gd name="connsiteX3" fmla="*/ 442231 w 683097"/>
                      <a:gd name="connsiteY3" fmla="*/ 221633 h 570817"/>
                      <a:gd name="connsiteX4" fmla="*/ 547816 w 683097"/>
                      <a:gd name="connsiteY4" fmla="*/ 281127 h 570817"/>
                      <a:gd name="connsiteX5" fmla="*/ 570565 w 683097"/>
                      <a:gd name="connsiteY5" fmla="*/ 307131 h 570817"/>
                      <a:gd name="connsiteX6" fmla="*/ 619975 w 683097"/>
                      <a:gd name="connsiteY6" fmla="*/ 477231 h 570817"/>
                      <a:gd name="connsiteX7" fmla="*/ 470898 w 683097"/>
                      <a:gd name="connsiteY7" fmla="*/ 533274 h 570817"/>
                      <a:gd name="connsiteX8" fmla="*/ 416052 w 683097"/>
                      <a:gd name="connsiteY8" fmla="*/ 556215 h 570817"/>
                      <a:gd name="connsiteX9" fmla="*/ 299481 w 683097"/>
                      <a:gd name="connsiteY9" fmla="*/ 570817 h 570817"/>
                      <a:gd name="connsiteX10" fmla="*/ 0 w 683097"/>
                      <a:gd name="connsiteY10" fmla="*/ 385012 h 570817"/>
                      <a:gd name="connsiteX11" fmla="*/ 87716 w 683097"/>
                      <a:gd name="connsiteY11" fmla="*/ 253628 h 570817"/>
                      <a:gd name="connsiteX12" fmla="*/ 182909 w 683097"/>
                      <a:gd name="connsiteY12" fmla="*/ 213808 h 570817"/>
                      <a:gd name="connsiteX13" fmla="*/ 203338 w 683097"/>
                      <a:gd name="connsiteY13" fmla="*/ 211250 h 570817"/>
                      <a:gd name="connsiteX14" fmla="*/ 141229 w 683097"/>
                      <a:gd name="connsiteY14" fmla="*/ 95463 h 570817"/>
                      <a:gd name="connsiteX15" fmla="*/ 167471 w 683097"/>
                      <a:gd name="connsiteY15" fmla="*/ 11448 h 570817"/>
                      <a:gd name="connsiteX0" fmla="*/ 167471 w 697529"/>
                      <a:gd name="connsiteY0" fmla="*/ 11448 h 823385"/>
                      <a:gd name="connsiteX1" fmla="*/ 253351 w 697529"/>
                      <a:gd name="connsiteY1" fmla="*/ 30730 h 823385"/>
                      <a:gd name="connsiteX2" fmla="*/ 381206 w 697529"/>
                      <a:gd name="connsiteY2" fmla="*/ 206736 h 823385"/>
                      <a:gd name="connsiteX3" fmla="*/ 442231 w 697529"/>
                      <a:gd name="connsiteY3" fmla="*/ 221633 h 823385"/>
                      <a:gd name="connsiteX4" fmla="*/ 547816 w 697529"/>
                      <a:gd name="connsiteY4" fmla="*/ 281127 h 823385"/>
                      <a:gd name="connsiteX5" fmla="*/ 570565 w 697529"/>
                      <a:gd name="connsiteY5" fmla="*/ 307131 h 823385"/>
                      <a:gd name="connsiteX6" fmla="*/ 654838 w 697529"/>
                      <a:gd name="connsiteY6" fmla="*/ 819245 h 823385"/>
                      <a:gd name="connsiteX7" fmla="*/ 470898 w 697529"/>
                      <a:gd name="connsiteY7" fmla="*/ 533274 h 823385"/>
                      <a:gd name="connsiteX8" fmla="*/ 416052 w 697529"/>
                      <a:gd name="connsiteY8" fmla="*/ 556215 h 823385"/>
                      <a:gd name="connsiteX9" fmla="*/ 299481 w 697529"/>
                      <a:gd name="connsiteY9" fmla="*/ 570817 h 823385"/>
                      <a:gd name="connsiteX10" fmla="*/ 0 w 697529"/>
                      <a:gd name="connsiteY10" fmla="*/ 385012 h 823385"/>
                      <a:gd name="connsiteX11" fmla="*/ 87716 w 697529"/>
                      <a:gd name="connsiteY11" fmla="*/ 253628 h 823385"/>
                      <a:gd name="connsiteX12" fmla="*/ 182909 w 697529"/>
                      <a:gd name="connsiteY12" fmla="*/ 213808 h 823385"/>
                      <a:gd name="connsiteX13" fmla="*/ 203338 w 697529"/>
                      <a:gd name="connsiteY13" fmla="*/ 211250 h 823385"/>
                      <a:gd name="connsiteX14" fmla="*/ 141229 w 697529"/>
                      <a:gd name="connsiteY14" fmla="*/ 95463 h 823385"/>
                      <a:gd name="connsiteX15" fmla="*/ 167471 w 697529"/>
                      <a:gd name="connsiteY15" fmla="*/ 11448 h 823385"/>
                      <a:gd name="connsiteX0" fmla="*/ 167471 w 694972"/>
                      <a:gd name="connsiteY0" fmla="*/ 11448 h 877287"/>
                      <a:gd name="connsiteX1" fmla="*/ 253351 w 694972"/>
                      <a:gd name="connsiteY1" fmla="*/ 30730 h 877287"/>
                      <a:gd name="connsiteX2" fmla="*/ 381206 w 694972"/>
                      <a:gd name="connsiteY2" fmla="*/ 206736 h 877287"/>
                      <a:gd name="connsiteX3" fmla="*/ 442231 w 694972"/>
                      <a:gd name="connsiteY3" fmla="*/ 221633 h 877287"/>
                      <a:gd name="connsiteX4" fmla="*/ 547816 w 694972"/>
                      <a:gd name="connsiteY4" fmla="*/ 281127 h 877287"/>
                      <a:gd name="connsiteX5" fmla="*/ 570565 w 694972"/>
                      <a:gd name="connsiteY5" fmla="*/ 307131 h 877287"/>
                      <a:gd name="connsiteX6" fmla="*/ 654838 w 694972"/>
                      <a:gd name="connsiteY6" fmla="*/ 819245 h 877287"/>
                      <a:gd name="connsiteX7" fmla="*/ 514509 w 694972"/>
                      <a:gd name="connsiteY7" fmla="*/ 802325 h 877287"/>
                      <a:gd name="connsiteX8" fmla="*/ 416052 w 694972"/>
                      <a:gd name="connsiteY8" fmla="*/ 556215 h 877287"/>
                      <a:gd name="connsiteX9" fmla="*/ 299481 w 694972"/>
                      <a:gd name="connsiteY9" fmla="*/ 570817 h 877287"/>
                      <a:gd name="connsiteX10" fmla="*/ 0 w 694972"/>
                      <a:gd name="connsiteY10" fmla="*/ 385012 h 877287"/>
                      <a:gd name="connsiteX11" fmla="*/ 87716 w 694972"/>
                      <a:gd name="connsiteY11" fmla="*/ 253628 h 877287"/>
                      <a:gd name="connsiteX12" fmla="*/ 182909 w 694972"/>
                      <a:gd name="connsiteY12" fmla="*/ 213808 h 877287"/>
                      <a:gd name="connsiteX13" fmla="*/ 203338 w 694972"/>
                      <a:gd name="connsiteY13" fmla="*/ 211250 h 877287"/>
                      <a:gd name="connsiteX14" fmla="*/ 141229 w 694972"/>
                      <a:gd name="connsiteY14" fmla="*/ 95463 h 877287"/>
                      <a:gd name="connsiteX15" fmla="*/ 167471 w 694972"/>
                      <a:gd name="connsiteY15" fmla="*/ 11448 h 877287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</a:cxnLst>
                    <a:rect l="l" t="t" r="r" b="b"/>
                    <a:pathLst>
                      <a:path w="694972" h="877287">
                        <a:moveTo>
                          <a:pt x="167471" y="11448"/>
                        </a:moveTo>
                        <a:cubicBezTo>
                          <a:pt x="198432" y="-6428"/>
                          <a:pt x="214859" y="-5767"/>
                          <a:pt x="253351" y="30730"/>
                        </a:cubicBezTo>
                        <a:lnTo>
                          <a:pt x="381206" y="206736"/>
                        </a:lnTo>
                        <a:lnTo>
                          <a:pt x="442231" y="221633"/>
                        </a:lnTo>
                        <a:cubicBezTo>
                          <a:pt x="484666" y="235935"/>
                          <a:pt x="520906" y="256415"/>
                          <a:pt x="547816" y="281127"/>
                        </a:cubicBezTo>
                        <a:lnTo>
                          <a:pt x="570565" y="307131"/>
                        </a:lnTo>
                        <a:cubicBezTo>
                          <a:pt x="779551" y="578373"/>
                          <a:pt x="664181" y="736713"/>
                          <a:pt x="654838" y="819245"/>
                        </a:cubicBezTo>
                        <a:cubicBezTo>
                          <a:pt x="645495" y="901777"/>
                          <a:pt x="644754" y="896432"/>
                          <a:pt x="514509" y="802325"/>
                        </a:cubicBezTo>
                        <a:lnTo>
                          <a:pt x="416052" y="556215"/>
                        </a:lnTo>
                        <a:cubicBezTo>
                          <a:pt x="380223" y="565618"/>
                          <a:pt x="340831" y="570817"/>
                          <a:pt x="299481" y="570817"/>
                        </a:cubicBezTo>
                        <a:cubicBezTo>
                          <a:pt x="134082" y="570817"/>
                          <a:pt x="0" y="487629"/>
                          <a:pt x="0" y="385012"/>
                        </a:cubicBezTo>
                        <a:cubicBezTo>
                          <a:pt x="1" y="333703"/>
                          <a:pt x="33521" y="287252"/>
                          <a:pt x="87716" y="253628"/>
                        </a:cubicBezTo>
                        <a:cubicBezTo>
                          <a:pt x="114814" y="236816"/>
                          <a:pt x="147080" y="223211"/>
                          <a:pt x="182909" y="213808"/>
                        </a:cubicBezTo>
                        <a:lnTo>
                          <a:pt x="203338" y="211250"/>
                        </a:lnTo>
                        <a:lnTo>
                          <a:pt x="141229" y="95463"/>
                        </a:lnTo>
                        <a:cubicBezTo>
                          <a:pt x="124760" y="66938"/>
                          <a:pt x="136509" y="29323"/>
                          <a:pt x="167471" y="11448"/>
                        </a:cubicBezTo>
                        <a:close/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grpSp>
                <p:nvGrpSpPr>
                  <p:cNvPr id="77" name="グループ化 76">
                    <a:extLst>
                      <a:ext uri="{FF2B5EF4-FFF2-40B4-BE49-F238E27FC236}">
                        <a16:creationId xmlns:a16="http://schemas.microsoft.com/office/drawing/2014/main" id="{D3671209-E160-3856-CA0F-07529CA188C8}"/>
                      </a:ext>
                    </a:extLst>
                  </p:cNvPr>
                  <p:cNvGrpSpPr/>
                  <p:nvPr/>
                </p:nvGrpSpPr>
                <p:grpSpPr>
                  <a:xfrm>
                    <a:off x="3535136" y="5569681"/>
                    <a:ext cx="536686" cy="555291"/>
                    <a:chOff x="4768782" y="4875188"/>
                    <a:chExt cx="536686" cy="555291"/>
                  </a:xfrm>
                </p:grpSpPr>
                <p:sp>
                  <p:nvSpPr>
                    <p:cNvPr id="78" name="四角形: 角を丸くする 89">
                      <a:extLst>
                        <a:ext uri="{FF2B5EF4-FFF2-40B4-BE49-F238E27FC236}">
                          <a16:creationId xmlns:a16="http://schemas.microsoft.com/office/drawing/2014/main" id="{985EC3E0-5291-5C23-8BC9-CFA53B9C1ED5}"/>
                        </a:ext>
                      </a:extLst>
                    </p:cNvPr>
                    <p:cNvSpPr/>
                    <p:nvPr/>
                  </p:nvSpPr>
                  <p:spPr>
                    <a:xfrm rot="2700000">
                      <a:off x="4840970" y="5046836"/>
                      <a:ext cx="416968" cy="85726"/>
                    </a:xfrm>
                    <a:custGeom>
                      <a:avLst/>
                      <a:gdLst>
                        <a:gd name="connsiteX0" fmla="*/ 0 w 456706"/>
                        <a:gd name="connsiteY0" fmla="*/ 42863 h 85725"/>
                        <a:gd name="connsiteX1" fmla="*/ 42863 w 456706"/>
                        <a:gd name="connsiteY1" fmla="*/ 0 h 85725"/>
                        <a:gd name="connsiteX2" fmla="*/ 413844 w 456706"/>
                        <a:gd name="connsiteY2" fmla="*/ 0 h 85725"/>
                        <a:gd name="connsiteX3" fmla="*/ 456707 w 456706"/>
                        <a:gd name="connsiteY3" fmla="*/ 42863 h 85725"/>
                        <a:gd name="connsiteX4" fmla="*/ 456706 w 456706"/>
                        <a:gd name="connsiteY4" fmla="*/ 42863 h 85725"/>
                        <a:gd name="connsiteX5" fmla="*/ 413843 w 456706"/>
                        <a:gd name="connsiteY5" fmla="*/ 85726 h 85725"/>
                        <a:gd name="connsiteX6" fmla="*/ 42863 w 456706"/>
                        <a:gd name="connsiteY6" fmla="*/ 85725 h 85725"/>
                        <a:gd name="connsiteX7" fmla="*/ 0 w 456706"/>
                        <a:gd name="connsiteY7" fmla="*/ 42862 h 85725"/>
                        <a:gd name="connsiteX8" fmla="*/ 0 w 456706"/>
                        <a:gd name="connsiteY8" fmla="*/ 42863 h 85725"/>
                        <a:gd name="connsiteX0" fmla="*/ 456706 w 548146"/>
                        <a:gd name="connsiteY0" fmla="*/ 42863 h 134303"/>
                        <a:gd name="connsiteX1" fmla="*/ 413843 w 548146"/>
                        <a:gd name="connsiteY1" fmla="*/ 85726 h 134303"/>
                        <a:gd name="connsiteX2" fmla="*/ 42863 w 548146"/>
                        <a:gd name="connsiteY2" fmla="*/ 85725 h 134303"/>
                        <a:gd name="connsiteX3" fmla="*/ 0 w 548146"/>
                        <a:gd name="connsiteY3" fmla="*/ 42862 h 134303"/>
                        <a:gd name="connsiteX4" fmla="*/ 0 w 548146"/>
                        <a:gd name="connsiteY4" fmla="*/ 42863 h 134303"/>
                        <a:gd name="connsiteX5" fmla="*/ 42863 w 548146"/>
                        <a:gd name="connsiteY5" fmla="*/ 0 h 134303"/>
                        <a:gd name="connsiteX6" fmla="*/ 413844 w 548146"/>
                        <a:gd name="connsiteY6" fmla="*/ 0 h 134303"/>
                        <a:gd name="connsiteX7" fmla="*/ 456707 w 548146"/>
                        <a:gd name="connsiteY7" fmla="*/ 42863 h 134303"/>
                        <a:gd name="connsiteX8" fmla="*/ 548146 w 548146"/>
                        <a:gd name="connsiteY8" fmla="*/ 134303 h 134303"/>
                        <a:gd name="connsiteX0" fmla="*/ 456706 w 456707"/>
                        <a:gd name="connsiteY0" fmla="*/ 42863 h 85726"/>
                        <a:gd name="connsiteX1" fmla="*/ 413843 w 456707"/>
                        <a:gd name="connsiteY1" fmla="*/ 85726 h 85726"/>
                        <a:gd name="connsiteX2" fmla="*/ 42863 w 456707"/>
                        <a:gd name="connsiteY2" fmla="*/ 85725 h 85726"/>
                        <a:gd name="connsiteX3" fmla="*/ 0 w 456707"/>
                        <a:gd name="connsiteY3" fmla="*/ 42862 h 85726"/>
                        <a:gd name="connsiteX4" fmla="*/ 0 w 456707"/>
                        <a:gd name="connsiteY4" fmla="*/ 42863 h 85726"/>
                        <a:gd name="connsiteX5" fmla="*/ 42863 w 456707"/>
                        <a:gd name="connsiteY5" fmla="*/ 0 h 85726"/>
                        <a:gd name="connsiteX6" fmla="*/ 413844 w 456707"/>
                        <a:gd name="connsiteY6" fmla="*/ 0 h 85726"/>
                        <a:gd name="connsiteX7" fmla="*/ 456707 w 456707"/>
                        <a:gd name="connsiteY7" fmla="*/ 42863 h 85726"/>
                        <a:gd name="connsiteX0" fmla="*/ 456706 w 456706"/>
                        <a:gd name="connsiteY0" fmla="*/ 42863 h 85726"/>
                        <a:gd name="connsiteX1" fmla="*/ 413843 w 456706"/>
                        <a:gd name="connsiteY1" fmla="*/ 85726 h 85726"/>
                        <a:gd name="connsiteX2" fmla="*/ 42863 w 456706"/>
                        <a:gd name="connsiteY2" fmla="*/ 85725 h 85726"/>
                        <a:gd name="connsiteX3" fmla="*/ 0 w 456706"/>
                        <a:gd name="connsiteY3" fmla="*/ 42862 h 85726"/>
                        <a:gd name="connsiteX4" fmla="*/ 0 w 456706"/>
                        <a:gd name="connsiteY4" fmla="*/ 42863 h 85726"/>
                        <a:gd name="connsiteX5" fmla="*/ 42863 w 456706"/>
                        <a:gd name="connsiteY5" fmla="*/ 0 h 85726"/>
                        <a:gd name="connsiteX6" fmla="*/ 413844 w 456706"/>
                        <a:gd name="connsiteY6" fmla="*/ 0 h 85726"/>
                        <a:gd name="connsiteX0" fmla="*/ 413843 w 413844"/>
                        <a:gd name="connsiteY0" fmla="*/ 85726 h 85726"/>
                        <a:gd name="connsiteX1" fmla="*/ 42863 w 413844"/>
                        <a:gd name="connsiteY1" fmla="*/ 85725 h 85726"/>
                        <a:gd name="connsiteX2" fmla="*/ 0 w 413844"/>
                        <a:gd name="connsiteY2" fmla="*/ 42862 h 85726"/>
                        <a:gd name="connsiteX3" fmla="*/ 0 w 413844"/>
                        <a:gd name="connsiteY3" fmla="*/ 42863 h 85726"/>
                        <a:gd name="connsiteX4" fmla="*/ 42863 w 413844"/>
                        <a:gd name="connsiteY4" fmla="*/ 0 h 85726"/>
                        <a:gd name="connsiteX5" fmla="*/ 413844 w 413844"/>
                        <a:gd name="connsiteY5" fmla="*/ 0 h 85726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413844" h="85726">
                          <a:moveTo>
                            <a:pt x="413843" y="85726"/>
                          </a:moveTo>
                          <a:lnTo>
                            <a:pt x="42863" y="85725"/>
                          </a:lnTo>
                          <a:cubicBezTo>
                            <a:pt x="19190" y="85725"/>
                            <a:pt x="0" y="66535"/>
                            <a:pt x="0" y="42862"/>
                          </a:cubicBezTo>
                          <a:lnTo>
                            <a:pt x="0" y="42863"/>
                          </a:lnTo>
                          <a:cubicBezTo>
                            <a:pt x="0" y="19190"/>
                            <a:pt x="19190" y="0"/>
                            <a:pt x="42863" y="0"/>
                          </a:cubicBezTo>
                          <a:lnTo>
                            <a:pt x="413844" y="0"/>
                          </a:lnTo>
                        </a:path>
                      </a:pathLst>
                    </a:cu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79" name="四角形: 角を丸くする 148">
                      <a:extLst>
                        <a:ext uri="{FF2B5EF4-FFF2-40B4-BE49-F238E27FC236}">
                          <a16:creationId xmlns:a16="http://schemas.microsoft.com/office/drawing/2014/main" id="{F4E23D1A-E4CF-2F26-EC3B-41ECAE7A67F1}"/>
                        </a:ext>
                      </a:extLst>
                    </p:cNvPr>
                    <p:cNvSpPr/>
                    <p:nvPr/>
                  </p:nvSpPr>
                  <p:spPr>
                    <a:xfrm rot="2700000">
                      <a:off x="4723049" y="5049241"/>
                      <a:ext cx="458866" cy="110760"/>
                    </a:xfrm>
                    <a:custGeom>
                      <a:avLst/>
                      <a:gdLst>
                        <a:gd name="connsiteX0" fmla="*/ 0 w 511687"/>
                        <a:gd name="connsiteY0" fmla="*/ 55380 h 110759"/>
                        <a:gd name="connsiteX1" fmla="*/ 55380 w 511687"/>
                        <a:gd name="connsiteY1" fmla="*/ 0 h 110759"/>
                        <a:gd name="connsiteX2" fmla="*/ 456308 w 511687"/>
                        <a:gd name="connsiteY2" fmla="*/ 0 h 110759"/>
                        <a:gd name="connsiteX3" fmla="*/ 511688 w 511687"/>
                        <a:gd name="connsiteY3" fmla="*/ 55380 h 110759"/>
                        <a:gd name="connsiteX4" fmla="*/ 511687 w 511687"/>
                        <a:gd name="connsiteY4" fmla="*/ 55380 h 110759"/>
                        <a:gd name="connsiteX5" fmla="*/ 456307 w 511687"/>
                        <a:gd name="connsiteY5" fmla="*/ 110760 h 110759"/>
                        <a:gd name="connsiteX6" fmla="*/ 55380 w 511687"/>
                        <a:gd name="connsiteY6" fmla="*/ 110759 h 110759"/>
                        <a:gd name="connsiteX7" fmla="*/ 0 w 511687"/>
                        <a:gd name="connsiteY7" fmla="*/ 55379 h 110759"/>
                        <a:gd name="connsiteX8" fmla="*/ 0 w 511687"/>
                        <a:gd name="connsiteY8" fmla="*/ 55380 h 110759"/>
                        <a:gd name="connsiteX0" fmla="*/ 511687 w 603127"/>
                        <a:gd name="connsiteY0" fmla="*/ 55380 h 146820"/>
                        <a:gd name="connsiteX1" fmla="*/ 456307 w 603127"/>
                        <a:gd name="connsiteY1" fmla="*/ 110760 h 146820"/>
                        <a:gd name="connsiteX2" fmla="*/ 55380 w 603127"/>
                        <a:gd name="connsiteY2" fmla="*/ 110759 h 146820"/>
                        <a:gd name="connsiteX3" fmla="*/ 0 w 603127"/>
                        <a:gd name="connsiteY3" fmla="*/ 55379 h 146820"/>
                        <a:gd name="connsiteX4" fmla="*/ 0 w 603127"/>
                        <a:gd name="connsiteY4" fmla="*/ 55380 h 146820"/>
                        <a:gd name="connsiteX5" fmla="*/ 55380 w 603127"/>
                        <a:gd name="connsiteY5" fmla="*/ 0 h 146820"/>
                        <a:gd name="connsiteX6" fmla="*/ 456308 w 603127"/>
                        <a:gd name="connsiteY6" fmla="*/ 0 h 146820"/>
                        <a:gd name="connsiteX7" fmla="*/ 511688 w 603127"/>
                        <a:gd name="connsiteY7" fmla="*/ 55380 h 146820"/>
                        <a:gd name="connsiteX8" fmla="*/ 603127 w 603127"/>
                        <a:gd name="connsiteY8" fmla="*/ 146820 h 146820"/>
                        <a:gd name="connsiteX0" fmla="*/ 511687 w 511688"/>
                        <a:gd name="connsiteY0" fmla="*/ 55380 h 110760"/>
                        <a:gd name="connsiteX1" fmla="*/ 456307 w 511688"/>
                        <a:gd name="connsiteY1" fmla="*/ 110760 h 110760"/>
                        <a:gd name="connsiteX2" fmla="*/ 55380 w 511688"/>
                        <a:gd name="connsiteY2" fmla="*/ 110759 h 110760"/>
                        <a:gd name="connsiteX3" fmla="*/ 0 w 511688"/>
                        <a:gd name="connsiteY3" fmla="*/ 55379 h 110760"/>
                        <a:gd name="connsiteX4" fmla="*/ 0 w 511688"/>
                        <a:gd name="connsiteY4" fmla="*/ 55380 h 110760"/>
                        <a:gd name="connsiteX5" fmla="*/ 55380 w 511688"/>
                        <a:gd name="connsiteY5" fmla="*/ 0 h 110760"/>
                        <a:gd name="connsiteX6" fmla="*/ 456308 w 511688"/>
                        <a:gd name="connsiteY6" fmla="*/ 0 h 110760"/>
                        <a:gd name="connsiteX7" fmla="*/ 511688 w 511688"/>
                        <a:gd name="connsiteY7" fmla="*/ 55380 h 110760"/>
                        <a:gd name="connsiteX0" fmla="*/ 511687 w 511687"/>
                        <a:gd name="connsiteY0" fmla="*/ 55380 h 110760"/>
                        <a:gd name="connsiteX1" fmla="*/ 456307 w 511687"/>
                        <a:gd name="connsiteY1" fmla="*/ 110760 h 110760"/>
                        <a:gd name="connsiteX2" fmla="*/ 55380 w 511687"/>
                        <a:gd name="connsiteY2" fmla="*/ 110759 h 110760"/>
                        <a:gd name="connsiteX3" fmla="*/ 0 w 511687"/>
                        <a:gd name="connsiteY3" fmla="*/ 55379 h 110760"/>
                        <a:gd name="connsiteX4" fmla="*/ 0 w 511687"/>
                        <a:gd name="connsiteY4" fmla="*/ 55380 h 110760"/>
                        <a:gd name="connsiteX5" fmla="*/ 55380 w 511687"/>
                        <a:gd name="connsiteY5" fmla="*/ 0 h 110760"/>
                        <a:gd name="connsiteX6" fmla="*/ 456308 w 511687"/>
                        <a:gd name="connsiteY6" fmla="*/ 0 h 110760"/>
                        <a:gd name="connsiteX0" fmla="*/ 456307 w 456308"/>
                        <a:gd name="connsiteY0" fmla="*/ 110760 h 110760"/>
                        <a:gd name="connsiteX1" fmla="*/ 55380 w 456308"/>
                        <a:gd name="connsiteY1" fmla="*/ 110759 h 110760"/>
                        <a:gd name="connsiteX2" fmla="*/ 0 w 456308"/>
                        <a:gd name="connsiteY2" fmla="*/ 55379 h 110760"/>
                        <a:gd name="connsiteX3" fmla="*/ 0 w 456308"/>
                        <a:gd name="connsiteY3" fmla="*/ 55380 h 110760"/>
                        <a:gd name="connsiteX4" fmla="*/ 55380 w 456308"/>
                        <a:gd name="connsiteY4" fmla="*/ 0 h 110760"/>
                        <a:gd name="connsiteX5" fmla="*/ 456308 w 456308"/>
                        <a:gd name="connsiteY5" fmla="*/ 0 h 110760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456308" h="110760">
                          <a:moveTo>
                            <a:pt x="456307" y="110760"/>
                          </a:moveTo>
                          <a:lnTo>
                            <a:pt x="55380" y="110759"/>
                          </a:lnTo>
                          <a:cubicBezTo>
                            <a:pt x="24794" y="110759"/>
                            <a:pt x="0" y="85965"/>
                            <a:pt x="0" y="55379"/>
                          </a:cubicBezTo>
                          <a:lnTo>
                            <a:pt x="0" y="55380"/>
                          </a:lnTo>
                          <a:cubicBezTo>
                            <a:pt x="0" y="24794"/>
                            <a:pt x="24794" y="0"/>
                            <a:pt x="55380" y="0"/>
                          </a:cubicBezTo>
                          <a:lnTo>
                            <a:pt x="456308" y="0"/>
                          </a:lnTo>
                        </a:path>
                      </a:pathLst>
                    </a:cu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80" name="四角形: 角を丸くする 149">
                      <a:extLst>
                        <a:ext uri="{FF2B5EF4-FFF2-40B4-BE49-F238E27FC236}">
                          <a16:creationId xmlns:a16="http://schemas.microsoft.com/office/drawing/2014/main" id="{F25D8DA6-5CCD-A73D-8241-B68028F28BA1}"/>
                        </a:ext>
                      </a:extLst>
                    </p:cNvPr>
                    <p:cNvSpPr/>
                    <p:nvPr/>
                  </p:nvSpPr>
                  <p:spPr>
                    <a:xfrm rot="2700000">
                      <a:off x="4720111" y="5135433"/>
                      <a:ext cx="394135" cy="104024"/>
                    </a:xfrm>
                    <a:custGeom>
                      <a:avLst/>
                      <a:gdLst>
                        <a:gd name="connsiteX0" fmla="*/ 0 w 451259"/>
                        <a:gd name="connsiteY0" fmla="*/ 52012 h 104023"/>
                        <a:gd name="connsiteX1" fmla="*/ 52012 w 451259"/>
                        <a:gd name="connsiteY1" fmla="*/ 0 h 104023"/>
                        <a:gd name="connsiteX2" fmla="*/ 399248 w 451259"/>
                        <a:gd name="connsiteY2" fmla="*/ 0 h 104023"/>
                        <a:gd name="connsiteX3" fmla="*/ 451260 w 451259"/>
                        <a:gd name="connsiteY3" fmla="*/ 52012 h 104023"/>
                        <a:gd name="connsiteX4" fmla="*/ 451259 w 451259"/>
                        <a:gd name="connsiteY4" fmla="*/ 52012 h 104023"/>
                        <a:gd name="connsiteX5" fmla="*/ 399247 w 451259"/>
                        <a:gd name="connsiteY5" fmla="*/ 104024 h 104023"/>
                        <a:gd name="connsiteX6" fmla="*/ 52012 w 451259"/>
                        <a:gd name="connsiteY6" fmla="*/ 104023 h 104023"/>
                        <a:gd name="connsiteX7" fmla="*/ 0 w 451259"/>
                        <a:gd name="connsiteY7" fmla="*/ 52011 h 104023"/>
                        <a:gd name="connsiteX8" fmla="*/ 0 w 451259"/>
                        <a:gd name="connsiteY8" fmla="*/ 52012 h 104023"/>
                        <a:gd name="connsiteX0" fmla="*/ 451259 w 542699"/>
                        <a:gd name="connsiteY0" fmla="*/ 52012 h 143452"/>
                        <a:gd name="connsiteX1" fmla="*/ 399247 w 542699"/>
                        <a:gd name="connsiteY1" fmla="*/ 104024 h 143452"/>
                        <a:gd name="connsiteX2" fmla="*/ 52012 w 542699"/>
                        <a:gd name="connsiteY2" fmla="*/ 104023 h 143452"/>
                        <a:gd name="connsiteX3" fmla="*/ 0 w 542699"/>
                        <a:gd name="connsiteY3" fmla="*/ 52011 h 143452"/>
                        <a:gd name="connsiteX4" fmla="*/ 0 w 542699"/>
                        <a:gd name="connsiteY4" fmla="*/ 52012 h 143452"/>
                        <a:gd name="connsiteX5" fmla="*/ 52012 w 542699"/>
                        <a:gd name="connsiteY5" fmla="*/ 0 h 143452"/>
                        <a:gd name="connsiteX6" fmla="*/ 399248 w 542699"/>
                        <a:gd name="connsiteY6" fmla="*/ 0 h 143452"/>
                        <a:gd name="connsiteX7" fmla="*/ 451260 w 542699"/>
                        <a:gd name="connsiteY7" fmla="*/ 52012 h 143452"/>
                        <a:gd name="connsiteX8" fmla="*/ 542699 w 542699"/>
                        <a:gd name="connsiteY8" fmla="*/ 143452 h 143452"/>
                        <a:gd name="connsiteX0" fmla="*/ 451259 w 451260"/>
                        <a:gd name="connsiteY0" fmla="*/ 52012 h 104024"/>
                        <a:gd name="connsiteX1" fmla="*/ 399247 w 451260"/>
                        <a:gd name="connsiteY1" fmla="*/ 104024 h 104024"/>
                        <a:gd name="connsiteX2" fmla="*/ 52012 w 451260"/>
                        <a:gd name="connsiteY2" fmla="*/ 104023 h 104024"/>
                        <a:gd name="connsiteX3" fmla="*/ 0 w 451260"/>
                        <a:gd name="connsiteY3" fmla="*/ 52011 h 104024"/>
                        <a:gd name="connsiteX4" fmla="*/ 0 w 451260"/>
                        <a:gd name="connsiteY4" fmla="*/ 52012 h 104024"/>
                        <a:gd name="connsiteX5" fmla="*/ 52012 w 451260"/>
                        <a:gd name="connsiteY5" fmla="*/ 0 h 104024"/>
                        <a:gd name="connsiteX6" fmla="*/ 399248 w 451260"/>
                        <a:gd name="connsiteY6" fmla="*/ 0 h 104024"/>
                        <a:gd name="connsiteX7" fmla="*/ 451260 w 451260"/>
                        <a:gd name="connsiteY7" fmla="*/ 52012 h 104024"/>
                        <a:gd name="connsiteX0" fmla="*/ 451259 w 451259"/>
                        <a:gd name="connsiteY0" fmla="*/ 52012 h 104024"/>
                        <a:gd name="connsiteX1" fmla="*/ 399247 w 451259"/>
                        <a:gd name="connsiteY1" fmla="*/ 104024 h 104024"/>
                        <a:gd name="connsiteX2" fmla="*/ 52012 w 451259"/>
                        <a:gd name="connsiteY2" fmla="*/ 104023 h 104024"/>
                        <a:gd name="connsiteX3" fmla="*/ 0 w 451259"/>
                        <a:gd name="connsiteY3" fmla="*/ 52011 h 104024"/>
                        <a:gd name="connsiteX4" fmla="*/ 0 w 451259"/>
                        <a:gd name="connsiteY4" fmla="*/ 52012 h 104024"/>
                        <a:gd name="connsiteX5" fmla="*/ 52012 w 451259"/>
                        <a:gd name="connsiteY5" fmla="*/ 0 h 104024"/>
                        <a:gd name="connsiteX6" fmla="*/ 399248 w 451259"/>
                        <a:gd name="connsiteY6" fmla="*/ 0 h 104024"/>
                        <a:gd name="connsiteX0" fmla="*/ 399247 w 399248"/>
                        <a:gd name="connsiteY0" fmla="*/ 104024 h 104024"/>
                        <a:gd name="connsiteX1" fmla="*/ 52012 w 399248"/>
                        <a:gd name="connsiteY1" fmla="*/ 104023 h 104024"/>
                        <a:gd name="connsiteX2" fmla="*/ 0 w 399248"/>
                        <a:gd name="connsiteY2" fmla="*/ 52011 h 104024"/>
                        <a:gd name="connsiteX3" fmla="*/ 0 w 399248"/>
                        <a:gd name="connsiteY3" fmla="*/ 52012 h 104024"/>
                        <a:gd name="connsiteX4" fmla="*/ 52012 w 399248"/>
                        <a:gd name="connsiteY4" fmla="*/ 0 h 104024"/>
                        <a:gd name="connsiteX5" fmla="*/ 399248 w 399248"/>
                        <a:gd name="connsiteY5" fmla="*/ 0 h 10402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399248" h="104024">
                          <a:moveTo>
                            <a:pt x="399247" y="104024"/>
                          </a:moveTo>
                          <a:lnTo>
                            <a:pt x="52012" y="104023"/>
                          </a:lnTo>
                          <a:cubicBezTo>
                            <a:pt x="23287" y="104023"/>
                            <a:pt x="0" y="80736"/>
                            <a:pt x="0" y="52011"/>
                          </a:cubicBezTo>
                          <a:lnTo>
                            <a:pt x="0" y="52012"/>
                          </a:lnTo>
                          <a:cubicBezTo>
                            <a:pt x="0" y="23287"/>
                            <a:pt x="23287" y="0"/>
                            <a:pt x="52012" y="0"/>
                          </a:cubicBezTo>
                          <a:lnTo>
                            <a:pt x="399248" y="0"/>
                          </a:lnTo>
                        </a:path>
                      </a:pathLst>
                    </a:cu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81" name="四角形: 角を丸くする 150">
                      <a:extLst>
                        <a:ext uri="{FF2B5EF4-FFF2-40B4-BE49-F238E27FC236}">
                          <a16:creationId xmlns:a16="http://schemas.microsoft.com/office/drawing/2014/main" id="{C098452C-924C-8FA7-520A-D4A4E13BDBDB}"/>
                        </a:ext>
                      </a:extLst>
                    </p:cNvPr>
                    <p:cNvSpPr/>
                    <p:nvPr/>
                  </p:nvSpPr>
                  <p:spPr>
                    <a:xfrm rot="2431359">
                      <a:off x="4768782" y="5253475"/>
                      <a:ext cx="317373" cy="90726"/>
                    </a:xfrm>
                    <a:custGeom>
                      <a:avLst/>
                      <a:gdLst>
                        <a:gd name="connsiteX0" fmla="*/ 0 w 384530"/>
                        <a:gd name="connsiteY0" fmla="*/ 46631 h 93261"/>
                        <a:gd name="connsiteX1" fmla="*/ 46631 w 384530"/>
                        <a:gd name="connsiteY1" fmla="*/ 0 h 93261"/>
                        <a:gd name="connsiteX2" fmla="*/ 337900 w 384530"/>
                        <a:gd name="connsiteY2" fmla="*/ 0 h 93261"/>
                        <a:gd name="connsiteX3" fmla="*/ 384531 w 384530"/>
                        <a:gd name="connsiteY3" fmla="*/ 46631 h 93261"/>
                        <a:gd name="connsiteX4" fmla="*/ 384530 w 384530"/>
                        <a:gd name="connsiteY4" fmla="*/ 46631 h 93261"/>
                        <a:gd name="connsiteX5" fmla="*/ 337899 w 384530"/>
                        <a:gd name="connsiteY5" fmla="*/ 93262 h 93261"/>
                        <a:gd name="connsiteX6" fmla="*/ 46631 w 384530"/>
                        <a:gd name="connsiteY6" fmla="*/ 93261 h 93261"/>
                        <a:gd name="connsiteX7" fmla="*/ 0 w 384530"/>
                        <a:gd name="connsiteY7" fmla="*/ 46630 h 93261"/>
                        <a:gd name="connsiteX8" fmla="*/ 0 w 384530"/>
                        <a:gd name="connsiteY8" fmla="*/ 46631 h 93261"/>
                        <a:gd name="connsiteX0" fmla="*/ 384530 w 475970"/>
                        <a:gd name="connsiteY0" fmla="*/ 46631 h 138071"/>
                        <a:gd name="connsiteX1" fmla="*/ 337899 w 475970"/>
                        <a:gd name="connsiteY1" fmla="*/ 93262 h 138071"/>
                        <a:gd name="connsiteX2" fmla="*/ 46631 w 475970"/>
                        <a:gd name="connsiteY2" fmla="*/ 93261 h 138071"/>
                        <a:gd name="connsiteX3" fmla="*/ 0 w 475970"/>
                        <a:gd name="connsiteY3" fmla="*/ 46630 h 138071"/>
                        <a:gd name="connsiteX4" fmla="*/ 0 w 475970"/>
                        <a:gd name="connsiteY4" fmla="*/ 46631 h 138071"/>
                        <a:gd name="connsiteX5" fmla="*/ 46631 w 475970"/>
                        <a:gd name="connsiteY5" fmla="*/ 0 h 138071"/>
                        <a:gd name="connsiteX6" fmla="*/ 337900 w 475970"/>
                        <a:gd name="connsiteY6" fmla="*/ 0 h 138071"/>
                        <a:gd name="connsiteX7" fmla="*/ 384531 w 475970"/>
                        <a:gd name="connsiteY7" fmla="*/ 46631 h 138071"/>
                        <a:gd name="connsiteX8" fmla="*/ 475970 w 475970"/>
                        <a:gd name="connsiteY8" fmla="*/ 138071 h 138071"/>
                        <a:gd name="connsiteX0" fmla="*/ 384530 w 482422"/>
                        <a:gd name="connsiteY0" fmla="*/ 46631 h 141952"/>
                        <a:gd name="connsiteX1" fmla="*/ 337899 w 482422"/>
                        <a:gd name="connsiteY1" fmla="*/ 93262 h 141952"/>
                        <a:gd name="connsiteX2" fmla="*/ 46631 w 482422"/>
                        <a:gd name="connsiteY2" fmla="*/ 93261 h 141952"/>
                        <a:gd name="connsiteX3" fmla="*/ 0 w 482422"/>
                        <a:gd name="connsiteY3" fmla="*/ 46630 h 141952"/>
                        <a:gd name="connsiteX4" fmla="*/ 0 w 482422"/>
                        <a:gd name="connsiteY4" fmla="*/ 46631 h 141952"/>
                        <a:gd name="connsiteX5" fmla="*/ 46631 w 482422"/>
                        <a:gd name="connsiteY5" fmla="*/ 0 h 141952"/>
                        <a:gd name="connsiteX6" fmla="*/ 337900 w 482422"/>
                        <a:gd name="connsiteY6" fmla="*/ 0 h 141952"/>
                        <a:gd name="connsiteX7" fmla="*/ 384531 w 482422"/>
                        <a:gd name="connsiteY7" fmla="*/ 46631 h 141952"/>
                        <a:gd name="connsiteX8" fmla="*/ 482422 w 482422"/>
                        <a:gd name="connsiteY8" fmla="*/ 141952 h 141952"/>
                        <a:gd name="connsiteX0" fmla="*/ 384530 w 384531"/>
                        <a:gd name="connsiteY0" fmla="*/ 46631 h 93262"/>
                        <a:gd name="connsiteX1" fmla="*/ 337899 w 384531"/>
                        <a:gd name="connsiteY1" fmla="*/ 93262 h 93262"/>
                        <a:gd name="connsiteX2" fmla="*/ 46631 w 384531"/>
                        <a:gd name="connsiteY2" fmla="*/ 93261 h 93262"/>
                        <a:gd name="connsiteX3" fmla="*/ 0 w 384531"/>
                        <a:gd name="connsiteY3" fmla="*/ 46630 h 93262"/>
                        <a:gd name="connsiteX4" fmla="*/ 0 w 384531"/>
                        <a:gd name="connsiteY4" fmla="*/ 46631 h 93262"/>
                        <a:gd name="connsiteX5" fmla="*/ 46631 w 384531"/>
                        <a:gd name="connsiteY5" fmla="*/ 0 h 93262"/>
                        <a:gd name="connsiteX6" fmla="*/ 337900 w 384531"/>
                        <a:gd name="connsiteY6" fmla="*/ 0 h 93262"/>
                        <a:gd name="connsiteX7" fmla="*/ 384531 w 384531"/>
                        <a:gd name="connsiteY7" fmla="*/ 46631 h 93262"/>
                        <a:gd name="connsiteX0" fmla="*/ 384530 w 384530"/>
                        <a:gd name="connsiteY0" fmla="*/ 46631 h 93262"/>
                        <a:gd name="connsiteX1" fmla="*/ 337899 w 384530"/>
                        <a:gd name="connsiteY1" fmla="*/ 93262 h 93262"/>
                        <a:gd name="connsiteX2" fmla="*/ 46631 w 384530"/>
                        <a:gd name="connsiteY2" fmla="*/ 93261 h 93262"/>
                        <a:gd name="connsiteX3" fmla="*/ 0 w 384530"/>
                        <a:gd name="connsiteY3" fmla="*/ 46630 h 93262"/>
                        <a:gd name="connsiteX4" fmla="*/ 0 w 384530"/>
                        <a:gd name="connsiteY4" fmla="*/ 46631 h 93262"/>
                        <a:gd name="connsiteX5" fmla="*/ 46631 w 384530"/>
                        <a:gd name="connsiteY5" fmla="*/ 0 h 93262"/>
                        <a:gd name="connsiteX6" fmla="*/ 337900 w 384530"/>
                        <a:gd name="connsiteY6" fmla="*/ 0 h 93262"/>
                        <a:gd name="connsiteX0" fmla="*/ 337899 w 337900"/>
                        <a:gd name="connsiteY0" fmla="*/ 93262 h 93262"/>
                        <a:gd name="connsiteX1" fmla="*/ 46631 w 337900"/>
                        <a:gd name="connsiteY1" fmla="*/ 93261 h 93262"/>
                        <a:gd name="connsiteX2" fmla="*/ 0 w 337900"/>
                        <a:gd name="connsiteY2" fmla="*/ 46630 h 93262"/>
                        <a:gd name="connsiteX3" fmla="*/ 0 w 337900"/>
                        <a:gd name="connsiteY3" fmla="*/ 46631 h 93262"/>
                        <a:gd name="connsiteX4" fmla="*/ 46631 w 337900"/>
                        <a:gd name="connsiteY4" fmla="*/ 0 h 93262"/>
                        <a:gd name="connsiteX5" fmla="*/ 337900 w 337900"/>
                        <a:gd name="connsiteY5" fmla="*/ 0 h 93262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</a:cxnLst>
                      <a:rect l="l" t="t" r="r" b="b"/>
                      <a:pathLst>
                        <a:path w="337900" h="93262">
                          <a:moveTo>
                            <a:pt x="337899" y="93262"/>
                          </a:moveTo>
                          <a:lnTo>
                            <a:pt x="46631" y="93261"/>
                          </a:lnTo>
                          <a:cubicBezTo>
                            <a:pt x="20877" y="93261"/>
                            <a:pt x="0" y="72384"/>
                            <a:pt x="0" y="46630"/>
                          </a:cubicBezTo>
                          <a:lnTo>
                            <a:pt x="0" y="46631"/>
                          </a:lnTo>
                          <a:cubicBezTo>
                            <a:pt x="0" y="20877"/>
                            <a:pt x="20877" y="0"/>
                            <a:pt x="46631" y="0"/>
                          </a:cubicBezTo>
                          <a:lnTo>
                            <a:pt x="337900" y="0"/>
                          </a:lnTo>
                        </a:path>
                      </a:pathLst>
                    </a:custGeom>
                    <a:solidFill>
                      <a:srgbClr val="FFCC99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  <p:sp>
                  <p:nvSpPr>
                    <p:cNvPr id="82" name="楕円 81">
                      <a:extLst>
                        <a:ext uri="{FF2B5EF4-FFF2-40B4-BE49-F238E27FC236}">
                          <a16:creationId xmlns:a16="http://schemas.microsoft.com/office/drawing/2014/main" id="{E185F6BD-8F31-8EFF-93DA-4BFC037100AB}"/>
                        </a:ext>
                      </a:extLst>
                    </p:cNvPr>
                    <p:cNvSpPr/>
                    <p:nvPr/>
                  </p:nvSpPr>
                  <p:spPr>
                    <a:xfrm rot="18900000">
                      <a:off x="5025038" y="5206058"/>
                      <a:ext cx="280430" cy="224421"/>
                    </a:xfrm>
                    <a:prstGeom prst="ellipse">
                      <a:avLst/>
                    </a:prstGeom>
                    <a:solidFill>
                      <a:srgbClr val="FFCC99"/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>
                        <a:solidFill>
                          <a:schemeClr val="tx1"/>
                        </a:solidFill>
                        <a:latin typeface="Arial" charset="0"/>
                        <a:ea typeface="ＭＳ Ｐゴシック" charset="-128"/>
                      </a:endParaRPr>
                    </a:p>
                  </p:txBody>
                </p:sp>
              </p:grpSp>
            </p:grpSp>
            <p:grpSp>
              <p:nvGrpSpPr>
                <p:cNvPr id="73" name="グループ化 72">
                  <a:extLst>
                    <a:ext uri="{FF2B5EF4-FFF2-40B4-BE49-F238E27FC236}">
                      <a16:creationId xmlns:a16="http://schemas.microsoft.com/office/drawing/2014/main" id="{2A9DD71F-D4FC-CFB8-8F58-BCBBE775B0DD}"/>
                    </a:ext>
                  </a:extLst>
                </p:cNvPr>
                <p:cNvGrpSpPr/>
                <p:nvPr/>
              </p:nvGrpSpPr>
              <p:grpSpPr>
                <a:xfrm rot="19800000">
                  <a:off x="6144184" y="7900499"/>
                  <a:ext cx="674767" cy="975043"/>
                  <a:chOff x="6144184" y="7900499"/>
                  <a:chExt cx="674767" cy="975043"/>
                </a:xfrm>
              </p:grpSpPr>
              <p:sp>
                <p:nvSpPr>
                  <p:cNvPr id="74" name="四角形: 上の 2 つの角を丸める 73">
                    <a:extLst>
                      <a:ext uri="{FF2B5EF4-FFF2-40B4-BE49-F238E27FC236}">
                        <a16:creationId xmlns:a16="http://schemas.microsoft.com/office/drawing/2014/main" id="{AE2E47D9-AC20-82B1-C2E1-3CF50BABFCD3}"/>
                      </a:ext>
                    </a:extLst>
                  </p:cNvPr>
                  <p:cNvSpPr/>
                  <p:nvPr/>
                </p:nvSpPr>
                <p:spPr bwMode="auto">
                  <a:xfrm rot="12783480">
                    <a:off x="6144184" y="8018667"/>
                    <a:ext cx="410524" cy="856875"/>
                  </a:xfrm>
                  <a:prstGeom prst="round2SameRect">
                    <a:avLst>
                      <a:gd name="adj1" fmla="val 50000"/>
                      <a:gd name="adj2" fmla="val 12148"/>
                    </a:avLst>
                  </a:prstGeom>
                  <a:solidFill>
                    <a:srgbClr val="FF99CC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75" name="四角形: 上の 2 つの角を丸める 74">
                    <a:extLst>
                      <a:ext uri="{FF2B5EF4-FFF2-40B4-BE49-F238E27FC236}">
                        <a16:creationId xmlns:a16="http://schemas.microsoft.com/office/drawing/2014/main" id="{F0083A15-B3C2-A267-3961-25E5393D8CF3}"/>
                      </a:ext>
                    </a:extLst>
                  </p:cNvPr>
                  <p:cNvSpPr/>
                  <p:nvPr/>
                </p:nvSpPr>
                <p:spPr bwMode="auto">
                  <a:xfrm rot="12783480">
                    <a:off x="6472102" y="7900499"/>
                    <a:ext cx="346849" cy="205926"/>
                  </a:xfrm>
                  <a:prstGeom prst="round2SameRect">
                    <a:avLst>
                      <a:gd name="adj1" fmla="val 0"/>
                      <a:gd name="adj2" fmla="val 0"/>
                    </a:avLst>
                  </a:prstGeom>
                  <a:solidFill>
                    <a:srgbClr val="FF99CC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42609898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フリーフォーム: 図形 107">
            <a:extLst>
              <a:ext uri="{FF2B5EF4-FFF2-40B4-BE49-F238E27FC236}">
                <a16:creationId xmlns:a16="http://schemas.microsoft.com/office/drawing/2014/main" id="{2AC8A255-C635-04F3-155F-9D99BEB1259E}"/>
              </a:ext>
            </a:extLst>
          </p:cNvPr>
          <p:cNvSpPr/>
          <p:nvPr/>
        </p:nvSpPr>
        <p:spPr>
          <a:xfrm>
            <a:off x="272480" y="241026"/>
            <a:ext cx="9361040" cy="4539545"/>
          </a:xfrm>
          <a:custGeom>
            <a:avLst/>
            <a:gdLst>
              <a:gd name="connsiteX0" fmla="*/ 416271 w 9361040"/>
              <a:gd name="connsiteY0" fmla="*/ 0 h 4539545"/>
              <a:gd name="connsiteX1" fmla="*/ 8944769 w 9361040"/>
              <a:gd name="connsiteY1" fmla="*/ 0 h 4539545"/>
              <a:gd name="connsiteX2" fmla="*/ 9361040 w 9361040"/>
              <a:gd name="connsiteY2" fmla="*/ 416271 h 4539545"/>
              <a:gd name="connsiteX3" fmla="*/ 9361040 w 9361040"/>
              <a:gd name="connsiteY3" fmla="*/ 3452781 h 4539545"/>
              <a:gd name="connsiteX4" fmla="*/ 8944769 w 9361040"/>
              <a:gd name="connsiteY4" fmla="*/ 3869052 h 4539545"/>
              <a:gd name="connsiteX5" fmla="*/ 6729118 w 9361040"/>
              <a:gd name="connsiteY5" fmla="*/ 3869052 h 4539545"/>
              <a:gd name="connsiteX6" fmla="*/ 6819200 w 9361040"/>
              <a:gd name="connsiteY6" fmla="*/ 4116955 h 4539545"/>
              <a:gd name="connsiteX7" fmla="*/ 7171884 w 9361040"/>
              <a:gd name="connsiteY7" fmla="*/ 4539545 h 4539545"/>
              <a:gd name="connsiteX8" fmla="*/ 7171883 w 9361040"/>
              <a:gd name="connsiteY8" fmla="*/ 4539545 h 4539545"/>
              <a:gd name="connsiteX9" fmla="*/ 6288900 w 9361040"/>
              <a:gd name="connsiteY9" fmla="*/ 3954265 h 4539545"/>
              <a:gd name="connsiteX10" fmla="*/ 6262449 w 9361040"/>
              <a:gd name="connsiteY10" fmla="*/ 3869052 h 4539545"/>
              <a:gd name="connsiteX11" fmla="*/ 416271 w 9361040"/>
              <a:gd name="connsiteY11" fmla="*/ 3869052 h 4539545"/>
              <a:gd name="connsiteX12" fmla="*/ 0 w 9361040"/>
              <a:gd name="connsiteY12" fmla="*/ 3452781 h 4539545"/>
              <a:gd name="connsiteX13" fmla="*/ 0 w 9361040"/>
              <a:gd name="connsiteY13" fmla="*/ 416271 h 4539545"/>
              <a:gd name="connsiteX14" fmla="*/ 416271 w 9361040"/>
              <a:gd name="connsiteY14" fmla="*/ 0 h 45395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</a:cxnLst>
            <a:rect l="l" t="t" r="r" b="b"/>
            <a:pathLst>
              <a:path w="9361040" h="4539545">
                <a:moveTo>
                  <a:pt x="416271" y="0"/>
                </a:moveTo>
                <a:lnTo>
                  <a:pt x="8944769" y="0"/>
                </a:lnTo>
                <a:cubicBezTo>
                  <a:pt x="9174669" y="0"/>
                  <a:pt x="9361040" y="186371"/>
                  <a:pt x="9361040" y="416271"/>
                </a:cubicBezTo>
                <a:lnTo>
                  <a:pt x="9361040" y="3452781"/>
                </a:lnTo>
                <a:cubicBezTo>
                  <a:pt x="9361040" y="3682681"/>
                  <a:pt x="9174669" y="3869052"/>
                  <a:pt x="8944769" y="3869052"/>
                </a:cubicBezTo>
                <a:lnTo>
                  <a:pt x="6729118" y="3869052"/>
                </a:lnTo>
                <a:lnTo>
                  <a:pt x="6819200" y="4116955"/>
                </a:lnTo>
                <a:cubicBezTo>
                  <a:pt x="6901283" y="4281121"/>
                  <a:pt x="7021070" y="4426434"/>
                  <a:pt x="7171884" y="4539545"/>
                </a:cubicBezTo>
                <a:lnTo>
                  <a:pt x="7171883" y="4539545"/>
                </a:lnTo>
                <a:cubicBezTo>
                  <a:pt x="6774946" y="4539545"/>
                  <a:pt x="6434377" y="4298210"/>
                  <a:pt x="6288900" y="3954265"/>
                </a:cubicBezTo>
                <a:lnTo>
                  <a:pt x="6262449" y="3869052"/>
                </a:lnTo>
                <a:lnTo>
                  <a:pt x="416271" y="3869052"/>
                </a:lnTo>
                <a:cubicBezTo>
                  <a:pt x="186371" y="3869052"/>
                  <a:pt x="0" y="3682681"/>
                  <a:pt x="0" y="3452781"/>
                </a:cubicBezTo>
                <a:lnTo>
                  <a:pt x="0" y="416271"/>
                </a:lnTo>
                <a:cubicBezTo>
                  <a:pt x="0" y="186371"/>
                  <a:pt x="186371" y="0"/>
                  <a:pt x="416271" y="0"/>
                </a:cubicBezTo>
                <a:close/>
              </a:path>
            </a:pathLst>
          </a:custGeom>
          <a:solidFill>
            <a:schemeClr val="bg1"/>
          </a:solidFill>
          <a:ln w="63500"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ja-JP" altLang="en-US"/>
          </a:p>
        </p:txBody>
      </p:sp>
      <p:sp>
        <p:nvSpPr>
          <p:cNvPr id="17" name="テキスト ボックス 16">
            <a:extLst>
              <a:ext uri="{FF2B5EF4-FFF2-40B4-BE49-F238E27FC236}">
                <a16:creationId xmlns:a16="http://schemas.microsoft.com/office/drawing/2014/main" id="{69E52AD0-FA53-9A15-DE16-5EC72104B9D4}"/>
              </a:ext>
            </a:extLst>
          </p:cNvPr>
          <p:cNvSpPr txBox="1"/>
          <p:nvPr/>
        </p:nvSpPr>
        <p:spPr>
          <a:xfrm>
            <a:off x="738971" y="731150"/>
            <a:ext cx="8586380" cy="2806202"/>
          </a:xfrm>
          <a:prstGeom prst="rect">
            <a:avLst/>
          </a:prstGeom>
          <a:noFill/>
        </p:spPr>
        <p:txBody>
          <a:bodyPr wrap="square" rtlCol="0">
            <a:prstTxWarp prst="textPlain">
              <a:avLst/>
            </a:prstTxWarp>
            <a:spAutoFit/>
          </a:bodyPr>
          <a:lstStyle>
            <a:defPPr>
              <a:defRPr lang="ja-JP"/>
            </a:defPPr>
            <a:lvl1pPr algn="ctr">
              <a:spcAft>
                <a:spcPts val="1200"/>
              </a:spcAft>
              <a:defRPr sz="4800" b="1"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ysClr val="windowText" lastClr="000000"/>
                </a:solidFill>
              </a:rPr>
              <a:t>不明な点がございましたら</a:t>
            </a:r>
            <a:endParaRPr lang="en-US" altLang="ja-JP" sz="5400" dirty="0">
              <a:ln w="28575">
                <a:noFill/>
              </a:ln>
              <a:solidFill>
                <a:sysClr val="windowText" lastClr="00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受付まで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  <a:p>
            <a:pPr>
              <a:spcAft>
                <a:spcPts val="0"/>
              </a:spcAft>
            </a:pPr>
            <a:r>
              <a:rPr lang="ja-JP" altLang="en-US" sz="5400" dirty="0">
                <a:ln w="28575">
                  <a:noFill/>
                </a:ln>
                <a:solidFill>
                  <a:srgbClr val="FF0000"/>
                </a:solidFill>
              </a:rPr>
              <a:t>お問い合わせください</a:t>
            </a:r>
            <a:endParaRPr lang="en-US" altLang="ja-JP" sz="5400" dirty="0">
              <a:ln w="28575">
                <a:noFill/>
              </a:ln>
              <a:solidFill>
                <a:srgbClr val="FF0000"/>
              </a:solidFill>
            </a:endParaRPr>
          </a:p>
        </p:txBody>
      </p: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27D3F66D-903B-926D-EA06-95ABB188430A}"/>
              </a:ext>
            </a:extLst>
          </p:cNvPr>
          <p:cNvGrpSpPr/>
          <p:nvPr/>
        </p:nvGrpSpPr>
        <p:grpSpPr>
          <a:xfrm flipH="1">
            <a:off x="6978225" y="3749883"/>
            <a:ext cx="2430270" cy="2867091"/>
            <a:chOff x="3440716" y="6176592"/>
            <a:chExt cx="2268876" cy="2676688"/>
          </a:xfrm>
        </p:grpSpPr>
        <p:sp>
          <p:nvSpPr>
            <p:cNvPr id="10" name="台形 9">
              <a:extLst>
                <a:ext uri="{FF2B5EF4-FFF2-40B4-BE49-F238E27FC236}">
                  <a16:creationId xmlns:a16="http://schemas.microsoft.com/office/drawing/2014/main" id="{01BE2690-20FC-59C8-8341-BB01A01B198E}"/>
                </a:ext>
              </a:extLst>
            </p:cNvPr>
            <p:cNvSpPr/>
            <p:nvPr/>
          </p:nvSpPr>
          <p:spPr bwMode="auto">
            <a:xfrm>
              <a:off x="4105901" y="7627833"/>
              <a:ext cx="290552" cy="318738"/>
            </a:xfrm>
            <a:prstGeom prst="trapezoid">
              <a:avLst>
                <a:gd name="adj" fmla="val 11526"/>
              </a:avLst>
            </a:prstGeom>
            <a:solidFill>
              <a:srgbClr val="FFCC99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grpSp>
          <p:nvGrpSpPr>
            <p:cNvPr id="11" name="グループ化 10">
              <a:extLst>
                <a:ext uri="{FF2B5EF4-FFF2-40B4-BE49-F238E27FC236}">
                  <a16:creationId xmlns:a16="http://schemas.microsoft.com/office/drawing/2014/main" id="{7407131C-4E97-E2F6-E159-408C58EA0210}"/>
                </a:ext>
              </a:extLst>
            </p:cNvPr>
            <p:cNvGrpSpPr/>
            <p:nvPr/>
          </p:nvGrpSpPr>
          <p:grpSpPr>
            <a:xfrm>
              <a:off x="3440716" y="6176592"/>
              <a:ext cx="1620922" cy="1555559"/>
              <a:chOff x="4814076" y="1311209"/>
              <a:chExt cx="1620922" cy="1555559"/>
            </a:xfrm>
          </p:grpSpPr>
          <p:sp>
            <p:nvSpPr>
              <p:cNvPr id="106" name="楕円 105">
                <a:extLst>
                  <a:ext uri="{FF2B5EF4-FFF2-40B4-BE49-F238E27FC236}">
                    <a16:creationId xmlns:a16="http://schemas.microsoft.com/office/drawing/2014/main" id="{F4C91385-7583-5F62-0AFE-DE422AEE92F1}"/>
                  </a:ext>
                </a:extLst>
              </p:cNvPr>
              <p:cNvSpPr/>
              <p:nvPr/>
            </p:nvSpPr>
            <p:spPr bwMode="auto">
              <a:xfrm>
                <a:off x="4919711" y="1311209"/>
                <a:ext cx="1409652" cy="1538921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07" name="楕円 106">
                <a:extLst>
                  <a:ext uri="{FF2B5EF4-FFF2-40B4-BE49-F238E27FC236}">
                    <a16:creationId xmlns:a16="http://schemas.microsoft.com/office/drawing/2014/main" id="{71A02916-9F7F-E210-D3DF-6A41B3E5B0D8}"/>
                  </a:ext>
                </a:extLst>
              </p:cNvPr>
              <p:cNvSpPr/>
              <p:nvPr/>
            </p:nvSpPr>
            <p:spPr bwMode="auto">
              <a:xfrm>
                <a:off x="4947797" y="1372686"/>
                <a:ext cx="1353480" cy="1435698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0" name="楕円 109">
                <a:extLst>
                  <a:ext uri="{FF2B5EF4-FFF2-40B4-BE49-F238E27FC236}">
                    <a16:creationId xmlns:a16="http://schemas.microsoft.com/office/drawing/2014/main" id="{A037A9FA-AFDE-7DEB-B919-0BE9CF1ADDFA}"/>
                  </a:ext>
                </a:extLst>
              </p:cNvPr>
              <p:cNvSpPr/>
              <p:nvPr/>
            </p:nvSpPr>
            <p:spPr bwMode="auto">
              <a:xfrm rot="900000" flipH="1">
                <a:off x="6077828" y="2098009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1" name="楕円 110">
                <a:extLst>
                  <a:ext uri="{FF2B5EF4-FFF2-40B4-BE49-F238E27FC236}">
                    <a16:creationId xmlns:a16="http://schemas.microsoft.com/office/drawing/2014/main" id="{A821BC49-D9AD-DA7C-F76B-02EA75BAA5A4}"/>
                  </a:ext>
                </a:extLst>
              </p:cNvPr>
              <p:cNvSpPr/>
              <p:nvPr/>
            </p:nvSpPr>
            <p:spPr bwMode="auto">
              <a:xfrm rot="20700000">
                <a:off x="4814076" y="2098008"/>
                <a:ext cx="357170" cy="502049"/>
              </a:xfrm>
              <a:prstGeom prst="ellipse">
                <a:avLst/>
              </a:prstGeom>
              <a:solidFill>
                <a:srgbClr val="FFCC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2" name="楕円 111">
                <a:extLst>
                  <a:ext uri="{FF2B5EF4-FFF2-40B4-BE49-F238E27FC236}">
                    <a16:creationId xmlns:a16="http://schemas.microsoft.com/office/drawing/2014/main" id="{929AB243-287F-B960-F0E5-09B34ECF3387}"/>
                  </a:ext>
                </a:extLst>
              </p:cNvPr>
              <p:cNvSpPr/>
              <p:nvPr/>
            </p:nvSpPr>
            <p:spPr bwMode="auto">
              <a:xfrm rot="900000" flipH="1">
                <a:off x="6147349" y="2195728"/>
                <a:ext cx="218128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3" name="楕円 112">
                <a:extLst>
                  <a:ext uri="{FF2B5EF4-FFF2-40B4-BE49-F238E27FC236}">
                    <a16:creationId xmlns:a16="http://schemas.microsoft.com/office/drawing/2014/main" id="{8590AAD7-D4BC-C412-2FDE-7E62120E9230}"/>
                  </a:ext>
                </a:extLst>
              </p:cNvPr>
              <p:cNvSpPr/>
              <p:nvPr/>
            </p:nvSpPr>
            <p:spPr bwMode="auto">
              <a:xfrm rot="20700000">
                <a:off x="4883596" y="2195727"/>
                <a:ext cx="218129" cy="306609"/>
              </a:xfrm>
              <a:prstGeom prst="ellipse">
                <a:avLst/>
              </a:prstGeom>
              <a:solidFill>
                <a:srgbClr val="FF9966"/>
              </a:solidFill>
              <a:ln w="38100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grpSp>
            <p:nvGrpSpPr>
              <p:cNvPr id="114" name="グループ化 113">
                <a:extLst>
                  <a:ext uri="{FF2B5EF4-FFF2-40B4-BE49-F238E27FC236}">
                    <a16:creationId xmlns:a16="http://schemas.microsoft.com/office/drawing/2014/main" id="{4AE8B918-C2C5-2B51-339E-23C617F47882}"/>
                  </a:ext>
                </a:extLst>
              </p:cNvPr>
              <p:cNvGrpSpPr/>
              <p:nvPr/>
            </p:nvGrpSpPr>
            <p:grpSpPr>
              <a:xfrm>
                <a:off x="4994467" y="1476227"/>
                <a:ext cx="1260140" cy="1390541"/>
                <a:chOff x="1740727" y="1476227"/>
                <a:chExt cx="1260140" cy="1390541"/>
              </a:xfrm>
            </p:grpSpPr>
            <p:sp>
              <p:nvSpPr>
                <p:cNvPr id="117" name="楕円 116">
                  <a:extLst>
                    <a:ext uri="{FF2B5EF4-FFF2-40B4-BE49-F238E27FC236}">
                      <a16:creationId xmlns:a16="http://schemas.microsoft.com/office/drawing/2014/main" id="{E953100D-FF4B-8ECA-5C70-4765AD9983FA}"/>
                    </a:ext>
                  </a:extLst>
                </p:cNvPr>
                <p:cNvSpPr/>
                <p:nvPr/>
              </p:nvSpPr>
              <p:spPr bwMode="auto">
                <a:xfrm>
                  <a:off x="1740727" y="1476227"/>
                  <a:ext cx="1260140" cy="1390541"/>
                </a:xfrm>
                <a:prstGeom prst="ellipse">
                  <a:avLst/>
                </a:pr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8" name="楕円 117">
                  <a:extLst>
                    <a:ext uri="{FF2B5EF4-FFF2-40B4-BE49-F238E27FC236}">
                      <a16:creationId xmlns:a16="http://schemas.microsoft.com/office/drawing/2014/main" id="{48167DBA-A853-F881-3452-0B25FE72D0CD}"/>
                    </a:ext>
                  </a:extLst>
                </p:cNvPr>
                <p:cNvSpPr/>
                <p:nvPr/>
              </p:nvSpPr>
              <p:spPr bwMode="auto">
                <a:xfrm>
                  <a:off x="2311719" y="2493181"/>
                  <a:ext cx="124146" cy="45719"/>
                </a:xfrm>
                <a:prstGeom prst="ellipse">
                  <a:avLst/>
                </a:prstGeom>
                <a:solidFill>
                  <a:srgbClr val="FF9966"/>
                </a:solidFill>
                <a:ln w="9525">
                  <a:noFill/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19" name="二等辺三角形 46">
                  <a:extLst>
                    <a:ext uri="{FF2B5EF4-FFF2-40B4-BE49-F238E27FC236}">
                      <a16:creationId xmlns:a16="http://schemas.microsoft.com/office/drawing/2014/main" id="{20E5DE58-5FEF-5936-7881-85ED2A21572F}"/>
                    </a:ext>
                  </a:extLst>
                </p:cNvPr>
                <p:cNvSpPr/>
                <p:nvPr/>
              </p:nvSpPr>
              <p:spPr bwMode="auto">
                <a:xfrm rot="10800000">
                  <a:off x="2226800" y="2619375"/>
                  <a:ext cx="304310" cy="138704"/>
                </a:xfrm>
                <a:custGeom>
                  <a:avLst/>
                  <a:gdLst>
                    <a:gd name="connsiteX0" fmla="*/ 0 w 345496"/>
                    <a:gd name="connsiteY0" fmla="*/ 157417 h 157417"/>
                    <a:gd name="connsiteX1" fmla="*/ 172748 w 345496"/>
                    <a:gd name="connsiteY1" fmla="*/ 0 h 157417"/>
                    <a:gd name="connsiteX2" fmla="*/ 345496 w 345496"/>
                    <a:gd name="connsiteY2" fmla="*/ 157417 h 157417"/>
                    <a:gd name="connsiteX3" fmla="*/ 0 w 345496"/>
                    <a:gd name="connsiteY3" fmla="*/ 157417 h 157417"/>
                    <a:gd name="connsiteX0" fmla="*/ 0 w 345496"/>
                    <a:gd name="connsiteY0" fmla="*/ 157453 h 157453"/>
                    <a:gd name="connsiteX1" fmla="*/ 172748 w 345496"/>
                    <a:gd name="connsiteY1" fmla="*/ 36 h 157453"/>
                    <a:gd name="connsiteX2" fmla="*/ 345496 w 345496"/>
                    <a:gd name="connsiteY2" fmla="*/ 157453 h 157453"/>
                    <a:gd name="connsiteX3" fmla="*/ 0 w 345496"/>
                    <a:gd name="connsiteY3" fmla="*/ 157453 h 157453"/>
                    <a:gd name="connsiteX0" fmla="*/ 27 w 345523"/>
                    <a:gd name="connsiteY0" fmla="*/ 157444 h 163831"/>
                    <a:gd name="connsiteX1" fmla="*/ 172775 w 345523"/>
                    <a:gd name="connsiteY1" fmla="*/ 27 h 163831"/>
                    <a:gd name="connsiteX2" fmla="*/ 345523 w 345523"/>
                    <a:gd name="connsiteY2" fmla="*/ 157444 h 163831"/>
                    <a:gd name="connsiteX3" fmla="*/ 27 w 345523"/>
                    <a:gd name="connsiteY3" fmla="*/ 157444 h 163831"/>
                    <a:gd name="connsiteX0" fmla="*/ 27 w 345822"/>
                    <a:gd name="connsiteY0" fmla="*/ 157444 h 170071"/>
                    <a:gd name="connsiteX1" fmla="*/ 172775 w 345822"/>
                    <a:gd name="connsiteY1" fmla="*/ 27 h 170071"/>
                    <a:gd name="connsiteX2" fmla="*/ 345523 w 345822"/>
                    <a:gd name="connsiteY2" fmla="*/ 157444 h 170071"/>
                    <a:gd name="connsiteX3" fmla="*/ 27 w 345822"/>
                    <a:gd name="connsiteY3" fmla="*/ 157444 h 170071"/>
                    <a:gd name="connsiteX0" fmla="*/ 27 w 346670"/>
                    <a:gd name="connsiteY0" fmla="*/ 157444 h 167349"/>
                    <a:gd name="connsiteX1" fmla="*/ 172775 w 346670"/>
                    <a:gd name="connsiteY1" fmla="*/ 27 h 167349"/>
                    <a:gd name="connsiteX2" fmla="*/ 345523 w 346670"/>
                    <a:gd name="connsiteY2" fmla="*/ 157444 h 167349"/>
                    <a:gd name="connsiteX3" fmla="*/ 27 w 346670"/>
                    <a:gd name="connsiteY3" fmla="*/ 157444 h 167349"/>
                    <a:gd name="connsiteX0" fmla="*/ 299 w 346942"/>
                    <a:gd name="connsiteY0" fmla="*/ 157444 h 167349"/>
                    <a:gd name="connsiteX1" fmla="*/ 173047 w 346942"/>
                    <a:gd name="connsiteY1" fmla="*/ 27 h 167349"/>
                    <a:gd name="connsiteX2" fmla="*/ 345795 w 346942"/>
                    <a:gd name="connsiteY2" fmla="*/ 157444 h 167349"/>
                    <a:gd name="connsiteX3" fmla="*/ 299 w 346942"/>
                    <a:gd name="connsiteY3" fmla="*/ 157444 h 167349"/>
                    <a:gd name="connsiteX0" fmla="*/ 529 w 347172"/>
                    <a:gd name="connsiteY0" fmla="*/ 157444 h 166436"/>
                    <a:gd name="connsiteX1" fmla="*/ 173277 w 347172"/>
                    <a:gd name="connsiteY1" fmla="*/ 27 h 166436"/>
                    <a:gd name="connsiteX2" fmla="*/ 346025 w 347172"/>
                    <a:gd name="connsiteY2" fmla="*/ 157444 h 166436"/>
                    <a:gd name="connsiteX3" fmla="*/ 529 w 347172"/>
                    <a:gd name="connsiteY3" fmla="*/ 157444 h 16643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347172" h="166436">
                      <a:moveTo>
                        <a:pt x="529" y="157444"/>
                      </a:moveTo>
                      <a:cubicBezTo>
                        <a:pt x="-8564" y="145453"/>
                        <a:pt x="101406" y="-2270"/>
                        <a:pt x="173277" y="27"/>
                      </a:cubicBezTo>
                      <a:cubicBezTo>
                        <a:pt x="245148" y="2324"/>
                        <a:pt x="359879" y="145454"/>
                        <a:pt x="346025" y="157444"/>
                      </a:cubicBezTo>
                      <a:cubicBezTo>
                        <a:pt x="332171" y="169434"/>
                        <a:pt x="9622" y="169435"/>
                        <a:pt x="529" y="157444"/>
                      </a:cubicBezTo>
                      <a:close/>
                    </a:path>
                  </a:pathLst>
                </a:custGeom>
                <a:solidFill>
                  <a:srgbClr val="FF0000"/>
                </a:solidFill>
                <a:ln w="38100" cap="flat" cmpd="sng" algn="ctr">
                  <a:solidFill>
                    <a:sysClr val="windowText" lastClr="000000"/>
                  </a:solidFill>
                  <a:prstDash val="solid"/>
                  <a:miter lim="800000"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0" lang="ja-JP" altLang="en-US" kern="0" dirty="0">
                    <a:solidFill>
                      <a:prstClr val="white"/>
                    </a:solidFill>
                    <a:latin typeface="Calibri" panose="020F0502020204030204"/>
                    <a:ea typeface="ＭＳ Ｐゴシック"/>
                  </a:endParaRPr>
                </a:p>
              </p:txBody>
            </p:sp>
          </p:grpSp>
          <p:sp>
            <p:nvSpPr>
              <p:cNvPr id="115" name="四角形: 角を丸くする 114">
                <a:extLst>
                  <a:ext uri="{FF2B5EF4-FFF2-40B4-BE49-F238E27FC236}">
                    <a16:creationId xmlns:a16="http://schemas.microsoft.com/office/drawing/2014/main" id="{8514B722-6BF7-BE9C-572B-7DCC967D4661}"/>
                  </a:ext>
                </a:extLst>
              </p:cNvPr>
              <p:cNvSpPr/>
              <p:nvPr/>
            </p:nvSpPr>
            <p:spPr bwMode="auto">
              <a:xfrm>
                <a:off x="5134044" y="1967726"/>
                <a:ext cx="290053" cy="45719"/>
              </a:xfrm>
              <a:prstGeom prst="round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16" name="四角形: 角を丸くする 115">
                <a:extLst>
                  <a:ext uri="{FF2B5EF4-FFF2-40B4-BE49-F238E27FC236}">
                    <a16:creationId xmlns:a16="http://schemas.microsoft.com/office/drawing/2014/main" id="{BE0DD9C4-C2D9-F221-DE93-25A95C960236}"/>
                  </a:ext>
                </a:extLst>
              </p:cNvPr>
              <p:cNvSpPr/>
              <p:nvPr/>
            </p:nvSpPr>
            <p:spPr bwMode="auto">
              <a:xfrm flipH="1">
                <a:off x="5844527" y="1967725"/>
                <a:ext cx="290053" cy="45719"/>
              </a:xfrm>
              <a:prstGeom prst="roundRect">
                <a:avLst/>
              </a:prstGeom>
              <a:solidFill>
                <a:schemeClr val="tx1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DFC06FEA-DFBA-5FFD-0897-7EEF9F2CCF38}"/>
                </a:ext>
              </a:extLst>
            </p:cNvPr>
            <p:cNvSpPr/>
            <p:nvPr/>
          </p:nvSpPr>
          <p:spPr bwMode="auto">
            <a:xfrm rot="16200000" flipH="1">
              <a:off x="3902633" y="6083441"/>
              <a:ext cx="706262" cy="982213"/>
            </a:xfrm>
            <a:custGeom>
              <a:avLst/>
              <a:gdLst>
                <a:gd name="connsiteX0" fmla="*/ 0 w 706262"/>
                <a:gd name="connsiteY0" fmla="*/ 545356 h 982213"/>
                <a:gd name="connsiteX1" fmla="*/ 142626 w 706262"/>
                <a:gd name="connsiteY1" fmla="*/ 837899 h 982213"/>
                <a:gd name="connsiteX2" fmla="*/ 706261 w 706262"/>
                <a:gd name="connsiteY2" fmla="*/ 889685 h 982213"/>
                <a:gd name="connsiteX3" fmla="*/ 706259 w 706262"/>
                <a:gd name="connsiteY3" fmla="*/ 889683 h 982213"/>
                <a:gd name="connsiteX4" fmla="*/ 476376 w 706262"/>
                <a:gd name="connsiteY4" fmla="*/ 848178 h 982213"/>
                <a:gd name="connsiteX5" fmla="*/ 387523 w 706262"/>
                <a:gd name="connsiteY5" fmla="*/ 800567 h 982213"/>
                <a:gd name="connsiteX6" fmla="*/ 426245 w 706262"/>
                <a:gd name="connsiteY6" fmla="*/ 806244 h 982213"/>
                <a:gd name="connsiteX7" fmla="*/ 612920 w 706262"/>
                <a:gd name="connsiteY7" fmla="*/ 729547 h 982213"/>
                <a:gd name="connsiteX8" fmla="*/ 268600 w 706262"/>
                <a:gd name="connsiteY8" fmla="*/ 592251 h 982213"/>
                <a:gd name="connsiteX9" fmla="*/ 220034 w 706262"/>
                <a:gd name="connsiteY9" fmla="*/ 535748 h 982213"/>
                <a:gd name="connsiteX10" fmla="*/ 192433 w 706262"/>
                <a:gd name="connsiteY10" fmla="*/ 491598 h 982213"/>
                <a:gd name="connsiteX11" fmla="*/ 206007 w 706262"/>
                <a:gd name="connsiteY11" fmla="*/ 465689 h 982213"/>
                <a:gd name="connsiteX12" fmla="*/ 268600 w 706262"/>
                <a:gd name="connsiteY12" fmla="*/ 389076 h 982213"/>
                <a:gd name="connsiteX13" fmla="*/ 612920 w 706262"/>
                <a:gd name="connsiteY13" fmla="*/ 251779 h 982213"/>
                <a:gd name="connsiteX14" fmla="*/ 456045 w 706262"/>
                <a:gd name="connsiteY14" fmla="*/ 177157 h 982213"/>
                <a:gd name="connsiteX15" fmla="*/ 398123 w 706262"/>
                <a:gd name="connsiteY15" fmla="*/ 175966 h 982213"/>
                <a:gd name="connsiteX16" fmla="*/ 476376 w 706262"/>
                <a:gd name="connsiteY16" fmla="*/ 134035 h 982213"/>
                <a:gd name="connsiteX17" fmla="*/ 706260 w 706262"/>
                <a:gd name="connsiteY17" fmla="*/ 92530 h 982213"/>
                <a:gd name="connsiteX18" fmla="*/ 706262 w 706262"/>
                <a:gd name="connsiteY18" fmla="*/ 92528 h 982213"/>
                <a:gd name="connsiteX19" fmla="*/ 142627 w 706262"/>
                <a:gd name="connsiteY19" fmla="*/ 144314 h 982213"/>
                <a:gd name="connsiteX20" fmla="*/ 1 w 706262"/>
                <a:gd name="connsiteY20" fmla="*/ 436857 h 982213"/>
                <a:gd name="connsiteX21" fmla="*/ 218 w 706262"/>
                <a:gd name="connsiteY21" fmla="*/ 490978 h 98221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06262" h="982213">
                  <a:moveTo>
                    <a:pt x="0" y="545356"/>
                  </a:moveTo>
                  <a:cubicBezTo>
                    <a:pt x="9371" y="647354"/>
                    <a:pt x="57654" y="752927"/>
                    <a:pt x="142626" y="837899"/>
                  </a:cubicBezTo>
                  <a:cubicBezTo>
                    <a:pt x="312570" y="1007843"/>
                    <a:pt x="564917" y="1031028"/>
                    <a:pt x="706261" y="889685"/>
                  </a:cubicBezTo>
                  <a:lnTo>
                    <a:pt x="706259" y="889683"/>
                  </a:lnTo>
                  <a:cubicBezTo>
                    <a:pt x="629662" y="893640"/>
                    <a:pt x="551011" y="878970"/>
                    <a:pt x="476376" y="848178"/>
                  </a:cubicBezTo>
                  <a:lnTo>
                    <a:pt x="387523" y="800567"/>
                  </a:lnTo>
                  <a:lnTo>
                    <a:pt x="426245" y="806244"/>
                  </a:lnTo>
                  <a:cubicBezTo>
                    <a:pt x="496384" y="804811"/>
                    <a:pt x="562898" y="779568"/>
                    <a:pt x="612920" y="729547"/>
                  </a:cubicBezTo>
                  <a:cubicBezTo>
                    <a:pt x="490910" y="737862"/>
                    <a:pt x="363345" y="686996"/>
                    <a:pt x="268600" y="592251"/>
                  </a:cubicBezTo>
                  <a:cubicBezTo>
                    <a:pt x="250835" y="574486"/>
                    <a:pt x="234613" y="555567"/>
                    <a:pt x="220034" y="535748"/>
                  </a:cubicBezTo>
                  <a:lnTo>
                    <a:pt x="192433" y="491598"/>
                  </a:lnTo>
                  <a:lnTo>
                    <a:pt x="206007" y="465689"/>
                  </a:lnTo>
                  <a:cubicBezTo>
                    <a:pt x="223970" y="438499"/>
                    <a:pt x="244914" y="412762"/>
                    <a:pt x="268600" y="389076"/>
                  </a:cubicBezTo>
                  <a:cubicBezTo>
                    <a:pt x="363345" y="294330"/>
                    <a:pt x="490910" y="243464"/>
                    <a:pt x="612920" y="251779"/>
                  </a:cubicBezTo>
                  <a:cubicBezTo>
                    <a:pt x="570044" y="208903"/>
                    <a:pt x="515051" y="184233"/>
                    <a:pt x="456045" y="177157"/>
                  </a:cubicBezTo>
                  <a:lnTo>
                    <a:pt x="398123" y="175966"/>
                  </a:lnTo>
                  <a:lnTo>
                    <a:pt x="476376" y="134035"/>
                  </a:lnTo>
                  <a:cubicBezTo>
                    <a:pt x="551012" y="103243"/>
                    <a:pt x="629663" y="88573"/>
                    <a:pt x="706260" y="92530"/>
                  </a:cubicBezTo>
                  <a:lnTo>
                    <a:pt x="706262" y="92528"/>
                  </a:lnTo>
                  <a:cubicBezTo>
                    <a:pt x="564918" y="-48815"/>
                    <a:pt x="312571" y="-25630"/>
                    <a:pt x="142627" y="144314"/>
                  </a:cubicBezTo>
                  <a:cubicBezTo>
                    <a:pt x="57655" y="229286"/>
                    <a:pt x="9372" y="334859"/>
                    <a:pt x="1" y="436857"/>
                  </a:cubicBezTo>
                  <a:lnTo>
                    <a:pt x="218" y="490978"/>
                  </a:lnTo>
                  <a:close/>
                </a:path>
              </a:pathLst>
            </a:custGeom>
            <a:solidFill>
              <a:schemeClr val="tx1"/>
            </a:solidFill>
            <a:ln w="3810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DD617E7D-3F93-67BF-6DBA-19CEDA5F5F7F}"/>
                </a:ext>
              </a:extLst>
            </p:cNvPr>
            <p:cNvSpPr/>
            <p:nvPr/>
          </p:nvSpPr>
          <p:spPr bwMode="auto">
            <a:xfrm>
              <a:off x="3856239" y="6969758"/>
              <a:ext cx="104081" cy="199544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sp>
          <p:nvSpPr>
            <p:cNvPr id="14" name="楕円 13">
              <a:extLst>
                <a:ext uri="{FF2B5EF4-FFF2-40B4-BE49-F238E27FC236}">
                  <a16:creationId xmlns:a16="http://schemas.microsoft.com/office/drawing/2014/main" id="{F35F1165-1652-4EA7-0119-3EC5B0CB00EB}"/>
                </a:ext>
              </a:extLst>
            </p:cNvPr>
            <p:cNvSpPr/>
            <p:nvPr/>
          </p:nvSpPr>
          <p:spPr bwMode="auto">
            <a:xfrm>
              <a:off x="4532514" y="6969758"/>
              <a:ext cx="104081" cy="199544"/>
            </a:xfrm>
            <a:prstGeom prst="ellipse">
              <a:avLst/>
            </a:prstGeom>
            <a:solidFill>
              <a:schemeClr val="tx1"/>
            </a:solidFill>
            <a:ln w="9525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vert="horz" wrap="square" lIns="91440" tIns="45720" rIns="91440" bIns="4572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1" fontAlgn="base" latinLnBrk="0" hangingPunct="1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1" lang="ja-JP" altLang="en-US" sz="1800" b="0" i="0" u="none" strike="noStrike" cap="none" normalizeH="0" baseline="0">
                <a:solidFill>
                  <a:schemeClr val="tx1"/>
                </a:solidFill>
                <a:effectLst/>
                <a:latin typeface="Arial" charset="0"/>
                <a:ea typeface="ＭＳ Ｐゴシック" charset="-128"/>
              </a:endParaRPr>
            </a:p>
          </p:txBody>
        </p:sp>
        <p:grpSp>
          <p:nvGrpSpPr>
            <p:cNvPr id="15" name="グループ化 14">
              <a:extLst>
                <a:ext uri="{FF2B5EF4-FFF2-40B4-BE49-F238E27FC236}">
                  <a16:creationId xmlns:a16="http://schemas.microsoft.com/office/drawing/2014/main" id="{19364207-3BC4-C826-46A4-B19A786B209D}"/>
                </a:ext>
              </a:extLst>
            </p:cNvPr>
            <p:cNvGrpSpPr/>
            <p:nvPr/>
          </p:nvGrpSpPr>
          <p:grpSpPr>
            <a:xfrm>
              <a:off x="3524427" y="7842577"/>
              <a:ext cx="1487590" cy="908907"/>
              <a:chOff x="8892403" y="10283255"/>
              <a:chExt cx="1487590" cy="908907"/>
            </a:xfrm>
          </p:grpSpPr>
          <p:sp>
            <p:nvSpPr>
              <p:cNvPr id="29" name="四角形: 上の 2 つの角を丸める 28">
                <a:extLst>
                  <a:ext uri="{FF2B5EF4-FFF2-40B4-BE49-F238E27FC236}">
                    <a16:creationId xmlns:a16="http://schemas.microsoft.com/office/drawing/2014/main" id="{8DAAED99-D2BA-48C1-E90A-BEEDCD05DA3F}"/>
                  </a:ext>
                </a:extLst>
              </p:cNvPr>
              <p:cNvSpPr/>
              <p:nvPr/>
            </p:nvSpPr>
            <p:spPr bwMode="auto">
              <a:xfrm>
                <a:off x="8892403" y="10285750"/>
                <a:ext cx="1487590" cy="906412"/>
              </a:xfrm>
              <a:prstGeom prst="round2SameRect">
                <a:avLst>
                  <a:gd name="adj1" fmla="val 33957"/>
                  <a:gd name="adj2" fmla="val 0"/>
                </a:avLst>
              </a:prstGeom>
              <a:solidFill>
                <a:schemeClr val="accent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cxnSp>
            <p:nvCxnSpPr>
              <p:cNvPr id="30" name="直線コネクタ 29">
                <a:extLst>
                  <a:ext uri="{FF2B5EF4-FFF2-40B4-BE49-F238E27FC236}">
                    <a16:creationId xmlns:a16="http://schemas.microsoft.com/office/drawing/2014/main" id="{12077A37-FB7E-329D-46E9-F8499DCD178D}"/>
                  </a:ext>
                </a:extLst>
              </p:cNvPr>
              <p:cNvCxnSpPr/>
              <p:nvPr/>
            </p:nvCxnSpPr>
            <p:spPr bwMode="auto">
              <a:xfrm>
                <a:off x="8997958" y="10742782"/>
                <a:ext cx="0" cy="449380"/>
              </a:xfrm>
              <a:prstGeom prst="line">
                <a:avLst/>
              </a:prstGeom>
              <a:solidFill>
                <a:schemeClr val="accent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cxnSp>
            <p:nvCxnSpPr>
              <p:cNvPr id="31" name="直線コネクタ 30">
                <a:extLst>
                  <a:ext uri="{FF2B5EF4-FFF2-40B4-BE49-F238E27FC236}">
                    <a16:creationId xmlns:a16="http://schemas.microsoft.com/office/drawing/2014/main" id="{C40FEBEA-5EFE-DDDB-9668-598A888431EC}"/>
                  </a:ext>
                </a:extLst>
              </p:cNvPr>
              <p:cNvCxnSpPr/>
              <p:nvPr/>
            </p:nvCxnSpPr>
            <p:spPr bwMode="auto">
              <a:xfrm>
                <a:off x="10245733" y="10742782"/>
                <a:ext cx="0" cy="449380"/>
              </a:xfrm>
              <a:prstGeom prst="line">
                <a:avLst/>
              </a:prstGeom>
              <a:solidFill>
                <a:schemeClr val="accent1">
                  <a:lumMod val="50000"/>
                </a:schemeClr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</p:cxnSp>
          <p:grpSp>
            <p:nvGrpSpPr>
              <p:cNvPr id="64" name="グループ化 63">
                <a:extLst>
                  <a:ext uri="{FF2B5EF4-FFF2-40B4-BE49-F238E27FC236}">
                    <a16:creationId xmlns:a16="http://schemas.microsoft.com/office/drawing/2014/main" id="{002C4E64-032D-EC70-35A0-5CCE083D97AA}"/>
                  </a:ext>
                </a:extLst>
              </p:cNvPr>
              <p:cNvGrpSpPr/>
              <p:nvPr/>
            </p:nvGrpSpPr>
            <p:grpSpPr>
              <a:xfrm>
                <a:off x="9181455" y="10283255"/>
                <a:ext cx="909464" cy="546146"/>
                <a:chOff x="1859421" y="3015148"/>
                <a:chExt cx="1039069" cy="558652"/>
              </a:xfrm>
            </p:grpSpPr>
            <p:sp>
              <p:nvSpPr>
                <p:cNvPr id="65" name="フリーフォーム: 図形 64">
                  <a:extLst>
                    <a:ext uri="{FF2B5EF4-FFF2-40B4-BE49-F238E27FC236}">
                      <a16:creationId xmlns:a16="http://schemas.microsoft.com/office/drawing/2014/main" id="{04CD1893-9778-4DF4-B6FB-C61BD0A47553}"/>
                    </a:ext>
                  </a:extLst>
                </p:cNvPr>
                <p:cNvSpPr/>
                <p:nvPr/>
              </p:nvSpPr>
              <p:spPr bwMode="auto">
                <a:xfrm rot="10800000" flipV="1">
                  <a:off x="1859421" y="3015148"/>
                  <a:ext cx="1039069" cy="558651"/>
                </a:xfrm>
                <a:custGeom>
                  <a:avLst/>
                  <a:gdLst>
                    <a:gd name="connsiteX0" fmla="*/ 950389 w 1039069"/>
                    <a:gd name="connsiteY0" fmla="*/ 0 h 558651"/>
                    <a:gd name="connsiteX1" fmla="*/ 88655 w 1039069"/>
                    <a:gd name="connsiteY1" fmla="*/ 0 h 558651"/>
                    <a:gd name="connsiteX2" fmla="*/ 0 w 1039069"/>
                    <a:gd name="connsiteY2" fmla="*/ 114802 h 558651"/>
                    <a:gd name="connsiteX3" fmla="*/ 194115 w 1039069"/>
                    <a:gd name="connsiteY3" fmla="*/ 205054 h 558651"/>
                    <a:gd name="connsiteX4" fmla="*/ 66942 w 1039069"/>
                    <a:gd name="connsiteY4" fmla="*/ 264182 h 558651"/>
                    <a:gd name="connsiteX5" fmla="*/ 220836 w 1039069"/>
                    <a:gd name="connsiteY5" fmla="*/ 558651 h 558651"/>
                    <a:gd name="connsiteX6" fmla="*/ 818208 w 1039069"/>
                    <a:gd name="connsiteY6" fmla="*/ 558651 h 558651"/>
                    <a:gd name="connsiteX7" fmla="*/ 972120 w 1039069"/>
                    <a:gd name="connsiteY7" fmla="*/ 264146 h 558651"/>
                    <a:gd name="connsiteX8" fmla="*/ 845024 w 1039069"/>
                    <a:gd name="connsiteY8" fmla="*/ 205054 h 558651"/>
                    <a:gd name="connsiteX9" fmla="*/ 1039069 w 1039069"/>
                    <a:gd name="connsiteY9" fmla="*/ 114834 h 558651"/>
                    <a:gd name="connsiteX0" fmla="*/ 950389 w 1039069"/>
                    <a:gd name="connsiteY0" fmla="*/ 0 h 558651"/>
                    <a:gd name="connsiteX1" fmla="*/ 88655 w 1039069"/>
                    <a:gd name="connsiteY1" fmla="*/ 0 h 558651"/>
                    <a:gd name="connsiteX2" fmla="*/ 0 w 1039069"/>
                    <a:gd name="connsiteY2" fmla="*/ 114802 h 558651"/>
                    <a:gd name="connsiteX3" fmla="*/ 194115 w 1039069"/>
                    <a:gd name="connsiteY3" fmla="*/ 205054 h 558651"/>
                    <a:gd name="connsiteX4" fmla="*/ 66942 w 1039069"/>
                    <a:gd name="connsiteY4" fmla="*/ 264182 h 558651"/>
                    <a:gd name="connsiteX5" fmla="*/ 220836 w 1039069"/>
                    <a:gd name="connsiteY5" fmla="*/ 558651 h 558651"/>
                    <a:gd name="connsiteX6" fmla="*/ 537220 w 1039069"/>
                    <a:gd name="connsiteY6" fmla="*/ 556269 h 558651"/>
                    <a:gd name="connsiteX7" fmla="*/ 972120 w 1039069"/>
                    <a:gd name="connsiteY7" fmla="*/ 264146 h 558651"/>
                    <a:gd name="connsiteX8" fmla="*/ 845024 w 1039069"/>
                    <a:gd name="connsiteY8" fmla="*/ 205054 h 558651"/>
                    <a:gd name="connsiteX9" fmla="*/ 1039069 w 1039069"/>
                    <a:gd name="connsiteY9" fmla="*/ 114834 h 558651"/>
                    <a:gd name="connsiteX10" fmla="*/ 950389 w 1039069"/>
                    <a:gd name="connsiteY10" fmla="*/ 0 h 558651"/>
                    <a:gd name="connsiteX0" fmla="*/ 950389 w 1039069"/>
                    <a:gd name="connsiteY0" fmla="*/ 0 h 556269"/>
                    <a:gd name="connsiteX1" fmla="*/ 88655 w 1039069"/>
                    <a:gd name="connsiteY1" fmla="*/ 0 h 556269"/>
                    <a:gd name="connsiteX2" fmla="*/ 0 w 1039069"/>
                    <a:gd name="connsiteY2" fmla="*/ 114802 h 556269"/>
                    <a:gd name="connsiteX3" fmla="*/ 194115 w 1039069"/>
                    <a:gd name="connsiteY3" fmla="*/ 205054 h 556269"/>
                    <a:gd name="connsiteX4" fmla="*/ 66942 w 1039069"/>
                    <a:gd name="connsiteY4" fmla="*/ 264182 h 556269"/>
                    <a:gd name="connsiteX5" fmla="*/ 489917 w 1039069"/>
                    <a:gd name="connsiteY5" fmla="*/ 551507 h 556269"/>
                    <a:gd name="connsiteX6" fmla="*/ 537220 w 1039069"/>
                    <a:gd name="connsiteY6" fmla="*/ 556269 h 556269"/>
                    <a:gd name="connsiteX7" fmla="*/ 972120 w 1039069"/>
                    <a:gd name="connsiteY7" fmla="*/ 264146 h 556269"/>
                    <a:gd name="connsiteX8" fmla="*/ 845024 w 1039069"/>
                    <a:gd name="connsiteY8" fmla="*/ 205054 h 556269"/>
                    <a:gd name="connsiteX9" fmla="*/ 1039069 w 1039069"/>
                    <a:gd name="connsiteY9" fmla="*/ 114834 h 556269"/>
                    <a:gd name="connsiteX10" fmla="*/ 950389 w 1039069"/>
                    <a:gd name="connsiteY10" fmla="*/ 0 h 556269"/>
                    <a:gd name="connsiteX0" fmla="*/ 950389 w 1039069"/>
                    <a:gd name="connsiteY0" fmla="*/ 0 h 558651"/>
                    <a:gd name="connsiteX1" fmla="*/ 88655 w 1039069"/>
                    <a:gd name="connsiteY1" fmla="*/ 0 h 558651"/>
                    <a:gd name="connsiteX2" fmla="*/ 0 w 1039069"/>
                    <a:gd name="connsiteY2" fmla="*/ 114802 h 558651"/>
                    <a:gd name="connsiteX3" fmla="*/ 194115 w 1039069"/>
                    <a:gd name="connsiteY3" fmla="*/ 205054 h 558651"/>
                    <a:gd name="connsiteX4" fmla="*/ 66942 w 1039069"/>
                    <a:gd name="connsiteY4" fmla="*/ 264182 h 558651"/>
                    <a:gd name="connsiteX5" fmla="*/ 489917 w 1039069"/>
                    <a:gd name="connsiteY5" fmla="*/ 558651 h 558651"/>
                    <a:gd name="connsiteX6" fmla="*/ 537220 w 1039069"/>
                    <a:gd name="connsiteY6" fmla="*/ 556269 h 558651"/>
                    <a:gd name="connsiteX7" fmla="*/ 972120 w 1039069"/>
                    <a:gd name="connsiteY7" fmla="*/ 264146 h 558651"/>
                    <a:gd name="connsiteX8" fmla="*/ 845024 w 1039069"/>
                    <a:gd name="connsiteY8" fmla="*/ 205054 h 558651"/>
                    <a:gd name="connsiteX9" fmla="*/ 1039069 w 1039069"/>
                    <a:gd name="connsiteY9" fmla="*/ 114834 h 558651"/>
                    <a:gd name="connsiteX10" fmla="*/ 950389 w 1039069"/>
                    <a:gd name="connsiteY10" fmla="*/ 0 h 558651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</a:cxnLst>
                  <a:rect l="l" t="t" r="r" b="b"/>
                  <a:pathLst>
                    <a:path w="1039069" h="558651">
                      <a:moveTo>
                        <a:pt x="950389" y="0"/>
                      </a:moveTo>
                      <a:lnTo>
                        <a:pt x="88655" y="0"/>
                      </a:lnTo>
                      <a:lnTo>
                        <a:pt x="0" y="114802"/>
                      </a:lnTo>
                      <a:lnTo>
                        <a:pt x="194115" y="205054"/>
                      </a:lnTo>
                      <a:lnTo>
                        <a:pt x="66942" y="264182"/>
                      </a:lnTo>
                      <a:lnTo>
                        <a:pt x="489917" y="558651"/>
                      </a:lnTo>
                      <a:lnTo>
                        <a:pt x="537220" y="556269"/>
                      </a:lnTo>
                      <a:lnTo>
                        <a:pt x="972120" y="264146"/>
                      </a:lnTo>
                      <a:lnTo>
                        <a:pt x="845024" y="205054"/>
                      </a:lnTo>
                      <a:lnTo>
                        <a:pt x="1039069" y="114834"/>
                      </a:lnTo>
                      <a:lnTo>
                        <a:pt x="950389" y="0"/>
                      </a:lnTo>
                      <a:close/>
                    </a:path>
                  </a:pathLst>
                </a:cu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6" name="台形 65">
                  <a:extLst>
                    <a:ext uri="{FF2B5EF4-FFF2-40B4-BE49-F238E27FC236}">
                      <a16:creationId xmlns:a16="http://schemas.microsoft.com/office/drawing/2014/main" id="{F86BFE63-D18C-4843-5B55-F589BCE98711}"/>
                    </a:ext>
                  </a:extLst>
                </p:cNvPr>
                <p:cNvSpPr/>
                <p:nvPr/>
              </p:nvSpPr>
              <p:spPr bwMode="auto">
                <a:xfrm rot="10800000">
                  <a:off x="2078868" y="3015149"/>
                  <a:ext cx="600200" cy="558651"/>
                </a:xfrm>
                <a:prstGeom prst="trapezoid">
                  <a:avLst>
                    <a:gd name="adj" fmla="val 53719"/>
                  </a:avLst>
                </a:prstGeom>
                <a:solidFill>
                  <a:schemeClr val="accent5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7" name="フリーフォーム: 図形 66">
                  <a:extLst>
                    <a:ext uri="{FF2B5EF4-FFF2-40B4-BE49-F238E27FC236}">
                      <a16:creationId xmlns:a16="http://schemas.microsoft.com/office/drawing/2014/main" id="{FC635D3E-FADD-EFC6-BC7B-1497669DC6FC}"/>
                    </a:ext>
                  </a:extLst>
                </p:cNvPr>
                <p:cNvSpPr/>
                <p:nvPr/>
              </p:nvSpPr>
              <p:spPr bwMode="auto">
                <a:xfrm rot="10800000">
                  <a:off x="2291763" y="3124421"/>
                  <a:ext cx="174409" cy="449379"/>
                </a:xfrm>
                <a:custGeom>
                  <a:avLst/>
                  <a:gdLst>
                    <a:gd name="connsiteX0" fmla="*/ 129658 w 174409"/>
                    <a:gd name="connsiteY0" fmla="*/ 449379 h 449379"/>
                    <a:gd name="connsiteX1" fmla="*/ 44751 w 174409"/>
                    <a:gd name="connsiteY1" fmla="*/ 449379 h 449379"/>
                    <a:gd name="connsiteX2" fmla="*/ 0 w 174409"/>
                    <a:gd name="connsiteY2" fmla="*/ 162334 h 449379"/>
                    <a:gd name="connsiteX3" fmla="*/ 87204 w 174409"/>
                    <a:gd name="connsiteY3" fmla="*/ 0 h 449379"/>
                    <a:gd name="connsiteX4" fmla="*/ 174409 w 174409"/>
                    <a:gd name="connsiteY4" fmla="*/ 162336 h 44937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174409" h="449379">
                      <a:moveTo>
                        <a:pt x="129658" y="449379"/>
                      </a:moveTo>
                      <a:lnTo>
                        <a:pt x="44751" y="449379"/>
                      </a:lnTo>
                      <a:lnTo>
                        <a:pt x="0" y="162334"/>
                      </a:lnTo>
                      <a:lnTo>
                        <a:pt x="87204" y="0"/>
                      </a:lnTo>
                      <a:lnTo>
                        <a:pt x="174409" y="162336"/>
                      </a:lnTo>
                      <a:close/>
                    </a:path>
                  </a:pathLst>
                </a:custGeom>
                <a:solidFill>
                  <a:srgbClr val="C0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68" name="台形 67">
                  <a:extLst>
                    <a:ext uri="{FF2B5EF4-FFF2-40B4-BE49-F238E27FC236}">
                      <a16:creationId xmlns:a16="http://schemas.microsoft.com/office/drawing/2014/main" id="{B3919C1C-DB26-963F-A162-28B71C010CB5}"/>
                    </a:ext>
                  </a:extLst>
                </p:cNvPr>
                <p:cNvSpPr/>
                <p:nvPr/>
              </p:nvSpPr>
              <p:spPr bwMode="auto">
                <a:xfrm rot="10800000">
                  <a:off x="2266455" y="3015507"/>
                  <a:ext cx="225025" cy="152082"/>
                </a:xfrm>
                <a:prstGeom prst="trapezoid">
                  <a:avLst>
                    <a:gd name="adj" fmla="val 31263"/>
                  </a:avLst>
                </a:prstGeom>
                <a:solidFill>
                  <a:srgbClr val="C00000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  <p:grpSp>
          <p:nvGrpSpPr>
            <p:cNvPr id="16" name="グループ化 15">
              <a:extLst>
                <a:ext uri="{FF2B5EF4-FFF2-40B4-BE49-F238E27FC236}">
                  <a16:creationId xmlns:a16="http://schemas.microsoft.com/office/drawing/2014/main" id="{65D10E7A-8B9A-4A75-63D1-A2384467994C}"/>
                </a:ext>
              </a:extLst>
            </p:cNvPr>
            <p:cNvGrpSpPr/>
            <p:nvPr/>
          </p:nvGrpSpPr>
          <p:grpSpPr>
            <a:xfrm>
              <a:off x="4752280" y="7193114"/>
              <a:ext cx="957312" cy="1660166"/>
              <a:chOff x="6144184" y="7215376"/>
              <a:chExt cx="957312" cy="1660166"/>
            </a:xfrm>
          </p:grpSpPr>
          <p:grpSp>
            <p:nvGrpSpPr>
              <p:cNvPr id="18" name="グループ化 17">
                <a:extLst>
                  <a:ext uri="{FF2B5EF4-FFF2-40B4-BE49-F238E27FC236}">
                    <a16:creationId xmlns:a16="http://schemas.microsoft.com/office/drawing/2014/main" id="{BAB3D69F-5CBD-3CF5-3518-A2E3C791E57D}"/>
                  </a:ext>
                </a:extLst>
              </p:cNvPr>
              <p:cNvGrpSpPr/>
              <p:nvPr/>
            </p:nvGrpSpPr>
            <p:grpSpPr>
              <a:xfrm rot="1250946" flipH="1">
                <a:off x="6307062" y="7215376"/>
                <a:ext cx="794434" cy="978687"/>
                <a:chOff x="3535136" y="5569681"/>
                <a:chExt cx="847101" cy="1037076"/>
              </a:xfrm>
            </p:grpSpPr>
            <p:sp>
              <p:nvSpPr>
                <p:cNvPr id="22" name="フリーフォーム: 図形 21">
                  <a:extLst>
                    <a:ext uri="{FF2B5EF4-FFF2-40B4-BE49-F238E27FC236}">
                      <a16:creationId xmlns:a16="http://schemas.microsoft.com/office/drawing/2014/main" id="{992084FC-0F4F-EC37-3C7A-3B2C2EBF5D28}"/>
                    </a:ext>
                  </a:extLst>
                </p:cNvPr>
                <p:cNvSpPr/>
                <p:nvPr/>
              </p:nvSpPr>
              <p:spPr>
                <a:xfrm rot="1800000">
                  <a:off x="3687265" y="5729471"/>
                  <a:ext cx="694972" cy="877286"/>
                </a:xfrm>
                <a:custGeom>
                  <a:avLst/>
                  <a:gdLst>
                    <a:gd name="connsiteX0" fmla="*/ 167471 w 1243168"/>
                    <a:gd name="connsiteY0" fmla="*/ 11448 h 1157942"/>
                    <a:gd name="connsiteX1" fmla="*/ 253351 w 1243168"/>
                    <a:gd name="connsiteY1" fmla="*/ 30730 h 1157942"/>
                    <a:gd name="connsiteX2" fmla="*/ 381206 w 1243168"/>
                    <a:gd name="connsiteY2" fmla="*/ 206736 h 1157942"/>
                    <a:gd name="connsiteX3" fmla="*/ 442231 w 1243168"/>
                    <a:gd name="connsiteY3" fmla="*/ 221633 h 1157942"/>
                    <a:gd name="connsiteX4" fmla="*/ 547816 w 1243168"/>
                    <a:gd name="connsiteY4" fmla="*/ 281127 h 1157942"/>
                    <a:gd name="connsiteX5" fmla="*/ 570565 w 1243168"/>
                    <a:gd name="connsiteY5" fmla="*/ 307131 h 1157942"/>
                    <a:gd name="connsiteX6" fmla="*/ 1184400 w 1243168"/>
                    <a:gd name="connsiteY6" fmla="*/ 883409 h 1157942"/>
                    <a:gd name="connsiteX7" fmla="*/ 1197523 w 1243168"/>
                    <a:gd name="connsiteY7" fmla="*/ 1120858 h 1157942"/>
                    <a:gd name="connsiteX8" fmla="*/ 931383 w 1243168"/>
                    <a:gd name="connsiteY8" fmla="*/ 1091108 h 1157942"/>
                    <a:gd name="connsiteX9" fmla="*/ 470898 w 1243168"/>
                    <a:gd name="connsiteY9" fmla="*/ 533274 h 1157942"/>
                    <a:gd name="connsiteX10" fmla="*/ 416052 w 1243168"/>
                    <a:gd name="connsiteY10" fmla="*/ 556215 h 1157942"/>
                    <a:gd name="connsiteX11" fmla="*/ 299481 w 1243168"/>
                    <a:gd name="connsiteY11" fmla="*/ 570817 h 1157942"/>
                    <a:gd name="connsiteX12" fmla="*/ 0 w 1243168"/>
                    <a:gd name="connsiteY12" fmla="*/ 385012 h 1157942"/>
                    <a:gd name="connsiteX13" fmla="*/ 87716 w 1243168"/>
                    <a:gd name="connsiteY13" fmla="*/ 253628 h 1157942"/>
                    <a:gd name="connsiteX14" fmla="*/ 182909 w 1243168"/>
                    <a:gd name="connsiteY14" fmla="*/ 213808 h 1157942"/>
                    <a:gd name="connsiteX15" fmla="*/ 203338 w 1243168"/>
                    <a:gd name="connsiteY15" fmla="*/ 211250 h 1157942"/>
                    <a:gd name="connsiteX16" fmla="*/ 141229 w 1243168"/>
                    <a:gd name="connsiteY16" fmla="*/ 95463 h 1157942"/>
                    <a:gd name="connsiteX17" fmla="*/ 167471 w 1243168"/>
                    <a:gd name="connsiteY17" fmla="*/ 11448 h 1157942"/>
                    <a:gd name="connsiteX0" fmla="*/ 167471 w 1197523"/>
                    <a:gd name="connsiteY0" fmla="*/ 11448 h 1157942"/>
                    <a:gd name="connsiteX1" fmla="*/ 253351 w 1197523"/>
                    <a:gd name="connsiteY1" fmla="*/ 30730 h 1157942"/>
                    <a:gd name="connsiteX2" fmla="*/ 381206 w 1197523"/>
                    <a:gd name="connsiteY2" fmla="*/ 206736 h 1157942"/>
                    <a:gd name="connsiteX3" fmla="*/ 442231 w 1197523"/>
                    <a:gd name="connsiteY3" fmla="*/ 221633 h 1157942"/>
                    <a:gd name="connsiteX4" fmla="*/ 547816 w 1197523"/>
                    <a:gd name="connsiteY4" fmla="*/ 281127 h 1157942"/>
                    <a:gd name="connsiteX5" fmla="*/ 570565 w 1197523"/>
                    <a:gd name="connsiteY5" fmla="*/ 307131 h 1157942"/>
                    <a:gd name="connsiteX6" fmla="*/ 1197523 w 1197523"/>
                    <a:gd name="connsiteY6" fmla="*/ 1120858 h 1157942"/>
                    <a:gd name="connsiteX7" fmla="*/ 931383 w 1197523"/>
                    <a:gd name="connsiteY7" fmla="*/ 1091108 h 1157942"/>
                    <a:gd name="connsiteX8" fmla="*/ 470898 w 1197523"/>
                    <a:gd name="connsiteY8" fmla="*/ 533274 h 1157942"/>
                    <a:gd name="connsiteX9" fmla="*/ 416052 w 1197523"/>
                    <a:gd name="connsiteY9" fmla="*/ 556215 h 1157942"/>
                    <a:gd name="connsiteX10" fmla="*/ 299481 w 1197523"/>
                    <a:gd name="connsiteY10" fmla="*/ 570817 h 1157942"/>
                    <a:gd name="connsiteX11" fmla="*/ 0 w 1197523"/>
                    <a:gd name="connsiteY11" fmla="*/ 385012 h 1157942"/>
                    <a:gd name="connsiteX12" fmla="*/ 87716 w 1197523"/>
                    <a:gd name="connsiteY12" fmla="*/ 253628 h 1157942"/>
                    <a:gd name="connsiteX13" fmla="*/ 182909 w 1197523"/>
                    <a:gd name="connsiteY13" fmla="*/ 213808 h 1157942"/>
                    <a:gd name="connsiteX14" fmla="*/ 203338 w 1197523"/>
                    <a:gd name="connsiteY14" fmla="*/ 211250 h 1157942"/>
                    <a:gd name="connsiteX15" fmla="*/ 141229 w 1197523"/>
                    <a:gd name="connsiteY15" fmla="*/ 95463 h 1157942"/>
                    <a:gd name="connsiteX16" fmla="*/ 167471 w 1197523"/>
                    <a:gd name="connsiteY16" fmla="*/ 11448 h 1157942"/>
                    <a:gd name="connsiteX0" fmla="*/ 167471 w 1197985"/>
                    <a:gd name="connsiteY0" fmla="*/ 11448 h 1122769"/>
                    <a:gd name="connsiteX1" fmla="*/ 253351 w 1197985"/>
                    <a:gd name="connsiteY1" fmla="*/ 30730 h 1122769"/>
                    <a:gd name="connsiteX2" fmla="*/ 381206 w 1197985"/>
                    <a:gd name="connsiteY2" fmla="*/ 206736 h 1122769"/>
                    <a:gd name="connsiteX3" fmla="*/ 442231 w 1197985"/>
                    <a:gd name="connsiteY3" fmla="*/ 221633 h 1122769"/>
                    <a:gd name="connsiteX4" fmla="*/ 547816 w 1197985"/>
                    <a:gd name="connsiteY4" fmla="*/ 281127 h 1122769"/>
                    <a:gd name="connsiteX5" fmla="*/ 570565 w 1197985"/>
                    <a:gd name="connsiteY5" fmla="*/ 307131 h 1122769"/>
                    <a:gd name="connsiteX6" fmla="*/ 1197523 w 1197985"/>
                    <a:gd name="connsiteY6" fmla="*/ 1120858 h 1122769"/>
                    <a:gd name="connsiteX7" fmla="*/ 470898 w 1197985"/>
                    <a:gd name="connsiteY7" fmla="*/ 533274 h 1122769"/>
                    <a:gd name="connsiteX8" fmla="*/ 416052 w 1197985"/>
                    <a:gd name="connsiteY8" fmla="*/ 556215 h 1122769"/>
                    <a:gd name="connsiteX9" fmla="*/ 299481 w 1197985"/>
                    <a:gd name="connsiteY9" fmla="*/ 570817 h 1122769"/>
                    <a:gd name="connsiteX10" fmla="*/ 0 w 1197985"/>
                    <a:gd name="connsiteY10" fmla="*/ 385012 h 1122769"/>
                    <a:gd name="connsiteX11" fmla="*/ 87716 w 1197985"/>
                    <a:gd name="connsiteY11" fmla="*/ 253628 h 1122769"/>
                    <a:gd name="connsiteX12" fmla="*/ 182909 w 1197985"/>
                    <a:gd name="connsiteY12" fmla="*/ 213808 h 1122769"/>
                    <a:gd name="connsiteX13" fmla="*/ 203338 w 1197985"/>
                    <a:gd name="connsiteY13" fmla="*/ 211250 h 1122769"/>
                    <a:gd name="connsiteX14" fmla="*/ 141229 w 1197985"/>
                    <a:gd name="connsiteY14" fmla="*/ 95463 h 1122769"/>
                    <a:gd name="connsiteX15" fmla="*/ 167471 w 1197985"/>
                    <a:gd name="connsiteY15" fmla="*/ 11448 h 1122769"/>
                    <a:gd name="connsiteX0" fmla="*/ 167471 w 683097"/>
                    <a:gd name="connsiteY0" fmla="*/ 11448 h 570817"/>
                    <a:gd name="connsiteX1" fmla="*/ 253351 w 683097"/>
                    <a:gd name="connsiteY1" fmla="*/ 30730 h 570817"/>
                    <a:gd name="connsiteX2" fmla="*/ 381206 w 683097"/>
                    <a:gd name="connsiteY2" fmla="*/ 206736 h 570817"/>
                    <a:gd name="connsiteX3" fmla="*/ 442231 w 683097"/>
                    <a:gd name="connsiteY3" fmla="*/ 221633 h 570817"/>
                    <a:gd name="connsiteX4" fmla="*/ 547816 w 683097"/>
                    <a:gd name="connsiteY4" fmla="*/ 281127 h 570817"/>
                    <a:gd name="connsiteX5" fmla="*/ 570565 w 683097"/>
                    <a:gd name="connsiteY5" fmla="*/ 307131 h 570817"/>
                    <a:gd name="connsiteX6" fmla="*/ 619975 w 683097"/>
                    <a:gd name="connsiteY6" fmla="*/ 477231 h 570817"/>
                    <a:gd name="connsiteX7" fmla="*/ 470898 w 683097"/>
                    <a:gd name="connsiteY7" fmla="*/ 533274 h 570817"/>
                    <a:gd name="connsiteX8" fmla="*/ 416052 w 683097"/>
                    <a:gd name="connsiteY8" fmla="*/ 556215 h 570817"/>
                    <a:gd name="connsiteX9" fmla="*/ 299481 w 683097"/>
                    <a:gd name="connsiteY9" fmla="*/ 570817 h 570817"/>
                    <a:gd name="connsiteX10" fmla="*/ 0 w 683097"/>
                    <a:gd name="connsiteY10" fmla="*/ 385012 h 570817"/>
                    <a:gd name="connsiteX11" fmla="*/ 87716 w 683097"/>
                    <a:gd name="connsiteY11" fmla="*/ 253628 h 570817"/>
                    <a:gd name="connsiteX12" fmla="*/ 182909 w 683097"/>
                    <a:gd name="connsiteY12" fmla="*/ 213808 h 570817"/>
                    <a:gd name="connsiteX13" fmla="*/ 203338 w 683097"/>
                    <a:gd name="connsiteY13" fmla="*/ 211250 h 570817"/>
                    <a:gd name="connsiteX14" fmla="*/ 141229 w 683097"/>
                    <a:gd name="connsiteY14" fmla="*/ 95463 h 570817"/>
                    <a:gd name="connsiteX15" fmla="*/ 167471 w 683097"/>
                    <a:gd name="connsiteY15" fmla="*/ 11448 h 570817"/>
                    <a:gd name="connsiteX0" fmla="*/ 167471 w 697529"/>
                    <a:gd name="connsiteY0" fmla="*/ 11448 h 823385"/>
                    <a:gd name="connsiteX1" fmla="*/ 253351 w 697529"/>
                    <a:gd name="connsiteY1" fmla="*/ 30730 h 823385"/>
                    <a:gd name="connsiteX2" fmla="*/ 381206 w 697529"/>
                    <a:gd name="connsiteY2" fmla="*/ 206736 h 823385"/>
                    <a:gd name="connsiteX3" fmla="*/ 442231 w 697529"/>
                    <a:gd name="connsiteY3" fmla="*/ 221633 h 823385"/>
                    <a:gd name="connsiteX4" fmla="*/ 547816 w 697529"/>
                    <a:gd name="connsiteY4" fmla="*/ 281127 h 823385"/>
                    <a:gd name="connsiteX5" fmla="*/ 570565 w 697529"/>
                    <a:gd name="connsiteY5" fmla="*/ 307131 h 823385"/>
                    <a:gd name="connsiteX6" fmla="*/ 654838 w 697529"/>
                    <a:gd name="connsiteY6" fmla="*/ 819245 h 823385"/>
                    <a:gd name="connsiteX7" fmla="*/ 470898 w 697529"/>
                    <a:gd name="connsiteY7" fmla="*/ 533274 h 823385"/>
                    <a:gd name="connsiteX8" fmla="*/ 416052 w 697529"/>
                    <a:gd name="connsiteY8" fmla="*/ 556215 h 823385"/>
                    <a:gd name="connsiteX9" fmla="*/ 299481 w 697529"/>
                    <a:gd name="connsiteY9" fmla="*/ 570817 h 823385"/>
                    <a:gd name="connsiteX10" fmla="*/ 0 w 697529"/>
                    <a:gd name="connsiteY10" fmla="*/ 385012 h 823385"/>
                    <a:gd name="connsiteX11" fmla="*/ 87716 w 697529"/>
                    <a:gd name="connsiteY11" fmla="*/ 253628 h 823385"/>
                    <a:gd name="connsiteX12" fmla="*/ 182909 w 697529"/>
                    <a:gd name="connsiteY12" fmla="*/ 213808 h 823385"/>
                    <a:gd name="connsiteX13" fmla="*/ 203338 w 697529"/>
                    <a:gd name="connsiteY13" fmla="*/ 211250 h 823385"/>
                    <a:gd name="connsiteX14" fmla="*/ 141229 w 697529"/>
                    <a:gd name="connsiteY14" fmla="*/ 95463 h 823385"/>
                    <a:gd name="connsiteX15" fmla="*/ 167471 w 697529"/>
                    <a:gd name="connsiteY15" fmla="*/ 11448 h 823385"/>
                    <a:gd name="connsiteX0" fmla="*/ 167471 w 694972"/>
                    <a:gd name="connsiteY0" fmla="*/ 11448 h 877287"/>
                    <a:gd name="connsiteX1" fmla="*/ 253351 w 694972"/>
                    <a:gd name="connsiteY1" fmla="*/ 30730 h 877287"/>
                    <a:gd name="connsiteX2" fmla="*/ 381206 w 694972"/>
                    <a:gd name="connsiteY2" fmla="*/ 206736 h 877287"/>
                    <a:gd name="connsiteX3" fmla="*/ 442231 w 694972"/>
                    <a:gd name="connsiteY3" fmla="*/ 221633 h 877287"/>
                    <a:gd name="connsiteX4" fmla="*/ 547816 w 694972"/>
                    <a:gd name="connsiteY4" fmla="*/ 281127 h 877287"/>
                    <a:gd name="connsiteX5" fmla="*/ 570565 w 694972"/>
                    <a:gd name="connsiteY5" fmla="*/ 307131 h 877287"/>
                    <a:gd name="connsiteX6" fmla="*/ 654838 w 694972"/>
                    <a:gd name="connsiteY6" fmla="*/ 819245 h 877287"/>
                    <a:gd name="connsiteX7" fmla="*/ 514509 w 694972"/>
                    <a:gd name="connsiteY7" fmla="*/ 802325 h 877287"/>
                    <a:gd name="connsiteX8" fmla="*/ 416052 w 694972"/>
                    <a:gd name="connsiteY8" fmla="*/ 556215 h 877287"/>
                    <a:gd name="connsiteX9" fmla="*/ 299481 w 694972"/>
                    <a:gd name="connsiteY9" fmla="*/ 570817 h 877287"/>
                    <a:gd name="connsiteX10" fmla="*/ 0 w 694972"/>
                    <a:gd name="connsiteY10" fmla="*/ 385012 h 877287"/>
                    <a:gd name="connsiteX11" fmla="*/ 87716 w 694972"/>
                    <a:gd name="connsiteY11" fmla="*/ 253628 h 877287"/>
                    <a:gd name="connsiteX12" fmla="*/ 182909 w 694972"/>
                    <a:gd name="connsiteY12" fmla="*/ 213808 h 877287"/>
                    <a:gd name="connsiteX13" fmla="*/ 203338 w 694972"/>
                    <a:gd name="connsiteY13" fmla="*/ 211250 h 877287"/>
                    <a:gd name="connsiteX14" fmla="*/ 141229 w 694972"/>
                    <a:gd name="connsiteY14" fmla="*/ 95463 h 877287"/>
                    <a:gd name="connsiteX15" fmla="*/ 167471 w 694972"/>
                    <a:gd name="connsiteY15" fmla="*/ 11448 h 877287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694972" h="877287">
                      <a:moveTo>
                        <a:pt x="167471" y="11448"/>
                      </a:moveTo>
                      <a:cubicBezTo>
                        <a:pt x="198432" y="-6428"/>
                        <a:pt x="214859" y="-5767"/>
                        <a:pt x="253351" y="30730"/>
                      </a:cubicBezTo>
                      <a:lnTo>
                        <a:pt x="381206" y="206736"/>
                      </a:lnTo>
                      <a:lnTo>
                        <a:pt x="442231" y="221633"/>
                      </a:lnTo>
                      <a:cubicBezTo>
                        <a:pt x="484666" y="235935"/>
                        <a:pt x="520906" y="256415"/>
                        <a:pt x="547816" y="281127"/>
                      </a:cubicBezTo>
                      <a:lnTo>
                        <a:pt x="570565" y="307131"/>
                      </a:lnTo>
                      <a:cubicBezTo>
                        <a:pt x="779551" y="578373"/>
                        <a:pt x="664181" y="736713"/>
                        <a:pt x="654838" y="819245"/>
                      </a:cubicBezTo>
                      <a:cubicBezTo>
                        <a:pt x="645495" y="901777"/>
                        <a:pt x="644754" y="896432"/>
                        <a:pt x="514509" y="802325"/>
                      </a:cubicBezTo>
                      <a:lnTo>
                        <a:pt x="416052" y="556215"/>
                      </a:lnTo>
                      <a:cubicBezTo>
                        <a:pt x="380223" y="565618"/>
                        <a:pt x="340831" y="570817"/>
                        <a:pt x="299481" y="570817"/>
                      </a:cubicBezTo>
                      <a:cubicBezTo>
                        <a:pt x="134082" y="570817"/>
                        <a:pt x="0" y="487629"/>
                        <a:pt x="0" y="385012"/>
                      </a:cubicBezTo>
                      <a:cubicBezTo>
                        <a:pt x="1" y="333703"/>
                        <a:pt x="33521" y="287252"/>
                        <a:pt x="87716" y="253628"/>
                      </a:cubicBezTo>
                      <a:cubicBezTo>
                        <a:pt x="114814" y="236816"/>
                        <a:pt x="147080" y="223211"/>
                        <a:pt x="182909" y="213808"/>
                      </a:cubicBezTo>
                      <a:lnTo>
                        <a:pt x="203338" y="211250"/>
                      </a:lnTo>
                      <a:lnTo>
                        <a:pt x="141229" y="95463"/>
                      </a:lnTo>
                      <a:cubicBezTo>
                        <a:pt x="124760" y="66938"/>
                        <a:pt x="136509" y="29323"/>
                        <a:pt x="167471" y="11448"/>
                      </a:cubicBezTo>
                      <a:close/>
                    </a:path>
                  </a:pathLst>
                </a:custGeom>
                <a:solidFill>
                  <a:srgbClr val="FFCC99"/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>
                    <a:solidFill>
                      <a:schemeClr val="tx1"/>
                    </a:solidFill>
                    <a:latin typeface="Arial" charset="0"/>
                    <a:ea typeface="ＭＳ Ｐゴシック" charset="-128"/>
                  </a:endParaRPr>
                </a:p>
              </p:txBody>
            </p:sp>
            <p:grpSp>
              <p:nvGrpSpPr>
                <p:cNvPr id="23" name="グループ化 22">
                  <a:extLst>
                    <a:ext uri="{FF2B5EF4-FFF2-40B4-BE49-F238E27FC236}">
                      <a16:creationId xmlns:a16="http://schemas.microsoft.com/office/drawing/2014/main" id="{9993E24B-B222-DC5B-822C-A9E1B4905869}"/>
                    </a:ext>
                  </a:extLst>
                </p:cNvPr>
                <p:cNvGrpSpPr/>
                <p:nvPr/>
              </p:nvGrpSpPr>
              <p:grpSpPr>
                <a:xfrm>
                  <a:off x="3535136" y="5569681"/>
                  <a:ext cx="536686" cy="555291"/>
                  <a:chOff x="4768782" y="4875188"/>
                  <a:chExt cx="536686" cy="555291"/>
                </a:xfrm>
              </p:grpSpPr>
              <p:sp>
                <p:nvSpPr>
                  <p:cNvPr id="24" name="四角形: 角を丸くする 89">
                    <a:extLst>
                      <a:ext uri="{FF2B5EF4-FFF2-40B4-BE49-F238E27FC236}">
                        <a16:creationId xmlns:a16="http://schemas.microsoft.com/office/drawing/2014/main" id="{5468A5EA-D22A-708D-BBD5-145465555C07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840970" y="5046836"/>
                    <a:ext cx="416968" cy="85726"/>
                  </a:xfrm>
                  <a:custGeom>
                    <a:avLst/>
                    <a:gdLst>
                      <a:gd name="connsiteX0" fmla="*/ 0 w 456706"/>
                      <a:gd name="connsiteY0" fmla="*/ 42863 h 85725"/>
                      <a:gd name="connsiteX1" fmla="*/ 42863 w 456706"/>
                      <a:gd name="connsiteY1" fmla="*/ 0 h 85725"/>
                      <a:gd name="connsiteX2" fmla="*/ 413844 w 456706"/>
                      <a:gd name="connsiteY2" fmla="*/ 0 h 85725"/>
                      <a:gd name="connsiteX3" fmla="*/ 456707 w 456706"/>
                      <a:gd name="connsiteY3" fmla="*/ 42863 h 85725"/>
                      <a:gd name="connsiteX4" fmla="*/ 456706 w 456706"/>
                      <a:gd name="connsiteY4" fmla="*/ 42863 h 85725"/>
                      <a:gd name="connsiteX5" fmla="*/ 413843 w 456706"/>
                      <a:gd name="connsiteY5" fmla="*/ 85726 h 85725"/>
                      <a:gd name="connsiteX6" fmla="*/ 42863 w 456706"/>
                      <a:gd name="connsiteY6" fmla="*/ 85725 h 85725"/>
                      <a:gd name="connsiteX7" fmla="*/ 0 w 456706"/>
                      <a:gd name="connsiteY7" fmla="*/ 42862 h 85725"/>
                      <a:gd name="connsiteX8" fmla="*/ 0 w 456706"/>
                      <a:gd name="connsiteY8" fmla="*/ 42863 h 85725"/>
                      <a:gd name="connsiteX0" fmla="*/ 456706 w 548146"/>
                      <a:gd name="connsiteY0" fmla="*/ 42863 h 134303"/>
                      <a:gd name="connsiteX1" fmla="*/ 413843 w 548146"/>
                      <a:gd name="connsiteY1" fmla="*/ 85726 h 134303"/>
                      <a:gd name="connsiteX2" fmla="*/ 42863 w 548146"/>
                      <a:gd name="connsiteY2" fmla="*/ 85725 h 134303"/>
                      <a:gd name="connsiteX3" fmla="*/ 0 w 548146"/>
                      <a:gd name="connsiteY3" fmla="*/ 42862 h 134303"/>
                      <a:gd name="connsiteX4" fmla="*/ 0 w 548146"/>
                      <a:gd name="connsiteY4" fmla="*/ 42863 h 134303"/>
                      <a:gd name="connsiteX5" fmla="*/ 42863 w 548146"/>
                      <a:gd name="connsiteY5" fmla="*/ 0 h 134303"/>
                      <a:gd name="connsiteX6" fmla="*/ 413844 w 548146"/>
                      <a:gd name="connsiteY6" fmla="*/ 0 h 134303"/>
                      <a:gd name="connsiteX7" fmla="*/ 456707 w 548146"/>
                      <a:gd name="connsiteY7" fmla="*/ 42863 h 134303"/>
                      <a:gd name="connsiteX8" fmla="*/ 548146 w 548146"/>
                      <a:gd name="connsiteY8" fmla="*/ 134303 h 134303"/>
                      <a:gd name="connsiteX0" fmla="*/ 456706 w 456707"/>
                      <a:gd name="connsiteY0" fmla="*/ 42863 h 85726"/>
                      <a:gd name="connsiteX1" fmla="*/ 413843 w 456707"/>
                      <a:gd name="connsiteY1" fmla="*/ 85726 h 85726"/>
                      <a:gd name="connsiteX2" fmla="*/ 42863 w 456707"/>
                      <a:gd name="connsiteY2" fmla="*/ 85725 h 85726"/>
                      <a:gd name="connsiteX3" fmla="*/ 0 w 456707"/>
                      <a:gd name="connsiteY3" fmla="*/ 42862 h 85726"/>
                      <a:gd name="connsiteX4" fmla="*/ 0 w 456707"/>
                      <a:gd name="connsiteY4" fmla="*/ 42863 h 85726"/>
                      <a:gd name="connsiteX5" fmla="*/ 42863 w 456707"/>
                      <a:gd name="connsiteY5" fmla="*/ 0 h 85726"/>
                      <a:gd name="connsiteX6" fmla="*/ 413844 w 456707"/>
                      <a:gd name="connsiteY6" fmla="*/ 0 h 85726"/>
                      <a:gd name="connsiteX7" fmla="*/ 456707 w 456707"/>
                      <a:gd name="connsiteY7" fmla="*/ 42863 h 85726"/>
                      <a:gd name="connsiteX0" fmla="*/ 456706 w 456706"/>
                      <a:gd name="connsiteY0" fmla="*/ 42863 h 85726"/>
                      <a:gd name="connsiteX1" fmla="*/ 413843 w 456706"/>
                      <a:gd name="connsiteY1" fmla="*/ 85726 h 85726"/>
                      <a:gd name="connsiteX2" fmla="*/ 42863 w 456706"/>
                      <a:gd name="connsiteY2" fmla="*/ 85725 h 85726"/>
                      <a:gd name="connsiteX3" fmla="*/ 0 w 456706"/>
                      <a:gd name="connsiteY3" fmla="*/ 42862 h 85726"/>
                      <a:gd name="connsiteX4" fmla="*/ 0 w 456706"/>
                      <a:gd name="connsiteY4" fmla="*/ 42863 h 85726"/>
                      <a:gd name="connsiteX5" fmla="*/ 42863 w 456706"/>
                      <a:gd name="connsiteY5" fmla="*/ 0 h 85726"/>
                      <a:gd name="connsiteX6" fmla="*/ 413844 w 456706"/>
                      <a:gd name="connsiteY6" fmla="*/ 0 h 85726"/>
                      <a:gd name="connsiteX0" fmla="*/ 413843 w 413844"/>
                      <a:gd name="connsiteY0" fmla="*/ 85726 h 85726"/>
                      <a:gd name="connsiteX1" fmla="*/ 42863 w 413844"/>
                      <a:gd name="connsiteY1" fmla="*/ 85725 h 85726"/>
                      <a:gd name="connsiteX2" fmla="*/ 0 w 413844"/>
                      <a:gd name="connsiteY2" fmla="*/ 42862 h 85726"/>
                      <a:gd name="connsiteX3" fmla="*/ 0 w 413844"/>
                      <a:gd name="connsiteY3" fmla="*/ 42863 h 85726"/>
                      <a:gd name="connsiteX4" fmla="*/ 42863 w 413844"/>
                      <a:gd name="connsiteY4" fmla="*/ 0 h 85726"/>
                      <a:gd name="connsiteX5" fmla="*/ 413844 w 413844"/>
                      <a:gd name="connsiteY5" fmla="*/ 0 h 85726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13844" h="85726">
                        <a:moveTo>
                          <a:pt x="413843" y="85726"/>
                        </a:moveTo>
                        <a:lnTo>
                          <a:pt x="42863" y="85725"/>
                        </a:lnTo>
                        <a:cubicBezTo>
                          <a:pt x="19190" y="85725"/>
                          <a:pt x="0" y="66535"/>
                          <a:pt x="0" y="42862"/>
                        </a:cubicBezTo>
                        <a:lnTo>
                          <a:pt x="0" y="42863"/>
                        </a:lnTo>
                        <a:cubicBezTo>
                          <a:pt x="0" y="19190"/>
                          <a:pt x="19190" y="0"/>
                          <a:pt x="42863" y="0"/>
                        </a:cubicBezTo>
                        <a:lnTo>
                          <a:pt x="413844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5" name="四角形: 角を丸くする 148">
                    <a:extLst>
                      <a:ext uri="{FF2B5EF4-FFF2-40B4-BE49-F238E27FC236}">
                        <a16:creationId xmlns:a16="http://schemas.microsoft.com/office/drawing/2014/main" id="{7D3C150D-5A30-383B-399F-FBD2731B56DF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3049" y="5049241"/>
                    <a:ext cx="458866" cy="110760"/>
                  </a:xfrm>
                  <a:custGeom>
                    <a:avLst/>
                    <a:gdLst>
                      <a:gd name="connsiteX0" fmla="*/ 0 w 511687"/>
                      <a:gd name="connsiteY0" fmla="*/ 55380 h 110759"/>
                      <a:gd name="connsiteX1" fmla="*/ 55380 w 511687"/>
                      <a:gd name="connsiteY1" fmla="*/ 0 h 110759"/>
                      <a:gd name="connsiteX2" fmla="*/ 456308 w 511687"/>
                      <a:gd name="connsiteY2" fmla="*/ 0 h 110759"/>
                      <a:gd name="connsiteX3" fmla="*/ 511688 w 511687"/>
                      <a:gd name="connsiteY3" fmla="*/ 55380 h 110759"/>
                      <a:gd name="connsiteX4" fmla="*/ 511687 w 511687"/>
                      <a:gd name="connsiteY4" fmla="*/ 55380 h 110759"/>
                      <a:gd name="connsiteX5" fmla="*/ 456307 w 511687"/>
                      <a:gd name="connsiteY5" fmla="*/ 110760 h 110759"/>
                      <a:gd name="connsiteX6" fmla="*/ 55380 w 511687"/>
                      <a:gd name="connsiteY6" fmla="*/ 110759 h 110759"/>
                      <a:gd name="connsiteX7" fmla="*/ 0 w 511687"/>
                      <a:gd name="connsiteY7" fmla="*/ 55379 h 110759"/>
                      <a:gd name="connsiteX8" fmla="*/ 0 w 511687"/>
                      <a:gd name="connsiteY8" fmla="*/ 55380 h 110759"/>
                      <a:gd name="connsiteX0" fmla="*/ 511687 w 603127"/>
                      <a:gd name="connsiteY0" fmla="*/ 55380 h 146820"/>
                      <a:gd name="connsiteX1" fmla="*/ 456307 w 603127"/>
                      <a:gd name="connsiteY1" fmla="*/ 110760 h 146820"/>
                      <a:gd name="connsiteX2" fmla="*/ 55380 w 603127"/>
                      <a:gd name="connsiteY2" fmla="*/ 110759 h 146820"/>
                      <a:gd name="connsiteX3" fmla="*/ 0 w 603127"/>
                      <a:gd name="connsiteY3" fmla="*/ 55379 h 146820"/>
                      <a:gd name="connsiteX4" fmla="*/ 0 w 603127"/>
                      <a:gd name="connsiteY4" fmla="*/ 55380 h 146820"/>
                      <a:gd name="connsiteX5" fmla="*/ 55380 w 603127"/>
                      <a:gd name="connsiteY5" fmla="*/ 0 h 146820"/>
                      <a:gd name="connsiteX6" fmla="*/ 456308 w 603127"/>
                      <a:gd name="connsiteY6" fmla="*/ 0 h 146820"/>
                      <a:gd name="connsiteX7" fmla="*/ 511688 w 603127"/>
                      <a:gd name="connsiteY7" fmla="*/ 55380 h 146820"/>
                      <a:gd name="connsiteX8" fmla="*/ 603127 w 603127"/>
                      <a:gd name="connsiteY8" fmla="*/ 146820 h 146820"/>
                      <a:gd name="connsiteX0" fmla="*/ 511687 w 511688"/>
                      <a:gd name="connsiteY0" fmla="*/ 55380 h 110760"/>
                      <a:gd name="connsiteX1" fmla="*/ 456307 w 511688"/>
                      <a:gd name="connsiteY1" fmla="*/ 110760 h 110760"/>
                      <a:gd name="connsiteX2" fmla="*/ 55380 w 511688"/>
                      <a:gd name="connsiteY2" fmla="*/ 110759 h 110760"/>
                      <a:gd name="connsiteX3" fmla="*/ 0 w 511688"/>
                      <a:gd name="connsiteY3" fmla="*/ 55379 h 110760"/>
                      <a:gd name="connsiteX4" fmla="*/ 0 w 511688"/>
                      <a:gd name="connsiteY4" fmla="*/ 55380 h 110760"/>
                      <a:gd name="connsiteX5" fmla="*/ 55380 w 511688"/>
                      <a:gd name="connsiteY5" fmla="*/ 0 h 110760"/>
                      <a:gd name="connsiteX6" fmla="*/ 456308 w 511688"/>
                      <a:gd name="connsiteY6" fmla="*/ 0 h 110760"/>
                      <a:gd name="connsiteX7" fmla="*/ 511688 w 511688"/>
                      <a:gd name="connsiteY7" fmla="*/ 55380 h 110760"/>
                      <a:gd name="connsiteX0" fmla="*/ 511687 w 511687"/>
                      <a:gd name="connsiteY0" fmla="*/ 55380 h 110760"/>
                      <a:gd name="connsiteX1" fmla="*/ 456307 w 511687"/>
                      <a:gd name="connsiteY1" fmla="*/ 110760 h 110760"/>
                      <a:gd name="connsiteX2" fmla="*/ 55380 w 511687"/>
                      <a:gd name="connsiteY2" fmla="*/ 110759 h 110760"/>
                      <a:gd name="connsiteX3" fmla="*/ 0 w 511687"/>
                      <a:gd name="connsiteY3" fmla="*/ 55379 h 110760"/>
                      <a:gd name="connsiteX4" fmla="*/ 0 w 511687"/>
                      <a:gd name="connsiteY4" fmla="*/ 55380 h 110760"/>
                      <a:gd name="connsiteX5" fmla="*/ 55380 w 511687"/>
                      <a:gd name="connsiteY5" fmla="*/ 0 h 110760"/>
                      <a:gd name="connsiteX6" fmla="*/ 456308 w 511687"/>
                      <a:gd name="connsiteY6" fmla="*/ 0 h 110760"/>
                      <a:gd name="connsiteX0" fmla="*/ 456307 w 456308"/>
                      <a:gd name="connsiteY0" fmla="*/ 110760 h 110760"/>
                      <a:gd name="connsiteX1" fmla="*/ 55380 w 456308"/>
                      <a:gd name="connsiteY1" fmla="*/ 110759 h 110760"/>
                      <a:gd name="connsiteX2" fmla="*/ 0 w 456308"/>
                      <a:gd name="connsiteY2" fmla="*/ 55379 h 110760"/>
                      <a:gd name="connsiteX3" fmla="*/ 0 w 456308"/>
                      <a:gd name="connsiteY3" fmla="*/ 55380 h 110760"/>
                      <a:gd name="connsiteX4" fmla="*/ 55380 w 456308"/>
                      <a:gd name="connsiteY4" fmla="*/ 0 h 110760"/>
                      <a:gd name="connsiteX5" fmla="*/ 456308 w 456308"/>
                      <a:gd name="connsiteY5" fmla="*/ 0 h 110760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456308" h="110760">
                        <a:moveTo>
                          <a:pt x="456307" y="110760"/>
                        </a:moveTo>
                        <a:lnTo>
                          <a:pt x="55380" y="110759"/>
                        </a:lnTo>
                        <a:cubicBezTo>
                          <a:pt x="24794" y="110759"/>
                          <a:pt x="0" y="85965"/>
                          <a:pt x="0" y="55379"/>
                        </a:cubicBezTo>
                        <a:lnTo>
                          <a:pt x="0" y="55380"/>
                        </a:lnTo>
                        <a:cubicBezTo>
                          <a:pt x="0" y="24794"/>
                          <a:pt x="24794" y="0"/>
                          <a:pt x="55380" y="0"/>
                        </a:cubicBezTo>
                        <a:lnTo>
                          <a:pt x="45630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6" name="四角形: 角を丸くする 149">
                    <a:extLst>
                      <a:ext uri="{FF2B5EF4-FFF2-40B4-BE49-F238E27FC236}">
                        <a16:creationId xmlns:a16="http://schemas.microsoft.com/office/drawing/2014/main" id="{4D337E7D-0F4F-CA8D-8576-77B312FB660D}"/>
                      </a:ext>
                    </a:extLst>
                  </p:cNvPr>
                  <p:cNvSpPr/>
                  <p:nvPr/>
                </p:nvSpPr>
                <p:spPr>
                  <a:xfrm rot="2700000">
                    <a:off x="4720111" y="5135433"/>
                    <a:ext cx="394135" cy="104024"/>
                  </a:xfrm>
                  <a:custGeom>
                    <a:avLst/>
                    <a:gdLst>
                      <a:gd name="connsiteX0" fmla="*/ 0 w 451259"/>
                      <a:gd name="connsiteY0" fmla="*/ 52012 h 104023"/>
                      <a:gd name="connsiteX1" fmla="*/ 52012 w 451259"/>
                      <a:gd name="connsiteY1" fmla="*/ 0 h 104023"/>
                      <a:gd name="connsiteX2" fmla="*/ 399248 w 451259"/>
                      <a:gd name="connsiteY2" fmla="*/ 0 h 104023"/>
                      <a:gd name="connsiteX3" fmla="*/ 451260 w 451259"/>
                      <a:gd name="connsiteY3" fmla="*/ 52012 h 104023"/>
                      <a:gd name="connsiteX4" fmla="*/ 451259 w 451259"/>
                      <a:gd name="connsiteY4" fmla="*/ 52012 h 104023"/>
                      <a:gd name="connsiteX5" fmla="*/ 399247 w 451259"/>
                      <a:gd name="connsiteY5" fmla="*/ 104024 h 104023"/>
                      <a:gd name="connsiteX6" fmla="*/ 52012 w 451259"/>
                      <a:gd name="connsiteY6" fmla="*/ 104023 h 104023"/>
                      <a:gd name="connsiteX7" fmla="*/ 0 w 451259"/>
                      <a:gd name="connsiteY7" fmla="*/ 52011 h 104023"/>
                      <a:gd name="connsiteX8" fmla="*/ 0 w 451259"/>
                      <a:gd name="connsiteY8" fmla="*/ 52012 h 104023"/>
                      <a:gd name="connsiteX0" fmla="*/ 451259 w 542699"/>
                      <a:gd name="connsiteY0" fmla="*/ 52012 h 143452"/>
                      <a:gd name="connsiteX1" fmla="*/ 399247 w 542699"/>
                      <a:gd name="connsiteY1" fmla="*/ 104024 h 143452"/>
                      <a:gd name="connsiteX2" fmla="*/ 52012 w 542699"/>
                      <a:gd name="connsiteY2" fmla="*/ 104023 h 143452"/>
                      <a:gd name="connsiteX3" fmla="*/ 0 w 542699"/>
                      <a:gd name="connsiteY3" fmla="*/ 52011 h 143452"/>
                      <a:gd name="connsiteX4" fmla="*/ 0 w 542699"/>
                      <a:gd name="connsiteY4" fmla="*/ 52012 h 143452"/>
                      <a:gd name="connsiteX5" fmla="*/ 52012 w 542699"/>
                      <a:gd name="connsiteY5" fmla="*/ 0 h 143452"/>
                      <a:gd name="connsiteX6" fmla="*/ 399248 w 542699"/>
                      <a:gd name="connsiteY6" fmla="*/ 0 h 143452"/>
                      <a:gd name="connsiteX7" fmla="*/ 451260 w 542699"/>
                      <a:gd name="connsiteY7" fmla="*/ 52012 h 143452"/>
                      <a:gd name="connsiteX8" fmla="*/ 542699 w 542699"/>
                      <a:gd name="connsiteY8" fmla="*/ 143452 h 143452"/>
                      <a:gd name="connsiteX0" fmla="*/ 451259 w 451260"/>
                      <a:gd name="connsiteY0" fmla="*/ 52012 h 104024"/>
                      <a:gd name="connsiteX1" fmla="*/ 399247 w 451260"/>
                      <a:gd name="connsiteY1" fmla="*/ 104024 h 104024"/>
                      <a:gd name="connsiteX2" fmla="*/ 52012 w 451260"/>
                      <a:gd name="connsiteY2" fmla="*/ 104023 h 104024"/>
                      <a:gd name="connsiteX3" fmla="*/ 0 w 451260"/>
                      <a:gd name="connsiteY3" fmla="*/ 52011 h 104024"/>
                      <a:gd name="connsiteX4" fmla="*/ 0 w 451260"/>
                      <a:gd name="connsiteY4" fmla="*/ 52012 h 104024"/>
                      <a:gd name="connsiteX5" fmla="*/ 52012 w 451260"/>
                      <a:gd name="connsiteY5" fmla="*/ 0 h 104024"/>
                      <a:gd name="connsiteX6" fmla="*/ 399248 w 451260"/>
                      <a:gd name="connsiteY6" fmla="*/ 0 h 104024"/>
                      <a:gd name="connsiteX7" fmla="*/ 451260 w 451260"/>
                      <a:gd name="connsiteY7" fmla="*/ 52012 h 104024"/>
                      <a:gd name="connsiteX0" fmla="*/ 451259 w 451259"/>
                      <a:gd name="connsiteY0" fmla="*/ 52012 h 104024"/>
                      <a:gd name="connsiteX1" fmla="*/ 399247 w 451259"/>
                      <a:gd name="connsiteY1" fmla="*/ 104024 h 104024"/>
                      <a:gd name="connsiteX2" fmla="*/ 52012 w 451259"/>
                      <a:gd name="connsiteY2" fmla="*/ 104023 h 104024"/>
                      <a:gd name="connsiteX3" fmla="*/ 0 w 451259"/>
                      <a:gd name="connsiteY3" fmla="*/ 52011 h 104024"/>
                      <a:gd name="connsiteX4" fmla="*/ 0 w 451259"/>
                      <a:gd name="connsiteY4" fmla="*/ 52012 h 104024"/>
                      <a:gd name="connsiteX5" fmla="*/ 52012 w 451259"/>
                      <a:gd name="connsiteY5" fmla="*/ 0 h 104024"/>
                      <a:gd name="connsiteX6" fmla="*/ 399248 w 451259"/>
                      <a:gd name="connsiteY6" fmla="*/ 0 h 104024"/>
                      <a:gd name="connsiteX0" fmla="*/ 399247 w 399248"/>
                      <a:gd name="connsiteY0" fmla="*/ 104024 h 104024"/>
                      <a:gd name="connsiteX1" fmla="*/ 52012 w 399248"/>
                      <a:gd name="connsiteY1" fmla="*/ 104023 h 104024"/>
                      <a:gd name="connsiteX2" fmla="*/ 0 w 399248"/>
                      <a:gd name="connsiteY2" fmla="*/ 52011 h 104024"/>
                      <a:gd name="connsiteX3" fmla="*/ 0 w 399248"/>
                      <a:gd name="connsiteY3" fmla="*/ 52012 h 104024"/>
                      <a:gd name="connsiteX4" fmla="*/ 52012 w 399248"/>
                      <a:gd name="connsiteY4" fmla="*/ 0 h 104024"/>
                      <a:gd name="connsiteX5" fmla="*/ 399248 w 399248"/>
                      <a:gd name="connsiteY5" fmla="*/ 0 h 104024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99248" h="104024">
                        <a:moveTo>
                          <a:pt x="399247" y="104024"/>
                        </a:moveTo>
                        <a:lnTo>
                          <a:pt x="52012" y="104023"/>
                        </a:lnTo>
                        <a:cubicBezTo>
                          <a:pt x="23287" y="104023"/>
                          <a:pt x="0" y="80736"/>
                          <a:pt x="0" y="52011"/>
                        </a:cubicBezTo>
                        <a:lnTo>
                          <a:pt x="0" y="52012"/>
                        </a:lnTo>
                        <a:cubicBezTo>
                          <a:pt x="0" y="23287"/>
                          <a:pt x="23287" y="0"/>
                          <a:pt x="52012" y="0"/>
                        </a:cubicBezTo>
                        <a:lnTo>
                          <a:pt x="399248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7" name="四角形: 角を丸くする 150">
                    <a:extLst>
                      <a:ext uri="{FF2B5EF4-FFF2-40B4-BE49-F238E27FC236}">
                        <a16:creationId xmlns:a16="http://schemas.microsoft.com/office/drawing/2014/main" id="{18E560A7-9C1C-9B83-AB42-53A920B3183E}"/>
                      </a:ext>
                    </a:extLst>
                  </p:cNvPr>
                  <p:cNvSpPr/>
                  <p:nvPr/>
                </p:nvSpPr>
                <p:spPr>
                  <a:xfrm rot="2431359">
                    <a:off x="4768782" y="5253475"/>
                    <a:ext cx="317373" cy="90726"/>
                  </a:xfrm>
                  <a:custGeom>
                    <a:avLst/>
                    <a:gdLst>
                      <a:gd name="connsiteX0" fmla="*/ 0 w 384530"/>
                      <a:gd name="connsiteY0" fmla="*/ 46631 h 93261"/>
                      <a:gd name="connsiteX1" fmla="*/ 46631 w 384530"/>
                      <a:gd name="connsiteY1" fmla="*/ 0 h 93261"/>
                      <a:gd name="connsiteX2" fmla="*/ 337900 w 384530"/>
                      <a:gd name="connsiteY2" fmla="*/ 0 h 93261"/>
                      <a:gd name="connsiteX3" fmla="*/ 384531 w 384530"/>
                      <a:gd name="connsiteY3" fmla="*/ 46631 h 93261"/>
                      <a:gd name="connsiteX4" fmla="*/ 384530 w 384530"/>
                      <a:gd name="connsiteY4" fmla="*/ 46631 h 93261"/>
                      <a:gd name="connsiteX5" fmla="*/ 337899 w 384530"/>
                      <a:gd name="connsiteY5" fmla="*/ 93262 h 93261"/>
                      <a:gd name="connsiteX6" fmla="*/ 46631 w 384530"/>
                      <a:gd name="connsiteY6" fmla="*/ 93261 h 93261"/>
                      <a:gd name="connsiteX7" fmla="*/ 0 w 384530"/>
                      <a:gd name="connsiteY7" fmla="*/ 46630 h 93261"/>
                      <a:gd name="connsiteX8" fmla="*/ 0 w 384530"/>
                      <a:gd name="connsiteY8" fmla="*/ 46631 h 93261"/>
                      <a:gd name="connsiteX0" fmla="*/ 384530 w 475970"/>
                      <a:gd name="connsiteY0" fmla="*/ 46631 h 138071"/>
                      <a:gd name="connsiteX1" fmla="*/ 337899 w 475970"/>
                      <a:gd name="connsiteY1" fmla="*/ 93262 h 138071"/>
                      <a:gd name="connsiteX2" fmla="*/ 46631 w 475970"/>
                      <a:gd name="connsiteY2" fmla="*/ 93261 h 138071"/>
                      <a:gd name="connsiteX3" fmla="*/ 0 w 475970"/>
                      <a:gd name="connsiteY3" fmla="*/ 46630 h 138071"/>
                      <a:gd name="connsiteX4" fmla="*/ 0 w 475970"/>
                      <a:gd name="connsiteY4" fmla="*/ 46631 h 138071"/>
                      <a:gd name="connsiteX5" fmla="*/ 46631 w 475970"/>
                      <a:gd name="connsiteY5" fmla="*/ 0 h 138071"/>
                      <a:gd name="connsiteX6" fmla="*/ 337900 w 475970"/>
                      <a:gd name="connsiteY6" fmla="*/ 0 h 138071"/>
                      <a:gd name="connsiteX7" fmla="*/ 384531 w 475970"/>
                      <a:gd name="connsiteY7" fmla="*/ 46631 h 138071"/>
                      <a:gd name="connsiteX8" fmla="*/ 475970 w 475970"/>
                      <a:gd name="connsiteY8" fmla="*/ 138071 h 138071"/>
                      <a:gd name="connsiteX0" fmla="*/ 384530 w 482422"/>
                      <a:gd name="connsiteY0" fmla="*/ 46631 h 141952"/>
                      <a:gd name="connsiteX1" fmla="*/ 337899 w 482422"/>
                      <a:gd name="connsiteY1" fmla="*/ 93262 h 141952"/>
                      <a:gd name="connsiteX2" fmla="*/ 46631 w 482422"/>
                      <a:gd name="connsiteY2" fmla="*/ 93261 h 141952"/>
                      <a:gd name="connsiteX3" fmla="*/ 0 w 482422"/>
                      <a:gd name="connsiteY3" fmla="*/ 46630 h 141952"/>
                      <a:gd name="connsiteX4" fmla="*/ 0 w 482422"/>
                      <a:gd name="connsiteY4" fmla="*/ 46631 h 141952"/>
                      <a:gd name="connsiteX5" fmla="*/ 46631 w 482422"/>
                      <a:gd name="connsiteY5" fmla="*/ 0 h 141952"/>
                      <a:gd name="connsiteX6" fmla="*/ 337900 w 482422"/>
                      <a:gd name="connsiteY6" fmla="*/ 0 h 141952"/>
                      <a:gd name="connsiteX7" fmla="*/ 384531 w 482422"/>
                      <a:gd name="connsiteY7" fmla="*/ 46631 h 141952"/>
                      <a:gd name="connsiteX8" fmla="*/ 482422 w 482422"/>
                      <a:gd name="connsiteY8" fmla="*/ 141952 h 141952"/>
                      <a:gd name="connsiteX0" fmla="*/ 384530 w 384531"/>
                      <a:gd name="connsiteY0" fmla="*/ 46631 h 93262"/>
                      <a:gd name="connsiteX1" fmla="*/ 337899 w 384531"/>
                      <a:gd name="connsiteY1" fmla="*/ 93262 h 93262"/>
                      <a:gd name="connsiteX2" fmla="*/ 46631 w 384531"/>
                      <a:gd name="connsiteY2" fmla="*/ 93261 h 93262"/>
                      <a:gd name="connsiteX3" fmla="*/ 0 w 384531"/>
                      <a:gd name="connsiteY3" fmla="*/ 46630 h 93262"/>
                      <a:gd name="connsiteX4" fmla="*/ 0 w 384531"/>
                      <a:gd name="connsiteY4" fmla="*/ 46631 h 93262"/>
                      <a:gd name="connsiteX5" fmla="*/ 46631 w 384531"/>
                      <a:gd name="connsiteY5" fmla="*/ 0 h 93262"/>
                      <a:gd name="connsiteX6" fmla="*/ 337900 w 384531"/>
                      <a:gd name="connsiteY6" fmla="*/ 0 h 93262"/>
                      <a:gd name="connsiteX7" fmla="*/ 384531 w 384531"/>
                      <a:gd name="connsiteY7" fmla="*/ 46631 h 93262"/>
                      <a:gd name="connsiteX0" fmla="*/ 384530 w 384530"/>
                      <a:gd name="connsiteY0" fmla="*/ 46631 h 93262"/>
                      <a:gd name="connsiteX1" fmla="*/ 337899 w 384530"/>
                      <a:gd name="connsiteY1" fmla="*/ 93262 h 93262"/>
                      <a:gd name="connsiteX2" fmla="*/ 46631 w 384530"/>
                      <a:gd name="connsiteY2" fmla="*/ 93261 h 93262"/>
                      <a:gd name="connsiteX3" fmla="*/ 0 w 384530"/>
                      <a:gd name="connsiteY3" fmla="*/ 46630 h 93262"/>
                      <a:gd name="connsiteX4" fmla="*/ 0 w 384530"/>
                      <a:gd name="connsiteY4" fmla="*/ 46631 h 93262"/>
                      <a:gd name="connsiteX5" fmla="*/ 46631 w 384530"/>
                      <a:gd name="connsiteY5" fmla="*/ 0 h 93262"/>
                      <a:gd name="connsiteX6" fmla="*/ 337900 w 384530"/>
                      <a:gd name="connsiteY6" fmla="*/ 0 h 93262"/>
                      <a:gd name="connsiteX0" fmla="*/ 337899 w 337900"/>
                      <a:gd name="connsiteY0" fmla="*/ 93262 h 93262"/>
                      <a:gd name="connsiteX1" fmla="*/ 46631 w 337900"/>
                      <a:gd name="connsiteY1" fmla="*/ 93261 h 93262"/>
                      <a:gd name="connsiteX2" fmla="*/ 0 w 337900"/>
                      <a:gd name="connsiteY2" fmla="*/ 46630 h 93262"/>
                      <a:gd name="connsiteX3" fmla="*/ 0 w 337900"/>
                      <a:gd name="connsiteY3" fmla="*/ 46631 h 93262"/>
                      <a:gd name="connsiteX4" fmla="*/ 46631 w 337900"/>
                      <a:gd name="connsiteY4" fmla="*/ 0 h 93262"/>
                      <a:gd name="connsiteX5" fmla="*/ 337900 w 337900"/>
                      <a:gd name="connsiteY5" fmla="*/ 0 h 93262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</a:cxnLst>
                    <a:rect l="l" t="t" r="r" b="b"/>
                    <a:pathLst>
                      <a:path w="337900" h="93262">
                        <a:moveTo>
                          <a:pt x="337899" y="93262"/>
                        </a:moveTo>
                        <a:lnTo>
                          <a:pt x="46631" y="93261"/>
                        </a:lnTo>
                        <a:cubicBezTo>
                          <a:pt x="20877" y="93261"/>
                          <a:pt x="0" y="72384"/>
                          <a:pt x="0" y="46630"/>
                        </a:cubicBezTo>
                        <a:lnTo>
                          <a:pt x="0" y="46631"/>
                        </a:lnTo>
                        <a:cubicBezTo>
                          <a:pt x="0" y="20877"/>
                          <a:pt x="20877" y="0"/>
                          <a:pt x="46631" y="0"/>
                        </a:cubicBezTo>
                        <a:lnTo>
                          <a:pt x="337900" y="0"/>
                        </a:lnTo>
                      </a:path>
                    </a:pathLst>
                  </a:custGeom>
                  <a:solidFill>
                    <a:srgbClr val="FFCC99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  <p:sp>
                <p:nvSpPr>
                  <p:cNvPr id="28" name="楕円 27">
                    <a:extLst>
                      <a:ext uri="{FF2B5EF4-FFF2-40B4-BE49-F238E27FC236}">
                        <a16:creationId xmlns:a16="http://schemas.microsoft.com/office/drawing/2014/main" id="{AE52F4B1-8E09-4FE3-4867-A044A24742D7}"/>
                      </a:ext>
                    </a:extLst>
                  </p:cNvPr>
                  <p:cNvSpPr/>
                  <p:nvPr/>
                </p:nvSpPr>
                <p:spPr>
                  <a:xfrm rot="18900000">
                    <a:off x="5025038" y="5206058"/>
                    <a:ext cx="280430" cy="224421"/>
                  </a:xfrm>
                  <a:prstGeom prst="ellipse">
                    <a:avLst/>
                  </a:prstGeom>
                  <a:solidFill>
                    <a:srgbClr val="FFCC99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  <a:latin typeface="Arial" charset="0"/>
                      <a:ea typeface="ＭＳ Ｐゴシック" charset="-128"/>
                    </a:endParaRPr>
                  </a:p>
                </p:txBody>
              </p:sp>
            </p:grpSp>
          </p:grpSp>
          <p:grpSp>
            <p:nvGrpSpPr>
              <p:cNvPr id="19" name="グループ化 18">
                <a:extLst>
                  <a:ext uri="{FF2B5EF4-FFF2-40B4-BE49-F238E27FC236}">
                    <a16:creationId xmlns:a16="http://schemas.microsoft.com/office/drawing/2014/main" id="{955DBDB8-99D3-B7D4-4058-66EF9CB339D7}"/>
                  </a:ext>
                </a:extLst>
              </p:cNvPr>
              <p:cNvGrpSpPr/>
              <p:nvPr/>
            </p:nvGrpSpPr>
            <p:grpSpPr>
              <a:xfrm rot="19800000">
                <a:off x="6144184" y="7900499"/>
                <a:ext cx="674767" cy="975043"/>
                <a:chOff x="6144184" y="7900499"/>
                <a:chExt cx="674767" cy="975043"/>
              </a:xfrm>
            </p:grpSpPr>
            <p:sp>
              <p:nvSpPr>
                <p:cNvPr id="20" name="四角形: 上の 2 つの角を丸める 19">
                  <a:extLst>
                    <a:ext uri="{FF2B5EF4-FFF2-40B4-BE49-F238E27FC236}">
                      <a16:creationId xmlns:a16="http://schemas.microsoft.com/office/drawing/2014/main" id="{BECFCFB5-48F8-7B0E-42AC-94B4DD9DA1A1}"/>
                    </a:ext>
                  </a:extLst>
                </p:cNvPr>
                <p:cNvSpPr/>
                <p:nvPr/>
              </p:nvSpPr>
              <p:spPr bwMode="auto">
                <a:xfrm rot="12783480">
                  <a:off x="6144184" y="8018667"/>
                  <a:ext cx="410524" cy="856875"/>
                </a:xfrm>
                <a:prstGeom prst="round2SameRect">
                  <a:avLst>
                    <a:gd name="adj1" fmla="val 50000"/>
                    <a:gd name="adj2" fmla="val 12148"/>
                  </a:avLst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  <p:sp>
              <p:nvSpPr>
                <p:cNvPr id="21" name="四角形: 上の 2 つの角を丸める 20">
                  <a:extLst>
                    <a:ext uri="{FF2B5EF4-FFF2-40B4-BE49-F238E27FC236}">
                      <a16:creationId xmlns:a16="http://schemas.microsoft.com/office/drawing/2014/main" id="{0D1FF8C6-11B3-7908-0992-8556B0A3A6FB}"/>
                    </a:ext>
                  </a:extLst>
                </p:cNvPr>
                <p:cNvSpPr/>
                <p:nvPr/>
              </p:nvSpPr>
              <p:spPr bwMode="auto">
                <a:xfrm rot="12783480">
                  <a:off x="6472102" y="7900499"/>
                  <a:ext cx="346849" cy="205926"/>
                </a:xfrm>
                <a:prstGeom prst="round2SameRect">
                  <a:avLst>
                    <a:gd name="adj1" fmla="val 0"/>
                    <a:gd name="adj2" fmla="val 0"/>
                  </a:avLst>
                </a:prstGeom>
                <a:solidFill>
                  <a:schemeClr val="accent1">
                    <a:lumMod val="50000"/>
                  </a:schemeClr>
                </a:solidFill>
                <a:ln w="3810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lang="ja-JP" altLang="en-US"/>
                </a:p>
              </p:txBody>
            </p:sp>
          </p:grpSp>
        </p:grpSp>
      </p:grpSp>
    </p:spTree>
    <p:extLst>
      <p:ext uri="{BB962C8B-B14F-4D97-AF65-F5344CB8AC3E}">
        <p14:creationId xmlns:p14="http://schemas.microsoft.com/office/powerpoint/2010/main" val="2802158376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54</Words>
  <Application>Microsoft Office PowerPoint</Application>
  <PresentationFormat>A4 210 x 297 mm</PresentationFormat>
  <Paragraphs>18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Arial</vt:lpstr>
      <vt:lpstr>Calibri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poph01_不明な点がございましたら、受付までお問い合わせください</dc:title>
  <dc:subject>poph01_不明な点がございましたら、受付までお問い合わせください</dc:subject>
  <dc:creator>でじけろお</dc:creator>
  <cp:lastModifiedBy/>
  <cp:revision>1</cp:revision>
  <dcterms:created xsi:type="dcterms:W3CDTF">2014-12-04T06:28:23Z</dcterms:created>
  <dcterms:modified xsi:type="dcterms:W3CDTF">2024-12-09T23:12:46Z</dcterms:modified>
  <cp:version>1</cp:version>
</cp:coreProperties>
</file>

<file path=docProps/thumbnail.jpeg>
</file>