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24" r:id="rId2"/>
    <p:sldId id="327" r:id="rId3"/>
    <p:sldId id="318" r:id="rId4"/>
    <p:sldId id="329" r:id="rId5"/>
    <p:sldId id="328" r:id="rId6"/>
    <p:sldId id="330" r:id="rId7"/>
  </p:sldIdLst>
  <p:sldSz cx="6858000" cy="9906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ECFF"/>
    <a:srgbClr val="66CCFF"/>
    <a:srgbClr val="FF0000"/>
    <a:srgbClr val="99CCFF"/>
    <a:srgbClr val="FFCC66"/>
    <a:srgbClr val="FF6600"/>
    <a:srgbClr val="CC6600"/>
    <a:srgbClr val="CC9900"/>
    <a:srgbClr val="663300"/>
    <a:srgbClr val="00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5994" autoAdjust="0"/>
    <p:restoredTop sz="94660"/>
  </p:normalViewPr>
  <p:slideViewPr>
    <p:cSldViewPr>
      <p:cViewPr varScale="1">
        <p:scale>
          <a:sx n="53" d="100"/>
          <a:sy n="53" d="100"/>
        </p:scale>
        <p:origin x="1122" y="78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23642" cy="845220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826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541826" y="4198586"/>
            <a:ext cx="5829300" cy="216693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81754" y="2311401"/>
            <a:ext cx="3033346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049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049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483952" y="2217385"/>
            <a:ext cx="3031148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483952" y="3141486"/>
            <a:ext cx="3031148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326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681654" y="394406"/>
            <a:ext cx="3833446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326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124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124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124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699"/>
            <a:ext cx="6172200" cy="1651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1401"/>
            <a:ext cx="6172200" cy="653750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880"/>
            <a:ext cx="21717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880"/>
            <a:ext cx="1600200" cy="6879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7613CB8C-09DF-4B16-9505-B6A378F3A846}"/>
              </a:ext>
            </a:extLst>
          </p:cNvPr>
          <p:cNvSpPr/>
          <p:nvPr/>
        </p:nvSpPr>
        <p:spPr>
          <a:xfrm rot="5400000">
            <a:off x="-1171075" y="1825793"/>
            <a:ext cx="9200150" cy="6254416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027A1A9-689F-DE56-E22E-8C9289890534}"/>
              </a:ext>
            </a:extLst>
          </p:cNvPr>
          <p:cNvSpPr txBox="1"/>
          <p:nvPr/>
        </p:nvSpPr>
        <p:spPr>
          <a:xfrm rot="5400000">
            <a:off x="-1324086" y="3774071"/>
            <a:ext cx="8039100" cy="235786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受付まで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お問い合わせください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16B33502-E081-4F16-AC31-8773D88AAA02}"/>
              </a:ext>
            </a:extLst>
          </p:cNvPr>
          <p:cNvSpPr/>
          <p:nvPr/>
        </p:nvSpPr>
        <p:spPr>
          <a:xfrm rot="5400000">
            <a:off x="-1335644" y="1713915"/>
            <a:ext cx="9529288" cy="6478172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3FFB7FB9-BAF6-318B-D2F0-6F6D1C68CA90}"/>
              </a:ext>
            </a:extLst>
          </p:cNvPr>
          <p:cNvSpPr txBox="1"/>
          <p:nvPr/>
        </p:nvSpPr>
        <p:spPr>
          <a:xfrm rot="5400000">
            <a:off x="681501" y="4368821"/>
            <a:ext cx="8039100" cy="1168361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不明な点がございましたら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3829906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B2365559-0FC3-B057-7062-ABD5AFDF50CC}"/>
              </a:ext>
            </a:extLst>
          </p:cNvPr>
          <p:cNvGrpSpPr/>
          <p:nvPr/>
        </p:nvGrpSpPr>
        <p:grpSpPr>
          <a:xfrm>
            <a:off x="967893" y="493777"/>
            <a:ext cx="4865980" cy="8918450"/>
            <a:chOff x="1516534" y="933451"/>
            <a:chExt cx="3768697" cy="8039101"/>
          </a:xfrm>
        </p:grpSpPr>
        <p:sp>
          <p:nvSpPr>
            <p:cNvPr id="2" name="テキスト ボックス 1">
              <a:extLst>
                <a:ext uri="{FF2B5EF4-FFF2-40B4-BE49-F238E27FC236}">
                  <a16:creationId xmlns:a16="http://schemas.microsoft.com/office/drawing/2014/main" id="{E3B743A3-4296-99DF-897A-B0495DB37DE6}"/>
                </a:ext>
              </a:extLst>
            </p:cNvPr>
            <p:cNvSpPr txBox="1"/>
            <p:nvPr/>
          </p:nvSpPr>
          <p:spPr>
            <a:xfrm rot="5400000">
              <a:off x="-1324086" y="3774071"/>
              <a:ext cx="8039100" cy="2357860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受付まで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お問い合わせください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4C7E1686-166A-3A0E-DA61-007180F1148F}"/>
                </a:ext>
              </a:extLst>
            </p:cNvPr>
            <p:cNvSpPr txBox="1"/>
            <p:nvPr/>
          </p:nvSpPr>
          <p:spPr>
            <a:xfrm rot="5400000">
              <a:off x="681501" y="4368821"/>
              <a:ext cx="8039100" cy="1168361"/>
            </a:xfrm>
            <a:prstGeom prst="rect">
              <a:avLst/>
            </a:prstGeom>
            <a:noFill/>
          </p:spPr>
          <p:txBody>
            <a:bodyPr vert="eaVert"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ysClr val="windowText" lastClr="000000"/>
                  </a:solidFill>
                </a:rPr>
                <a:t>不明な点がございましたら</a:t>
              </a:r>
              <a:endPara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44131279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8058259B-5C61-4EAB-F66E-F30E9D1E93D6}"/>
              </a:ext>
            </a:extLst>
          </p:cNvPr>
          <p:cNvSpPr/>
          <p:nvPr/>
        </p:nvSpPr>
        <p:spPr>
          <a:xfrm>
            <a:off x="101600" y="101601"/>
            <a:ext cx="6657770" cy="3501250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BE89DB38-864E-ED8F-5887-69F82D3D91A7}"/>
              </a:ext>
            </a:extLst>
          </p:cNvPr>
          <p:cNvGrpSpPr/>
          <p:nvPr/>
        </p:nvGrpSpPr>
        <p:grpSpPr>
          <a:xfrm>
            <a:off x="1981199" y="431239"/>
            <a:ext cx="2895602" cy="2841974"/>
            <a:chOff x="872070" y="1074215"/>
            <a:chExt cx="2292711" cy="2250250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7CCD93D2-12A6-38B9-789D-ABB7288D8D40}"/>
                </a:ext>
              </a:extLst>
            </p:cNvPr>
            <p:cNvGrpSpPr/>
            <p:nvPr/>
          </p:nvGrpSpPr>
          <p:grpSpPr>
            <a:xfrm>
              <a:off x="872070" y="1074215"/>
              <a:ext cx="2292711" cy="2250250"/>
              <a:chOff x="-9318211" y="1235553"/>
              <a:chExt cx="2962338" cy="2907476"/>
            </a:xfrm>
          </p:grpSpPr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201CD88C-3FB1-BBF2-91BF-56E426A14A6F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EADDCEE2-E1FD-CE76-3BB1-84985125FE34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F6AA5460-4837-E705-077A-D21A826083FF}"/>
                </a:ext>
              </a:extLst>
            </p:cNvPr>
            <p:cNvSpPr/>
            <p:nvPr/>
          </p:nvSpPr>
          <p:spPr bwMode="auto">
            <a:xfrm>
              <a:off x="1386360" y="1244412"/>
              <a:ext cx="1260140" cy="1972509"/>
            </a:xfrm>
            <a:custGeom>
              <a:avLst/>
              <a:gdLst>
                <a:gd name="connsiteX0" fmla="*/ 345018 w 690036"/>
                <a:gd name="connsiteY0" fmla="*/ 0 h 1080120"/>
                <a:gd name="connsiteX1" fmla="*/ 632789 w 690036"/>
                <a:gd name="connsiteY1" fmla="*/ 331798 h 1080120"/>
                <a:gd name="connsiteX2" fmla="*/ 457032 w 690036"/>
                <a:gd name="connsiteY2" fmla="*/ 637522 h 1080120"/>
                <a:gd name="connsiteX3" fmla="*/ 407727 w 690036"/>
                <a:gd name="connsiteY3" fmla="*/ 648999 h 1080120"/>
                <a:gd name="connsiteX4" fmla="*/ 415815 w 690036"/>
                <a:gd name="connsiteY4" fmla="*/ 681349 h 1080120"/>
                <a:gd name="connsiteX5" fmla="*/ 533514 w 690036"/>
                <a:gd name="connsiteY5" fmla="*/ 681349 h 1080120"/>
                <a:gd name="connsiteX6" fmla="*/ 690036 w 690036"/>
                <a:gd name="connsiteY6" fmla="*/ 837871 h 1080120"/>
                <a:gd name="connsiteX7" fmla="*/ 690036 w 690036"/>
                <a:gd name="connsiteY7" fmla="*/ 1080120 h 1080120"/>
                <a:gd name="connsiteX8" fmla="*/ 0 w 690036"/>
                <a:gd name="connsiteY8" fmla="*/ 1080120 h 1080120"/>
                <a:gd name="connsiteX9" fmla="*/ 0 w 690036"/>
                <a:gd name="connsiteY9" fmla="*/ 837871 h 1080120"/>
                <a:gd name="connsiteX10" fmla="*/ 156522 w 690036"/>
                <a:gd name="connsiteY10" fmla="*/ 681349 h 1080120"/>
                <a:gd name="connsiteX11" fmla="*/ 274223 w 690036"/>
                <a:gd name="connsiteY11" fmla="*/ 681349 h 1080120"/>
                <a:gd name="connsiteX12" fmla="*/ 282311 w 690036"/>
                <a:gd name="connsiteY12" fmla="*/ 648999 h 1080120"/>
                <a:gd name="connsiteX13" fmla="*/ 233004 w 690036"/>
                <a:gd name="connsiteY13" fmla="*/ 637522 h 1080120"/>
                <a:gd name="connsiteX14" fmla="*/ 57247 w 690036"/>
                <a:gd name="connsiteY14" fmla="*/ 331798 h 1080120"/>
                <a:gd name="connsiteX15" fmla="*/ 345018 w 690036"/>
                <a:gd name="connsiteY15" fmla="*/ 0 h 10801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90036" h="1080120">
                  <a:moveTo>
                    <a:pt x="345018" y="0"/>
                  </a:moveTo>
                  <a:cubicBezTo>
                    <a:pt x="503950" y="0"/>
                    <a:pt x="632789" y="148551"/>
                    <a:pt x="632789" y="331798"/>
                  </a:cubicBezTo>
                  <a:cubicBezTo>
                    <a:pt x="632789" y="469233"/>
                    <a:pt x="560317" y="587152"/>
                    <a:pt x="457032" y="637522"/>
                  </a:cubicBezTo>
                  <a:lnTo>
                    <a:pt x="407727" y="648999"/>
                  </a:lnTo>
                  <a:lnTo>
                    <a:pt x="415815" y="681349"/>
                  </a:lnTo>
                  <a:lnTo>
                    <a:pt x="533514" y="681349"/>
                  </a:lnTo>
                  <a:cubicBezTo>
                    <a:pt x="619959" y="681349"/>
                    <a:pt x="690036" y="751426"/>
                    <a:pt x="690036" y="837871"/>
                  </a:cubicBezTo>
                  <a:lnTo>
                    <a:pt x="690036" y="1080120"/>
                  </a:lnTo>
                  <a:lnTo>
                    <a:pt x="0" y="1080120"/>
                  </a:lnTo>
                  <a:lnTo>
                    <a:pt x="0" y="837871"/>
                  </a:lnTo>
                  <a:cubicBezTo>
                    <a:pt x="0" y="751426"/>
                    <a:pt x="70077" y="681349"/>
                    <a:pt x="156522" y="681349"/>
                  </a:cubicBezTo>
                  <a:lnTo>
                    <a:pt x="274223" y="681349"/>
                  </a:lnTo>
                  <a:lnTo>
                    <a:pt x="282311" y="648999"/>
                  </a:lnTo>
                  <a:lnTo>
                    <a:pt x="233004" y="637522"/>
                  </a:lnTo>
                  <a:cubicBezTo>
                    <a:pt x="129719" y="587152"/>
                    <a:pt x="57247" y="469233"/>
                    <a:pt x="57247" y="331798"/>
                  </a:cubicBezTo>
                  <a:cubicBezTo>
                    <a:pt x="57247" y="148551"/>
                    <a:pt x="186086" y="0"/>
                    <a:pt x="345018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6710C396-C73F-69A1-4432-CA3FF74F1C7B}"/>
                </a:ext>
              </a:extLst>
            </p:cNvPr>
            <p:cNvSpPr/>
            <p:nvPr/>
          </p:nvSpPr>
          <p:spPr bwMode="auto">
            <a:xfrm rot="10800000">
              <a:off x="1780825" y="2492402"/>
              <a:ext cx="443890" cy="383239"/>
            </a:xfrm>
            <a:custGeom>
              <a:avLst/>
              <a:gdLst>
                <a:gd name="connsiteX0" fmla="*/ 443890 w 443890"/>
                <a:gd name="connsiteY0" fmla="*/ 383239 h 383239"/>
                <a:gd name="connsiteX1" fmla="*/ 405277 w 443890"/>
                <a:gd name="connsiteY1" fmla="*/ 383239 h 383239"/>
                <a:gd name="connsiteX2" fmla="*/ 221945 w 443890"/>
                <a:gd name="connsiteY2" fmla="*/ 66675 h 383239"/>
                <a:gd name="connsiteX3" fmla="*/ 38614 w 443890"/>
                <a:gd name="connsiteY3" fmla="*/ 383239 h 383239"/>
                <a:gd name="connsiteX4" fmla="*/ 0 w 443890"/>
                <a:gd name="connsiteY4" fmla="*/ 383239 h 383239"/>
                <a:gd name="connsiteX5" fmla="*/ 221945 w 443890"/>
                <a:gd name="connsiteY5" fmla="*/ 0 h 3832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890" h="383239">
                  <a:moveTo>
                    <a:pt x="443890" y="383239"/>
                  </a:moveTo>
                  <a:lnTo>
                    <a:pt x="405277" y="383239"/>
                  </a:lnTo>
                  <a:lnTo>
                    <a:pt x="221945" y="66675"/>
                  </a:lnTo>
                  <a:lnTo>
                    <a:pt x="38614" y="383239"/>
                  </a:lnTo>
                  <a:lnTo>
                    <a:pt x="0" y="383239"/>
                  </a:lnTo>
                  <a:lnTo>
                    <a:pt x="221945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2" name="正方形/長方形 11">
              <a:extLst>
                <a:ext uri="{FF2B5EF4-FFF2-40B4-BE49-F238E27FC236}">
                  <a16:creationId xmlns:a16="http://schemas.microsoft.com/office/drawing/2014/main" id="{DA0FF7C9-A850-BF17-AF58-284C936E8C4C}"/>
                </a:ext>
              </a:extLst>
            </p:cNvPr>
            <p:cNvSpPr/>
            <p:nvPr/>
          </p:nvSpPr>
          <p:spPr bwMode="auto">
            <a:xfrm>
              <a:off x="1783235" y="2778744"/>
              <a:ext cx="441480" cy="299300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2100E936-E61B-5AE4-8EC6-472DC4906D4F}"/>
              </a:ext>
            </a:extLst>
          </p:cNvPr>
          <p:cNvSpPr txBox="1"/>
          <p:nvPr/>
        </p:nvSpPr>
        <p:spPr>
          <a:xfrm>
            <a:off x="503676" y="4023361"/>
            <a:ext cx="5850650" cy="528542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不明な点が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ございましたら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受付まで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お問い合わせ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6284899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00CE8005-94B2-7F6B-3ADA-29CBA74AB70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CC5C4E58-6A3C-4309-CC80-A74E452849DA}"/>
              </a:ext>
            </a:extLst>
          </p:cNvPr>
          <p:cNvGrpSpPr/>
          <p:nvPr/>
        </p:nvGrpSpPr>
        <p:grpSpPr>
          <a:xfrm>
            <a:off x="1981199" y="431239"/>
            <a:ext cx="2895602" cy="2841974"/>
            <a:chOff x="872070" y="1074215"/>
            <a:chExt cx="2292711" cy="2250250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AC2EFC4A-D5F9-E350-7F9D-351A42D6DEC5}"/>
                </a:ext>
              </a:extLst>
            </p:cNvPr>
            <p:cNvGrpSpPr/>
            <p:nvPr/>
          </p:nvGrpSpPr>
          <p:grpSpPr>
            <a:xfrm>
              <a:off x="872070" y="1074215"/>
              <a:ext cx="2292711" cy="2250250"/>
              <a:chOff x="-9318211" y="1235553"/>
              <a:chExt cx="2962338" cy="2907476"/>
            </a:xfrm>
          </p:grpSpPr>
          <p:sp>
            <p:nvSpPr>
              <p:cNvPr id="14" name="四角形: 角を丸くする 13">
                <a:extLst>
                  <a:ext uri="{FF2B5EF4-FFF2-40B4-BE49-F238E27FC236}">
                    <a16:creationId xmlns:a16="http://schemas.microsoft.com/office/drawing/2014/main" id="{E036937E-87D9-C8BB-5818-BCA895610CCA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2881463A-77BB-538F-D165-FC25AF35D888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185EF808-C7F8-A4E3-188F-C67DEF266808}"/>
                </a:ext>
              </a:extLst>
            </p:cNvPr>
            <p:cNvSpPr/>
            <p:nvPr/>
          </p:nvSpPr>
          <p:spPr bwMode="auto">
            <a:xfrm>
              <a:off x="1386360" y="1244412"/>
              <a:ext cx="1260140" cy="1972509"/>
            </a:xfrm>
            <a:custGeom>
              <a:avLst/>
              <a:gdLst>
                <a:gd name="connsiteX0" fmla="*/ 345018 w 690036"/>
                <a:gd name="connsiteY0" fmla="*/ 0 h 1080120"/>
                <a:gd name="connsiteX1" fmla="*/ 632789 w 690036"/>
                <a:gd name="connsiteY1" fmla="*/ 331798 h 1080120"/>
                <a:gd name="connsiteX2" fmla="*/ 457032 w 690036"/>
                <a:gd name="connsiteY2" fmla="*/ 637522 h 1080120"/>
                <a:gd name="connsiteX3" fmla="*/ 407727 w 690036"/>
                <a:gd name="connsiteY3" fmla="*/ 648999 h 1080120"/>
                <a:gd name="connsiteX4" fmla="*/ 415815 w 690036"/>
                <a:gd name="connsiteY4" fmla="*/ 681349 h 1080120"/>
                <a:gd name="connsiteX5" fmla="*/ 533514 w 690036"/>
                <a:gd name="connsiteY5" fmla="*/ 681349 h 1080120"/>
                <a:gd name="connsiteX6" fmla="*/ 690036 w 690036"/>
                <a:gd name="connsiteY6" fmla="*/ 837871 h 1080120"/>
                <a:gd name="connsiteX7" fmla="*/ 690036 w 690036"/>
                <a:gd name="connsiteY7" fmla="*/ 1080120 h 1080120"/>
                <a:gd name="connsiteX8" fmla="*/ 0 w 690036"/>
                <a:gd name="connsiteY8" fmla="*/ 1080120 h 1080120"/>
                <a:gd name="connsiteX9" fmla="*/ 0 w 690036"/>
                <a:gd name="connsiteY9" fmla="*/ 837871 h 1080120"/>
                <a:gd name="connsiteX10" fmla="*/ 156522 w 690036"/>
                <a:gd name="connsiteY10" fmla="*/ 681349 h 1080120"/>
                <a:gd name="connsiteX11" fmla="*/ 274223 w 690036"/>
                <a:gd name="connsiteY11" fmla="*/ 681349 h 1080120"/>
                <a:gd name="connsiteX12" fmla="*/ 282311 w 690036"/>
                <a:gd name="connsiteY12" fmla="*/ 648999 h 1080120"/>
                <a:gd name="connsiteX13" fmla="*/ 233004 w 690036"/>
                <a:gd name="connsiteY13" fmla="*/ 637522 h 1080120"/>
                <a:gd name="connsiteX14" fmla="*/ 57247 w 690036"/>
                <a:gd name="connsiteY14" fmla="*/ 331798 h 1080120"/>
                <a:gd name="connsiteX15" fmla="*/ 345018 w 690036"/>
                <a:gd name="connsiteY15" fmla="*/ 0 h 10801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90036" h="1080120">
                  <a:moveTo>
                    <a:pt x="345018" y="0"/>
                  </a:moveTo>
                  <a:cubicBezTo>
                    <a:pt x="503950" y="0"/>
                    <a:pt x="632789" y="148551"/>
                    <a:pt x="632789" y="331798"/>
                  </a:cubicBezTo>
                  <a:cubicBezTo>
                    <a:pt x="632789" y="469233"/>
                    <a:pt x="560317" y="587152"/>
                    <a:pt x="457032" y="637522"/>
                  </a:cubicBezTo>
                  <a:lnTo>
                    <a:pt x="407727" y="648999"/>
                  </a:lnTo>
                  <a:lnTo>
                    <a:pt x="415815" y="681349"/>
                  </a:lnTo>
                  <a:lnTo>
                    <a:pt x="533514" y="681349"/>
                  </a:lnTo>
                  <a:cubicBezTo>
                    <a:pt x="619959" y="681349"/>
                    <a:pt x="690036" y="751426"/>
                    <a:pt x="690036" y="837871"/>
                  </a:cubicBezTo>
                  <a:lnTo>
                    <a:pt x="690036" y="1080120"/>
                  </a:lnTo>
                  <a:lnTo>
                    <a:pt x="0" y="1080120"/>
                  </a:lnTo>
                  <a:lnTo>
                    <a:pt x="0" y="837871"/>
                  </a:lnTo>
                  <a:cubicBezTo>
                    <a:pt x="0" y="751426"/>
                    <a:pt x="70077" y="681349"/>
                    <a:pt x="156522" y="681349"/>
                  </a:cubicBezTo>
                  <a:lnTo>
                    <a:pt x="274223" y="681349"/>
                  </a:lnTo>
                  <a:lnTo>
                    <a:pt x="282311" y="648999"/>
                  </a:lnTo>
                  <a:lnTo>
                    <a:pt x="233004" y="637522"/>
                  </a:lnTo>
                  <a:cubicBezTo>
                    <a:pt x="129719" y="587152"/>
                    <a:pt x="57247" y="469233"/>
                    <a:pt x="57247" y="331798"/>
                  </a:cubicBezTo>
                  <a:cubicBezTo>
                    <a:pt x="57247" y="148551"/>
                    <a:pt x="186086" y="0"/>
                    <a:pt x="345018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66AC2925-4B95-82D7-56B6-06C06458DF86}"/>
                </a:ext>
              </a:extLst>
            </p:cNvPr>
            <p:cNvSpPr/>
            <p:nvPr/>
          </p:nvSpPr>
          <p:spPr bwMode="auto">
            <a:xfrm rot="10800000">
              <a:off x="1780825" y="2492402"/>
              <a:ext cx="443890" cy="383239"/>
            </a:xfrm>
            <a:custGeom>
              <a:avLst/>
              <a:gdLst>
                <a:gd name="connsiteX0" fmla="*/ 443890 w 443890"/>
                <a:gd name="connsiteY0" fmla="*/ 383239 h 383239"/>
                <a:gd name="connsiteX1" fmla="*/ 405277 w 443890"/>
                <a:gd name="connsiteY1" fmla="*/ 383239 h 383239"/>
                <a:gd name="connsiteX2" fmla="*/ 221945 w 443890"/>
                <a:gd name="connsiteY2" fmla="*/ 66675 h 383239"/>
                <a:gd name="connsiteX3" fmla="*/ 38614 w 443890"/>
                <a:gd name="connsiteY3" fmla="*/ 383239 h 383239"/>
                <a:gd name="connsiteX4" fmla="*/ 0 w 443890"/>
                <a:gd name="connsiteY4" fmla="*/ 383239 h 383239"/>
                <a:gd name="connsiteX5" fmla="*/ 221945 w 443890"/>
                <a:gd name="connsiteY5" fmla="*/ 0 h 3832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890" h="383239">
                  <a:moveTo>
                    <a:pt x="443890" y="383239"/>
                  </a:moveTo>
                  <a:lnTo>
                    <a:pt x="405277" y="383239"/>
                  </a:lnTo>
                  <a:lnTo>
                    <a:pt x="221945" y="66675"/>
                  </a:lnTo>
                  <a:lnTo>
                    <a:pt x="38614" y="383239"/>
                  </a:lnTo>
                  <a:lnTo>
                    <a:pt x="0" y="383239"/>
                  </a:lnTo>
                  <a:lnTo>
                    <a:pt x="221945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12" name="正方形/長方形 11">
              <a:extLst>
                <a:ext uri="{FF2B5EF4-FFF2-40B4-BE49-F238E27FC236}">
                  <a16:creationId xmlns:a16="http://schemas.microsoft.com/office/drawing/2014/main" id="{9214161A-9A42-61C2-3E5A-A5A96BC1AC99}"/>
                </a:ext>
              </a:extLst>
            </p:cNvPr>
            <p:cNvSpPr/>
            <p:nvPr/>
          </p:nvSpPr>
          <p:spPr bwMode="auto">
            <a:xfrm>
              <a:off x="1783235" y="2778744"/>
              <a:ext cx="441480" cy="299300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14413C2D-8B12-E52F-006D-3608F269C5BC}"/>
              </a:ext>
            </a:extLst>
          </p:cNvPr>
          <p:cNvSpPr txBox="1"/>
          <p:nvPr/>
        </p:nvSpPr>
        <p:spPr>
          <a:xfrm>
            <a:off x="503676" y="4023361"/>
            <a:ext cx="5850650" cy="528542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不明な点が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ございましたら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受付まで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お問い合わせ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6612692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フリーフォーム: 図形 161">
            <a:extLst>
              <a:ext uri="{FF2B5EF4-FFF2-40B4-BE49-F238E27FC236}">
                <a16:creationId xmlns:a16="http://schemas.microsoft.com/office/drawing/2014/main" id="{B9F1B157-1FC8-F8BD-9478-1E800719E7B5}"/>
              </a:ext>
            </a:extLst>
          </p:cNvPr>
          <p:cNvSpPr/>
          <p:nvPr/>
        </p:nvSpPr>
        <p:spPr>
          <a:xfrm>
            <a:off x="2226517" y="285594"/>
            <a:ext cx="4352834" cy="9347925"/>
          </a:xfrm>
          <a:custGeom>
            <a:avLst/>
            <a:gdLst>
              <a:gd name="connsiteX0" fmla="*/ 675367 w 4352834"/>
              <a:gd name="connsiteY0" fmla="*/ 0 h 9347925"/>
              <a:gd name="connsiteX1" fmla="*/ 4069861 w 4352834"/>
              <a:gd name="connsiteY1" fmla="*/ 0 h 9347925"/>
              <a:gd name="connsiteX2" fmla="*/ 4352834 w 4352834"/>
              <a:gd name="connsiteY2" fmla="*/ 282973 h 9347925"/>
              <a:gd name="connsiteX3" fmla="*/ 4352834 w 4352834"/>
              <a:gd name="connsiteY3" fmla="*/ 9064952 h 9347925"/>
              <a:gd name="connsiteX4" fmla="*/ 4069861 w 4352834"/>
              <a:gd name="connsiteY4" fmla="*/ 9347925 h 9347925"/>
              <a:gd name="connsiteX5" fmla="*/ 675367 w 4352834"/>
              <a:gd name="connsiteY5" fmla="*/ 9347925 h 9347925"/>
              <a:gd name="connsiteX6" fmla="*/ 392394 w 4352834"/>
              <a:gd name="connsiteY6" fmla="*/ 9064952 h 9347925"/>
              <a:gd name="connsiteX7" fmla="*/ 392394 w 4352834"/>
              <a:gd name="connsiteY7" fmla="*/ 6871233 h 9347925"/>
              <a:gd name="connsiteX8" fmla="*/ 353165 w 4352834"/>
              <a:gd name="connsiteY8" fmla="*/ 6885487 h 9347925"/>
              <a:gd name="connsiteX9" fmla="*/ 0 w 4352834"/>
              <a:gd name="connsiteY9" fmla="*/ 7180231 h 9347925"/>
              <a:gd name="connsiteX10" fmla="*/ 353091 w 4352834"/>
              <a:gd name="connsiteY10" fmla="*/ 6516145 h 9347925"/>
              <a:gd name="connsiteX11" fmla="*/ 392394 w 4352834"/>
              <a:gd name="connsiteY11" fmla="*/ 6494813 h 9347925"/>
              <a:gd name="connsiteX12" fmla="*/ 392394 w 4352834"/>
              <a:gd name="connsiteY12" fmla="*/ 282973 h 9347925"/>
              <a:gd name="connsiteX13" fmla="*/ 675367 w 4352834"/>
              <a:gd name="connsiteY13" fmla="*/ 0 h 9347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352834" h="9347925">
                <a:moveTo>
                  <a:pt x="675367" y="0"/>
                </a:moveTo>
                <a:lnTo>
                  <a:pt x="4069861" y="0"/>
                </a:lnTo>
                <a:cubicBezTo>
                  <a:pt x="4226143" y="0"/>
                  <a:pt x="4352834" y="126691"/>
                  <a:pt x="4352834" y="282973"/>
                </a:cubicBezTo>
                <a:lnTo>
                  <a:pt x="4352834" y="9064952"/>
                </a:lnTo>
                <a:cubicBezTo>
                  <a:pt x="4352834" y="9221234"/>
                  <a:pt x="4226143" y="9347925"/>
                  <a:pt x="4069861" y="9347925"/>
                </a:cubicBezTo>
                <a:lnTo>
                  <a:pt x="675367" y="9347925"/>
                </a:lnTo>
                <a:cubicBezTo>
                  <a:pt x="519085" y="9347925"/>
                  <a:pt x="392394" y="9221234"/>
                  <a:pt x="392394" y="9064952"/>
                </a:cubicBezTo>
                <a:lnTo>
                  <a:pt x="392394" y="6871233"/>
                </a:lnTo>
                <a:lnTo>
                  <a:pt x="353165" y="6885487"/>
                </a:lnTo>
                <a:cubicBezTo>
                  <a:pt x="215969" y="6954085"/>
                  <a:pt x="94528" y="7054193"/>
                  <a:pt x="0" y="7180231"/>
                </a:cubicBezTo>
                <a:cubicBezTo>
                  <a:pt x="0" y="6903792"/>
                  <a:pt x="140061" y="6660066"/>
                  <a:pt x="353091" y="6516145"/>
                </a:cubicBezTo>
                <a:lnTo>
                  <a:pt x="392394" y="6494813"/>
                </a:lnTo>
                <a:lnTo>
                  <a:pt x="392394" y="282973"/>
                </a:lnTo>
                <a:cubicBezTo>
                  <a:pt x="392394" y="126691"/>
                  <a:pt x="519085" y="0"/>
                  <a:pt x="675367" y="0"/>
                </a:cubicBezTo>
                <a:close/>
              </a:path>
            </a:pathLst>
          </a:custGeom>
          <a:solidFill>
            <a:srgbClr val="FFFF00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EE611F55-95CF-CC33-FC67-B0E5589457D6}"/>
              </a:ext>
            </a:extLst>
          </p:cNvPr>
          <p:cNvSpPr txBox="1"/>
          <p:nvPr/>
        </p:nvSpPr>
        <p:spPr>
          <a:xfrm rot="5400000">
            <a:off x="339156" y="3346571"/>
            <a:ext cx="8528972" cy="3191980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不明な点がございましたら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受付まで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お問い合わせください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47" name="グループ化 246">
            <a:extLst>
              <a:ext uri="{FF2B5EF4-FFF2-40B4-BE49-F238E27FC236}">
                <a16:creationId xmlns:a16="http://schemas.microsoft.com/office/drawing/2014/main" id="{3C358B22-23ED-79A2-94B4-08CAB8924F48}"/>
              </a:ext>
            </a:extLst>
          </p:cNvPr>
          <p:cNvGrpSpPr/>
          <p:nvPr/>
        </p:nvGrpSpPr>
        <p:grpSpPr>
          <a:xfrm>
            <a:off x="481272" y="6943717"/>
            <a:ext cx="2268876" cy="2676689"/>
            <a:chOff x="831987" y="6176591"/>
            <a:chExt cx="2268876" cy="2676689"/>
          </a:xfrm>
        </p:grpSpPr>
        <p:sp>
          <p:nvSpPr>
            <p:cNvPr id="248" name="フリーフォーム: 図形 247">
              <a:extLst>
                <a:ext uri="{FF2B5EF4-FFF2-40B4-BE49-F238E27FC236}">
                  <a16:creationId xmlns:a16="http://schemas.microsoft.com/office/drawing/2014/main" id="{2582AA63-CF2A-9350-47E6-71C006ADC6B0}"/>
                </a:ext>
              </a:extLst>
            </p:cNvPr>
            <p:cNvSpPr/>
            <p:nvPr/>
          </p:nvSpPr>
          <p:spPr bwMode="auto">
            <a:xfrm>
              <a:off x="839010" y="6176591"/>
              <a:ext cx="1608207" cy="1707904"/>
            </a:xfrm>
            <a:custGeom>
              <a:avLst/>
              <a:gdLst>
                <a:gd name="connsiteX0" fmla="*/ 704826 w 1608207"/>
                <a:gd name="connsiteY0" fmla="*/ 0 h 1538922"/>
                <a:gd name="connsiteX1" fmla="*/ 776891 w 1608207"/>
                <a:gd name="connsiteY1" fmla="*/ 3973 h 1538922"/>
                <a:gd name="connsiteX2" fmla="*/ 804104 w 1608207"/>
                <a:gd name="connsiteY2" fmla="*/ 8507 h 1538922"/>
                <a:gd name="connsiteX3" fmla="*/ 831317 w 1608207"/>
                <a:gd name="connsiteY3" fmla="*/ 3973 h 1538922"/>
                <a:gd name="connsiteX4" fmla="*/ 903381 w 1608207"/>
                <a:gd name="connsiteY4" fmla="*/ 0 h 1538922"/>
                <a:gd name="connsiteX5" fmla="*/ 1608207 w 1608207"/>
                <a:gd name="connsiteY5" fmla="*/ 769461 h 1538922"/>
                <a:gd name="connsiteX6" fmla="*/ 903381 w 1608207"/>
                <a:gd name="connsiteY6" fmla="*/ 1538922 h 1538922"/>
                <a:gd name="connsiteX7" fmla="*/ 831317 w 1608207"/>
                <a:gd name="connsiteY7" fmla="*/ 1534950 h 1538922"/>
                <a:gd name="connsiteX8" fmla="*/ 804104 w 1608207"/>
                <a:gd name="connsiteY8" fmla="*/ 1530416 h 1538922"/>
                <a:gd name="connsiteX9" fmla="*/ 776891 w 1608207"/>
                <a:gd name="connsiteY9" fmla="*/ 1534950 h 1538922"/>
                <a:gd name="connsiteX10" fmla="*/ 704826 w 1608207"/>
                <a:gd name="connsiteY10" fmla="*/ 1538922 h 1538922"/>
                <a:gd name="connsiteX11" fmla="*/ 0 w 1608207"/>
                <a:gd name="connsiteY11" fmla="*/ 769461 h 1538922"/>
                <a:gd name="connsiteX12" fmla="*/ 704826 w 1608207"/>
                <a:gd name="connsiteY12" fmla="*/ 0 h 15389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608207" h="1538922">
                  <a:moveTo>
                    <a:pt x="704826" y="0"/>
                  </a:moveTo>
                  <a:cubicBezTo>
                    <a:pt x="729155" y="0"/>
                    <a:pt x="753196" y="1346"/>
                    <a:pt x="776891" y="3973"/>
                  </a:cubicBezTo>
                  <a:lnTo>
                    <a:pt x="804104" y="8507"/>
                  </a:lnTo>
                  <a:lnTo>
                    <a:pt x="831317" y="3973"/>
                  </a:lnTo>
                  <a:cubicBezTo>
                    <a:pt x="855011" y="1346"/>
                    <a:pt x="879052" y="0"/>
                    <a:pt x="903381" y="0"/>
                  </a:cubicBezTo>
                  <a:cubicBezTo>
                    <a:pt x="1292646" y="0"/>
                    <a:pt x="1608207" y="344499"/>
                    <a:pt x="1608207" y="769461"/>
                  </a:cubicBezTo>
                  <a:cubicBezTo>
                    <a:pt x="1608207" y="1194423"/>
                    <a:pt x="1292646" y="1538922"/>
                    <a:pt x="903381" y="1538922"/>
                  </a:cubicBezTo>
                  <a:cubicBezTo>
                    <a:pt x="879052" y="1538922"/>
                    <a:pt x="855011" y="1537577"/>
                    <a:pt x="831317" y="1534950"/>
                  </a:cubicBezTo>
                  <a:lnTo>
                    <a:pt x="804104" y="1530416"/>
                  </a:lnTo>
                  <a:lnTo>
                    <a:pt x="776891" y="1534950"/>
                  </a:lnTo>
                  <a:cubicBezTo>
                    <a:pt x="753196" y="1537577"/>
                    <a:pt x="729155" y="1538922"/>
                    <a:pt x="704826" y="1538922"/>
                  </a:cubicBezTo>
                  <a:cubicBezTo>
                    <a:pt x="315561" y="1538922"/>
                    <a:pt x="0" y="1194423"/>
                    <a:pt x="0" y="769461"/>
                  </a:cubicBezTo>
                  <a:cubicBezTo>
                    <a:pt x="0" y="344499"/>
                    <a:pt x="315561" y="0"/>
                    <a:pt x="704826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249" name="グループ化 248">
              <a:extLst>
                <a:ext uri="{FF2B5EF4-FFF2-40B4-BE49-F238E27FC236}">
                  <a16:creationId xmlns:a16="http://schemas.microsoft.com/office/drawing/2014/main" id="{C5E37A29-BFD2-4951-7B0C-AF12BB507E2F}"/>
                </a:ext>
              </a:extLst>
            </p:cNvPr>
            <p:cNvGrpSpPr/>
            <p:nvPr/>
          </p:nvGrpSpPr>
          <p:grpSpPr>
            <a:xfrm>
              <a:off x="831987" y="6221417"/>
              <a:ext cx="2268876" cy="2631863"/>
              <a:chOff x="3440716" y="6221417"/>
              <a:chExt cx="2268876" cy="2631863"/>
            </a:xfrm>
          </p:grpSpPr>
          <p:sp>
            <p:nvSpPr>
              <p:cNvPr id="250" name="台形 249">
                <a:extLst>
                  <a:ext uri="{FF2B5EF4-FFF2-40B4-BE49-F238E27FC236}">
                    <a16:creationId xmlns:a16="http://schemas.microsoft.com/office/drawing/2014/main" id="{35760063-80B6-9FAF-CA8D-B1D74697A643}"/>
                  </a:ext>
                </a:extLst>
              </p:cNvPr>
              <p:cNvSpPr/>
              <p:nvPr/>
            </p:nvSpPr>
            <p:spPr bwMode="auto">
              <a:xfrm>
                <a:off x="4105901" y="7627833"/>
                <a:ext cx="290552" cy="318738"/>
              </a:xfrm>
              <a:prstGeom prst="trapezoid">
                <a:avLst>
                  <a:gd name="adj" fmla="val 11526"/>
                </a:avLst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251" name="グループ化 250">
                <a:extLst>
                  <a:ext uri="{FF2B5EF4-FFF2-40B4-BE49-F238E27FC236}">
                    <a16:creationId xmlns:a16="http://schemas.microsoft.com/office/drawing/2014/main" id="{83ECA9EE-156A-5EF8-5526-742EB64AAC76}"/>
                  </a:ext>
                </a:extLst>
              </p:cNvPr>
              <p:cNvGrpSpPr/>
              <p:nvPr/>
            </p:nvGrpSpPr>
            <p:grpSpPr>
              <a:xfrm>
                <a:off x="3440716" y="6238069"/>
                <a:ext cx="1620922" cy="1494082"/>
                <a:chOff x="4814076" y="1372686"/>
                <a:chExt cx="1620922" cy="1494082"/>
              </a:xfrm>
            </p:grpSpPr>
            <p:sp>
              <p:nvSpPr>
                <p:cNvPr id="274" name="楕円 273">
                  <a:extLst>
                    <a:ext uri="{FF2B5EF4-FFF2-40B4-BE49-F238E27FC236}">
                      <a16:creationId xmlns:a16="http://schemas.microsoft.com/office/drawing/2014/main" id="{E86EEFB2-06DA-E73D-891A-0066C22C103A}"/>
                    </a:ext>
                  </a:extLst>
                </p:cNvPr>
                <p:cNvSpPr/>
                <p:nvPr/>
              </p:nvSpPr>
              <p:spPr bwMode="auto">
                <a:xfrm>
                  <a:off x="4947797" y="1372686"/>
                  <a:ext cx="1353480" cy="1435698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5" name="楕円 274">
                  <a:extLst>
                    <a:ext uri="{FF2B5EF4-FFF2-40B4-BE49-F238E27FC236}">
                      <a16:creationId xmlns:a16="http://schemas.microsoft.com/office/drawing/2014/main" id="{6AEA66E6-BDD1-0B33-D680-71E9056CADE4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6077828" y="2098009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6" name="楕円 275">
                  <a:extLst>
                    <a:ext uri="{FF2B5EF4-FFF2-40B4-BE49-F238E27FC236}">
                      <a16:creationId xmlns:a16="http://schemas.microsoft.com/office/drawing/2014/main" id="{EFECD53B-286B-6210-79BB-F75AE5416E10}"/>
                    </a:ext>
                  </a:extLst>
                </p:cNvPr>
                <p:cNvSpPr/>
                <p:nvPr/>
              </p:nvSpPr>
              <p:spPr bwMode="auto">
                <a:xfrm rot="20700000">
                  <a:off x="4814076" y="2098008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7" name="楕円 276">
                  <a:extLst>
                    <a:ext uri="{FF2B5EF4-FFF2-40B4-BE49-F238E27FC236}">
                      <a16:creationId xmlns:a16="http://schemas.microsoft.com/office/drawing/2014/main" id="{812544AB-1ACC-9FE9-C5BE-300DAD762F0E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6147349" y="2195728"/>
                  <a:ext cx="218128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78" name="楕円 277">
                  <a:extLst>
                    <a:ext uri="{FF2B5EF4-FFF2-40B4-BE49-F238E27FC236}">
                      <a16:creationId xmlns:a16="http://schemas.microsoft.com/office/drawing/2014/main" id="{35F6C6E6-B390-71BE-E03E-B180F02C75B9}"/>
                    </a:ext>
                  </a:extLst>
                </p:cNvPr>
                <p:cNvSpPr/>
                <p:nvPr/>
              </p:nvSpPr>
              <p:spPr bwMode="auto">
                <a:xfrm rot="20700000">
                  <a:off x="4883596" y="2195727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279" name="グループ化 278">
                  <a:extLst>
                    <a:ext uri="{FF2B5EF4-FFF2-40B4-BE49-F238E27FC236}">
                      <a16:creationId xmlns:a16="http://schemas.microsoft.com/office/drawing/2014/main" id="{12682331-FA37-90CF-CBDA-B37DB3CF99AE}"/>
                    </a:ext>
                  </a:extLst>
                </p:cNvPr>
                <p:cNvGrpSpPr/>
                <p:nvPr/>
              </p:nvGrpSpPr>
              <p:grpSpPr>
                <a:xfrm>
                  <a:off x="4994467" y="1476227"/>
                  <a:ext cx="1260140" cy="1390541"/>
                  <a:chOff x="1740727" y="1476227"/>
                  <a:chExt cx="1260140" cy="1390541"/>
                </a:xfrm>
              </p:grpSpPr>
              <p:sp>
                <p:nvSpPr>
                  <p:cNvPr id="280" name="楕円 279">
                    <a:extLst>
                      <a:ext uri="{FF2B5EF4-FFF2-40B4-BE49-F238E27FC236}">
                        <a16:creationId xmlns:a16="http://schemas.microsoft.com/office/drawing/2014/main" id="{55115723-31AE-68C5-13B6-CCE937179C6F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740727" y="1476227"/>
                    <a:ext cx="1260140" cy="139054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1" name="楕円 280">
                    <a:extLst>
                      <a:ext uri="{FF2B5EF4-FFF2-40B4-BE49-F238E27FC236}">
                        <a16:creationId xmlns:a16="http://schemas.microsoft.com/office/drawing/2014/main" id="{A41A1B0C-69C8-600B-2B78-1A495C19C1A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11719" y="2493181"/>
                    <a:ext cx="124146" cy="45719"/>
                  </a:xfrm>
                  <a:prstGeom prst="ellipse">
                    <a:avLst/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282" name="二等辺三角形 46">
                    <a:extLst>
                      <a:ext uri="{FF2B5EF4-FFF2-40B4-BE49-F238E27FC236}">
                        <a16:creationId xmlns:a16="http://schemas.microsoft.com/office/drawing/2014/main" id="{C7F22E12-B598-B649-6F2A-DDB8008C1CE5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26800" y="2619375"/>
                    <a:ext cx="304310" cy="138704"/>
                  </a:xfrm>
                  <a:custGeom>
                    <a:avLst/>
                    <a:gdLst>
                      <a:gd name="connsiteX0" fmla="*/ 0 w 345496"/>
                      <a:gd name="connsiteY0" fmla="*/ 157417 h 157417"/>
                      <a:gd name="connsiteX1" fmla="*/ 172748 w 345496"/>
                      <a:gd name="connsiteY1" fmla="*/ 0 h 157417"/>
                      <a:gd name="connsiteX2" fmla="*/ 345496 w 345496"/>
                      <a:gd name="connsiteY2" fmla="*/ 157417 h 157417"/>
                      <a:gd name="connsiteX3" fmla="*/ 0 w 345496"/>
                      <a:gd name="connsiteY3" fmla="*/ 157417 h 157417"/>
                      <a:gd name="connsiteX0" fmla="*/ 0 w 345496"/>
                      <a:gd name="connsiteY0" fmla="*/ 157453 h 157453"/>
                      <a:gd name="connsiteX1" fmla="*/ 172748 w 345496"/>
                      <a:gd name="connsiteY1" fmla="*/ 36 h 157453"/>
                      <a:gd name="connsiteX2" fmla="*/ 345496 w 345496"/>
                      <a:gd name="connsiteY2" fmla="*/ 157453 h 157453"/>
                      <a:gd name="connsiteX3" fmla="*/ 0 w 345496"/>
                      <a:gd name="connsiteY3" fmla="*/ 157453 h 157453"/>
                      <a:gd name="connsiteX0" fmla="*/ 27 w 345523"/>
                      <a:gd name="connsiteY0" fmla="*/ 157444 h 163831"/>
                      <a:gd name="connsiteX1" fmla="*/ 172775 w 345523"/>
                      <a:gd name="connsiteY1" fmla="*/ 27 h 163831"/>
                      <a:gd name="connsiteX2" fmla="*/ 345523 w 345523"/>
                      <a:gd name="connsiteY2" fmla="*/ 157444 h 163831"/>
                      <a:gd name="connsiteX3" fmla="*/ 27 w 345523"/>
                      <a:gd name="connsiteY3" fmla="*/ 157444 h 163831"/>
                      <a:gd name="connsiteX0" fmla="*/ 27 w 345822"/>
                      <a:gd name="connsiteY0" fmla="*/ 157444 h 170071"/>
                      <a:gd name="connsiteX1" fmla="*/ 172775 w 345822"/>
                      <a:gd name="connsiteY1" fmla="*/ 27 h 170071"/>
                      <a:gd name="connsiteX2" fmla="*/ 345523 w 345822"/>
                      <a:gd name="connsiteY2" fmla="*/ 157444 h 170071"/>
                      <a:gd name="connsiteX3" fmla="*/ 27 w 345822"/>
                      <a:gd name="connsiteY3" fmla="*/ 157444 h 170071"/>
                      <a:gd name="connsiteX0" fmla="*/ 27 w 346670"/>
                      <a:gd name="connsiteY0" fmla="*/ 157444 h 167349"/>
                      <a:gd name="connsiteX1" fmla="*/ 172775 w 346670"/>
                      <a:gd name="connsiteY1" fmla="*/ 27 h 167349"/>
                      <a:gd name="connsiteX2" fmla="*/ 345523 w 346670"/>
                      <a:gd name="connsiteY2" fmla="*/ 157444 h 167349"/>
                      <a:gd name="connsiteX3" fmla="*/ 27 w 346670"/>
                      <a:gd name="connsiteY3" fmla="*/ 157444 h 167349"/>
                      <a:gd name="connsiteX0" fmla="*/ 299 w 346942"/>
                      <a:gd name="connsiteY0" fmla="*/ 157444 h 167349"/>
                      <a:gd name="connsiteX1" fmla="*/ 173047 w 346942"/>
                      <a:gd name="connsiteY1" fmla="*/ 27 h 167349"/>
                      <a:gd name="connsiteX2" fmla="*/ 345795 w 346942"/>
                      <a:gd name="connsiteY2" fmla="*/ 157444 h 167349"/>
                      <a:gd name="connsiteX3" fmla="*/ 299 w 346942"/>
                      <a:gd name="connsiteY3" fmla="*/ 157444 h 167349"/>
                      <a:gd name="connsiteX0" fmla="*/ 529 w 347172"/>
                      <a:gd name="connsiteY0" fmla="*/ 157444 h 166436"/>
                      <a:gd name="connsiteX1" fmla="*/ 173277 w 347172"/>
                      <a:gd name="connsiteY1" fmla="*/ 27 h 166436"/>
                      <a:gd name="connsiteX2" fmla="*/ 346025 w 347172"/>
                      <a:gd name="connsiteY2" fmla="*/ 157444 h 166436"/>
                      <a:gd name="connsiteX3" fmla="*/ 529 w 347172"/>
                      <a:gd name="connsiteY3" fmla="*/ 157444 h 16643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347172" h="166436">
                        <a:moveTo>
                          <a:pt x="529" y="157444"/>
                        </a:moveTo>
                        <a:cubicBezTo>
                          <a:pt x="-8564" y="145453"/>
                          <a:pt x="101406" y="-2270"/>
                          <a:pt x="173277" y="27"/>
                        </a:cubicBezTo>
                        <a:cubicBezTo>
                          <a:pt x="245148" y="2324"/>
                          <a:pt x="359879" y="145454"/>
                          <a:pt x="346025" y="157444"/>
                        </a:cubicBezTo>
                        <a:cubicBezTo>
                          <a:pt x="332171" y="169434"/>
                          <a:pt x="9622" y="169435"/>
                          <a:pt x="529" y="157444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0"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252" name="フリーフォーム: 図形 251">
                <a:extLst>
                  <a:ext uri="{FF2B5EF4-FFF2-40B4-BE49-F238E27FC236}">
                    <a16:creationId xmlns:a16="http://schemas.microsoft.com/office/drawing/2014/main" id="{3737EF6E-D30D-2EA6-BBDA-060365CD9321}"/>
                  </a:ext>
                </a:extLst>
              </p:cNvPr>
              <p:cNvSpPr/>
              <p:nvPr/>
            </p:nvSpPr>
            <p:spPr bwMode="auto">
              <a:xfrm rot="16200000" flipH="1">
                <a:off x="3902633" y="6083441"/>
                <a:ext cx="706262" cy="982213"/>
              </a:xfrm>
              <a:custGeom>
                <a:avLst/>
                <a:gdLst>
                  <a:gd name="connsiteX0" fmla="*/ 0 w 706262"/>
                  <a:gd name="connsiteY0" fmla="*/ 545356 h 982213"/>
                  <a:gd name="connsiteX1" fmla="*/ 142626 w 706262"/>
                  <a:gd name="connsiteY1" fmla="*/ 837899 h 982213"/>
                  <a:gd name="connsiteX2" fmla="*/ 706261 w 706262"/>
                  <a:gd name="connsiteY2" fmla="*/ 889685 h 982213"/>
                  <a:gd name="connsiteX3" fmla="*/ 706259 w 706262"/>
                  <a:gd name="connsiteY3" fmla="*/ 889683 h 982213"/>
                  <a:gd name="connsiteX4" fmla="*/ 476376 w 706262"/>
                  <a:gd name="connsiteY4" fmla="*/ 848178 h 982213"/>
                  <a:gd name="connsiteX5" fmla="*/ 387523 w 706262"/>
                  <a:gd name="connsiteY5" fmla="*/ 800567 h 982213"/>
                  <a:gd name="connsiteX6" fmla="*/ 426245 w 706262"/>
                  <a:gd name="connsiteY6" fmla="*/ 806244 h 982213"/>
                  <a:gd name="connsiteX7" fmla="*/ 612920 w 706262"/>
                  <a:gd name="connsiteY7" fmla="*/ 729547 h 982213"/>
                  <a:gd name="connsiteX8" fmla="*/ 268600 w 706262"/>
                  <a:gd name="connsiteY8" fmla="*/ 592251 h 982213"/>
                  <a:gd name="connsiteX9" fmla="*/ 220034 w 706262"/>
                  <a:gd name="connsiteY9" fmla="*/ 535748 h 982213"/>
                  <a:gd name="connsiteX10" fmla="*/ 192433 w 706262"/>
                  <a:gd name="connsiteY10" fmla="*/ 491598 h 982213"/>
                  <a:gd name="connsiteX11" fmla="*/ 206007 w 706262"/>
                  <a:gd name="connsiteY11" fmla="*/ 465689 h 982213"/>
                  <a:gd name="connsiteX12" fmla="*/ 268600 w 706262"/>
                  <a:gd name="connsiteY12" fmla="*/ 389076 h 982213"/>
                  <a:gd name="connsiteX13" fmla="*/ 612920 w 706262"/>
                  <a:gd name="connsiteY13" fmla="*/ 251779 h 982213"/>
                  <a:gd name="connsiteX14" fmla="*/ 456045 w 706262"/>
                  <a:gd name="connsiteY14" fmla="*/ 177157 h 982213"/>
                  <a:gd name="connsiteX15" fmla="*/ 398123 w 706262"/>
                  <a:gd name="connsiteY15" fmla="*/ 175966 h 982213"/>
                  <a:gd name="connsiteX16" fmla="*/ 476376 w 706262"/>
                  <a:gd name="connsiteY16" fmla="*/ 134035 h 982213"/>
                  <a:gd name="connsiteX17" fmla="*/ 706260 w 706262"/>
                  <a:gd name="connsiteY17" fmla="*/ 92530 h 982213"/>
                  <a:gd name="connsiteX18" fmla="*/ 706262 w 706262"/>
                  <a:gd name="connsiteY18" fmla="*/ 92528 h 982213"/>
                  <a:gd name="connsiteX19" fmla="*/ 142627 w 706262"/>
                  <a:gd name="connsiteY19" fmla="*/ 144314 h 982213"/>
                  <a:gd name="connsiteX20" fmla="*/ 1 w 706262"/>
                  <a:gd name="connsiteY20" fmla="*/ 436857 h 982213"/>
                  <a:gd name="connsiteX21" fmla="*/ 218 w 706262"/>
                  <a:gd name="connsiteY21" fmla="*/ 490978 h 9822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706262" h="982213">
                    <a:moveTo>
                      <a:pt x="0" y="545356"/>
                    </a:moveTo>
                    <a:cubicBezTo>
                      <a:pt x="9371" y="647354"/>
                      <a:pt x="57654" y="752927"/>
                      <a:pt x="142626" y="837899"/>
                    </a:cubicBezTo>
                    <a:cubicBezTo>
                      <a:pt x="312570" y="1007843"/>
                      <a:pt x="564917" y="1031028"/>
                      <a:pt x="706261" y="889685"/>
                    </a:cubicBezTo>
                    <a:lnTo>
                      <a:pt x="706259" y="889683"/>
                    </a:lnTo>
                    <a:cubicBezTo>
                      <a:pt x="629662" y="893640"/>
                      <a:pt x="551011" y="878970"/>
                      <a:pt x="476376" y="848178"/>
                    </a:cubicBezTo>
                    <a:lnTo>
                      <a:pt x="387523" y="800567"/>
                    </a:lnTo>
                    <a:lnTo>
                      <a:pt x="426245" y="806244"/>
                    </a:lnTo>
                    <a:cubicBezTo>
                      <a:pt x="496384" y="804811"/>
                      <a:pt x="562898" y="779568"/>
                      <a:pt x="612920" y="729547"/>
                    </a:cubicBezTo>
                    <a:cubicBezTo>
                      <a:pt x="490910" y="737862"/>
                      <a:pt x="363345" y="686996"/>
                      <a:pt x="268600" y="592251"/>
                    </a:cubicBezTo>
                    <a:cubicBezTo>
                      <a:pt x="250835" y="574486"/>
                      <a:pt x="234613" y="555567"/>
                      <a:pt x="220034" y="535748"/>
                    </a:cubicBezTo>
                    <a:lnTo>
                      <a:pt x="192433" y="491598"/>
                    </a:lnTo>
                    <a:lnTo>
                      <a:pt x="206007" y="465689"/>
                    </a:lnTo>
                    <a:cubicBezTo>
                      <a:pt x="223970" y="438499"/>
                      <a:pt x="244914" y="412762"/>
                      <a:pt x="268600" y="389076"/>
                    </a:cubicBezTo>
                    <a:cubicBezTo>
                      <a:pt x="363345" y="294330"/>
                      <a:pt x="490910" y="243464"/>
                      <a:pt x="612920" y="251779"/>
                    </a:cubicBezTo>
                    <a:cubicBezTo>
                      <a:pt x="570044" y="208903"/>
                      <a:pt x="515051" y="184233"/>
                      <a:pt x="456045" y="177157"/>
                    </a:cubicBezTo>
                    <a:lnTo>
                      <a:pt x="398123" y="175966"/>
                    </a:lnTo>
                    <a:lnTo>
                      <a:pt x="476376" y="134035"/>
                    </a:lnTo>
                    <a:cubicBezTo>
                      <a:pt x="551012" y="103243"/>
                      <a:pt x="629663" y="88573"/>
                      <a:pt x="706260" y="92530"/>
                    </a:cubicBezTo>
                    <a:lnTo>
                      <a:pt x="706262" y="92528"/>
                    </a:lnTo>
                    <a:cubicBezTo>
                      <a:pt x="564918" y="-48815"/>
                      <a:pt x="312571" y="-25630"/>
                      <a:pt x="142627" y="144314"/>
                    </a:cubicBezTo>
                    <a:cubicBezTo>
                      <a:pt x="57655" y="229286"/>
                      <a:pt x="9372" y="334859"/>
                      <a:pt x="1" y="436857"/>
                    </a:cubicBezTo>
                    <a:lnTo>
                      <a:pt x="218" y="490978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253" name="楕円 252">
                <a:extLst>
                  <a:ext uri="{FF2B5EF4-FFF2-40B4-BE49-F238E27FC236}">
                    <a16:creationId xmlns:a16="http://schemas.microsoft.com/office/drawing/2014/main" id="{DD1B55D0-886D-532B-69A6-1E80B5EA9FF2}"/>
                  </a:ext>
                </a:extLst>
              </p:cNvPr>
              <p:cNvSpPr/>
              <p:nvPr/>
            </p:nvSpPr>
            <p:spPr bwMode="auto">
              <a:xfrm>
                <a:off x="3856239" y="6969758"/>
                <a:ext cx="104081" cy="199544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254" name="楕円 253">
                <a:extLst>
                  <a:ext uri="{FF2B5EF4-FFF2-40B4-BE49-F238E27FC236}">
                    <a16:creationId xmlns:a16="http://schemas.microsoft.com/office/drawing/2014/main" id="{461B18C8-A153-C0EF-0463-880333385774}"/>
                  </a:ext>
                </a:extLst>
              </p:cNvPr>
              <p:cNvSpPr/>
              <p:nvPr/>
            </p:nvSpPr>
            <p:spPr bwMode="auto">
              <a:xfrm>
                <a:off x="4532514" y="6969758"/>
                <a:ext cx="104081" cy="199544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255" name="グループ化 254">
                <a:extLst>
                  <a:ext uri="{FF2B5EF4-FFF2-40B4-BE49-F238E27FC236}">
                    <a16:creationId xmlns:a16="http://schemas.microsoft.com/office/drawing/2014/main" id="{5FFD825F-3FA4-0636-340C-C151E1073AA9}"/>
                  </a:ext>
                </a:extLst>
              </p:cNvPr>
              <p:cNvGrpSpPr/>
              <p:nvPr/>
            </p:nvGrpSpPr>
            <p:grpSpPr>
              <a:xfrm>
                <a:off x="3524427" y="7842577"/>
                <a:ext cx="1487590" cy="908907"/>
                <a:chOff x="8892403" y="10283255"/>
                <a:chExt cx="1487590" cy="908907"/>
              </a:xfrm>
            </p:grpSpPr>
            <p:sp>
              <p:nvSpPr>
                <p:cNvPr id="268" name="四角形: 上の 2 つの角を丸める 267">
                  <a:extLst>
                    <a:ext uri="{FF2B5EF4-FFF2-40B4-BE49-F238E27FC236}">
                      <a16:creationId xmlns:a16="http://schemas.microsoft.com/office/drawing/2014/main" id="{54046A85-162D-6C2A-0707-06E8F08D35DA}"/>
                    </a:ext>
                  </a:extLst>
                </p:cNvPr>
                <p:cNvSpPr/>
                <p:nvPr/>
              </p:nvSpPr>
              <p:spPr bwMode="auto">
                <a:xfrm>
                  <a:off x="8892403" y="10285750"/>
                  <a:ext cx="1487590" cy="906412"/>
                </a:xfrm>
                <a:prstGeom prst="round2SameRect">
                  <a:avLst>
                    <a:gd name="adj1" fmla="val 33957"/>
                    <a:gd name="adj2" fmla="val 0"/>
                  </a:avLst>
                </a:prstGeom>
                <a:solidFill>
                  <a:srgbClr val="FF99CC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cxnSp>
              <p:nvCxnSpPr>
                <p:cNvPr id="269" name="直線コネクタ 268">
                  <a:extLst>
                    <a:ext uri="{FF2B5EF4-FFF2-40B4-BE49-F238E27FC236}">
                      <a16:creationId xmlns:a16="http://schemas.microsoft.com/office/drawing/2014/main" id="{508B6AFE-70DB-498B-05BF-91B6B4E58159}"/>
                    </a:ext>
                  </a:extLst>
                </p:cNvPr>
                <p:cNvCxnSpPr/>
                <p:nvPr/>
              </p:nvCxnSpPr>
              <p:spPr bwMode="auto">
                <a:xfrm>
                  <a:off x="8997958" y="10742782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270" name="直線コネクタ 269">
                  <a:extLst>
                    <a:ext uri="{FF2B5EF4-FFF2-40B4-BE49-F238E27FC236}">
                      <a16:creationId xmlns:a16="http://schemas.microsoft.com/office/drawing/2014/main" id="{3E29CDDB-FB45-E454-C844-71D930035CAB}"/>
                    </a:ext>
                  </a:extLst>
                </p:cNvPr>
                <p:cNvCxnSpPr/>
                <p:nvPr/>
              </p:nvCxnSpPr>
              <p:spPr bwMode="auto">
                <a:xfrm>
                  <a:off x="10245733" y="10742782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grpSp>
              <p:nvGrpSpPr>
                <p:cNvPr id="271" name="グループ化 270">
                  <a:extLst>
                    <a:ext uri="{FF2B5EF4-FFF2-40B4-BE49-F238E27FC236}">
                      <a16:creationId xmlns:a16="http://schemas.microsoft.com/office/drawing/2014/main" id="{01624F02-5631-DEF4-527C-AABBD5C45464}"/>
                    </a:ext>
                  </a:extLst>
                </p:cNvPr>
                <p:cNvGrpSpPr/>
                <p:nvPr/>
              </p:nvGrpSpPr>
              <p:grpSpPr>
                <a:xfrm>
                  <a:off x="9181455" y="10283255"/>
                  <a:ext cx="909464" cy="546146"/>
                  <a:chOff x="1859421" y="3015148"/>
                  <a:chExt cx="1039069" cy="558652"/>
                </a:xfrm>
              </p:grpSpPr>
              <p:sp>
                <p:nvSpPr>
                  <p:cNvPr id="272" name="フリーフォーム: 図形 271">
                    <a:extLst>
                      <a:ext uri="{FF2B5EF4-FFF2-40B4-BE49-F238E27FC236}">
                        <a16:creationId xmlns:a16="http://schemas.microsoft.com/office/drawing/2014/main" id="{C4023824-6466-9526-C129-0028BE161ECD}"/>
                      </a:ext>
                    </a:extLst>
                  </p:cNvPr>
                  <p:cNvSpPr/>
                  <p:nvPr/>
                </p:nvSpPr>
                <p:spPr bwMode="auto">
                  <a:xfrm rot="10800000" flipV="1">
                    <a:off x="1859421" y="3015148"/>
                    <a:ext cx="1039069" cy="558651"/>
                  </a:xfrm>
                  <a:custGeom>
                    <a:avLst/>
                    <a:gdLst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818208 w 1039069"/>
                      <a:gd name="connsiteY6" fmla="*/ 558651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  <a:gd name="connsiteX0" fmla="*/ 950389 w 1039069"/>
                      <a:gd name="connsiteY0" fmla="*/ 0 h 556269"/>
                      <a:gd name="connsiteX1" fmla="*/ 88655 w 1039069"/>
                      <a:gd name="connsiteY1" fmla="*/ 0 h 556269"/>
                      <a:gd name="connsiteX2" fmla="*/ 0 w 1039069"/>
                      <a:gd name="connsiteY2" fmla="*/ 114802 h 556269"/>
                      <a:gd name="connsiteX3" fmla="*/ 194115 w 1039069"/>
                      <a:gd name="connsiteY3" fmla="*/ 205054 h 556269"/>
                      <a:gd name="connsiteX4" fmla="*/ 66942 w 1039069"/>
                      <a:gd name="connsiteY4" fmla="*/ 264182 h 556269"/>
                      <a:gd name="connsiteX5" fmla="*/ 489917 w 1039069"/>
                      <a:gd name="connsiteY5" fmla="*/ 551507 h 556269"/>
                      <a:gd name="connsiteX6" fmla="*/ 537220 w 1039069"/>
                      <a:gd name="connsiteY6" fmla="*/ 556269 h 556269"/>
                      <a:gd name="connsiteX7" fmla="*/ 972120 w 1039069"/>
                      <a:gd name="connsiteY7" fmla="*/ 264146 h 556269"/>
                      <a:gd name="connsiteX8" fmla="*/ 845024 w 1039069"/>
                      <a:gd name="connsiteY8" fmla="*/ 205054 h 556269"/>
                      <a:gd name="connsiteX9" fmla="*/ 1039069 w 1039069"/>
                      <a:gd name="connsiteY9" fmla="*/ 114834 h 556269"/>
                      <a:gd name="connsiteX10" fmla="*/ 950389 w 1039069"/>
                      <a:gd name="connsiteY10" fmla="*/ 0 h 556269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489917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039069" h="558651">
                        <a:moveTo>
                          <a:pt x="950389" y="0"/>
                        </a:moveTo>
                        <a:lnTo>
                          <a:pt x="88655" y="0"/>
                        </a:lnTo>
                        <a:lnTo>
                          <a:pt x="0" y="114802"/>
                        </a:lnTo>
                        <a:lnTo>
                          <a:pt x="194115" y="205054"/>
                        </a:lnTo>
                        <a:lnTo>
                          <a:pt x="66942" y="264182"/>
                        </a:lnTo>
                        <a:lnTo>
                          <a:pt x="489917" y="558651"/>
                        </a:lnTo>
                        <a:lnTo>
                          <a:pt x="537220" y="556269"/>
                        </a:lnTo>
                        <a:lnTo>
                          <a:pt x="972120" y="264146"/>
                        </a:lnTo>
                        <a:lnTo>
                          <a:pt x="845024" y="205054"/>
                        </a:lnTo>
                        <a:lnTo>
                          <a:pt x="1039069" y="114834"/>
                        </a:lnTo>
                        <a:lnTo>
                          <a:pt x="950389" y="0"/>
                        </a:lnTo>
                        <a:close/>
                      </a:path>
                    </a:pathLst>
                  </a:custGeom>
                  <a:solidFill>
                    <a:srgbClr val="FF99CC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73" name="台形 272">
                    <a:extLst>
                      <a:ext uri="{FF2B5EF4-FFF2-40B4-BE49-F238E27FC236}">
                        <a16:creationId xmlns:a16="http://schemas.microsoft.com/office/drawing/2014/main" id="{2D212AFA-B899-92F8-B43A-0288A901376A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078868" y="3015149"/>
                    <a:ext cx="600200" cy="558651"/>
                  </a:xfrm>
                  <a:prstGeom prst="trapezoid">
                    <a:avLst>
                      <a:gd name="adj" fmla="val 53719"/>
                    </a:avLst>
                  </a:prstGeom>
                  <a:solidFill>
                    <a:srgbClr val="FF33CC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  <p:grpSp>
            <p:nvGrpSpPr>
              <p:cNvPr id="256" name="グループ化 255">
                <a:extLst>
                  <a:ext uri="{FF2B5EF4-FFF2-40B4-BE49-F238E27FC236}">
                    <a16:creationId xmlns:a16="http://schemas.microsoft.com/office/drawing/2014/main" id="{57EA8FE5-2A26-EDDC-2622-59DBFFD3D195}"/>
                  </a:ext>
                </a:extLst>
              </p:cNvPr>
              <p:cNvGrpSpPr/>
              <p:nvPr/>
            </p:nvGrpSpPr>
            <p:grpSpPr>
              <a:xfrm>
                <a:off x="4752280" y="7193114"/>
                <a:ext cx="957312" cy="1660166"/>
                <a:chOff x="6144184" y="7215376"/>
                <a:chExt cx="957312" cy="1660166"/>
              </a:xfrm>
            </p:grpSpPr>
            <p:grpSp>
              <p:nvGrpSpPr>
                <p:cNvPr id="257" name="グループ化 256">
                  <a:extLst>
                    <a:ext uri="{FF2B5EF4-FFF2-40B4-BE49-F238E27FC236}">
                      <a16:creationId xmlns:a16="http://schemas.microsoft.com/office/drawing/2014/main" id="{09AFFE52-AFD1-2038-8C99-4A6D336A46A1}"/>
                    </a:ext>
                  </a:extLst>
                </p:cNvPr>
                <p:cNvGrpSpPr/>
                <p:nvPr/>
              </p:nvGrpSpPr>
              <p:grpSpPr>
                <a:xfrm rot="1250946" flipH="1">
                  <a:off x="6307062" y="7215376"/>
                  <a:ext cx="794434" cy="978687"/>
                  <a:chOff x="3535136" y="5569681"/>
                  <a:chExt cx="847101" cy="1037076"/>
                </a:xfrm>
              </p:grpSpPr>
              <p:sp>
                <p:nvSpPr>
                  <p:cNvPr id="261" name="フリーフォーム: 図形 260">
                    <a:extLst>
                      <a:ext uri="{FF2B5EF4-FFF2-40B4-BE49-F238E27FC236}">
                        <a16:creationId xmlns:a16="http://schemas.microsoft.com/office/drawing/2014/main" id="{D0B23B6F-55AC-B17F-87B3-9299E5B98DB9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3687265" y="5729471"/>
                    <a:ext cx="694972" cy="877286"/>
                  </a:xfrm>
                  <a:custGeom>
                    <a:avLst/>
                    <a:gdLst>
                      <a:gd name="connsiteX0" fmla="*/ 167471 w 1243168"/>
                      <a:gd name="connsiteY0" fmla="*/ 11448 h 1157942"/>
                      <a:gd name="connsiteX1" fmla="*/ 253351 w 1243168"/>
                      <a:gd name="connsiteY1" fmla="*/ 30730 h 1157942"/>
                      <a:gd name="connsiteX2" fmla="*/ 381206 w 1243168"/>
                      <a:gd name="connsiteY2" fmla="*/ 206736 h 1157942"/>
                      <a:gd name="connsiteX3" fmla="*/ 442231 w 1243168"/>
                      <a:gd name="connsiteY3" fmla="*/ 221633 h 1157942"/>
                      <a:gd name="connsiteX4" fmla="*/ 547816 w 1243168"/>
                      <a:gd name="connsiteY4" fmla="*/ 281127 h 1157942"/>
                      <a:gd name="connsiteX5" fmla="*/ 570565 w 1243168"/>
                      <a:gd name="connsiteY5" fmla="*/ 307131 h 1157942"/>
                      <a:gd name="connsiteX6" fmla="*/ 1184400 w 1243168"/>
                      <a:gd name="connsiteY6" fmla="*/ 883409 h 1157942"/>
                      <a:gd name="connsiteX7" fmla="*/ 1197523 w 1243168"/>
                      <a:gd name="connsiteY7" fmla="*/ 1120858 h 1157942"/>
                      <a:gd name="connsiteX8" fmla="*/ 931383 w 1243168"/>
                      <a:gd name="connsiteY8" fmla="*/ 1091108 h 1157942"/>
                      <a:gd name="connsiteX9" fmla="*/ 470898 w 1243168"/>
                      <a:gd name="connsiteY9" fmla="*/ 533274 h 1157942"/>
                      <a:gd name="connsiteX10" fmla="*/ 416052 w 1243168"/>
                      <a:gd name="connsiteY10" fmla="*/ 556215 h 1157942"/>
                      <a:gd name="connsiteX11" fmla="*/ 299481 w 1243168"/>
                      <a:gd name="connsiteY11" fmla="*/ 570817 h 1157942"/>
                      <a:gd name="connsiteX12" fmla="*/ 0 w 1243168"/>
                      <a:gd name="connsiteY12" fmla="*/ 385012 h 1157942"/>
                      <a:gd name="connsiteX13" fmla="*/ 87716 w 1243168"/>
                      <a:gd name="connsiteY13" fmla="*/ 253628 h 1157942"/>
                      <a:gd name="connsiteX14" fmla="*/ 182909 w 1243168"/>
                      <a:gd name="connsiteY14" fmla="*/ 213808 h 1157942"/>
                      <a:gd name="connsiteX15" fmla="*/ 203338 w 1243168"/>
                      <a:gd name="connsiteY15" fmla="*/ 211250 h 1157942"/>
                      <a:gd name="connsiteX16" fmla="*/ 141229 w 1243168"/>
                      <a:gd name="connsiteY16" fmla="*/ 95463 h 1157942"/>
                      <a:gd name="connsiteX17" fmla="*/ 167471 w 1243168"/>
                      <a:gd name="connsiteY17" fmla="*/ 11448 h 1157942"/>
                      <a:gd name="connsiteX0" fmla="*/ 167471 w 1197523"/>
                      <a:gd name="connsiteY0" fmla="*/ 11448 h 1157942"/>
                      <a:gd name="connsiteX1" fmla="*/ 253351 w 1197523"/>
                      <a:gd name="connsiteY1" fmla="*/ 30730 h 1157942"/>
                      <a:gd name="connsiteX2" fmla="*/ 381206 w 1197523"/>
                      <a:gd name="connsiteY2" fmla="*/ 206736 h 1157942"/>
                      <a:gd name="connsiteX3" fmla="*/ 442231 w 1197523"/>
                      <a:gd name="connsiteY3" fmla="*/ 221633 h 1157942"/>
                      <a:gd name="connsiteX4" fmla="*/ 547816 w 1197523"/>
                      <a:gd name="connsiteY4" fmla="*/ 281127 h 1157942"/>
                      <a:gd name="connsiteX5" fmla="*/ 570565 w 1197523"/>
                      <a:gd name="connsiteY5" fmla="*/ 307131 h 1157942"/>
                      <a:gd name="connsiteX6" fmla="*/ 1197523 w 1197523"/>
                      <a:gd name="connsiteY6" fmla="*/ 1120858 h 1157942"/>
                      <a:gd name="connsiteX7" fmla="*/ 931383 w 1197523"/>
                      <a:gd name="connsiteY7" fmla="*/ 1091108 h 1157942"/>
                      <a:gd name="connsiteX8" fmla="*/ 470898 w 1197523"/>
                      <a:gd name="connsiteY8" fmla="*/ 533274 h 1157942"/>
                      <a:gd name="connsiteX9" fmla="*/ 416052 w 1197523"/>
                      <a:gd name="connsiteY9" fmla="*/ 556215 h 1157942"/>
                      <a:gd name="connsiteX10" fmla="*/ 299481 w 1197523"/>
                      <a:gd name="connsiteY10" fmla="*/ 570817 h 1157942"/>
                      <a:gd name="connsiteX11" fmla="*/ 0 w 1197523"/>
                      <a:gd name="connsiteY11" fmla="*/ 385012 h 1157942"/>
                      <a:gd name="connsiteX12" fmla="*/ 87716 w 1197523"/>
                      <a:gd name="connsiteY12" fmla="*/ 253628 h 1157942"/>
                      <a:gd name="connsiteX13" fmla="*/ 182909 w 1197523"/>
                      <a:gd name="connsiteY13" fmla="*/ 213808 h 1157942"/>
                      <a:gd name="connsiteX14" fmla="*/ 203338 w 1197523"/>
                      <a:gd name="connsiteY14" fmla="*/ 211250 h 1157942"/>
                      <a:gd name="connsiteX15" fmla="*/ 141229 w 1197523"/>
                      <a:gd name="connsiteY15" fmla="*/ 95463 h 1157942"/>
                      <a:gd name="connsiteX16" fmla="*/ 167471 w 1197523"/>
                      <a:gd name="connsiteY16" fmla="*/ 11448 h 1157942"/>
                      <a:gd name="connsiteX0" fmla="*/ 167471 w 1197985"/>
                      <a:gd name="connsiteY0" fmla="*/ 11448 h 1122769"/>
                      <a:gd name="connsiteX1" fmla="*/ 253351 w 1197985"/>
                      <a:gd name="connsiteY1" fmla="*/ 30730 h 1122769"/>
                      <a:gd name="connsiteX2" fmla="*/ 381206 w 1197985"/>
                      <a:gd name="connsiteY2" fmla="*/ 206736 h 1122769"/>
                      <a:gd name="connsiteX3" fmla="*/ 442231 w 1197985"/>
                      <a:gd name="connsiteY3" fmla="*/ 221633 h 1122769"/>
                      <a:gd name="connsiteX4" fmla="*/ 547816 w 1197985"/>
                      <a:gd name="connsiteY4" fmla="*/ 281127 h 1122769"/>
                      <a:gd name="connsiteX5" fmla="*/ 570565 w 1197985"/>
                      <a:gd name="connsiteY5" fmla="*/ 307131 h 1122769"/>
                      <a:gd name="connsiteX6" fmla="*/ 1197523 w 1197985"/>
                      <a:gd name="connsiteY6" fmla="*/ 1120858 h 1122769"/>
                      <a:gd name="connsiteX7" fmla="*/ 470898 w 1197985"/>
                      <a:gd name="connsiteY7" fmla="*/ 533274 h 1122769"/>
                      <a:gd name="connsiteX8" fmla="*/ 416052 w 1197985"/>
                      <a:gd name="connsiteY8" fmla="*/ 556215 h 1122769"/>
                      <a:gd name="connsiteX9" fmla="*/ 299481 w 1197985"/>
                      <a:gd name="connsiteY9" fmla="*/ 570817 h 1122769"/>
                      <a:gd name="connsiteX10" fmla="*/ 0 w 1197985"/>
                      <a:gd name="connsiteY10" fmla="*/ 385012 h 1122769"/>
                      <a:gd name="connsiteX11" fmla="*/ 87716 w 1197985"/>
                      <a:gd name="connsiteY11" fmla="*/ 253628 h 1122769"/>
                      <a:gd name="connsiteX12" fmla="*/ 182909 w 1197985"/>
                      <a:gd name="connsiteY12" fmla="*/ 213808 h 1122769"/>
                      <a:gd name="connsiteX13" fmla="*/ 203338 w 1197985"/>
                      <a:gd name="connsiteY13" fmla="*/ 211250 h 1122769"/>
                      <a:gd name="connsiteX14" fmla="*/ 141229 w 1197985"/>
                      <a:gd name="connsiteY14" fmla="*/ 95463 h 1122769"/>
                      <a:gd name="connsiteX15" fmla="*/ 167471 w 1197985"/>
                      <a:gd name="connsiteY15" fmla="*/ 11448 h 1122769"/>
                      <a:gd name="connsiteX0" fmla="*/ 167471 w 683097"/>
                      <a:gd name="connsiteY0" fmla="*/ 11448 h 570817"/>
                      <a:gd name="connsiteX1" fmla="*/ 253351 w 683097"/>
                      <a:gd name="connsiteY1" fmla="*/ 30730 h 570817"/>
                      <a:gd name="connsiteX2" fmla="*/ 381206 w 683097"/>
                      <a:gd name="connsiteY2" fmla="*/ 206736 h 570817"/>
                      <a:gd name="connsiteX3" fmla="*/ 442231 w 683097"/>
                      <a:gd name="connsiteY3" fmla="*/ 221633 h 570817"/>
                      <a:gd name="connsiteX4" fmla="*/ 547816 w 683097"/>
                      <a:gd name="connsiteY4" fmla="*/ 281127 h 570817"/>
                      <a:gd name="connsiteX5" fmla="*/ 570565 w 683097"/>
                      <a:gd name="connsiteY5" fmla="*/ 307131 h 570817"/>
                      <a:gd name="connsiteX6" fmla="*/ 619975 w 683097"/>
                      <a:gd name="connsiteY6" fmla="*/ 477231 h 570817"/>
                      <a:gd name="connsiteX7" fmla="*/ 470898 w 683097"/>
                      <a:gd name="connsiteY7" fmla="*/ 533274 h 570817"/>
                      <a:gd name="connsiteX8" fmla="*/ 416052 w 683097"/>
                      <a:gd name="connsiteY8" fmla="*/ 556215 h 570817"/>
                      <a:gd name="connsiteX9" fmla="*/ 299481 w 683097"/>
                      <a:gd name="connsiteY9" fmla="*/ 570817 h 570817"/>
                      <a:gd name="connsiteX10" fmla="*/ 0 w 683097"/>
                      <a:gd name="connsiteY10" fmla="*/ 385012 h 570817"/>
                      <a:gd name="connsiteX11" fmla="*/ 87716 w 683097"/>
                      <a:gd name="connsiteY11" fmla="*/ 253628 h 570817"/>
                      <a:gd name="connsiteX12" fmla="*/ 182909 w 683097"/>
                      <a:gd name="connsiteY12" fmla="*/ 213808 h 570817"/>
                      <a:gd name="connsiteX13" fmla="*/ 203338 w 683097"/>
                      <a:gd name="connsiteY13" fmla="*/ 211250 h 570817"/>
                      <a:gd name="connsiteX14" fmla="*/ 141229 w 683097"/>
                      <a:gd name="connsiteY14" fmla="*/ 95463 h 570817"/>
                      <a:gd name="connsiteX15" fmla="*/ 167471 w 683097"/>
                      <a:gd name="connsiteY15" fmla="*/ 11448 h 570817"/>
                      <a:gd name="connsiteX0" fmla="*/ 167471 w 697529"/>
                      <a:gd name="connsiteY0" fmla="*/ 11448 h 823385"/>
                      <a:gd name="connsiteX1" fmla="*/ 253351 w 697529"/>
                      <a:gd name="connsiteY1" fmla="*/ 30730 h 823385"/>
                      <a:gd name="connsiteX2" fmla="*/ 381206 w 697529"/>
                      <a:gd name="connsiteY2" fmla="*/ 206736 h 823385"/>
                      <a:gd name="connsiteX3" fmla="*/ 442231 w 697529"/>
                      <a:gd name="connsiteY3" fmla="*/ 221633 h 823385"/>
                      <a:gd name="connsiteX4" fmla="*/ 547816 w 697529"/>
                      <a:gd name="connsiteY4" fmla="*/ 281127 h 823385"/>
                      <a:gd name="connsiteX5" fmla="*/ 570565 w 697529"/>
                      <a:gd name="connsiteY5" fmla="*/ 307131 h 823385"/>
                      <a:gd name="connsiteX6" fmla="*/ 654838 w 697529"/>
                      <a:gd name="connsiteY6" fmla="*/ 819245 h 823385"/>
                      <a:gd name="connsiteX7" fmla="*/ 470898 w 697529"/>
                      <a:gd name="connsiteY7" fmla="*/ 533274 h 823385"/>
                      <a:gd name="connsiteX8" fmla="*/ 416052 w 697529"/>
                      <a:gd name="connsiteY8" fmla="*/ 556215 h 823385"/>
                      <a:gd name="connsiteX9" fmla="*/ 299481 w 697529"/>
                      <a:gd name="connsiteY9" fmla="*/ 570817 h 823385"/>
                      <a:gd name="connsiteX10" fmla="*/ 0 w 697529"/>
                      <a:gd name="connsiteY10" fmla="*/ 385012 h 823385"/>
                      <a:gd name="connsiteX11" fmla="*/ 87716 w 697529"/>
                      <a:gd name="connsiteY11" fmla="*/ 253628 h 823385"/>
                      <a:gd name="connsiteX12" fmla="*/ 182909 w 697529"/>
                      <a:gd name="connsiteY12" fmla="*/ 213808 h 823385"/>
                      <a:gd name="connsiteX13" fmla="*/ 203338 w 697529"/>
                      <a:gd name="connsiteY13" fmla="*/ 211250 h 823385"/>
                      <a:gd name="connsiteX14" fmla="*/ 141229 w 697529"/>
                      <a:gd name="connsiteY14" fmla="*/ 95463 h 823385"/>
                      <a:gd name="connsiteX15" fmla="*/ 167471 w 697529"/>
                      <a:gd name="connsiteY15" fmla="*/ 11448 h 823385"/>
                      <a:gd name="connsiteX0" fmla="*/ 167471 w 694972"/>
                      <a:gd name="connsiteY0" fmla="*/ 11448 h 877287"/>
                      <a:gd name="connsiteX1" fmla="*/ 253351 w 694972"/>
                      <a:gd name="connsiteY1" fmla="*/ 30730 h 877287"/>
                      <a:gd name="connsiteX2" fmla="*/ 381206 w 694972"/>
                      <a:gd name="connsiteY2" fmla="*/ 206736 h 877287"/>
                      <a:gd name="connsiteX3" fmla="*/ 442231 w 694972"/>
                      <a:gd name="connsiteY3" fmla="*/ 221633 h 877287"/>
                      <a:gd name="connsiteX4" fmla="*/ 547816 w 694972"/>
                      <a:gd name="connsiteY4" fmla="*/ 281127 h 877287"/>
                      <a:gd name="connsiteX5" fmla="*/ 570565 w 694972"/>
                      <a:gd name="connsiteY5" fmla="*/ 307131 h 877287"/>
                      <a:gd name="connsiteX6" fmla="*/ 654838 w 694972"/>
                      <a:gd name="connsiteY6" fmla="*/ 819245 h 877287"/>
                      <a:gd name="connsiteX7" fmla="*/ 514509 w 694972"/>
                      <a:gd name="connsiteY7" fmla="*/ 802325 h 877287"/>
                      <a:gd name="connsiteX8" fmla="*/ 416052 w 694972"/>
                      <a:gd name="connsiteY8" fmla="*/ 556215 h 877287"/>
                      <a:gd name="connsiteX9" fmla="*/ 299481 w 694972"/>
                      <a:gd name="connsiteY9" fmla="*/ 570817 h 877287"/>
                      <a:gd name="connsiteX10" fmla="*/ 0 w 694972"/>
                      <a:gd name="connsiteY10" fmla="*/ 385012 h 877287"/>
                      <a:gd name="connsiteX11" fmla="*/ 87716 w 694972"/>
                      <a:gd name="connsiteY11" fmla="*/ 253628 h 877287"/>
                      <a:gd name="connsiteX12" fmla="*/ 182909 w 694972"/>
                      <a:gd name="connsiteY12" fmla="*/ 213808 h 877287"/>
                      <a:gd name="connsiteX13" fmla="*/ 203338 w 694972"/>
                      <a:gd name="connsiteY13" fmla="*/ 211250 h 877287"/>
                      <a:gd name="connsiteX14" fmla="*/ 141229 w 694972"/>
                      <a:gd name="connsiteY14" fmla="*/ 95463 h 877287"/>
                      <a:gd name="connsiteX15" fmla="*/ 167471 w 694972"/>
                      <a:gd name="connsiteY15" fmla="*/ 11448 h 8772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694972" h="877287">
                        <a:moveTo>
                          <a:pt x="167471" y="11448"/>
                        </a:moveTo>
                        <a:cubicBezTo>
                          <a:pt x="198432" y="-6428"/>
                          <a:pt x="214859" y="-5767"/>
                          <a:pt x="253351" y="30730"/>
                        </a:cubicBezTo>
                        <a:lnTo>
                          <a:pt x="381206" y="206736"/>
                        </a:lnTo>
                        <a:lnTo>
                          <a:pt x="442231" y="221633"/>
                        </a:lnTo>
                        <a:cubicBezTo>
                          <a:pt x="484666" y="235935"/>
                          <a:pt x="520906" y="256415"/>
                          <a:pt x="547816" y="281127"/>
                        </a:cubicBezTo>
                        <a:lnTo>
                          <a:pt x="570565" y="307131"/>
                        </a:lnTo>
                        <a:cubicBezTo>
                          <a:pt x="779551" y="578373"/>
                          <a:pt x="664181" y="736713"/>
                          <a:pt x="654838" y="819245"/>
                        </a:cubicBezTo>
                        <a:cubicBezTo>
                          <a:pt x="645495" y="901777"/>
                          <a:pt x="644754" y="896432"/>
                          <a:pt x="514509" y="802325"/>
                        </a:cubicBezTo>
                        <a:lnTo>
                          <a:pt x="416052" y="556215"/>
                        </a:lnTo>
                        <a:cubicBezTo>
                          <a:pt x="380223" y="565618"/>
                          <a:pt x="340831" y="570817"/>
                          <a:pt x="299481" y="570817"/>
                        </a:cubicBezTo>
                        <a:cubicBezTo>
                          <a:pt x="134082" y="570817"/>
                          <a:pt x="0" y="487629"/>
                          <a:pt x="0" y="385012"/>
                        </a:cubicBezTo>
                        <a:cubicBezTo>
                          <a:pt x="1" y="333703"/>
                          <a:pt x="33521" y="287252"/>
                          <a:pt x="87716" y="253628"/>
                        </a:cubicBezTo>
                        <a:cubicBezTo>
                          <a:pt x="114814" y="236816"/>
                          <a:pt x="147080" y="223211"/>
                          <a:pt x="182909" y="213808"/>
                        </a:cubicBezTo>
                        <a:lnTo>
                          <a:pt x="203338" y="211250"/>
                        </a:lnTo>
                        <a:lnTo>
                          <a:pt x="141229" y="95463"/>
                        </a:lnTo>
                        <a:cubicBezTo>
                          <a:pt x="124760" y="66938"/>
                          <a:pt x="136509" y="29323"/>
                          <a:pt x="167471" y="11448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grpSp>
                <p:nvGrpSpPr>
                  <p:cNvPr id="262" name="グループ化 261">
                    <a:extLst>
                      <a:ext uri="{FF2B5EF4-FFF2-40B4-BE49-F238E27FC236}">
                        <a16:creationId xmlns:a16="http://schemas.microsoft.com/office/drawing/2014/main" id="{1DEE23EB-0FC4-38CF-A6C5-FF299415A7A4}"/>
                      </a:ext>
                    </a:extLst>
                  </p:cNvPr>
                  <p:cNvGrpSpPr/>
                  <p:nvPr/>
                </p:nvGrpSpPr>
                <p:grpSpPr>
                  <a:xfrm>
                    <a:off x="3535136" y="5569681"/>
                    <a:ext cx="536686" cy="555291"/>
                    <a:chOff x="4768782" y="4875188"/>
                    <a:chExt cx="536686" cy="555291"/>
                  </a:xfrm>
                </p:grpSpPr>
                <p:sp>
                  <p:nvSpPr>
                    <p:cNvPr id="263" name="四角形: 角を丸くする 89">
                      <a:extLst>
                        <a:ext uri="{FF2B5EF4-FFF2-40B4-BE49-F238E27FC236}">
                          <a16:creationId xmlns:a16="http://schemas.microsoft.com/office/drawing/2014/main" id="{13A5385A-926B-A702-587D-20C186B8A0F9}"/>
                        </a:ext>
                      </a:extLst>
                    </p:cNvPr>
                    <p:cNvSpPr/>
                    <p:nvPr/>
                  </p:nvSpPr>
                  <p:spPr>
                    <a:xfrm rot="2700000">
                      <a:off x="4840970" y="5046836"/>
                      <a:ext cx="416968" cy="85726"/>
                    </a:xfrm>
                    <a:custGeom>
                      <a:avLst/>
                      <a:gdLst>
                        <a:gd name="connsiteX0" fmla="*/ 0 w 456706"/>
                        <a:gd name="connsiteY0" fmla="*/ 42863 h 85725"/>
                        <a:gd name="connsiteX1" fmla="*/ 42863 w 456706"/>
                        <a:gd name="connsiteY1" fmla="*/ 0 h 85725"/>
                        <a:gd name="connsiteX2" fmla="*/ 413844 w 456706"/>
                        <a:gd name="connsiteY2" fmla="*/ 0 h 85725"/>
                        <a:gd name="connsiteX3" fmla="*/ 456707 w 456706"/>
                        <a:gd name="connsiteY3" fmla="*/ 42863 h 85725"/>
                        <a:gd name="connsiteX4" fmla="*/ 456706 w 456706"/>
                        <a:gd name="connsiteY4" fmla="*/ 42863 h 85725"/>
                        <a:gd name="connsiteX5" fmla="*/ 413843 w 456706"/>
                        <a:gd name="connsiteY5" fmla="*/ 85726 h 85725"/>
                        <a:gd name="connsiteX6" fmla="*/ 42863 w 456706"/>
                        <a:gd name="connsiteY6" fmla="*/ 85725 h 85725"/>
                        <a:gd name="connsiteX7" fmla="*/ 0 w 456706"/>
                        <a:gd name="connsiteY7" fmla="*/ 42862 h 85725"/>
                        <a:gd name="connsiteX8" fmla="*/ 0 w 456706"/>
                        <a:gd name="connsiteY8" fmla="*/ 42863 h 85725"/>
                        <a:gd name="connsiteX0" fmla="*/ 456706 w 548146"/>
                        <a:gd name="connsiteY0" fmla="*/ 42863 h 134303"/>
                        <a:gd name="connsiteX1" fmla="*/ 413843 w 548146"/>
                        <a:gd name="connsiteY1" fmla="*/ 85726 h 134303"/>
                        <a:gd name="connsiteX2" fmla="*/ 42863 w 548146"/>
                        <a:gd name="connsiteY2" fmla="*/ 85725 h 134303"/>
                        <a:gd name="connsiteX3" fmla="*/ 0 w 548146"/>
                        <a:gd name="connsiteY3" fmla="*/ 42862 h 134303"/>
                        <a:gd name="connsiteX4" fmla="*/ 0 w 548146"/>
                        <a:gd name="connsiteY4" fmla="*/ 42863 h 134303"/>
                        <a:gd name="connsiteX5" fmla="*/ 42863 w 548146"/>
                        <a:gd name="connsiteY5" fmla="*/ 0 h 134303"/>
                        <a:gd name="connsiteX6" fmla="*/ 413844 w 548146"/>
                        <a:gd name="connsiteY6" fmla="*/ 0 h 134303"/>
                        <a:gd name="connsiteX7" fmla="*/ 456707 w 548146"/>
                        <a:gd name="connsiteY7" fmla="*/ 42863 h 134303"/>
                        <a:gd name="connsiteX8" fmla="*/ 548146 w 548146"/>
                        <a:gd name="connsiteY8" fmla="*/ 134303 h 134303"/>
                        <a:gd name="connsiteX0" fmla="*/ 456706 w 456707"/>
                        <a:gd name="connsiteY0" fmla="*/ 42863 h 85726"/>
                        <a:gd name="connsiteX1" fmla="*/ 413843 w 456707"/>
                        <a:gd name="connsiteY1" fmla="*/ 85726 h 85726"/>
                        <a:gd name="connsiteX2" fmla="*/ 42863 w 456707"/>
                        <a:gd name="connsiteY2" fmla="*/ 85725 h 85726"/>
                        <a:gd name="connsiteX3" fmla="*/ 0 w 456707"/>
                        <a:gd name="connsiteY3" fmla="*/ 42862 h 85726"/>
                        <a:gd name="connsiteX4" fmla="*/ 0 w 456707"/>
                        <a:gd name="connsiteY4" fmla="*/ 42863 h 85726"/>
                        <a:gd name="connsiteX5" fmla="*/ 42863 w 456707"/>
                        <a:gd name="connsiteY5" fmla="*/ 0 h 85726"/>
                        <a:gd name="connsiteX6" fmla="*/ 413844 w 456707"/>
                        <a:gd name="connsiteY6" fmla="*/ 0 h 85726"/>
                        <a:gd name="connsiteX7" fmla="*/ 456707 w 456707"/>
                        <a:gd name="connsiteY7" fmla="*/ 42863 h 85726"/>
                        <a:gd name="connsiteX0" fmla="*/ 456706 w 456706"/>
                        <a:gd name="connsiteY0" fmla="*/ 42863 h 85726"/>
                        <a:gd name="connsiteX1" fmla="*/ 413843 w 456706"/>
                        <a:gd name="connsiteY1" fmla="*/ 85726 h 85726"/>
                        <a:gd name="connsiteX2" fmla="*/ 42863 w 456706"/>
                        <a:gd name="connsiteY2" fmla="*/ 85725 h 85726"/>
                        <a:gd name="connsiteX3" fmla="*/ 0 w 456706"/>
                        <a:gd name="connsiteY3" fmla="*/ 42862 h 85726"/>
                        <a:gd name="connsiteX4" fmla="*/ 0 w 456706"/>
                        <a:gd name="connsiteY4" fmla="*/ 42863 h 85726"/>
                        <a:gd name="connsiteX5" fmla="*/ 42863 w 456706"/>
                        <a:gd name="connsiteY5" fmla="*/ 0 h 85726"/>
                        <a:gd name="connsiteX6" fmla="*/ 413844 w 456706"/>
                        <a:gd name="connsiteY6" fmla="*/ 0 h 85726"/>
                        <a:gd name="connsiteX0" fmla="*/ 413843 w 413844"/>
                        <a:gd name="connsiteY0" fmla="*/ 85726 h 85726"/>
                        <a:gd name="connsiteX1" fmla="*/ 42863 w 413844"/>
                        <a:gd name="connsiteY1" fmla="*/ 85725 h 85726"/>
                        <a:gd name="connsiteX2" fmla="*/ 0 w 413844"/>
                        <a:gd name="connsiteY2" fmla="*/ 42862 h 85726"/>
                        <a:gd name="connsiteX3" fmla="*/ 0 w 413844"/>
                        <a:gd name="connsiteY3" fmla="*/ 42863 h 85726"/>
                        <a:gd name="connsiteX4" fmla="*/ 42863 w 413844"/>
                        <a:gd name="connsiteY4" fmla="*/ 0 h 85726"/>
                        <a:gd name="connsiteX5" fmla="*/ 413844 w 413844"/>
                        <a:gd name="connsiteY5" fmla="*/ 0 h 8572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413844" h="85726">
                          <a:moveTo>
                            <a:pt x="413843" y="85726"/>
                          </a:moveTo>
                          <a:lnTo>
                            <a:pt x="42863" y="85725"/>
                          </a:lnTo>
                          <a:cubicBezTo>
                            <a:pt x="19190" y="85725"/>
                            <a:pt x="0" y="66535"/>
                            <a:pt x="0" y="42862"/>
                          </a:cubicBezTo>
                          <a:lnTo>
                            <a:pt x="0" y="42863"/>
                          </a:lnTo>
                          <a:cubicBezTo>
                            <a:pt x="0" y="19190"/>
                            <a:pt x="19190" y="0"/>
                            <a:pt x="42863" y="0"/>
                          </a:cubicBezTo>
                          <a:lnTo>
                            <a:pt x="413844" y="0"/>
                          </a:lnTo>
                        </a:path>
                      </a:pathLst>
                    </a:custGeom>
                    <a:solidFill>
                      <a:srgbClr val="FFCC99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264" name="四角形: 角を丸くする 148">
                      <a:extLst>
                        <a:ext uri="{FF2B5EF4-FFF2-40B4-BE49-F238E27FC236}">
                          <a16:creationId xmlns:a16="http://schemas.microsoft.com/office/drawing/2014/main" id="{A9984100-FADA-EF09-A446-8740214E18A9}"/>
                        </a:ext>
                      </a:extLst>
                    </p:cNvPr>
                    <p:cNvSpPr/>
                    <p:nvPr/>
                  </p:nvSpPr>
                  <p:spPr>
                    <a:xfrm rot="2700000">
                      <a:off x="4723049" y="5049241"/>
                      <a:ext cx="458866" cy="110760"/>
                    </a:xfrm>
                    <a:custGeom>
                      <a:avLst/>
                      <a:gdLst>
                        <a:gd name="connsiteX0" fmla="*/ 0 w 511687"/>
                        <a:gd name="connsiteY0" fmla="*/ 55380 h 110759"/>
                        <a:gd name="connsiteX1" fmla="*/ 55380 w 511687"/>
                        <a:gd name="connsiteY1" fmla="*/ 0 h 110759"/>
                        <a:gd name="connsiteX2" fmla="*/ 456308 w 511687"/>
                        <a:gd name="connsiteY2" fmla="*/ 0 h 110759"/>
                        <a:gd name="connsiteX3" fmla="*/ 511688 w 511687"/>
                        <a:gd name="connsiteY3" fmla="*/ 55380 h 110759"/>
                        <a:gd name="connsiteX4" fmla="*/ 511687 w 511687"/>
                        <a:gd name="connsiteY4" fmla="*/ 55380 h 110759"/>
                        <a:gd name="connsiteX5" fmla="*/ 456307 w 511687"/>
                        <a:gd name="connsiteY5" fmla="*/ 110760 h 110759"/>
                        <a:gd name="connsiteX6" fmla="*/ 55380 w 511687"/>
                        <a:gd name="connsiteY6" fmla="*/ 110759 h 110759"/>
                        <a:gd name="connsiteX7" fmla="*/ 0 w 511687"/>
                        <a:gd name="connsiteY7" fmla="*/ 55379 h 110759"/>
                        <a:gd name="connsiteX8" fmla="*/ 0 w 511687"/>
                        <a:gd name="connsiteY8" fmla="*/ 55380 h 110759"/>
                        <a:gd name="connsiteX0" fmla="*/ 511687 w 603127"/>
                        <a:gd name="connsiteY0" fmla="*/ 55380 h 146820"/>
                        <a:gd name="connsiteX1" fmla="*/ 456307 w 603127"/>
                        <a:gd name="connsiteY1" fmla="*/ 110760 h 146820"/>
                        <a:gd name="connsiteX2" fmla="*/ 55380 w 603127"/>
                        <a:gd name="connsiteY2" fmla="*/ 110759 h 146820"/>
                        <a:gd name="connsiteX3" fmla="*/ 0 w 603127"/>
                        <a:gd name="connsiteY3" fmla="*/ 55379 h 146820"/>
                        <a:gd name="connsiteX4" fmla="*/ 0 w 603127"/>
                        <a:gd name="connsiteY4" fmla="*/ 55380 h 146820"/>
                        <a:gd name="connsiteX5" fmla="*/ 55380 w 603127"/>
                        <a:gd name="connsiteY5" fmla="*/ 0 h 146820"/>
                        <a:gd name="connsiteX6" fmla="*/ 456308 w 603127"/>
                        <a:gd name="connsiteY6" fmla="*/ 0 h 146820"/>
                        <a:gd name="connsiteX7" fmla="*/ 511688 w 603127"/>
                        <a:gd name="connsiteY7" fmla="*/ 55380 h 146820"/>
                        <a:gd name="connsiteX8" fmla="*/ 603127 w 603127"/>
                        <a:gd name="connsiteY8" fmla="*/ 146820 h 146820"/>
                        <a:gd name="connsiteX0" fmla="*/ 511687 w 511688"/>
                        <a:gd name="connsiteY0" fmla="*/ 55380 h 110760"/>
                        <a:gd name="connsiteX1" fmla="*/ 456307 w 511688"/>
                        <a:gd name="connsiteY1" fmla="*/ 110760 h 110760"/>
                        <a:gd name="connsiteX2" fmla="*/ 55380 w 511688"/>
                        <a:gd name="connsiteY2" fmla="*/ 110759 h 110760"/>
                        <a:gd name="connsiteX3" fmla="*/ 0 w 511688"/>
                        <a:gd name="connsiteY3" fmla="*/ 55379 h 110760"/>
                        <a:gd name="connsiteX4" fmla="*/ 0 w 511688"/>
                        <a:gd name="connsiteY4" fmla="*/ 55380 h 110760"/>
                        <a:gd name="connsiteX5" fmla="*/ 55380 w 511688"/>
                        <a:gd name="connsiteY5" fmla="*/ 0 h 110760"/>
                        <a:gd name="connsiteX6" fmla="*/ 456308 w 511688"/>
                        <a:gd name="connsiteY6" fmla="*/ 0 h 110760"/>
                        <a:gd name="connsiteX7" fmla="*/ 511688 w 511688"/>
                        <a:gd name="connsiteY7" fmla="*/ 55380 h 110760"/>
                        <a:gd name="connsiteX0" fmla="*/ 511687 w 511687"/>
                        <a:gd name="connsiteY0" fmla="*/ 55380 h 110760"/>
                        <a:gd name="connsiteX1" fmla="*/ 456307 w 511687"/>
                        <a:gd name="connsiteY1" fmla="*/ 110760 h 110760"/>
                        <a:gd name="connsiteX2" fmla="*/ 55380 w 511687"/>
                        <a:gd name="connsiteY2" fmla="*/ 110759 h 110760"/>
                        <a:gd name="connsiteX3" fmla="*/ 0 w 511687"/>
                        <a:gd name="connsiteY3" fmla="*/ 55379 h 110760"/>
                        <a:gd name="connsiteX4" fmla="*/ 0 w 511687"/>
                        <a:gd name="connsiteY4" fmla="*/ 55380 h 110760"/>
                        <a:gd name="connsiteX5" fmla="*/ 55380 w 511687"/>
                        <a:gd name="connsiteY5" fmla="*/ 0 h 110760"/>
                        <a:gd name="connsiteX6" fmla="*/ 456308 w 511687"/>
                        <a:gd name="connsiteY6" fmla="*/ 0 h 110760"/>
                        <a:gd name="connsiteX0" fmla="*/ 456307 w 456308"/>
                        <a:gd name="connsiteY0" fmla="*/ 110760 h 110760"/>
                        <a:gd name="connsiteX1" fmla="*/ 55380 w 456308"/>
                        <a:gd name="connsiteY1" fmla="*/ 110759 h 110760"/>
                        <a:gd name="connsiteX2" fmla="*/ 0 w 456308"/>
                        <a:gd name="connsiteY2" fmla="*/ 55379 h 110760"/>
                        <a:gd name="connsiteX3" fmla="*/ 0 w 456308"/>
                        <a:gd name="connsiteY3" fmla="*/ 55380 h 110760"/>
                        <a:gd name="connsiteX4" fmla="*/ 55380 w 456308"/>
                        <a:gd name="connsiteY4" fmla="*/ 0 h 110760"/>
                        <a:gd name="connsiteX5" fmla="*/ 456308 w 456308"/>
                        <a:gd name="connsiteY5" fmla="*/ 0 h 11076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456308" h="110760">
                          <a:moveTo>
                            <a:pt x="456307" y="110760"/>
                          </a:moveTo>
                          <a:lnTo>
                            <a:pt x="55380" y="110759"/>
                          </a:lnTo>
                          <a:cubicBezTo>
                            <a:pt x="24794" y="110759"/>
                            <a:pt x="0" y="85965"/>
                            <a:pt x="0" y="55379"/>
                          </a:cubicBezTo>
                          <a:lnTo>
                            <a:pt x="0" y="55380"/>
                          </a:lnTo>
                          <a:cubicBezTo>
                            <a:pt x="0" y="24794"/>
                            <a:pt x="24794" y="0"/>
                            <a:pt x="55380" y="0"/>
                          </a:cubicBezTo>
                          <a:lnTo>
                            <a:pt x="456308" y="0"/>
                          </a:lnTo>
                        </a:path>
                      </a:pathLst>
                    </a:custGeom>
                    <a:solidFill>
                      <a:srgbClr val="FFCC99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265" name="四角形: 角を丸くする 149">
                      <a:extLst>
                        <a:ext uri="{FF2B5EF4-FFF2-40B4-BE49-F238E27FC236}">
                          <a16:creationId xmlns:a16="http://schemas.microsoft.com/office/drawing/2014/main" id="{F30D2683-8156-843C-05AB-821EAE7C13AC}"/>
                        </a:ext>
                      </a:extLst>
                    </p:cNvPr>
                    <p:cNvSpPr/>
                    <p:nvPr/>
                  </p:nvSpPr>
                  <p:spPr>
                    <a:xfrm rot="2700000">
                      <a:off x="4720111" y="5135433"/>
                      <a:ext cx="394135" cy="104024"/>
                    </a:xfrm>
                    <a:custGeom>
                      <a:avLst/>
                      <a:gdLst>
                        <a:gd name="connsiteX0" fmla="*/ 0 w 451259"/>
                        <a:gd name="connsiteY0" fmla="*/ 52012 h 104023"/>
                        <a:gd name="connsiteX1" fmla="*/ 52012 w 451259"/>
                        <a:gd name="connsiteY1" fmla="*/ 0 h 104023"/>
                        <a:gd name="connsiteX2" fmla="*/ 399248 w 451259"/>
                        <a:gd name="connsiteY2" fmla="*/ 0 h 104023"/>
                        <a:gd name="connsiteX3" fmla="*/ 451260 w 451259"/>
                        <a:gd name="connsiteY3" fmla="*/ 52012 h 104023"/>
                        <a:gd name="connsiteX4" fmla="*/ 451259 w 451259"/>
                        <a:gd name="connsiteY4" fmla="*/ 52012 h 104023"/>
                        <a:gd name="connsiteX5" fmla="*/ 399247 w 451259"/>
                        <a:gd name="connsiteY5" fmla="*/ 104024 h 104023"/>
                        <a:gd name="connsiteX6" fmla="*/ 52012 w 451259"/>
                        <a:gd name="connsiteY6" fmla="*/ 104023 h 104023"/>
                        <a:gd name="connsiteX7" fmla="*/ 0 w 451259"/>
                        <a:gd name="connsiteY7" fmla="*/ 52011 h 104023"/>
                        <a:gd name="connsiteX8" fmla="*/ 0 w 451259"/>
                        <a:gd name="connsiteY8" fmla="*/ 52012 h 104023"/>
                        <a:gd name="connsiteX0" fmla="*/ 451259 w 542699"/>
                        <a:gd name="connsiteY0" fmla="*/ 52012 h 143452"/>
                        <a:gd name="connsiteX1" fmla="*/ 399247 w 542699"/>
                        <a:gd name="connsiteY1" fmla="*/ 104024 h 143452"/>
                        <a:gd name="connsiteX2" fmla="*/ 52012 w 542699"/>
                        <a:gd name="connsiteY2" fmla="*/ 104023 h 143452"/>
                        <a:gd name="connsiteX3" fmla="*/ 0 w 542699"/>
                        <a:gd name="connsiteY3" fmla="*/ 52011 h 143452"/>
                        <a:gd name="connsiteX4" fmla="*/ 0 w 542699"/>
                        <a:gd name="connsiteY4" fmla="*/ 52012 h 143452"/>
                        <a:gd name="connsiteX5" fmla="*/ 52012 w 542699"/>
                        <a:gd name="connsiteY5" fmla="*/ 0 h 143452"/>
                        <a:gd name="connsiteX6" fmla="*/ 399248 w 542699"/>
                        <a:gd name="connsiteY6" fmla="*/ 0 h 143452"/>
                        <a:gd name="connsiteX7" fmla="*/ 451260 w 542699"/>
                        <a:gd name="connsiteY7" fmla="*/ 52012 h 143452"/>
                        <a:gd name="connsiteX8" fmla="*/ 542699 w 542699"/>
                        <a:gd name="connsiteY8" fmla="*/ 143452 h 143452"/>
                        <a:gd name="connsiteX0" fmla="*/ 451259 w 451260"/>
                        <a:gd name="connsiteY0" fmla="*/ 52012 h 104024"/>
                        <a:gd name="connsiteX1" fmla="*/ 399247 w 451260"/>
                        <a:gd name="connsiteY1" fmla="*/ 104024 h 104024"/>
                        <a:gd name="connsiteX2" fmla="*/ 52012 w 451260"/>
                        <a:gd name="connsiteY2" fmla="*/ 104023 h 104024"/>
                        <a:gd name="connsiteX3" fmla="*/ 0 w 451260"/>
                        <a:gd name="connsiteY3" fmla="*/ 52011 h 104024"/>
                        <a:gd name="connsiteX4" fmla="*/ 0 w 451260"/>
                        <a:gd name="connsiteY4" fmla="*/ 52012 h 104024"/>
                        <a:gd name="connsiteX5" fmla="*/ 52012 w 451260"/>
                        <a:gd name="connsiteY5" fmla="*/ 0 h 104024"/>
                        <a:gd name="connsiteX6" fmla="*/ 399248 w 451260"/>
                        <a:gd name="connsiteY6" fmla="*/ 0 h 104024"/>
                        <a:gd name="connsiteX7" fmla="*/ 451260 w 451260"/>
                        <a:gd name="connsiteY7" fmla="*/ 52012 h 104024"/>
                        <a:gd name="connsiteX0" fmla="*/ 451259 w 451259"/>
                        <a:gd name="connsiteY0" fmla="*/ 52012 h 104024"/>
                        <a:gd name="connsiteX1" fmla="*/ 399247 w 451259"/>
                        <a:gd name="connsiteY1" fmla="*/ 104024 h 104024"/>
                        <a:gd name="connsiteX2" fmla="*/ 52012 w 451259"/>
                        <a:gd name="connsiteY2" fmla="*/ 104023 h 104024"/>
                        <a:gd name="connsiteX3" fmla="*/ 0 w 451259"/>
                        <a:gd name="connsiteY3" fmla="*/ 52011 h 104024"/>
                        <a:gd name="connsiteX4" fmla="*/ 0 w 451259"/>
                        <a:gd name="connsiteY4" fmla="*/ 52012 h 104024"/>
                        <a:gd name="connsiteX5" fmla="*/ 52012 w 451259"/>
                        <a:gd name="connsiteY5" fmla="*/ 0 h 104024"/>
                        <a:gd name="connsiteX6" fmla="*/ 399248 w 451259"/>
                        <a:gd name="connsiteY6" fmla="*/ 0 h 104024"/>
                        <a:gd name="connsiteX0" fmla="*/ 399247 w 399248"/>
                        <a:gd name="connsiteY0" fmla="*/ 104024 h 104024"/>
                        <a:gd name="connsiteX1" fmla="*/ 52012 w 399248"/>
                        <a:gd name="connsiteY1" fmla="*/ 104023 h 104024"/>
                        <a:gd name="connsiteX2" fmla="*/ 0 w 399248"/>
                        <a:gd name="connsiteY2" fmla="*/ 52011 h 104024"/>
                        <a:gd name="connsiteX3" fmla="*/ 0 w 399248"/>
                        <a:gd name="connsiteY3" fmla="*/ 52012 h 104024"/>
                        <a:gd name="connsiteX4" fmla="*/ 52012 w 399248"/>
                        <a:gd name="connsiteY4" fmla="*/ 0 h 104024"/>
                        <a:gd name="connsiteX5" fmla="*/ 399248 w 399248"/>
                        <a:gd name="connsiteY5" fmla="*/ 0 h 10402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399248" h="104024">
                          <a:moveTo>
                            <a:pt x="399247" y="104024"/>
                          </a:moveTo>
                          <a:lnTo>
                            <a:pt x="52012" y="104023"/>
                          </a:lnTo>
                          <a:cubicBezTo>
                            <a:pt x="23287" y="104023"/>
                            <a:pt x="0" y="80736"/>
                            <a:pt x="0" y="52011"/>
                          </a:cubicBezTo>
                          <a:lnTo>
                            <a:pt x="0" y="52012"/>
                          </a:lnTo>
                          <a:cubicBezTo>
                            <a:pt x="0" y="23287"/>
                            <a:pt x="23287" y="0"/>
                            <a:pt x="52012" y="0"/>
                          </a:cubicBezTo>
                          <a:lnTo>
                            <a:pt x="399248" y="0"/>
                          </a:lnTo>
                        </a:path>
                      </a:pathLst>
                    </a:custGeom>
                    <a:solidFill>
                      <a:srgbClr val="FFCC99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266" name="四角形: 角を丸くする 150">
                      <a:extLst>
                        <a:ext uri="{FF2B5EF4-FFF2-40B4-BE49-F238E27FC236}">
                          <a16:creationId xmlns:a16="http://schemas.microsoft.com/office/drawing/2014/main" id="{15435717-2D5C-2BC0-6E82-7F967385CD35}"/>
                        </a:ext>
                      </a:extLst>
                    </p:cNvPr>
                    <p:cNvSpPr/>
                    <p:nvPr/>
                  </p:nvSpPr>
                  <p:spPr>
                    <a:xfrm rot="2431359">
                      <a:off x="4768782" y="5253475"/>
                      <a:ext cx="317373" cy="90726"/>
                    </a:xfrm>
                    <a:custGeom>
                      <a:avLst/>
                      <a:gdLst>
                        <a:gd name="connsiteX0" fmla="*/ 0 w 384530"/>
                        <a:gd name="connsiteY0" fmla="*/ 46631 h 93261"/>
                        <a:gd name="connsiteX1" fmla="*/ 46631 w 384530"/>
                        <a:gd name="connsiteY1" fmla="*/ 0 h 93261"/>
                        <a:gd name="connsiteX2" fmla="*/ 337900 w 384530"/>
                        <a:gd name="connsiteY2" fmla="*/ 0 h 93261"/>
                        <a:gd name="connsiteX3" fmla="*/ 384531 w 384530"/>
                        <a:gd name="connsiteY3" fmla="*/ 46631 h 93261"/>
                        <a:gd name="connsiteX4" fmla="*/ 384530 w 384530"/>
                        <a:gd name="connsiteY4" fmla="*/ 46631 h 93261"/>
                        <a:gd name="connsiteX5" fmla="*/ 337899 w 384530"/>
                        <a:gd name="connsiteY5" fmla="*/ 93262 h 93261"/>
                        <a:gd name="connsiteX6" fmla="*/ 46631 w 384530"/>
                        <a:gd name="connsiteY6" fmla="*/ 93261 h 93261"/>
                        <a:gd name="connsiteX7" fmla="*/ 0 w 384530"/>
                        <a:gd name="connsiteY7" fmla="*/ 46630 h 93261"/>
                        <a:gd name="connsiteX8" fmla="*/ 0 w 384530"/>
                        <a:gd name="connsiteY8" fmla="*/ 46631 h 93261"/>
                        <a:gd name="connsiteX0" fmla="*/ 384530 w 475970"/>
                        <a:gd name="connsiteY0" fmla="*/ 46631 h 138071"/>
                        <a:gd name="connsiteX1" fmla="*/ 337899 w 475970"/>
                        <a:gd name="connsiteY1" fmla="*/ 93262 h 138071"/>
                        <a:gd name="connsiteX2" fmla="*/ 46631 w 475970"/>
                        <a:gd name="connsiteY2" fmla="*/ 93261 h 138071"/>
                        <a:gd name="connsiteX3" fmla="*/ 0 w 475970"/>
                        <a:gd name="connsiteY3" fmla="*/ 46630 h 138071"/>
                        <a:gd name="connsiteX4" fmla="*/ 0 w 475970"/>
                        <a:gd name="connsiteY4" fmla="*/ 46631 h 138071"/>
                        <a:gd name="connsiteX5" fmla="*/ 46631 w 475970"/>
                        <a:gd name="connsiteY5" fmla="*/ 0 h 138071"/>
                        <a:gd name="connsiteX6" fmla="*/ 337900 w 475970"/>
                        <a:gd name="connsiteY6" fmla="*/ 0 h 138071"/>
                        <a:gd name="connsiteX7" fmla="*/ 384531 w 475970"/>
                        <a:gd name="connsiteY7" fmla="*/ 46631 h 138071"/>
                        <a:gd name="connsiteX8" fmla="*/ 475970 w 475970"/>
                        <a:gd name="connsiteY8" fmla="*/ 138071 h 138071"/>
                        <a:gd name="connsiteX0" fmla="*/ 384530 w 482422"/>
                        <a:gd name="connsiteY0" fmla="*/ 46631 h 141952"/>
                        <a:gd name="connsiteX1" fmla="*/ 337899 w 482422"/>
                        <a:gd name="connsiteY1" fmla="*/ 93262 h 141952"/>
                        <a:gd name="connsiteX2" fmla="*/ 46631 w 482422"/>
                        <a:gd name="connsiteY2" fmla="*/ 93261 h 141952"/>
                        <a:gd name="connsiteX3" fmla="*/ 0 w 482422"/>
                        <a:gd name="connsiteY3" fmla="*/ 46630 h 141952"/>
                        <a:gd name="connsiteX4" fmla="*/ 0 w 482422"/>
                        <a:gd name="connsiteY4" fmla="*/ 46631 h 141952"/>
                        <a:gd name="connsiteX5" fmla="*/ 46631 w 482422"/>
                        <a:gd name="connsiteY5" fmla="*/ 0 h 141952"/>
                        <a:gd name="connsiteX6" fmla="*/ 337900 w 482422"/>
                        <a:gd name="connsiteY6" fmla="*/ 0 h 141952"/>
                        <a:gd name="connsiteX7" fmla="*/ 384531 w 482422"/>
                        <a:gd name="connsiteY7" fmla="*/ 46631 h 141952"/>
                        <a:gd name="connsiteX8" fmla="*/ 482422 w 482422"/>
                        <a:gd name="connsiteY8" fmla="*/ 141952 h 141952"/>
                        <a:gd name="connsiteX0" fmla="*/ 384530 w 384531"/>
                        <a:gd name="connsiteY0" fmla="*/ 46631 h 93262"/>
                        <a:gd name="connsiteX1" fmla="*/ 337899 w 384531"/>
                        <a:gd name="connsiteY1" fmla="*/ 93262 h 93262"/>
                        <a:gd name="connsiteX2" fmla="*/ 46631 w 384531"/>
                        <a:gd name="connsiteY2" fmla="*/ 93261 h 93262"/>
                        <a:gd name="connsiteX3" fmla="*/ 0 w 384531"/>
                        <a:gd name="connsiteY3" fmla="*/ 46630 h 93262"/>
                        <a:gd name="connsiteX4" fmla="*/ 0 w 384531"/>
                        <a:gd name="connsiteY4" fmla="*/ 46631 h 93262"/>
                        <a:gd name="connsiteX5" fmla="*/ 46631 w 384531"/>
                        <a:gd name="connsiteY5" fmla="*/ 0 h 93262"/>
                        <a:gd name="connsiteX6" fmla="*/ 337900 w 384531"/>
                        <a:gd name="connsiteY6" fmla="*/ 0 h 93262"/>
                        <a:gd name="connsiteX7" fmla="*/ 384531 w 384531"/>
                        <a:gd name="connsiteY7" fmla="*/ 46631 h 93262"/>
                        <a:gd name="connsiteX0" fmla="*/ 384530 w 384530"/>
                        <a:gd name="connsiteY0" fmla="*/ 46631 h 93262"/>
                        <a:gd name="connsiteX1" fmla="*/ 337899 w 384530"/>
                        <a:gd name="connsiteY1" fmla="*/ 93262 h 93262"/>
                        <a:gd name="connsiteX2" fmla="*/ 46631 w 384530"/>
                        <a:gd name="connsiteY2" fmla="*/ 93261 h 93262"/>
                        <a:gd name="connsiteX3" fmla="*/ 0 w 384530"/>
                        <a:gd name="connsiteY3" fmla="*/ 46630 h 93262"/>
                        <a:gd name="connsiteX4" fmla="*/ 0 w 384530"/>
                        <a:gd name="connsiteY4" fmla="*/ 46631 h 93262"/>
                        <a:gd name="connsiteX5" fmla="*/ 46631 w 384530"/>
                        <a:gd name="connsiteY5" fmla="*/ 0 h 93262"/>
                        <a:gd name="connsiteX6" fmla="*/ 337900 w 384530"/>
                        <a:gd name="connsiteY6" fmla="*/ 0 h 93262"/>
                        <a:gd name="connsiteX0" fmla="*/ 337899 w 337900"/>
                        <a:gd name="connsiteY0" fmla="*/ 93262 h 93262"/>
                        <a:gd name="connsiteX1" fmla="*/ 46631 w 337900"/>
                        <a:gd name="connsiteY1" fmla="*/ 93261 h 93262"/>
                        <a:gd name="connsiteX2" fmla="*/ 0 w 337900"/>
                        <a:gd name="connsiteY2" fmla="*/ 46630 h 93262"/>
                        <a:gd name="connsiteX3" fmla="*/ 0 w 337900"/>
                        <a:gd name="connsiteY3" fmla="*/ 46631 h 93262"/>
                        <a:gd name="connsiteX4" fmla="*/ 46631 w 337900"/>
                        <a:gd name="connsiteY4" fmla="*/ 0 h 93262"/>
                        <a:gd name="connsiteX5" fmla="*/ 337900 w 337900"/>
                        <a:gd name="connsiteY5" fmla="*/ 0 h 9326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337900" h="93262">
                          <a:moveTo>
                            <a:pt x="337899" y="93262"/>
                          </a:moveTo>
                          <a:lnTo>
                            <a:pt x="46631" y="93261"/>
                          </a:lnTo>
                          <a:cubicBezTo>
                            <a:pt x="20877" y="93261"/>
                            <a:pt x="0" y="72384"/>
                            <a:pt x="0" y="46630"/>
                          </a:cubicBezTo>
                          <a:lnTo>
                            <a:pt x="0" y="46631"/>
                          </a:lnTo>
                          <a:cubicBezTo>
                            <a:pt x="0" y="20877"/>
                            <a:pt x="20877" y="0"/>
                            <a:pt x="46631" y="0"/>
                          </a:cubicBezTo>
                          <a:lnTo>
                            <a:pt x="337900" y="0"/>
                          </a:lnTo>
                        </a:path>
                      </a:pathLst>
                    </a:custGeom>
                    <a:solidFill>
                      <a:srgbClr val="FFCC99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267" name="楕円 266">
                      <a:extLst>
                        <a:ext uri="{FF2B5EF4-FFF2-40B4-BE49-F238E27FC236}">
                          <a16:creationId xmlns:a16="http://schemas.microsoft.com/office/drawing/2014/main" id="{66A7F874-7EF5-3C29-5455-57DE18D6B3C4}"/>
                        </a:ext>
                      </a:extLst>
                    </p:cNvPr>
                    <p:cNvSpPr/>
                    <p:nvPr/>
                  </p:nvSpPr>
                  <p:spPr>
                    <a:xfrm rot="18900000">
                      <a:off x="5025038" y="5206058"/>
                      <a:ext cx="280430" cy="224421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</p:grpSp>
            <p:grpSp>
              <p:nvGrpSpPr>
                <p:cNvPr id="258" name="グループ化 257">
                  <a:extLst>
                    <a:ext uri="{FF2B5EF4-FFF2-40B4-BE49-F238E27FC236}">
                      <a16:creationId xmlns:a16="http://schemas.microsoft.com/office/drawing/2014/main" id="{3C78B027-C01D-33FD-5B4B-EC83DCAC68C6}"/>
                    </a:ext>
                  </a:extLst>
                </p:cNvPr>
                <p:cNvGrpSpPr/>
                <p:nvPr/>
              </p:nvGrpSpPr>
              <p:grpSpPr>
                <a:xfrm rot="19800000">
                  <a:off x="6144184" y="7900499"/>
                  <a:ext cx="674767" cy="975043"/>
                  <a:chOff x="6144184" y="7900499"/>
                  <a:chExt cx="674767" cy="975043"/>
                </a:xfrm>
              </p:grpSpPr>
              <p:sp>
                <p:nvSpPr>
                  <p:cNvPr id="259" name="四角形: 上の 2 つの角を丸める 258">
                    <a:extLst>
                      <a:ext uri="{FF2B5EF4-FFF2-40B4-BE49-F238E27FC236}">
                        <a16:creationId xmlns:a16="http://schemas.microsoft.com/office/drawing/2014/main" id="{933A6DDC-5EB2-6A76-21DE-D87D39FED6E1}"/>
                      </a:ext>
                    </a:extLst>
                  </p:cNvPr>
                  <p:cNvSpPr/>
                  <p:nvPr/>
                </p:nvSpPr>
                <p:spPr bwMode="auto">
                  <a:xfrm rot="12783480">
                    <a:off x="6144184" y="8018667"/>
                    <a:ext cx="410524" cy="856875"/>
                  </a:xfrm>
                  <a:prstGeom prst="round2SameRect">
                    <a:avLst>
                      <a:gd name="adj1" fmla="val 50000"/>
                      <a:gd name="adj2" fmla="val 12148"/>
                    </a:avLst>
                  </a:prstGeom>
                  <a:solidFill>
                    <a:srgbClr val="FF99CC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60" name="四角形: 上の 2 つの角を丸める 259">
                    <a:extLst>
                      <a:ext uri="{FF2B5EF4-FFF2-40B4-BE49-F238E27FC236}">
                        <a16:creationId xmlns:a16="http://schemas.microsoft.com/office/drawing/2014/main" id="{BFF68651-6AA9-5C33-5E33-F853105F3C2F}"/>
                      </a:ext>
                    </a:extLst>
                  </p:cNvPr>
                  <p:cNvSpPr/>
                  <p:nvPr/>
                </p:nvSpPr>
                <p:spPr bwMode="auto">
                  <a:xfrm rot="12783480">
                    <a:off x="6472102" y="7900499"/>
                    <a:ext cx="346849" cy="205926"/>
                  </a:xfrm>
                  <a:prstGeom prst="round2SameRect">
                    <a:avLst>
                      <a:gd name="adj1" fmla="val 0"/>
                      <a:gd name="adj2" fmla="val 0"/>
                    </a:avLst>
                  </a:prstGeom>
                  <a:solidFill>
                    <a:srgbClr val="FF99CC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138652079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F43A0F1-7818-CF53-9B1D-8F0853C2E1C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フリーフォーム: 図形 161">
            <a:extLst>
              <a:ext uri="{FF2B5EF4-FFF2-40B4-BE49-F238E27FC236}">
                <a16:creationId xmlns:a16="http://schemas.microsoft.com/office/drawing/2014/main" id="{D96F0C0B-93A6-4D0A-4A0F-E8B749C66A19}"/>
              </a:ext>
            </a:extLst>
          </p:cNvPr>
          <p:cNvSpPr/>
          <p:nvPr/>
        </p:nvSpPr>
        <p:spPr>
          <a:xfrm>
            <a:off x="2226517" y="285594"/>
            <a:ext cx="4352834" cy="9347925"/>
          </a:xfrm>
          <a:custGeom>
            <a:avLst/>
            <a:gdLst>
              <a:gd name="connsiteX0" fmla="*/ 675367 w 4352834"/>
              <a:gd name="connsiteY0" fmla="*/ 0 h 9347925"/>
              <a:gd name="connsiteX1" fmla="*/ 4069861 w 4352834"/>
              <a:gd name="connsiteY1" fmla="*/ 0 h 9347925"/>
              <a:gd name="connsiteX2" fmla="*/ 4352834 w 4352834"/>
              <a:gd name="connsiteY2" fmla="*/ 282973 h 9347925"/>
              <a:gd name="connsiteX3" fmla="*/ 4352834 w 4352834"/>
              <a:gd name="connsiteY3" fmla="*/ 9064952 h 9347925"/>
              <a:gd name="connsiteX4" fmla="*/ 4069861 w 4352834"/>
              <a:gd name="connsiteY4" fmla="*/ 9347925 h 9347925"/>
              <a:gd name="connsiteX5" fmla="*/ 675367 w 4352834"/>
              <a:gd name="connsiteY5" fmla="*/ 9347925 h 9347925"/>
              <a:gd name="connsiteX6" fmla="*/ 392394 w 4352834"/>
              <a:gd name="connsiteY6" fmla="*/ 9064952 h 9347925"/>
              <a:gd name="connsiteX7" fmla="*/ 392394 w 4352834"/>
              <a:gd name="connsiteY7" fmla="*/ 6871233 h 9347925"/>
              <a:gd name="connsiteX8" fmla="*/ 353165 w 4352834"/>
              <a:gd name="connsiteY8" fmla="*/ 6885487 h 9347925"/>
              <a:gd name="connsiteX9" fmla="*/ 0 w 4352834"/>
              <a:gd name="connsiteY9" fmla="*/ 7180231 h 9347925"/>
              <a:gd name="connsiteX10" fmla="*/ 353091 w 4352834"/>
              <a:gd name="connsiteY10" fmla="*/ 6516145 h 9347925"/>
              <a:gd name="connsiteX11" fmla="*/ 392394 w 4352834"/>
              <a:gd name="connsiteY11" fmla="*/ 6494813 h 9347925"/>
              <a:gd name="connsiteX12" fmla="*/ 392394 w 4352834"/>
              <a:gd name="connsiteY12" fmla="*/ 282973 h 9347925"/>
              <a:gd name="connsiteX13" fmla="*/ 675367 w 4352834"/>
              <a:gd name="connsiteY13" fmla="*/ 0 h 9347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352834" h="9347925">
                <a:moveTo>
                  <a:pt x="675367" y="0"/>
                </a:moveTo>
                <a:lnTo>
                  <a:pt x="4069861" y="0"/>
                </a:lnTo>
                <a:cubicBezTo>
                  <a:pt x="4226143" y="0"/>
                  <a:pt x="4352834" y="126691"/>
                  <a:pt x="4352834" y="282973"/>
                </a:cubicBezTo>
                <a:lnTo>
                  <a:pt x="4352834" y="9064952"/>
                </a:lnTo>
                <a:cubicBezTo>
                  <a:pt x="4352834" y="9221234"/>
                  <a:pt x="4226143" y="9347925"/>
                  <a:pt x="4069861" y="9347925"/>
                </a:cubicBezTo>
                <a:lnTo>
                  <a:pt x="675367" y="9347925"/>
                </a:lnTo>
                <a:cubicBezTo>
                  <a:pt x="519085" y="9347925"/>
                  <a:pt x="392394" y="9221234"/>
                  <a:pt x="392394" y="9064952"/>
                </a:cubicBezTo>
                <a:lnTo>
                  <a:pt x="392394" y="6871233"/>
                </a:lnTo>
                <a:lnTo>
                  <a:pt x="353165" y="6885487"/>
                </a:lnTo>
                <a:cubicBezTo>
                  <a:pt x="215969" y="6954085"/>
                  <a:pt x="94528" y="7054193"/>
                  <a:pt x="0" y="7180231"/>
                </a:cubicBezTo>
                <a:cubicBezTo>
                  <a:pt x="0" y="6903792"/>
                  <a:pt x="140061" y="6660066"/>
                  <a:pt x="353091" y="6516145"/>
                </a:cubicBezTo>
                <a:lnTo>
                  <a:pt x="392394" y="6494813"/>
                </a:lnTo>
                <a:lnTo>
                  <a:pt x="392394" y="282973"/>
                </a:lnTo>
                <a:cubicBezTo>
                  <a:pt x="392394" y="126691"/>
                  <a:pt x="519085" y="0"/>
                  <a:pt x="675367" y="0"/>
                </a:cubicBezTo>
                <a:close/>
              </a:path>
            </a:pathLst>
          </a:custGeom>
          <a:solidFill>
            <a:schemeClr val="bg1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20" name="テキスト ボックス 19">
            <a:extLst>
              <a:ext uri="{FF2B5EF4-FFF2-40B4-BE49-F238E27FC236}">
                <a16:creationId xmlns:a16="http://schemas.microsoft.com/office/drawing/2014/main" id="{4C617159-0411-9620-A117-3C49BD3044A4}"/>
              </a:ext>
            </a:extLst>
          </p:cNvPr>
          <p:cNvSpPr txBox="1"/>
          <p:nvPr/>
        </p:nvSpPr>
        <p:spPr>
          <a:xfrm rot="5400000">
            <a:off x="339156" y="3326768"/>
            <a:ext cx="8528972" cy="3231585"/>
          </a:xfrm>
          <a:prstGeom prst="rect">
            <a:avLst/>
          </a:prstGeom>
          <a:noFill/>
        </p:spPr>
        <p:txBody>
          <a:bodyPr vert="eaVert"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不明な点がございましたら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受付まで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お問い合わせください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C93B00D5-993E-6A74-3444-9B64E18B95ED}"/>
              </a:ext>
            </a:extLst>
          </p:cNvPr>
          <p:cNvGrpSpPr/>
          <p:nvPr/>
        </p:nvGrpSpPr>
        <p:grpSpPr>
          <a:xfrm>
            <a:off x="487073" y="6925430"/>
            <a:ext cx="2268876" cy="2676688"/>
            <a:chOff x="3440716" y="6176592"/>
            <a:chExt cx="2268876" cy="2676688"/>
          </a:xfrm>
        </p:grpSpPr>
        <p:sp>
          <p:nvSpPr>
            <p:cNvPr id="3" name="台形 2">
              <a:extLst>
                <a:ext uri="{FF2B5EF4-FFF2-40B4-BE49-F238E27FC236}">
                  <a16:creationId xmlns:a16="http://schemas.microsoft.com/office/drawing/2014/main" id="{D0995CA0-9F2D-3679-1D19-E34230430041}"/>
                </a:ext>
              </a:extLst>
            </p:cNvPr>
            <p:cNvSpPr/>
            <p:nvPr/>
          </p:nvSpPr>
          <p:spPr bwMode="auto">
            <a:xfrm>
              <a:off x="4105901" y="7627833"/>
              <a:ext cx="290552" cy="318738"/>
            </a:xfrm>
            <a:prstGeom prst="trapezoid">
              <a:avLst>
                <a:gd name="adj" fmla="val 11526"/>
              </a:avLst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583B5A10-6CDB-8A04-810F-F5909E0D2FE4}"/>
                </a:ext>
              </a:extLst>
            </p:cNvPr>
            <p:cNvGrpSpPr/>
            <p:nvPr/>
          </p:nvGrpSpPr>
          <p:grpSpPr>
            <a:xfrm>
              <a:off x="3440716" y="6176592"/>
              <a:ext cx="1620922" cy="1555559"/>
              <a:chOff x="4814076" y="1311209"/>
              <a:chExt cx="1620922" cy="1555559"/>
            </a:xfrm>
          </p:grpSpPr>
          <p:sp>
            <p:nvSpPr>
              <p:cNvPr id="165" name="楕円 164">
                <a:extLst>
                  <a:ext uri="{FF2B5EF4-FFF2-40B4-BE49-F238E27FC236}">
                    <a16:creationId xmlns:a16="http://schemas.microsoft.com/office/drawing/2014/main" id="{4D8AE760-310F-5EBC-3E4C-1BEDCC015EEC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409652" cy="1538921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6" name="楕円 165">
                <a:extLst>
                  <a:ext uri="{FF2B5EF4-FFF2-40B4-BE49-F238E27FC236}">
                    <a16:creationId xmlns:a16="http://schemas.microsoft.com/office/drawing/2014/main" id="{4AB8B1E0-6AEE-8C34-E8D1-A440EC04BF4B}"/>
                  </a:ext>
                </a:extLst>
              </p:cNvPr>
              <p:cNvSpPr/>
              <p:nvPr/>
            </p:nvSpPr>
            <p:spPr bwMode="auto">
              <a:xfrm>
                <a:off x="4947797" y="1372686"/>
                <a:ext cx="1353480" cy="1435698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7" name="楕円 166">
                <a:extLst>
                  <a:ext uri="{FF2B5EF4-FFF2-40B4-BE49-F238E27FC236}">
                    <a16:creationId xmlns:a16="http://schemas.microsoft.com/office/drawing/2014/main" id="{C6BF8435-D411-7887-4308-EEF15E0EA169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8" name="楕円 167">
                <a:extLst>
                  <a:ext uri="{FF2B5EF4-FFF2-40B4-BE49-F238E27FC236}">
                    <a16:creationId xmlns:a16="http://schemas.microsoft.com/office/drawing/2014/main" id="{01653815-A58F-8098-FD91-11CD8F89FBC9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69" name="楕円 168">
                <a:extLst>
                  <a:ext uri="{FF2B5EF4-FFF2-40B4-BE49-F238E27FC236}">
                    <a16:creationId xmlns:a16="http://schemas.microsoft.com/office/drawing/2014/main" id="{3ACA9FF4-77B8-82F3-147E-5E0C398DBF3A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0" name="楕円 169">
                <a:extLst>
                  <a:ext uri="{FF2B5EF4-FFF2-40B4-BE49-F238E27FC236}">
                    <a16:creationId xmlns:a16="http://schemas.microsoft.com/office/drawing/2014/main" id="{8BDEF5F4-C412-F90E-DE39-E7A8954BAA55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71" name="グループ化 170">
                <a:extLst>
                  <a:ext uri="{FF2B5EF4-FFF2-40B4-BE49-F238E27FC236}">
                    <a16:creationId xmlns:a16="http://schemas.microsoft.com/office/drawing/2014/main" id="{AABB133E-3049-EF16-7846-4A4350ECEFCD}"/>
                  </a:ext>
                </a:extLst>
              </p:cNvPr>
              <p:cNvGrpSpPr/>
              <p:nvPr/>
            </p:nvGrpSpPr>
            <p:grpSpPr>
              <a:xfrm>
                <a:off x="4994467" y="1476227"/>
                <a:ext cx="1260140" cy="1390541"/>
                <a:chOff x="1740727" y="1476227"/>
                <a:chExt cx="1260140" cy="1390541"/>
              </a:xfrm>
            </p:grpSpPr>
            <p:sp>
              <p:nvSpPr>
                <p:cNvPr id="174" name="楕円 173">
                  <a:extLst>
                    <a:ext uri="{FF2B5EF4-FFF2-40B4-BE49-F238E27FC236}">
                      <a16:creationId xmlns:a16="http://schemas.microsoft.com/office/drawing/2014/main" id="{643824A4-7F62-2FF5-943D-752C059FCD97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5" name="楕円 174">
                  <a:extLst>
                    <a:ext uri="{FF2B5EF4-FFF2-40B4-BE49-F238E27FC236}">
                      <a16:creationId xmlns:a16="http://schemas.microsoft.com/office/drawing/2014/main" id="{F4E690D3-1B19-0356-0A16-FD6B38366A90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76" name="二等辺三角形 46">
                  <a:extLst>
                    <a:ext uri="{FF2B5EF4-FFF2-40B4-BE49-F238E27FC236}">
                      <a16:creationId xmlns:a16="http://schemas.microsoft.com/office/drawing/2014/main" id="{F90AE212-F3CD-23E4-DCEA-6A4B849B6AEB}"/>
                    </a:ext>
                  </a:extLst>
                </p:cNvPr>
                <p:cNvSpPr/>
                <p:nvPr/>
              </p:nvSpPr>
              <p:spPr bwMode="auto">
                <a:xfrm rot="10800000">
                  <a:off x="2226800" y="2619375"/>
                  <a:ext cx="304310" cy="138704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72" name="四角形: 角を丸くする 171">
                <a:extLst>
                  <a:ext uri="{FF2B5EF4-FFF2-40B4-BE49-F238E27FC236}">
                    <a16:creationId xmlns:a16="http://schemas.microsoft.com/office/drawing/2014/main" id="{80A08BC7-1871-E3C1-3AE0-EEBB08BC38C0}"/>
                  </a:ext>
                </a:extLst>
              </p:cNvPr>
              <p:cNvSpPr/>
              <p:nvPr/>
            </p:nvSpPr>
            <p:spPr bwMode="auto">
              <a:xfrm>
                <a:off x="5134044" y="1967726"/>
                <a:ext cx="290053" cy="45719"/>
              </a:xfrm>
              <a:prstGeom prst="round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73" name="四角形: 角を丸くする 172">
                <a:extLst>
                  <a:ext uri="{FF2B5EF4-FFF2-40B4-BE49-F238E27FC236}">
                    <a16:creationId xmlns:a16="http://schemas.microsoft.com/office/drawing/2014/main" id="{DF819958-E781-CBF9-5151-0B6866187789}"/>
                  </a:ext>
                </a:extLst>
              </p:cNvPr>
              <p:cNvSpPr/>
              <p:nvPr/>
            </p:nvSpPr>
            <p:spPr bwMode="auto">
              <a:xfrm flipH="1">
                <a:off x="5844527" y="1967725"/>
                <a:ext cx="290053" cy="45719"/>
              </a:xfrm>
              <a:prstGeom prst="round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88157F33-CBAE-76C6-6B1B-1873548CF74E}"/>
                </a:ext>
              </a:extLst>
            </p:cNvPr>
            <p:cNvSpPr/>
            <p:nvPr/>
          </p:nvSpPr>
          <p:spPr bwMode="auto">
            <a:xfrm rot="16200000" flipH="1">
              <a:off x="3902633" y="6083441"/>
              <a:ext cx="706262" cy="982213"/>
            </a:xfrm>
            <a:custGeom>
              <a:avLst/>
              <a:gdLst>
                <a:gd name="connsiteX0" fmla="*/ 0 w 706262"/>
                <a:gd name="connsiteY0" fmla="*/ 545356 h 982213"/>
                <a:gd name="connsiteX1" fmla="*/ 142626 w 706262"/>
                <a:gd name="connsiteY1" fmla="*/ 837899 h 982213"/>
                <a:gd name="connsiteX2" fmla="*/ 706261 w 706262"/>
                <a:gd name="connsiteY2" fmla="*/ 889685 h 982213"/>
                <a:gd name="connsiteX3" fmla="*/ 706259 w 706262"/>
                <a:gd name="connsiteY3" fmla="*/ 889683 h 982213"/>
                <a:gd name="connsiteX4" fmla="*/ 476376 w 706262"/>
                <a:gd name="connsiteY4" fmla="*/ 848178 h 982213"/>
                <a:gd name="connsiteX5" fmla="*/ 387523 w 706262"/>
                <a:gd name="connsiteY5" fmla="*/ 800567 h 982213"/>
                <a:gd name="connsiteX6" fmla="*/ 426245 w 706262"/>
                <a:gd name="connsiteY6" fmla="*/ 806244 h 982213"/>
                <a:gd name="connsiteX7" fmla="*/ 612920 w 706262"/>
                <a:gd name="connsiteY7" fmla="*/ 729547 h 982213"/>
                <a:gd name="connsiteX8" fmla="*/ 268600 w 706262"/>
                <a:gd name="connsiteY8" fmla="*/ 592251 h 982213"/>
                <a:gd name="connsiteX9" fmla="*/ 220034 w 706262"/>
                <a:gd name="connsiteY9" fmla="*/ 535748 h 982213"/>
                <a:gd name="connsiteX10" fmla="*/ 192433 w 706262"/>
                <a:gd name="connsiteY10" fmla="*/ 491598 h 982213"/>
                <a:gd name="connsiteX11" fmla="*/ 206007 w 706262"/>
                <a:gd name="connsiteY11" fmla="*/ 465689 h 982213"/>
                <a:gd name="connsiteX12" fmla="*/ 268600 w 706262"/>
                <a:gd name="connsiteY12" fmla="*/ 389076 h 982213"/>
                <a:gd name="connsiteX13" fmla="*/ 612920 w 706262"/>
                <a:gd name="connsiteY13" fmla="*/ 251779 h 982213"/>
                <a:gd name="connsiteX14" fmla="*/ 456045 w 706262"/>
                <a:gd name="connsiteY14" fmla="*/ 177157 h 982213"/>
                <a:gd name="connsiteX15" fmla="*/ 398123 w 706262"/>
                <a:gd name="connsiteY15" fmla="*/ 175966 h 982213"/>
                <a:gd name="connsiteX16" fmla="*/ 476376 w 706262"/>
                <a:gd name="connsiteY16" fmla="*/ 134035 h 982213"/>
                <a:gd name="connsiteX17" fmla="*/ 706260 w 706262"/>
                <a:gd name="connsiteY17" fmla="*/ 92530 h 982213"/>
                <a:gd name="connsiteX18" fmla="*/ 706262 w 706262"/>
                <a:gd name="connsiteY18" fmla="*/ 92528 h 982213"/>
                <a:gd name="connsiteX19" fmla="*/ 142627 w 706262"/>
                <a:gd name="connsiteY19" fmla="*/ 144314 h 982213"/>
                <a:gd name="connsiteX20" fmla="*/ 1 w 706262"/>
                <a:gd name="connsiteY20" fmla="*/ 436857 h 982213"/>
                <a:gd name="connsiteX21" fmla="*/ 218 w 706262"/>
                <a:gd name="connsiteY21" fmla="*/ 490978 h 982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06262" h="982213">
                  <a:moveTo>
                    <a:pt x="0" y="545356"/>
                  </a:moveTo>
                  <a:cubicBezTo>
                    <a:pt x="9371" y="647354"/>
                    <a:pt x="57654" y="752927"/>
                    <a:pt x="142626" y="837899"/>
                  </a:cubicBezTo>
                  <a:cubicBezTo>
                    <a:pt x="312570" y="1007843"/>
                    <a:pt x="564917" y="1031028"/>
                    <a:pt x="706261" y="889685"/>
                  </a:cubicBezTo>
                  <a:lnTo>
                    <a:pt x="706259" y="889683"/>
                  </a:lnTo>
                  <a:cubicBezTo>
                    <a:pt x="629662" y="893640"/>
                    <a:pt x="551011" y="878970"/>
                    <a:pt x="476376" y="848178"/>
                  </a:cubicBezTo>
                  <a:lnTo>
                    <a:pt x="387523" y="800567"/>
                  </a:lnTo>
                  <a:lnTo>
                    <a:pt x="426245" y="806244"/>
                  </a:lnTo>
                  <a:cubicBezTo>
                    <a:pt x="496384" y="804811"/>
                    <a:pt x="562898" y="779568"/>
                    <a:pt x="612920" y="729547"/>
                  </a:cubicBezTo>
                  <a:cubicBezTo>
                    <a:pt x="490910" y="737862"/>
                    <a:pt x="363345" y="686996"/>
                    <a:pt x="268600" y="592251"/>
                  </a:cubicBezTo>
                  <a:cubicBezTo>
                    <a:pt x="250835" y="574486"/>
                    <a:pt x="234613" y="555567"/>
                    <a:pt x="220034" y="535748"/>
                  </a:cubicBezTo>
                  <a:lnTo>
                    <a:pt x="192433" y="491598"/>
                  </a:lnTo>
                  <a:lnTo>
                    <a:pt x="206007" y="465689"/>
                  </a:lnTo>
                  <a:cubicBezTo>
                    <a:pt x="223970" y="438499"/>
                    <a:pt x="244914" y="412762"/>
                    <a:pt x="268600" y="389076"/>
                  </a:cubicBezTo>
                  <a:cubicBezTo>
                    <a:pt x="363345" y="294330"/>
                    <a:pt x="490910" y="243464"/>
                    <a:pt x="612920" y="251779"/>
                  </a:cubicBezTo>
                  <a:cubicBezTo>
                    <a:pt x="570044" y="208903"/>
                    <a:pt x="515051" y="184233"/>
                    <a:pt x="456045" y="177157"/>
                  </a:cubicBezTo>
                  <a:lnTo>
                    <a:pt x="398123" y="175966"/>
                  </a:lnTo>
                  <a:lnTo>
                    <a:pt x="476376" y="134035"/>
                  </a:lnTo>
                  <a:cubicBezTo>
                    <a:pt x="551012" y="103243"/>
                    <a:pt x="629663" y="88573"/>
                    <a:pt x="706260" y="92530"/>
                  </a:cubicBezTo>
                  <a:lnTo>
                    <a:pt x="706262" y="92528"/>
                  </a:lnTo>
                  <a:cubicBezTo>
                    <a:pt x="564918" y="-48815"/>
                    <a:pt x="312571" y="-25630"/>
                    <a:pt x="142627" y="144314"/>
                  </a:cubicBezTo>
                  <a:cubicBezTo>
                    <a:pt x="57655" y="229286"/>
                    <a:pt x="9372" y="334859"/>
                    <a:pt x="1" y="436857"/>
                  </a:cubicBezTo>
                  <a:lnTo>
                    <a:pt x="218" y="490978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C868AFF4-DDA1-BF71-DC34-43AF8061D984}"/>
                </a:ext>
              </a:extLst>
            </p:cNvPr>
            <p:cNvSpPr/>
            <p:nvPr/>
          </p:nvSpPr>
          <p:spPr bwMode="auto">
            <a:xfrm>
              <a:off x="3856239" y="6969758"/>
              <a:ext cx="104081" cy="199544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7" name="楕円 6">
              <a:extLst>
                <a:ext uri="{FF2B5EF4-FFF2-40B4-BE49-F238E27FC236}">
                  <a16:creationId xmlns:a16="http://schemas.microsoft.com/office/drawing/2014/main" id="{368B64DF-51CC-E7EA-683C-163E35ECA984}"/>
                </a:ext>
              </a:extLst>
            </p:cNvPr>
            <p:cNvSpPr/>
            <p:nvPr/>
          </p:nvSpPr>
          <p:spPr bwMode="auto">
            <a:xfrm>
              <a:off x="4532514" y="6969758"/>
              <a:ext cx="104081" cy="199544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8" name="グループ化 7">
              <a:extLst>
                <a:ext uri="{FF2B5EF4-FFF2-40B4-BE49-F238E27FC236}">
                  <a16:creationId xmlns:a16="http://schemas.microsoft.com/office/drawing/2014/main" id="{2CF1505E-E473-8BAD-BD1E-E78846F26117}"/>
                </a:ext>
              </a:extLst>
            </p:cNvPr>
            <p:cNvGrpSpPr/>
            <p:nvPr/>
          </p:nvGrpSpPr>
          <p:grpSpPr>
            <a:xfrm>
              <a:off x="3524427" y="7842577"/>
              <a:ext cx="1487590" cy="908907"/>
              <a:chOff x="8892403" y="10283255"/>
              <a:chExt cx="1487590" cy="908907"/>
            </a:xfrm>
          </p:grpSpPr>
          <p:sp>
            <p:nvSpPr>
              <p:cNvPr id="124" name="四角形: 上の 2 つの角を丸める 123">
                <a:extLst>
                  <a:ext uri="{FF2B5EF4-FFF2-40B4-BE49-F238E27FC236}">
                    <a16:creationId xmlns:a16="http://schemas.microsoft.com/office/drawing/2014/main" id="{E2D22FDA-165B-2695-0EA4-3822176603E0}"/>
                  </a:ext>
                </a:extLst>
              </p:cNvPr>
              <p:cNvSpPr/>
              <p:nvPr/>
            </p:nvSpPr>
            <p:spPr bwMode="auto">
              <a:xfrm>
                <a:off x="8892403" y="10285750"/>
                <a:ext cx="1487590" cy="906412"/>
              </a:xfrm>
              <a:prstGeom prst="round2SameRect">
                <a:avLst>
                  <a:gd name="adj1" fmla="val 33957"/>
                  <a:gd name="adj2" fmla="val 0"/>
                </a:avLst>
              </a:prstGeom>
              <a:solidFill>
                <a:schemeClr val="accent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cxnSp>
            <p:nvCxnSpPr>
              <p:cNvPr id="125" name="直線コネクタ 124">
                <a:extLst>
                  <a:ext uri="{FF2B5EF4-FFF2-40B4-BE49-F238E27FC236}">
                    <a16:creationId xmlns:a16="http://schemas.microsoft.com/office/drawing/2014/main" id="{1B43DEFE-AC75-C7FD-4E31-87DE5D2C3EAD}"/>
                  </a:ext>
                </a:extLst>
              </p:cNvPr>
              <p:cNvCxnSpPr/>
              <p:nvPr/>
            </p:nvCxnSpPr>
            <p:spPr bwMode="auto">
              <a:xfrm>
                <a:off x="8997958" y="10742782"/>
                <a:ext cx="0" cy="449380"/>
              </a:xfrm>
              <a:prstGeom prst="line">
                <a:avLst/>
              </a:prstGeom>
              <a:solidFill>
                <a:schemeClr val="accent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126" name="直線コネクタ 125">
                <a:extLst>
                  <a:ext uri="{FF2B5EF4-FFF2-40B4-BE49-F238E27FC236}">
                    <a16:creationId xmlns:a16="http://schemas.microsoft.com/office/drawing/2014/main" id="{C65EA387-B26F-9E1D-FFA2-3BC4392CFFFF}"/>
                  </a:ext>
                </a:extLst>
              </p:cNvPr>
              <p:cNvCxnSpPr/>
              <p:nvPr/>
            </p:nvCxnSpPr>
            <p:spPr bwMode="auto">
              <a:xfrm>
                <a:off x="10245733" y="10742782"/>
                <a:ext cx="0" cy="449380"/>
              </a:xfrm>
              <a:prstGeom prst="line">
                <a:avLst/>
              </a:prstGeom>
              <a:solidFill>
                <a:schemeClr val="accent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grpSp>
            <p:nvGrpSpPr>
              <p:cNvPr id="127" name="グループ化 126">
                <a:extLst>
                  <a:ext uri="{FF2B5EF4-FFF2-40B4-BE49-F238E27FC236}">
                    <a16:creationId xmlns:a16="http://schemas.microsoft.com/office/drawing/2014/main" id="{B009AB0E-34AB-B40A-81AF-BDA4FA01C874}"/>
                  </a:ext>
                </a:extLst>
              </p:cNvPr>
              <p:cNvGrpSpPr/>
              <p:nvPr/>
            </p:nvGrpSpPr>
            <p:grpSpPr>
              <a:xfrm>
                <a:off x="9181455" y="10283255"/>
                <a:ext cx="909464" cy="546146"/>
                <a:chOff x="1859421" y="3015148"/>
                <a:chExt cx="1039069" cy="558652"/>
              </a:xfrm>
            </p:grpSpPr>
            <p:sp>
              <p:nvSpPr>
                <p:cNvPr id="160" name="フリーフォーム: 図形 159">
                  <a:extLst>
                    <a:ext uri="{FF2B5EF4-FFF2-40B4-BE49-F238E27FC236}">
                      <a16:creationId xmlns:a16="http://schemas.microsoft.com/office/drawing/2014/main" id="{53E65D8B-62B9-135B-F367-5F714470756F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1859421" y="3015148"/>
                  <a:ext cx="1039069" cy="558651"/>
                </a:xfrm>
                <a:custGeom>
                  <a:avLst/>
                  <a:gdLst>
                    <a:gd name="connsiteX0" fmla="*/ 950389 w 1039069"/>
                    <a:gd name="connsiteY0" fmla="*/ 0 h 558651"/>
                    <a:gd name="connsiteX1" fmla="*/ 88655 w 1039069"/>
                    <a:gd name="connsiteY1" fmla="*/ 0 h 558651"/>
                    <a:gd name="connsiteX2" fmla="*/ 0 w 1039069"/>
                    <a:gd name="connsiteY2" fmla="*/ 114802 h 558651"/>
                    <a:gd name="connsiteX3" fmla="*/ 194115 w 1039069"/>
                    <a:gd name="connsiteY3" fmla="*/ 205054 h 558651"/>
                    <a:gd name="connsiteX4" fmla="*/ 66942 w 1039069"/>
                    <a:gd name="connsiteY4" fmla="*/ 264182 h 558651"/>
                    <a:gd name="connsiteX5" fmla="*/ 220836 w 1039069"/>
                    <a:gd name="connsiteY5" fmla="*/ 558651 h 558651"/>
                    <a:gd name="connsiteX6" fmla="*/ 818208 w 1039069"/>
                    <a:gd name="connsiteY6" fmla="*/ 558651 h 558651"/>
                    <a:gd name="connsiteX7" fmla="*/ 972120 w 1039069"/>
                    <a:gd name="connsiteY7" fmla="*/ 264146 h 558651"/>
                    <a:gd name="connsiteX8" fmla="*/ 845024 w 1039069"/>
                    <a:gd name="connsiteY8" fmla="*/ 205054 h 558651"/>
                    <a:gd name="connsiteX9" fmla="*/ 1039069 w 1039069"/>
                    <a:gd name="connsiteY9" fmla="*/ 114834 h 558651"/>
                    <a:gd name="connsiteX0" fmla="*/ 950389 w 1039069"/>
                    <a:gd name="connsiteY0" fmla="*/ 0 h 558651"/>
                    <a:gd name="connsiteX1" fmla="*/ 88655 w 1039069"/>
                    <a:gd name="connsiteY1" fmla="*/ 0 h 558651"/>
                    <a:gd name="connsiteX2" fmla="*/ 0 w 1039069"/>
                    <a:gd name="connsiteY2" fmla="*/ 114802 h 558651"/>
                    <a:gd name="connsiteX3" fmla="*/ 194115 w 1039069"/>
                    <a:gd name="connsiteY3" fmla="*/ 205054 h 558651"/>
                    <a:gd name="connsiteX4" fmla="*/ 66942 w 1039069"/>
                    <a:gd name="connsiteY4" fmla="*/ 264182 h 558651"/>
                    <a:gd name="connsiteX5" fmla="*/ 220836 w 1039069"/>
                    <a:gd name="connsiteY5" fmla="*/ 558651 h 558651"/>
                    <a:gd name="connsiteX6" fmla="*/ 537220 w 1039069"/>
                    <a:gd name="connsiteY6" fmla="*/ 556269 h 558651"/>
                    <a:gd name="connsiteX7" fmla="*/ 972120 w 1039069"/>
                    <a:gd name="connsiteY7" fmla="*/ 264146 h 558651"/>
                    <a:gd name="connsiteX8" fmla="*/ 845024 w 1039069"/>
                    <a:gd name="connsiteY8" fmla="*/ 205054 h 558651"/>
                    <a:gd name="connsiteX9" fmla="*/ 1039069 w 1039069"/>
                    <a:gd name="connsiteY9" fmla="*/ 114834 h 558651"/>
                    <a:gd name="connsiteX10" fmla="*/ 950389 w 1039069"/>
                    <a:gd name="connsiteY10" fmla="*/ 0 h 558651"/>
                    <a:gd name="connsiteX0" fmla="*/ 950389 w 1039069"/>
                    <a:gd name="connsiteY0" fmla="*/ 0 h 556269"/>
                    <a:gd name="connsiteX1" fmla="*/ 88655 w 1039069"/>
                    <a:gd name="connsiteY1" fmla="*/ 0 h 556269"/>
                    <a:gd name="connsiteX2" fmla="*/ 0 w 1039069"/>
                    <a:gd name="connsiteY2" fmla="*/ 114802 h 556269"/>
                    <a:gd name="connsiteX3" fmla="*/ 194115 w 1039069"/>
                    <a:gd name="connsiteY3" fmla="*/ 205054 h 556269"/>
                    <a:gd name="connsiteX4" fmla="*/ 66942 w 1039069"/>
                    <a:gd name="connsiteY4" fmla="*/ 264182 h 556269"/>
                    <a:gd name="connsiteX5" fmla="*/ 489917 w 1039069"/>
                    <a:gd name="connsiteY5" fmla="*/ 551507 h 556269"/>
                    <a:gd name="connsiteX6" fmla="*/ 537220 w 1039069"/>
                    <a:gd name="connsiteY6" fmla="*/ 556269 h 556269"/>
                    <a:gd name="connsiteX7" fmla="*/ 972120 w 1039069"/>
                    <a:gd name="connsiteY7" fmla="*/ 264146 h 556269"/>
                    <a:gd name="connsiteX8" fmla="*/ 845024 w 1039069"/>
                    <a:gd name="connsiteY8" fmla="*/ 205054 h 556269"/>
                    <a:gd name="connsiteX9" fmla="*/ 1039069 w 1039069"/>
                    <a:gd name="connsiteY9" fmla="*/ 114834 h 556269"/>
                    <a:gd name="connsiteX10" fmla="*/ 950389 w 1039069"/>
                    <a:gd name="connsiteY10" fmla="*/ 0 h 556269"/>
                    <a:gd name="connsiteX0" fmla="*/ 950389 w 1039069"/>
                    <a:gd name="connsiteY0" fmla="*/ 0 h 558651"/>
                    <a:gd name="connsiteX1" fmla="*/ 88655 w 1039069"/>
                    <a:gd name="connsiteY1" fmla="*/ 0 h 558651"/>
                    <a:gd name="connsiteX2" fmla="*/ 0 w 1039069"/>
                    <a:gd name="connsiteY2" fmla="*/ 114802 h 558651"/>
                    <a:gd name="connsiteX3" fmla="*/ 194115 w 1039069"/>
                    <a:gd name="connsiteY3" fmla="*/ 205054 h 558651"/>
                    <a:gd name="connsiteX4" fmla="*/ 66942 w 1039069"/>
                    <a:gd name="connsiteY4" fmla="*/ 264182 h 558651"/>
                    <a:gd name="connsiteX5" fmla="*/ 489917 w 1039069"/>
                    <a:gd name="connsiteY5" fmla="*/ 558651 h 558651"/>
                    <a:gd name="connsiteX6" fmla="*/ 537220 w 1039069"/>
                    <a:gd name="connsiteY6" fmla="*/ 556269 h 558651"/>
                    <a:gd name="connsiteX7" fmla="*/ 972120 w 1039069"/>
                    <a:gd name="connsiteY7" fmla="*/ 264146 h 558651"/>
                    <a:gd name="connsiteX8" fmla="*/ 845024 w 1039069"/>
                    <a:gd name="connsiteY8" fmla="*/ 205054 h 558651"/>
                    <a:gd name="connsiteX9" fmla="*/ 1039069 w 1039069"/>
                    <a:gd name="connsiteY9" fmla="*/ 114834 h 558651"/>
                    <a:gd name="connsiteX10" fmla="*/ 950389 w 1039069"/>
                    <a:gd name="connsiteY10" fmla="*/ 0 h 5586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39069" h="558651">
                      <a:moveTo>
                        <a:pt x="950389" y="0"/>
                      </a:moveTo>
                      <a:lnTo>
                        <a:pt x="88655" y="0"/>
                      </a:lnTo>
                      <a:lnTo>
                        <a:pt x="0" y="114802"/>
                      </a:lnTo>
                      <a:lnTo>
                        <a:pt x="194115" y="205054"/>
                      </a:lnTo>
                      <a:lnTo>
                        <a:pt x="66942" y="264182"/>
                      </a:lnTo>
                      <a:lnTo>
                        <a:pt x="489917" y="558651"/>
                      </a:lnTo>
                      <a:lnTo>
                        <a:pt x="537220" y="556269"/>
                      </a:lnTo>
                      <a:lnTo>
                        <a:pt x="972120" y="264146"/>
                      </a:lnTo>
                      <a:lnTo>
                        <a:pt x="845024" y="205054"/>
                      </a:lnTo>
                      <a:lnTo>
                        <a:pt x="1039069" y="114834"/>
                      </a:lnTo>
                      <a:lnTo>
                        <a:pt x="950389" y="0"/>
                      </a:lnTo>
                      <a:close/>
                    </a:path>
                  </a:pathLst>
                </a:cu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1" name="台形 160">
                  <a:extLst>
                    <a:ext uri="{FF2B5EF4-FFF2-40B4-BE49-F238E27FC236}">
                      <a16:creationId xmlns:a16="http://schemas.microsoft.com/office/drawing/2014/main" id="{78904F67-F9D3-E33F-9711-55741E54141D}"/>
                    </a:ext>
                  </a:extLst>
                </p:cNvPr>
                <p:cNvSpPr/>
                <p:nvPr/>
              </p:nvSpPr>
              <p:spPr bwMode="auto">
                <a:xfrm rot="10800000">
                  <a:off x="2078868" y="3015149"/>
                  <a:ext cx="600200" cy="558651"/>
                </a:xfrm>
                <a:prstGeom prst="trapezoid">
                  <a:avLst>
                    <a:gd name="adj" fmla="val 53719"/>
                  </a:avLst>
                </a:prstGeom>
                <a:solidFill>
                  <a:schemeClr val="accent5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3" name="フリーフォーム: 図形 162">
                  <a:extLst>
                    <a:ext uri="{FF2B5EF4-FFF2-40B4-BE49-F238E27FC236}">
                      <a16:creationId xmlns:a16="http://schemas.microsoft.com/office/drawing/2014/main" id="{D50FD36D-769B-2D5E-B263-E3EE1441522B}"/>
                    </a:ext>
                  </a:extLst>
                </p:cNvPr>
                <p:cNvSpPr/>
                <p:nvPr/>
              </p:nvSpPr>
              <p:spPr bwMode="auto">
                <a:xfrm rot="10800000">
                  <a:off x="2291763" y="3124421"/>
                  <a:ext cx="174409" cy="449379"/>
                </a:xfrm>
                <a:custGeom>
                  <a:avLst/>
                  <a:gdLst>
                    <a:gd name="connsiteX0" fmla="*/ 129658 w 174409"/>
                    <a:gd name="connsiteY0" fmla="*/ 449379 h 449379"/>
                    <a:gd name="connsiteX1" fmla="*/ 44751 w 174409"/>
                    <a:gd name="connsiteY1" fmla="*/ 449379 h 449379"/>
                    <a:gd name="connsiteX2" fmla="*/ 0 w 174409"/>
                    <a:gd name="connsiteY2" fmla="*/ 162334 h 449379"/>
                    <a:gd name="connsiteX3" fmla="*/ 87204 w 174409"/>
                    <a:gd name="connsiteY3" fmla="*/ 0 h 449379"/>
                    <a:gd name="connsiteX4" fmla="*/ 174409 w 174409"/>
                    <a:gd name="connsiteY4" fmla="*/ 162336 h 4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4409" h="449379">
                      <a:moveTo>
                        <a:pt x="129658" y="449379"/>
                      </a:moveTo>
                      <a:lnTo>
                        <a:pt x="44751" y="449379"/>
                      </a:lnTo>
                      <a:lnTo>
                        <a:pt x="0" y="162334"/>
                      </a:lnTo>
                      <a:lnTo>
                        <a:pt x="87204" y="0"/>
                      </a:lnTo>
                      <a:lnTo>
                        <a:pt x="174409" y="162336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64" name="台形 163">
                  <a:extLst>
                    <a:ext uri="{FF2B5EF4-FFF2-40B4-BE49-F238E27FC236}">
                      <a16:creationId xmlns:a16="http://schemas.microsoft.com/office/drawing/2014/main" id="{6AD7F1C1-3F93-D21F-C8CC-0419E1E2F2C3}"/>
                    </a:ext>
                  </a:extLst>
                </p:cNvPr>
                <p:cNvSpPr/>
                <p:nvPr/>
              </p:nvSpPr>
              <p:spPr bwMode="auto">
                <a:xfrm rot="10800000">
                  <a:off x="2266455" y="3015507"/>
                  <a:ext cx="225025" cy="152082"/>
                </a:xfrm>
                <a:prstGeom prst="trapezoid">
                  <a:avLst>
                    <a:gd name="adj" fmla="val 31263"/>
                  </a:avLst>
                </a:prstGeom>
                <a:solidFill>
                  <a:srgbClr val="C0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122E6C7E-3D5D-3782-267E-5BC5BA48A76C}"/>
                </a:ext>
              </a:extLst>
            </p:cNvPr>
            <p:cNvGrpSpPr/>
            <p:nvPr/>
          </p:nvGrpSpPr>
          <p:grpSpPr>
            <a:xfrm>
              <a:off x="4752280" y="7193114"/>
              <a:ext cx="957312" cy="1660166"/>
              <a:chOff x="6144184" y="7215376"/>
              <a:chExt cx="957312" cy="1660166"/>
            </a:xfrm>
          </p:grpSpPr>
          <p:grpSp>
            <p:nvGrpSpPr>
              <p:cNvPr id="10" name="グループ化 9">
                <a:extLst>
                  <a:ext uri="{FF2B5EF4-FFF2-40B4-BE49-F238E27FC236}">
                    <a16:creationId xmlns:a16="http://schemas.microsoft.com/office/drawing/2014/main" id="{930C7937-EB0F-5C88-F29C-DF4FFD015D64}"/>
                  </a:ext>
                </a:extLst>
              </p:cNvPr>
              <p:cNvGrpSpPr/>
              <p:nvPr/>
            </p:nvGrpSpPr>
            <p:grpSpPr>
              <a:xfrm rot="1250946" flipH="1">
                <a:off x="6307062" y="7215376"/>
                <a:ext cx="794434" cy="978687"/>
                <a:chOff x="3535136" y="5569681"/>
                <a:chExt cx="847101" cy="1037076"/>
              </a:xfrm>
            </p:grpSpPr>
            <p:sp>
              <p:nvSpPr>
                <p:cNvPr id="14" name="フリーフォーム: 図形 13">
                  <a:extLst>
                    <a:ext uri="{FF2B5EF4-FFF2-40B4-BE49-F238E27FC236}">
                      <a16:creationId xmlns:a16="http://schemas.microsoft.com/office/drawing/2014/main" id="{C9539317-DFD4-FF56-A4C2-F3DB86C3A957}"/>
                    </a:ext>
                  </a:extLst>
                </p:cNvPr>
                <p:cNvSpPr/>
                <p:nvPr/>
              </p:nvSpPr>
              <p:spPr>
                <a:xfrm rot="1800000">
                  <a:off x="3687265" y="5729471"/>
                  <a:ext cx="694972" cy="877286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  <a:gd name="connsiteX0" fmla="*/ 167471 w 1197523"/>
                    <a:gd name="connsiteY0" fmla="*/ 11448 h 1157942"/>
                    <a:gd name="connsiteX1" fmla="*/ 253351 w 1197523"/>
                    <a:gd name="connsiteY1" fmla="*/ 30730 h 1157942"/>
                    <a:gd name="connsiteX2" fmla="*/ 381206 w 1197523"/>
                    <a:gd name="connsiteY2" fmla="*/ 206736 h 1157942"/>
                    <a:gd name="connsiteX3" fmla="*/ 442231 w 1197523"/>
                    <a:gd name="connsiteY3" fmla="*/ 221633 h 1157942"/>
                    <a:gd name="connsiteX4" fmla="*/ 547816 w 1197523"/>
                    <a:gd name="connsiteY4" fmla="*/ 281127 h 1157942"/>
                    <a:gd name="connsiteX5" fmla="*/ 570565 w 1197523"/>
                    <a:gd name="connsiteY5" fmla="*/ 307131 h 1157942"/>
                    <a:gd name="connsiteX6" fmla="*/ 1197523 w 1197523"/>
                    <a:gd name="connsiteY6" fmla="*/ 1120858 h 1157942"/>
                    <a:gd name="connsiteX7" fmla="*/ 931383 w 1197523"/>
                    <a:gd name="connsiteY7" fmla="*/ 1091108 h 1157942"/>
                    <a:gd name="connsiteX8" fmla="*/ 470898 w 1197523"/>
                    <a:gd name="connsiteY8" fmla="*/ 533274 h 1157942"/>
                    <a:gd name="connsiteX9" fmla="*/ 416052 w 1197523"/>
                    <a:gd name="connsiteY9" fmla="*/ 556215 h 1157942"/>
                    <a:gd name="connsiteX10" fmla="*/ 299481 w 1197523"/>
                    <a:gd name="connsiteY10" fmla="*/ 570817 h 1157942"/>
                    <a:gd name="connsiteX11" fmla="*/ 0 w 1197523"/>
                    <a:gd name="connsiteY11" fmla="*/ 385012 h 1157942"/>
                    <a:gd name="connsiteX12" fmla="*/ 87716 w 1197523"/>
                    <a:gd name="connsiteY12" fmla="*/ 253628 h 1157942"/>
                    <a:gd name="connsiteX13" fmla="*/ 182909 w 1197523"/>
                    <a:gd name="connsiteY13" fmla="*/ 213808 h 1157942"/>
                    <a:gd name="connsiteX14" fmla="*/ 203338 w 1197523"/>
                    <a:gd name="connsiteY14" fmla="*/ 211250 h 1157942"/>
                    <a:gd name="connsiteX15" fmla="*/ 141229 w 1197523"/>
                    <a:gd name="connsiteY15" fmla="*/ 95463 h 1157942"/>
                    <a:gd name="connsiteX16" fmla="*/ 167471 w 1197523"/>
                    <a:gd name="connsiteY16" fmla="*/ 11448 h 1157942"/>
                    <a:gd name="connsiteX0" fmla="*/ 167471 w 1197985"/>
                    <a:gd name="connsiteY0" fmla="*/ 11448 h 1122769"/>
                    <a:gd name="connsiteX1" fmla="*/ 253351 w 1197985"/>
                    <a:gd name="connsiteY1" fmla="*/ 30730 h 1122769"/>
                    <a:gd name="connsiteX2" fmla="*/ 381206 w 1197985"/>
                    <a:gd name="connsiteY2" fmla="*/ 206736 h 1122769"/>
                    <a:gd name="connsiteX3" fmla="*/ 442231 w 1197985"/>
                    <a:gd name="connsiteY3" fmla="*/ 221633 h 1122769"/>
                    <a:gd name="connsiteX4" fmla="*/ 547816 w 1197985"/>
                    <a:gd name="connsiteY4" fmla="*/ 281127 h 1122769"/>
                    <a:gd name="connsiteX5" fmla="*/ 570565 w 1197985"/>
                    <a:gd name="connsiteY5" fmla="*/ 307131 h 1122769"/>
                    <a:gd name="connsiteX6" fmla="*/ 1197523 w 1197985"/>
                    <a:gd name="connsiteY6" fmla="*/ 1120858 h 1122769"/>
                    <a:gd name="connsiteX7" fmla="*/ 470898 w 1197985"/>
                    <a:gd name="connsiteY7" fmla="*/ 533274 h 1122769"/>
                    <a:gd name="connsiteX8" fmla="*/ 416052 w 1197985"/>
                    <a:gd name="connsiteY8" fmla="*/ 556215 h 1122769"/>
                    <a:gd name="connsiteX9" fmla="*/ 299481 w 1197985"/>
                    <a:gd name="connsiteY9" fmla="*/ 570817 h 1122769"/>
                    <a:gd name="connsiteX10" fmla="*/ 0 w 1197985"/>
                    <a:gd name="connsiteY10" fmla="*/ 385012 h 1122769"/>
                    <a:gd name="connsiteX11" fmla="*/ 87716 w 1197985"/>
                    <a:gd name="connsiteY11" fmla="*/ 253628 h 1122769"/>
                    <a:gd name="connsiteX12" fmla="*/ 182909 w 1197985"/>
                    <a:gd name="connsiteY12" fmla="*/ 213808 h 1122769"/>
                    <a:gd name="connsiteX13" fmla="*/ 203338 w 1197985"/>
                    <a:gd name="connsiteY13" fmla="*/ 211250 h 1122769"/>
                    <a:gd name="connsiteX14" fmla="*/ 141229 w 1197985"/>
                    <a:gd name="connsiteY14" fmla="*/ 95463 h 1122769"/>
                    <a:gd name="connsiteX15" fmla="*/ 167471 w 1197985"/>
                    <a:gd name="connsiteY15" fmla="*/ 11448 h 1122769"/>
                    <a:gd name="connsiteX0" fmla="*/ 167471 w 683097"/>
                    <a:gd name="connsiteY0" fmla="*/ 11448 h 570817"/>
                    <a:gd name="connsiteX1" fmla="*/ 253351 w 683097"/>
                    <a:gd name="connsiteY1" fmla="*/ 30730 h 570817"/>
                    <a:gd name="connsiteX2" fmla="*/ 381206 w 683097"/>
                    <a:gd name="connsiteY2" fmla="*/ 206736 h 570817"/>
                    <a:gd name="connsiteX3" fmla="*/ 442231 w 683097"/>
                    <a:gd name="connsiteY3" fmla="*/ 221633 h 570817"/>
                    <a:gd name="connsiteX4" fmla="*/ 547816 w 683097"/>
                    <a:gd name="connsiteY4" fmla="*/ 281127 h 570817"/>
                    <a:gd name="connsiteX5" fmla="*/ 570565 w 683097"/>
                    <a:gd name="connsiteY5" fmla="*/ 307131 h 570817"/>
                    <a:gd name="connsiteX6" fmla="*/ 619975 w 683097"/>
                    <a:gd name="connsiteY6" fmla="*/ 477231 h 570817"/>
                    <a:gd name="connsiteX7" fmla="*/ 470898 w 683097"/>
                    <a:gd name="connsiteY7" fmla="*/ 533274 h 570817"/>
                    <a:gd name="connsiteX8" fmla="*/ 416052 w 683097"/>
                    <a:gd name="connsiteY8" fmla="*/ 556215 h 570817"/>
                    <a:gd name="connsiteX9" fmla="*/ 299481 w 683097"/>
                    <a:gd name="connsiteY9" fmla="*/ 570817 h 570817"/>
                    <a:gd name="connsiteX10" fmla="*/ 0 w 683097"/>
                    <a:gd name="connsiteY10" fmla="*/ 385012 h 570817"/>
                    <a:gd name="connsiteX11" fmla="*/ 87716 w 683097"/>
                    <a:gd name="connsiteY11" fmla="*/ 253628 h 570817"/>
                    <a:gd name="connsiteX12" fmla="*/ 182909 w 683097"/>
                    <a:gd name="connsiteY12" fmla="*/ 213808 h 570817"/>
                    <a:gd name="connsiteX13" fmla="*/ 203338 w 683097"/>
                    <a:gd name="connsiteY13" fmla="*/ 211250 h 570817"/>
                    <a:gd name="connsiteX14" fmla="*/ 141229 w 683097"/>
                    <a:gd name="connsiteY14" fmla="*/ 95463 h 570817"/>
                    <a:gd name="connsiteX15" fmla="*/ 167471 w 683097"/>
                    <a:gd name="connsiteY15" fmla="*/ 11448 h 570817"/>
                    <a:gd name="connsiteX0" fmla="*/ 167471 w 697529"/>
                    <a:gd name="connsiteY0" fmla="*/ 11448 h 823385"/>
                    <a:gd name="connsiteX1" fmla="*/ 253351 w 697529"/>
                    <a:gd name="connsiteY1" fmla="*/ 30730 h 823385"/>
                    <a:gd name="connsiteX2" fmla="*/ 381206 w 697529"/>
                    <a:gd name="connsiteY2" fmla="*/ 206736 h 823385"/>
                    <a:gd name="connsiteX3" fmla="*/ 442231 w 697529"/>
                    <a:gd name="connsiteY3" fmla="*/ 221633 h 823385"/>
                    <a:gd name="connsiteX4" fmla="*/ 547816 w 697529"/>
                    <a:gd name="connsiteY4" fmla="*/ 281127 h 823385"/>
                    <a:gd name="connsiteX5" fmla="*/ 570565 w 697529"/>
                    <a:gd name="connsiteY5" fmla="*/ 307131 h 823385"/>
                    <a:gd name="connsiteX6" fmla="*/ 654838 w 697529"/>
                    <a:gd name="connsiteY6" fmla="*/ 819245 h 823385"/>
                    <a:gd name="connsiteX7" fmla="*/ 470898 w 697529"/>
                    <a:gd name="connsiteY7" fmla="*/ 533274 h 823385"/>
                    <a:gd name="connsiteX8" fmla="*/ 416052 w 697529"/>
                    <a:gd name="connsiteY8" fmla="*/ 556215 h 823385"/>
                    <a:gd name="connsiteX9" fmla="*/ 299481 w 697529"/>
                    <a:gd name="connsiteY9" fmla="*/ 570817 h 823385"/>
                    <a:gd name="connsiteX10" fmla="*/ 0 w 697529"/>
                    <a:gd name="connsiteY10" fmla="*/ 385012 h 823385"/>
                    <a:gd name="connsiteX11" fmla="*/ 87716 w 697529"/>
                    <a:gd name="connsiteY11" fmla="*/ 253628 h 823385"/>
                    <a:gd name="connsiteX12" fmla="*/ 182909 w 697529"/>
                    <a:gd name="connsiteY12" fmla="*/ 213808 h 823385"/>
                    <a:gd name="connsiteX13" fmla="*/ 203338 w 697529"/>
                    <a:gd name="connsiteY13" fmla="*/ 211250 h 823385"/>
                    <a:gd name="connsiteX14" fmla="*/ 141229 w 697529"/>
                    <a:gd name="connsiteY14" fmla="*/ 95463 h 823385"/>
                    <a:gd name="connsiteX15" fmla="*/ 167471 w 697529"/>
                    <a:gd name="connsiteY15" fmla="*/ 11448 h 823385"/>
                    <a:gd name="connsiteX0" fmla="*/ 167471 w 694972"/>
                    <a:gd name="connsiteY0" fmla="*/ 11448 h 877287"/>
                    <a:gd name="connsiteX1" fmla="*/ 253351 w 694972"/>
                    <a:gd name="connsiteY1" fmla="*/ 30730 h 877287"/>
                    <a:gd name="connsiteX2" fmla="*/ 381206 w 694972"/>
                    <a:gd name="connsiteY2" fmla="*/ 206736 h 877287"/>
                    <a:gd name="connsiteX3" fmla="*/ 442231 w 694972"/>
                    <a:gd name="connsiteY3" fmla="*/ 221633 h 877287"/>
                    <a:gd name="connsiteX4" fmla="*/ 547816 w 694972"/>
                    <a:gd name="connsiteY4" fmla="*/ 281127 h 877287"/>
                    <a:gd name="connsiteX5" fmla="*/ 570565 w 694972"/>
                    <a:gd name="connsiteY5" fmla="*/ 307131 h 877287"/>
                    <a:gd name="connsiteX6" fmla="*/ 654838 w 694972"/>
                    <a:gd name="connsiteY6" fmla="*/ 819245 h 877287"/>
                    <a:gd name="connsiteX7" fmla="*/ 514509 w 694972"/>
                    <a:gd name="connsiteY7" fmla="*/ 802325 h 877287"/>
                    <a:gd name="connsiteX8" fmla="*/ 416052 w 694972"/>
                    <a:gd name="connsiteY8" fmla="*/ 556215 h 877287"/>
                    <a:gd name="connsiteX9" fmla="*/ 299481 w 694972"/>
                    <a:gd name="connsiteY9" fmla="*/ 570817 h 877287"/>
                    <a:gd name="connsiteX10" fmla="*/ 0 w 694972"/>
                    <a:gd name="connsiteY10" fmla="*/ 385012 h 877287"/>
                    <a:gd name="connsiteX11" fmla="*/ 87716 w 694972"/>
                    <a:gd name="connsiteY11" fmla="*/ 253628 h 877287"/>
                    <a:gd name="connsiteX12" fmla="*/ 182909 w 694972"/>
                    <a:gd name="connsiteY12" fmla="*/ 213808 h 877287"/>
                    <a:gd name="connsiteX13" fmla="*/ 203338 w 694972"/>
                    <a:gd name="connsiteY13" fmla="*/ 211250 h 877287"/>
                    <a:gd name="connsiteX14" fmla="*/ 141229 w 694972"/>
                    <a:gd name="connsiteY14" fmla="*/ 95463 h 877287"/>
                    <a:gd name="connsiteX15" fmla="*/ 167471 w 694972"/>
                    <a:gd name="connsiteY15" fmla="*/ 11448 h 8772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694972" h="877287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cubicBezTo>
                        <a:pt x="779551" y="578373"/>
                        <a:pt x="664181" y="736713"/>
                        <a:pt x="654838" y="819245"/>
                      </a:cubicBezTo>
                      <a:cubicBezTo>
                        <a:pt x="645495" y="901777"/>
                        <a:pt x="644754" y="896432"/>
                        <a:pt x="514509" y="802325"/>
                      </a:cubicBez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15" name="グループ化 14">
                  <a:extLst>
                    <a:ext uri="{FF2B5EF4-FFF2-40B4-BE49-F238E27FC236}">
                      <a16:creationId xmlns:a16="http://schemas.microsoft.com/office/drawing/2014/main" id="{B9500239-6F32-C76D-AC7D-A6B26772BCE3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16" name="四角形: 角を丸くする 89">
                    <a:extLst>
                      <a:ext uri="{FF2B5EF4-FFF2-40B4-BE49-F238E27FC236}">
                        <a16:creationId xmlns:a16="http://schemas.microsoft.com/office/drawing/2014/main" id="{4673E9FE-038A-0386-2E9E-BFD72C4B2840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7" name="四角形: 角を丸くする 148">
                    <a:extLst>
                      <a:ext uri="{FF2B5EF4-FFF2-40B4-BE49-F238E27FC236}">
                        <a16:creationId xmlns:a16="http://schemas.microsoft.com/office/drawing/2014/main" id="{D724DAD5-A6C4-6CCA-CE93-FE3590ABEA16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8" name="四角形: 角を丸くする 149">
                    <a:extLst>
                      <a:ext uri="{FF2B5EF4-FFF2-40B4-BE49-F238E27FC236}">
                        <a16:creationId xmlns:a16="http://schemas.microsoft.com/office/drawing/2014/main" id="{927EBD0B-63DB-FE3C-693E-869E30C54804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22" name="四角形: 角を丸くする 150">
                    <a:extLst>
                      <a:ext uri="{FF2B5EF4-FFF2-40B4-BE49-F238E27FC236}">
                        <a16:creationId xmlns:a16="http://schemas.microsoft.com/office/drawing/2014/main" id="{31D647C2-8A49-6071-63A1-5999762C1A07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123" name="楕円 122">
                    <a:extLst>
                      <a:ext uri="{FF2B5EF4-FFF2-40B4-BE49-F238E27FC236}">
                        <a16:creationId xmlns:a16="http://schemas.microsoft.com/office/drawing/2014/main" id="{47DCE534-D08B-37F1-DCC1-A2250DBE1C3D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grpSp>
            <p:nvGrpSpPr>
              <p:cNvPr id="11" name="グループ化 10">
                <a:extLst>
                  <a:ext uri="{FF2B5EF4-FFF2-40B4-BE49-F238E27FC236}">
                    <a16:creationId xmlns:a16="http://schemas.microsoft.com/office/drawing/2014/main" id="{127901F0-1DC5-C789-6718-B1F97118C5B2}"/>
                  </a:ext>
                </a:extLst>
              </p:cNvPr>
              <p:cNvGrpSpPr/>
              <p:nvPr/>
            </p:nvGrpSpPr>
            <p:grpSpPr>
              <a:xfrm rot="19800000">
                <a:off x="6144184" y="7900499"/>
                <a:ext cx="674767" cy="975043"/>
                <a:chOff x="6144184" y="7900499"/>
                <a:chExt cx="674767" cy="975043"/>
              </a:xfrm>
            </p:grpSpPr>
            <p:sp>
              <p:nvSpPr>
                <p:cNvPr id="12" name="四角形: 上の 2 つの角を丸める 11">
                  <a:extLst>
                    <a:ext uri="{FF2B5EF4-FFF2-40B4-BE49-F238E27FC236}">
                      <a16:creationId xmlns:a16="http://schemas.microsoft.com/office/drawing/2014/main" id="{FDD5B145-9791-7018-AF5A-6D70C56D5A97}"/>
                    </a:ext>
                  </a:extLst>
                </p:cNvPr>
                <p:cNvSpPr/>
                <p:nvPr/>
              </p:nvSpPr>
              <p:spPr bwMode="auto">
                <a:xfrm rot="12783480">
                  <a:off x="6144184" y="8018667"/>
                  <a:ext cx="410524" cy="856875"/>
                </a:xfrm>
                <a:prstGeom prst="round2SameRect">
                  <a:avLst>
                    <a:gd name="adj1" fmla="val 50000"/>
                    <a:gd name="adj2" fmla="val 12148"/>
                  </a:avLst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13" name="四角形: 上の 2 つの角を丸める 12">
                  <a:extLst>
                    <a:ext uri="{FF2B5EF4-FFF2-40B4-BE49-F238E27FC236}">
                      <a16:creationId xmlns:a16="http://schemas.microsoft.com/office/drawing/2014/main" id="{B277649E-D220-FFA2-86C1-95AA0E1712C2}"/>
                    </a:ext>
                  </a:extLst>
                </p:cNvPr>
                <p:cNvSpPr/>
                <p:nvPr/>
              </p:nvSpPr>
              <p:spPr bwMode="auto">
                <a:xfrm rot="12783480">
                  <a:off x="6472102" y="7900499"/>
                  <a:ext cx="346849" cy="205926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1137015663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54</Words>
  <Application>Microsoft Office PowerPoint</Application>
  <PresentationFormat>A4 210 x 297 mm</PresentationFormat>
  <Paragraphs>22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poph01_不明な点がございましたら、受付までお問い合わせください</dc:title>
  <dc:subject>poph01_不明な点がございましたら、受付までお問い合わせください</dc:subject>
  <dc:creator>でじけろお</dc:creator>
  <cp:lastModifiedBy/>
  <cp:revision>1</cp:revision>
  <dcterms:created xsi:type="dcterms:W3CDTF">2014-12-04T06:28:15Z</dcterms:created>
  <dcterms:modified xsi:type="dcterms:W3CDTF">2024-12-09T23:12:45Z</dcterms:modified>
  <cp:version>1</cp:version>
</cp:coreProperties>
</file>

<file path=docProps/thumbnail.jpeg>
</file>