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6" r:id="rId6"/>
    <p:sldId id="33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60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6" y="1178751"/>
            <a:ext cx="7520607" cy="45398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わからないことが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ありましたら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遠慮なく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おたずねください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D02C2D2-C446-A5D9-B01D-51E865BFCA36}"/>
              </a:ext>
            </a:extLst>
          </p:cNvPr>
          <p:cNvSpPr txBox="1"/>
          <p:nvPr/>
        </p:nvSpPr>
        <p:spPr>
          <a:xfrm>
            <a:off x="475396" y="586854"/>
            <a:ext cx="8955208" cy="572361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わからないことが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遠慮なく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おたずねください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7701B12-13C3-623B-6950-C301D654AA36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87330EF-8F61-58B5-7C39-40B1BCD976DB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5FD8F19-CCC0-25CC-7DFD-50FA0628E312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24E97C2-5A5C-98FC-A235-FBC277F2E517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FD8287D-AA24-DB5B-685B-E4B7F14DF5B0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382415D-4EC2-CE35-6592-A71BA50C938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6FDEEB4-85AF-4C01-29BF-AD95DCC17515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48100" y="3505854"/>
            <a:ext cx="9009800" cy="29001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わからないことが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ありましたら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遠慮なくおたずねください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4ABBF02-E214-7552-0E84-04B5503953D0}"/>
              </a:ext>
            </a:extLst>
          </p:cNvPr>
          <p:cNvSpPr txBox="1"/>
          <p:nvPr/>
        </p:nvSpPr>
        <p:spPr>
          <a:xfrm>
            <a:off x="533400" y="3530600"/>
            <a:ext cx="8884204" cy="2850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わからないことが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遠慮なくおたずねください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B571153-8D0D-4FB4-5D0F-86FE7F891D5C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B03C506-4BCE-4E2C-C155-DCC5EC2AE824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25BDA9A-435D-8528-0688-177399D2874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3C59F27-2AE0-3175-409D-060F3200F82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3557526-A445-D85F-A6E9-5A3691D00214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053FE58-85B4-A3A8-004C-565FA08F8240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698714C-FBE0-3147-4751-5DDB9FCE7EFD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わからないことが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遠慮なくおたずねください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4B83CA2-0850-6CC4-C504-0D2E08CEFAB7}"/>
              </a:ext>
            </a:extLst>
          </p:cNvPr>
          <p:cNvGrpSpPr/>
          <p:nvPr/>
        </p:nvGrpSpPr>
        <p:grpSpPr>
          <a:xfrm flipH="1">
            <a:off x="6978225" y="3716105"/>
            <a:ext cx="2473495" cy="2918087"/>
            <a:chOff x="831987" y="6176591"/>
            <a:chExt cx="2268876" cy="267668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0D70821-B26C-5C15-DD99-D5A4BBE3F769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759CF90-B6AC-F59F-0EBB-298CF833D8B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5" name="台形 4">
                <a:extLst>
                  <a:ext uri="{FF2B5EF4-FFF2-40B4-BE49-F238E27FC236}">
                    <a16:creationId xmlns:a16="http://schemas.microsoft.com/office/drawing/2014/main" id="{E03F6BD6-4192-491E-BC71-977D9887B7E4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4E08262-F2DA-BC78-928E-18C3993C4CA5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FC3EBC31-FC4C-0B21-8654-87089C767511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75D3141E-D637-0D72-260F-ADDB2F91A7C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CC5F4506-CE67-F262-1DEF-7D79AAA3DFD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760D8853-B3B7-B665-5065-235D9AB86F0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6F909668-5A56-7AC4-497D-E7DD71738DB7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1A57075-9FEE-DAF5-B7E2-65B495FD4E9A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8FBFA04A-71C8-5537-2D98-A1E310B2E2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1032E652-41D1-CC62-7536-975445C2C7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二等辺三角形 46">
                    <a:extLst>
                      <a:ext uri="{FF2B5EF4-FFF2-40B4-BE49-F238E27FC236}">
                        <a16:creationId xmlns:a16="http://schemas.microsoft.com/office/drawing/2014/main" id="{E5328293-F4AD-41A3-056D-B08438F0AF1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354A215-8272-A1B6-D582-05D37737B148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52D2D06D-F751-F36D-D199-2FE5105A7693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5DF8768-9596-60F3-B542-37014ACF552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9DF8DD84-BFC6-A8CD-0547-48B0D170CDAE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FD290D64-3872-8367-D005-5F2A2A3B008D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68442162-DDE6-F23B-05C6-6CB7A4785206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417AEE38-DE59-2C46-E530-230CBB8D3F03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5AB2A2E7-B03D-235B-1D32-D6CE8AF3492F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75F5B0FA-3430-09E0-21DE-AA03472FE886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台形 87">
                    <a:extLst>
                      <a:ext uri="{FF2B5EF4-FFF2-40B4-BE49-F238E27FC236}">
                        <a16:creationId xmlns:a16="http://schemas.microsoft.com/office/drawing/2014/main" id="{8EFB278C-8B25-FE2E-F851-0E2B2E4D791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B6618B0-F98F-615C-04CD-1028821499EE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84C38319-3117-E568-1FA2-E51144B4D5EE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BF86FF99-90D1-EB60-5974-500F5FD79E7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D3671209-E160-3856-CA0F-07529CA188C8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78" name="四角形: 角を丸くする 89">
                      <a:extLst>
                        <a:ext uri="{FF2B5EF4-FFF2-40B4-BE49-F238E27FC236}">
                          <a16:creationId xmlns:a16="http://schemas.microsoft.com/office/drawing/2014/main" id="{985EC3E0-5291-5C23-8BC9-CFA53B9C1ED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9" name="四角形: 角を丸くする 148">
                      <a:extLst>
                        <a:ext uri="{FF2B5EF4-FFF2-40B4-BE49-F238E27FC236}">
                          <a16:creationId xmlns:a16="http://schemas.microsoft.com/office/drawing/2014/main" id="{F4E23D1A-E4CF-2F26-EC3B-41ECAE7A67F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0" name="四角形: 角を丸くする 149">
                      <a:extLst>
                        <a:ext uri="{FF2B5EF4-FFF2-40B4-BE49-F238E27FC236}">
                          <a16:creationId xmlns:a16="http://schemas.microsoft.com/office/drawing/2014/main" id="{F25D8DA6-5CCD-A73D-8241-B68028F28BA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" name="四角形: 角を丸くする 150">
                      <a:extLst>
                        <a:ext uri="{FF2B5EF4-FFF2-40B4-BE49-F238E27FC236}">
                          <a16:creationId xmlns:a16="http://schemas.microsoft.com/office/drawing/2014/main" id="{C098452C-924C-8FA7-520A-D4A4E13BDBDB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E185F6BD-8F31-8EFF-93DA-4BFC037100A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A9DD71F-D4FC-CFB8-8F58-BCBBE775B0DD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AE2E47D9-AC20-82B1-C2E1-3CF50BABFCD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四角形: 上の 2 つの角を丸める 74">
                    <a:extLst>
                      <a:ext uri="{FF2B5EF4-FFF2-40B4-BE49-F238E27FC236}">
                        <a16:creationId xmlns:a16="http://schemas.microsoft.com/office/drawing/2014/main" id="{F0083A15-B3C2-A267-3961-25E5393D8CF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わからないことが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ありましたら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遠慮なくおたずねください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7D3F66D-903B-926D-EA06-95ABB188430A}"/>
              </a:ext>
            </a:extLst>
          </p:cNvPr>
          <p:cNvGrpSpPr/>
          <p:nvPr/>
        </p:nvGrpSpPr>
        <p:grpSpPr>
          <a:xfrm flipH="1">
            <a:off x="6978225" y="3749883"/>
            <a:ext cx="2430270" cy="2867091"/>
            <a:chOff x="3440716" y="6176592"/>
            <a:chExt cx="2268876" cy="2676688"/>
          </a:xfrm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01BE2690-20FC-59C8-8341-BB01A01B198E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7407131C-4E97-E2F6-E159-408C58EA0210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F4C91385-7583-5F62-0AFE-DE422AEE92F1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71A02916-9F7F-E210-D3DF-6A41B3E5B0D8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A037A9FA-AFDE-7DEB-B919-0BE9CF1ADDFA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A821BC49-D9AD-DA7C-F76B-02EA75BAA5A4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929AB243-287F-B960-F0E5-09B34ECF3387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8590AAD7-D4BC-C412-2FDE-7E62120E9230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4AE8B918-C2C5-2B51-339E-23C617F47882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E953100D-FF4B-8ECA-5C70-4765AD9983FA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48167DBA-A853-F881-3452-0B25FE72D0CD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二等辺三角形 46">
                  <a:extLst>
                    <a:ext uri="{FF2B5EF4-FFF2-40B4-BE49-F238E27FC236}">
                      <a16:creationId xmlns:a16="http://schemas.microsoft.com/office/drawing/2014/main" id="{20E5DE58-5FEF-5936-7881-85ED2A21572F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8514B722-6BF7-BE9C-572B-7DCC967D4661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BE0DD9C4-C2D9-F221-DE93-25A95C960236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FC06FEA-DFBA-5FFD-0897-7EEF9F2CCF38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D617E7D-3F93-67BF-6DBA-19CEDA5F5F7F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35F1165-1652-4EA7-0119-3EC5B0CB00EB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9364207-3BC4-C826-46A4-B19A786B209D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8DAAED99-D2BA-48C1-E90A-BEEDCD05DA3F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12077A37-FB7E-329D-46E9-F8499DCD178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C40FEBEA-5EFE-DDDB-9668-598A888431EC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002C4E64-032D-EC70-35A0-5CCE083D97AA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4CD1893-9778-4DF4-B6FB-C61BD0A4755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F86BFE63-D18C-4843-5B55-F589BCE98711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C635D3E-FADD-EFC6-BC7B-1497669DC6FC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B3919C1C-DB26-963F-A162-28B71C010CB5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5D10E7A-8B9A-4A75-63D1-A2384467994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AB3D69F-5CBD-3CF5-3518-A2E3C791E57D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92084FC-0F4F-EC37-3C7A-3B2C2EBF5D28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9993E24B-B222-DC5B-822C-A9E1B4905869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24" name="四角形: 角を丸くする 89">
                    <a:extLst>
                      <a:ext uri="{FF2B5EF4-FFF2-40B4-BE49-F238E27FC236}">
                        <a16:creationId xmlns:a16="http://schemas.microsoft.com/office/drawing/2014/main" id="{5468A5EA-D22A-708D-BBD5-145465555C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四角形: 角を丸くする 148">
                    <a:extLst>
                      <a:ext uri="{FF2B5EF4-FFF2-40B4-BE49-F238E27FC236}">
                        <a16:creationId xmlns:a16="http://schemas.microsoft.com/office/drawing/2014/main" id="{7D3C150D-5A30-383B-399F-FBD2731B56D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四角形: 角を丸くする 149">
                    <a:extLst>
                      <a:ext uri="{FF2B5EF4-FFF2-40B4-BE49-F238E27FC236}">
                        <a16:creationId xmlns:a16="http://schemas.microsoft.com/office/drawing/2014/main" id="{4D337E7D-0F4F-CA8D-8576-77B312FB66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" name="四角形: 角を丸くする 150">
                    <a:extLst>
                      <a:ext uri="{FF2B5EF4-FFF2-40B4-BE49-F238E27FC236}">
                        <a16:creationId xmlns:a16="http://schemas.microsoft.com/office/drawing/2014/main" id="{18E560A7-9C1C-9B83-AB42-53A920B3183E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E52F4B1-8E09-4FE3-4867-A044A24742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955DBDB8-99D3-B7D4-4058-66EF9CB339D7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BECFCFB5-48F8-7B0E-42AC-94B4DD9DA1A1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0D1FF8C6-11B3-7908-0992-8556B0A3A6FB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poph02_わからないことがありましたら、遠慮なくおたずねください</dc:title>
  <dc:subject>poph02_わからないことがありましたら、遠慮なくおたずねください</dc:subject>
  <dc:creator>でじけろお</dc:creator>
  <cp:lastModifiedBy/>
  <cp:revision>1</cp:revision>
  <dcterms:created xsi:type="dcterms:W3CDTF">2014-12-04T06:28:23Z</dcterms:created>
  <dcterms:modified xsi:type="dcterms:W3CDTF">2024-12-09T23:23:40Z</dcterms:modified>
  <cp:version>1</cp:version>
</cp:coreProperties>
</file>