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3" r:id="rId2"/>
    <p:sldId id="340" r:id="rId3"/>
    <p:sldId id="338" r:id="rId4"/>
    <p:sldId id="341" r:id="rId5"/>
    <p:sldId id="336" r:id="rId6"/>
    <p:sldId id="342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006600"/>
    <a:srgbClr val="99CCFF"/>
    <a:srgbClr val="66CCFF"/>
    <a:srgbClr val="FF6600"/>
    <a:srgbClr val="FF3300"/>
    <a:srgbClr val="FF0000"/>
    <a:srgbClr val="339933"/>
    <a:srgbClr val="FFFF99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66" d="100"/>
          <a:sy n="66" d="100"/>
        </p:scale>
        <p:origin x="180" y="28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FD20C1F-6C4C-6C47-5DC1-B25831930EB8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192696" y="1568945"/>
            <a:ext cx="7520607" cy="228957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Only Japanese is</a:t>
            </a:r>
          </a:p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spoken here.</a:t>
            </a: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3186D40-56B3-7533-1A74-6DF97D8C2A97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371BE3D-D588-316A-BA0D-2155A4F09003}"/>
              </a:ext>
            </a:extLst>
          </p:cNvPr>
          <p:cNvSpPr txBox="1"/>
          <p:nvPr/>
        </p:nvSpPr>
        <p:spPr>
          <a:xfrm>
            <a:off x="1192696" y="4578809"/>
            <a:ext cx="7520607" cy="77951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当店は日本語しか話せません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6F197F-BD52-4AC8-99CC-2B06DF37D4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1DC863BB-244C-93ED-D08E-B79C35B59A62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D46E76B-C295-5FC3-88AD-EB54A6212E36}"/>
              </a:ext>
            </a:extLst>
          </p:cNvPr>
          <p:cNvSpPr txBox="1"/>
          <p:nvPr/>
        </p:nvSpPr>
        <p:spPr>
          <a:xfrm>
            <a:off x="1192696" y="1568945"/>
            <a:ext cx="7520607" cy="228957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Only Japanese is</a:t>
            </a:r>
          </a:p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spoken here.</a:t>
            </a: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C045F9AE-6A27-AAD7-8FD2-F156C09BBE77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77C2EBE-57B6-E2DB-71D3-08838D6E186C}"/>
              </a:ext>
            </a:extLst>
          </p:cNvPr>
          <p:cNvSpPr txBox="1"/>
          <p:nvPr/>
        </p:nvSpPr>
        <p:spPr>
          <a:xfrm>
            <a:off x="1192696" y="4578809"/>
            <a:ext cx="7520607" cy="77951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日本語しか話せません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94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F3E3AC-2C8F-E26B-ED8F-8C0FA81005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D01A826D-8A30-7431-AD3F-426C03AB4FB0}"/>
              </a:ext>
            </a:extLst>
          </p:cNvPr>
          <p:cNvGrpSpPr/>
          <p:nvPr/>
        </p:nvGrpSpPr>
        <p:grpSpPr>
          <a:xfrm>
            <a:off x="706581" y="1122219"/>
            <a:ext cx="8492838" cy="4682836"/>
            <a:chOff x="1192696" y="1568945"/>
            <a:chExt cx="7520607" cy="3789383"/>
          </a:xfrm>
        </p:grpSpPr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D5A04C14-8809-7A43-E684-A7AB577F7F34}"/>
                </a:ext>
              </a:extLst>
            </p:cNvPr>
            <p:cNvSpPr txBox="1"/>
            <p:nvPr/>
          </p:nvSpPr>
          <p:spPr>
            <a:xfrm>
              <a:off x="1192696" y="1568945"/>
              <a:ext cx="7520607" cy="228957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en-US" altLang="ja-JP" sz="5400" dirty="0">
                  <a:ln w="28575">
                    <a:noFill/>
                  </a:ln>
                  <a:solidFill>
                    <a:srgbClr val="FF0000"/>
                  </a:solidFill>
                </a:rPr>
                <a:t>Only Japanese is</a:t>
              </a:r>
            </a:p>
            <a:p>
              <a:pPr>
                <a:spcAft>
                  <a:spcPts val="0"/>
                </a:spcAft>
              </a:pPr>
              <a:r>
                <a:rPr lang="en-US" altLang="ja-JP" sz="5400" dirty="0">
                  <a:ln w="28575">
                    <a:noFill/>
                  </a:ln>
                  <a:solidFill>
                    <a:srgbClr val="FF0000"/>
                  </a:solidFill>
                </a:rPr>
                <a:t>spoken here.</a:t>
              </a: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B98FD81E-DA45-B677-93FB-C664AED74FC1}"/>
                </a:ext>
              </a:extLst>
            </p:cNvPr>
            <p:cNvSpPr txBox="1"/>
            <p:nvPr/>
          </p:nvSpPr>
          <p:spPr>
            <a:xfrm>
              <a:off x="1192696" y="4578809"/>
              <a:ext cx="7520607" cy="77951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当店は日本語しか話せません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92261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BC6FE1-5E29-8474-C23D-2B6965C9D6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14E9209-07B6-317A-A49C-B78C053E04C3}"/>
              </a:ext>
            </a:extLst>
          </p:cNvPr>
          <p:cNvGrpSpPr/>
          <p:nvPr/>
        </p:nvGrpSpPr>
        <p:grpSpPr>
          <a:xfrm>
            <a:off x="706581" y="1122219"/>
            <a:ext cx="8492838" cy="4682836"/>
            <a:chOff x="1192696" y="1568945"/>
            <a:chExt cx="7520607" cy="3789383"/>
          </a:xfrm>
        </p:grpSpPr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ADA236DB-ABEC-F94B-9544-522C1E3C9374}"/>
                </a:ext>
              </a:extLst>
            </p:cNvPr>
            <p:cNvSpPr txBox="1"/>
            <p:nvPr/>
          </p:nvSpPr>
          <p:spPr>
            <a:xfrm>
              <a:off x="1192696" y="1568945"/>
              <a:ext cx="7520607" cy="228957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en-US" altLang="ja-JP" sz="5400" dirty="0">
                  <a:ln w="28575">
                    <a:noFill/>
                  </a:ln>
                  <a:solidFill>
                    <a:srgbClr val="FF0000"/>
                  </a:solidFill>
                </a:rPr>
                <a:t>Only Japanese is</a:t>
              </a:r>
            </a:p>
            <a:p>
              <a:pPr>
                <a:spcAft>
                  <a:spcPts val="0"/>
                </a:spcAft>
              </a:pPr>
              <a:r>
                <a:rPr lang="en-US" altLang="ja-JP" sz="5400" dirty="0">
                  <a:ln w="28575">
                    <a:noFill/>
                  </a:ln>
                  <a:solidFill>
                    <a:srgbClr val="FF0000"/>
                  </a:solidFill>
                </a:rPr>
                <a:t>spoken here.</a:t>
              </a: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0AD8EBD1-38B0-B19D-D28C-9CB6EE010AF3}"/>
                </a:ext>
              </a:extLst>
            </p:cNvPr>
            <p:cNvSpPr txBox="1"/>
            <p:nvPr/>
          </p:nvSpPr>
          <p:spPr>
            <a:xfrm>
              <a:off x="1192696" y="4578809"/>
              <a:ext cx="7520607" cy="77951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日本語しか話せません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7084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E4DE49-51E9-AB93-85C0-B8E6F5B230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9E65DA5A-1567-0CD5-46C3-1611D8560F1F}"/>
              </a:ext>
            </a:extLst>
          </p:cNvPr>
          <p:cNvSpPr/>
          <p:nvPr/>
        </p:nvSpPr>
        <p:spPr>
          <a:xfrm>
            <a:off x="272480" y="241026"/>
            <a:ext cx="9361040" cy="4539545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93C3275-5624-1A34-6205-0D6FBC45F797}"/>
              </a:ext>
            </a:extLst>
          </p:cNvPr>
          <p:cNvSpPr txBox="1"/>
          <p:nvPr/>
        </p:nvSpPr>
        <p:spPr>
          <a:xfrm>
            <a:off x="812800" y="831860"/>
            <a:ext cx="8186057" cy="2799091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  <a:t>Only Japanese is</a:t>
            </a:r>
          </a:p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  <a:t>spoken here.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0771E83-5D6D-41C3-2080-AEA3B921C6CD}"/>
              </a:ext>
            </a:extLst>
          </p:cNvPr>
          <p:cNvSpPr txBox="1"/>
          <p:nvPr/>
        </p:nvSpPr>
        <p:spPr>
          <a:xfrm>
            <a:off x="660614" y="5690402"/>
            <a:ext cx="6311923" cy="46529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当店は日本語しか話せません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F9A6DD8A-8966-92DD-DA0C-BC777948257B}"/>
              </a:ext>
            </a:extLst>
          </p:cNvPr>
          <p:cNvGrpSpPr/>
          <p:nvPr/>
        </p:nvGrpSpPr>
        <p:grpSpPr>
          <a:xfrm>
            <a:off x="7497885" y="3751288"/>
            <a:ext cx="1755195" cy="2865686"/>
            <a:chOff x="3459466" y="863715"/>
            <a:chExt cx="2970330" cy="4849623"/>
          </a:xfrm>
        </p:grpSpPr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40BE70F8-A639-FFA1-425F-37F1E0903B6E}"/>
                </a:ext>
              </a:extLst>
            </p:cNvPr>
            <p:cNvSpPr/>
            <p:nvPr/>
          </p:nvSpPr>
          <p:spPr bwMode="auto">
            <a:xfrm rot="10800000">
              <a:off x="4972331" y="4150609"/>
              <a:ext cx="723618" cy="1450165"/>
            </a:xfrm>
            <a:custGeom>
              <a:avLst/>
              <a:gdLst>
                <a:gd name="connsiteX0" fmla="*/ 780769 w 780769"/>
                <a:gd name="connsiteY0" fmla="*/ 1450165 h 1450165"/>
                <a:gd name="connsiteX1" fmla="*/ 0 w 780769"/>
                <a:gd name="connsiteY1" fmla="*/ 1450165 h 1450165"/>
                <a:gd name="connsiteX2" fmla="*/ 394053 w 780769"/>
                <a:gd name="connsiteY2" fmla="*/ 0 h 1450165"/>
                <a:gd name="connsiteX3" fmla="*/ 780769 w 780769"/>
                <a:gd name="connsiteY3" fmla="*/ 0 h 1450165"/>
                <a:gd name="connsiteX4" fmla="*/ 780769 w 780769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69" h="1450165">
                  <a:moveTo>
                    <a:pt x="780769" y="1450165"/>
                  </a:moveTo>
                  <a:lnTo>
                    <a:pt x="0" y="1450165"/>
                  </a:lnTo>
                  <a:lnTo>
                    <a:pt x="394053" y="0"/>
                  </a:lnTo>
                  <a:lnTo>
                    <a:pt x="780769" y="0"/>
                  </a:lnTo>
                  <a:lnTo>
                    <a:pt x="780769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FD9B5805-0118-4BAC-A0BC-BEE3CD90423A}"/>
                </a:ext>
              </a:extLst>
            </p:cNvPr>
            <p:cNvSpPr/>
            <p:nvPr/>
          </p:nvSpPr>
          <p:spPr bwMode="auto">
            <a:xfrm rot="10800000">
              <a:off x="4191554" y="4150609"/>
              <a:ext cx="723626" cy="1450165"/>
            </a:xfrm>
            <a:custGeom>
              <a:avLst/>
              <a:gdLst>
                <a:gd name="connsiteX0" fmla="*/ 780777 w 780777"/>
                <a:gd name="connsiteY0" fmla="*/ 1450165 h 1450165"/>
                <a:gd name="connsiteX1" fmla="*/ 0 w 780777"/>
                <a:gd name="connsiteY1" fmla="*/ 1450165 h 1450165"/>
                <a:gd name="connsiteX2" fmla="*/ 0 w 780777"/>
                <a:gd name="connsiteY2" fmla="*/ 0 h 1450165"/>
                <a:gd name="connsiteX3" fmla="*/ 386724 w 780777"/>
                <a:gd name="connsiteY3" fmla="*/ 0 h 1450165"/>
                <a:gd name="connsiteX4" fmla="*/ 780777 w 780777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77" h="1450165">
                  <a:moveTo>
                    <a:pt x="780777" y="1450165"/>
                  </a:moveTo>
                  <a:lnTo>
                    <a:pt x="0" y="1450165"/>
                  </a:lnTo>
                  <a:lnTo>
                    <a:pt x="0" y="0"/>
                  </a:lnTo>
                  <a:lnTo>
                    <a:pt x="386724" y="0"/>
                  </a:lnTo>
                  <a:lnTo>
                    <a:pt x="780777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7480DE74-1026-977E-7FAF-44C372BEB4A3}"/>
                </a:ext>
              </a:extLst>
            </p:cNvPr>
            <p:cNvGrpSpPr/>
            <p:nvPr/>
          </p:nvGrpSpPr>
          <p:grpSpPr>
            <a:xfrm>
              <a:off x="3459466" y="2029765"/>
              <a:ext cx="2970330" cy="3683573"/>
              <a:chOff x="1441395" y="749732"/>
              <a:chExt cx="1304653" cy="1617929"/>
            </a:xfrm>
          </p:grpSpPr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AF6CFAB4-BDE2-6581-FCA4-3D5AB061396A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109" name="月 108">
                  <a:extLst>
                    <a:ext uri="{FF2B5EF4-FFF2-40B4-BE49-F238E27FC236}">
                      <a16:creationId xmlns:a16="http://schemas.microsoft.com/office/drawing/2014/main" id="{0C561E01-672F-7698-23BF-C196DB043922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0" name="月 109">
                  <a:extLst>
                    <a:ext uri="{FF2B5EF4-FFF2-40B4-BE49-F238E27FC236}">
                      <a16:creationId xmlns:a16="http://schemas.microsoft.com/office/drawing/2014/main" id="{200CCD04-C682-785B-6BBE-95074BB42DE7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F2B036AC-3CD2-1F63-4E8B-80B38B26885E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106" name="月 105">
                  <a:extLst>
                    <a:ext uri="{FF2B5EF4-FFF2-40B4-BE49-F238E27FC236}">
                      <a16:creationId xmlns:a16="http://schemas.microsoft.com/office/drawing/2014/main" id="{C8C3620B-AA9F-044D-903E-0B8A083828B5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" name="月 106">
                  <a:extLst>
                    <a:ext uri="{FF2B5EF4-FFF2-40B4-BE49-F238E27FC236}">
                      <a16:creationId xmlns:a16="http://schemas.microsoft.com/office/drawing/2014/main" id="{893AE6C4-7374-09BD-5A98-2763A23CCBF8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6" name="涙形 64">
                <a:extLst>
                  <a:ext uri="{FF2B5EF4-FFF2-40B4-BE49-F238E27FC236}">
                    <a16:creationId xmlns:a16="http://schemas.microsoft.com/office/drawing/2014/main" id="{B00B0BF9-0B0D-4CF8-D8CA-54FFDB3C061F}"/>
                  </a:ext>
                </a:extLst>
              </p:cNvPr>
              <p:cNvSpPr/>
              <p:nvPr/>
            </p:nvSpPr>
            <p:spPr bwMode="auto">
              <a:xfrm>
                <a:off x="1758135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片側の 2 つの角を丸めた四角形 298">
                <a:extLst>
                  <a:ext uri="{FF2B5EF4-FFF2-40B4-BE49-F238E27FC236}">
                    <a16:creationId xmlns:a16="http://schemas.microsoft.com/office/drawing/2014/main" id="{27A9774D-CF8C-B784-B4DE-81F5343F1E55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842178"/>
              </a:xfrm>
              <a:prstGeom prst="round2SameRect">
                <a:avLst>
                  <a:gd name="adj1" fmla="val 42009"/>
                  <a:gd name="adj2" fmla="val 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涙形 64">
                <a:extLst>
                  <a:ext uri="{FF2B5EF4-FFF2-40B4-BE49-F238E27FC236}">
                    <a16:creationId xmlns:a16="http://schemas.microsoft.com/office/drawing/2014/main" id="{060E892A-2B5E-D7D2-FC5D-4BEC3C441BE4}"/>
                  </a:ext>
                </a:extLst>
              </p:cNvPr>
              <p:cNvSpPr/>
              <p:nvPr/>
            </p:nvSpPr>
            <p:spPr bwMode="auto">
              <a:xfrm flipH="1">
                <a:off x="2093337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円/楕円 304">
                <a:extLst>
                  <a:ext uri="{FF2B5EF4-FFF2-40B4-BE49-F238E27FC236}">
                    <a16:creationId xmlns:a16="http://schemas.microsoft.com/office/drawing/2014/main" id="{90D7BD7D-6C4D-D76E-8E75-E5DB18D6E2E2}"/>
                  </a:ext>
                </a:extLst>
              </p:cNvPr>
              <p:cNvSpPr/>
              <p:nvPr/>
            </p:nvSpPr>
            <p:spPr bwMode="auto">
              <a:xfrm>
                <a:off x="1817592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円/楕円 305">
                <a:extLst>
                  <a:ext uri="{FF2B5EF4-FFF2-40B4-BE49-F238E27FC236}">
                    <a16:creationId xmlns:a16="http://schemas.microsoft.com/office/drawing/2014/main" id="{4F33D87E-C456-1EFB-DDA5-CD2C58E4D06B}"/>
                  </a:ext>
                </a:extLst>
              </p:cNvPr>
              <p:cNvSpPr/>
              <p:nvPr/>
            </p:nvSpPr>
            <p:spPr bwMode="auto">
              <a:xfrm>
                <a:off x="2302696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AAC1E10D-C07D-38C3-D240-79755D9B1788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104" name="円/楕円 342">
                  <a:extLst>
                    <a:ext uri="{FF2B5EF4-FFF2-40B4-BE49-F238E27FC236}">
                      <a16:creationId xmlns:a16="http://schemas.microsoft.com/office/drawing/2014/main" id="{B6C881DB-3805-2CB2-D57D-588AE54C3272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円/楕円 343">
                  <a:extLst>
                    <a:ext uri="{FF2B5EF4-FFF2-40B4-BE49-F238E27FC236}">
                      <a16:creationId xmlns:a16="http://schemas.microsoft.com/office/drawing/2014/main" id="{2A579497-9575-C68A-81EA-03A9C3851175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41480AFA-B756-C753-09B0-F1A68E5F5D6E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102" name="円/楕円 340">
                  <a:extLst>
                    <a:ext uri="{FF2B5EF4-FFF2-40B4-BE49-F238E27FC236}">
                      <a16:creationId xmlns:a16="http://schemas.microsoft.com/office/drawing/2014/main" id="{CA4601DA-0D2F-1FD8-9BF4-130B9C87AAEF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円/楕円 341">
                  <a:extLst>
                    <a:ext uri="{FF2B5EF4-FFF2-40B4-BE49-F238E27FC236}">
                      <a16:creationId xmlns:a16="http://schemas.microsoft.com/office/drawing/2014/main" id="{E2C44B52-F138-5B32-D674-09A076E73979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5528F585-02DF-572D-C5CD-DA1B8A60F33A}"/>
                </a:ext>
              </a:extLst>
            </p:cNvPr>
            <p:cNvSpPr/>
            <p:nvPr/>
          </p:nvSpPr>
          <p:spPr bwMode="auto">
            <a:xfrm>
              <a:off x="4369635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B7ECBF3E-0B7E-4617-6357-CC9C4BA3AA27}"/>
                </a:ext>
              </a:extLst>
            </p:cNvPr>
            <p:cNvSpPr/>
            <p:nvPr/>
          </p:nvSpPr>
          <p:spPr bwMode="auto">
            <a:xfrm>
              <a:off x="5342312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" name="台形 19">
              <a:extLst>
                <a:ext uri="{FF2B5EF4-FFF2-40B4-BE49-F238E27FC236}">
                  <a16:creationId xmlns:a16="http://schemas.microsoft.com/office/drawing/2014/main" id="{FA657AF1-6280-D877-F963-90624BD13F26}"/>
                </a:ext>
              </a:extLst>
            </p:cNvPr>
            <p:cNvSpPr/>
            <p:nvPr/>
          </p:nvSpPr>
          <p:spPr bwMode="auto">
            <a:xfrm>
              <a:off x="4170121" y="3262234"/>
              <a:ext cx="1620654" cy="1753446"/>
            </a:xfrm>
            <a:prstGeom prst="trapezoid">
              <a:avLst>
                <a:gd name="adj" fmla="val 1573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角丸四角形 559">
              <a:extLst>
                <a:ext uri="{FF2B5EF4-FFF2-40B4-BE49-F238E27FC236}">
                  <a16:creationId xmlns:a16="http://schemas.microsoft.com/office/drawing/2014/main" id="{93ABDAC1-8C29-7BAA-8C80-825D8E8F2154}"/>
                </a:ext>
              </a:extLst>
            </p:cNvPr>
            <p:cNvSpPr/>
            <p:nvPr/>
          </p:nvSpPr>
          <p:spPr bwMode="auto">
            <a:xfrm rot="10085881">
              <a:off x="4549945" y="3901342"/>
              <a:ext cx="720577" cy="75394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99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" name="台形 441">
              <a:extLst>
                <a:ext uri="{FF2B5EF4-FFF2-40B4-BE49-F238E27FC236}">
                  <a16:creationId xmlns:a16="http://schemas.microsoft.com/office/drawing/2014/main" id="{BD668359-B512-C43F-E956-ADD10840F798}"/>
                </a:ext>
              </a:extLst>
            </p:cNvPr>
            <p:cNvSpPr/>
            <p:nvPr/>
          </p:nvSpPr>
          <p:spPr bwMode="auto">
            <a:xfrm rot="9000000">
              <a:off x="4158350" y="3143400"/>
              <a:ext cx="554607" cy="10488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28320 w 154388"/>
                <a:gd name="connsiteY0" fmla="*/ 433158 h 433158"/>
                <a:gd name="connsiteX1" fmla="*/ 0 w 154388"/>
                <a:gd name="connsiteY1" fmla="*/ 0 h 433158"/>
                <a:gd name="connsiteX2" fmla="*/ 99234 w 154388"/>
                <a:gd name="connsiteY2" fmla="*/ 0 h 433158"/>
                <a:gd name="connsiteX3" fmla="*/ 154388 w 154388"/>
                <a:gd name="connsiteY3" fmla="*/ 350865 h 433158"/>
                <a:gd name="connsiteX0" fmla="*/ 28320 w 189027"/>
                <a:gd name="connsiteY0" fmla="*/ 433158 h 433158"/>
                <a:gd name="connsiteX1" fmla="*/ 0 w 189027"/>
                <a:gd name="connsiteY1" fmla="*/ 0 h 433158"/>
                <a:gd name="connsiteX2" fmla="*/ 99234 w 189027"/>
                <a:gd name="connsiteY2" fmla="*/ 0 h 433158"/>
                <a:gd name="connsiteX3" fmla="*/ 189027 w 189027"/>
                <a:gd name="connsiteY3" fmla="*/ 230451 h 433158"/>
                <a:gd name="connsiteX0" fmla="*/ 28320 w 189027"/>
                <a:gd name="connsiteY0" fmla="*/ 465545 h 465545"/>
                <a:gd name="connsiteX1" fmla="*/ 0 w 189027"/>
                <a:gd name="connsiteY1" fmla="*/ 32387 h 465545"/>
                <a:gd name="connsiteX2" fmla="*/ 121089 w 189027"/>
                <a:gd name="connsiteY2" fmla="*/ 0 h 465545"/>
                <a:gd name="connsiteX3" fmla="*/ 189027 w 189027"/>
                <a:gd name="connsiteY3" fmla="*/ 262838 h 465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027" h="465545">
                  <a:moveTo>
                    <a:pt x="28320" y="465545"/>
                  </a:moveTo>
                  <a:lnTo>
                    <a:pt x="0" y="32387"/>
                  </a:lnTo>
                  <a:lnTo>
                    <a:pt x="121089" y="0"/>
                  </a:lnTo>
                  <a:lnTo>
                    <a:pt x="189027" y="262838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681195DC-7971-DB35-386F-78DCB3E0E223}"/>
                </a:ext>
              </a:extLst>
            </p:cNvPr>
            <p:cNvGrpSpPr/>
            <p:nvPr/>
          </p:nvGrpSpPr>
          <p:grpSpPr>
            <a:xfrm>
              <a:off x="3593660" y="863715"/>
              <a:ext cx="2700193" cy="2435152"/>
              <a:chOff x="3593660" y="863715"/>
              <a:chExt cx="2700193" cy="2435152"/>
            </a:xfrm>
          </p:grpSpPr>
          <p:sp>
            <p:nvSpPr>
              <p:cNvPr id="27" name="円/楕円 303">
                <a:extLst>
                  <a:ext uri="{FF2B5EF4-FFF2-40B4-BE49-F238E27FC236}">
                    <a16:creationId xmlns:a16="http://schemas.microsoft.com/office/drawing/2014/main" id="{1C558D2F-060D-7E09-DED9-FF110EE7CE6C}"/>
                  </a:ext>
                </a:extLst>
              </p:cNvPr>
              <p:cNvSpPr/>
              <p:nvPr/>
            </p:nvSpPr>
            <p:spPr bwMode="auto">
              <a:xfrm>
                <a:off x="3844250" y="1099850"/>
                <a:ext cx="2199016" cy="219901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台形 27">
                <a:extLst>
                  <a:ext uri="{FF2B5EF4-FFF2-40B4-BE49-F238E27FC236}">
                    <a16:creationId xmlns:a16="http://schemas.microsoft.com/office/drawing/2014/main" id="{9A0EFFF7-9651-A572-724C-E08815CC1905}"/>
                  </a:ext>
                </a:extLst>
              </p:cNvPr>
              <p:cNvSpPr/>
              <p:nvPr/>
            </p:nvSpPr>
            <p:spPr bwMode="auto">
              <a:xfrm>
                <a:off x="3593660" y="863715"/>
                <a:ext cx="2700193" cy="1252110"/>
              </a:xfrm>
              <a:prstGeom prst="trapezoid">
                <a:avLst>
                  <a:gd name="adj" fmla="val 53342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" name="アーチ 28">
                <a:extLst>
                  <a:ext uri="{FF2B5EF4-FFF2-40B4-BE49-F238E27FC236}">
                    <a16:creationId xmlns:a16="http://schemas.microsoft.com/office/drawing/2014/main" id="{898B9CCB-CA58-8A87-2450-D83392516909}"/>
                  </a:ext>
                </a:extLst>
              </p:cNvPr>
              <p:cNvSpPr/>
              <p:nvPr/>
            </p:nvSpPr>
            <p:spPr bwMode="auto">
              <a:xfrm>
                <a:off x="4648536" y="2454237"/>
                <a:ext cx="578244" cy="57824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アーチ 29">
                <a:extLst>
                  <a:ext uri="{FF2B5EF4-FFF2-40B4-BE49-F238E27FC236}">
                    <a16:creationId xmlns:a16="http://schemas.microsoft.com/office/drawing/2014/main" id="{180EEABD-9EE2-3250-9250-1B4B826AD908}"/>
                  </a:ext>
                </a:extLst>
              </p:cNvPr>
              <p:cNvSpPr/>
              <p:nvPr/>
            </p:nvSpPr>
            <p:spPr bwMode="auto">
              <a:xfrm>
                <a:off x="4051491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アーチ 30">
                <a:extLst>
                  <a:ext uri="{FF2B5EF4-FFF2-40B4-BE49-F238E27FC236}">
                    <a16:creationId xmlns:a16="http://schemas.microsoft.com/office/drawing/2014/main" id="{8BB68C1B-FAEE-34C1-E82A-D2D4A9840571}"/>
                  </a:ext>
                </a:extLst>
              </p:cNvPr>
              <p:cNvSpPr/>
              <p:nvPr/>
            </p:nvSpPr>
            <p:spPr bwMode="auto">
              <a:xfrm>
                <a:off x="5085302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994E1900-7F79-9AE1-0014-B3A99CED4519}"/>
                </a:ext>
              </a:extLst>
            </p:cNvPr>
            <p:cNvGrpSpPr/>
            <p:nvPr/>
          </p:nvGrpSpPr>
          <p:grpSpPr>
            <a:xfrm flipH="1">
              <a:off x="4625075" y="3143400"/>
              <a:ext cx="1112172" cy="1511885"/>
              <a:chOff x="4872725" y="3143400"/>
              <a:chExt cx="1112172" cy="1511885"/>
            </a:xfrm>
          </p:grpSpPr>
          <p:sp>
            <p:nvSpPr>
              <p:cNvPr id="25" name="角丸四角形 559">
                <a:extLst>
                  <a:ext uri="{FF2B5EF4-FFF2-40B4-BE49-F238E27FC236}">
                    <a16:creationId xmlns:a16="http://schemas.microsoft.com/office/drawing/2014/main" id="{BDCB95F7-E780-6DA3-C83C-6C0AC4D68B4E}"/>
                  </a:ext>
                </a:extLst>
              </p:cNvPr>
              <p:cNvSpPr/>
              <p:nvPr/>
            </p:nvSpPr>
            <p:spPr bwMode="auto">
              <a:xfrm rot="10085881">
                <a:off x="5264320" y="3901342"/>
                <a:ext cx="720577" cy="75394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台形 441">
                <a:extLst>
                  <a:ext uri="{FF2B5EF4-FFF2-40B4-BE49-F238E27FC236}">
                    <a16:creationId xmlns:a16="http://schemas.microsoft.com/office/drawing/2014/main" id="{768B86D6-499E-D253-A18C-8E9D6922F734}"/>
                  </a:ext>
                </a:extLst>
              </p:cNvPr>
              <p:cNvSpPr/>
              <p:nvPr/>
            </p:nvSpPr>
            <p:spPr bwMode="auto">
              <a:xfrm rot="9000000">
                <a:off x="4872725" y="3143400"/>
                <a:ext cx="554607" cy="1048815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28320 w 154388"/>
                  <a:gd name="connsiteY0" fmla="*/ 433158 h 433158"/>
                  <a:gd name="connsiteX1" fmla="*/ 0 w 154388"/>
                  <a:gd name="connsiteY1" fmla="*/ 0 h 433158"/>
                  <a:gd name="connsiteX2" fmla="*/ 99234 w 154388"/>
                  <a:gd name="connsiteY2" fmla="*/ 0 h 433158"/>
                  <a:gd name="connsiteX3" fmla="*/ 154388 w 154388"/>
                  <a:gd name="connsiteY3" fmla="*/ 350865 h 433158"/>
                  <a:gd name="connsiteX0" fmla="*/ 28320 w 189027"/>
                  <a:gd name="connsiteY0" fmla="*/ 433158 h 433158"/>
                  <a:gd name="connsiteX1" fmla="*/ 0 w 189027"/>
                  <a:gd name="connsiteY1" fmla="*/ 0 h 433158"/>
                  <a:gd name="connsiteX2" fmla="*/ 99234 w 189027"/>
                  <a:gd name="connsiteY2" fmla="*/ 0 h 433158"/>
                  <a:gd name="connsiteX3" fmla="*/ 189027 w 189027"/>
                  <a:gd name="connsiteY3" fmla="*/ 230451 h 433158"/>
                  <a:gd name="connsiteX0" fmla="*/ 28320 w 189027"/>
                  <a:gd name="connsiteY0" fmla="*/ 465545 h 465545"/>
                  <a:gd name="connsiteX1" fmla="*/ 0 w 189027"/>
                  <a:gd name="connsiteY1" fmla="*/ 32387 h 465545"/>
                  <a:gd name="connsiteX2" fmla="*/ 121089 w 189027"/>
                  <a:gd name="connsiteY2" fmla="*/ 0 h 465545"/>
                  <a:gd name="connsiteX3" fmla="*/ 189027 w 189027"/>
                  <a:gd name="connsiteY3" fmla="*/ 262838 h 465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027" h="465545">
                    <a:moveTo>
                      <a:pt x="28320" y="465545"/>
                    </a:moveTo>
                    <a:lnTo>
                      <a:pt x="0" y="32387"/>
                    </a:lnTo>
                    <a:lnTo>
                      <a:pt x="121089" y="0"/>
                    </a:lnTo>
                    <a:lnTo>
                      <a:pt x="189027" y="262838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6098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37F7A4-4B16-2297-D361-3FDB3A9F81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A7C78ED6-AE5C-8324-4B6D-840585068704}"/>
              </a:ext>
            </a:extLst>
          </p:cNvPr>
          <p:cNvSpPr/>
          <p:nvPr/>
        </p:nvSpPr>
        <p:spPr>
          <a:xfrm>
            <a:off x="272480" y="241026"/>
            <a:ext cx="9361040" cy="4539545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chemeClr val="bg1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342BFB4-D5F8-2677-3A6E-3D0FDE55490E}"/>
              </a:ext>
            </a:extLst>
          </p:cNvPr>
          <p:cNvSpPr txBox="1"/>
          <p:nvPr/>
        </p:nvSpPr>
        <p:spPr>
          <a:xfrm>
            <a:off x="812800" y="831860"/>
            <a:ext cx="8186057" cy="2799091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  <a:t>Only Japanese is</a:t>
            </a:r>
          </a:p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  <a:t>spoken here.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612BA5B-F0C3-25E9-EDEB-BEE0DB98253D}"/>
              </a:ext>
            </a:extLst>
          </p:cNvPr>
          <p:cNvSpPr txBox="1"/>
          <p:nvPr/>
        </p:nvSpPr>
        <p:spPr>
          <a:xfrm>
            <a:off x="660615" y="5514974"/>
            <a:ext cx="5987836" cy="64072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日本語しか話せません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89561E79-50BF-209D-1066-3DD4346C7201}"/>
              </a:ext>
            </a:extLst>
          </p:cNvPr>
          <p:cNvGrpSpPr/>
          <p:nvPr/>
        </p:nvGrpSpPr>
        <p:grpSpPr>
          <a:xfrm>
            <a:off x="7647774" y="3583413"/>
            <a:ext cx="1795520" cy="3037833"/>
            <a:chOff x="3672669" y="3084576"/>
            <a:chExt cx="2240646" cy="3790939"/>
          </a:xfrm>
        </p:grpSpPr>
        <p:sp>
          <p:nvSpPr>
            <p:cNvPr id="14" name="円/楕円 506">
              <a:extLst>
                <a:ext uri="{FF2B5EF4-FFF2-40B4-BE49-F238E27FC236}">
                  <a16:creationId xmlns:a16="http://schemas.microsoft.com/office/drawing/2014/main" id="{81D9EE0B-E3CD-2A69-6568-8D6F00BA2E57}"/>
                </a:ext>
              </a:extLst>
            </p:cNvPr>
            <p:cNvSpPr/>
            <p:nvPr/>
          </p:nvSpPr>
          <p:spPr bwMode="auto">
            <a:xfrm>
              <a:off x="3825264" y="3084576"/>
              <a:ext cx="1935456" cy="191412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フリーフォーム 507">
              <a:extLst>
                <a:ext uri="{FF2B5EF4-FFF2-40B4-BE49-F238E27FC236}">
                  <a16:creationId xmlns:a16="http://schemas.microsoft.com/office/drawing/2014/main" id="{D4DB37D7-9596-C51C-B3A0-637F0C76062B}"/>
                </a:ext>
              </a:extLst>
            </p:cNvPr>
            <p:cNvSpPr/>
            <p:nvPr/>
          </p:nvSpPr>
          <p:spPr bwMode="auto">
            <a:xfrm>
              <a:off x="4381419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 508">
              <a:extLst>
                <a:ext uri="{FF2B5EF4-FFF2-40B4-BE49-F238E27FC236}">
                  <a16:creationId xmlns:a16="http://schemas.microsoft.com/office/drawing/2014/main" id="{E2C9FC64-5717-7BC8-67E9-F5CC6995B2F1}"/>
                </a:ext>
              </a:extLst>
            </p:cNvPr>
            <p:cNvSpPr/>
            <p:nvPr/>
          </p:nvSpPr>
          <p:spPr bwMode="auto">
            <a:xfrm flipH="1">
              <a:off x="4792330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涙形 64">
              <a:extLst>
                <a:ext uri="{FF2B5EF4-FFF2-40B4-BE49-F238E27FC236}">
                  <a16:creationId xmlns:a16="http://schemas.microsoft.com/office/drawing/2014/main" id="{691FD7AD-614D-0BA7-6582-E77D6214EA5A}"/>
                </a:ext>
              </a:extLst>
            </p:cNvPr>
            <p:cNvSpPr/>
            <p:nvPr/>
          </p:nvSpPr>
          <p:spPr bwMode="auto">
            <a:xfrm>
              <a:off x="4216647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涙形 64">
              <a:extLst>
                <a:ext uri="{FF2B5EF4-FFF2-40B4-BE49-F238E27FC236}">
                  <a16:creationId xmlns:a16="http://schemas.microsoft.com/office/drawing/2014/main" id="{F41B2AC9-0E8B-6C50-000C-E30F13617C48}"/>
                </a:ext>
              </a:extLst>
            </p:cNvPr>
            <p:cNvSpPr/>
            <p:nvPr/>
          </p:nvSpPr>
          <p:spPr bwMode="auto">
            <a:xfrm flipH="1">
              <a:off x="4792332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台形 18">
              <a:extLst>
                <a:ext uri="{FF2B5EF4-FFF2-40B4-BE49-F238E27FC236}">
                  <a16:creationId xmlns:a16="http://schemas.microsoft.com/office/drawing/2014/main" id="{631682D7-50AA-F929-C50D-23EBF7F2979F}"/>
                </a:ext>
              </a:extLst>
            </p:cNvPr>
            <p:cNvSpPr/>
            <p:nvPr/>
          </p:nvSpPr>
          <p:spPr bwMode="auto">
            <a:xfrm>
              <a:off x="4004548" y="5273682"/>
              <a:ext cx="1575563" cy="892133"/>
            </a:xfrm>
            <a:prstGeom prst="trapezoid">
              <a:avLst>
                <a:gd name="adj" fmla="val 34296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片側の 2 つの角を丸めた四角形 513">
              <a:extLst>
                <a:ext uri="{FF2B5EF4-FFF2-40B4-BE49-F238E27FC236}">
                  <a16:creationId xmlns:a16="http://schemas.microsoft.com/office/drawing/2014/main" id="{7ABE71C7-6B02-75DA-CCA8-344C8EA5566F}"/>
                </a:ext>
              </a:extLst>
            </p:cNvPr>
            <p:cNvSpPr/>
            <p:nvPr/>
          </p:nvSpPr>
          <p:spPr bwMode="auto">
            <a:xfrm>
              <a:off x="4162951" y="4422383"/>
              <a:ext cx="1258760" cy="116857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台形 20">
              <a:extLst>
                <a:ext uri="{FF2B5EF4-FFF2-40B4-BE49-F238E27FC236}">
                  <a16:creationId xmlns:a16="http://schemas.microsoft.com/office/drawing/2014/main" id="{D0BE1946-6828-8F8E-3BCF-87CF17BE9AC9}"/>
                </a:ext>
              </a:extLst>
            </p:cNvPr>
            <p:cNvSpPr/>
            <p:nvPr/>
          </p:nvSpPr>
          <p:spPr bwMode="auto">
            <a:xfrm rot="10800000">
              <a:off x="4443696" y="4882111"/>
              <a:ext cx="697264" cy="708848"/>
            </a:xfrm>
            <a:prstGeom prst="trapezoid">
              <a:avLst>
                <a:gd name="adj" fmla="val 31764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" name="台形 21">
              <a:extLst>
                <a:ext uri="{FF2B5EF4-FFF2-40B4-BE49-F238E27FC236}">
                  <a16:creationId xmlns:a16="http://schemas.microsoft.com/office/drawing/2014/main" id="{F5107E05-9507-C34E-8619-B75AF5CDED0A}"/>
                </a:ext>
              </a:extLst>
            </p:cNvPr>
            <p:cNvSpPr/>
            <p:nvPr/>
          </p:nvSpPr>
          <p:spPr bwMode="auto">
            <a:xfrm>
              <a:off x="4659596" y="5062026"/>
              <a:ext cx="265464" cy="528933"/>
            </a:xfrm>
            <a:prstGeom prst="trapezoid">
              <a:avLst>
                <a:gd name="adj" fmla="val 30184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" name="台形 22">
              <a:extLst>
                <a:ext uri="{FF2B5EF4-FFF2-40B4-BE49-F238E27FC236}">
                  <a16:creationId xmlns:a16="http://schemas.microsoft.com/office/drawing/2014/main" id="{A12CDDAD-02B8-574A-45AB-CFDF9EE1E92A}"/>
                </a:ext>
              </a:extLst>
            </p:cNvPr>
            <p:cNvSpPr/>
            <p:nvPr/>
          </p:nvSpPr>
          <p:spPr bwMode="auto">
            <a:xfrm rot="10800000">
              <a:off x="4654518" y="4961681"/>
              <a:ext cx="275622" cy="144561"/>
            </a:xfrm>
            <a:prstGeom prst="trapezoid">
              <a:avLst>
                <a:gd name="adj" fmla="val 53113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" name="円/楕円 517">
              <a:extLst>
                <a:ext uri="{FF2B5EF4-FFF2-40B4-BE49-F238E27FC236}">
                  <a16:creationId xmlns:a16="http://schemas.microsoft.com/office/drawing/2014/main" id="{46EE32A4-6F89-22D2-A01F-20957E422D63}"/>
                </a:ext>
              </a:extLst>
            </p:cNvPr>
            <p:cNvSpPr/>
            <p:nvPr/>
          </p:nvSpPr>
          <p:spPr bwMode="auto">
            <a:xfrm>
              <a:off x="431876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円/楕円 518">
              <a:extLst>
                <a:ext uri="{FF2B5EF4-FFF2-40B4-BE49-F238E27FC236}">
                  <a16:creationId xmlns:a16="http://schemas.microsoft.com/office/drawing/2014/main" id="{07F3817A-B3AA-9359-9EAB-FA3111D30B5A}"/>
                </a:ext>
              </a:extLst>
            </p:cNvPr>
            <p:cNvSpPr/>
            <p:nvPr/>
          </p:nvSpPr>
          <p:spPr bwMode="auto">
            <a:xfrm>
              <a:off x="515189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月 548">
              <a:extLst>
                <a:ext uri="{FF2B5EF4-FFF2-40B4-BE49-F238E27FC236}">
                  <a16:creationId xmlns:a16="http://schemas.microsoft.com/office/drawing/2014/main" id="{E77BFF13-EC16-FE79-32DF-ACD436EE90A1}"/>
                </a:ext>
              </a:extLst>
            </p:cNvPr>
            <p:cNvSpPr/>
            <p:nvPr/>
          </p:nvSpPr>
          <p:spPr bwMode="auto">
            <a:xfrm rot="1800000" flipH="1">
              <a:off x="3735696" y="4448056"/>
              <a:ext cx="576181" cy="537957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" name="月 550">
              <a:extLst>
                <a:ext uri="{FF2B5EF4-FFF2-40B4-BE49-F238E27FC236}">
                  <a16:creationId xmlns:a16="http://schemas.microsoft.com/office/drawing/2014/main" id="{9E5FA687-66DE-7893-7CAE-55121980A104}"/>
                </a:ext>
              </a:extLst>
            </p:cNvPr>
            <p:cNvSpPr/>
            <p:nvPr/>
          </p:nvSpPr>
          <p:spPr bwMode="auto">
            <a:xfrm rot="19800000">
              <a:off x="5276307" y="4467481"/>
              <a:ext cx="576182" cy="537956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14F10425-ABBC-8547-0515-C4C693BF8CEC}"/>
                </a:ext>
              </a:extLst>
            </p:cNvPr>
            <p:cNvGrpSpPr/>
            <p:nvPr/>
          </p:nvGrpSpPr>
          <p:grpSpPr>
            <a:xfrm>
              <a:off x="4516959" y="4886512"/>
              <a:ext cx="780235" cy="1059229"/>
              <a:chOff x="4516959" y="5843077"/>
              <a:chExt cx="780235" cy="1059229"/>
            </a:xfrm>
          </p:grpSpPr>
          <p:sp>
            <p:nvSpPr>
              <p:cNvPr id="110" name="角丸四角形 559">
                <a:extLst>
                  <a:ext uri="{FF2B5EF4-FFF2-40B4-BE49-F238E27FC236}">
                    <a16:creationId xmlns:a16="http://schemas.microsoft.com/office/drawing/2014/main" id="{5B7E9F26-2324-81BF-0C3F-17013C767FE9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" name="台形 441">
                <a:extLst>
                  <a:ext uri="{FF2B5EF4-FFF2-40B4-BE49-F238E27FC236}">
                    <a16:creationId xmlns:a16="http://schemas.microsoft.com/office/drawing/2014/main" id="{327297BA-908D-3DBD-2FF9-1854AFF9F95C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台形 441">
                <a:extLst>
                  <a:ext uri="{FF2B5EF4-FFF2-40B4-BE49-F238E27FC236}">
                    <a16:creationId xmlns:a16="http://schemas.microsoft.com/office/drawing/2014/main" id="{FF274388-6B92-9C55-9B71-9895C762B2FF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BE1F7351-A25E-F549-A48E-C64AE3BF2177}"/>
                </a:ext>
              </a:extLst>
            </p:cNvPr>
            <p:cNvGrpSpPr/>
            <p:nvPr/>
          </p:nvGrpSpPr>
          <p:grpSpPr>
            <a:xfrm flipH="1">
              <a:off x="4285570" y="4886512"/>
              <a:ext cx="780235" cy="1059229"/>
              <a:chOff x="4516959" y="5843077"/>
              <a:chExt cx="780235" cy="1059229"/>
            </a:xfrm>
          </p:grpSpPr>
          <p:sp>
            <p:nvSpPr>
              <p:cNvPr id="106" name="角丸四角形 559">
                <a:extLst>
                  <a:ext uri="{FF2B5EF4-FFF2-40B4-BE49-F238E27FC236}">
                    <a16:creationId xmlns:a16="http://schemas.microsoft.com/office/drawing/2014/main" id="{249ACF72-0F9D-F50E-B38C-AAA8E62625B1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" name="台形 441">
                <a:extLst>
                  <a:ext uri="{FF2B5EF4-FFF2-40B4-BE49-F238E27FC236}">
                    <a16:creationId xmlns:a16="http://schemas.microsoft.com/office/drawing/2014/main" id="{B7B3DB48-9DA6-FA06-8F79-5E8EB9EBB241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台形 441">
                <a:extLst>
                  <a:ext uri="{FF2B5EF4-FFF2-40B4-BE49-F238E27FC236}">
                    <a16:creationId xmlns:a16="http://schemas.microsoft.com/office/drawing/2014/main" id="{BDA92A89-54CC-6359-E1DB-29BABD862EDC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13C757F2-34A3-8A0A-51F6-E3BA35D14505}"/>
                </a:ext>
              </a:extLst>
            </p:cNvPr>
            <p:cNvGrpSpPr/>
            <p:nvPr/>
          </p:nvGrpSpPr>
          <p:grpSpPr>
            <a:xfrm flipH="1">
              <a:off x="5339511" y="4031824"/>
              <a:ext cx="573804" cy="590534"/>
              <a:chOff x="8472560" y="1251585"/>
              <a:chExt cx="225670" cy="232250"/>
            </a:xfrm>
          </p:grpSpPr>
          <p:sp>
            <p:nvSpPr>
              <p:cNvPr id="104" name="円/楕円 536">
                <a:extLst>
                  <a:ext uri="{FF2B5EF4-FFF2-40B4-BE49-F238E27FC236}">
                    <a16:creationId xmlns:a16="http://schemas.microsoft.com/office/drawing/2014/main" id="{4E1DA6C2-1E7D-E546-8C83-F47FA44ACF5D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円/楕円 537">
                <a:extLst>
                  <a:ext uri="{FF2B5EF4-FFF2-40B4-BE49-F238E27FC236}">
                    <a16:creationId xmlns:a16="http://schemas.microsoft.com/office/drawing/2014/main" id="{62F8A2BE-DBB0-E37D-73B0-B21D769F5170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B6C2A3A6-9653-5AC2-8ACD-58BB56575E51}"/>
                </a:ext>
              </a:extLst>
            </p:cNvPr>
            <p:cNvGrpSpPr/>
            <p:nvPr/>
          </p:nvGrpSpPr>
          <p:grpSpPr>
            <a:xfrm>
              <a:off x="3672669" y="4031824"/>
              <a:ext cx="573804" cy="590534"/>
              <a:chOff x="8472560" y="1251585"/>
              <a:chExt cx="225670" cy="232250"/>
            </a:xfrm>
          </p:grpSpPr>
          <p:sp>
            <p:nvSpPr>
              <p:cNvPr id="102" name="円/楕円 534">
                <a:extLst>
                  <a:ext uri="{FF2B5EF4-FFF2-40B4-BE49-F238E27FC236}">
                    <a16:creationId xmlns:a16="http://schemas.microsoft.com/office/drawing/2014/main" id="{2827BD65-DF10-46E4-CDCB-E5E3D61CCBB0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円/楕円 535">
                <a:extLst>
                  <a:ext uri="{FF2B5EF4-FFF2-40B4-BE49-F238E27FC236}">
                    <a16:creationId xmlns:a16="http://schemas.microsoft.com/office/drawing/2014/main" id="{291C88F7-AC1A-3C4A-6048-E8330D4BC185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4" name="円/楕円 525">
              <a:extLst>
                <a:ext uri="{FF2B5EF4-FFF2-40B4-BE49-F238E27FC236}">
                  <a16:creationId xmlns:a16="http://schemas.microsoft.com/office/drawing/2014/main" id="{49E4022E-1AA1-8B86-0A17-0DB64F469206}"/>
                </a:ext>
              </a:extLst>
            </p:cNvPr>
            <p:cNvSpPr/>
            <p:nvPr/>
          </p:nvSpPr>
          <p:spPr bwMode="auto">
            <a:xfrm>
              <a:off x="3962927" y="3330351"/>
              <a:ext cx="1658810" cy="165881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アーチ 64">
              <a:extLst>
                <a:ext uri="{FF2B5EF4-FFF2-40B4-BE49-F238E27FC236}">
                  <a16:creationId xmlns:a16="http://schemas.microsoft.com/office/drawing/2014/main" id="{EA69EAEE-5B1F-6F02-777A-47915424255B}"/>
                </a:ext>
              </a:extLst>
            </p:cNvPr>
            <p:cNvSpPr/>
            <p:nvPr/>
          </p:nvSpPr>
          <p:spPr bwMode="auto">
            <a:xfrm>
              <a:off x="4569635" y="4352022"/>
              <a:ext cx="436194" cy="436194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アーチ 65">
              <a:extLst>
                <a:ext uri="{FF2B5EF4-FFF2-40B4-BE49-F238E27FC236}">
                  <a16:creationId xmlns:a16="http://schemas.microsoft.com/office/drawing/2014/main" id="{5842FA9A-487E-E203-8B2A-7FCD4E028053}"/>
                </a:ext>
              </a:extLst>
            </p:cNvPr>
            <p:cNvSpPr/>
            <p:nvPr/>
          </p:nvSpPr>
          <p:spPr bwMode="auto">
            <a:xfrm>
              <a:off x="4119258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アーチ 66">
              <a:extLst>
                <a:ext uri="{FF2B5EF4-FFF2-40B4-BE49-F238E27FC236}">
                  <a16:creationId xmlns:a16="http://schemas.microsoft.com/office/drawing/2014/main" id="{B2DF5A12-BE4A-B60C-F145-904C0BBDE280}"/>
                </a:ext>
              </a:extLst>
            </p:cNvPr>
            <p:cNvSpPr/>
            <p:nvPr/>
          </p:nvSpPr>
          <p:spPr bwMode="auto">
            <a:xfrm>
              <a:off x="4899106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円/楕円 607">
              <a:extLst>
                <a:ext uri="{FF2B5EF4-FFF2-40B4-BE49-F238E27FC236}">
                  <a16:creationId xmlns:a16="http://schemas.microsoft.com/office/drawing/2014/main" id="{F405FD93-DE9C-A438-145A-E66BBC736269}"/>
                </a:ext>
              </a:extLst>
            </p:cNvPr>
            <p:cNvSpPr/>
            <p:nvPr/>
          </p:nvSpPr>
          <p:spPr bwMode="auto">
            <a:xfrm>
              <a:off x="3744219" y="3199321"/>
              <a:ext cx="2101622" cy="1051596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8" name="円/楕円 609">
              <a:extLst>
                <a:ext uri="{FF2B5EF4-FFF2-40B4-BE49-F238E27FC236}">
                  <a16:creationId xmlns:a16="http://schemas.microsoft.com/office/drawing/2014/main" id="{75AF69EA-3FE8-133C-07F3-A0ACAB632D22}"/>
                </a:ext>
              </a:extLst>
            </p:cNvPr>
            <p:cNvSpPr/>
            <p:nvPr/>
          </p:nvSpPr>
          <p:spPr bwMode="auto">
            <a:xfrm>
              <a:off x="3893534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" name="円/楕円 609">
              <a:extLst>
                <a:ext uri="{FF2B5EF4-FFF2-40B4-BE49-F238E27FC236}">
                  <a16:creationId xmlns:a16="http://schemas.microsoft.com/office/drawing/2014/main" id="{8AEAD8C2-1B69-EFA4-6B4D-DFE48E5292B6}"/>
                </a:ext>
              </a:extLst>
            </p:cNvPr>
            <p:cNvSpPr/>
            <p:nvPr/>
          </p:nvSpPr>
          <p:spPr bwMode="auto">
            <a:xfrm>
              <a:off x="5521166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0" name="円/楕円 532">
              <a:extLst>
                <a:ext uri="{FF2B5EF4-FFF2-40B4-BE49-F238E27FC236}">
                  <a16:creationId xmlns:a16="http://schemas.microsoft.com/office/drawing/2014/main" id="{68076AC5-B584-F7A9-777C-4CFD7DDC9A0E}"/>
                </a:ext>
              </a:extLst>
            </p:cNvPr>
            <p:cNvSpPr/>
            <p:nvPr/>
          </p:nvSpPr>
          <p:spPr bwMode="auto">
            <a:xfrm>
              <a:off x="4142033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円/楕円 533">
              <a:extLst>
                <a:ext uri="{FF2B5EF4-FFF2-40B4-BE49-F238E27FC236}">
                  <a16:creationId xmlns:a16="http://schemas.microsoft.com/office/drawing/2014/main" id="{C0D89A9A-E9D6-33FB-1149-9BC57601F5DE}"/>
                </a:ext>
              </a:extLst>
            </p:cNvPr>
            <p:cNvSpPr/>
            <p:nvPr/>
          </p:nvSpPr>
          <p:spPr bwMode="auto">
            <a:xfrm>
              <a:off x="5233217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8962001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</Words>
  <Application>Microsoft Office PowerPoint</Application>
  <PresentationFormat>A4 210 x 297 mm</PresentationFormat>
  <Paragraphs>18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poph03_当店は日本語しか話せません（英文）</dc:title>
  <dc:subject>poph03_当店は日本語しか話せません（英文）</dc:subject>
  <dc:creator>でじけろお</dc:creator>
  <cp:lastModifiedBy/>
  <cp:revision>1</cp:revision>
  <dcterms:created xsi:type="dcterms:W3CDTF">2014-12-04T06:28:23Z</dcterms:created>
  <dcterms:modified xsi:type="dcterms:W3CDTF">2024-12-16T14:32:03Z</dcterms:modified>
  <cp:version>1</cp:version>
</cp:coreProperties>
</file>