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3" r:id="rId3"/>
    <p:sldId id="331" r:id="rId4"/>
    <p:sldId id="334" r:id="rId5"/>
    <p:sldId id="330" r:id="rId6"/>
    <p:sldId id="33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54B7CB-1B87-20FF-CC6F-D70A9036D05E}"/>
              </a:ext>
            </a:extLst>
          </p:cNvPr>
          <p:cNvSpPr txBox="1"/>
          <p:nvPr/>
        </p:nvSpPr>
        <p:spPr>
          <a:xfrm>
            <a:off x="998732" y="2126366"/>
            <a:ext cx="4860538" cy="2826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Only Japanese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FB997E7-5BDE-C400-E30D-F324BC3B614D}"/>
              </a:ext>
            </a:extLst>
          </p:cNvPr>
          <p:cNvSpPr txBox="1"/>
          <p:nvPr/>
        </p:nvSpPr>
        <p:spPr>
          <a:xfrm>
            <a:off x="886854" y="6291412"/>
            <a:ext cx="5084294" cy="14947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当店は日本語しか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F87EF-570E-5147-753A-FE4AC2D66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6B74841-E84D-2EEE-D502-4936E291FEA5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D66B655-13D0-2293-C568-CFF5CA9A33E7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F71C442-7E57-71C3-6A00-2CD5A9D250CF}"/>
              </a:ext>
            </a:extLst>
          </p:cNvPr>
          <p:cNvSpPr txBox="1"/>
          <p:nvPr/>
        </p:nvSpPr>
        <p:spPr>
          <a:xfrm>
            <a:off x="998732" y="1974768"/>
            <a:ext cx="4860538" cy="36412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Only Japanese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BCCF4C-37B1-6223-96C9-2796A5FD3360}"/>
              </a:ext>
            </a:extLst>
          </p:cNvPr>
          <p:cNvSpPr txBox="1"/>
          <p:nvPr/>
        </p:nvSpPr>
        <p:spPr>
          <a:xfrm>
            <a:off x="969266" y="6985680"/>
            <a:ext cx="4974334" cy="6175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3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DE99C-F341-3984-0EB0-46B0CCD77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EA571A-79FF-39C9-9484-B743146A55A8}"/>
              </a:ext>
            </a:extLst>
          </p:cNvPr>
          <p:cNvSpPr txBox="1"/>
          <p:nvPr/>
        </p:nvSpPr>
        <p:spPr>
          <a:xfrm>
            <a:off x="475490" y="1577625"/>
            <a:ext cx="5907022" cy="39338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Only Japanese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E13D0A-CE31-17B6-8879-E0CDD7C253CB}"/>
              </a:ext>
            </a:extLst>
          </p:cNvPr>
          <p:cNvSpPr txBox="1"/>
          <p:nvPr/>
        </p:nvSpPr>
        <p:spPr>
          <a:xfrm>
            <a:off x="339524" y="6635761"/>
            <a:ext cx="6178954" cy="18287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当店は日本語しか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6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BA1BF-2056-22E1-140E-729AAC62C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181766A-39DD-5F52-1633-185A80129DFD}"/>
              </a:ext>
            </a:extLst>
          </p:cNvPr>
          <p:cNvGrpSpPr/>
          <p:nvPr/>
        </p:nvGrpSpPr>
        <p:grpSpPr>
          <a:xfrm>
            <a:off x="512066" y="1444752"/>
            <a:ext cx="5888734" cy="6688532"/>
            <a:chOff x="969266" y="1974768"/>
            <a:chExt cx="4974334" cy="562850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2614E6B-1449-8732-8EB0-0C3B574CF094}"/>
                </a:ext>
              </a:extLst>
            </p:cNvPr>
            <p:cNvSpPr txBox="1"/>
            <p:nvPr/>
          </p:nvSpPr>
          <p:spPr>
            <a:xfrm>
              <a:off x="998732" y="1974768"/>
              <a:ext cx="4860538" cy="36412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Only Japanese</a:t>
              </a:r>
            </a:p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is</a:t>
              </a:r>
            </a:p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spoken here.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415AC45-9158-BACA-F03B-E2E70FF8A180}"/>
                </a:ext>
              </a:extLst>
            </p:cNvPr>
            <p:cNvSpPr txBox="1"/>
            <p:nvPr/>
          </p:nvSpPr>
          <p:spPr>
            <a:xfrm>
              <a:off x="969266" y="6985680"/>
              <a:ext cx="4974334" cy="6175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日本語しか話せません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73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DBDC624B-6019-9F6B-BCBE-94D40483F93B}"/>
              </a:ext>
            </a:extLst>
          </p:cNvPr>
          <p:cNvSpPr txBox="1"/>
          <p:nvPr/>
        </p:nvSpPr>
        <p:spPr>
          <a:xfrm>
            <a:off x="424641" y="9015984"/>
            <a:ext cx="6104176" cy="4138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当店は日本語しか話せません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B7F58666-DF01-8AC0-B48A-E715CD4C7F01}"/>
              </a:ext>
            </a:extLst>
          </p:cNvPr>
          <p:cNvGrpSpPr/>
          <p:nvPr/>
        </p:nvGrpSpPr>
        <p:grpSpPr>
          <a:xfrm>
            <a:off x="2637489" y="5825717"/>
            <a:ext cx="1678480" cy="2740432"/>
            <a:chOff x="3459466" y="863715"/>
            <a:chExt cx="2970330" cy="4849623"/>
          </a:xfrm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85C56327-515D-7754-E2F5-7D3C1B1119E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84F3265-9247-11EB-B570-23C0D7EABEF8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BE739EEC-ECBD-0343-D345-60185C604DFB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588030DF-9007-3C46-5686-5AF87CA018B3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264FD12C-9249-5136-1445-A72F7321254E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258333CA-D7E2-39FA-2B6C-49ADE26560F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941975DD-6907-548C-24AD-DA1DD64DE7D8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8FDAC4D8-E736-58C7-0DB8-D5E039E5AF69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7AC8527C-C7E8-9995-E710-11F22C89823A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1" name="涙形 64">
                <a:extLst>
                  <a:ext uri="{FF2B5EF4-FFF2-40B4-BE49-F238E27FC236}">
                    <a16:creationId xmlns:a16="http://schemas.microsoft.com/office/drawing/2014/main" id="{F2E8845F-886C-C2E6-5660-B4191A871186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片側の 2 つの角を丸めた四角形 298">
                <a:extLst>
                  <a:ext uri="{FF2B5EF4-FFF2-40B4-BE49-F238E27FC236}">
                    <a16:creationId xmlns:a16="http://schemas.microsoft.com/office/drawing/2014/main" id="{94B1B382-3BAA-B44D-1E7C-7DA265002381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涙形 64">
                <a:extLst>
                  <a:ext uri="{FF2B5EF4-FFF2-40B4-BE49-F238E27FC236}">
                    <a16:creationId xmlns:a16="http://schemas.microsoft.com/office/drawing/2014/main" id="{8AB8429A-680F-5E4B-681B-651510178B37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/楕円 304">
                <a:extLst>
                  <a:ext uri="{FF2B5EF4-FFF2-40B4-BE49-F238E27FC236}">
                    <a16:creationId xmlns:a16="http://schemas.microsoft.com/office/drawing/2014/main" id="{39480382-92BD-183B-2EC1-D07837880D41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305">
                <a:extLst>
                  <a:ext uri="{FF2B5EF4-FFF2-40B4-BE49-F238E27FC236}">
                    <a16:creationId xmlns:a16="http://schemas.microsoft.com/office/drawing/2014/main" id="{798E335C-ED3F-9015-5C34-5E3195E42ABD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D5672586-971A-9B0B-D9D0-CCA55E185446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210" name="円/楕円 342">
                  <a:extLst>
                    <a:ext uri="{FF2B5EF4-FFF2-40B4-BE49-F238E27FC236}">
                      <a16:creationId xmlns:a16="http://schemas.microsoft.com/office/drawing/2014/main" id="{42D4FF0E-F68D-D526-5506-CB74F8CC688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円/楕円 343">
                  <a:extLst>
                    <a:ext uri="{FF2B5EF4-FFF2-40B4-BE49-F238E27FC236}">
                      <a16:creationId xmlns:a16="http://schemas.microsoft.com/office/drawing/2014/main" id="{9B607C30-C1A7-23E4-91C0-83CE1EC89FCD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C20E47D1-8420-6F9B-34F6-79D2E8E5B062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208" name="円/楕円 340">
                  <a:extLst>
                    <a:ext uri="{FF2B5EF4-FFF2-40B4-BE49-F238E27FC236}">
                      <a16:creationId xmlns:a16="http://schemas.microsoft.com/office/drawing/2014/main" id="{1F178074-5A90-582C-54A0-BB86523B845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円/楕円 341">
                  <a:extLst>
                    <a:ext uri="{FF2B5EF4-FFF2-40B4-BE49-F238E27FC236}">
                      <a16:creationId xmlns:a16="http://schemas.microsoft.com/office/drawing/2014/main" id="{61C29E2A-06AF-D74A-1679-4EA2F24846F1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3DB345E1-34CB-A898-214B-087F9B66909B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9E3F25E1-AC26-7960-8D6A-661DC3CFA991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6596F32A-BB77-2E4B-02EF-5DB18EF3716D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559">
              <a:extLst>
                <a:ext uri="{FF2B5EF4-FFF2-40B4-BE49-F238E27FC236}">
                  <a16:creationId xmlns:a16="http://schemas.microsoft.com/office/drawing/2014/main" id="{C41202C4-9343-4D4D-369E-F0BB85D9FB1E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台形 441">
              <a:extLst>
                <a:ext uri="{FF2B5EF4-FFF2-40B4-BE49-F238E27FC236}">
                  <a16:creationId xmlns:a16="http://schemas.microsoft.com/office/drawing/2014/main" id="{F8AAD777-6821-626F-584F-F0CDB1C49F8F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2AB5B038-33ED-644F-F9B5-51B890EE329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94" name="円/楕円 303">
                <a:extLst>
                  <a:ext uri="{FF2B5EF4-FFF2-40B4-BE49-F238E27FC236}">
                    <a16:creationId xmlns:a16="http://schemas.microsoft.com/office/drawing/2014/main" id="{1EE5D406-64DD-676F-5CAE-F614CAEF43C5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35314F40-2EF1-0D71-0CD0-708475F887ED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アーチ 195">
                <a:extLst>
                  <a:ext uri="{FF2B5EF4-FFF2-40B4-BE49-F238E27FC236}">
                    <a16:creationId xmlns:a16="http://schemas.microsoft.com/office/drawing/2014/main" id="{B1BB854B-85DA-7796-CC48-2C4DF20092C6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アーチ 196">
                <a:extLst>
                  <a:ext uri="{FF2B5EF4-FFF2-40B4-BE49-F238E27FC236}">
                    <a16:creationId xmlns:a16="http://schemas.microsoft.com/office/drawing/2014/main" id="{76180400-05BF-E75A-3B29-DF8AD80A5594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アーチ 197">
                <a:extLst>
                  <a:ext uri="{FF2B5EF4-FFF2-40B4-BE49-F238E27FC236}">
                    <a16:creationId xmlns:a16="http://schemas.microsoft.com/office/drawing/2014/main" id="{30084DA1-AD3C-0300-222E-AF7CA76D4AC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A92DCEE5-E54D-308F-AA6C-E1C04AFD2F78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92" name="角丸四角形 559">
                <a:extLst>
                  <a:ext uri="{FF2B5EF4-FFF2-40B4-BE49-F238E27FC236}">
                    <a16:creationId xmlns:a16="http://schemas.microsoft.com/office/drawing/2014/main" id="{F5E6D933-AD22-A2D6-4B3C-21C6A697E9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台形 441">
                <a:extLst>
                  <a:ext uri="{FF2B5EF4-FFF2-40B4-BE49-F238E27FC236}">
                    <a16:creationId xmlns:a16="http://schemas.microsoft.com/office/drawing/2014/main" id="{2A5C366F-E39B-6434-C605-AAD761BC5FE6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8" name="フリーフォーム: 図形 217">
            <a:extLst>
              <a:ext uri="{FF2B5EF4-FFF2-40B4-BE49-F238E27FC236}">
                <a16:creationId xmlns:a16="http://schemas.microsoft.com/office/drawing/2014/main" id="{2E9171B7-AF88-8725-0273-B1875EA7CAF2}"/>
              </a:ext>
            </a:extLst>
          </p:cNvPr>
          <p:cNvSpPr/>
          <p:nvPr/>
        </p:nvSpPr>
        <p:spPr>
          <a:xfrm>
            <a:off x="350019" y="365760"/>
            <a:ext cx="6087358" cy="5798697"/>
          </a:xfrm>
          <a:custGeom>
            <a:avLst/>
            <a:gdLst>
              <a:gd name="connsiteX0" fmla="*/ 411920 w 6087358"/>
              <a:gd name="connsiteY0" fmla="*/ 0 h 5798697"/>
              <a:gd name="connsiteX1" fmla="*/ 5675438 w 6087358"/>
              <a:gd name="connsiteY1" fmla="*/ 0 h 5798697"/>
              <a:gd name="connsiteX2" fmla="*/ 6087358 w 6087358"/>
              <a:gd name="connsiteY2" fmla="*/ 411920 h 5798697"/>
              <a:gd name="connsiteX3" fmla="*/ 6087358 w 6087358"/>
              <a:gd name="connsiteY3" fmla="*/ 4781872 h 5798697"/>
              <a:gd name="connsiteX4" fmla="*/ 5675438 w 6087358"/>
              <a:gd name="connsiteY4" fmla="*/ 5193792 h 5798697"/>
              <a:gd name="connsiteX5" fmla="*/ 4506185 w 6087358"/>
              <a:gd name="connsiteY5" fmla="*/ 5193792 h 5798697"/>
              <a:gd name="connsiteX6" fmla="*/ 4503508 w 6087358"/>
              <a:gd name="connsiteY6" fmla="*/ 5220355 h 5798697"/>
              <a:gd name="connsiteX7" fmla="*/ 3793905 w 6087358"/>
              <a:gd name="connsiteY7" fmla="*/ 5798697 h 5798697"/>
              <a:gd name="connsiteX8" fmla="*/ 4131537 w 6087358"/>
              <a:gd name="connsiteY8" fmla="*/ 5283735 h 5798697"/>
              <a:gd name="connsiteX9" fmla="*/ 4147466 w 6087358"/>
              <a:gd name="connsiteY9" fmla="*/ 5193792 h 5798697"/>
              <a:gd name="connsiteX10" fmla="*/ 411920 w 6087358"/>
              <a:gd name="connsiteY10" fmla="*/ 5193792 h 5798697"/>
              <a:gd name="connsiteX11" fmla="*/ 0 w 6087358"/>
              <a:gd name="connsiteY11" fmla="*/ 4781872 h 5798697"/>
              <a:gd name="connsiteX12" fmla="*/ 0 w 6087358"/>
              <a:gd name="connsiteY12" fmla="*/ 411920 h 5798697"/>
              <a:gd name="connsiteX13" fmla="*/ 411920 w 6087358"/>
              <a:gd name="connsiteY13" fmla="*/ 0 h 5798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87358" h="5798697">
                <a:moveTo>
                  <a:pt x="411920" y="0"/>
                </a:moveTo>
                <a:lnTo>
                  <a:pt x="5675438" y="0"/>
                </a:lnTo>
                <a:cubicBezTo>
                  <a:pt x="5902935" y="0"/>
                  <a:pt x="6087358" y="184423"/>
                  <a:pt x="6087358" y="411920"/>
                </a:cubicBezTo>
                <a:lnTo>
                  <a:pt x="6087358" y="4781872"/>
                </a:lnTo>
                <a:cubicBezTo>
                  <a:pt x="6087358" y="5009369"/>
                  <a:pt x="5902935" y="5193792"/>
                  <a:pt x="5675438" y="5193792"/>
                </a:cubicBezTo>
                <a:lnTo>
                  <a:pt x="4506185" y="5193792"/>
                </a:lnTo>
                <a:lnTo>
                  <a:pt x="4503508" y="5220355"/>
                </a:lnTo>
                <a:cubicBezTo>
                  <a:pt x="4435968" y="5550414"/>
                  <a:pt x="4143931" y="5798697"/>
                  <a:pt x="3793905" y="5798697"/>
                </a:cubicBezTo>
                <a:cubicBezTo>
                  <a:pt x="3964893" y="5670456"/>
                  <a:pt x="4083114" y="5487449"/>
                  <a:pt x="4131537" y="5283735"/>
                </a:cubicBezTo>
                <a:lnTo>
                  <a:pt x="4147466" y="5193792"/>
                </a:lnTo>
                <a:lnTo>
                  <a:pt x="411920" y="5193792"/>
                </a:lnTo>
                <a:cubicBezTo>
                  <a:pt x="184423" y="5193792"/>
                  <a:pt x="0" y="5009369"/>
                  <a:pt x="0" y="4781872"/>
                </a:cubicBezTo>
                <a:lnTo>
                  <a:pt x="0" y="411920"/>
                </a:lnTo>
                <a:cubicBezTo>
                  <a:pt x="0" y="184423"/>
                  <a:pt x="184423" y="0"/>
                  <a:pt x="411920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B0A8EE20-B8B6-1AD2-43E0-6B57351A8C88}"/>
              </a:ext>
            </a:extLst>
          </p:cNvPr>
          <p:cNvSpPr txBox="1"/>
          <p:nvPr/>
        </p:nvSpPr>
        <p:spPr>
          <a:xfrm>
            <a:off x="690307" y="1301514"/>
            <a:ext cx="5431534" cy="34397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Only Japanese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spoken here.</a:t>
            </a:r>
          </a:p>
        </p:txBody>
      </p: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D4A8D-8240-6E70-64B8-A702E83C1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DDDECF5F-FCA0-0C1A-E087-A34137882008}"/>
              </a:ext>
            </a:extLst>
          </p:cNvPr>
          <p:cNvSpPr txBox="1"/>
          <p:nvPr/>
        </p:nvSpPr>
        <p:spPr>
          <a:xfrm>
            <a:off x="424641" y="9015984"/>
            <a:ext cx="6104176" cy="4138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18" name="フリーフォーム: 図形 217">
            <a:extLst>
              <a:ext uri="{FF2B5EF4-FFF2-40B4-BE49-F238E27FC236}">
                <a16:creationId xmlns:a16="http://schemas.microsoft.com/office/drawing/2014/main" id="{F09BACC1-420A-095F-EF54-CA5CC57EE174}"/>
              </a:ext>
            </a:extLst>
          </p:cNvPr>
          <p:cNvSpPr/>
          <p:nvPr/>
        </p:nvSpPr>
        <p:spPr>
          <a:xfrm>
            <a:off x="350019" y="365760"/>
            <a:ext cx="6087358" cy="5798697"/>
          </a:xfrm>
          <a:custGeom>
            <a:avLst/>
            <a:gdLst>
              <a:gd name="connsiteX0" fmla="*/ 411920 w 6087358"/>
              <a:gd name="connsiteY0" fmla="*/ 0 h 5798697"/>
              <a:gd name="connsiteX1" fmla="*/ 5675438 w 6087358"/>
              <a:gd name="connsiteY1" fmla="*/ 0 h 5798697"/>
              <a:gd name="connsiteX2" fmla="*/ 6087358 w 6087358"/>
              <a:gd name="connsiteY2" fmla="*/ 411920 h 5798697"/>
              <a:gd name="connsiteX3" fmla="*/ 6087358 w 6087358"/>
              <a:gd name="connsiteY3" fmla="*/ 4781872 h 5798697"/>
              <a:gd name="connsiteX4" fmla="*/ 5675438 w 6087358"/>
              <a:gd name="connsiteY4" fmla="*/ 5193792 h 5798697"/>
              <a:gd name="connsiteX5" fmla="*/ 4506185 w 6087358"/>
              <a:gd name="connsiteY5" fmla="*/ 5193792 h 5798697"/>
              <a:gd name="connsiteX6" fmla="*/ 4503508 w 6087358"/>
              <a:gd name="connsiteY6" fmla="*/ 5220355 h 5798697"/>
              <a:gd name="connsiteX7" fmla="*/ 3793905 w 6087358"/>
              <a:gd name="connsiteY7" fmla="*/ 5798697 h 5798697"/>
              <a:gd name="connsiteX8" fmla="*/ 4131537 w 6087358"/>
              <a:gd name="connsiteY8" fmla="*/ 5283735 h 5798697"/>
              <a:gd name="connsiteX9" fmla="*/ 4147466 w 6087358"/>
              <a:gd name="connsiteY9" fmla="*/ 5193792 h 5798697"/>
              <a:gd name="connsiteX10" fmla="*/ 411920 w 6087358"/>
              <a:gd name="connsiteY10" fmla="*/ 5193792 h 5798697"/>
              <a:gd name="connsiteX11" fmla="*/ 0 w 6087358"/>
              <a:gd name="connsiteY11" fmla="*/ 4781872 h 5798697"/>
              <a:gd name="connsiteX12" fmla="*/ 0 w 6087358"/>
              <a:gd name="connsiteY12" fmla="*/ 411920 h 5798697"/>
              <a:gd name="connsiteX13" fmla="*/ 411920 w 6087358"/>
              <a:gd name="connsiteY13" fmla="*/ 0 h 5798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87358" h="5798697">
                <a:moveTo>
                  <a:pt x="411920" y="0"/>
                </a:moveTo>
                <a:lnTo>
                  <a:pt x="5675438" y="0"/>
                </a:lnTo>
                <a:cubicBezTo>
                  <a:pt x="5902935" y="0"/>
                  <a:pt x="6087358" y="184423"/>
                  <a:pt x="6087358" y="411920"/>
                </a:cubicBezTo>
                <a:lnTo>
                  <a:pt x="6087358" y="4781872"/>
                </a:lnTo>
                <a:cubicBezTo>
                  <a:pt x="6087358" y="5009369"/>
                  <a:pt x="5902935" y="5193792"/>
                  <a:pt x="5675438" y="5193792"/>
                </a:cubicBezTo>
                <a:lnTo>
                  <a:pt x="4506185" y="5193792"/>
                </a:lnTo>
                <a:lnTo>
                  <a:pt x="4503508" y="5220355"/>
                </a:lnTo>
                <a:cubicBezTo>
                  <a:pt x="4435968" y="5550414"/>
                  <a:pt x="4143931" y="5798697"/>
                  <a:pt x="3793905" y="5798697"/>
                </a:cubicBezTo>
                <a:cubicBezTo>
                  <a:pt x="3964893" y="5670456"/>
                  <a:pt x="4083114" y="5487449"/>
                  <a:pt x="4131537" y="5283735"/>
                </a:cubicBezTo>
                <a:lnTo>
                  <a:pt x="4147466" y="5193792"/>
                </a:lnTo>
                <a:lnTo>
                  <a:pt x="411920" y="5193792"/>
                </a:lnTo>
                <a:cubicBezTo>
                  <a:pt x="184423" y="5193792"/>
                  <a:pt x="0" y="5009369"/>
                  <a:pt x="0" y="4781872"/>
                </a:cubicBezTo>
                <a:lnTo>
                  <a:pt x="0" y="411920"/>
                </a:lnTo>
                <a:cubicBezTo>
                  <a:pt x="0" y="184423"/>
                  <a:pt x="184423" y="0"/>
                  <a:pt x="411920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79318BE5-1437-00C4-0AC8-26E1F5C1124E}"/>
              </a:ext>
            </a:extLst>
          </p:cNvPr>
          <p:cNvSpPr txBox="1"/>
          <p:nvPr/>
        </p:nvSpPr>
        <p:spPr>
          <a:xfrm>
            <a:off x="690307" y="1301514"/>
            <a:ext cx="5431534" cy="34397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Only Japanese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spoken here.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5F0C05-C5D1-5AD9-628C-716B0EDF9FE8}"/>
              </a:ext>
            </a:extLst>
          </p:cNvPr>
          <p:cNvGrpSpPr/>
          <p:nvPr/>
        </p:nvGrpSpPr>
        <p:grpSpPr>
          <a:xfrm>
            <a:off x="2472270" y="5741397"/>
            <a:ext cx="1795520" cy="3037833"/>
            <a:chOff x="3672669" y="3084576"/>
            <a:chExt cx="2240646" cy="3790939"/>
          </a:xfrm>
        </p:grpSpPr>
        <p:sp>
          <p:nvSpPr>
            <p:cNvPr id="3" name="円/楕円 506">
              <a:extLst>
                <a:ext uri="{FF2B5EF4-FFF2-40B4-BE49-F238E27FC236}">
                  <a16:creationId xmlns:a16="http://schemas.microsoft.com/office/drawing/2014/main" id="{F428987A-FA12-A22C-800D-25F483774721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 507">
              <a:extLst>
                <a:ext uri="{FF2B5EF4-FFF2-40B4-BE49-F238E27FC236}">
                  <a16:creationId xmlns:a16="http://schemas.microsoft.com/office/drawing/2014/main" id="{1B55C489-0964-4A53-2D5A-E59EE3132CBC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508">
              <a:extLst>
                <a:ext uri="{FF2B5EF4-FFF2-40B4-BE49-F238E27FC236}">
                  <a16:creationId xmlns:a16="http://schemas.microsoft.com/office/drawing/2014/main" id="{4D440193-0480-89F4-356F-6F2E514C4B9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64">
              <a:extLst>
                <a:ext uri="{FF2B5EF4-FFF2-40B4-BE49-F238E27FC236}">
                  <a16:creationId xmlns:a16="http://schemas.microsoft.com/office/drawing/2014/main" id="{13E00DD5-C863-656E-8442-0724B1C486FB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8B93C5BD-A21E-FDE6-6AAD-B54ACCF323A2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CD851757-9839-041E-5F65-300E72EEFC5C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513">
              <a:extLst>
                <a:ext uri="{FF2B5EF4-FFF2-40B4-BE49-F238E27FC236}">
                  <a16:creationId xmlns:a16="http://schemas.microsoft.com/office/drawing/2014/main" id="{6B3F8743-C788-5425-0777-B6DB8B99F5B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8B14CA9B-0345-E7C5-9D68-24891EC5D7B4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15988CEA-F69A-0C02-CCC7-75902B92FA1A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FA9CC33D-4F4E-3162-DEDB-0015288EB6A5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517">
              <a:extLst>
                <a:ext uri="{FF2B5EF4-FFF2-40B4-BE49-F238E27FC236}">
                  <a16:creationId xmlns:a16="http://schemas.microsoft.com/office/drawing/2014/main" id="{A807A859-1193-3976-402D-6FB5971B2D5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518">
              <a:extLst>
                <a:ext uri="{FF2B5EF4-FFF2-40B4-BE49-F238E27FC236}">
                  <a16:creationId xmlns:a16="http://schemas.microsoft.com/office/drawing/2014/main" id="{9D92A816-4DA2-115C-8313-296C4390706D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548">
              <a:extLst>
                <a:ext uri="{FF2B5EF4-FFF2-40B4-BE49-F238E27FC236}">
                  <a16:creationId xmlns:a16="http://schemas.microsoft.com/office/drawing/2014/main" id="{38A1612E-D913-0F52-5804-C62FA6F0B32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550">
              <a:extLst>
                <a:ext uri="{FF2B5EF4-FFF2-40B4-BE49-F238E27FC236}">
                  <a16:creationId xmlns:a16="http://schemas.microsoft.com/office/drawing/2014/main" id="{0FFF23E7-4657-41B4-372A-12D284EBB1A1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4CA27E6-9228-E00E-5322-43353AAC5F74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65" name="角丸四角形 559">
                <a:extLst>
                  <a:ext uri="{FF2B5EF4-FFF2-40B4-BE49-F238E27FC236}">
                    <a16:creationId xmlns:a16="http://schemas.microsoft.com/office/drawing/2014/main" id="{40FD32FC-A854-189A-60D6-34CDC4795693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台形 441">
                <a:extLst>
                  <a:ext uri="{FF2B5EF4-FFF2-40B4-BE49-F238E27FC236}">
                    <a16:creationId xmlns:a16="http://schemas.microsoft.com/office/drawing/2014/main" id="{465CB774-C1AE-3419-7B4A-91C806D257C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441">
                <a:extLst>
                  <a:ext uri="{FF2B5EF4-FFF2-40B4-BE49-F238E27FC236}">
                    <a16:creationId xmlns:a16="http://schemas.microsoft.com/office/drawing/2014/main" id="{6D2882CF-A236-4B88-8356-C6FEAA262C9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8F7C3C3-6239-BFFF-F0E7-0CC8629FF735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62" name="角丸四角形 559">
                <a:extLst>
                  <a:ext uri="{FF2B5EF4-FFF2-40B4-BE49-F238E27FC236}">
                    <a16:creationId xmlns:a16="http://schemas.microsoft.com/office/drawing/2014/main" id="{5D5A2E9B-46CA-1A8F-0A3B-CA8F3B04D61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台形 441">
                <a:extLst>
                  <a:ext uri="{FF2B5EF4-FFF2-40B4-BE49-F238E27FC236}">
                    <a16:creationId xmlns:a16="http://schemas.microsoft.com/office/drawing/2014/main" id="{C45CF47E-0FC0-AC41-2A77-C3FA2A22611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台形 441">
                <a:extLst>
                  <a:ext uri="{FF2B5EF4-FFF2-40B4-BE49-F238E27FC236}">
                    <a16:creationId xmlns:a16="http://schemas.microsoft.com/office/drawing/2014/main" id="{A3032D25-CD1C-0435-1AE6-7A16407BF6E7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2354C44-6419-3472-8562-200CC2FBEA3B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60" name="円/楕円 536">
                <a:extLst>
                  <a:ext uri="{FF2B5EF4-FFF2-40B4-BE49-F238E27FC236}">
                    <a16:creationId xmlns:a16="http://schemas.microsoft.com/office/drawing/2014/main" id="{AD8F44F7-339D-EB5E-09DA-02C7D86EE34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円/楕円 537">
                <a:extLst>
                  <a:ext uri="{FF2B5EF4-FFF2-40B4-BE49-F238E27FC236}">
                    <a16:creationId xmlns:a16="http://schemas.microsoft.com/office/drawing/2014/main" id="{E31DD7C4-693E-FDA9-B0E3-384D7E1426C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9234CF0-7B2C-92F8-6ED8-5F39CCC87930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0" name="円/楕円 534">
                <a:extLst>
                  <a:ext uri="{FF2B5EF4-FFF2-40B4-BE49-F238E27FC236}">
                    <a16:creationId xmlns:a16="http://schemas.microsoft.com/office/drawing/2014/main" id="{B9644993-3676-2821-7E2B-40C69FD7A80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535">
                <a:extLst>
                  <a:ext uri="{FF2B5EF4-FFF2-40B4-BE49-F238E27FC236}">
                    <a16:creationId xmlns:a16="http://schemas.microsoft.com/office/drawing/2014/main" id="{078C4BC4-52F8-B995-FF92-9C9D021386A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525">
              <a:extLst>
                <a:ext uri="{FF2B5EF4-FFF2-40B4-BE49-F238E27FC236}">
                  <a16:creationId xmlns:a16="http://schemas.microsoft.com/office/drawing/2014/main" id="{61527101-033E-B08E-B3B2-D933D574C248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8BB9DDFA-06BB-5E4E-40FD-2A20686B78D8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CC9A410A-77E8-455A-E99C-B4CDC834DD8A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878E4F69-8917-FB07-4E42-857B5C41EC6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607">
              <a:extLst>
                <a:ext uri="{FF2B5EF4-FFF2-40B4-BE49-F238E27FC236}">
                  <a16:creationId xmlns:a16="http://schemas.microsoft.com/office/drawing/2014/main" id="{E24B4996-A11B-A518-7319-339424CA86B5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円/楕円 609">
              <a:extLst>
                <a:ext uri="{FF2B5EF4-FFF2-40B4-BE49-F238E27FC236}">
                  <a16:creationId xmlns:a16="http://schemas.microsoft.com/office/drawing/2014/main" id="{20C35E6D-C503-05FD-AD93-127281C72B3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609">
              <a:extLst>
                <a:ext uri="{FF2B5EF4-FFF2-40B4-BE49-F238E27FC236}">
                  <a16:creationId xmlns:a16="http://schemas.microsoft.com/office/drawing/2014/main" id="{36372B76-DF8F-2428-AAAE-FE9A7F139375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32">
              <a:extLst>
                <a:ext uri="{FF2B5EF4-FFF2-40B4-BE49-F238E27FC236}">
                  <a16:creationId xmlns:a16="http://schemas.microsoft.com/office/drawing/2014/main" id="{526951D4-F583-7755-0DFC-E87781084AC9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33">
              <a:extLst>
                <a:ext uri="{FF2B5EF4-FFF2-40B4-BE49-F238E27FC236}">
                  <a16:creationId xmlns:a16="http://schemas.microsoft.com/office/drawing/2014/main" id="{48F8E487-A440-5079-2EF5-D45DC4DFF56C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8607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poph03_当店は日本語しか話せません（英文）</dc:title>
  <dc:subject>poph03_当店は日本語しか話せません（英文）</dc:subject>
  <dc:creator>でじけろお</dc:creator>
  <cp:lastModifiedBy/>
  <cp:revision>1</cp:revision>
  <dcterms:created xsi:type="dcterms:W3CDTF">2014-12-04T06:28:15Z</dcterms:created>
  <dcterms:modified xsi:type="dcterms:W3CDTF">2024-12-16T14:32:00Z</dcterms:modified>
  <cp:version>1</cp:version>
</cp:coreProperties>
</file>