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229436"/>
            <a:ext cx="7520607" cy="43991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乳児を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お連れの方は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A2608C-4085-0469-B85B-2045FECA39FD}"/>
              </a:ext>
            </a:extLst>
          </p:cNvPr>
          <p:cNvSpPr txBox="1"/>
          <p:nvPr/>
        </p:nvSpPr>
        <p:spPr>
          <a:xfrm>
            <a:off x="401782" y="928255"/>
            <a:ext cx="9102436" cy="49961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乳児を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627352"/>
            <a:ext cx="9009800" cy="2778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乳児をお連れの方は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EF2C8B3-FC97-F8AA-1DEC-B3E13E2D7362}"/>
              </a:ext>
            </a:extLst>
          </p:cNvPr>
          <p:cNvGrpSpPr/>
          <p:nvPr/>
        </p:nvGrpSpPr>
        <p:grpSpPr>
          <a:xfrm>
            <a:off x="3088199" y="242689"/>
            <a:ext cx="3724562" cy="2841973"/>
            <a:chOff x="1558932" y="431237"/>
            <a:chExt cx="3724562" cy="2841973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57BCCAD3-2F21-C2B3-A60C-3B3EDE35A246}"/>
                </a:ext>
              </a:extLst>
            </p:cNvPr>
            <p:cNvSpPr/>
            <p:nvPr/>
          </p:nvSpPr>
          <p:spPr bwMode="auto">
            <a:xfrm>
              <a:off x="2068189" y="517750"/>
              <a:ext cx="2719307" cy="2668946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15BC4AB-0C8B-8372-5AD6-788343A1F220}"/>
                </a:ext>
              </a:extLst>
            </p:cNvPr>
            <p:cNvSpPr/>
            <p:nvPr/>
          </p:nvSpPr>
          <p:spPr bwMode="auto">
            <a:xfrm>
              <a:off x="1982562" y="431237"/>
              <a:ext cx="2895599" cy="2841973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3B4F163-69E1-B782-3D06-896E5BA46AAF}"/>
                </a:ext>
              </a:extLst>
            </p:cNvPr>
            <p:cNvSpPr/>
            <p:nvPr/>
          </p:nvSpPr>
          <p:spPr>
            <a:xfrm rot="18900000">
              <a:off x="1558932" y="1815820"/>
              <a:ext cx="3724562" cy="96111"/>
            </a:xfrm>
            <a:prstGeom prst="rect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085F440-296F-A25A-8A9C-9413F284DE9B}"/>
                </a:ext>
              </a:extLst>
            </p:cNvPr>
            <p:cNvGrpSpPr/>
            <p:nvPr/>
          </p:nvGrpSpPr>
          <p:grpSpPr>
            <a:xfrm>
              <a:off x="2971672" y="638869"/>
              <a:ext cx="912341" cy="2426707"/>
              <a:chOff x="2971672" y="638869"/>
              <a:chExt cx="912341" cy="2426707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F8AF352-FFE1-8E93-1539-14F514F80AE7}"/>
                  </a:ext>
                </a:extLst>
              </p:cNvPr>
              <p:cNvSpPr/>
              <p:nvPr/>
            </p:nvSpPr>
            <p:spPr bwMode="auto">
              <a:xfrm>
                <a:off x="2977401" y="638869"/>
                <a:ext cx="837392" cy="2426707"/>
              </a:xfrm>
              <a:custGeom>
                <a:avLst/>
                <a:gdLst>
                  <a:gd name="connsiteX0" fmla="*/ 596094 w 663040"/>
                  <a:gd name="connsiteY0" fmla="*/ 1156660 h 1921446"/>
                  <a:gd name="connsiteX1" fmla="*/ 596095 w 663040"/>
                  <a:gd name="connsiteY1" fmla="*/ 1156660 h 1921446"/>
                  <a:gd name="connsiteX2" fmla="*/ 596094 w 663040"/>
                  <a:gd name="connsiteY2" fmla="*/ 1156660 h 1921446"/>
                  <a:gd name="connsiteX3" fmla="*/ 157873 w 663040"/>
                  <a:gd name="connsiteY3" fmla="*/ 1003153 h 1921446"/>
                  <a:gd name="connsiteX4" fmla="*/ 128157 w 663040"/>
                  <a:gd name="connsiteY4" fmla="*/ 1054623 h 1921446"/>
                  <a:gd name="connsiteX5" fmla="*/ 157873 w 663040"/>
                  <a:gd name="connsiteY5" fmla="*/ 1071779 h 1921446"/>
                  <a:gd name="connsiteX6" fmla="*/ 357535 w 663040"/>
                  <a:gd name="connsiteY6" fmla="*/ 0 h 1921446"/>
                  <a:gd name="connsiteX7" fmla="*/ 663040 w 663040"/>
                  <a:gd name="connsiteY7" fmla="*/ 305505 h 1921446"/>
                  <a:gd name="connsiteX8" fmla="*/ 663040 w 663040"/>
                  <a:gd name="connsiteY8" fmla="*/ 454083 h 1921446"/>
                  <a:gd name="connsiteX9" fmla="*/ 478509 w 663040"/>
                  <a:gd name="connsiteY9" fmla="*/ 638614 h 1921446"/>
                  <a:gd name="connsiteX10" fmla="*/ 476648 w 663040"/>
                  <a:gd name="connsiteY10" fmla="*/ 638614 h 1921446"/>
                  <a:gd name="connsiteX11" fmla="*/ 469549 w 663040"/>
                  <a:gd name="connsiteY11" fmla="*/ 644133 h 1921446"/>
                  <a:gd name="connsiteX12" fmla="*/ 420244 w 663040"/>
                  <a:gd name="connsiteY12" fmla="*/ 655610 h 1921446"/>
                  <a:gd name="connsiteX13" fmla="*/ 429584 w 663040"/>
                  <a:gd name="connsiteY13" fmla="*/ 692969 h 1921446"/>
                  <a:gd name="connsiteX14" fmla="*/ 474220 w 663040"/>
                  <a:gd name="connsiteY14" fmla="*/ 701981 h 1921446"/>
                  <a:gd name="connsiteX15" fmla="*/ 533996 w 663040"/>
                  <a:gd name="connsiteY15" fmla="*/ 751205 h 1921446"/>
                  <a:gd name="connsiteX16" fmla="*/ 542323 w 663040"/>
                  <a:gd name="connsiteY16" fmla="*/ 768527 h 1921446"/>
                  <a:gd name="connsiteX17" fmla="*/ 543160 w 663040"/>
                  <a:gd name="connsiteY17" fmla="*/ 769255 h 1921446"/>
                  <a:gd name="connsiteX18" fmla="*/ 552581 w 663040"/>
                  <a:gd name="connsiteY18" fmla="*/ 788221 h 1921446"/>
                  <a:gd name="connsiteX19" fmla="*/ 633803 w 663040"/>
                  <a:gd name="connsiteY19" fmla="*/ 1091345 h 1921446"/>
                  <a:gd name="connsiteX20" fmla="*/ 628476 w 663040"/>
                  <a:gd name="connsiteY20" fmla="*/ 1131813 h 1921446"/>
                  <a:gd name="connsiteX21" fmla="*/ 596094 w 663040"/>
                  <a:gd name="connsiteY21" fmla="*/ 1156660 h 1921446"/>
                  <a:gd name="connsiteX22" fmla="*/ 557199 w 663040"/>
                  <a:gd name="connsiteY22" fmla="*/ 1151540 h 1921446"/>
                  <a:gd name="connsiteX23" fmla="*/ 557199 w 663040"/>
                  <a:gd name="connsiteY23" fmla="*/ 1285124 h 1921446"/>
                  <a:gd name="connsiteX24" fmla="*/ 557037 w 663040"/>
                  <a:gd name="connsiteY24" fmla="*/ 1285928 h 1921446"/>
                  <a:gd name="connsiteX25" fmla="*/ 643989 w 663040"/>
                  <a:gd name="connsiteY25" fmla="*/ 1693928 h 1921446"/>
                  <a:gd name="connsiteX26" fmla="*/ 521323 w 663040"/>
                  <a:gd name="connsiteY26" fmla="*/ 1693928 h 1921446"/>
                  <a:gd name="connsiteX27" fmla="*/ 502520 w 663040"/>
                  <a:gd name="connsiteY27" fmla="*/ 1921446 h 1921446"/>
                  <a:gd name="connsiteX28" fmla="*/ 395248 w 663040"/>
                  <a:gd name="connsiteY28" fmla="*/ 1921446 h 1921446"/>
                  <a:gd name="connsiteX29" fmla="*/ 376445 w 663040"/>
                  <a:gd name="connsiteY29" fmla="*/ 1693928 h 1921446"/>
                  <a:gd name="connsiteX30" fmla="*/ 337967 w 663040"/>
                  <a:gd name="connsiteY30" fmla="*/ 1693928 h 1921446"/>
                  <a:gd name="connsiteX31" fmla="*/ 319164 w 663040"/>
                  <a:gd name="connsiteY31" fmla="*/ 1921446 h 1921446"/>
                  <a:gd name="connsiteX32" fmla="*/ 211892 w 663040"/>
                  <a:gd name="connsiteY32" fmla="*/ 1921446 h 1921446"/>
                  <a:gd name="connsiteX33" fmla="*/ 193089 w 663040"/>
                  <a:gd name="connsiteY33" fmla="*/ 1693928 h 1921446"/>
                  <a:gd name="connsiteX34" fmla="*/ 71081 w 663040"/>
                  <a:gd name="connsiteY34" fmla="*/ 1693928 h 1921446"/>
                  <a:gd name="connsiteX35" fmla="*/ 158034 w 663040"/>
                  <a:gd name="connsiteY35" fmla="*/ 1285924 h 1921446"/>
                  <a:gd name="connsiteX36" fmla="*/ 157873 w 663040"/>
                  <a:gd name="connsiteY36" fmla="*/ 1285124 h 1921446"/>
                  <a:gd name="connsiteX37" fmla="*/ 157873 w 663040"/>
                  <a:gd name="connsiteY37" fmla="*/ 1194937 h 1921446"/>
                  <a:gd name="connsiteX38" fmla="*/ 26673 w 663040"/>
                  <a:gd name="connsiteY38" fmla="*/ 1119188 h 1921446"/>
                  <a:gd name="connsiteX39" fmla="*/ 7154 w 663040"/>
                  <a:gd name="connsiteY39" fmla="*/ 1046339 h 1921446"/>
                  <a:gd name="connsiteX40" fmla="*/ 7154 w 663040"/>
                  <a:gd name="connsiteY40" fmla="*/ 1046341 h 1921446"/>
                  <a:gd name="connsiteX41" fmla="*/ 11871 w 663040"/>
                  <a:gd name="connsiteY41" fmla="*/ 1042721 h 1921446"/>
                  <a:gd name="connsiteX42" fmla="*/ 169910 w 663040"/>
                  <a:gd name="connsiteY42" fmla="*/ 768990 h 1921446"/>
                  <a:gd name="connsiteX43" fmla="*/ 174056 w 663040"/>
                  <a:gd name="connsiteY43" fmla="*/ 765809 h 1921446"/>
                  <a:gd name="connsiteX44" fmla="*/ 181076 w 663040"/>
                  <a:gd name="connsiteY44" fmla="*/ 751205 h 1921446"/>
                  <a:gd name="connsiteX45" fmla="*/ 240852 w 663040"/>
                  <a:gd name="connsiteY45" fmla="*/ 701981 h 1921446"/>
                  <a:gd name="connsiteX46" fmla="*/ 285488 w 663040"/>
                  <a:gd name="connsiteY46" fmla="*/ 692969 h 1921446"/>
                  <a:gd name="connsiteX47" fmla="*/ 294828 w 663040"/>
                  <a:gd name="connsiteY47" fmla="*/ 655610 h 1921446"/>
                  <a:gd name="connsiteX48" fmla="*/ 245521 w 663040"/>
                  <a:gd name="connsiteY48" fmla="*/ 644133 h 1921446"/>
                  <a:gd name="connsiteX49" fmla="*/ 238422 w 663040"/>
                  <a:gd name="connsiteY49" fmla="*/ 638614 h 1921446"/>
                  <a:gd name="connsiteX50" fmla="*/ 236561 w 663040"/>
                  <a:gd name="connsiteY50" fmla="*/ 638614 h 1921446"/>
                  <a:gd name="connsiteX51" fmla="*/ 52030 w 663040"/>
                  <a:gd name="connsiteY51" fmla="*/ 454083 h 1921446"/>
                  <a:gd name="connsiteX52" fmla="*/ 52030 w 663040"/>
                  <a:gd name="connsiteY52" fmla="*/ 305505 h 1921446"/>
                  <a:gd name="connsiteX53" fmla="*/ 357535 w 663040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63040" h="1921446">
                    <a:moveTo>
                      <a:pt x="596094" y="1156660"/>
                    </a:moveTo>
                    <a:lnTo>
                      <a:pt x="596095" y="1156660"/>
                    </a:lnTo>
                    <a:lnTo>
                      <a:pt x="596094" y="1156660"/>
                    </a:lnTo>
                    <a:close/>
                    <a:moveTo>
                      <a:pt x="157873" y="1003153"/>
                    </a:moveTo>
                    <a:lnTo>
                      <a:pt x="128157" y="1054623"/>
                    </a:lnTo>
                    <a:lnTo>
                      <a:pt x="157873" y="1071779"/>
                    </a:lnTo>
                    <a:close/>
                    <a:moveTo>
                      <a:pt x="357535" y="0"/>
                    </a:moveTo>
                    <a:cubicBezTo>
                      <a:pt x="526261" y="0"/>
                      <a:pt x="663040" y="136779"/>
                      <a:pt x="663040" y="305505"/>
                    </a:cubicBezTo>
                    <a:lnTo>
                      <a:pt x="663040" y="454083"/>
                    </a:lnTo>
                    <a:cubicBezTo>
                      <a:pt x="663040" y="555997"/>
                      <a:pt x="580423" y="638614"/>
                      <a:pt x="478509" y="638614"/>
                    </a:cubicBezTo>
                    <a:lnTo>
                      <a:pt x="476648" y="638614"/>
                    </a:lnTo>
                    <a:lnTo>
                      <a:pt x="469549" y="644133"/>
                    </a:lnTo>
                    <a:lnTo>
                      <a:pt x="420244" y="655610"/>
                    </a:lnTo>
                    <a:lnTo>
                      <a:pt x="429584" y="692969"/>
                    </a:lnTo>
                    <a:lnTo>
                      <a:pt x="474220" y="701981"/>
                    </a:lnTo>
                    <a:cubicBezTo>
                      <a:pt x="498602" y="712294"/>
                      <a:pt x="519346" y="729521"/>
                      <a:pt x="533996" y="751205"/>
                    </a:cubicBezTo>
                    <a:lnTo>
                      <a:pt x="542323" y="768527"/>
                    </a:lnTo>
                    <a:lnTo>
                      <a:pt x="543160" y="769255"/>
                    </a:lnTo>
                    <a:cubicBezTo>
                      <a:pt x="547418" y="774719"/>
                      <a:pt x="550675" y="781109"/>
                      <a:pt x="552581" y="788221"/>
                    </a:cubicBezTo>
                    <a:lnTo>
                      <a:pt x="633803" y="1091345"/>
                    </a:lnTo>
                    <a:cubicBezTo>
                      <a:pt x="637615" y="1105570"/>
                      <a:pt x="635300" y="1119993"/>
                      <a:pt x="628476" y="1131813"/>
                    </a:cubicBezTo>
                    <a:lnTo>
                      <a:pt x="596094" y="1156660"/>
                    </a:lnTo>
                    <a:lnTo>
                      <a:pt x="557199" y="1151540"/>
                    </a:lnTo>
                    <a:lnTo>
                      <a:pt x="557199" y="1285124"/>
                    </a:lnTo>
                    <a:lnTo>
                      <a:pt x="557037" y="1285928"/>
                    </a:lnTo>
                    <a:lnTo>
                      <a:pt x="643989" y="1693928"/>
                    </a:lnTo>
                    <a:lnTo>
                      <a:pt x="521323" y="1693928"/>
                    </a:lnTo>
                    <a:lnTo>
                      <a:pt x="502520" y="1921446"/>
                    </a:lnTo>
                    <a:lnTo>
                      <a:pt x="395248" y="1921446"/>
                    </a:lnTo>
                    <a:lnTo>
                      <a:pt x="376445" y="1693928"/>
                    </a:lnTo>
                    <a:lnTo>
                      <a:pt x="337967" y="1693928"/>
                    </a:lnTo>
                    <a:lnTo>
                      <a:pt x="319164" y="1921446"/>
                    </a:lnTo>
                    <a:lnTo>
                      <a:pt x="211892" y="1921446"/>
                    </a:lnTo>
                    <a:lnTo>
                      <a:pt x="193089" y="1693928"/>
                    </a:lnTo>
                    <a:lnTo>
                      <a:pt x="71081" y="1693928"/>
                    </a:lnTo>
                    <a:lnTo>
                      <a:pt x="158034" y="1285924"/>
                    </a:lnTo>
                    <a:lnTo>
                      <a:pt x="157873" y="1285124"/>
                    </a:lnTo>
                    <a:lnTo>
                      <a:pt x="157873" y="1194937"/>
                    </a:lnTo>
                    <a:lnTo>
                      <a:pt x="26673" y="1119188"/>
                    </a:lnTo>
                    <a:cubicBezTo>
                      <a:pt x="1166" y="1104462"/>
                      <a:pt x="-7573" y="1071846"/>
                      <a:pt x="7154" y="1046339"/>
                    </a:cubicBezTo>
                    <a:lnTo>
                      <a:pt x="7154" y="1046341"/>
                    </a:lnTo>
                    <a:lnTo>
                      <a:pt x="11871" y="1042721"/>
                    </a:lnTo>
                    <a:lnTo>
                      <a:pt x="169910" y="768990"/>
                    </a:lnTo>
                    <a:lnTo>
                      <a:pt x="174056" y="765809"/>
                    </a:lnTo>
                    <a:lnTo>
                      <a:pt x="181076" y="751205"/>
                    </a:lnTo>
                    <a:cubicBezTo>
                      <a:pt x="195726" y="729521"/>
                      <a:pt x="216470" y="712294"/>
                      <a:pt x="240852" y="701981"/>
                    </a:cubicBezTo>
                    <a:lnTo>
                      <a:pt x="285488" y="692969"/>
                    </a:lnTo>
                    <a:lnTo>
                      <a:pt x="294828" y="655610"/>
                    </a:lnTo>
                    <a:lnTo>
                      <a:pt x="245521" y="644133"/>
                    </a:lnTo>
                    <a:lnTo>
                      <a:pt x="238422" y="638614"/>
                    </a:lnTo>
                    <a:lnTo>
                      <a:pt x="236561" y="638614"/>
                    </a:lnTo>
                    <a:cubicBezTo>
                      <a:pt x="134647" y="638614"/>
                      <a:pt x="52030" y="555997"/>
                      <a:pt x="52030" y="454083"/>
                    </a:cubicBezTo>
                    <a:lnTo>
                      <a:pt x="52030" y="305505"/>
                    </a:lnTo>
                    <a:cubicBezTo>
                      <a:pt x="52030" y="136779"/>
                      <a:pt x="188809" y="0"/>
                      <a:pt x="357535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9C34C0C1-9B1A-FCD7-6C29-2C0992270F56}"/>
                  </a:ext>
                </a:extLst>
              </p:cNvPr>
              <p:cNvGrpSpPr/>
              <p:nvPr/>
            </p:nvGrpSpPr>
            <p:grpSpPr>
              <a:xfrm>
                <a:off x="2971672" y="1408752"/>
                <a:ext cx="912341" cy="771158"/>
                <a:chOff x="-751" y="4914165"/>
                <a:chExt cx="831545" cy="702866"/>
              </a:xfrm>
              <a:solidFill>
                <a:srgbClr val="FF6699"/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78C2F5B6-D0C6-98D3-1006-F73AB69A010C}"/>
                    </a:ext>
                  </a:extLst>
                </p:cNvPr>
                <p:cNvSpPr/>
                <p:nvPr/>
              </p:nvSpPr>
              <p:spPr bwMode="auto">
                <a:xfrm rot="18900000">
                  <a:off x="-751" y="5025509"/>
                  <a:ext cx="831545" cy="47988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1BDD172-321C-E9E6-77C4-7DB31CE17E68}"/>
                    </a:ext>
                  </a:extLst>
                </p:cNvPr>
                <p:cNvSpPr/>
                <p:nvPr/>
              </p:nvSpPr>
              <p:spPr bwMode="auto">
                <a:xfrm>
                  <a:off x="65174" y="4914165"/>
                  <a:ext cx="702866" cy="702866"/>
                </a:xfrm>
                <a:custGeom>
                  <a:avLst/>
                  <a:gdLst>
                    <a:gd name="connsiteX0" fmla="*/ 1133529 w 1653894"/>
                    <a:gd name="connsiteY0" fmla="*/ 86248 h 1653894"/>
                    <a:gd name="connsiteX1" fmla="*/ 438722 w 1653894"/>
                    <a:gd name="connsiteY1" fmla="*/ 438725 h 1653894"/>
                    <a:gd name="connsiteX2" fmla="*/ 319342 w 1653894"/>
                    <a:gd name="connsiteY2" fmla="*/ 573880 h 1653894"/>
                    <a:gd name="connsiteX3" fmla="*/ 227131 w 1653894"/>
                    <a:gd name="connsiteY3" fmla="*/ 709586 h 1653894"/>
                    <a:gd name="connsiteX4" fmla="*/ 237483 w 1653894"/>
                    <a:gd name="connsiteY4" fmla="*/ 850714 h 1653894"/>
                    <a:gd name="connsiteX5" fmla="*/ 261273 w 1653894"/>
                    <a:gd name="connsiteY5" fmla="*/ 968130 h 1653894"/>
                    <a:gd name="connsiteX6" fmla="*/ 369932 w 1653894"/>
                    <a:gd name="connsiteY6" fmla="*/ 859471 h 1653894"/>
                    <a:gd name="connsiteX7" fmla="*/ 604899 w 1653894"/>
                    <a:gd name="connsiteY7" fmla="*/ 811829 h 1653894"/>
                    <a:gd name="connsiteX8" fmla="*/ 633216 w 1653894"/>
                    <a:gd name="connsiteY8" fmla="*/ 830634 h 1653894"/>
                    <a:gd name="connsiteX9" fmla="*/ 608110 w 1653894"/>
                    <a:gd name="connsiteY9" fmla="*/ 792026 h 1653894"/>
                    <a:gd name="connsiteX10" fmla="*/ 724257 w 1653894"/>
                    <a:gd name="connsiteY10" fmla="*/ 277709 h 1653894"/>
                    <a:gd name="connsiteX11" fmla="*/ 1392340 w 1653894"/>
                    <a:gd name="connsiteY11" fmla="*/ 261558 h 1653894"/>
                    <a:gd name="connsiteX12" fmla="*/ 1376188 w 1653894"/>
                    <a:gd name="connsiteY12" fmla="*/ 929640 h 1653894"/>
                    <a:gd name="connsiteX13" fmla="*/ 861872 w 1653894"/>
                    <a:gd name="connsiteY13" fmla="*/ 1045786 h 1653894"/>
                    <a:gd name="connsiteX14" fmla="*/ 823263 w 1653894"/>
                    <a:gd name="connsiteY14" fmla="*/ 1020681 h 1653894"/>
                    <a:gd name="connsiteX15" fmla="*/ 842066 w 1653894"/>
                    <a:gd name="connsiteY15" fmla="*/ 1048996 h 1653894"/>
                    <a:gd name="connsiteX16" fmla="*/ 794425 w 1653894"/>
                    <a:gd name="connsiteY16" fmla="*/ 1283963 h 1653894"/>
                    <a:gd name="connsiteX17" fmla="*/ 685765 w 1653894"/>
                    <a:gd name="connsiteY17" fmla="*/ 1392623 h 1653894"/>
                    <a:gd name="connsiteX18" fmla="*/ 803187 w 1653894"/>
                    <a:gd name="connsiteY18" fmla="*/ 1416413 h 1653894"/>
                    <a:gd name="connsiteX19" fmla="*/ 944305 w 1653894"/>
                    <a:gd name="connsiteY19" fmla="*/ 1426766 h 1653894"/>
                    <a:gd name="connsiteX20" fmla="*/ 1080014 w 1653894"/>
                    <a:gd name="connsiteY20" fmla="*/ 1334552 h 1653894"/>
                    <a:gd name="connsiteX21" fmla="*/ 1215169 w 1653894"/>
                    <a:gd name="connsiteY21" fmla="*/ 1215172 h 1653894"/>
                    <a:gd name="connsiteX22" fmla="*/ 1458436 w 1653894"/>
                    <a:gd name="connsiteY22" fmla="*/ 195458 h 1653894"/>
                    <a:gd name="connsiteX23" fmla="*/ 1133529 w 1653894"/>
                    <a:gd name="connsiteY23" fmla="*/ 86248 h 1653894"/>
                    <a:gd name="connsiteX24" fmla="*/ 1250166 w 1653894"/>
                    <a:gd name="connsiteY24" fmla="*/ 633 h 1653894"/>
                    <a:gd name="connsiteX25" fmla="*/ 1537470 w 1653894"/>
                    <a:gd name="connsiteY25" fmla="*/ 116424 h 1653894"/>
                    <a:gd name="connsiteX26" fmla="*/ 1249780 w 1653894"/>
                    <a:gd name="connsiteY26" fmla="*/ 1249780 h 1653894"/>
                    <a:gd name="connsiteX27" fmla="*/ 116424 w 1653894"/>
                    <a:gd name="connsiteY27" fmla="*/ 1537470 h 1653894"/>
                    <a:gd name="connsiteX28" fmla="*/ 404114 w 1653894"/>
                    <a:gd name="connsiteY28" fmla="*/ 404114 h 1653894"/>
                    <a:gd name="connsiteX29" fmla="*/ 1250166 w 1653894"/>
                    <a:gd name="connsiteY29" fmla="*/ 633 h 1653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53894" h="1653894">
                      <a:moveTo>
                        <a:pt x="1133529" y="86248"/>
                      </a:moveTo>
                      <a:cubicBezTo>
                        <a:pt x="916777" y="96463"/>
                        <a:pt x="656699" y="220748"/>
                        <a:pt x="438722" y="438725"/>
                      </a:cubicBezTo>
                      <a:cubicBezTo>
                        <a:pt x="395127" y="482321"/>
                        <a:pt x="355278" y="527601"/>
                        <a:pt x="319342" y="573880"/>
                      </a:cubicBezTo>
                      <a:lnTo>
                        <a:pt x="227131" y="709586"/>
                      </a:lnTo>
                      <a:lnTo>
                        <a:pt x="237483" y="850714"/>
                      </a:lnTo>
                      <a:lnTo>
                        <a:pt x="261273" y="968130"/>
                      </a:lnTo>
                      <a:lnTo>
                        <a:pt x="369932" y="859471"/>
                      </a:lnTo>
                      <a:cubicBezTo>
                        <a:pt x="433454" y="795950"/>
                        <a:pt x="526576" y="780069"/>
                        <a:pt x="604899" y="811829"/>
                      </a:cubicBezTo>
                      <a:lnTo>
                        <a:pt x="633216" y="830634"/>
                      </a:lnTo>
                      <a:lnTo>
                        <a:pt x="608110" y="792026"/>
                      </a:lnTo>
                      <a:cubicBezTo>
                        <a:pt x="543052" y="623096"/>
                        <a:pt x="582548" y="419419"/>
                        <a:pt x="724257" y="277709"/>
                      </a:cubicBezTo>
                      <a:cubicBezTo>
                        <a:pt x="913204" y="88763"/>
                        <a:pt x="1212314" y="81532"/>
                        <a:pt x="1392340" y="261558"/>
                      </a:cubicBezTo>
                      <a:cubicBezTo>
                        <a:pt x="1572366" y="441583"/>
                        <a:pt x="1565134" y="740694"/>
                        <a:pt x="1376188" y="929640"/>
                      </a:cubicBezTo>
                      <a:cubicBezTo>
                        <a:pt x="1234479" y="1071349"/>
                        <a:pt x="1030802" y="1110845"/>
                        <a:pt x="861872" y="1045786"/>
                      </a:cubicBezTo>
                      <a:lnTo>
                        <a:pt x="823263" y="1020681"/>
                      </a:lnTo>
                      <a:lnTo>
                        <a:pt x="842066" y="1048996"/>
                      </a:lnTo>
                      <a:cubicBezTo>
                        <a:pt x="873827" y="1127319"/>
                        <a:pt x="857946" y="1220442"/>
                        <a:pt x="794425" y="1283963"/>
                      </a:cubicBezTo>
                      <a:lnTo>
                        <a:pt x="685765" y="1392623"/>
                      </a:lnTo>
                      <a:lnTo>
                        <a:pt x="803187" y="1416413"/>
                      </a:lnTo>
                      <a:lnTo>
                        <a:pt x="944305" y="1426766"/>
                      </a:lnTo>
                      <a:lnTo>
                        <a:pt x="1080014" y="1334552"/>
                      </a:lnTo>
                      <a:cubicBezTo>
                        <a:pt x="1126293" y="1298616"/>
                        <a:pt x="1171574" y="1258767"/>
                        <a:pt x="1215169" y="1215172"/>
                      </a:cubicBezTo>
                      <a:cubicBezTo>
                        <a:pt x="1563932" y="866409"/>
                        <a:pt x="1672845" y="409867"/>
                        <a:pt x="1458436" y="195458"/>
                      </a:cubicBezTo>
                      <a:cubicBezTo>
                        <a:pt x="1378033" y="115055"/>
                        <a:pt x="1263580" y="80118"/>
                        <a:pt x="1133529" y="86248"/>
                      </a:cubicBezTo>
                      <a:close/>
                      <a:moveTo>
                        <a:pt x="1250166" y="633"/>
                      </a:moveTo>
                      <a:cubicBezTo>
                        <a:pt x="1364770" y="5855"/>
                        <a:pt x="1464494" y="43448"/>
                        <a:pt x="1537470" y="116424"/>
                      </a:cubicBezTo>
                      <a:cubicBezTo>
                        <a:pt x="1770995" y="349949"/>
                        <a:pt x="1642190" y="857370"/>
                        <a:pt x="1249780" y="1249780"/>
                      </a:cubicBezTo>
                      <a:cubicBezTo>
                        <a:pt x="857369" y="1642190"/>
                        <a:pt x="349949" y="1770995"/>
                        <a:pt x="116424" y="1537470"/>
                      </a:cubicBezTo>
                      <a:cubicBezTo>
                        <a:pt x="-117100" y="1303945"/>
                        <a:pt x="11704" y="796525"/>
                        <a:pt x="404114" y="404114"/>
                      </a:cubicBezTo>
                      <a:cubicBezTo>
                        <a:pt x="673896" y="134332"/>
                        <a:pt x="998039" y="-10855"/>
                        <a:pt x="1250166" y="6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1F453485-243C-2A29-435E-5A2013A5F9FD}"/>
                  </a:ext>
                </a:extLst>
              </p:cNvPr>
              <p:cNvSpPr/>
              <p:nvPr/>
            </p:nvSpPr>
            <p:spPr bwMode="auto">
              <a:xfrm rot="17411905" flipV="1">
                <a:off x="3136482" y="1837086"/>
                <a:ext cx="134703" cy="45433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9D50247F-A7C6-6609-124C-34D7541A4780}"/>
                  </a:ext>
                </a:extLst>
              </p:cNvPr>
              <p:cNvSpPr/>
              <p:nvPr/>
            </p:nvSpPr>
            <p:spPr bwMode="auto">
              <a:xfrm rot="18900000" flipV="1">
                <a:off x="3611962" y="1883870"/>
                <a:ext cx="134703" cy="23894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安全のため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乳児をお連れの方は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60A9BB2-2749-3B2D-A488-C595ECA8811D}"/>
              </a:ext>
            </a:extLst>
          </p:cNvPr>
          <p:cNvGrpSpPr/>
          <p:nvPr/>
        </p:nvGrpSpPr>
        <p:grpSpPr>
          <a:xfrm>
            <a:off x="3088199" y="278650"/>
            <a:ext cx="3724562" cy="2841973"/>
            <a:chOff x="1558932" y="431237"/>
            <a:chExt cx="3724562" cy="284197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96A317F-27AA-5DCE-9D79-24C9B507FE22}"/>
                </a:ext>
              </a:extLst>
            </p:cNvPr>
            <p:cNvSpPr/>
            <p:nvPr/>
          </p:nvSpPr>
          <p:spPr bwMode="auto">
            <a:xfrm>
              <a:off x="2068189" y="517750"/>
              <a:ext cx="2719307" cy="2668946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36A5D44-E295-544C-752E-AB6A1676A27A}"/>
                </a:ext>
              </a:extLst>
            </p:cNvPr>
            <p:cNvSpPr/>
            <p:nvPr/>
          </p:nvSpPr>
          <p:spPr bwMode="auto">
            <a:xfrm>
              <a:off x="1982562" y="431237"/>
              <a:ext cx="2895599" cy="2841973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C76EAE8-5E32-1661-10B3-B027C82D5F77}"/>
                </a:ext>
              </a:extLst>
            </p:cNvPr>
            <p:cNvSpPr/>
            <p:nvPr/>
          </p:nvSpPr>
          <p:spPr>
            <a:xfrm rot="18900000">
              <a:off x="1558932" y="1815820"/>
              <a:ext cx="3724562" cy="96111"/>
            </a:xfrm>
            <a:prstGeom prst="rect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078BF6D-CA3B-84EF-9FBD-D528FC4E8ACC}"/>
                </a:ext>
              </a:extLst>
            </p:cNvPr>
            <p:cNvGrpSpPr/>
            <p:nvPr/>
          </p:nvGrpSpPr>
          <p:grpSpPr>
            <a:xfrm>
              <a:off x="2971672" y="638869"/>
              <a:ext cx="912341" cy="2426707"/>
              <a:chOff x="2971672" y="638869"/>
              <a:chExt cx="912341" cy="242670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9EDDF59-AB60-BD22-8F56-14533ED44D65}"/>
                  </a:ext>
                </a:extLst>
              </p:cNvPr>
              <p:cNvSpPr/>
              <p:nvPr/>
            </p:nvSpPr>
            <p:spPr bwMode="auto">
              <a:xfrm>
                <a:off x="2977401" y="638869"/>
                <a:ext cx="837392" cy="2426707"/>
              </a:xfrm>
              <a:custGeom>
                <a:avLst/>
                <a:gdLst>
                  <a:gd name="connsiteX0" fmla="*/ 596094 w 663040"/>
                  <a:gd name="connsiteY0" fmla="*/ 1156660 h 1921446"/>
                  <a:gd name="connsiteX1" fmla="*/ 596095 w 663040"/>
                  <a:gd name="connsiteY1" fmla="*/ 1156660 h 1921446"/>
                  <a:gd name="connsiteX2" fmla="*/ 596094 w 663040"/>
                  <a:gd name="connsiteY2" fmla="*/ 1156660 h 1921446"/>
                  <a:gd name="connsiteX3" fmla="*/ 157873 w 663040"/>
                  <a:gd name="connsiteY3" fmla="*/ 1003153 h 1921446"/>
                  <a:gd name="connsiteX4" fmla="*/ 128157 w 663040"/>
                  <a:gd name="connsiteY4" fmla="*/ 1054623 h 1921446"/>
                  <a:gd name="connsiteX5" fmla="*/ 157873 w 663040"/>
                  <a:gd name="connsiteY5" fmla="*/ 1071779 h 1921446"/>
                  <a:gd name="connsiteX6" fmla="*/ 357535 w 663040"/>
                  <a:gd name="connsiteY6" fmla="*/ 0 h 1921446"/>
                  <a:gd name="connsiteX7" fmla="*/ 663040 w 663040"/>
                  <a:gd name="connsiteY7" fmla="*/ 305505 h 1921446"/>
                  <a:gd name="connsiteX8" fmla="*/ 663040 w 663040"/>
                  <a:gd name="connsiteY8" fmla="*/ 454083 h 1921446"/>
                  <a:gd name="connsiteX9" fmla="*/ 478509 w 663040"/>
                  <a:gd name="connsiteY9" fmla="*/ 638614 h 1921446"/>
                  <a:gd name="connsiteX10" fmla="*/ 476648 w 663040"/>
                  <a:gd name="connsiteY10" fmla="*/ 638614 h 1921446"/>
                  <a:gd name="connsiteX11" fmla="*/ 469549 w 663040"/>
                  <a:gd name="connsiteY11" fmla="*/ 644133 h 1921446"/>
                  <a:gd name="connsiteX12" fmla="*/ 420244 w 663040"/>
                  <a:gd name="connsiteY12" fmla="*/ 655610 h 1921446"/>
                  <a:gd name="connsiteX13" fmla="*/ 429584 w 663040"/>
                  <a:gd name="connsiteY13" fmla="*/ 692969 h 1921446"/>
                  <a:gd name="connsiteX14" fmla="*/ 474220 w 663040"/>
                  <a:gd name="connsiteY14" fmla="*/ 701981 h 1921446"/>
                  <a:gd name="connsiteX15" fmla="*/ 533996 w 663040"/>
                  <a:gd name="connsiteY15" fmla="*/ 751205 h 1921446"/>
                  <a:gd name="connsiteX16" fmla="*/ 542323 w 663040"/>
                  <a:gd name="connsiteY16" fmla="*/ 768527 h 1921446"/>
                  <a:gd name="connsiteX17" fmla="*/ 543160 w 663040"/>
                  <a:gd name="connsiteY17" fmla="*/ 769255 h 1921446"/>
                  <a:gd name="connsiteX18" fmla="*/ 552581 w 663040"/>
                  <a:gd name="connsiteY18" fmla="*/ 788221 h 1921446"/>
                  <a:gd name="connsiteX19" fmla="*/ 633803 w 663040"/>
                  <a:gd name="connsiteY19" fmla="*/ 1091345 h 1921446"/>
                  <a:gd name="connsiteX20" fmla="*/ 628476 w 663040"/>
                  <a:gd name="connsiteY20" fmla="*/ 1131813 h 1921446"/>
                  <a:gd name="connsiteX21" fmla="*/ 596094 w 663040"/>
                  <a:gd name="connsiteY21" fmla="*/ 1156660 h 1921446"/>
                  <a:gd name="connsiteX22" fmla="*/ 557199 w 663040"/>
                  <a:gd name="connsiteY22" fmla="*/ 1151540 h 1921446"/>
                  <a:gd name="connsiteX23" fmla="*/ 557199 w 663040"/>
                  <a:gd name="connsiteY23" fmla="*/ 1285124 h 1921446"/>
                  <a:gd name="connsiteX24" fmla="*/ 557037 w 663040"/>
                  <a:gd name="connsiteY24" fmla="*/ 1285928 h 1921446"/>
                  <a:gd name="connsiteX25" fmla="*/ 643989 w 663040"/>
                  <a:gd name="connsiteY25" fmla="*/ 1693928 h 1921446"/>
                  <a:gd name="connsiteX26" fmla="*/ 521323 w 663040"/>
                  <a:gd name="connsiteY26" fmla="*/ 1693928 h 1921446"/>
                  <a:gd name="connsiteX27" fmla="*/ 502520 w 663040"/>
                  <a:gd name="connsiteY27" fmla="*/ 1921446 h 1921446"/>
                  <a:gd name="connsiteX28" fmla="*/ 395248 w 663040"/>
                  <a:gd name="connsiteY28" fmla="*/ 1921446 h 1921446"/>
                  <a:gd name="connsiteX29" fmla="*/ 376445 w 663040"/>
                  <a:gd name="connsiteY29" fmla="*/ 1693928 h 1921446"/>
                  <a:gd name="connsiteX30" fmla="*/ 337967 w 663040"/>
                  <a:gd name="connsiteY30" fmla="*/ 1693928 h 1921446"/>
                  <a:gd name="connsiteX31" fmla="*/ 319164 w 663040"/>
                  <a:gd name="connsiteY31" fmla="*/ 1921446 h 1921446"/>
                  <a:gd name="connsiteX32" fmla="*/ 211892 w 663040"/>
                  <a:gd name="connsiteY32" fmla="*/ 1921446 h 1921446"/>
                  <a:gd name="connsiteX33" fmla="*/ 193089 w 663040"/>
                  <a:gd name="connsiteY33" fmla="*/ 1693928 h 1921446"/>
                  <a:gd name="connsiteX34" fmla="*/ 71081 w 663040"/>
                  <a:gd name="connsiteY34" fmla="*/ 1693928 h 1921446"/>
                  <a:gd name="connsiteX35" fmla="*/ 158034 w 663040"/>
                  <a:gd name="connsiteY35" fmla="*/ 1285924 h 1921446"/>
                  <a:gd name="connsiteX36" fmla="*/ 157873 w 663040"/>
                  <a:gd name="connsiteY36" fmla="*/ 1285124 h 1921446"/>
                  <a:gd name="connsiteX37" fmla="*/ 157873 w 663040"/>
                  <a:gd name="connsiteY37" fmla="*/ 1194937 h 1921446"/>
                  <a:gd name="connsiteX38" fmla="*/ 26673 w 663040"/>
                  <a:gd name="connsiteY38" fmla="*/ 1119188 h 1921446"/>
                  <a:gd name="connsiteX39" fmla="*/ 7154 w 663040"/>
                  <a:gd name="connsiteY39" fmla="*/ 1046339 h 1921446"/>
                  <a:gd name="connsiteX40" fmla="*/ 7154 w 663040"/>
                  <a:gd name="connsiteY40" fmla="*/ 1046341 h 1921446"/>
                  <a:gd name="connsiteX41" fmla="*/ 11871 w 663040"/>
                  <a:gd name="connsiteY41" fmla="*/ 1042721 h 1921446"/>
                  <a:gd name="connsiteX42" fmla="*/ 169910 w 663040"/>
                  <a:gd name="connsiteY42" fmla="*/ 768990 h 1921446"/>
                  <a:gd name="connsiteX43" fmla="*/ 174056 w 663040"/>
                  <a:gd name="connsiteY43" fmla="*/ 765809 h 1921446"/>
                  <a:gd name="connsiteX44" fmla="*/ 181076 w 663040"/>
                  <a:gd name="connsiteY44" fmla="*/ 751205 h 1921446"/>
                  <a:gd name="connsiteX45" fmla="*/ 240852 w 663040"/>
                  <a:gd name="connsiteY45" fmla="*/ 701981 h 1921446"/>
                  <a:gd name="connsiteX46" fmla="*/ 285488 w 663040"/>
                  <a:gd name="connsiteY46" fmla="*/ 692969 h 1921446"/>
                  <a:gd name="connsiteX47" fmla="*/ 294828 w 663040"/>
                  <a:gd name="connsiteY47" fmla="*/ 655610 h 1921446"/>
                  <a:gd name="connsiteX48" fmla="*/ 245521 w 663040"/>
                  <a:gd name="connsiteY48" fmla="*/ 644133 h 1921446"/>
                  <a:gd name="connsiteX49" fmla="*/ 238422 w 663040"/>
                  <a:gd name="connsiteY49" fmla="*/ 638614 h 1921446"/>
                  <a:gd name="connsiteX50" fmla="*/ 236561 w 663040"/>
                  <a:gd name="connsiteY50" fmla="*/ 638614 h 1921446"/>
                  <a:gd name="connsiteX51" fmla="*/ 52030 w 663040"/>
                  <a:gd name="connsiteY51" fmla="*/ 454083 h 1921446"/>
                  <a:gd name="connsiteX52" fmla="*/ 52030 w 663040"/>
                  <a:gd name="connsiteY52" fmla="*/ 305505 h 1921446"/>
                  <a:gd name="connsiteX53" fmla="*/ 357535 w 663040"/>
                  <a:gd name="connsiteY53" fmla="*/ 0 h 1921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63040" h="1921446">
                    <a:moveTo>
                      <a:pt x="596094" y="1156660"/>
                    </a:moveTo>
                    <a:lnTo>
                      <a:pt x="596095" y="1156660"/>
                    </a:lnTo>
                    <a:lnTo>
                      <a:pt x="596094" y="1156660"/>
                    </a:lnTo>
                    <a:close/>
                    <a:moveTo>
                      <a:pt x="157873" y="1003153"/>
                    </a:moveTo>
                    <a:lnTo>
                      <a:pt x="128157" y="1054623"/>
                    </a:lnTo>
                    <a:lnTo>
                      <a:pt x="157873" y="1071779"/>
                    </a:lnTo>
                    <a:close/>
                    <a:moveTo>
                      <a:pt x="357535" y="0"/>
                    </a:moveTo>
                    <a:cubicBezTo>
                      <a:pt x="526261" y="0"/>
                      <a:pt x="663040" y="136779"/>
                      <a:pt x="663040" y="305505"/>
                    </a:cubicBezTo>
                    <a:lnTo>
                      <a:pt x="663040" y="454083"/>
                    </a:lnTo>
                    <a:cubicBezTo>
                      <a:pt x="663040" y="555997"/>
                      <a:pt x="580423" y="638614"/>
                      <a:pt x="478509" y="638614"/>
                    </a:cubicBezTo>
                    <a:lnTo>
                      <a:pt x="476648" y="638614"/>
                    </a:lnTo>
                    <a:lnTo>
                      <a:pt x="469549" y="644133"/>
                    </a:lnTo>
                    <a:lnTo>
                      <a:pt x="420244" y="655610"/>
                    </a:lnTo>
                    <a:lnTo>
                      <a:pt x="429584" y="692969"/>
                    </a:lnTo>
                    <a:lnTo>
                      <a:pt x="474220" y="701981"/>
                    </a:lnTo>
                    <a:cubicBezTo>
                      <a:pt x="498602" y="712294"/>
                      <a:pt x="519346" y="729521"/>
                      <a:pt x="533996" y="751205"/>
                    </a:cubicBezTo>
                    <a:lnTo>
                      <a:pt x="542323" y="768527"/>
                    </a:lnTo>
                    <a:lnTo>
                      <a:pt x="543160" y="769255"/>
                    </a:lnTo>
                    <a:cubicBezTo>
                      <a:pt x="547418" y="774719"/>
                      <a:pt x="550675" y="781109"/>
                      <a:pt x="552581" y="788221"/>
                    </a:cubicBezTo>
                    <a:lnTo>
                      <a:pt x="633803" y="1091345"/>
                    </a:lnTo>
                    <a:cubicBezTo>
                      <a:pt x="637615" y="1105570"/>
                      <a:pt x="635300" y="1119993"/>
                      <a:pt x="628476" y="1131813"/>
                    </a:cubicBezTo>
                    <a:lnTo>
                      <a:pt x="596094" y="1156660"/>
                    </a:lnTo>
                    <a:lnTo>
                      <a:pt x="557199" y="1151540"/>
                    </a:lnTo>
                    <a:lnTo>
                      <a:pt x="557199" y="1285124"/>
                    </a:lnTo>
                    <a:lnTo>
                      <a:pt x="557037" y="1285928"/>
                    </a:lnTo>
                    <a:lnTo>
                      <a:pt x="643989" y="1693928"/>
                    </a:lnTo>
                    <a:lnTo>
                      <a:pt x="521323" y="1693928"/>
                    </a:lnTo>
                    <a:lnTo>
                      <a:pt x="502520" y="1921446"/>
                    </a:lnTo>
                    <a:lnTo>
                      <a:pt x="395248" y="1921446"/>
                    </a:lnTo>
                    <a:lnTo>
                      <a:pt x="376445" y="1693928"/>
                    </a:lnTo>
                    <a:lnTo>
                      <a:pt x="337967" y="1693928"/>
                    </a:lnTo>
                    <a:lnTo>
                      <a:pt x="319164" y="1921446"/>
                    </a:lnTo>
                    <a:lnTo>
                      <a:pt x="211892" y="1921446"/>
                    </a:lnTo>
                    <a:lnTo>
                      <a:pt x="193089" y="1693928"/>
                    </a:lnTo>
                    <a:lnTo>
                      <a:pt x="71081" y="1693928"/>
                    </a:lnTo>
                    <a:lnTo>
                      <a:pt x="158034" y="1285924"/>
                    </a:lnTo>
                    <a:lnTo>
                      <a:pt x="157873" y="1285124"/>
                    </a:lnTo>
                    <a:lnTo>
                      <a:pt x="157873" y="1194937"/>
                    </a:lnTo>
                    <a:lnTo>
                      <a:pt x="26673" y="1119188"/>
                    </a:lnTo>
                    <a:cubicBezTo>
                      <a:pt x="1166" y="1104462"/>
                      <a:pt x="-7573" y="1071846"/>
                      <a:pt x="7154" y="1046339"/>
                    </a:cubicBezTo>
                    <a:lnTo>
                      <a:pt x="7154" y="1046341"/>
                    </a:lnTo>
                    <a:lnTo>
                      <a:pt x="11871" y="1042721"/>
                    </a:lnTo>
                    <a:lnTo>
                      <a:pt x="169910" y="768990"/>
                    </a:lnTo>
                    <a:lnTo>
                      <a:pt x="174056" y="765809"/>
                    </a:lnTo>
                    <a:lnTo>
                      <a:pt x="181076" y="751205"/>
                    </a:lnTo>
                    <a:cubicBezTo>
                      <a:pt x="195726" y="729521"/>
                      <a:pt x="216470" y="712294"/>
                      <a:pt x="240852" y="701981"/>
                    </a:cubicBezTo>
                    <a:lnTo>
                      <a:pt x="285488" y="692969"/>
                    </a:lnTo>
                    <a:lnTo>
                      <a:pt x="294828" y="655610"/>
                    </a:lnTo>
                    <a:lnTo>
                      <a:pt x="245521" y="644133"/>
                    </a:lnTo>
                    <a:lnTo>
                      <a:pt x="238422" y="638614"/>
                    </a:lnTo>
                    <a:lnTo>
                      <a:pt x="236561" y="638614"/>
                    </a:lnTo>
                    <a:cubicBezTo>
                      <a:pt x="134647" y="638614"/>
                      <a:pt x="52030" y="555997"/>
                      <a:pt x="52030" y="454083"/>
                    </a:cubicBezTo>
                    <a:lnTo>
                      <a:pt x="52030" y="305505"/>
                    </a:lnTo>
                    <a:cubicBezTo>
                      <a:pt x="52030" y="136779"/>
                      <a:pt x="188809" y="0"/>
                      <a:pt x="357535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9B6AC63-CFC5-7384-3390-875E9B741130}"/>
                  </a:ext>
                </a:extLst>
              </p:cNvPr>
              <p:cNvGrpSpPr/>
              <p:nvPr/>
            </p:nvGrpSpPr>
            <p:grpSpPr>
              <a:xfrm>
                <a:off x="2971672" y="1408752"/>
                <a:ext cx="912341" cy="771158"/>
                <a:chOff x="-751" y="4914165"/>
                <a:chExt cx="831545" cy="702866"/>
              </a:xfrm>
              <a:solidFill>
                <a:srgbClr val="FF6699"/>
              </a:solidFill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A2440C09-2C3A-6C4F-8339-5B1A2FC3B665}"/>
                    </a:ext>
                  </a:extLst>
                </p:cNvPr>
                <p:cNvSpPr/>
                <p:nvPr/>
              </p:nvSpPr>
              <p:spPr bwMode="auto">
                <a:xfrm rot="18900000">
                  <a:off x="-751" y="5025509"/>
                  <a:ext cx="831545" cy="47988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3A74484-3736-D058-75A1-450C30A50B4B}"/>
                    </a:ext>
                  </a:extLst>
                </p:cNvPr>
                <p:cNvSpPr/>
                <p:nvPr/>
              </p:nvSpPr>
              <p:spPr bwMode="auto">
                <a:xfrm>
                  <a:off x="65174" y="4914165"/>
                  <a:ext cx="702866" cy="702866"/>
                </a:xfrm>
                <a:custGeom>
                  <a:avLst/>
                  <a:gdLst>
                    <a:gd name="connsiteX0" fmla="*/ 1133529 w 1653894"/>
                    <a:gd name="connsiteY0" fmla="*/ 86248 h 1653894"/>
                    <a:gd name="connsiteX1" fmla="*/ 438722 w 1653894"/>
                    <a:gd name="connsiteY1" fmla="*/ 438725 h 1653894"/>
                    <a:gd name="connsiteX2" fmla="*/ 319342 w 1653894"/>
                    <a:gd name="connsiteY2" fmla="*/ 573880 h 1653894"/>
                    <a:gd name="connsiteX3" fmla="*/ 227131 w 1653894"/>
                    <a:gd name="connsiteY3" fmla="*/ 709586 h 1653894"/>
                    <a:gd name="connsiteX4" fmla="*/ 237483 w 1653894"/>
                    <a:gd name="connsiteY4" fmla="*/ 850714 h 1653894"/>
                    <a:gd name="connsiteX5" fmla="*/ 261273 w 1653894"/>
                    <a:gd name="connsiteY5" fmla="*/ 968130 h 1653894"/>
                    <a:gd name="connsiteX6" fmla="*/ 369932 w 1653894"/>
                    <a:gd name="connsiteY6" fmla="*/ 859471 h 1653894"/>
                    <a:gd name="connsiteX7" fmla="*/ 604899 w 1653894"/>
                    <a:gd name="connsiteY7" fmla="*/ 811829 h 1653894"/>
                    <a:gd name="connsiteX8" fmla="*/ 633216 w 1653894"/>
                    <a:gd name="connsiteY8" fmla="*/ 830634 h 1653894"/>
                    <a:gd name="connsiteX9" fmla="*/ 608110 w 1653894"/>
                    <a:gd name="connsiteY9" fmla="*/ 792026 h 1653894"/>
                    <a:gd name="connsiteX10" fmla="*/ 724257 w 1653894"/>
                    <a:gd name="connsiteY10" fmla="*/ 277709 h 1653894"/>
                    <a:gd name="connsiteX11" fmla="*/ 1392340 w 1653894"/>
                    <a:gd name="connsiteY11" fmla="*/ 261558 h 1653894"/>
                    <a:gd name="connsiteX12" fmla="*/ 1376188 w 1653894"/>
                    <a:gd name="connsiteY12" fmla="*/ 929640 h 1653894"/>
                    <a:gd name="connsiteX13" fmla="*/ 861872 w 1653894"/>
                    <a:gd name="connsiteY13" fmla="*/ 1045786 h 1653894"/>
                    <a:gd name="connsiteX14" fmla="*/ 823263 w 1653894"/>
                    <a:gd name="connsiteY14" fmla="*/ 1020681 h 1653894"/>
                    <a:gd name="connsiteX15" fmla="*/ 842066 w 1653894"/>
                    <a:gd name="connsiteY15" fmla="*/ 1048996 h 1653894"/>
                    <a:gd name="connsiteX16" fmla="*/ 794425 w 1653894"/>
                    <a:gd name="connsiteY16" fmla="*/ 1283963 h 1653894"/>
                    <a:gd name="connsiteX17" fmla="*/ 685765 w 1653894"/>
                    <a:gd name="connsiteY17" fmla="*/ 1392623 h 1653894"/>
                    <a:gd name="connsiteX18" fmla="*/ 803187 w 1653894"/>
                    <a:gd name="connsiteY18" fmla="*/ 1416413 h 1653894"/>
                    <a:gd name="connsiteX19" fmla="*/ 944305 w 1653894"/>
                    <a:gd name="connsiteY19" fmla="*/ 1426766 h 1653894"/>
                    <a:gd name="connsiteX20" fmla="*/ 1080014 w 1653894"/>
                    <a:gd name="connsiteY20" fmla="*/ 1334552 h 1653894"/>
                    <a:gd name="connsiteX21" fmla="*/ 1215169 w 1653894"/>
                    <a:gd name="connsiteY21" fmla="*/ 1215172 h 1653894"/>
                    <a:gd name="connsiteX22" fmla="*/ 1458436 w 1653894"/>
                    <a:gd name="connsiteY22" fmla="*/ 195458 h 1653894"/>
                    <a:gd name="connsiteX23" fmla="*/ 1133529 w 1653894"/>
                    <a:gd name="connsiteY23" fmla="*/ 86248 h 1653894"/>
                    <a:gd name="connsiteX24" fmla="*/ 1250166 w 1653894"/>
                    <a:gd name="connsiteY24" fmla="*/ 633 h 1653894"/>
                    <a:gd name="connsiteX25" fmla="*/ 1537470 w 1653894"/>
                    <a:gd name="connsiteY25" fmla="*/ 116424 h 1653894"/>
                    <a:gd name="connsiteX26" fmla="*/ 1249780 w 1653894"/>
                    <a:gd name="connsiteY26" fmla="*/ 1249780 h 1653894"/>
                    <a:gd name="connsiteX27" fmla="*/ 116424 w 1653894"/>
                    <a:gd name="connsiteY27" fmla="*/ 1537470 h 1653894"/>
                    <a:gd name="connsiteX28" fmla="*/ 404114 w 1653894"/>
                    <a:gd name="connsiteY28" fmla="*/ 404114 h 1653894"/>
                    <a:gd name="connsiteX29" fmla="*/ 1250166 w 1653894"/>
                    <a:gd name="connsiteY29" fmla="*/ 633 h 1653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653894" h="1653894">
                      <a:moveTo>
                        <a:pt x="1133529" y="86248"/>
                      </a:moveTo>
                      <a:cubicBezTo>
                        <a:pt x="916777" y="96463"/>
                        <a:pt x="656699" y="220748"/>
                        <a:pt x="438722" y="438725"/>
                      </a:cubicBezTo>
                      <a:cubicBezTo>
                        <a:pt x="395127" y="482321"/>
                        <a:pt x="355278" y="527601"/>
                        <a:pt x="319342" y="573880"/>
                      </a:cubicBezTo>
                      <a:lnTo>
                        <a:pt x="227131" y="709586"/>
                      </a:lnTo>
                      <a:lnTo>
                        <a:pt x="237483" y="850714"/>
                      </a:lnTo>
                      <a:lnTo>
                        <a:pt x="261273" y="968130"/>
                      </a:lnTo>
                      <a:lnTo>
                        <a:pt x="369932" y="859471"/>
                      </a:lnTo>
                      <a:cubicBezTo>
                        <a:pt x="433454" y="795950"/>
                        <a:pt x="526576" y="780069"/>
                        <a:pt x="604899" y="811829"/>
                      </a:cubicBezTo>
                      <a:lnTo>
                        <a:pt x="633216" y="830634"/>
                      </a:lnTo>
                      <a:lnTo>
                        <a:pt x="608110" y="792026"/>
                      </a:lnTo>
                      <a:cubicBezTo>
                        <a:pt x="543052" y="623096"/>
                        <a:pt x="582548" y="419419"/>
                        <a:pt x="724257" y="277709"/>
                      </a:cubicBezTo>
                      <a:cubicBezTo>
                        <a:pt x="913204" y="88763"/>
                        <a:pt x="1212314" y="81532"/>
                        <a:pt x="1392340" y="261558"/>
                      </a:cubicBezTo>
                      <a:cubicBezTo>
                        <a:pt x="1572366" y="441583"/>
                        <a:pt x="1565134" y="740694"/>
                        <a:pt x="1376188" y="929640"/>
                      </a:cubicBezTo>
                      <a:cubicBezTo>
                        <a:pt x="1234479" y="1071349"/>
                        <a:pt x="1030802" y="1110845"/>
                        <a:pt x="861872" y="1045786"/>
                      </a:cubicBezTo>
                      <a:lnTo>
                        <a:pt x="823263" y="1020681"/>
                      </a:lnTo>
                      <a:lnTo>
                        <a:pt x="842066" y="1048996"/>
                      </a:lnTo>
                      <a:cubicBezTo>
                        <a:pt x="873827" y="1127319"/>
                        <a:pt x="857946" y="1220442"/>
                        <a:pt x="794425" y="1283963"/>
                      </a:cubicBezTo>
                      <a:lnTo>
                        <a:pt x="685765" y="1392623"/>
                      </a:lnTo>
                      <a:lnTo>
                        <a:pt x="803187" y="1416413"/>
                      </a:lnTo>
                      <a:lnTo>
                        <a:pt x="944305" y="1426766"/>
                      </a:lnTo>
                      <a:lnTo>
                        <a:pt x="1080014" y="1334552"/>
                      </a:lnTo>
                      <a:cubicBezTo>
                        <a:pt x="1126293" y="1298616"/>
                        <a:pt x="1171574" y="1258767"/>
                        <a:pt x="1215169" y="1215172"/>
                      </a:cubicBezTo>
                      <a:cubicBezTo>
                        <a:pt x="1563932" y="866409"/>
                        <a:pt x="1672845" y="409867"/>
                        <a:pt x="1458436" y="195458"/>
                      </a:cubicBezTo>
                      <a:cubicBezTo>
                        <a:pt x="1378033" y="115055"/>
                        <a:pt x="1263580" y="80118"/>
                        <a:pt x="1133529" y="86248"/>
                      </a:cubicBezTo>
                      <a:close/>
                      <a:moveTo>
                        <a:pt x="1250166" y="633"/>
                      </a:moveTo>
                      <a:cubicBezTo>
                        <a:pt x="1364770" y="5855"/>
                        <a:pt x="1464494" y="43448"/>
                        <a:pt x="1537470" y="116424"/>
                      </a:cubicBezTo>
                      <a:cubicBezTo>
                        <a:pt x="1770995" y="349949"/>
                        <a:pt x="1642190" y="857370"/>
                        <a:pt x="1249780" y="1249780"/>
                      </a:cubicBezTo>
                      <a:cubicBezTo>
                        <a:pt x="857369" y="1642190"/>
                        <a:pt x="349949" y="1770995"/>
                        <a:pt x="116424" y="1537470"/>
                      </a:cubicBezTo>
                      <a:cubicBezTo>
                        <a:pt x="-117100" y="1303945"/>
                        <a:pt x="11704" y="796525"/>
                        <a:pt x="404114" y="404114"/>
                      </a:cubicBezTo>
                      <a:cubicBezTo>
                        <a:pt x="673896" y="134332"/>
                        <a:pt x="998039" y="-10855"/>
                        <a:pt x="1250166" y="6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27E7E85E-742F-7C2D-0FB7-BC738AB86F4E}"/>
                  </a:ext>
                </a:extLst>
              </p:cNvPr>
              <p:cNvSpPr/>
              <p:nvPr/>
            </p:nvSpPr>
            <p:spPr bwMode="auto">
              <a:xfrm rot="17411905" flipV="1">
                <a:off x="3136482" y="1837086"/>
                <a:ext cx="134703" cy="45433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DFEC9333-D0A5-6CD4-520E-074089CCC163}"/>
                  </a:ext>
                </a:extLst>
              </p:cNvPr>
              <p:cNvSpPr/>
              <p:nvPr/>
            </p:nvSpPr>
            <p:spPr bwMode="auto">
              <a:xfrm rot="18900000" flipV="1">
                <a:off x="3611962" y="1883870"/>
                <a:ext cx="134703" cy="23894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乳児をお連れの方は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0510C8-FEF0-0A79-365E-9D04B9A33633}"/>
              </a:ext>
            </a:extLst>
          </p:cNvPr>
          <p:cNvGrpSpPr/>
          <p:nvPr/>
        </p:nvGrpSpPr>
        <p:grpSpPr>
          <a:xfrm>
            <a:off x="7608295" y="3958956"/>
            <a:ext cx="1620180" cy="2645249"/>
            <a:chOff x="3459466" y="863715"/>
            <a:chExt cx="2970330" cy="484962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02E6335-44F6-BB92-B90A-F5AA02BFB6D1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D28F73E-9A71-7B7F-C3C8-852052BC48D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AA55C92-1A0E-86CF-D406-BE19DA71BF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2DD6C5A-134B-160F-B2DF-F64F4247E29D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031D17FD-0B68-1769-EB14-07459372D9E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1F39A4E7-30CF-A875-A9B4-97324A8A201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11B6FBB-CD53-368B-58B3-01DCEC02DA8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8708A89A-7881-B58B-E5BE-1CD0B503589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E64E1694-2E0A-182E-7561-4E6187D47247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" name="涙形 64">
                <a:extLst>
                  <a:ext uri="{FF2B5EF4-FFF2-40B4-BE49-F238E27FC236}">
                    <a16:creationId xmlns:a16="http://schemas.microsoft.com/office/drawing/2014/main" id="{71422B73-89CD-FC22-05E4-EF2950FD22F4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片側の 2 つの角を丸めた四角形 298">
                <a:extLst>
                  <a:ext uri="{FF2B5EF4-FFF2-40B4-BE49-F238E27FC236}">
                    <a16:creationId xmlns:a16="http://schemas.microsoft.com/office/drawing/2014/main" id="{0C8D367B-818E-6C2A-E40A-D025C94EF3D9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涙形 64">
                <a:extLst>
                  <a:ext uri="{FF2B5EF4-FFF2-40B4-BE49-F238E27FC236}">
                    <a16:creationId xmlns:a16="http://schemas.microsoft.com/office/drawing/2014/main" id="{7F3031C7-FDB3-50F7-5679-26216150ADD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304">
                <a:extLst>
                  <a:ext uri="{FF2B5EF4-FFF2-40B4-BE49-F238E27FC236}">
                    <a16:creationId xmlns:a16="http://schemas.microsoft.com/office/drawing/2014/main" id="{948223F1-0855-1F3A-6261-9B791255DD51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305">
                <a:extLst>
                  <a:ext uri="{FF2B5EF4-FFF2-40B4-BE49-F238E27FC236}">
                    <a16:creationId xmlns:a16="http://schemas.microsoft.com/office/drawing/2014/main" id="{30A6D7C8-1CDF-6AF6-A436-DEEC9CB60F0A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E46138F-9F62-4BEA-D35F-A56F57C511F9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91" name="円/楕円 342">
                  <a:extLst>
                    <a:ext uri="{FF2B5EF4-FFF2-40B4-BE49-F238E27FC236}">
                      <a16:creationId xmlns:a16="http://schemas.microsoft.com/office/drawing/2014/main" id="{E797F742-97A5-CF22-65F1-134E719D10E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343">
                  <a:extLst>
                    <a:ext uri="{FF2B5EF4-FFF2-40B4-BE49-F238E27FC236}">
                      <a16:creationId xmlns:a16="http://schemas.microsoft.com/office/drawing/2014/main" id="{E98AA7D3-862E-0054-92D8-2D7DFCB9650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636742B-36C1-24AA-6827-18E8C878CB48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89" name="円/楕円 340">
                  <a:extLst>
                    <a:ext uri="{FF2B5EF4-FFF2-40B4-BE49-F238E27FC236}">
                      <a16:creationId xmlns:a16="http://schemas.microsoft.com/office/drawing/2014/main" id="{8AE26DC8-51E6-6A79-C778-D28DC95C30F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341">
                  <a:extLst>
                    <a:ext uri="{FF2B5EF4-FFF2-40B4-BE49-F238E27FC236}">
                      <a16:creationId xmlns:a16="http://schemas.microsoft.com/office/drawing/2014/main" id="{A143AC9F-6F8B-593A-457B-01EDC6BB3DB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013CB836-4A81-7DB6-5107-DEA657CFA61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0F41D8E7-243E-A029-1027-353601DF156A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A856C100-8254-D835-B592-B9F94082A40E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559">
              <a:extLst>
                <a:ext uri="{FF2B5EF4-FFF2-40B4-BE49-F238E27FC236}">
                  <a16:creationId xmlns:a16="http://schemas.microsoft.com/office/drawing/2014/main" id="{A51D61D2-A34F-A97D-E40C-70EB146B779E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台形 441">
              <a:extLst>
                <a:ext uri="{FF2B5EF4-FFF2-40B4-BE49-F238E27FC236}">
                  <a16:creationId xmlns:a16="http://schemas.microsoft.com/office/drawing/2014/main" id="{3D6F8629-D206-D0B8-CC28-2C1C065288FD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1A901F0-FA84-8D49-BDFB-315497D0FB9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75" name="円/楕円 303">
                <a:extLst>
                  <a:ext uri="{FF2B5EF4-FFF2-40B4-BE49-F238E27FC236}">
                    <a16:creationId xmlns:a16="http://schemas.microsoft.com/office/drawing/2014/main" id="{E053F9A6-B2FA-5711-20AD-E464AD7649C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E8F70DC7-F2D9-80D6-8391-5AD669F01EB0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アーチ 76">
                <a:extLst>
                  <a:ext uri="{FF2B5EF4-FFF2-40B4-BE49-F238E27FC236}">
                    <a16:creationId xmlns:a16="http://schemas.microsoft.com/office/drawing/2014/main" id="{FE641D20-46D9-EBBF-53CB-4F636AB796E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アーチ 77">
                <a:extLst>
                  <a:ext uri="{FF2B5EF4-FFF2-40B4-BE49-F238E27FC236}">
                    <a16:creationId xmlns:a16="http://schemas.microsoft.com/office/drawing/2014/main" id="{A166FD0D-D496-3F3D-E36F-DAEA6279356C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アーチ 78">
                <a:extLst>
                  <a:ext uri="{FF2B5EF4-FFF2-40B4-BE49-F238E27FC236}">
                    <a16:creationId xmlns:a16="http://schemas.microsoft.com/office/drawing/2014/main" id="{D29E0F35-D3F8-F7B9-132B-E7418B56B509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4E41D10-0E52-7F44-B370-445E32ECC20F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73" name="角丸四角形 559">
                <a:extLst>
                  <a:ext uri="{FF2B5EF4-FFF2-40B4-BE49-F238E27FC236}">
                    <a16:creationId xmlns:a16="http://schemas.microsoft.com/office/drawing/2014/main" id="{B11FE280-7F5B-8798-4AB1-C3BACEAD0202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台形 441">
                <a:extLst>
                  <a:ext uri="{FF2B5EF4-FFF2-40B4-BE49-F238E27FC236}">
                    <a16:creationId xmlns:a16="http://schemas.microsoft.com/office/drawing/2014/main" id="{6C8AC93B-FF8C-2479-DE7E-68F4EB0AB7FE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1211267" y="595745"/>
            <a:ext cx="7641788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安全のため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乳児をお連れの方は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AC9176A-0E10-8DD7-47DF-FA47CB5BF523}"/>
              </a:ext>
            </a:extLst>
          </p:cNvPr>
          <p:cNvGrpSpPr/>
          <p:nvPr/>
        </p:nvGrpSpPr>
        <p:grpSpPr>
          <a:xfrm>
            <a:off x="7653300" y="3879050"/>
            <a:ext cx="1618258" cy="2737924"/>
            <a:chOff x="3672669" y="3084576"/>
            <a:chExt cx="2240646" cy="3790939"/>
          </a:xfrm>
        </p:grpSpPr>
        <p:sp>
          <p:nvSpPr>
            <p:cNvPr id="10" name="円/楕円 506">
              <a:extLst>
                <a:ext uri="{FF2B5EF4-FFF2-40B4-BE49-F238E27FC236}">
                  <a16:creationId xmlns:a16="http://schemas.microsoft.com/office/drawing/2014/main" id="{E4EE0C17-669F-129B-EC0C-774E944C2A85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 507">
              <a:extLst>
                <a:ext uri="{FF2B5EF4-FFF2-40B4-BE49-F238E27FC236}">
                  <a16:creationId xmlns:a16="http://schemas.microsoft.com/office/drawing/2014/main" id="{01B9393D-0A6B-AF1B-933A-4B76C466A90C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508">
              <a:extLst>
                <a:ext uri="{FF2B5EF4-FFF2-40B4-BE49-F238E27FC236}">
                  <a16:creationId xmlns:a16="http://schemas.microsoft.com/office/drawing/2014/main" id="{3F680887-4EA4-46C2-12D6-6EF6B1BD17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涙形 64">
              <a:extLst>
                <a:ext uri="{FF2B5EF4-FFF2-40B4-BE49-F238E27FC236}">
                  <a16:creationId xmlns:a16="http://schemas.microsoft.com/office/drawing/2014/main" id="{5A091A3E-4863-C6FF-CA97-3C998B96E18F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30ECE178-E68A-4CB9-3804-284FAC37F2DA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3DF864D1-5586-1B69-6BAB-5B581CB5F504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片側の 2 つの角を丸めた四角形 513">
              <a:extLst>
                <a:ext uri="{FF2B5EF4-FFF2-40B4-BE49-F238E27FC236}">
                  <a16:creationId xmlns:a16="http://schemas.microsoft.com/office/drawing/2014/main" id="{5DE91BCD-9409-07FF-3C23-7E2FDB370700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C32788C-5490-D0A1-49BA-6122F905E3B4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DF305FCB-140E-4036-4E11-54ED560188FE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1A5E114A-8323-1A78-40B2-47041214000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517">
              <a:extLst>
                <a:ext uri="{FF2B5EF4-FFF2-40B4-BE49-F238E27FC236}">
                  <a16:creationId xmlns:a16="http://schemas.microsoft.com/office/drawing/2014/main" id="{F9D3C0B9-E0B6-75A2-0590-8138F36E9361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518">
              <a:extLst>
                <a:ext uri="{FF2B5EF4-FFF2-40B4-BE49-F238E27FC236}">
                  <a16:creationId xmlns:a16="http://schemas.microsoft.com/office/drawing/2014/main" id="{44A9B0EF-DAB1-5E27-D9EB-70E498660752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548">
              <a:extLst>
                <a:ext uri="{FF2B5EF4-FFF2-40B4-BE49-F238E27FC236}">
                  <a16:creationId xmlns:a16="http://schemas.microsoft.com/office/drawing/2014/main" id="{0CE07D05-9E63-73D9-39DD-C15FEC048732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月 550">
              <a:extLst>
                <a:ext uri="{FF2B5EF4-FFF2-40B4-BE49-F238E27FC236}">
                  <a16:creationId xmlns:a16="http://schemas.microsoft.com/office/drawing/2014/main" id="{0E85EB13-0F26-BA6E-E4D7-99726DEF2EF6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3C8A937-2259-4AE6-10D5-2AA87235399E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7659D760-8A89-10AE-879D-A29C247AE586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0890EF6A-0A4C-9784-A1F3-04FB4533B795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441">
                <a:extLst>
                  <a:ext uri="{FF2B5EF4-FFF2-40B4-BE49-F238E27FC236}">
                    <a16:creationId xmlns:a16="http://schemas.microsoft.com/office/drawing/2014/main" id="{017BD631-46B5-F7C4-840D-412F0847EC19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81010CD-DFA0-79FA-94CE-85B3057F5781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77B9CA9C-C9E5-46FD-FB69-2BE712CFAC3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C9668C0F-A487-A80E-AF5E-B194525C4036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08D618B4-D588-0D44-356A-6B5580D7F6D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7E59B6D-3292-7E2C-80D7-1A899389D3F3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01" name="円/楕円 536">
                <a:extLst>
                  <a:ext uri="{FF2B5EF4-FFF2-40B4-BE49-F238E27FC236}">
                    <a16:creationId xmlns:a16="http://schemas.microsoft.com/office/drawing/2014/main" id="{BD68071B-0B54-C45A-177F-6B0D37AE3CF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537">
                <a:extLst>
                  <a:ext uri="{FF2B5EF4-FFF2-40B4-BE49-F238E27FC236}">
                    <a16:creationId xmlns:a16="http://schemas.microsoft.com/office/drawing/2014/main" id="{ADE68A4B-8546-6E6A-B63F-956E675E943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389820E-6B49-5041-BD27-CD926EFAF3A5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9" name="円/楕円 534">
                <a:extLst>
                  <a:ext uri="{FF2B5EF4-FFF2-40B4-BE49-F238E27FC236}">
                    <a16:creationId xmlns:a16="http://schemas.microsoft.com/office/drawing/2014/main" id="{5CABB2CA-8409-5A88-F590-40BD4022CC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535">
                <a:extLst>
                  <a:ext uri="{FF2B5EF4-FFF2-40B4-BE49-F238E27FC236}">
                    <a16:creationId xmlns:a16="http://schemas.microsoft.com/office/drawing/2014/main" id="{50CAA93A-7AB0-74C6-BD79-24C732C21BA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525">
              <a:extLst>
                <a:ext uri="{FF2B5EF4-FFF2-40B4-BE49-F238E27FC236}">
                  <a16:creationId xmlns:a16="http://schemas.microsoft.com/office/drawing/2014/main" id="{F6BBC6D7-94C4-FC1A-BB5D-86027F2FE644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アーチ 29">
              <a:extLst>
                <a:ext uri="{FF2B5EF4-FFF2-40B4-BE49-F238E27FC236}">
                  <a16:creationId xmlns:a16="http://schemas.microsoft.com/office/drawing/2014/main" id="{7F60DD19-9FA2-4CB9-5C6B-6AE5C8B31F4E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アーチ 30">
              <a:extLst>
                <a:ext uri="{FF2B5EF4-FFF2-40B4-BE49-F238E27FC236}">
                  <a16:creationId xmlns:a16="http://schemas.microsoft.com/office/drawing/2014/main" id="{E3F0F517-B307-06F5-0CF6-43C1AD5AAC24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69220035-46EC-8187-FD3C-B910CAADAC72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07">
              <a:extLst>
                <a:ext uri="{FF2B5EF4-FFF2-40B4-BE49-F238E27FC236}">
                  <a16:creationId xmlns:a16="http://schemas.microsoft.com/office/drawing/2014/main" id="{41D07E2C-2B73-9383-F3DD-756A80A5ACBE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F02EA300-AF36-ABC0-8128-EB7FCC4CD7B6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609">
              <a:extLst>
                <a:ext uri="{FF2B5EF4-FFF2-40B4-BE49-F238E27FC236}">
                  <a16:creationId xmlns:a16="http://schemas.microsoft.com/office/drawing/2014/main" id="{1F347943-FC09-26C3-1727-7ACCDA0F4B85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32">
              <a:extLst>
                <a:ext uri="{FF2B5EF4-FFF2-40B4-BE49-F238E27FC236}">
                  <a16:creationId xmlns:a16="http://schemas.microsoft.com/office/drawing/2014/main" id="{4048F099-92E9-51C5-C26A-01259E991551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533">
              <a:extLst>
                <a:ext uri="{FF2B5EF4-FFF2-40B4-BE49-F238E27FC236}">
                  <a16:creationId xmlns:a16="http://schemas.microsoft.com/office/drawing/2014/main" id="{82AF5DED-3071-8822-9483-2FF5F54FCBCD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poph04_乳児をお連れの方は入店できません</dc:title>
  <dc:subject>poph04_乳児をお連れの方は入店できません</dc:subject>
  <dc:creator>でじけろお</dc:creator>
  <cp:lastModifiedBy/>
  <cp:revision>1</cp:revision>
  <dcterms:created xsi:type="dcterms:W3CDTF">2014-12-04T06:28:23Z</dcterms:created>
  <dcterms:modified xsi:type="dcterms:W3CDTF">2024-12-21T17:29:51Z</dcterms:modified>
  <cp:version>1</cp:version>
</cp:coreProperties>
</file>