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158" y="1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16505" y="2926795"/>
            <a:ext cx="8001000" cy="40524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乳児を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お連れの方は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F2A400-DF99-EEE8-38E7-EDFD03AB2292}"/>
              </a:ext>
            </a:extLst>
          </p:cNvPr>
          <p:cNvSpPr txBox="1"/>
          <p:nvPr/>
        </p:nvSpPr>
        <p:spPr>
          <a:xfrm rot="5400000">
            <a:off x="-1028701" y="2724149"/>
            <a:ext cx="8915400" cy="44577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CA19D4-1E26-0F9D-F0D6-7E0CDE0F3B69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CBA77E8-B5F9-AA13-30E2-2CABDC239C3F}"/>
              </a:ext>
            </a:extLst>
          </p:cNvPr>
          <p:cNvGrpSpPr/>
          <p:nvPr/>
        </p:nvGrpSpPr>
        <p:grpSpPr>
          <a:xfrm>
            <a:off x="1558932" y="431237"/>
            <a:ext cx="3724562" cy="2841973"/>
            <a:chOff x="1558932" y="431237"/>
            <a:chExt cx="3724562" cy="2841973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70BE6DC3-A01E-E449-54F6-FBEAB30ED78D}"/>
                </a:ext>
              </a:extLst>
            </p:cNvPr>
            <p:cNvSpPr/>
            <p:nvPr/>
          </p:nvSpPr>
          <p:spPr bwMode="auto">
            <a:xfrm>
              <a:off x="2068189" y="517750"/>
              <a:ext cx="2719307" cy="2668946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7252976-DF24-99BE-572D-85597F23FA7C}"/>
                </a:ext>
              </a:extLst>
            </p:cNvPr>
            <p:cNvSpPr/>
            <p:nvPr/>
          </p:nvSpPr>
          <p:spPr bwMode="auto">
            <a:xfrm>
              <a:off x="1982562" y="431237"/>
              <a:ext cx="2895599" cy="2841973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B495B12-2778-A355-ECE0-DC6FE2FF869D}"/>
                </a:ext>
              </a:extLst>
            </p:cNvPr>
            <p:cNvSpPr/>
            <p:nvPr/>
          </p:nvSpPr>
          <p:spPr>
            <a:xfrm rot="18900000">
              <a:off x="1558932" y="1815820"/>
              <a:ext cx="3724562" cy="96111"/>
            </a:xfrm>
            <a:prstGeom prst="rect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7847AA3-795C-6416-E1D8-5FA81B471D1C}"/>
                </a:ext>
              </a:extLst>
            </p:cNvPr>
            <p:cNvGrpSpPr/>
            <p:nvPr/>
          </p:nvGrpSpPr>
          <p:grpSpPr>
            <a:xfrm>
              <a:off x="2971672" y="638869"/>
              <a:ext cx="912341" cy="2426707"/>
              <a:chOff x="2971672" y="638869"/>
              <a:chExt cx="912341" cy="2426707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1918F37-00F5-0997-F9D5-455A724CE5FE}"/>
                  </a:ext>
                </a:extLst>
              </p:cNvPr>
              <p:cNvSpPr/>
              <p:nvPr/>
            </p:nvSpPr>
            <p:spPr bwMode="auto">
              <a:xfrm>
                <a:off x="2977401" y="638869"/>
                <a:ext cx="837392" cy="2426707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113B4AC8-3B6B-F01F-F5F0-58622594827F}"/>
                  </a:ext>
                </a:extLst>
              </p:cNvPr>
              <p:cNvGrpSpPr/>
              <p:nvPr/>
            </p:nvGrpSpPr>
            <p:grpSpPr>
              <a:xfrm>
                <a:off x="2971672" y="1408752"/>
                <a:ext cx="912341" cy="771158"/>
                <a:chOff x="-751" y="4914165"/>
                <a:chExt cx="831545" cy="702866"/>
              </a:xfrm>
              <a:solidFill>
                <a:srgbClr val="FF6699"/>
              </a:solidFill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A9B95D9B-3FA9-3819-992D-DCCD50180E6C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C0CAF68-6C78-6BF8-57FF-E9B24353047B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8353DF8F-ACE8-C3B4-954D-D14C2224F775}"/>
                  </a:ext>
                </a:extLst>
              </p:cNvPr>
              <p:cNvSpPr/>
              <p:nvPr/>
            </p:nvSpPr>
            <p:spPr bwMode="auto">
              <a:xfrm rot="17411905" flipV="1">
                <a:off x="3136482" y="1837086"/>
                <a:ext cx="134703" cy="45433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8956155A-1599-BF2D-4F3A-7941C32F37C1}"/>
                  </a:ext>
                </a:extLst>
              </p:cNvPr>
              <p:cNvSpPr/>
              <p:nvPr/>
            </p:nvSpPr>
            <p:spPr bwMode="auto">
              <a:xfrm rot="18900000" flipV="1">
                <a:off x="3611962" y="1883870"/>
                <a:ext cx="134703" cy="23894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3FACB5-A139-3220-0D45-8A6C61A74886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安全のため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68AA5ED-6F31-4F5A-961A-283F8DD7EFF3}"/>
              </a:ext>
            </a:extLst>
          </p:cNvPr>
          <p:cNvGrpSpPr/>
          <p:nvPr/>
        </p:nvGrpSpPr>
        <p:grpSpPr>
          <a:xfrm>
            <a:off x="1558932" y="431237"/>
            <a:ext cx="3724562" cy="2841973"/>
            <a:chOff x="1558932" y="431237"/>
            <a:chExt cx="3724562" cy="2841973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F114D47-D39D-27CB-B311-7E17AECDBBE9}"/>
                </a:ext>
              </a:extLst>
            </p:cNvPr>
            <p:cNvSpPr/>
            <p:nvPr/>
          </p:nvSpPr>
          <p:spPr bwMode="auto">
            <a:xfrm>
              <a:off x="2068189" y="517750"/>
              <a:ext cx="2719307" cy="2668946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9BF7E40-DDA1-2EBE-8BE4-FD512FE19F77}"/>
                </a:ext>
              </a:extLst>
            </p:cNvPr>
            <p:cNvSpPr/>
            <p:nvPr/>
          </p:nvSpPr>
          <p:spPr bwMode="auto">
            <a:xfrm>
              <a:off x="1982562" y="431237"/>
              <a:ext cx="2895599" cy="2841973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8DF5F08-AB63-9126-4991-8CD9DECC040F}"/>
                </a:ext>
              </a:extLst>
            </p:cNvPr>
            <p:cNvSpPr/>
            <p:nvPr/>
          </p:nvSpPr>
          <p:spPr>
            <a:xfrm rot="18900000">
              <a:off x="1558932" y="1815820"/>
              <a:ext cx="3724562" cy="96111"/>
            </a:xfrm>
            <a:prstGeom prst="rect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016BBF4-FC33-E205-8E98-F85404D43256}"/>
                </a:ext>
              </a:extLst>
            </p:cNvPr>
            <p:cNvGrpSpPr/>
            <p:nvPr/>
          </p:nvGrpSpPr>
          <p:grpSpPr>
            <a:xfrm>
              <a:off x="2971672" y="638869"/>
              <a:ext cx="912341" cy="2426707"/>
              <a:chOff x="2971672" y="638869"/>
              <a:chExt cx="912341" cy="242670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3B06006-9C47-20A0-B2BB-8A6D34C4C64B}"/>
                  </a:ext>
                </a:extLst>
              </p:cNvPr>
              <p:cNvSpPr/>
              <p:nvPr/>
            </p:nvSpPr>
            <p:spPr bwMode="auto">
              <a:xfrm>
                <a:off x="2977401" y="638869"/>
                <a:ext cx="837392" cy="2426707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3F7C074-7A25-A640-4B35-1F2A5EF19080}"/>
                  </a:ext>
                </a:extLst>
              </p:cNvPr>
              <p:cNvGrpSpPr/>
              <p:nvPr/>
            </p:nvGrpSpPr>
            <p:grpSpPr>
              <a:xfrm>
                <a:off x="2971672" y="1408752"/>
                <a:ext cx="912341" cy="771158"/>
                <a:chOff x="-751" y="4914165"/>
                <a:chExt cx="831545" cy="702866"/>
              </a:xfrm>
              <a:solidFill>
                <a:srgbClr val="FF6699"/>
              </a:solidFill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0FCA77FC-EA51-FD3C-E718-276646CE4346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0F5A650A-299E-1FA5-50FB-4A4334145A5A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527F71F2-09F0-3ACF-E38C-959AE3B121B2}"/>
                  </a:ext>
                </a:extLst>
              </p:cNvPr>
              <p:cNvSpPr/>
              <p:nvPr/>
            </p:nvSpPr>
            <p:spPr bwMode="auto">
              <a:xfrm rot="17411905" flipV="1">
                <a:off x="3136482" y="1837086"/>
                <a:ext cx="134703" cy="45433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6FC37CF7-727F-3350-5218-99BA15F1CDB5}"/>
                  </a:ext>
                </a:extLst>
              </p:cNvPr>
              <p:cNvSpPr/>
              <p:nvPr/>
            </p:nvSpPr>
            <p:spPr bwMode="auto">
              <a:xfrm rot="18900000" flipV="1">
                <a:off x="3611962" y="1883870"/>
                <a:ext cx="134703" cy="23894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乳児をお連れの方は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5F84B94-CF5A-F207-4C55-F3014ED8A08F}"/>
              </a:ext>
            </a:extLst>
          </p:cNvPr>
          <p:cNvGrpSpPr/>
          <p:nvPr/>
        </p:nvGrpSpPr>
        <p:grpSpPr>
          <a:xfrm>
            <a:off x="450656" y="6738536"/>
            <a:ext cx="1759701" cy="2873043"/>
            <a:chOff x="3459466" y="863715"/>
            <a:chExt cx="2970330" cy="4849623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95BB3CB-EDCE-ACCE-7173-2B5C30CBBA3A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525B518-DC6B-CA56-FD17-69380BA4F05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2EB43FA-5391-EAAA-9255-B06E343DA1A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89E5D2D6-D1C3-9233-94AC-5BA71D9D7813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91029F82-6602-78A3-6B32-0CB67C7C0C42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B637031F-6B23-11C1-0865-A237CA10792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D0B3106-CE7A-C7CA-C0C7-8DB7BB636E5F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77541B69-A566-BA0E-3DC4-7DBC9487E746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1995BF19-1F69-36E4-8F99-5129F5EDD86C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" name="涙形 64">
                <a:extLst>
                  <a:ext uri="{FF2B5EF4-FFF2-40B4-BE49-F238E27FC236}">
                    <a16:creationId xmlns:a16="http://schemas.microsoft.com/office/drawing/2014/main" id="{36707078-D300-D162-3512-10678612C7E6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片側の 2 つの角を丸めた四角形 298">
                <a:extLst>
                  <a:ext uri="{FF2B5EF4-FFF2-40B4-BE49-F238E27FC236}">
                    <a16:creationId xmlns:a16="http://schemas.microsoft.com/office/drawing/2014/main" id="{DA9276AC-FCD5-A293-1F59-4E830EB7983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涙形 64">
                <a:extLst>
                  <a:ext uri="{FF2B5EF4-FFF2-40B4-BE49-F238E27FC236}">
                    <a16:creationId xmlns:a16="http://schemas.microsoft.com/office/drawing/2014/main" id="{F74EDCDE-AB13-8CB3-779D-AF13F2375A9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304">
                <a:extLst>
                  <a:ext uri="{FF2B5EF4-FFF2-40B4-BE49-F238E27FC236}">
                    <a16:creationId xmlns:a16="http://schemas.microsoft.com/office/drawing/2014/main" id="{72E767EE-5105-ECED-6C59-A47045C6AE2C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305">
                <a:extLst>
                  <a:ext uri="{FF2B5EF4-FFF2-40B4-BE49-F238E27FC236}">
                    <a16:creationId xmlns:a16="http://schemas.microsoft.com/office/drawing/2014/main" id="{3FB4818C-00E0-941C-0DD3-C741D78F3491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C6F4639-7EFF-F27B-5B77-28BC471C155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3" name="円/楕円 342">
                  <a:extLst>
                    <a:ext uri="{FF2B5EF4-FFF2-40B4-BE49-F238E27FC236}">
                      <a16:creationId xmlns:a16="http://schemas.microsoft.com/office/drawing/2014/main" id="{BD87B67C-A7C3-A81D-5CB5-778B0F0F9E4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/楕円 343">
                  <a:extLst>
                    <a:ext uri="{FF2B5EF4-FFF2-40B4-BE49-F238E27FC236}">
                      <a16:creationId xmlns:a16="http://schemas.microsoft.com/office/drawing/2014/main" id="{77A3A057-77EC-9561-F7C6-89442F4359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E2B365E5-4188-313A-CEF3-D77D1723D7E3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1" name="円/楕円 340">
                  <a:extLst>
                    <a:ext uri="{FF2B5EF4-FFF2-40B4-BE49-F238E27FC236}">
                      <a16:creationId xmlns:a16="http://schemas.microsoft.com/office/drawing/2014/main" id="{FD4CA058-B2BF-35B0-F877-A6D75F1B5DC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341">
                  <a:extLst>
                    <a:ext uri="{FF2B5EF4-FFF2-40B4-BE49-F238E27FC236}">
                      <a16:creationId xmlns:a16="http://schemas.microsoft.com/office/drawing/2014/main" id="{8B81CA33-991E-EE95-3A6A-EA2A0FAF24A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A6A5895-FEA0-FD72-345A-C608FE87ADB8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9BEE18-AC7E-D20C-76BE-E136A0BB555D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CA7ABCFC-E3DB-EB43-968F-41737524CCD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559">
              <a:extLst>
                <a:ext uri="{FF2B5EF4-FFF2-40B4-BE49-F238E27FC236}">
                  <a16:creationId xmlns:a16="http://schemas.microsoft.com/office/drawing/2014/main" id="{C3C8B623-1C05-7270-E245-F5E2CA1657D7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台形 441">
              <a:extLst>
                <a:ext uri="{FF2B5EF4-FFF2-40B4-BE49-F238E27FC236}">
                  <a16:creationId xmlns:a16="http://schemas.microsoft.com/office/drawing/2014/main" id="{D65F060D-1945-1425-CFF2-92CF2089DB1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ED36A98-7060-EEF6-5EA5-8ACD5C80DE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97" name="円/楕円 303">
                <a:extLst>
                  <a:ext uri="{FF2B5EF4-FFF2-40B4-BE49-F238E27FC236}">
                    <a16:creationId xmlns:a16="http://schemas.microsoft.com/office/drawing/2014/main" id="{4AFB4955-D778-6A34-A578-B0E0DF092A46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B87D8D3F-4441-E6CE-E664-AA086D9B3EF5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D94F0FA1-31BC-E49F-06A9-3FB44CBEAD9A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08865B15-00B6-2225-46AD-7153A7A7B05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アーチ 100">
                <a:extLst>
                  <a:ext uri="{FF2B5EF4-FFF2-40B4-BE49-F238E27FC236}">
                    <a16:creationId xmlns:a16="http://schemas.microsoft.com/office/drawing/2014/main" id="{5D64A973-5E33-2130-DCAF-92C5AEA9956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A0DB69D-F20D-C9E7-1856-734EF88661D5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1" name="角丸四角形 559">
                <a:extLst>
                  <a:ext uri="{FF2B5EF4-FFF2-40B4-BE49-F238E27FC236}">
                    <a16:creationId xmlns:a16="http://schemas.microsoft.com/office/drawing/2014/main" id="{91B8392A-0FAF-A38D-8E78-31F1474D83C6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台形 441">
                <a:extLst>
                  <a:ext uri="{FF2B5EF4-FFF2-40B4-BE49-F238E27FC236}">
                    <a16:creationId xmlns:a16="http://schemas.microsoft.com/office/drawing/2014/main" id="{B82EF279-2B84-7D05-54EF-DB2498723992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安全のため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乳児をお連れの方は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A25117-8DB8-7069-79AD-F152C28E73EB}"/>
              </a:ext>
            </a:extLst>
          </p:cNvPr>
          <p:cNvGrpSpPr/>
          <p:nvPr/>
        </p:nvGrpSpPr>
        <p:grpSpPr>
          <a:xfrm>
            <a:off x="297014" y="6587767"/>
            <a:ext cx="1800201" cy="3045752"/>
            <a:chOff x="3672669" y="3084576"/>
            <a:chExt cx="2240646" cy="3790939"/>
          </a:xfrm>
        </p:grpSpPr>
        <p:sp>
          <p:nvSpPr>
            <p:cNvPr id="3" name="円/楕円 506">
              <a:extLst>
                <a:ext uri="{FF2B5EF4-FFF2-40B4-BE49-F238E27FC236}">
                  <a16:creationId xmlns:a16="http://schemas.microsoft.com/office/drawing/2014/main" id="{AB91297C-F730-6323-DB01-4C73067A28A9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 507">
              <a:extLst>
                <a:ext uri="{FF2B5EF4-FFF2-40B4-BE49-F238E27FC236}">
                  <a16:creationId xmlns:a16="http://schemas.microsoft.com/office/drawing/2014/main" id="{EF6D42EA-BEF1-60DC-21F1-6F5EB15A760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508">
              <a:extLst>
                <a:ext uri="{FF2B5EF4-FFF2-40B4-BE49-F238E27FC236}">
                  <a16:creationId xmlns:a16="http://schemas.microsoft.com/office/drawing/2014/main" id="{B5392326-6731-3DDE-B32C-C1480EB38EB1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64">
              <a:extLst>
                <a:ext uri="{FF2B5EF4-FFF2-40B4-BE49-F238E27FC236}">
                  <a16:creationId xmlns:a16="http://schemas.microsoft.com/office/drawing/2014/main" id="{5545662F-1AAC-11C7-2350-17EF9FE8321A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ED0D86A7-215F-4021-0E20-66A7DBAB194F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CD979F9C-49F5-5A22-DB11-83BB24D4A4B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513">
              <a:extLst>
                <a:ext uri="{FF2B5EF4-FFF2-40B4-BE49-F238E27FC236}">
                  <a16:creationId xmlns:a16="http://schemas.microsoft.com/office/drawing/2014/main" id="{C26EE0CC-992C-C2B1-F0AF-A3C75068DE7F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B170A0E0-D7F7-3147-3704-8BCAAB7F5683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EB4A8DED-C5D4-62FD-F6CE-B9D9DE5E75B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C131FB3-06CA-3A07-1BF9-A79DB6A189B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517">
              <a:extLst>
                <a:ext uri="{FF2B5EF4-FFF2-40B4-BE49-F238E27FC236}">
                  <a16:creationId xmlns:a16="http://schemas.microsoft.com/office/drawing/2014/main" id="{736AA97A-C1D6-4DAD-A968-181902614B8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518">
              <a:extLst>
                <a:ext uri="{FF2B5EF4-FFF2-40B4-BE49-F238E27FC236}">
                  <a16:creationId xmlns:a16="http://schemas.microsoft.com/office/drawing/2014/main" id="{86430CC2-84F5-D604-C7A7-74F2763EBCBF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548">
              <a:extLst>
                <a:ext uri="{FF2B5EF4-FFF2-40B4-BE49-F238E27FC236}">
                  <a16:creationId xmlns:a16="http://schemas.microsoft.com/office/drawing/2014/main" id="{4E7C71DD-3EEB-BA13-A34F-747319EA94B7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550">
              <a:extLst>
                <a:ext uri="{FF2B5EF4-FFF2-40B4-BE49-F238E27FC236}">
                  <a16:creationId xmlns:a16="http://schemas.microsoft.com/office/drawing/2014/main" id="{8260BA4F-0D34-12F0-DD1B-329AAEEA0E5A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CEB25D3-1E17-B5E5-A75B-B39227557C25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230" name="角丸四角形 559">
                <a:extLst>
                  <a:ext uri="{FF2B5EF4-FFF2-40B4-BE49-F238E27FC236}">
                    <a16:creationId xmlns:a16="http://schemas.microsoft.com/office/drawing/2014/main" id="{0B578D99-EC2E-B7B8-2D4D-23BE4832FEB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台形 441">
                <a:extLst>
                  <a:ext uri="{FF2B5EF4-FFF2-40B4-BE49-F238E27FC236}">
                    <a16:creationId xmlns:a16="http://schemas.microsoft.com/office/drawing/2014/main" id="{69C08D92-36D6-23CA-AA4B-84E7F06859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441">
                <a:extLst>
                  <a:ext uri="{FF2B5EF4-FFF2-40B4-BE49-F238E27FC236}">
                    <a16:creationId xmlns:a16="http://schemas.microsoft.com/office/drawing/2014/main" id="{34AAEE99-B72F-6F3C-7753-6D97F9AC324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683696-C01F-1C1A-50FE-7BE227AEBBE2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227" name="角丸四角形 559">
                <a:extLst>
                  <a:ext uri="{FF2B5EF4-FFF2-40B4-BE49-F238E27FC236}">
                    <a16:creationId xmlns:a16="http://schemas.microsoft.com/office/drawing/2014/main" id="{63653C17-DA13-EC8C-F385-E8CA0D0B98A5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台形 441">
                <a:extLst>
                  <a:ext uri="{FF2B5EF4-FFF2-40B4-BE49-F238E27FC236}">
                    <a16:creationId xmlns:a16="http://schemas.microsoft.com/office/drawing/2014/main" id="{A6CA6947-9D66-E679-83A0-57C969DAB9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441">
                <a:extLst>
                  <a:ext uri="{FF2B5EF4-FFF2-40B4-BE49-F238E27FC236}">
                    <a16:creationId xmlns:a16="http://schemas.microsoft.com/office/drawing/2014/main" id="{C2023AD8-8D67-A555-BBB4-C1F84515C51F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CF16EC2-E4C8-733F-1C3E-38DB149E8CAF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225" name="円/楕円 536">
                <a:extLst>
                  <a:ext uri="{FF2B5EF4-FFF2-40B4-BE49-F238E27FC236}">
                    <a16:creationId xmlns:a16="http://schemas.microsoft.com/office/drawing/2014/main" id="{2652435B-AB92-FE1E-91E0-11690F54ABF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537">
                <a:extLst>
                  <a:ext uri="{FF2B5EF4-FFF2-40B4-BE49-F238E27FC236}">
                    <a16:creationId xmlns:a16="http://schemas.microsoft.com/office/drawing/2014/main" id="{D18252F0-CB9F-58EC-E0F5-7CF33321BB6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859B6F8-8289-0BA9-55ED-03C4502D2D4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1" name="円/楕円 534">
                <a:extLst>
                  <a:ext uri="{FF2B5EF4-FFF2-40B4-BE49-F238E27FC236}">
                    <a16:creationId xmlns:a16="http://schemas.microsoft.com/office/drawing/2014/main" id="{7020A421-3DD4-D961-369C-18C39BA6CF6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535">
                <a:extLst>
                  <a:ext uri="{FF2B5EF4-FFF2-40B4-BE49-F238E27FC236}">
                    <a16:creationId xmlns:a16="http://schemas.microsoft.com/office/drawing/2014/main" id="{5AC0ED55-4271-7B68-512D-8398A83BFE6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円/楕円 525">
              <a:extLst>
                <a:ext uri="{FF2B5EF4-FFF2-40B4-BE49-F238E27FC236}">
                  <a16:creationId xmlns:a16="http://schemas.microsoft.com/office/drawing/2014/main" id="{BAF2F4B8-3CBB-B859-906C-329FCD71D705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FC868A13-28C0-A82B-7003-B6D8EC15509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B98FB93-90BF-1429-9A0F-D2979396F2DF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B37FABED-CA78-FFBC-ED32-4D1950647994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607">
              <a:extLst>
                <a:ext uri="{FF2B5EF4-FFF2-40B4-BE49-F238E27FC236}">
                  <a16:creationId xmlns:a16="http://schemas.microsoft.com/office/drawing/2014/main" id="{058F0576-112F-762D-EEF1-F3614C6CF3E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609">
              <a:extLst>
                <a:ext uri="{FF2B5EF4-FFF2-40B4-BE49-F238E27FC236}">
                  <a16:creationId xmlns:a16="http://schemas.microsoft.com/office/drawing/2014/main" id="{9013B9BD-BC26-ED38-602F-E6CE8C3D1FF5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28EC8C17-9781-D6FC-BA62-C35F18C21FC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532">
              <a:extLst>
                <a:ext uri="{FF2B5EF4-FFF2-40B4-BE49-F238E27FC236}">
                  <a16:creationId xmlns:a16="http://schemas.microsoft.com/office/drawing/2014/main" id="{3D498F05-80F8-B1C4-202B-4585C141906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533">
              <a:extLst>
                <a:ext uri="{FF2B5EF4-FFF2-40B4-BE49-F238E27FC236}">
                  <a16:creationId xmlns:a16="http://schemas.microsoft.com/office/drawing/2014/main" id="{7E898959-56EB-9927-7B7E-C86CB7CD373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poph04_乳児をお連れの方は入店できません</dc:title>
  <dc:subject>poph04_乳児をお連れの方は入店できません</dc:subject>
  <dc:creator>でじけろお</dc:creator>
  <cp:lastModifiedBy/>
  <cp:revision>1</cp:revision>
  <dcterms:created xsi:type="dcterms:W3CDTF">2014-12-04T06:28:15Z</dcterms:created>
  <dcterms:modified xsi:type="dcterms:W3CDTF">2024-12-21T17:29:43Z</dcterms:modified>
  <cp:version>1</cp:version>
</cp:coreProperties>
</file>