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16505" y="2926795"/>
            <a:ext cx="8001000" cy="40524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お子様を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お連れの方は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F2A400-DF99-EEE8-38E7-EDFD03AB2292}"/>
              </a:ext>
            </a:extLst>
          </p:cNvPr>
          <p:cNvSpPr txBox="1"/>
          <p:nvPr/>
        </p:nvSpPr>
        <p:spPr>
          <a:xfrm rot="5400000">
            <a:off x="-1028701" y="2724149"/>
            <a:ext cx="8915400" cy="44577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CA19D4-1E26-0F9D-F0D6-7E0CDE0F3B69}"/>
              </a:ext>
            </a:extLst>
          </p:cNvPr>
          <p:cNvSpPr txBox="1"/>
          <p:nvPr/>
        </p:nvSpPr>
        <p:spPr>
          <a:xfrm>
            <a:off x="585217" y="4133089"/>
            <a:ext cx="5682526" cy="50906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3B4A882-A8EF-B91D-2EA0-4FAB38369CAF}"/>
              </a:ext>
            </a:extLst>
          </p:cNvPr>
          <p:cNvGrpSpPr/>
          <p:nvPr/>
        </p:nvGrpSpPr>
        <p:grpSpPr>
          <a:xfrm>
            <a:off x="1977524" y="428331"/>
            <a:ext cx="2900637" cy="2846917"/>
            <a:chOff x="3814105" y="1033030"/>
            <a:chExt cx="2292711" cy="225025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A00C0D4-83A0-23FB-83DE-B4EDC8F73BF2}"/>
                </a:ext>
              </a:extLst>
            </p:cNvPr>
            <p:cNvGrpSpPr/>
            <p:nvPr/>
          </p:nvGrpSpPr>
          <p:grpSpPr>
            <a:xfrm>
              <a:off x="381410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66BF3B7D-503C-7D50-3762-99F52F4D373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D50A887-A141-F5CF-1E63-FBF12E31BC79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227E627-9CF7-DDA2-7D66-2C1588B45407}"/>
                </a:ext>
              </a:extLst>
            </p:cNvPr>
            <p:cNvSpPr/>
            <p:nvPr/>
          </p:nvSpPr>
          <p:spPr bwMode="auto">
            <a:xfrm>
              <a:off x="3881998" y="1101530"/>
              <a:ext cx="2160663" cy="2136970"/>
            </a:xfrm>
            <a:custGeom>
              <a:avLst/>
              <a:gdLst>
                <a:gd name="connsiteX0" fmla="*/ 2099237 w 2160663"/>
                <a:gd name="connsiteY0" fmla="*/ 0 h 2136970"/>
                <a:gd name="connsiteX1" fmla="*/ 2158460 w 2160663"/>
                <a:gd name="connsiteY1" fmla="*/ 59222 h 2136970"/>
                <a:gd name="connsiteX2" fmla="*/ 2160663 w 2160663"/>
                <a:gd name="connsiteY2" fmla="*/ 70136 h 2136970"/>
                <a:gd name="connsiteX3" fmla="*/ 2160663 w 2160663"/>
                <a:gd name="connsiteY3" fmla="*/ 74495 h 2136970"/>
                <a:gd name="connsiteX4" fmla="*/ 98189 w 2160663"/>
                <a:gd name="connsiteY4" fmla="*/ 2136970 h 2136970"/>
                <a:gd name="connsiteX5" fmla="*/ 63350 w 2160663"/>
                <a:gd name="connsiteY5" fmla="*/ 2136970 h 2136970"/>
                <a:gd name="connsiteX6" fmla="*/ 10751 w 2160663"/>
                <a:gd name="connsiteY6" fmla="*/ 2115183 h 2136970"/>
                <a:gd name="connsiteX7" fmla="*/ 0 w 2160663"/>
                <a:gd name="connsiteY7" fmla="*/ 2099237 h 213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663" h="2136970">
                  <a:moveTo>
                    <a:pt x="2099237" y="0"/>
                  </a:moveTo>
                  <a:lnTo>
                    <a:pt x="2158460" y="59222"/>
                  </a:lnTo>
                  <a:lnTo>
                    <a:pt x="2160663" y="70136"/>
                  </a:lnTo>
                  <a:lnTo>
                    <a:pt x="2160663" y="74495"/>
                  </a:lnTo>
                  <a:lnTo>
                    <a:pt x="98189" y="2136970"/>
                  </a:lnTo>
                  <a:lnTo>
                    <a:pt x="63350" y="2136970"/>
                  </a:lnTo>
                  <a:cubicBezTo>
                    <a:pt x="42809" y="2136970"/>
                    <a:pt x="24213" y="2128644"/>
                    <a:pt x="10751" y="2115183"/>
                  </a:cubicBezTo>
                  <a:lnTo>
                    <a:pt x="0" y="2099237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1DF9FE7-2323-07CF-EBEF-16DA8D56F1CD}"/>
                </a:ext>
              </a:extLst>
            </p:cNvPr>
            <p:cNvSpPr/>
            <p:nvPr/>
          </p:nvSpPr>
          <p:spPr bwMode="auto">
            <a:xfrm>
              <a:off x="4030795" y="1320670"/>
              <a:ext cx="1808469" cy="1741426"/>
            </a:xfrm>
            <a:custGeom>
              <a:avLst/>
              <a:gdLst>
                <a:gd name="connsiteX0" fmla="*/ 1637501 w 1995420"/>
                <a:gd name="connsiteY0" fmla="*/ 0 h 1921446"/>
                <a:gd name="connsiteX1" fmla="*/ 1943006 w 1995420"/>
                <a:gd name="connsiteY1" fmla="*/ 305505 h 1921446"/>
                <a:gd name="connsiteX2" fmla="*/ 1943006 w 1995420"/>
                <a:gd name="connsiteY2" fmla="*/ 454083 h 1921446"/>
                <a:gd name="connsiteX3" fmla="*/ 1758475 w 1995420"/>
                <a:gd name="connsiteY3" fmla="*/ 638614 h 1921446"/>
                <a:gd name="connsiteX4" fmla="*/ 1757404 w 1995420"/>
                <a:gd name="connsiteY4" fmla="*/ 638614 h 1921446"/>
                <a:gd name="connsiteX5" fmla="*/ 1749515 w 1995420"/>
                <a:gd name="connsiteY5" fmla="*/ 644133 h 1921446"/>
                <a:gd name="connsiteX6" fmla="*/ 1701626 w 1995420"/>
                <a:gd name="connsiteY6" fmla="*/ 661273 h 1921446"/>
                <a:gd name="connsiteX7" fmla="*/ 1709550 w 1995420"/>
                <a:gd name="connsiteY7" fmla="*/ 692969 h 1921446"/>
                <a:gd name="connsiteX8" fmla="*/ 1754186 w 1995420"/>
                <a:gd name="connsiteY8" fmla="*/ 701981 h 1921446"/>
                <a:gd name="connsiteX9" fmla="*/ 1813962 w 1995420"/>
                <a:gd name="connsiteY9" fmla="*/ 751205 h 1921446"/>
                <a:gd name="connsiteX10" fmla="*/ 1822288 w 1995420"/>
                <a:gd name="connsiteY10" fmla="*/ 768525 h 1921446"/>
                <a:gd name="connsiteX11" fmla="*/ 1823127 w 1995420"/>
                <a:gd name="connsiteY11" fmla="*/ 769255 h 1921446"/>
                <a:gd name="connsiteX12" fmla="*/ 1832548 w 1995420"/>
                <a:gd name="connsiteY12" fmla="*/ 788221 h 1921446"/>
                <a:gd name="connsiteX13" fmla="*/ 1993590 w 1995420"/>
                <a:gd name="connsiteY13" fmla="*/ 1389240 h 1921446"/>
                <a:gd name="connsiteX14" fmla="*/ 1955881 w 1995420"/>
                <a:gd name="connsiteY14" fmla="*/ 1454554 h 1921446"/>
                <a:gd name="connsiteX15" fmla="*/ 1955882 w 1995420"/>
                <a:gd name="connsiteY15" fmla="*/ 1454555 h 1921446"/>
                <a:gd name="connsiteX16" fmla="*/ 1890568 w 1995420"/>
                <a:gd name="connsiteY16" fmla="*/ 1416846 h 1921446"/>
                <a:gd name="connsiteX17" fmla="*/ 1837165 w 1995420"/>
                <a:gd name="connsiteY17" fmla="*/ 1217546 h 1921446"/>
                <a:gd name="connsiteX18" fmla="*/ 1837165 w 1995420"/>
                <a:gd name="connsiteY18" fmla="*/ 1285124 h 1921446"/>
                <a:gd name="connsiteX19" fmla="*/ 1837003 w 1995420"/>
                <a:gd name="connsiteY19" fmla="*/ 1285928 h 1921446"/>
                <a:gd name="connsiteX20" fmla="*/ 1923955 w 1995420"/>
                <a:gd name="connsiteY20" fmla="*/ 1693928 h 1921446"/>
                <a:gd name="connsiteX21" fmla="*/ 1801289 w 1995420"/>
                <a:gd name="connsiteY21" fmla="*/ 1693928 h 1921446"/>
                <a:gd name="connsiteX22" fmla="*/ 1782486 w 1995420"/>
                <a:gd name="connsiteY22" fmla="*/ 1921446 h 1921446"/>
                <a:gd name="connsiteX23" fmla="*/ 1675214 w 1995420"/>
                <a:gd name="connsiteY23" fmla="*/ 1921446 h 1921446"/>
                <a:gd name="connsiteX24" fmla="*/ 1656411 w 1995420"/>
                <a:gd name="connsiteY24" fmla="*/ 1693928 h 1921446"/>
                <a:gd name="connsiteX25" fmla="*/ 1617933 w 1995420"/>
                <a:gd name="connsiteY25" fmla="*/ 1693928 h 1921446"/>
                <a:gd name="connsiteX26" fmla="*/ 1599130 w 1995420"/>
                <a:gd name="connsiteY26" fmla="*/ 1921446 h 1921446"/>
                <a:gd name="connsiteX27" fmla="*/ 1491858 w 1995420"/>
                <a:gd name="connsiteY27" fmla="*/ 1921446 h 1921446"/>
                <a:gd name="connsiteX28" fmla="*/ 1473055 w 1995420"/>
                <a:gd name="connsiteY28" fmla="*/ 1693928 h 1921446"/>
                <a:gd name="connsiteX29" fmla="*/ 1351047 w 1995420"/>
                <a:gd name="connsiteY29" fmla="*/ 1693928 h 1921446"/>
                <a:gd name="connsiteX30" fmla="*/ 1438001 w 1995420"/>
                <a:gd name="connsiteY30" fmla="*/ 1285924 h 1921446"/>
                <a:gd name="connsiteX31" fmla="*/ 1437839 w 1995420"/>
                <a:gd name="connsiteY31" fmla="*/ 1285124 h 1921446"/>
                <a:gd name="connsiteX32" fmla="*/ 1437839 w 1995420"/>
                <a:gd name="connsiteY32" fmla="*/ 1219172 h 1921446"/>
                <a:gd name="connsiteX33" fmla="*/ 1384873 w 1995420"/>
                <a:gd name="connsiteY33" fmla="*/ 1416846 h 1921446"/>
                <a:gd name="connsiteX34" fmla="*/ 1319558 w 1995420"/>
                <a:gd name="connsiteY34" fmla="*/ 1454555 h 1921446"/>
                <a:gd name="connsiteX35" fmla="*/ 1280525 w 1995420"/>
                <a:gd name="connsiteY35" fmla="*/ 1410376 h 1921446"/>
                <a:gd name="connsiteX36" fmla="*/ 1280965 w 1995420"/>
                <a:gd name="connsiteY36" fmla="*/ 1403352 h 1921446"/>
                <a:gd name="connsiteX37" fmla="*/ 1207744 w 1995420"/>
                <a:gd name="connsiteY37" fmla="*/ 1454337 h 1921446"/>
                <a:gd name="connsiteX38" fmla="*/ 1198838 w 1995420"/>
                <a:gd name="connsiteY38" fmla="*/ 1456288 h 1921446"/>
                <a:gd name="connsiteX39" fmla="*/ 1196482 w 1995420"/>
                <a:gd name="connsiteY39" fmla="*/ 1458283 h 1921446"/>
                <a:gd name="connsiteX40" fmla="*/ 1196483 w 1995420"/>
                <a:gd name="connsiteY40" fmla="*/ 1458283 h 1921446"/>
                <a:gd name="connsiteX41" fmla="*/ 1191582 w 1995420"/>
                <a:gd name="connsiteY41" fmla="*/ 1457877 h 1921446"/>
                <a:gd name="connsiteX42" fmla="*/ 1176507 w 1995420"/>
                <a:gd name="connsiteY42" fmla="*/ 1461177 h 1921446"/>
                <a:gd name="connsiteX43" fmla="*/ 1168347 w 1995420"/>
                <a:gd name="connsiteY43" fmla="*/ 1455948 h 1921446"/>
                <a:gd name="connsiteX44" fmla="*/ 1164617 w 1995420"/>
                <a:gd name="connsiteY44" fmla="*/ 1455638 h 1921446"/>
                <a:gd name="connsiteX45" fmla="*/ 1163960 w 1995420"/>
                <a:gd name="connsiteY45" fmla="*/ 1454863 h 1921446"/>
                <a:gd name="connsiteX46" fmla="*/ 1163960 w 1995420"/>
                <a:gd name="connsiteY46" fmla="*/ 1514932 h 1921446"/>
                <a:gd name="connsiteX47" fmla="*/ 1156628 w 1995420"/>
                <a:gd name="connsiteY47" fmla="*/ 1551249 h 1921446"/>
                <a:gd name="connsiteX48" fmla="*/ 1179064 w 1995420"/>
                <a:gd name="connsiteY48" fmla="*/ 1728625 h 1921446"/>
                <a:gd name="connsiteX49" fmla="*/ 1127482 w 1995420"/>
                <a:gd name="connsiteY49" fmla="*/ 1728625 h 1921446"/>
                <a:gd name="connsiteX50" fmla="*/ 1108117 w 1995420"/>
                <a:gd name="connsiteY50" fmla="*/ 1921446 h 1921446"/>
                <a:gd name="connsiteX51" fmla="*/ 1030690 w 1995420"/>
                <a:gd name="connsiteY51" fmla="*/ 1921446 h 1921446"/>
                <a:gd name="connsiteX52" fmla="*/ 1011326 w 1995420"/>
                <a:gd name="connsiteY52" fmla="*/ 1728625 h 1921446"/>
                <a:gd name="connsiteX53" fmla="*/ 994262 w 1995420"/>
                <a:gd name="connsiteY53" fmla="*/ 1728625 h 1921446"/>
                <a:gd name="connsiteX54" fmla="*/ 974897 w 1995420"/>
                <a:gd name="connsiteY54" fmla="*/ 1921446 h 1921446"/>
                <a:gd name="connsiteX55" fmla="*/ 897470 w 1995420"/>
                <a:gd name="connsiteY55" fmla="*/ 1921446 h 1921446"/>
                <a:gd name="connsiteX56" fmla="*/ 878105 w 1995420"/>
                <a:gd name="connsiteY56" fmla="*/ 1728625 h 1921446"/>
                <a:gd name="connsiteX57" fmla="*/ 826521 w 1995420"/>
                <a:gd name="connsiteY57" fmla="*/ 1728625 h 1921446"/>
                <a:gd name="connsiteX58" fmla="*/ 848957 w 1995420"/>
                <a:gd name="connsiteY58" fmla="*/ 1551253 h 1921446"/>
                <a:gd name="connsiteX59" fmla="*/ 841624 w 1995420"/>
                <a:gd name="connsiteY59" fmla="*/ 1514932 h 1921446"/>
                <a:gd name="connsiteX60" fmla="*/ 841624 w 1995420"/>
                <a:gd name="connsiteY60" fmla="*/ 1454992 h 1921446"/>
                <a:gd name="connsiteX61" fmla="*/ 841078 w 1995420"/>
                <a:gd name="connsiteY61" fmla="*/ 1455638 h 1921446"/>
                <a:gd name="connsiteX62" fmla="*/ 837347 w 1995420"/>
                <a:gd name="connsiteY62" fmla="*/ 1455948 h 1921446"/>
                <a:gd name="connsiteX63" fmla="*/ 829187 w 1995420"/>
                <a:gd name="connsiteY63" fmla="*/ 1461177 h 1921446"/>
                <a:gd name="connsiteX64" fmla="*/ 814113 w 1995420"/>
                <a:gd name="connsiteY64" fmla="*/ 1457877 h 1921446"/>
                <a:gd name="connsiteX65" fmla="*/ 809211 w 1995420"/>
                <a:gd name="connsiteY65" fmla="*/ 1458283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39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3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3359 w 1995420"/>
                <a:gd name="connsiteY94" fmla="*/ 661273 h 1921446"/>
                <a:gd name="connsiteX95" fmla="*/ 245468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1607 w 1995420"/>
                <a:gd name="connsiteY100" fmla="*/ 661273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8232 w 1995420"/>
                <a:gd name="connsiteY111" fmla="*/ 1199419 h 1921446"/>
                <a:gd name="connsiteX112" fmla="*/ 849292 w 1995420"/>
                <a:gd name="connsiteY112" fmla="*/ 1198167 h 1921446"/>
                <a:gd name="connsiteX113" fmla="*/ 850242 w 1995420"/>
                <a:gd name="connsiteY113" fmla="*/ 1193457 h 1921446"/>
                <a:gd name="connsiteX114" fmla="*/ 951292 w 1995420"/>
                <a:gd name="connsiteY114" fmla="*/ 1126477 h 1921446"/>
                <a:gd name="connsiteX115" fmla="*/ 953385 w 1995420"/>
                <a:gd name="connsiteY115" fmla="*/ 1126477 h 1921446"/>
                <a:gd name="connsiteX116" fmla="*/ 958210 w 1995420"/>
                <a:gd name="connsiteY116" fmla="*/ 1107178 h 1921446"/>
                <a:gd name="connsiteX117" fmla="*/ 915674 w 1995420"/>
                <a:gd name="connsiteY117" fmla="*/ 1098165 h 1921446"/>
                <a:gd name="connsiteX118" fmla="*/ 778978 w 1995420"/>
                <a:gd name="connsiteY118" fmla="*/ 881719 h 1921446"/>
                <a:gd name="connsiteX119" fmla="*/ 1002793 w 1995420"/>
                <a:gd name="connsiteY119" fmla="*/ 646813 h 1921446"/>
                <a:gd name="connsiteX120" fmla="*/ 1226608 w 1995420"/>
                <a:gd name="connsiteY120" fmla="*/ 881719 h 1921446"/>
                <a:gd name="connsiteX121" fmla="*/ 1089912 w 1995420"/>
                <a:gd name="connsiteY121" fmla="*/ 1098165 h 1921446"/>
                <a:gd name="connsiteX122" fmla="*/ 1047375 w 1995420"/>
                <a:gd name="connsiteY122" fmla="*/ 1107179 h 1921446"/>
                <a:gd name="connsiteX123" fmla="*/ 1052199 w 1995420"/>
                <a:gd name="connsiteY123" fmla="*/ 1126477 h 1921446"/>
                <a:gd name="connsiteX124" fmla="*/ 1054292 w 1995420"/>
                <a:gd name="connsiteY124" fmla="*/ 1126477 h 1921446"/>
                <a:gd name="connsiteX125" fmla="*/ 1155342 w 1995420"/>
                <a:gd name="connsiteY125" fmla="*/ 1193457 h 1921446"/>
                <a:gd name="connsiteX126" fmla="*/ 1156258 w 1995420"/>
                <a:gd name="connsiteY126" fmla="*/ 1197996 h 1921446"/>
                <a:gd name="connsiteX127" fmla="*/ 1157463 w 1995420"/>
                <a:gd name="connsiteY127" fmla="*/ 1199419 h 1921446"/>
                <a:gd name="connsiteX128" fmla="*/ 1206715 w 1995420"/>
                <a:gd name="connsiteY128" fmla="*/ 1353236 h 1921446"/>
                <a:gd name="connsiteX129" fmla="*/ 1272325 w 1995420"/>
                <a:gd name="connsiteY129" fmla="*/ 1307550 h 1921446"/>
                <a:gd name="connsiteX130" fmla="*/ 1303561 w 1995420"/>
                <a:gd name="connsiteY130" fmla="*/ 1300711 h 1921446"/>
                <a:gd name="connsiteX131" fmla="*/ 1305276 w 1995420"/>
                <a:gd name="connsiteY131" fmla="*/ 1301810 h 1921446"/>
                <a:gd name="connsiteX132" fmla="*/ 1442893 w 1995420"/>
                <a:gd name="connsiteY132" fmla="*/ 788221 h 1921446"/>
                <a:gd name="connsiteX133" fmla="*/ 1452313 w 1995420"/>
                <a:gd name="connsiteY133" fmla="*/ 769255 h 1921446"/>
                <a:gd name="connsiteX134" fmla="*/ 1452403 w 1995420"/>
                <a:gd name="connsiteY134" fmla="*/ 769176 h 1921446"/>
                <a:gd name="connsiteX135" fmla="*/ 1461043 w 1995420"/>
                <a:gd name="connsiteY135" fmla="*/ 751205 h 1921446"/>
                <a:gd name="connsiteX136" fmla="*/ 1520818 w 1995420"/>
                <a:gd name="connsiteY136" fmla="*/ 701981 h 1921446"/>
                <a:gd name="connsiteX137" fmla="*/ 1565454 w 1995420"/>
                <a:gd name="connsiteY137" fmla="*/ 692969 h 1921446"/>
                <a:gd name="connsiteX138" fmla="*/ 1573378 w 1995420"/>
                <a:gd name="connsiteY138" fmla="*/ 661273 h 1921446"/>
                <a:gd name="connsiteX139" fmla="*/ 1525488 w 1995420"/>
                <a:gd name="connsiteY139" fmla="*/ 644133 h 1921446"/>
                <a:gd name="connsiteX140" fmla="*/ 1517599 w 1995420"/>
                <a:gd name="connsiteY140" fmla="*/ 638614 h 1921446"/>
                <a:gd name="connsiteX141" fmla="*/ 1516527 w 1995420"/>
                <a:gd name="connsiteY141" fmla="*/ 638614 h 1921446"/>
                <a:gd name="connsiteX142" fmla="*/ 1331996 w 1995420"/>
                <a:gd name="connsiteY142" fmla="*/ 454083 h 1921446"/>
                <a:gd name="connsiteX143" fmla="*/ 1331996 w 1995420"/>
                <a:gd name="connsiteY143" fmla="*/ 305505 h 1921446"/>
                <a:gd name="connsiteX144" fmla="*/ 1637501 w 1995420"/>
                <a:gd name="connsiteY144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995420" h="1921446"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7404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3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1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6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1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5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6483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960" y="1454863"/>
                  </a:lnTo>
                  <a:lnTo>
                    <a:pt x="1163960" y="1514932"/>
                  </a:lnTo>
                  <a:lnTo>
                    <a:pt x="1156628" y="1551249"/>
                  </a:lnTo>
                  <a:lnTo>
                    <a:pt x="1179064" y="1728625"/>
                  </a:lnTo>
                  <a:lnTo>
                    <a:pt x="1127482" y="1728625"/>
                  </a:lnTo>
                  <a:lnTo>
                    <a:pt x="1108117" y="1921446"/>
                  </a:lnTo>
                  <a:lnTo>
                    <a:pt x="1030690" y="1921446"/>
                  </a:lnTo>
                  <a:lnTo>
                    <a:pt x="1011326" y="1728625"/>
                  </a:lnTo>
                  <a:lnTo>
                    <a:pt x="994262" y="1728625"/>
                  </a:lnTo>
                  <a:lnTo>
                    <a:pt x="974897" y="1921446"/>
                  </a:lnTo>
                  <a:lnTo>
                    <a:pt x="897470" y="1921446"/>
                  </a:lnTo>
                  <a:lnTo>
                    <a:pt x="878105" y="1728625"/>
                  </a:lnTo>
                  <a:lnTo>
                    <a:pt x="826521" y="1728625"/>
                  </a:lnTo>
                  <a:lnTo>
                    <a:pt x="848957" y="1551253"/>
                  </a:lnTo>
                  <a:lnTo>
                    <a:pt x="841624" y="1514932"/>
                  </a:lnTo>
                  <a:lnTo>
                    <a:pt x="841624" y="1454992"/>
                  </a:lnTo>
                  <a:lnTo>
                    <a:pt x="841078" y="1455638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1" y="1458283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8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3359" y="661273"/>
                  </a:lnTo>
                  <a:lnTo>
                    <a:pt x="245468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1607" y="661273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8232" y="1199419"/>
                  </a:lnTo>
                  <a:lnTo>
                    <a:pt x="849292" y="1198167"/>
                  </a:lnTo>
                  <a:lnTo>
                    <a:pt x="850242" y="1193457"/>
                  </a:lnTo>
                  <a:cubicBezTo>
                    <a:pt x="866891" y="1154096"/>
                    <a:pt x="905866" y="1126477"/>
                    <a:pt x="951292" y="1126477"/>
                  </a:cubicBezTo>
                  <a:lnTo>
                    <a:pt x="953385" y="1126477"/>
                  </a:lnTo>
                  <a:lnTo>
                    <a:pt x="958210" y="1107178"/>
                  </a:lnTo>
                  <a:lnTo>
                    <a:pt x="915674" y="1098165"/>
                  </a:lnTo>
                  <a:cubicBezTo>
                    <a:pt x="835343" y="1062505"/>
                    <a:pt x="778978" y="979020"/>
                    <a:pt x="778978" y="881719"/>
                  </a:cubicBezTo>
                  <a:cubicBezTo>
                    <a:pt x="778978" y="751984"/>
                    <a:pt x="879183" y="646813"/>
                    <a:pt x="1002793" y="646813"/>
                  </a:cubicBezTo>
                  <a:cubicBezTo>
                    <a:pt x="1126403" y="646813"/>
                    <a:pt x="1226608" y="751984"/>
                    <a:pt x="1226608" y="881719"/>
                  </a:cubicBezTo>
                  <a:cubicBezTo>
                    <a:pt x="1226608" y="979020"/>
                    <a:pt x="1170243" y="1062505"/>
                    <a:pt x="1089912" y="1098165"/>
                  </a:cubicBezTo>
                  <a:lnTo>
                    <a:pt x="1047375" y="1107179"/>
                  </a:lnTo>
                  <a:lnTo>
                    <a:pt x="1052199" y="1126477"/>
                  </a:lnTo>
                  <a:lnTo>
                    <a:pt x="1054292" y="1126477"/>
                  </a:lnTo>
                  <a:cubicBezTo>
                    <a:pt x="1099718" y="1126477"/>
                    <a:pt x="1138693" y="1154096"/>
                    <a:pt x="1155342" y="1193457"/>
                  </a:cubicBezTo>
                  <a:lnTo>
                    <a:pt x="1156258" y="1197996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7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8" y="781108"/>
                    <a:pt x="1448055" y="774719"/>
                    <a:pt x="1452313" y="769255"/>
                  </a:cubicBezTo>
                  <a:lnTo>
                    <a:pt x="1452403" y="769176"/>
                  </a:lnTo>
                  <a:lnTo>
                    <a:pt x="1461043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8" y="644133"/>
                  </a:lnTo>
                  <a:lnTo>
                    <a:pt x="151759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3FACB5-A139-3220-0D45-8A6C61A74886}"/>
              </a:ext>
            </a:extLst>
          </p:cNvPr>
          <p:cNvSpPr txBox="1"/>
          <p:nvPr/>
        </p:nvSpPr>
        <p:spPr>
          <a:xfrm>
            <a:off x="585217" y="4133089"/>
            <a:ext cx="5682526" cy="50906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安全のため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7EAB4EA-CB06-0375-DE60-9A355BFF7845}"/>
              </a:ext>
            </a:extLst>
          </p:cNvPr>
          <p:cNvGrpSpPr/>
          <p:nvPr/>
        </p:nvGrpSpPr>
        <p:grpSpPr>
          <a:xfrm>
            <a:off x="1975619" y="682243"/>
            <a:ext cx="2904446" cy="2850656"/>
            <a:chOff x="881142" y="3981409"/>
            <a:chExt cx="2292711" cy="2250250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CB68FA4-12F4-4684-7775-4BF839C21822}"/>
                </a:ext>
              </a:extLst>
            </p:cNvPr>
            <p:cNvGrpSpPr/>
            <p:nvPr/>
          </p:nvGrpSpPr>
          <p:grpSpPr>
            <a:xfrm>
              <a:off x="881142" y="3981409"/>
              <a:ext cx="2292711" cy="2250250"/>
              <a:chOff x="-9318211" y="1235553"/>
              <a:chExt cx="2962338" cy="290747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BD301270-C6D3-FEB9-5B75-7E48DFAF138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BD6AB09-B896-1A0B-7776-EA0C39ACEFCD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3B24CE0-6EAB-3649-E434-CD92122620E5}"/>
                </a:ext>
              </a:extLst>
            </p:cNvPr>
            <p:cNvSpPr/>
            <p:nvPr/>
          </p:nvSpPr>
          <p:spPr bwMode="auto">
            <a:xfrm>
              <a:off x="938899" y="4036752"/>
              <a:ext cx="2160663" cy="2136970"/>
            </a:xfrm>
            <a:custGeom>
              <a:avLst/>
              <a:gdLst>
                <a:gd name="connsiteX0" fmla="*/ 2099237 w 2160663"/>
                <a:gd name="connsiteY0" fmla="*/ 0 h 2136970"/>
                <a:gd name="connsiteX1" fmla="*/ 2158460 w 2160663"/>
                <a:gd name="connsiteY1" fmla="*/ 59222 h 2136970"/>
                <a:gd name="connsiteX2" fmla="*/ 2160663 w 2160663"/>
                <a:gd name="connsiteY2" fmla="*/ 70136 h 2136970"/>
                <a:gd name="connsiteX3" fmla="*/ 2160663 w 2160663"/>
                <a:gd name="connsiteY3" fmla="*/ 74495 h 2136970"/>
                <a:gd name="connsiteX4" fmla="*/ 98189 w 2160663"/>
                <a:gd name="connsiteY4" fmla="*/ 2136970 h 2136970"/>
                <a:gd name="connsiteX5" fmla="*/ 63350 w 2160663"/>
                <a:gd name="connsiteY5" fmla="*/ 2136970 h 2136970"/>
                <a:gd name="connsiteX6" fmla="*/ 10751 w 2160663"/>
                <a:gd name="connsiteY6" fmla="*/ 2115183 h 2136970"/>
                <a:gd name="connsiteX7" fmla="*/ 0 w 2160663"/>
                <a:gd name="connsiteY7" fmla="*/ 2099237 h 213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663" h="2136970">
                  <a:moveTo>
                    <a:pt x="2099237" y="0"/>
                  </a:moveTo>
                  <a:lnTo>
                    <a:pt x="2158460" y="59222"/>
                  </a:lnTo>
                  <a:lnTo>
                    <a:pt x="2160663" y="70136"/>
                  </a:lnTo>
                  <a:lnTo>
                    <a:pt x="2160663" y="74495"/>
                  </a:lnTo>
                  <a:lnTo>
                    <a:pt x="98189" y="2136970"/>
                  </a:lnTo>
                  <a:lnTo>
                    <a:pt x="63350" y="2136970"/>
                  </a:lnTo>
                  <a:cubicBezTo>
                    <a:pt x="42809" y="2136970"/>
                    <a:pt x="24213" y="2128644"/>
                    <a:pt x="10751" y="2115183"/>
                  </a:cubicBezTo>
                  <a:lnTo>
                    <a:pt x="0" y="2099237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23ED625-1F39-EAAD-EDF1-25036020687C}"/>
                </a:ext>
              </a:extLst>
            </p:cNvPr>
            <p:cNvSpPr/>
            <p:nvPr/>
          </p:nvSpPr>
          <p:spPr bwMode="auto">
            <a:xfrm>
              <a:off x="1398656" y="4202723"/>
              <a:ext cx="1220586" cy="1827002"/>
            </a:xfrm>
            <a:custGeom>
              <a:avLst/>
              <a:gdLst>
                <a:gd name="connsiteX0" fmla="*/ 357482 w 1279266"/>
                <a:gd name="connsiteY0" fmla="*/ 0 h 1914835"/>
                <a:gd name="connsiteX1" fmla="*/ 645253 w 1279266"/>
                <a:gd name="connsiteY1" fmla="*/ 331798 h 1914835"/>
                <a:gd name="connsiteX2" fmla="*/ 469496 w 1279266"/>
                <a:gd name="connsiteY2" fmla="*/ 637522 h 1914835"/>
                <a:gd name="connsiteX3" fmla="*/ 421607 w 1279266"/>
                <a:gd name="connsiteY3" fmla="*/ 654662 h 1914835"/>
                <a:gd name="connsiteX4" fmla="*/ 429531 w 1279266"/>
                <a:gd name="connsiteY4" fmla="*/ 686358 h 1914835"/>
                <a:gd name="connsiteX5" fmla="*/ 474167 w 1279266"/>
                <a:gd name="connsiteY5" fmla="*/ 695370 h 1914835"/>
                <a:gd name="connsiteX6" fmla="*/ 533943 w 1279266"/>
                <a:gd name="connsiteY6" fmla="*/ 744594 h 1914835"/>
                <a:gd name="connsiteX7" fmla="*/ 542269 w 1279266"/>
                <a:gd name="connsiteY7" fmla="*/ 761914 h 1914835"/>
                <a:gd name="connsiteX8" fmla="*/ 543108 w 1279266"/>
                <a:gd name="connsiteY8" fmla="*/ 762644 h 1914835"/>
                <a:gd name="connsiteX9" fmla="*/ 552529 w 1279266"/>
                <a:gd name="connsiteY9" fmla="*/ 781610 h 1914835"/>
                <a:gd name="connsiteX10" fmla="*/ 691650 w 1279266"/>
                <a:gd name="connsiteY10" fmla="*/ 1300817 h 1914835"/>
                <a:gd name="connsiteX11" fmla="*/ 702133 w 1279266"/>
                <a:gd name="connsiteY11" fmla="*/ 1294100 h 1914835"/>
                <a:gd name="connsiteX12" fmla="*/ 733369 w 1279266"/>
                <a:gd name="connsiteY12" fmla="*/ 1300939 h 1914835"/>
                <a:gd name="connsiteX13" fmla="*/ 798980 w 1279266"/>
                <a:gd name="connsiteY13" fmla="*/ 1346625 h 1914835"/>
                <a:gd name="connsiteX14" fmla="*/ 848232 w 1279266"/>
                <a:gd name="connsiteY14" fmla="*/ 1192808 h 1914835"/>
                <a:gd name="connsiteX15" fmla="*/ 849292 w 1279266"/>
                <a:gd name="connsiteY15" fmla="*/ 1191556 h 1914835"/>
                <a:gd name="connsiteX16" fmla="*/ 850243 w 1279266"/>
                <a:gd name="connsiteY16" fmla="*/ 1186846 h 1914835"/>
                <a:gd name="connsiteX17" fmla="*/ 951292 w 1279266"/>
                <a:gd name="connsiteY17" fmla="*/ 1119866 h 1914835"/>
                <a:gd name="connsiteX18" fmla="*/ 953385 w 1279266"/>
                <a:gd name="connsiteY18" fmla="*/ 1119866 h 1914835"/>
                <a:gd name="connsiteX19" fmla="*/ 958210 w 1279266"/>
                <a:gd name="connsiteY19" fmla="*/ 1100567 h 1914835"/>
                <a:gd name="connsiteX20" fmla="*/ 915674 w 1279266"/>
                <a:gd name="connsiteY20" fmla="*/ 1091554 h 1914835"/>
                <a:gd name="connsiteX21" fmla="*/ 778978 w 1279266"/>
                <a:gd name="connsiteY21" fmla="*/ 875108 h 1914835"/>
                <a:gd name="connsiteX22" fmla="*/ 1002793 w 1279266"/>
                <a:gd name="connsiteY22" fmla="*/ 640202 h 1914835"/>
                <a:gd name="connsiteX23" fmla="*/ 1226608 w 1279266"/>
                <a:gd name="connsiteY23" fmla="*/ 875108 h 1914835"/>
                <a:gd name="connsiteX24" fmla="*/ 1089912 w 1279266"/>
                <a:gd name="connsiteY24" fmla="*/ 1091554 h 1914835"/>
                <a:gd name="connsiteX25" fmla="*/ 1047375 w 1279266"/>
                <a:gd name="connsiteY25" fmla="*/ 1100568 h 1914835"/>
                <a:gd name="connsiteX26" fmla="*/ 1052200 w 1279266"/>
                <a:gd name="connsiteY26" fmla="*/ 1119866 h 1914835"/>
                <a:gd name="connsiteX27" fmla="*/ 1054292 w 1279266"/>
                <a:gd name="connsiteY27" fmla="*/ 1119866 h 1914835"/>
                <a:gd name="connsiteX28" fmla="*/ 1131839 w 1279266"/>
                <a:gd name="connsiteY28" fmla="*/ 1151987 h 1914835"/>
                <a:gd name="connsiteX29" fmla="*/ 1155317 w 1279266"/>
                <a:gd name="connsiteY29" fmla="*/ 1186810 h 1914835"/>
                <a:gd name="connsiteX30" fmla="*/ 1156521 w 1279266"/>
                <a:gd name="connsiteY30" fmla="*/ 1188232 h 1914835"/>
                <a:gd name="connsiteX31" fmla="*/ 1277265 w 1279266"/>
                <a:gd name="connsiteY31" fmla="*/ 1565324 h 1914835"/>
                <a:gd name="connsiteX32" fmla="*/ 1250217 w 1279266"/>
                <a:gd name="connsiteY32" fmla="*/ 1617854 h 1914835"/>
                <a:gd name="connsiteX33" fmla="*/ 1250218 w 1279266"/>
                <a:gd name="connsiteY33" fmla="*/ 1617854 h 1914835"/>
                <a:gd name="connsiteX34" fmla="*/ 1197689 w 1279266"/>
                <a:gd name="connsiteY34" fmla="*/ 1590806 h 1914835"/>
                <a:gd name="connsiteX35" fmla="*/ 1163960 w 1279266"/>
                <a:gd name="connsiteY35" fmla="*/ 1485470 h 1914835"/>
                <a:gd name="connsiteX36" fmla="*/ 1163960 w 1279266"/>
                <a:gd name="connsiteY36" fmla="*/ 1508321 h 1914835"/>
                <a:gd name="connsiteX37" fmla="*/ 1156628 w 1279266"/>
                <a:gd name="connsiteY37" fmla="*/ 1544638 h 1914835"/>
                <a:gd name="connsiteX38" fmla="*/ 1179064 w 1279266"/>
                <a:gd name="connsiteY38" fmla="*/ 1722014 h 1914835"/>
                <a:gd name="connsiteX39" fmla="*/ 1127482 w 1279266"/>
                <a:gd name="connsiteY39" fmla="*/ 1722014 h 1914835"/>
                <a:gd name="connsiteX40" fmla="*/ 1108117 w 1279266"/>
                <a:gd name="connsiteY40" fmla="*/ 1914835 h 1914835"/>
                <a:gd name="connsiteX41" fmla="*/ 1030691 w 1279266"/>
                <a:gd name="connsiteY41" fmla="*/ 1914835 h 1914835"/>
                <a:gd name="connsiteX42" fmla="*/ 1011326 w 1279266"/>
                <a:gd name="connsiteY42" fmla="*/ 1722014 h 1914835"/>
                <a:gd name="connsiteX43" fmla="*/ 994262 w 1279266"/>
                <a:gd name="connsiteY43" fmla="*/ 1722014 h 1914835"/>
                <a:gd name="connsiteX44" fmla="*/ 974897 w 1279266"/>
                <a:gd name="connsiteY44" fmla="*/ 1914835 h 1914835"/>
                <a:gd name="connsiteX45" fmla="*/ 897470 w 1279266"/>
                <a:gd name="connsiteY45" fmla="*/ 1914835 h 1914835"/>
                <a:gd name="connsiteX46" fmla="*/ 878106 w 1279266"/>
                <a:gd name="connsiteY46" fmla="*/ 1722014 h 1914835"/>
                <a:gd name="connsiteX47" fmla="*/ 826521 w 1279266"/>
                <a:gd name="connsiteY47" fmla="*/ 1722014 h 1914835"/>
                <a:gd name="connsiteX48" fmla="*/ 848957 w 1279266"/>
                <a:gd name="connsiteY48" fmla="*/ 1544641 h 1914835"/>
                <a:gd name="connsiteX49" fmla="*/ 841624 w 1279266"/>
                <a:gd name="connsiteY49" fmla="*/ 1508321 h 1914835"/>
                <a:gd name="connsiteX50" fmla="*/ 841624 w 1279266"/>
                <a:gd name="connsiteY50" fmla="*/ 1448381 h 1914835"/>
                <a:gd name="connsiteX51" fmla="*/ 841078 w 1279266"/>
                <a:gd name="connsiteY51" fmla="*/ 1449027 h 1914835"/>
                <a:gd name="connsiteX52" fmla="*/ 837347 w 1279266"/>
                <a:gd name="connsiteY52" fmla="*/ 1449337 h 1914835"/>
                <a:gd name="connsiteX53" fmla="*/ 829187 w 1279266"/>
                <a:gd name="connsiteY53" fmla="*/ 1454566 h 1914835"/>
                <a:gd name="connsiteX54" fmla="*/ 814113 w 1279266"/>
                <a:gd name="connsiteY54" fmla="*/ 1451266 h 1914835"/>
                <a:gd name="connsiteX55" fmla="*/ 809211 w 1279266"/>
                <a:gd name="connsiteY55" fmla="*/ 1451672 h 1914835"/>
                <a:gd name="connsiteX56" fmla="*/ 809213 w 1279266"/>
                <a:gd name="connsiteY56" fmla="*/ 1451672 h 1914835"/>
                <a:gd name="connsiteX57" fmla="*/ 806856 w 1279266"/>
                <a:gd name="connsiteY57" fmla="*/ 1449677 h 1914835"/>
                <a:gd name="connsiteX58" fmla="*/ 797950 w 1279266"/>
                <a:gd name="connsiteY58" fmla="*/ 1447726 h 1914835"/>
                <a:gd name="connsiteX59" fmla="*/ 713987 w 1279266"/>
                <a:gd name="connsiteY59" fmla="*/ 1389261 h 1914835"/>
                <a:gd name="connsiteX60" fmla="*/ 714896 w 1279266"/>
                <a:gd name="connsiteY60" fmla="*/ 1403764 h 1914835"/>
                <a:gd name="connsiteX61" fmla="*/ 675862 w 1279266"/>
                <a:gd name="connsiteY61" fmla="*/ 1447943 h 1914835"/>
                <a:gd name="connsiteX62" fmla="*/ 675863 w 1279266"/>
                <a:gd name="connsiteY62" fmla="*/ 1447944 h 1914835"/>
                <a:gd name="connsiteX63" fmla="*/ 610549 w 1279266"/>
                <a:gd name="connsiteY63" fmla="*/ 1410235 h 1914835"/>
                <a:gd name="connsiteX64" fmla="*/ 557146 w 1279266"/>
                <a:gd name="connsiteY64" fmla="*/ 1210935 h 1914835"/>
                <a:gd name="connsiteX65" fmla="*/ 557146 w 1279266"/>
                <a:gd name="connsiteY65" fmla="*/ 1278513 h 1914835"/>
                <a:gd name="connsiteX66" fmla="*/ 553606 w 1279266"/>
                <a:gd name="connsiteY66" fmla="*/ 1296048 h 1914835"/>
                <a:gd name="connsiteX67" fmla="*/ 502467 w 1279266"/>
                <a:gd name="connsiteY67" fmla="*/ 1914835 h 1914835"/>
                <a:gd name="connsiteX68" fmla="*/ 395195 w 1279266"/>
                <a:gd name="connsiteY68" fmla="*/ 1914835 h 1914835"/>
                <a:gd name="connsiteX69" fmla="*/ 357153 w 1279266"/>
                <a:gd name="connsiteY69" fmla="*/ 1454523 h 1914835"/>
                <a:gd name="connsiteX70" fmla="*/ 319111 w 1279266"/>
                <a:gd name="connsiteY70" fmla="*/ 1914835 h 1914835"/>
                <a:gd name="connsiteX71" fmla="*/ 211839 w 1279266"/>
                <a:gd name="connsiteY71" fmla="*/ 1914835 h 1914835"/>
                <a:gd name="connsiteX72" fmla="*/ 160243 w 1279266"/>
                <a:gd name="connsiteY72" fmla="*/ 1290514 h 1914835"/>
                <a:gd name="connsiteX73" fmla="*/ 157820 w 1279266"/>
                <a:gd name="connsiteY73" fmla="*/ 1278513 h 1914835"/>
                <a:gd name="connsiteX74" fmla="*/ 157820 w 1279266"/>
                <a:gd name="connsiteY74" fmla="*/ 1212561 h 1914835"/>
                <a:gd name="connsiteX75" fmla="*/ 104854 w 1279266"/>
                <a:gd name="connsiteY75" fmla="*/ 1410235 h 1914835"/>
                <a:gd name="connsiteX76" fmla="*/ 39539 w 1279266"/>
                <a:gd name="connsiteY76" fmla="*/ 1447944 h 1914835"/>
                <a:gd name="connsiteX77" fmla="*/ 1830 w 1279266"/>
                <a:gd name="connsiteY77" fmla="*/ 1382630 h 1914835"/>
                <a:gd name="connsiteX78" fmla="*/ 162874 w 1279266"/>
                <a:gd name="connsiteY78" fmla="*/ 781610 h 1914835"/>
                <a:gd name="connsiteX79" fmla="*/ 172294 w 1279266"/>
                <a:gd name="connsiteY79" fmla="*/ 762644 h 1914835"/>
                <a:gd name="connsiteX80" fmla="*/ 172384 w 1279266"/>
                <a:gd name="connsiteY80" fmla="*/ 762565 h 1914835"/>
                <a:gd name="connsiteX81" fmla="*/ 181024 w 1279266"/>
                <a:gd name="connsiteY81" fmla="*/ 744594 h 1914835"/>
                <a:gd name="connsiteX82" fmla="*/ 240799 w 1279266"/>
                <a:gd name="connsiteY82" fmla="*/ 695370 h 1914835"/>
                <a:gd name="connsiteX83" fmla="*/ 285435 w 1279266"/>
                <a:gd name="connsiteY83" fmla="*/ 686358 h 1914835"/>
                <a:gd name="connsiteX84" fmla="*/ 293359 w 1279266"/>
                <a:gd name="connsiteY84" fmla="*/ 654663 h 1914835"/>
                <a:gd name="connsiteX85" fmla="*/ 245469 w 1279266"/>
                <a:gd name="connsiteY85" fmla="*/ 637522 h 1914835"/>
                <a:gd name="connsiteX86" fmla="*/ 69711 w 1279266"/>
                <a:gd name="connsiteY86" fmla="*/ 331798 h 1914835"/>
                <a:gd name="connsiteX87" fmla="*/ 357482 w 1279266"/>
                <a:gd name="connsiteY8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279266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4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7"/>
                    <a:pt x="733369" y="1300939"/>
                  </a:cubicBezTo>
                  <a:lnTo>
                    <a:pt x="798980" y="1346625"/>
                  </a:lnTo>
                  <a:lnTo>
                    <a:pt x="848232" y="1192808"/>
                  </a:lnTo>
                  <a:lnTo>
                    <a:pt x="849292" y="1191556"/>
                  </a:lnTo>
                  <a:lnTo>
                    <a:pt x="850243" y="1186846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10" y="1100567"/>
                  </a:lnTo>
                  <a:lnTo>
                    <a:pt x="915674" y="1091554"/>
                  </a:lnTo>
                  <a:cubicBezTo>
                    <a:pt x="835344" y="1055894"/>
                    <a:pt x="778978" y="972409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09"/>
                    <a:pt x="1170243" y="1055894"/>
                    <a:pt x="1089912" y="1091554"/>
                  </a:cubicBezTo>
                  <a:lnTo>
                    <a:pt x="1047375" y="1100568"/>
                  </a:lnTo>
                  <a:lnTo>
                    <a:pt x="1052200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77265" y="1565324"/>
                  </a:lnTo>
                  <a:cubicBezTo>
                    <a:pt x="1284302" y="1587299"/>
                    <a:pt x="1272192" y="1610817"/>
                    <a:pt x="1250217" y="1617854"/>
                  </a:cubicBezTo>
                  <a:lnTo>
                    <a:pt x="1250218" y="1617854"/>
                  </a:lnTo>
                  <a:cubicBezTo>
                    <a:pt x="1228243" y="1624891"/>
                    <a:pt x="1204725" y="1612781"/>
                    <a:pt x="1197689" y="1590806"/>
                  </a:cubicBezTo>
                  <a:lnTo>
                    <a:pt x="1163960" y="1485470"/>
                  </a:lnTo>
                  <a:lnTo>
                    <a:pt x="1163960" y="1508321"/>
                  </a:lnTo>
                  <a:lnTo>
                    <a:pt x="1156628" y="1544638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1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6" y="1722014"/>
                  </a:lnTo>
                  <a:lnTo>
                    <a:pt x="826521" y="1722014"/>
                  </a:lnTo>
                  <a:lnTo>
                    <a:pt x="848957" y="1544641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3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5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3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89" y="1440321"/>
                    <a:pt x="-5793" y="1411079"/>
                    <a:pt x="1830" y="1382630"/>
                  </a:cubicBezTo>
                  <a:cubicBezTo>
                    <a:pt x="55510" y="1182290"/>
                    <a:pt x="109193" y="981949"/>
                    <a:pt x="162874" y="781610"/>
                  </a:cubicBezTo>
                  <a:cubicBezTo>
                    <a:pt x="164780" y="774497"/>
                    <a:pt x="168036" y="768108"/>
                    <a:pt x="172294" y="762644"/>
                  </a:cubicBezTo>
                  <a:lnTo>
                    <a:pt x="172384" y="762565"/>
                  </a:lnTo>
                  <a:lnTo>
                    <a:pt x="181024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3359" y="654663"/>
                  </a:lnTo>
                  <a:lnTo>
                    <a:pt x="245469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5F84B94-CF5A-F207-4C55-F3014ED8A08F}"/>
              </a:ext>
            </a:extLst>
          </p:cNvPr>
          <p:cNvGrpSpPr/>
          <p:nvPr/>
        </p:nvGrpSpPr>
        <p:grpSpPr>
          <a:xfrm>
            <a:off x="450656" y="6738536"/>
            <a:ext cx="1759701" cy="2873043"/>
            <a:chOff x="3459466" y="863715"/>
            <a:chExt cx="2970330" cy="4849623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95BB3CB-EDCE-ACCE-7173-2B5C30CBBA3A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525B518-DC6B-CA56-FD17-69380BA4F05F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2EB43FA-5391-EAAA-9255-B06E343DA1AE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89E5D2D6-D1C3-9233-94AC-5BA71D9D7813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91029F82-6602-78A3-6B32-0CB67C7C0C42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月 117">
                  <a:extLst>
                    <a:ext uri="{FF2B5EF4-FFF2-40B4-BE49-F238E27FC236}">
                      <a16:creationId xmlns:a16="http://schemas.microsoft.com/office/drawing/2014/main" id="{B637031F-6B23-11C1-0865-A237CA107924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D0B3106-CE7A-C7CA-C0C7-8DB7BB636E5F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77541B69-A566-BA0E-3DC4-7DBC9487E746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1995BF19-1F69-36E4-8F99-5129F5EDD86C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" name="涙形 64">
                <a:extLst>
                  <a:ext uri="{FF2B5EF4-FFF2-40B4-BE49-F238E27FC236}">
                    <a16:creationId xmlns:a16="http://schemas.microsoft.com/office/drawing/2014/main" id="{36707078-D300-D162-3512-10678612C7E6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片側の 2 つの角を丸めた四角形 298">
                <a:extLst>
                  <a:ext uri="{FF2B5EF4-FFF2-40B4-BE49-F238E27FC236}">
                    <a16:creationId xmlns:a16="http://schemas.microsoft.com/office/drawing/2014/main" id="{DA9276AC-FCD5-A293-1F59-4E830EB79833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涙形 64">
                <a:extLst>
                  <a:ext uri="{FF2B5EF4-FFF2-40B4-BE49-F238E27FC236}">
                    <a16:creationId xmlns:a16="http://schemas.microsoft.com/office/drawing/2014/main" id="{F74EDCDE-AB13-8CB3-779D-AF13F2375A95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円/楕円 304">
                <a:extLst>
                  <a:ext uri="{FF2B5EF4-FFF2-40B4-BE49-F238E27FC236}">
                    <a16:creationId xmlns:a16="http://schemas.microsoft.com/office/drawing/2014/main" id="{72E767EE-5105-ECED-6C59-A47045C6AE2C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305">
                <a:extLst>
                  <a:ext uri="{FF2B5EF4-FFF2-40B4-BE49-F238E27FC236}">
                    <a16:creationId xmlns:a16="http://schemas.microsoft.com/office/drawing/2014/main" id="{3FB4818C-00E0-941C-0DD3-C741D78F3491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CC6F4639-7EFF-F27B-5B77-28BC471C155E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3" name="円/楕円 342">
                  <a:extLst>
                    <a:ext uri="{FF2B5EF4-FFF2-40B4-BE49-F238E27FC236}">
                      <a16:creationId xmlns:a16="http://schemas.microsoft.com/office/drawing/2014/main" id="{BD87B67C-A7C3-A81D-5CB5-778B0F0F9E4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/楕円 343">
                  <a:extLst>
                    <a:ext uri="{FF2B5EF4-FFF2-40B4-BE49-F238E27FC236}">
                      <a16:creationId xmlns:a16="http://schemas.microsoft.com/office/drawing/2014/main" id="{77A3A057-77EC-9561-F7C6-89442F43598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E2B365E5-4188-313A-CEF3-D77D1723D7E3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11" name="円/楕円 340">
                  <a:extLst>
                    <a:ext uri="{FF2B5EF4-FFF2-40B4-BE49-F238E27FC236}">
                      <a16:creationId xmlns:a16="http://schemas.microsoft.com/office/drawing/2014/main" id="{FD4CA058-B2BF-35B0-F877-A6D75F1B5DC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/楕円 341">
                  <a:extLst>
                    <a:ext uri="{FF2B5EF4-FFF2-40B4-BE49-F238E27FC236}">
                      <a16:creationId xmlns:a16="http://schemas.microsoft.com/office/drawing/2014/main" id="{8B81CA33-991E-EE95-3A6A-EA2A0FAF24A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A6A5895-FEA0-FD72-345A-C608FE87ADB8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9BEE18-AC7E-D20C-76BE-E136A0BB555D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台形 25">
              <a:extLst>
                <a:ext uri="{FF2B5EF4-FFF2-40B4-BE49-F238E27FC236}">
                  <a16:creationId xmlns:a16="http://schemas.microsoft.com/office/drawing/2014/main" id="{CA7ABCFC-E3DB-EB43-968F-41737524CCD5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559">
              <a:extLst>
                <a:ext uri="{FF2B5EF4-FFF2-40B4-BE49-F238E27FC236}">
                  <a16:creationId xmlns:a16="http://schemas.microsoft.com/office/drawing/2014/main" id="{C3C8B623-1C05-7270-E245-F5E2CA1657D7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台形 441">
              <a:extLst>
                <a:ext uri="{FF2B5EF4-FFF2-40B4-BE49-F238E27FC236}">
                  <a16:creationId xmlns:a16="http://schemas.microsoft.com/office/drawing/2014/main" id="{D65F060D-1945-1425-CFF2-92CF2089DB1A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ED36A98-7060-EEF6-5EA5-8ACD5C80DE63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97" name="円/楕円 303">
                <a:extLst>
                  <a:ext uri="{FF2B5EF4-FFF2-40B4-BE49-F238E27FC236}">
                    <a16:creationId xmlns:a16="http://schemas.microsoft.com/office/drawing/2014/main" id="{4AFB4955-D778-6A34-A578-B0E0DF092A46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B87D8D3F-4441-E6CE-E664-AA086D9B3EF5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D94F0FA1-31BC-E49F-06A9-3FB44CBEAD9A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08865B15-00B6-2225-46AD-7153A7A7B05C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アーチ 100">
                <a:extLst>
                  <a:ext uri="{FF2B5EF4-FFF2-40B4-BE49-F238E27FC236}">
                    <a16:creationId xmlns:a16="http://schemas.microsoft.com/office/drawing/2014/main" id="{5D64A973-5E33-2130-DCAF-92C5AEA99567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7A0DB69D-F20D-C9E7-1856-734EF88661D5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31" name="角丸四角形 559">
                <a:extLst>
                  <a:ext uri="{FF2B5EF4-FFF2-40B4-BE49-F238E27FC236}">
                    <a16:creationId xmlns:a16="http://schemas.microsoft.com/office/drawing/2014/main" id="{91B8392A-0FAF-A38D-8E78-31F1474D83C6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台形 441">
                <a:extLst>
                  <a:ext uri="{FF2B5EF4-FFF2-40B4-BE49-F238E27FC236}">
                    <a16:creationId xmlns:a16="http://schemas.microsoft.com/office/drawing/2014/main" id="{B82EF279-2B84-7D05-54EF-DB2498723992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安全のため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A25117-8DB8-7069-79AD-F152C28E73EB}"/>
              </a:ext>
            </a:extLst>
          </p:cNvPr>
          <p:cNvGrpSpPr/>
          <p:nvPr/>
        </p:nvGrpSpPr>
        <p:grpSpPr>
          <a:xfrm>
            <a:off x="297014" y="6587767"/>
            <a:ext cx="1800201" cy="3045752"/>
            <a:chOff x="3672669" y="3084576"/>
            <a:chExt cx="2240646" cy="3790939"/>
          </a:xfrm>
        </p:grpSpPr>
        <p:sp>
          <p:nvSpPr>
            <p:cNvPr id="3" name="円/楕円 506">
              <a:extLst>
                <a:ext uri="{FF2B5EF4-FFF2-40B4-BE49-F238E27FC236}">
                  <a16:creationId xmlns:a16="http://schemas.microsoft.com/office/drawing/2014/main" id="{AB91297C-F730-6323-DB01-4C73067A28A9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 507">
              <a:extLst>
                <a:ext uri="{FF2B5EF4-FFF2-40B4-BE49-F238E27FC236}">
                  <a16:creationId xmlns:a16="http://schemas.microsoft.com/office/drawing/2014/main" id="{EF6D42EA-BEF1-60DC-21F1-6F5EB15A7608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 508">
              <a:extLst>
                <a:ext uri="{FF2B5EF4-FFF2-40B4-BE49-F238E27FC236}">
                  <a16:creationId xmlns:a16="http://schemas.microsoft.com/office/drawing/2014/main" id="{B5392326-6731-3DDE-B32C-C1480EB38EB1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涙形 64">
              <a:extLst>
                <a:ext uri="{FF2B5EF4-FFF2-40B4-BE49-F238E27FC236}">
                  <a16:creationId xmlns:a16="http://schemas.microsoft.com/office/drawing/2014/main" id="{5545662F-1AAC-11C7-2350-17EF9FE8321A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ED0D86A7-215F-4021-0E20-66A7DBAB194F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CD979F9C-49F5-5A22-DB11-83BB24D4A4B6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片側の 2 つの角を丸めた四角形 513">
              <a:extLst>
                <a:ext uri="{FF2B5EF4-FFF2-40B4-BE49-F238E27FC236}">
                  <a16:creationId xmlns:a16="http://schemas.microsoft.com/office/drawing/2014/main" id="{C26EE0CC-992C-C2B1-F0AF-A3C75068DE7F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B170A0E0-D7F7-3147-3704-8BCAAB7F5683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EB4A8DED-C5D4-62FD-F6CE-B9D9DE5E75B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C131FB3-06CA-3A07-1BF9-A79DB6A189B8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/楕円 517">
              <a:extLst>
                <a:ext uri="{FF2B5EF4-FFF2-40B4-BE49-F238E27FC236}">
                  <a16:creationId xmlns:a16="http://schemas.microsoft.com/office/drawing/2014/main" id="{736AA97A-C1D6-4DAD-A968-181902614B8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518">
              <a:extLst>
                <a:ext uri="{FF2B5EF4-FFF2-40B4-BE49-F238E27FC236}">
                  <a16:creationId xmlns:a16="http://schemas.microsoft.com/office/drawing/2014/main" id="{86430CC2-84F5-D604-C7A7-74F2763EBCBF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548">
              <a:extLst>
                <a:ext uri="{FF2B5EF4-FFF2-40B4-BE49-F238E27FC236}">
                  <a16:creationId xmlns:a16="http://schemas.microsoft.com/office/drawing/2014/main" id="{4E7C71DD-3EEB-BA13-A34F-747319EA94B7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月 550">
              <a:extLst>
                <a:ext uri="{FF2B5EF4-FFF2-40B4-BE49-F238E27FC236}">
                  <a16:creationId xmlns:a16="http://schemas.microsoft.com/office/drawing/2014/main" id="{8260BA4F-0D34-12F0-DD1B-329AAEEA0E5A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CEB25D3-1E17-B5E5-A75B-B39227557C25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230" name="角丸四角形 559">
                <a:extLst>
                  <a:ext uri="{FF2B5EF4-FFF2-40B4-BE49-F238E27FC236}">
                    <a16:creationId xmlns:a16="http://schemas.microsoft.com/office/drawing/2014/main" id="{0B578D99-EC2E-B7B8-2D4D-23BE4832FEB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台形 441">
                <a:extLst>
                  <a:ext uri="{FF2B5EF4-FFF2-40B4-BE49-F238E27FC236}">
                    <a16:creationId xmlns:a16="http://schemas.microsoft.com/office/drawing/2014/main" id="{69C08D92-36D6-23CA-AA4B-84E7F06859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台形 441">
                <a:extLst>
                  <a:ext uri="{FF2B5EF4-FFF2-40B4-BE49-F238E27FC236}">
                    <a16:creationId xmlns:a16="http://schemas.microsoft.com/office/drawing/2014/main" id="{34AAEE99-B72F-6F3C-7753-6D97F9AC324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D683696-C01F-1C1A-50FE-7BE227AEBBE2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227" name="角丸四角形 559">
                <a:extLst>
                  <a:ext uri="{FF2B5EF4-FFF2-40B4-BE49-F238E27FC236}">
                    <a16:creationId xmlns:a16="http://schemas.microsoft.com/office/drawing/2014/main" id="{63653C17-DA13-EC8C-F385-E8CA0D0B98A5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台形 441">
                <a:extLst>
                  <a:ext uri="{FF2B5EF4-FFF2-40B4-BE49-F238E27FC236}">
                    <a16:creationId xmlns:a16="http://schemas.microsoft.com/office/drawing/2014/main" id="{A6CA6947-9D66-E679-83A0-57C969DAB98B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台形 441">
                <a:extLst>
                  <a:ext uri="{FF2B5EF4-FFF2-40B4-BE49-F238E27FC236}">
                    <a16:creationId xmlns:a16="http://schemas.microsoft.com/office/drawing/2014/main" id="{C2023AD8-8D67-A555-BBB4-C1F84515C51F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CF16EC2-E4C8-733F-1C3E-38DB149E8CAF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225" name="円/楕円 536">
                <a:extLst>
                  <a:ext uri="{FF2B5EF4-FFF2-40B4-BE49-F238E27FC236}">
                    <a16:creationId xmlns:a16="http://schemas.microsoft.com/office/drawing/2014/main" id="{2652435B-AB92-FE1E-91E0-11690F54ABF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円/楕円 537">
                <a:extLst>
                  <a:ext uri="{FF2B5EF4-FFF2-40B4-BE49-F238E27FC236}">
                    <a16:creationId xmlns:a16="http://schemas.microsoft.com/office/drawing/2014/main" id="{D18252F0-CB9F-58EC-E0F5-7CF33321BB6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859B6F8-8289-0BA9-55ED-03C4502D2D4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1" name="円/楕円 534">
                <a:extLst>
                  <a:ext uri="{FF2B5EF4-FFF2-40B4-BE49-F238E27FC236}">
                    <a16:creationId xmlns:a16="http://schemas.microsoft.com/office/drawing/2014/main" id="{7020A421-3DD4-D961-369C-18C39BA6CF6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円/楕円 535">
                <a:extLst>
                  <a:ext uri="{FF2B5EF4-FFF2-40B4-BE49-F238E27FC236}">
                    <a16:creationId xmlns:a16="http://schemas.microsoft.com/office/drawing/2014/main" id="{5AC0ED55-4271-7B68-512D-8398A83BFE6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円/楕円 525">
              <a:extLst>
                <a:ext uri="{FF2B5EF4-FFF2-40B4-BE49-F238E27FC236}">
                  <a16:creationId xmlns:a16="http://schemas.microsoft.com/office/drawing/2014/main" id="{BAF2F4B8-3CBB-B859-906C-329FCD71D705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FC868A13-28C0-A82B-7003-B6D8EC155097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5B98FB93-90BF-1429-9A0F-D2979396F2DF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B37FABED-CA78-FFBC-ED32-4D1950647994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607">
              <a:extLst>
                <a:ext uri="{FF2B5EF4-FFF2-40B4-BE49-F238E27FC236}">
                  <a16:creationId xmlns:a16="http://schemas.microsoft.com/office/drawing/2014/main" id="{058F0576-112F-762D-EEF1-F3614C6CF3EC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円/楕円 609">
              <a:extLst>
                <a:ext uri="{FF2B5EF4-FFF2-40B4-BE49-F238E27FC236}">
                  <a16:creationId xmlns:a16="http://schemas.microsoft.com/office/drawing/2014/main" id="{9013B9BD-BC26-ED38-602F-E6CE8C3D1FF5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28EC8C17-9781-D6FC-BA62-C35F18C21FC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532">
              <a:extLst>
                <a:ext uri="{FF2B5EF4-FFF2-40B4-BE49-F238E27FC236}">
                  <a16:creationId xmlns:a16="http://schemas.microsoft.com/office/drawing/2014/main" id="{3D498F05-80F8-B1C4-202B-4585C141906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533">
              <a:extLst>
                <a:ext uri="{FF2B5EF4-FFF2-40B4-BE49-F238E27FC236}">
                  <a16:creationId xmlns:a16="http://schemas.microsoft.com/office/drawing/2014/main" id="{7E898959-56EB-9927-7B7E-C86CB7CD373D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poph05_お子様をお連れの方は入店できません</dc:title>
  <dc:subject>poph05_お子様をお連れの方は入店できません</dc:subject>
  <dc:creator>でじけろお</dc:creator>
  <cp:lastModifiedBy/>
  <cp:revision>1</cp:revision>
  <dcterms:created xsi:type="dcterms:W3CDTF">2014-12-04T06:28:15Z</dcterms:created>
  <dcterms:modified xsi:type="dcterms:W3CDTF">2024-12-22T01:50:02Z</dcterms:modified>
  <cp:version>1</cp:version>
</cp:coreProperties>
</file>