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333" r:id="rId2"/>
    <p:sldId id="334" r:id="rId3"/>
    <p:sldId id="331" r:id="rId4"/>
    <p:sldId id="337" r:id="rId5"/>
    <p:sldId id="335" r:id="rId6"/>
    <p:sldId id="336" r:id="rId7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ECFF"/>
    <a:srgbClr val="006600"/>
    <a:srgbClr val="99CCFF"/>
    <a:srgbClr val="66CCFF"/>
    <a:srgbClr val="FF6600"/>
    <a:srgbClr val="FF3300"/>
    <a:srgbClr val="FF0000"/>
    <a:srgbClr val="339933"/>
    <a:srgbClr val="FFFF99"/>
    <a:srgbClr val="FFCC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 varScale="1">
        <p:scale>
          <a:sx n="69" d="100"/>
          <a:sy n="69" d="100"/>
        </p:scale>
        <p:origin x="84" y="222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フリーフォーム: 図形 3">
            <a:extLst>
              <a:ext uri="{FF2B5EF4-FFF2-40B4-BE49-F238E27FC236}">
                <a16:creationId xmlns:a16="http://schemas.microsoft.com/office/drawing/2014/main" id="{8FD20C1F-6C4C-6C47-5DC1-B25831930EB8}"/>
              </a:ext>
            </a:extLst>
          </p:cNvPr>
          <p:cNvSpPr/>
          <p:nvPr/>
        </p:nvSpPr>
        <p:spPr>
          <a:xfrm>
            <a:off x="486578" y="371061"/>
            <a:ext cx="8932844" cy="6115878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00B0F0"/>
          </a:solidFill>
          <a:ln w="127000" cmpd="sng">
            <a:solidFill>
              <a:srgbClr val="CCE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49B05833-4145-3E44-82C4-C2A8D10A5E57}"/>
              </a:ext>
            </a:extLst>
          </p:cNvPr>
          <p:cNvSpPr txBox="1"/>
          <p:nvPr/>
        </p:nvSpPr>
        <p:spPr>
          <a:xfrm>
            <a:off x="1192697" y="1229436"/>
            <a:ext cx="7520607" cy="4399129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お子様を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FF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お連れの方は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FF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入店できません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2" name="フリーフォーム: 図形 1">
            <a:extLst>
              <a:ext uri="{FF2B5EF4-FFF2-40B4-BE49-F238E27FC236}">
                <a16:creationId xmlns:a16="http://schemas.microsoft.com/office/drawing/2014/main" id="{B3186D40-56B3-7533-1A74-6DF97D8C2A97}"/>
              </a:ext>
            </a:extLst>
          </p:cNvPr>
          <p:cNvSpPr/>
          <p:nvPr/>
        </p:nvSpPr>
        <p:spPr>
          <a:xfrm>
            <a:off x="316301" y="254480"/>
            <a:ext cx="9273399" cy="6349040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99CCFF"/>
          </a:solidFill>
          <a:ln w="127000" cmpd="sng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2792547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B4A2608C-4085-0469-B85B-2045FECA39FD}"/>
              </a:ext>
            </a:extLst>
          </p:cNvPr>
          <p:cNvSpPr txBox="1"/>
          <p:nvPr/>
        </p:nvSpPr>
        <p:spPr>
          <a:xfrm>
            <a:off x="401782" y="928255"/>
            <a:ext cx="9102436" cy="4996152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お子様を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お連れの方は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入店できません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82804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正方形/長方形 19">
            <a:extLst>
              <a:ext uri="{FF2B5EF4-FFF2-40B4-BE49-F238E27FC236}">
                <a16:creationId xmlns:a16="http://schemas.microsoft.com/office/drawing/2014/main" id="{B82CADAD-EB4D-E8BF-0056-B7B7D4BA73DF}"/>
              </a:ext>
            </a:extLst>
          </p:cNvPr>
          <p:cNvSpPr/>
          <p:nvPr/>
        </p:nvSpPr>
        <p:spPr>
          <a:xfrm>
            <a:off x="101600" y="101600"/>
            <a:ext cx="9702800" cy="3164113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1" name="テキスト ボックス 50">
            <a:extLst>
              <a:ext uri="{FF2B5EF4-FFF2-40B4-BE49-F238E27FC236}">
                <a16:creationId xmlns:a16="http://schemas.microsoft.com/office/drawing/2014/main" id="{DB4B964F-EDA4-1984-D87F-6BBE5D7C76C8}"/>
              </a:ext>
            </a:extLst>
          </p:cNvPr>
          <p:cNvSpPr txBox="1"/>
          <p:nvPr/>
        </p:nvSpPr>
        <p:spPr>
          <a:xfrm>
            <a:off x="448100" y="3627352"/>
            <a:ext cx="9009800" cy="2778650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お子様をお連れの方は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入店できません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4A8439F6-700F-DC28-B0FF-932BF9437D4F}"/>
              </a:ext>
            </a:extLst>
          </p:cNvPr>
          <p:cNvGrpSpPr/>
          <p:nvPr/>
        </p:nvGrpSpPr>
        <p:grpSpPr>
          <a:xfrm>
            <a:off x="3500161" y="237745"/>
            <a:ext cx="2900637" cy="2846917"/>
            <a:chOff x="3814105" y="1033030"/>
            <a:chExt cx="2292711" cy="2250250"/>
          </a:xfrm>
        </p:grpSpPr>
        <p:grpSp>
          <p:nvGrpSpPr>
            <p:cNvPr id="9" name="グループ化 8">
              <a:extLst>
                <a:ext uri="{FF2B5EF4-FFF2-40B4-BE49-F238E27FC236}">
                  <a16:creationId xmlns:a16="http://schemas.microsoft.com/office/drawing/2014/main" id="{1BF9341C-6A41-E6BD-4BAC-9F7B72E4F476}"/>
                </a:ext>
              </a:extLst>
            </p:cNvPr>
            <p:cNvGrpSpPr/>
            <p:nvPr/>
          </p:nvGrpSpPr>
          <p:grpSpPr>
            <a:xfrm>
              <a:off x="3814105" y="1033030"/>
              <a:ext cx="2292711" cy="2250250"/>
              <a:chOff x="-9318211" y="1235553"/>
              <a:chExt cx="2962338" cy="2907476"/>
            </a:xfrm>
          </p:grpSpPr>
          <p:sp>
            <p:nvSpPr>
              <p:cNvPr id="12" name="四角形: 角を丸くする 11">
                <a:extLst>
                  <a:ext uri="{FF2B5EF4-FFF2-40B4-BE49-F238E27FC236}">
                    <a16:creationId xmlns:a16="http://schemas.microsoft.com/office/drawing/2014/main" id="{ABAA52BE-6224-A488-6AF8-197C9F18C81F}"/>
                  </a:ext>
                </a:extLst>
              </p:cNvPr>
              <p:cNvSpPr/>
              <p:nvPr/>
            </p:nvSpPr>
            <p:spPr bwMode="auto">
              <a:xfrm>
                <a:off x="-9230611" y="1324060"/>
                <a:ext cx="2781983" cy="2730461"/>
              </a:xfrm>
              <a:prstGeom prst="roundRect">
                <a:avLst>
                  <a:gd name="adj" fmla="val 6130"/>
                </a:avLst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7" name="フリーフォーム: 図形 16">
                <a:extLst>
                  <a:ext uri="{FF2B5EF4-FFF2-40B4-BE49-F238E27FC236}">
                    <a16:creationId xmlns:a16="http://schemas.microsoft.com/office/drawing/2014/main" id="{7739CD12-7998-BBD8-A515-B0FDD55CC360}"/>
                  </a:ext>
                </a:extLst>
              </p:cNvPr>
              <p:cNvSpPr/>
              <p:nvPr/>
            </p:nvSpPr>
            <p:spPr bwMode="auto">
              <a:xfrm>
                <a:off x="-9318212" y="1235553"/>
                <a:ext cx="2962338" cy="2907476"/>
              </a:xfrm>
              <a:custGeom>
                <a:avLst/>
                <a:gdLst>
                  <a:gd name="connsiteX0" fmla="*/ 250841 w 2962338"/>
                  <a:gd name="connsiteY0" fmla="*/ 144780 h 2907476"/>
                  <a:gd name="connsiteX1" fmla="*/ 147512 w 2962338"/>
                  <a:gd name="connsiteY1" fmla="*/ 248109 h 2907476"/>
                  <a:gd name="connsiteX2" fmla="*/ 147512 w 2962338"/>
                  <a:gd name="connsiteY2" fmla="*/ 2659367 h 2907476"/>
                  <a:gd name="connsiteX3" fmla="*/ 250841 w 2962338"/>
                  <a:gd name="connsiteY3" fmla="*/ 2762696 h 2907476"/>
                  <a:gd name="connsiteX4" fmla="*/ 2711497 w 2962338"/>
                  <a:gd name="connsiteY4" fmla="*/ 2762696 h 2907476"/>
                  <a:gd name="connsiteX5" fmla="*/ 2814826 w 2962338"/>
                  <a:gd name="connsiteY5" fmla="*/ 2659367 h 2907476"/>
                  <a:gd name="connsiteX6" fmla="*/ 2814826 w 2962338"/>
                  <a:gd name="connsiteY6" fmla="*/ 248109 h 2907476"/>
                  <a:gd name="connsiteX7" fmla="*/ 2711497 w 2962338"/>
                  <a:gd name="connsiteY7" fmla="*/ 144780 h 2907476"/>
                  <a:gd name="connsiteX8" fmla="*/ 178228 w 2962338"/>
                  <a:gd name="connsiteY8" fmla="*/ 0 h 2907476"/>
                  <a:gd name="connsiteX9" fmla="*/ 2784110 w 2962338"/>
                  <a:gd name="connsiteY9" fmla="*/ 0 h 2907476"/>
                  <a:gd name="connsiteX10" fmla="*/ 2962338 w 2962338"/>
                  <a:gd name="connsiteY10" fmla="*/ 178228 h 2907476"/>
                  <a:gd name="connsiteX11" fmla="*/ 2962338 w 2962338"/>
                  <a:gd name="connsiteY11" fmla="*/ 2729248 h 2907476"/>
                  <a:gd name="connsiteX12" fmla="*/ 2784110 w 2962338"/>
                  <a:gd name="connsiteY12" fmla="*/ 2907476 h 2907476"/>
                  <a:gd name="connsiteX13" fmla="*/ 178228 w 2962338"/>
                  <a:gd name="connsiteY13" fmla="*/ 2907476 h 2907476"/>
                  <a:gd name="connsiteX14" fmla="*/ 0 w 2962338"/>
                  <a:gd name="connsiteY14" fmla="*/ 2729248 h 2907476"/>
                  <a:gd name="connsiteX15" fmla="*/ 0 w 2962338"/>
                  <a:gd name="connsiteY15" fmla="*/ 178228 h 2907476"/>
                  <a:gd name="connsiteX16" fmla="*/ 178228 w 2962338"/>
                  <a:gd name="connsiteY16" fmla="*/ 0 h 29074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962338" h="2907476">
                    <a:moveTo>
                      <a:pt x="250841" y="144780"/>
                    </a:moveTo>
                    <a:cubicBezTo>
                      <a:pt x="193774" y="144780"/>
                      <a:pt x="147512" y="191042"/>
                      <a:pt x="147512" y="248109"/>
                    </a:cubicBezTo>
                    <a:lnTo>
                      <a:pt x="147512" y="2659367"/>
                    </a:lnTo>
                    <a:cubicBezTo>
                      <a:pt x="147512" y="2716434"/>
                      <a:pt x="193774" y="2762696"/>
                      <a:pt x="250841" y="2762696"/>
                    </a:cubicBezTo>
                    <a:lnTo>
                      <a:pt x="2711497" y="2762696"/>
                    </a:lnTo>
                    <a:cubicBezTo>
                      <a:pt x="2768564" y="2762696"/>
                      <a:pt x="2814826" y="2716434"/>
                      <a:pt x="2814826" y="2659367"/>
                    </a:cubicBezTo>
                    <a:lnTo>
                      <a:pt x="2814826" y="248109"/>
                    </a:lnTo>
                    <a:cubicBezTo>
                      <a:pt x="2814826" y="191042"/>
                      <a:pt x="2768564" y="144780"/>
                      <a:pt x="2711497" y="144780"/>
                    </a:cubicBezTo>
                    <a:close/>
                    <a:moveTo>
                      <a:pt x="178228" y="0"/>
                    </a:moveTo>
                    <a:lnTo>
                      <a:pt x="2784110" y="0"/>
                    </a:lnTo>
                    <a:cubicBezTo>
                      <a:pt x="2882543" y="0"/>
                      <a:pt x="2962338" y="79795"/>
                      <a:pt x="2962338" y="178228"/>
                    </a:cubicBezTo>
                    <a:lnTo>
                      <a:pt x="2962338" y="2729248"/>
                    </a:lnTo>
                    <a:cubicBezTo>
                      <a:pt x="2962338" y="2827681"/>
                      <a:pt x="2882543" y="2907476"/>
                      <a:pt x="2784110" y="2907476"/>
                    </a:cubicBezTo>
                    <a:lnTo>
                      <a:pt x="178228" y="2907476"/>
                    </a:lnTo>
                    <a:cubicBezTo>
                      <a:pt x="79795" y="2907476"/>
                      <a:pt x="0" y="2827681"/>
                      <a:pt x="0" y="2729248"/>
                    </a:cubicBezTo>
                    <a:lnTo>
                      <a:pt x="0" y="178228"/>
                    </a:lnTo>
                    <a:cubicBezTo>
                      <a:pt x="0" y="79795"/>
                      <a:pt x="79795" y="0"/>
                      <a:pt x="178228" y="0"/>
                    </a:cubicBezTo>
                    <a:close/>
                  </a:path>
                </a:pathLst>
              </a:custGeom>
              <a:solidFill>
                <a:srgbClr val="FF9933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0" name="フリーフォーム: 図形 9">
              <a:extLst>
                <a:ext uri="{FF2B5EF4-FFF2-40B4-BE49-F238E27FC236}">
                  <a16:creationId xmlns:a16="http://schemas.microsoft.com/office/drawing/2014/main" id="{59336B87-0CBE-8DE1-4FA0-68CB55444179}"/>
                </a:ext>
              </a:extLst>
            </p:cNvPr>
            <p:cNvSpPr/>
            <p:nvPr/>
          </p:nvSpPr>
          <p:spPr bwMode="auto">
            <a:xfrm>
              <a:off x="3881998" y="1101530"/>
              <a:ext cx="2160663" cy="2136970"/>
            </a:xfrm>
            <a:custGeom>
              <a:avLst/>
              <a:gdLst>
                <a:gd name="connsiteX0" fmla="*/ 2099237 w 2160663"/>
                <a:gd name="connsiteY0" fmla="*/ 0 h 2136970"/>
                <a:gd name="connsiteX1" fmla="*/ 2158460 w 2160663"/>
                <a:gd name="connsiteY1" fmla="*/ 59222 h 2136970"/>
                <a:gd name="connsiteX2" fmla="*/ 2160663 w 2160663"/>
                <a:gd name="connsiteY2" fmla="*/ 70136 h 2136970"/>
                <a:gd name="connsiteX3" fmla="*/ 2160663 w 2160663"/>
                <a:gd name="connsiteY3" fmla="*/ 74495 h 2136970"/>
                <a:gd name="connsiteX4" fmla="*/ 98189 w 2160663"/>
                <a:gd name="connsiteY4" fmla="*/ 2136970 h 2136970"/>
                <a:gd name="connsiteX5" fmla="*/ 63350 w 2160663"/>
                <a:gd name="connsiteY5" fmla="*/ 2136970 h 2136970"/>
                <a:gd name="connsiteX6" fmla="*/ 10751 w 2160663"/>
                <a:gd name="connsiteY6" fmla="*/ 2115183 h 2136970"/>
                <a:gd name="connsiteX7" fmla="*/ 0 w 2160663"/>
                <a:gd name="connsiteY7" fmla="*/ 2099237 h 2136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160663" h="2136970">
                  <a:moveTo>
                    <a:pt x="2099237" y="0"/>
                  </a:moveTo>
                  <a:lnTo>
                    <a:pt x="2158460" y="59222"/>
                  </a:lnTo>
                  <a:lnTo>
                    <a:pt x="2160663" y="70136"/>
                  </a:lnTo>
                  <a:lnTo>
                    <a:pt x="2160663" y="74495"/>
                  </a:lnTo>
                  <a:lnTo>
                    <a:pt x="98189" y="2136970"/>
                  </a:lnTo>
                  <a:lnTo>
                    <a:pt x="63350" y="2136970"/>
                  </a:lnTo>
                  <a:cubicBezTo>
                    <a:pt x="42809" y="2136970"/>
                    <a:pt x="24213" y="2128644"/>
                    <a:pt x="10751" y="2115183"/>
                  </a:cubicBezTo>
                  <a:lnTo>
                    <a:pt x="0" y="2099237"/>
                  </a:lnTo>
                  <a:close/>
                </a:path>
              </a:pathLst>
            </a:custGeom>
            <a:solidFill>
              <a:srgbClr val="FF9933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フリーフォーム: 図形 10">
              <a:extLst>
                <a:ext uri="{FF2B5EF4-FFF2-40B4-BE49-F238E27FC236}">
                  <a16:creationId xmlns:a16="http://schemas.microsoft.com/office/drawing/2014/main" id="{746DA402-A8CA-976C-0739-B4763704283A}"/>
                </a:ext>
              </a:extLst>
            </p:cNvPr>
            <p:cNvSpPr/>
            <p:nvPr/>
          </p:nvSpPr>
          <p:spPr bwMode="auto">
            <a:xfrm>
              <a:off x="4030795" y="1320670"/>
              <a:ext cx="1808469" cy="1741426"/>
            </a:xfrm>
            <a:custGeom>
              <a:avLst/>
              <a:gdLst>
                <a:gd name="connsiteX0" fmla="*/ 1637501 w 1995420"/>
                <a:gd name="connsiteY0" fmla="*/ 0 h 1921446"/>
                <a:gd name="connsiteX1" fmla="*/ 1943006 w 1995420"/>
                <a:gd name="connsiteY1" fmla="*/ 305505 h 1921446"/>
                <a:gd name="connsiteX2" fmla="*/ 1943006 w 1995420"/>
                <a:gd name="connsiteY2" fmla="*/ 454083 h 1921446"/>
                <a:gd name="connsiteX3" fmla="*/ 1758475 w 1995420"/>
                <a:gd name="connsiteY3" fmla="*/ 638614 h 1921446"/>
                <a:gd name="connsiteX4" fmla="*/ 1757404 w 1995420"/>
                <a:gd name="connsiteY4" fmla="*/ 638614 h 1921446"/>
                <a:gd name="connsiteX5" fmla="*/ 1749515 w 1995420"/>
                <a:gd name="connsiteY5" fmla="*/ 644133 h 1921446"/>
                <a:gd name="connsiteX6" fmla="*/ 1701626 w 1995420"/>
                <a:gd name="connsiteY6" fmla="*/ 661273 h 1921446"/>
                <a:gd name="connsiteX7" fmla="*/ 1709550 w 1995420"/>
                <a:gd name="connsiteY7" fmla="*/ 692969 h 1921446"/>
                <a:gd name="connsiteX8" fmla="*/ 1754186 w 1995420"/>
                <a:gd name="connsiteY8" fmla="*/ 701981 h 1921446"/>
                <a:gd name="connsiteX9" fmla="*/ 1813962 w 1995420"/>
                <a:gd name="connsiteY9" fmla="*/ 751205 h 1921446"/>
                <a:gd name="connsiteX10" fmla="*/ 1822288 w 1995420"/>
                <a:gd name="connsiteY10" fmla="*/ 768525 h 1921446"/>
                <a:gd name="connsiteX11" fmla="*/ 1823127 w 1995420"/>
                <a:gd name="connsiteY11" fmla="*/ 769255 h 1921446"/>
                <a:gd name="connsiteX12" fmla="*/ 1832548 w 1995420"/>
                <a:gd name="connsiteY12" fmla="*/ 788221 h 1921446"/>
                <a:gd name="connsiteX13" fmla="*/ 1993590 w 1995420"/>
                <a:gd name="connsiteY13" fmla="*/ 1389240 h 1921446"/>
                <a:gd name="connsiteX14" fmla="*/ 1955881 w 1995420"/>
                <a:gd name="connsiteY14" fmla="*/ 1454554 h 1921446"/>
                <a:gd name="connsiteX15" fmla="*/ 1955882 w 1995420"/>
                <a:gd name="connsiteY15" fmla="*/ 1454555 h 1921446"/>
                <a:gd name="connsiteX16" fmla="*/ 1890568 w 1995420"/>
                <a:gd name="connsiteY16" fmla="*/ 1416846 h 1921446"/>
                <a:gd name="connsiteX17" fmla="*/ 1837165 w 1995420"/>
                <a:gd name="connsiteY17" fmla="*/ 1217546 h 1921446"/>
                <a:gd name="connsiteX18" fmla="*/ 1837165 w 1995420"/>
                <a:gd name="connsiteY18" fmla="*/ 1285124 h 1921446"/>
                <a:gd name="connsiteX19" fmla="*/ 1837003 w 1995420"/>
                <a:gd name="connsiteY19" fmla="*/ 1285928 h 1921446"/>
                <a:gd name="connsiteX20" fmla="*/ 1923955 w 1995420"/>
                <a:gd name="connsiteY20" fmla="*/ 1693928 h 1921446"/>
                <a:gd name="connsiteX21" fmla="*/ 1801289 w 1995420"/>
                <a:gd name="connsiteY21" fmla="*/ 1693928 h 1921446"/>
                <a:gd name="connsiteX22" fmla="*/ 1782486 w 1995420"/>
                <a:gd name="connsiteY22" fmla="*/ 1921446 h 1921446"/>
                <a:gd name="connsiteX23" fmla="*/ 1675214 w 1995420"/>
                <a:gd name="connsiteY23" fmla="*/ 1921446 h 1921446"/>
                <a:gd name="connsiteX24" fmla="*/ 1656411 w 1995420"/>
                <a:gd name="connsiteY24" fmla="*/ 1693928 h 1921446"/>
                <a:gd name="connsiteX25" fmla="*/ 1617933 w 1995420"/>
                <a:gd name="connsiteY25" fmla="*/ 1693928 h 1921446"/>
                <a:gd name="connsiteX26" fmla="*/ 1599130 w 1995420"/>
                <a:gd name="connsiteY26" fmla="*/ 1921446 h 1921446"/>
                <a:gd name="connsiteX27" fmla="*/ 1491858 w 1995420"/>
                <a:gd name="connsiteY27" fmla="*/ 1921446 h 1921446"/>
                <a:gd name="connsiteX28" fmla="*/ 1473055 w 1995420"/>
                <a:gd name="connsiteY28" fmla="*/ 1693928 h 1921446"/>
                <a:gd name="connsiteX29" fmla="*/ 1351047 w 1995420"/>
                <a:gd name="connsiteY29" fmla="*/ 1693928 h 1921446"/>
                <a:gd name="connsiteX30" fmla="*/ 1438001 w 1995420"/>
                <a:gd name="connsiteY30" fmla="*/ 1285924 h 1921446"/>
                <a:gd name="connsiteX31" fmla="*/ 1437839 w 1995420"/>
                <a:gd name="connsiteY31" fmla="*/ 1285124 h 1921446"/>
                <a:gd name="connsiteX32" fmla="*/ 1437839 w 1995420"/>
                <a:gd name="connsiteY32" fmla="*/ 1219172 h 1921446"/>
                <a:gd name="connsiteX33" fmla="*/ 1384873 w 1995420"/>
                <a:gd name="connsiteY33" fmla="*/ 1416846 h 1921446"/>
                <a:gd name="connsiteX34" fmla="*/ 1319558 w 1995420"/>
                <a:gd name="connsiteY34" fmla="*/ 1454555 h 1921446"/>
                <a:gd name="connsiteX35" fmla="*/ 1280525 w 1995420"/>
                <a:gd name="connsiteY35" fmla="*/ 1410376 h 1921446"/>
                <a:gd name="connsiteX36" fmla="*/ 1280965 w 1995420"/>
                <a:gd name="connsiteY36" fmla="*/ 1403352 h 1921446"/>
                <a:gd name="connsiteX37" fmla="*/ 1207744 w 1995420"/>
                <a:gd name="connsiteY37" fmla="*/ 1454337 h 1921446"/>
                <a:gd name="connsiteX38" fmla="*/ 1198838 w 1995420"/>
                <a:gd name="connsiteY38" fmla="*/ 1456288 h 1921446"/>
                <a:gd name="connsiteX39" fmla="*/ 1196482 w 1995420"/>
                <a:gd name="connsiteY39" fmla="*/ 1458283 h 1921446"/>
                <a:gd name="connsiteX40" fmla="*/ 1196483 w 1995420"/>
                <a:gd name="connsiteY40" fmla="*/ 1458283 h 1921446"/>
                <a:gd name="connsiteX41" fmla="*/ 1191582 w 1995420"/>
                <a:gd name="connsiteY41" fmla="*/ 1457877 h 1921446"/>
                <a:gd name="connsiteX42" fmla="*/ 1176507 w 1995420"/>
                <a:gd name="connsiteY42" fmla="*/ 1461177 h 1921446"/>
                <a:gd name="connsiteX43" fmla="*/ 1168347 w 1995420"/>
                <a:gd name="connsiteY43" fmla="*/ 1455948 h 1921446"/>
                <a:gd name="connsiteX44" fmla="*/ 1164617 w 1995420"/>
                <a:gd name="connsiteY44" fmla="*/ 1455638 h 1921446"/>
                <a:gd name="connsiteX45" fmla="*/ 1163960 w 1995420"/>
                <a:gd name="connsiteY45" fmla="*/ 1454863 h 1921446"/>
                <a:gd name="connsiteX46" fmla="*/ 1163960 w 1995420"/>
                <a:gd name="connsiteY46" fmla="*/ 1514932 h 1921446"/>
                <a:gd name="connsiteX47" fmla="*/ 1156628 w 1995420"/>
                <a:gd name="connsiteY47" fmla="*/ 1551249 h 1921446"/>
                <a:gd name="connsiteX48" fmla="*/ 1179064 w 1995420"/>
                <a:gd name="connsiteY48" fmla="*/ 1728625 h 1921446"/>
                <a:gd name="connsiteX49" fmla="*/ 1127482 w 1995420"/>
                <a:gd name="connsiteY49" fmla="*/ 1728625 h 1921446"/>
                <a:gd name="connsiteX50" fmla="*/ 1108117 w 1995420"/>
                <a:gd name="connsiteY50" fmla="*/ 1921446 h 1921446"/>
                <a:gd name="connsiteX51" fmla="*/ 1030690 w 1995420"/>
                <a:gd name="connsiteY51" fmla="*/ 1921446 h 1921446"/>
                <a:gd name="connsiteX52" fmla="*/ 1011326 w 1995420"/>
                <a:gd name="connsiteY52" fmla="*/ 1728625 h 1921446"/>
                <a:gd name="connsiteX53" fmla="*/ 994262 w 1995420"/>
                <a:gd name="connsiteY53" fmla="*/ 1728625 h 1921446"/>
                <a:gd name="connsiteX54" fmla="*/ 974897 w 1995420"/>
                <a:gd name="connsiteY54" fmla="*/ 1921446 h 1921446"/>
                <a:gd name="connsiteX55" fmla="*/ 897470 w 1995420"/>
                <a:gd name="connsiteY55" fmla="*/ 1921446 h 1921446"/>
                <a:gd name="connsiteX56" fmla="*/ 878105 w 1995420"/>
                <a:gd name="connsiteY56" fmla="*/ 1728625 h 1921446"/>
                <a:gd name="connsiteX57" fmla="*/ 826521 w 1995420"/>
                <a:gd name="connsiteY57" fmla="*/ 1728625 h 1921446"/>
                <a:gd name="connsiteX58" fmla="*/ 848957 w 1995420"/>
                <a:gd name="connsiteY58" fmla="*/ 1551253 h 1921446"/>
                <a:gd name="connsiteX59" fmla="*/ 841624 w 1995420"/>
                <a:gd name="connsiteY59" fmla="*/ 1514932 h 1921446"/>
                <a:gd name="connsiteX60" fmla="*/ 841624 w 1995420"/>
                <a:gd name="connsiteY60" fmla="*/ 1454992 h 1921446"/>
                <a:gd name="connsiteX61" fmla="*/ 841078 w 1995420"/>
                <a:gd name="connsiteY61" fmla="*/ 1455638 h 1921446"/>
                <a:gd name="connsiteX62" fmla="*/ 837347 w 1995420"/>
                <a:gd name="connsiteY62" fmla="*/ 1455948 h 1921446"/>
                <a:gd name="connsiteX63" fmla="*/ 829187 w 1995420"/>
                <a:gd name="connsiteY63" fmla="*/ 1461177 h 1921446"/>
                <a:gd name="connsiteX64" fmla="*/ 814113 w 1995420"/>
                <a:gd name="connsiteY64" fmla="*/ 1457877 h 1921446"/>
                <a:gd name="connsiteX65" fmla="*/ 809211 w 1995420"/>
                <a:gd name="connsiteY65" fmla="*/ 1458283 h 1921446"/>
                <a:gd name="connsiteX66" fmla="*/ 809212 w 1995420"/>
                <a:gd name="connsiteY66" fmla="*/ 1458283 h 1921446"/>
                <a:gd name="connsiteX67" fmla="*/ 806856 w 1995420"/>
                <a:gd name="connsiteY67" fmla="*/ 1456288 h 1921446"/>
                <a:gd name="connsiteX68" fmla="*/ 797950 w 1995420"/>
                <a:gd name="connsiteY68" fmla="*/ 1454337 h 1921446"/>
                <a:gd name="connsiteX69" fmla="*/ 713987 w 1995420"/>
                <a:gd name="connsiteY69" fmla="*/ 1395872 h 1921446"/>
                <a:gd name="connsiteX70" fmla="*/ 714896 w 1995420"/>
                <a:gd name="connsiteY70" fmla="*/ 1410375 h 1921446"/>
                <a:gd name="connsiteX71" fmla="*/ 675862 w 1995420"/>
                <a:gd name="connsiteY71" fmla="*/ 1454554 h 1921446"/>
                <a:gd name="connsiteX72" fmla="*/ 675863 w 1995420"/>
                <a:gd name="connsiteY72" fmla="*/ 1454555 h 1921446"/>
                <a:gd name="connsiteX73" fmla="*/ 610549 w 1995420"/>
                <a:gd name="connsiteY73" fmla="*/ 1416846 h 1921446"/>
                <a:gd name="connsiteX74" fmla="*/ 557146 w 1995420"/>
                <a:gd name="connsiteY74" fmla="*/ 1217545 h 1921446"/>
                <a:gd name="connsiteX75" fmla="*/ 557146 w 1995420"/>
                <a:gd name="connsiteY75" fmla="*/ 1285124 h 1921446"/>
                <a:gd name="connsiteX76" fmla="*/ 553606 w 1995420"/>
                <a:gd name="connsiteY76" fmla="*/ 1302659 h 1921446"/>
                <a:gd name="connsiteX77" fmla="*/ 502467 w 1995420"/>
                <a:gd name="connsiteY77" fmla="*/ 1921446 h 1921446"/>
                <a:gd name="connsiteX78" fmla="*/ 395195 w 1995420"/>
                <a:gd name="connsiteY78" fmla="*/ 1921446 h 1921446"/>
                <a:gd name="connsiteX79" fmla="*/ 357153 w 1995420"/>
                <a:gd name="connsiteY79" fmla="*/ 1461133 h 1921446"/>
                <a:gd name="connsiteX80" fmla="*/ 319111 w 1995420"/>
                <a:gd name="connsiteY80" fmla="*/ 1921446 h 1921446"/>
                <a:gd name="connsiteX81" fmla="*/ 211839 w 1995420"/>
                <a:gd name="connsiteY81" fmla="*/ 1921446 h 1921446"/>
                <a:gd name="connsiteX82" fmla="*/ 160243 w 1995420"/>
                <a:gd name="connsiteY82" fmla="*/ 1297125 h 1921446"/>
                <a:gd name="connsiteX83" fmla="*/ 157820 w 1995420"/>
                <a:gd name="connsiteY83" fmla="*/ 1285124 h 1921446"/>
                <a:gd name="connsiteX84" fmla="*/ 157820 w 1995420"/>
                <a:gd name="connsiteY84" fmla="*/ 1219172 h 1921446"/>
                <a:gd name="connsiteX85" fmla="*/ 104854 w 1995420"/>
                <a:gd name="connsiteY85" fmla="*/ 1416846 h 1921446"/>
                <a:gd name="connsiteX86" fmla="*/ 39539 w 1995420"/>
                <a:gd name="connsiteY86" fmla="*/ 1454555 h 1921446"/>
                <a:gd name="connsiteX87" fmla="*/ 1830 w 1995420"/>
                <a:gd name="connsiteY87" fmla="*/ 1389241 h 1921446"/>
                <a:gd name="connsiteX88" fmla="*/ 162874 w 1995420"/>
                <a:gd name="connsiteY88" fmla="*/ 788221 h 1921446"/>
                <a:gd name="connsiteX89" fmla="*/ 172295 w 1995420"/>
                <a:gd name="connsiteY89" fmla="*/ 769255 h 1921446"/>
                <a:gd name="connsiteX90" fmla="*/ 172384 w 1995420"/>
                <a:gd name="connsiteY90" fmla="*/ 769177 h 1921446"/>
                <a:gd name="connsiteX91" fmla="*/ 181023 w 1995420"/>
                <a:gd name="connsiteY91" fmla="*/ 751205 h 1921446"/>
                <a:gd name="connsiteX92" fmla="*/ 240799 w 1995420"/>
                <a:gd name="connsiteY92" fmla="*/ 701981 h 1921446"/>
                <a:gd name="connsiteX93" fmla="*/ 285435 w 1995420"/>
                <a:gd name="connsiteY93" fmla="*/ 692969 h 1921446"/>
                <a:gd name="connsiteX94" fmla="*/ 293359 w 1995420"/>
                <a:gd name="connsiteY94" fmla="*/ 661273 h 1921446"/>
                <a:gd name="connsiteX95" fmla="*/ 245468 w 1995420"/>
                <a:gd name="connsiteY95" fmla="*/ 644133 h 1921446"/>
                <a:gd name="connsiteX96" fmla="*/ 69711 w 1995420"/>
                <a:gd name="connsiteY96" fmla="*/ 338409 h 1921446"/>
                <a:gd name="connsiteX97" fmla="*/ 357482 w 1995420"/>
                <a:gd name="connsiteY97" fmla="*/ 6611 h 1921446"/>
                <a:gd name="connsiteX98" fmla="*/ 645253 w 1995420"/>
                <a:gd name="connsiteY98" fmla="*/ 338409 h 1921446"/>
                <a:gd name="connsiteX99" fmla="*/ 469496 w 1995420"/>
                <a:gd name="connsiteY99" fmla="*/ 644133 h 1921446"/>
                <a:gd name="connsiteX100" fmla="*/ 421607 w 1995420"/>
                <a:gd name="connsiteY100" fmla="*/ 661273 h 1921446"/>
                <a:gd name="connsiteX101" fmla="*/ 429531 w 1995420"/>
                <a:gd name="connsiteY101" fmla="*/ 692969 h 1921446"/>
                <a:gd name="connsiteX102" fmla="*/ 474167 w 1995420"/>
                <a:gd name="connsiteY102" fmla="*/ 701981 h 1921446"/>
                <a:gd name="connsiteX103" fmla="*/ 533943 w 1995420"/>
                <a:gd name="connsiteY103" fmla="*/ 751205 h 1921446"/>
                <a:gd name="connsiteX104" fmla="*/ 542269 w 1995420"/>
                <a:gd name="connsiteY104" fmla="*/ 768525 h 1921446"/>
                <a:gd name="connsiteX105" fmla="*/ 543108 w 1995420"/>
                <a:gd name="connsiteY105" fmla="*/ 769255 h 1921446"/>
                <a:gd name="connsiteX106" fmla="*/ 552529 w 1995420"/>
                <a:gd name="connsiteY106" fmla="*/ 788221 h 1921446"/>
                <a:gd name="connsiteX107" fmla="*/ 691650 w 1995420"/>
                <a:gd name="connsiteY107" fmla="*/ 1307428 h 1921446"/>
                <a:gd name="connsiteX108" fmla="*/ 702133 w 1995420"/>
                <a:gd name="connsiteY108" fmla="*/ 1300711 h 1921446"/>
                <a:gd name="connsiteX109" fmla="*/ 733369 w 1995420"/>
                <a:gd name="connsiteY109" fmla="*/ 1307550 h 1921446"/>
                <a:gd name="connsiteX110" fmla="*/ 798980 w 1995420"/>
                <a:gd name="connsiteY110" fmla="*/ 1353236 h 1921446"/>
                <a:gd name="connsiteX111" fmla="*/ 848232 w 1995420"/>
                <a:gd name="connsiteY111" fmla="*/ 1199419 h 1921446"/>
                <a:gd name="connsiteX112" fmla="*/ 849292 w 1995420"/>
                <a:gd name="connsiteY112" fmla="*/ 1198167 h 1921446"/>
                <a:gd name="connsiteX113" fmla="*/ 850242 w 1995420"/>
                <a:gd name="connsiteY113" fmla="*/ 1193457 h 1921446"/>
                <a:gd name="connsiteX114" fmla="*/ 951292 w 1995420"/>
                <a:gd name="connsiteY114" fmla="*/ 1126477 h 1921446"/>
                <a:gd name="connsiteX115" fmla="*/ 953385 w 1995420"/>
                <a:gd name="connsiteY115" fmla="*/ 1126477 h 1921446"/>
                <a:gd name="connsiteX116" fmla="*/ 958210 w 1995420"/>
                <a:gd name="connsiteY116" fmla="*/ 1107178 h 1921446"/>
                <a:gd name="connsiteX117" fmla="*/ 915674 w 1995420"/>
                <a:gd name="connsiteY117" fmla="*/ 1098165 h 1921446"/>
                <a:gd name="connsiteX118" fmla="*/ 778978 w 1995420"/>
                <a:gd name="connsiteY118" fmla="*/ 881719 h 1921446"/>
                <a:gd name="connsiteX119" fmla="*/ 1002793 w 1995420"/>
                <a:gd name="connsiteY119" fmla="*/ 646813 h 1921446"/>
                <a:gd name="connsiteX120" fmla="*/ 1226608 w 1995420"/>
                <a:gd name="connsiteY120" fmla="*/ 881719 h 1921446"/>
                <a:gd name="connsiteX121" fmla="*/ 1089912 w 1995420"/>
                <a:gd name="connsiteY121" fmla="*/ 1098165 h 1921446"/>
                <a:gd name="connsiteX122" fmla="*/ 1047375 w 1995420"/>
                <a:gd name="connsiteY122" fmla="*/ 1107179 h 1921446"/>
                <a:gd name="connsiteX123" fmla="*/ 1052199 w 1995420"/>
                <a:gd name="connsiteY123" fmla="*/ 1126477 h 1921446"/>
                <a:gd name="connsiteX124" fmla="*/ 1054292 w 1995420"/>
                <a:gd name="connsiteY124" fmla="*/ 1126477 h 1921446"/>
                <a:gd name="connsiteX125" fmla="*/ 1155342 w 1995420"/>
                <a:gd name="connsiteY125" fmla="*/ 1193457 h 1921446"/>
                <a:gd name="connsiteX126" fmla="*/ 1156258 w 1995420"/>
                <a:gd name="connsiteY126" fmla="*/ 1197996 h 1921446"/>
                <a:gd name="connsiteX127" fmla="*/ 1157463 w 1995420"/>
                <a:gd name="connsiteY127" fmla="*/ 1199419 h 1921446"/>
                <a:gd name="connsiteX128" fmla="*/ 1206715 w 1995420"/>
                <a:gd name="connsiteY128" fmla="*/ 1353236 h 1921446"/>
                <a:gd name="connsiteX129" fmla="*/ 1272325 w 1995420"/>
                <a:gd name="connsiteY129" fmla="*/ 1307550 h 1921446"/>
                <a:gd name="connsiteX130" fmla="*/ 1303561 w 1995420"/>
                <a:gd name="connsiteY130" fmla="*/ 1300711 h 1921446"/>
                <a:gd name="connsiteX131" fmla="*/ 1305276 w 1995420"/>
                <a:gd name="connsiteY131" fmla="*/ 1301810 h 1921446"/>
                <a:gd name="connsiteX132" fmla="*/ 1442893 w 1995420"/>
                <a:gd name="connsiteY132" fmla="*/ 788221 h 1921446"/>
                <a:gd name="connsiteX133" fmla="*/ 1452313 w 1995420"/>
                <a:gd name="connsiteY133" fmla="*/ 769255 h 1921446"/>
                <a:gd name="connsiteX134" fmla="*/ 1452403 w 1995420"/>
                <a:gd name="connsiteY134" fmla="*/ 769176 h 1921446"/>
                <a:gd name="connsiteX135" fmla="*/ 1461043 w 1995420"/>
                <a:gd name="connsiteY135" fmla="*/ 751205 h 1921446"/>
                <a:gd name="connsiteX136" fmla="*/ 1520818 w 1995420"/>
                <a:gd name="connsiteY136" fmla="*/ 701981 h 1921446"/>
                <a:gd name="connsiteX137" fmla="*/ 1565454 w 1995420"/>
                <a:gd name="connsiteY137" fmla="*/ 692969 h 1921446"/>
                <a:gd name="connsiteX138" fmla="*/ 1573378 w 1995420"/>
                <a:gd name="connsiteY138" fmla="*/ 661273 h 1921446"/>
                <a:gd name="connsiteX139" fmla="*/ 1525488 w 1995420"/>
                <a:gd name="connsiteY139" fmla="*/ 644133 h 1921446"/>
                <a:gd name="connsiteX140" fmla="*/ 1517599 w 1995420"/>
                <a:gd name="connsiteY140" fmla="*/ 638614 h 1921446"/>
                <a:gd name="connsiteX141" fmla="*/ 1516527 w 1995420"/>
                <a:gd name="connsiteY141" fmla="*/ 638614 h 1921446"/>
                <a:gd name="connsiteX142" fmla="*/ 1331996 w 1995420"/>
                <a:gd name="connsiteY142" fmla="*/ 454083 h 1921446"/>
                <a:gd name="connsiteX143" fmla="*/ 1331996 w 1995420"/>
                <a:gd name="connsiteY143" fmla="*/ 305505 h 1921446"/>
                <a:gd name="connsiteX144" fmla="*/ 1637501 w 1995420"/>
                <a:gd name="connsiteY144" fmla="*/ 0 h 19214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</a:cxnLst>
              <a:rect l="l" t="t" r="r" b="b"/>
              <a:pathLst>
                <a:path w="1995420" h="1921446">
                  <a:moveTo>
                    <a:pt x="1637501" y="0"/>
                  </a:moveTo>
                  <a:cubicBezTo>
                    <a:pt x="1806227" y="0"/>
                    <a:pt x="1943006" y="136779"/>
                    <a:pt x="1943006" y="305505"/>
                  </a:cubicBezTo>
                  <a:lnTo>
                    <a:pt x="1943006" y="454083"/>
                  </a:lnTo>
                  <a:cubicBezTo>
                    <a:pt x="1943006" y="555997"/>
                    <a:pt x="1860389" y="638614"/>
                    <a:pt x="1758475" y="638614"/>
                  </a:cubicBezTo>
                  <a:lnTo>
                    <a:pt x="1757404" y="638614"/>
                  </a:lnTo>
                  <a:lnTo>
                    <a:pt x="1749515" y="644133"/>
                  </a:lnTo>
                  <a:lnTo>
                    <a:pt x="1701626" y="661273"/>
                  </a:lnTo>
                  <a:lnTo>
                    <a:pt x="1709550" y="692969"/>
                  </a:lnTo>
                  <a:lnTo>
                    <a:pt x="1754186" y="701981"/>
                  </a:lnTo>
                  <a:cubicBezTo>
                    <a:pt x="1778568" y="712294"/>
                    <a:pt x="1799313" y="729521"/>
                    <a:pt x="1813962" y="751205"/>
                  </a:cubicBezTo>
                  <a:lnTo>
                    <a:pt x="1822288" y="768525"/>
                  </a:lnTo>
                  <a:lnTo>
                    <a:pt x="1823127" y="769255"/>
                  </a:lnTo>
                  <a:cubicBezTo>
                    <a:pt x="1827385" y="774719"/>
                    <a:pt x="1830642" y="781108"/>
                    <a:pt x="1832548" y="788221"/>
                  </a:cubicBezTo>
                  <a:lnTo>
                    <a:pt x="1993590" y="1389240"/>
                  </a:lnTo>
                  <a:cubicBezTo>
                    <a:pt x="2001213" y="1417689"/>
                    <a:pt x="1984331" y="1446931"/>
                    <a:pt x="1955881" y="1454554"/>
                  </a:cubicBezTo>
                  <a:lnTo>
                    <a:pt x="1955882" y="1454555"/>
                  </a:lnTo>
                  <a:cubicBezTo>
                    <a:pt x="1927433" y="1462178"/>
                    <a:pt x="1898191" y="1445295"/>
                    <a:pt x="1890568" y="1416846"/>
                  </a:cubicBezTo>
                  <a:lnTo>
                    <a:pt x="1837165" y="1217546"/>
                  </a:lnTo>
                  <a:lnTo>
                    <a:pt x="1837165" y="1285124"/>
                  </a:lnTo>
                  <a:lnTo>
                    <a:pt x="1837003" y="1285928"/>
                  </a:lnTo>
                  <a:lnTo>
                    <a:pt x="1923955" y="1693928"/>
                  </a:lnTo>
                  <a:lnTo>
                    <a:pt x="1801289" y="1693928"/>
                  </a:lnTo>
                  <a:lnTo>
                    <a:pt x="1782486" y="1921446"/>
                  </a:lnTo>
                  <a:lnTo>
                    <a:pt x="1675214" y="1921446"/>
                  </a:lnTo>
                  <a:lnTo>
                    <a:pt x="1656411" y="1693928"/>
                  </a:lnTo>
                  <a:lnTo>
                    <a:pt x="1617933" y="1693928"/>
                  </a:lnTo>
                  <a:lnTo>
                    <a:pt x="1599130" y="1921446"/>
                  </a:lnTo>
                  <a:lnTo>
                    <a:pt x="1491858" y="1921446"/>
                  </a:lnTo>
                  <a:lnTo>
                    <a:pt x="1473055" y="1693928"/>
                  </a:lnTo>
                  <a:lnTo>
                    <a:pt x="1351047" y="1693928"/>
                  </a:lnTo>
                  <a:lnTo>
                    <a:pt x="1438001" y="1285924"/>
                  </a:lnTo>
                  <a:lnTo>
                    <a:pt x="1437839" y="1285124"/>
                  </a:lnTo>
                  <a:lnTo>
                    <a:pt x="1437839" y="1219172"/>
                  </a:lnTo>
                  <a:lnTo>
                    <a:pt x="1384873" y="1416846"/>
                  </a:lnTo>
                  <a:cubicBezTo>
                    <a:pt x="1377250" y="1445295"/>
                    <a:pt x="1348008" y="1462178"/>
                    <a:pt x="1319558" y="1454555"/>
                  </a:cubicBezTo>
                  <a:cubicBezTo>
                    <a:pt x="1298221" y="1448838"/>
                    <a:pt x="1283390" y="1430960"/>
                    <a:pt x="1280525" y="1410376"/>
                  </a:cubicBezTo>
                  <a:lnTo>
                    <a:pt x="1280965" y="1403352"/>
                  </a:lnTo>
                  <a:lnTo>
                    <a:pt x="1207744" y="1454337"/>
                  </a:lnTo>
                  <a:lnTo>
                    <a:pt x="1198838" y="1456288"/>
                  </a:lnTo>
                  <a:lnTo>
                    <a:pt x="1196482" y="1458283"/>
                  </a:lnTo>
                  <a:lnTo>
                    <a:pt x="1196483" y="1458283"/>
                  </a:lnTo>
                  <a:lnTo>
                    <a:pt x="1191582" y="1457877"/>
                  </a:lnTo>
                  <a:lnTo>
                    <a:pt x="1176507" y="1461177"/>
                  </a:lnTo>
                  <a:lnTo>
                    <a:pt x="1168347" y="1455948"/>
                  </a:lnTo>
                  <a:lnTo>
                    <a:pt x="1164617" y="1455638"/>
                  </a:lnTo>
                  <a:lnTo>
                    <a:pt x="1163960" y="1454863"/>
                  </a:lnTo>
                  <a:lnTo>
                    <a:pt x="1163960" y="1514932"/>
                  </a:lnTo>
                  <a:lnTo>
                    <a:pt x="1156628" y="1551249"/>
                  </a:lnTo>
                  <a:lnTo>
                    <a:pt x="1179064" y="1728625"/>
                  </a:lnTo>
                  <a:lnTo>
                    <a:pt x="1127482" y="1728625"/>
                  </a:lnTo>
                  <a:lnTo>
                    <a:pt x="1108117" y="1921446"/>
                  </a:lnTo>
                  <a:lnTo>
                    <a:pt x="1030690" y="1921446"/>
                  </a:lnTo>
                  <a:lnTo>
                    <a:pt x="1011326" y="1728625"/>
                  </a:lnTo>
                  <a:lnTo>
                    <a:pt x="994262" y="1728625"/>
                  </a:lnTo>
                  <a:lnTo>
                    <a:pt x="974897" y="1921446"/>
                  </a:lnTo>
                  <a:lnTo>
                    <a:pt x="897470" y="1921446"/>
                  </a:lnTo>
                  <a:lnTo>
                    <a:pt x="878105" y="1728625"/>
                  </a:lnTo>
                  <a:lnTo>
                    <a:pt x="826521" y="1728625"/>
                  </a:lnTo>
                  <a:lnTo>
                    <a:pt x="848957" y="1551253"/>
                  </a:lnTo>
                  <a:lnTo>
                    <a:pt x="841624" y="1514932"/>
                  </a:lnTo>
                  <a:lnTo>
                    <a:pt x="841624" y="1454992"/>
                  </a:lnTo>
                  <a:lnTo>
                    <a:pt x="841078" y="1455638"/>
                  </a:lnTo>
                  <a:lnTo>
                    <a:pt x="837347" y="1455948"/>
                  </a:lnTo>
                  <a:lnTo>
                    <a:pt x="829187" y="1461177"/>
                  </a:lnTo>
                  <a:lnTo>
                    <a:pt x="814113" y="1457877"/>
                  </a:lnTo>
                  <a:lnTo>
                    <a:pt x="809211" y="1458283"/>
                  </a:lnTo>
                  <a:lnTo>
                    <a:pt x="809212" y="1458283"/>
                  </a:lnTo>
                  <a:lnTo>
                    <a:pt x="806856" y="1456288"/>
                  </a:lnTo>
                  <a:lnTo>
                    <a:pt x="797950" y="1454337"/>
                  </a:lnTo>
                  <a:lnTo>
                    <a:pt x="713987" y="1395872"/>
                  </a:lnTo>
                  <a:lnTo>
                    <a:pt x="714896" y="1410375"/>
                  </a:lnTo>
                  <a:cubicBezTo>
                    <a:pt x="712030" y="1430959"/>
                    <a:pt x="697199" y="1448837"/>
                    <a:pt x="675862" y="1454554"/>
                  </a:cubicBezTo>
                  <a:lnTo>
                    <a:pt x="675863" y="1454555"/>
                  </a:lnTo>
                  <a:cubicBezTo>
                    <a:pt x="647414" y="1462178"/>
                    <a:pt x="618172" y="1445295"/>
                    <a:pt x="610549" y="1416846"/>
                  </a:cubicBezTo>
                  <a:lnTo>
                    <a:pt x="557146" y="1217545"/>
                  </a:lnTo>
                  <a:lnTo>
                    <a:pt x="557146" y="1285124"/>
                  </a:lnTo>
                  <a:lnTo>
                    <a:pt x="553606" y="1302659"/>
                  </a:lnTo>
                  <a:lnTo>
                    <a:pt x="502467" y="1921446"/>
                  </a:lnTo>
                  <a:lnTo>
                    <a:pt x="395195" y="1921446"/>
                  </a:lnTo>
                  <a:lnTo>
                    <a:pt x="357153" y="1461133"/>
                  </a:lnTo>
                  <a:lnTo>
                    <a:pt x="319111" y="1921446"/>
                  </a:lnTo>
                  <a:lnTo>
                    <a:pt x="211839" y="1921446"/>
                  </a:lnTo>
                  <a:lnTo>
                    <a:pt x="160243" y="1297125"/>
                  </a:lnTo>
                  <a:lnTo>
                    <a:pt x="157820" y="1285124"/>
                  </a:lnTo>
                  <a:lnTo>
                    <a:pt x="157820" y="1219172"/>
                  </a:lnTo>
                  <a:lnTo>
                    <a:pt x="104854" y="1416846"/>
                  </a:lnTo>
                  <a:cubicBezTo>
                    <a:pt x="97231" y="1445295"/>
                    <a:pt x="67988" y="1462178"/>
                    <a:pt x="39539" y="1454555"/>
                  </a:cubicBezTo>
                  <a:cubicBezTo>
                    <a:pt x="11090" y="1446932"/>
                    <a:pt x="-5793" y="1417690"/>
                    <a:pt x="1830" y="1389241"/>
                  </a:cubicBezTo>
                  <a:cubicBezTo>
                    <a:pt x="55511" y="1188901"/>
                    <a:pt x="109193" y="988560"/>
                    <a:pt x="162874" y="788221"/>
                  </a:cubicBezTo>
                  <a:cubicBezTo>
                    <a:pt x="164780" y="781108"/>
                    <a:pt x="168037" y="774719"/>
                    <a:pt x="172295" y="769255"/>
                  </a:cubicBezTo>
                  <a:lnTo>
                    <a:pt x="172384" y="769177"/>
                  </a:lnTo>
                  <a:lnTo>
                    <a:pt x="181023" y="751205"/>
                  </a:lnTo>
                  <a:cubicBezTo>
                    <a:pt x="195673" y="729521"/>
                    <a:pt x="216418" y="712294"/>
                    <a:pt x="240799" y="701981"/>
                  </a:cubicBezTo>
                  <a:lnTo>
                    <a:pt x="285435" y="692969"/>
                  </a:lnTo>
                  <a:lnTo>
                    <a:pt x="293359" y="661273"/>
                  </a:lnTo>
                  <a:lnTo>
                    <a:pt x="245468" y="644133"/>
                  </a:lnTo>
                  <a:cubicBezTo>
                    <a:pt x="142183" y="593763"/>
                    <a:pt x="69711" y="475844"/>
                    <a:pt x="69711" y="338409"/>
                  </a:cubicBezTo>
                  <a:cubicBezTo>
                    <a:pt x="69711" y="155162"/>
                    <a:pt x="198550" y="6611"/>
                    <a:pt x="357482" y="6611"/>
                  </a:cubicBezTo>
                  <a:cubicBezTo>
                    <a:pt x="516414" y="6611"/>
                    <a:pt x="645253" y="155162"/>
                    <a:pt x="645253" y="338409"/>
                  </a:cubicBezTo>
                  <a:cubicBezTo>
                    <a:pt x="645253" y="475844"/>
                    <a:pt x="572781" y="593763"/>
                    <a:pt x="469496" y="644133"/>
                  </a:cubicBezTo>
                  <a:lnTo>
                    <a:pt x="421607" y="661273"/>
                  </a:lnTo>
                  <a:lnTo>
                    <a:pt x="429531" y="692969"/>
                  </a:lnTo>
                  <a:lnTo>
                    <a:pt x="474167" y="701981"/>
                  </a:lnTo>
                  <a:cubicBezTo>
                    <a:pt x="498549" y="712294"/>
                    <a:pt x="519294" y="729521"/>
                    <a:pt x="533943" y="751205"/>
                  </a:cubicBezTo>
                  <a:lnTo>
                    <a:pt x="542269" y="768525"/>
                  </a:lnTo>
                  <a:lnTo>
                    <a:pt x="543108" y="769255"/>
                  </a:lnTo>
                  <a:cubicBezTo>
                    <a:pt x="547366" y="774719"/>
                    <a:pt x="550623" y="781108"/>
                    <a:pt x="552529" y="788221"/>
                  </a:cubicBezTo>
                  <a:lnTo>
                    <a:pt x="691650" y="1307428"/>
                  </a:lnTo>
                  <a:lnTo>
                    <a:pt x="702133" y="1300711"/>
                  </a:lnTo>
                  <a:cubicBezTo>
                    <a:pt x="712658" y="1298827"/>
                    <a:pt x="723901" y="1300958"/>
                    <a:pt x="733369" y="1307550"/>
                  </a:cubicBezTo>
                  <a:lnTo>
                    <a:pt x="798980" y="1353236"/>
                  </a:lnTo>
                  <a:lnTo>
                    <a:pt x="848232" y="1199419"/>
                  </a:lnTo>
                  <a:lnTo>
                    <a:pt x="849292" y="1198167"/>
                  </a:lnTo>
                  <a:lnTo>
                    <a:pt x="850242" y="1193457"/>
                  </a:lnTo>
                  <a:cubicBezTo>
                    <a:pt x="866891" y="1154096"/>
                    <a:pt x="905866" y="1126477"/>
                    <a:pt x="951292" y="1126477"/>
                  </a:cubicBezTo>
                  <a:lnTo>
                    <a:pt x="953385" y="1126477"/>
                  </a:lnTo>
                  <a:lnTo>
                    <a:pt x="958210" y="1107178"/>
                  </a:lnTo>
                  <a:lnTo>
                    <a:pt x="915674" y="1098165"/>
                  </a:lnTo>
                  <a:cubicBezTo>
                    <a:pt x="835343" y="1062505"/>
                    <a:pt x="778978" y="979020"/>
                    <a:pt x="778978" y="881719"/>
                  </a:cubicBezTo>
                  <a:cubicBezTo>
                    <a:pt x="778978" y="751984"/>
                    <a:pt x="879183" y="646813"/>
                    <a:pt x="1002793" y="646813"/>
                  </a:cubicBezTo>
                  <a:cubicBezTo>
                    <a:pt x="1126403" y="646813"/>
                    <a:pt x="1226608" y="751984"/>
                    <a:pt x="1226608" y="881719"/>
                  </a:cubicBezTo>
                  <a:cubicBezTo>
                    <a:pt x="1226608" y="979020"/>
                    <a:pt x="1170243" y="1062505"/>
                    <a:pt x="1089912" y="1098165"/>
                  </a:cubicBezTo>
                  <a:lnTo>
                    <a:pt x="1047375" y="1107179"/>
                  </a:lnTo>
                  <a:lnTo>
                    <a:pt x="1052199" y="1126477"/>
                  </a:lnTo>
                  <a:lnTo>
                    <a:pt x="1054292" y="1126477"/>
                  </a:lnTo>
                  <a:cubicBezTo>
                    <a:pt x="1099718" y="1126477"/>
                    <a:pt x="1138693" y="1154096"/>
                    <a:pt x="1155342" y="1193457"/>
                  </a:cubicBezTo>
                  <a:lnTo>
                    <a:pt x="1156258" y="1197996"/>
                  </a:lnTo>
                  <a:lnTo>
                    <a:pt x="1157463" y="1199419"/>
                  </a:lnTo>
                  <a:lnTo>
                    <a:pt x="1206715" y="1353236"/>
                  </a:lnTo>
                  <a:lnTo>
                    <a:pt x="1272325" y="1307550"/>
                  </a:lnTo>
                  <a:cubicBezTo>
                    <a:pt x="1281793" y="1300958"/>
                    <a:pt x="1293037" y="1298827"/>
                    <a:pt x="1303561" y="1300711"/>
                  </a:cubicBezTo>
                  <a:lnTo>
                    <a:pt x="1305276" y="1301810"/>
                  </a:lnTo>
                  <a:lnTo>
                    <a:pt x="1442893" y="788221"/>
                  </a:lnTo>
                  <a:cubicBezTo>
                    <a:pt x="1444798" y="781108"/>
                    <a:pt x="1448055" y="774719"/>
                    <a:pt x="1452313" y="769255"/>
                  </a:cubicBezTo>
                  <a:lnTo>
                    <a:pt x="1452403" y="769176"/>
                  </a:lnTo>
                  <a:lnTo>
                    <a:pt x="1461043" y="751205"/>
                  </a:lnTo>
                  <a:cubicBezTo>
                    <a:pt x="1475692" y="729521"/>
                    <a:pt x="1496437" y="712294"/>
                    <a:pt x="1520818" y="701981"/>
                  </a:cubicBezTo>
                  <a:lnTo>
                    <a:pt x="1565454" y="692969"/>
                  </a:lnTo>
                  <a:lnTo>
                    <a:pt x="1573378" y="661273"/>
                  </a:lnTo>
                  <a:lnTo>
                    <a:pt x="1525488" y="644133"/>
                  </a:lnTo>
                  <a:lnTo>
                    <a:pt x="1517599" y="638614"/>
                  </a:lnTo>
                  <a:lnTo>
                    <a:pt x="1516527" y="638614"/>
                  </a:lnTo>
                  <a:cubicBezTo>
                    <a:pt x="1414613" y="638614"/>
                    <a:pt x="1331996" y="555997"/>
                    <a:pt x="1331996" y="454083"/>
                  </a:cubicBezTo>
                  <a:lnTo>
                    <a:pt x="1331996" y="305505"/>
                  </a:lnTo>
                  <a:cubicBezTo>
                    <a:pt x="1331996" y="136779"/>
                    <a:pt x="1468775" y="0"/>
                    <a:pt x="1637501" y="0"/>
                  </a:cubicBezTo>
                  <a:close/>
                </a:path>
              </a:pathLst>
            </a:custGeom>
            <a:solidFill>
              <a:srgbClr val="FF9933"/>
            </a:solidFill>
            <a:ln w="1905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5990199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B43A45C-BD9A-33CC-B7DC-FB8717482FD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E4ABBF02-E214-7552-0E84-04B5503953D0}"/>
              </a:ext>
            </a:extLst>
          </p:cNvPr>
          <p:cNvSpPr txBox="1"/>
          <p:nvPr/>
        </p:nvSpPr>
        <p:spPr>
          <a:xfrm>
            <a:off x="533400" y="3530600"/>
            <a:ext cx="8884204" cy="2850656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安全のため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お子様をお連れの方は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入店できません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grpSp>
        <p:nvGrpSpPr>
          <p:cNvPr id="19" name="グループ化 18">
            <a:extLst>
              <a:ext uri="{FF2B5EF4-FFF2-40B4-BE49-F238E27FC236}">
                <a16:creationId xmlns:a16="http://schemas.microsoft.com/office/drawing/2014/main" id="{1F37BE7B-872D-F16E-97C9-DF9680126E8F}"/>
              </a:ext>
            </a:extLst>
          </p:cNvPr>
          <p:cNvGrpSpPr/>
          <p:nvPr/>
        </p:nvGrpSpPr>
        <p:grpSpPr>
          <a:xfrm>
            <a:off x="3493532" y="368660"/>
            <a:ext cx="2904446" cy="2850656"/>
            <a:chOff x="881142" y="3981409"/>
            <a:chExt cx="2292711" cy="2250250"/>
          </a:xfrm>
        </p:grpSpPr>
        <p:grpSp>
          <p:nvGrpSpPr>
            <p:cNvPr id="20" name="グループ化 19">
              <a:extLst>
                <a:ext uri="{FF2B5EF4-FFF2-40B4-BE49-F238E27FC236}">
                  <a16:creationId xmlns:a16="http://schemas.microsoft.com/office/drawing/2014/main" id="{47BB72C6-7320-3B4F-E07C-2361B2AFE0A0}"/>
                </a:ext>
              </a:extLst>
            </p:cNvPr>
            <p:cNvGrpSpPr/>
            <p:nvPr/>
          </p:nvGrpSpPr>
          <p:grpSpPr>
            <a:xfrm>
              <a:off x="881142" y="3981409"/>
              <a:ext cx="2292711" cy="2250250"/>
              <a:chOff x="-9318211" y="1235553"/>
              <a:chExt cx="2962338" cy="2907476"/>
            </a:xfrm>
          </p:grpSpPr>
          <p:sp>
            <p:nvSpPr>
              <p:cNvPr id="24" name="四角形: 角を丸くする 23">
                <a:extLst>
                  <a:ext uri="{FF2B5EF4-FFF2-40B4-BE49-F238E27FC236}">
                    <a16:creationId xmlns:a16="http://schemas.microsoft.com/office/drawing/2014/main" id="{A511B4BA-9407-BE91-0859-E6A925C063A7}"/>
                  </a:ext>
                </a:extLst>
              </p:cNvPr>
              <p:cNvSpPr/>
              <p:nvPr/>
            </p:nvSpPr>
            <p:spPr bwMode="auto">
              <a:xfrm>
                <a:off x="-9230611" y="1324060"/>
                <a:ext cx="2781983" cy="2730461"/>
              </a:xfrm>
              <a:prstGeom prst="roundRect">
                <a:avLst>
                  <a:gd name="adj" fmla="val 6130"/>
                </a:avLst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5" name="フリーフォーム: 図形 24">
                <a:extLst>
                  <a:ext uri="{FF2B5EF4-FFF2-40B4-BE49-F238E27FC236}">
                    <a16:creationId xmlns:a16="http://schemas.microsoft.com/office/drawing/2014/main" id="{5ABA6737-A0D2-9EF6-A8E3-F248725EBE00}"/>
                  </a:ext>
                </a:extLst>
              </p:cNvPr>
              <p:cNvSpPr/>
              <p:nvPr/>
            </p:nvSpPr>
            <p:spPr bwMode="auto">
              <a:xfrm>
                <a:off x="-9318212" y="1235553"/>
                <a:ext cx="2962338" cy="2907476"/>
              </a:xfrm>
              <a:custGeom>
                <a:avLst/>
                <a:gdLst>
                  <a:gd name="connsiteX0" fmla="*/ 250841 w 2962338"/>
                  <a:gd name="connsiteY0" fmla="*/ 144780 h 2907476"/>
                  <a:gd name="connsiteX1" fmla="*/ 147512 w 2962338"/>
                  <a:gd name="connsiteY1" fmla="*/ 248109 h 2907476"/>
                  <a:gd name="connsiteX2" fmla="*/ 147512 w 2962338"/>
                  <a:gd name="connsiteY2" fmla="*/ 2659367 h 2907476"/>
                  <a:gd name="connsiteX3" fmla="*/ 250841 w 2962338"/>
                  <a:gd name="connsiteY3" fmla="*/ 2762696 h 2907476"/>
                  <a:gd name="connsiteX4" fmla="*/ 2711497 w 2962338"/>
                  <a:gd name="connsiteY4" fmla="*/ 2762696 h 2907476"/>
                  <a:gd name="connsiteX5" fmla="*/ 2814826 w 2962338"/>
                  <a:gd name="connsiteY5" fmla="*/ 2659367 h 2907476"/>
                  <a:gd name="connsiteX6" fmla="*/ 2814826 w 2962338"/>
                  <a:gd name="connsiteY6" fmla="*/ 248109 h 2907476"/>
                  <a:gd name="connsiteX7" fmla="*/ 2711497 w 2962338"/>
                  <a:gd name="connsiteY7" fmla="*/ 144780 h 2907476"/>
                  <a:gd name="connsiteX8" fmla="*/ 178228 w 2962338"/>
                  <a:gd name="connsiteY8" fmla="*/ 0 h 2907476"/>
                  <a:gd name="connsiteX9" fmla="*/ 2784110 w 2962338"/>
                  <a:gd name="connsiteY9" fmla="*/ 0 h 2907476"/>
                  <a:gd name="connsiteX10" fmla="*/ 2962338 w 2962338"/>
                  <a:gd name="connsiteY10" fmla="*/ 178228 h 2907476"/>
                  <a:gd name="connsiteX11" fmla="*/ 2962338 w 2962338"/>
                  <a:gd name="connsiteY11" fmla="*/ 2729248 h 2907476"/>
                  <a:gd name="connsiteX12" fmla="*/ 2784110 w 2962338"/>
                  <a:gd name="connsiteY12" fmla="*/ 2907476 h 2907476"/>
                  <a:gd name="connsiteX13" fmla="*/ 178228 w 2962338"/>
                  <a:gd name="connsiteY13" fmla="*/ 2907476 h 2907476"/>
                  <a:gd name="connsiteX14" fmla="*/ 0 w 2962338"/>
                  <a:gd name="connsiteY14" fmla="*/ 2729248 h 2907476"/>
                  <a:gd name="connsiteX15" fmla="*/ 0 w 2962338"/>
                  <a:gd name="connsiteY15" fmla="*/ 178228 h 2907476"/>
                  <a:gd name="connsiteX16" fmla="*/ 178228 w 2962338"/>
                  <a:gd name="connsiteY16" fmla="*/ 0 h 29074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962338" h="2907476">
                    <a:moveTo>
                      <a:pt x="250841" y="144780"/>
                    </a:moveTo>
                    <a:cubicBezTo>
                      <a:pt x="193774" y="144780"/>
                      <a:pt x="147512" y="191042"/>
                      <a:pt x="147512" y="248109"/>
                    </a:cubicBezTo>
                    <a:lnTo>
                      <a:pt x="147512" y="2659367"/>
                    </a:lnTo>
                    <a:cubicBezTo>
                      <a:pt x="147512" y="2716434"/>
                      <a:pt x="193774" y="2762696"/>
                      <a:pt x="250841" y="2762696"/>
                    </a:cubicBezTo>
                    <a:lnTo>
                      <a:pt x="2711497" y="2762696"/>
                    </a:lnTo>
                    <a:cubicBezTo>
                      <a:pt x="2768564" y="2762696"/>
                      <a:pt x="2814826" y="2716434"/>
                      <a:pt x="2814826" y="2659367"/>
                    </a:cubicBezTo>
                    <a:lnTo>
                      <a:pt x="2814826" y="248109"/>
                    </a:lnTo>
                    <a:cubicBezTo>
                      <a:pt x="2814826" y="191042"/>
                      <a:pt x="2768564" y="144780"/>
                      <a:pt x="2711497" y="144780"/>
                    </a:cubicBezTo>
                    <a:close/>
                    <a:moveTo>
                      <a:pt x="178228" y="0"/>
                    </a:moveTo>
                    <a:lnTo>
                      <a:pt x="2784110" y="0"/>
                    </a:lnTo>
                    <a:cubicBezTo>
                      <a:pt x="2882543" y="0"/>
                      <a:pt x="2962338" y="79795"/>
                      <a:pt x="2962338" y="178228"/>
                    </a:cubicBezTo>
                    <a:lnTo>
                      <a:pt x="2962338" y="2729248"/>
                    </a:lnTo>
                    <a:cubicBezTo>
                      <a:pt x="2962338" y="2827681"/>
                      <a:pt x="2882543" y="2907476"/>
                      <a:pt x="2784110" y="2907476"/>
                    </a:cubicBezTo>
                    <a:lnTo>
                      <a:pt x="178228" y="2907476"/>
                    </a:lnTo>
                    <a:cubicBezTo>
                      <a:pt x="79795" y="2907476"/>
                      <a:pt x="0" y="2827681"/>
                      <a:pt x="0" y="2729248"/>
                    </a:cubicBezTo>
                    <a:lnTo>
                      <a:pt x="0" y="178228"/>
                    </a:lnTo>
                    <a:cubicBezTo>
                      <a:pt x="0" y="79795"/>
                      <a:pt x="79795" y="0"/>
                      <a:pt x="178228" y="0"/>
                    </a:cubicBezTo>
                    <a:close/>
                  </a:path>
                </a:pathLst>
              </a:custGeom>
              <a:solidFill>
                <a:srgbClr val="FF9933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22" name="フリーフォーム: 図形 21">
              <a:extLst>
                <a:ext uri="{FF2B5EF4-FFF2-40B4-BE49-F238E27FC236}">
                  <a16:creationId xmlns:a16="http://schemas.microsoft.com/office/drawing/2014/main" id="{E2FFA5F7-7F4F-17F0-5689-0452CC958F60}"/>
                </a:ext>
              </a:extLst>
            </p:cNvPr>
            <p:cNvSpPr/>
            <p:nvPr/>
          </p:nvSpPr>
          <p:spPr bwMode="auto">
            <a:xfrm>
              <a:off x="938899" y="4036752"/>
              <a:ext cx="2160663" cy="2136970"/>
            </a:xfrm>
            <a:custGeom>
              <a:avLst/>
              <a:gdLst>
                <a:gd name="connsiteX0" fmla="*/ 2099237 w 2160663"/>
                <a:gd name="connsiteY0" fmla="*/ 0 h 2136970"/>
                <a:gd name="connsiteX1" fmla="*/ 2158460 w 2160663"/>
                <a:gd name="connsiteY1" fmla="*/ 59222 h 2136970"/>
                <a:gd name="connsiteX2" fmla="*/ 2160663 w 2160663"/>
                <a:gd name="connsiteY2" fmla="*/ 70136 h 2136970"/>
                <a:gd name="connsiteX3" fmla="*/ 2160663 w 2160663"/>
                <a:gd name="connsiteY3" fmla="*/ 74495 h 2136970"/>
                <a:gd name="connsiteX4" fmla="*/ 98189 w 2160663"/>
                <a:gd name="connsiteY4" fmla="*/ 2136970 h 2136970"/>
                <a:gd name="connsiteX5" fmla="*/ 63350 w 2160663"/>
                <a:gd name="connsiteY5" fmla="*/ 2136970 h 2136970"/>
                <a:gd name="connsiteX6" fmla="*/ 10751 w 2160663"/>
                <a:gd name="connsiteY6" fmla="*/ 2115183 h 2136970"/>
                <a:gd name="connsiteX7" fmla="*/ 0 w 2160663"/>
                <a:gd name="connsiteY7" fmla="*/ 2099237 h 2136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160663" h="2136970">
                  <a:moveTo>
                    <a:pt x="2099237" y="0"/>
                  </a:moveTo>
                  <a:lnTo>
                    <a:pt x="2158460" y="59222"/>
                  </a:lnTo>
                  <a:lnTo>
                    <a:pt x="2160663" y="70136"/>
                  </a:lnTo>
                  <a:lnTo>
                    <a:pt x="2160663" y="74495"/>
                  </a:lnTo>
                  <a:lnTo>
                    <a:pt x="98189" y="2136970"/>
                  </a:lnTo>
                  <a:lnTo>
                    <a:pt x="63350" y="2136970"/>
                  </a:lnTo>
                  <a:cubicBezTo>
                    <a:pt x="42809" y="2136970"/>
                    <a:pt x="24213" y="2128644"/>
                    <a:pt x="10751" y="2115183"/>
                  </a:cubicBezTo>
                  <a:lnTo>
                    <a:pt x="0" y="2099237"/>
                  </a:lnTo>
                  <a:close/>
                </a:path>
              </a:pathLst>
            </a:custGeom>
            <a:solidFill>
              <a:srgbClr val="FF9933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3" name="フリーフォーム: 図形 22">
              <a:extLst>
                <a:ext uri="{FF2B5EF4-FFF2-40B4-BE49-F238E27FC236}">
                  <a16:creationId xmlns:a16="http://schemas.microsoft.com/office/drawing/2014/main" id="{F8CF2CE3-C76A-CB74-A0BE-4A3E195E89C5}"/>
                </a:ext>
              </a:extLst>
            </p:cNvPr>
            <p:cNvSpPr/>
            <p:nvPr/>
          </p:nvSpPr>
          <p:spPr bwMode="auto">
            <a:xfrm>
              <a:off x="1398656" y="4202723"/>
              <a:ext cx="1220586" cy="1827002"/>
            </a:xfrm>
            <a:custGeom>
              <a:avLst/>
              <a:gdLst>
                <a:gd name="connsiteX0" fmla="*/ 357482 w 1279266"/>
                <a:gd name="connsiteY0" fmla="*/ 0 h 1914835"/>
                <a:gd name="connsiteX1" fmla="*/ 645253 w 1279266"/>
                <a:gd name="connsiteY1" fmla="*/ 331798 h 1914835"/>
                <a:gd name="connsiteX2" fmla="*/ 469496 w 1279266"/>
                <a:gd name="connsiteY2" fmla="*/ 637522 h 1914835"/>
                <a:gd name="connsiteX3" fmla="*/ 421607 w 1279266"/>
                <a:gd name="connsiteY3" fmla="*/ 654662 h 1914835"/>
                <a:gd name="connsiteX4" fmla="*/ 429531 w 1279266"/>
                <a:gd name="connsiteY4" fmla="*/ 686358 h 1914835"/>
                <a:gd name="connsiteX5" fmla="*/ 474167 w 1279266"/>
                <a:gd name="connsiteY5" fmla="*/ 695370 h 1914835"/>
                <a:gd name="connsiteX6" fmla="*/ 533943 w 1279266"/>
                <a:gd name="connsiteY6" fmla="*/ 744594 h 1914835"/>
                <a:gd name="connsiteX7" fmla="*/ 542269 w 1279266"/>
                <a:gd name="connsiteY7" fmla="*/ 761914 h 1914835"/>
                <a:gd name="connsiteX8" fmla="*/ 543108 w 1279266"/>
                <a:gd name="connsiteY8" fmla="*/ 762644 h 1914835"/>
                <a:gd name="connsiteX9" fmla="*/ 552529 w 1279266"/>
                <a:gd name="connsiteY9" fmla="*/ 781610 h 1914835"/>
                <a:gd name="connsiteX10" fmla="*/ 691650 w 1279266"/>
                <a:gd name="connsiteY10" fmla="*/ 1300817 h 1914835"/>
                <a:gd name="connsiteX11" fmla="*/ 702133 w 1279266"/>
                <a:gd name="connsiteY11" fmla="*/ 1294100 h 1914835"/>
                <a:gd name="connsiteX12" fmla="*/ 733369 w 1279266"/>
                <a:gd name="connsiteY12" fmla="*/ 1300939 h 1914835"/>
                <a:gd name="connsiteX13" fmla="*/ 798980 w 1279266"/>
                <a:gd name="connsiteY13" fmla="*/ 1346625 h 1914835"/>
                <a:gd name="connsiteX14" fmla="*/ 848232 w 1279266"/>
                <a:gd name="connsiteY14" fmla="*/ 1192808 h 1914835"/>
                <a:gd name="connsiteX15" fmla="*/ 849292 w 1279266"/>
                <a:gd name="connsiteY15" fmla="*/ 1191556 h 1914835"/>
                <a:gd name="connsiteX16" fmla="*/ 850243 w 1279266"/>
                <a:gd name="connsiteY16" fmla="*/ 1186846 h 1914835"/>
                <a:gd name="connsiteX17" fmla="*/ 951292 w 1279266"/>
                <a:gd name="connsiteY17" fmla="*/ 1119866 h 1914835"/>
                <a:gd name="connsiteX18" fmla="*/ 953385 w 1279266"/>
                <a:gd name="connsiteY18" fmla="*/ 1119866 h 1914835"/>
                <a:gd name="connsiteX19" fmla="*/ 958210 w 1279266"/>
                <a:gd name="connsiteY19" fmla="*/ 1100567 h 1914835"/>
                <a:gd name="connsiteX20" fmla="*/ 915674 w 1279266"/>
                <a:gd name="connsiteY20" fmla="*/ 1091554 h 1914835"/>
                <a:gd name="connsiteX21" fmla="*/ 778978 w 1279266"/>
                <a:gd name="connsiteY21" fmla="*/ 875108 h 1914835"/>
                <a:gd name="connsiteX22" fmla="*/ 1002793 w 1279266"/>
                <a:gd name="connsiteY22" fmla="*/ 640202 h 1914835"/>
                <a:gd name="connsiteX23" fmla="*/ 1226608 w 1279266"/>
                <a:gd name="connsiteY23" fmla="*/ 875108 h 1914835"/>
                <a:gd name="connsiteX24" fmla="*/ 1089912 w 1279266"/>
                <a:gd name="connsiteY24" fmla="*/ 1091554 h 1914835"/>
                <a:gd name="connsiteX25" fmla="*/ 1047375 w 1279266"/>
                <a:gd name="connsiteY25" fmla="*/ 1100568 h 1914835"/>
                <a:gd name="connsiteX26" fmla="*/ 1052200 w 1279266"/>
                <a:gd name="connsiteY26" fmla="*/ 1119866 h 1914835"/>
                <a:gd name="connsiteX27" fmla="*/ 1054292 w 1279266"/>
                <a:gd name="connsiteY27" fmla="*/ 1119866 h 1914835"/>
                <a:gd name="connsiteX28" fmla="*/ 1131839 w 1279266"/>
                <a:gd name="connsiteY28" fmla="*/ 1151987 h 1914835"/>
                <a:gd name="connsiteX29" fmla="*/ 1155317 w 1279266"/>
                <a:gd name="connsiteY29" fmla="*/ 1186810 h 1914835"/>
                <a:gd name="connsiteX30" fmla="*/ 1156521 w 1279266"/>
                <a:gd name="connsiteY30" fmla="*/ 1188232 h 1914835"/>
                <a:gd name="connsiteX31" fmla="*/ 1277265 w 1279266"/>
                <a:gd name="connsiteY31" fmla="*/ 1565324 h 1914835"/>
                <a:gd name="connsiteX32" fmla="*/ 1250217 w 1279266"/>
                <a:gd name="connsiteY32" fmla="*/ 1617854 h 1914835"/>
                <a:gd name="connsiteX33" fmla="*/ 1250218 w 1279266"/>
                <a:gd name="connsiteY33" fmla="*/ 1617854 h 1914835"/>
                <a:gd name="connsiteX34" fmla="*/ 1197689 w 1279266"/>
                <a:gd name="connsiteY34" fmla="*/ 1590806 h 1914835"/>
                <a:gd name="connsiteX35" fmla="*/ 1163960 w 1279266"/>
                <a:gd name="connsiteY35" fmla="*/ 1485470 h 1914835"/>
                <a:gd name="connsiteX36" fmla="*/ 1163960 w 1279266"/>
                <a:gd name="connsiteY36" fmla="*/ 1508321 h 1914835"/>
                <a:gd name="connsiteX37" fmla="*/ 1156628 w 1279266"/>
                <a:gd name="connsiteY37" fmla="*/ 1544638 h 1914835"/>
                <a:gd name="connsiteX38" fmla="*/ 1179064 w 1279266"/>
                <a:gd name="connsiteY38" fmla="*/ 1722014 h 1914835"/>
                <a:gd name="connsiteX39" fmla="*/ 1127482 w 1279266"/>
                <a:gd name="connsiteY39" fmla="*/ 1722014 h 1914835"/>
                <a:gd name="connsiteX40" fmla="*/ 1108117 w 1279266"/>
                <a:gd name="connsiteY40" fmla="*/ 1914835 h 1914835"/>
                <a:gd name="connsiteX41" fmla="*/ 1030691 w 1279266"/>
                <a:gd name="connsiteY41" fmla="*/ 1914835 h 1914835"/>
                <a:gd name="connsiteX42" fmla="*/ 1011326 w 1279266"/>
                <a:gd name="connsiteY42" fmla="*/ 1722014 h 1914835"/>
                <a:gd name="connsiteX43" fmla="*/ 994262 w 1279266"/>
                <a:gd name="connsiteY43" fmla="*/ 1722014 h 1914835"/>
                <a:gd name="connsiteX44" fmla="*/ 974897 w 1279266"/>
                <a:gd name="connsiteY44" fmla="*/ 1914835 h 1914835"/>
                <a:gd name="connsiteX45" fmla="*/ 897470 w 1279266"/>
                <a:gd name="connsiteY45" fmla="*/ 1914835 h 1914835"/>
                <a:gd name="connsiteX46" fmla="*/ 878106 w 1279266"/>
                <a:gd name="connsiteY46" fmla="*/ 1722014 h 1914835"/>
                <a:gd name="connsiteX47" fmla="*/ 826521 w 1279266"/>
                <a:gd name="connsiteY47" fmla="*/ 1722014 h 1914835"/>
                <a:gd name="connsiteX48" fmla="*/ 848957 w 1279266"/>
                <a:gd name="connsiteY48" fmla="*/ 1544641 h 1914835"/>
                <a:gd name="connsiteX49" fmla="*/ 841624 w 1279266"/>
                <a:gd name="connsiteY49" fmla="*/ 1508321 h 1914835"/>
                <a:gd name="connsiteX50" fmla="*/ 841624 w 1279266"/>
                <a:gd name="connsiteY50" fmla="*/ 1448381 h 1914835"/>
                <a:gd name="connsiteX51" fmla="*/ 841078 w 1279266"/>
                <a:gd name="connsiteY51" fmla="*/ 1449027 h 1914835"/>
                <a:gd name="connsiteX52" fmla="*/ 837347 w 1279266"/>
                <a:gd name="connsiteY52" fmla="*/ 1449337 h 1914835"/>
                <a:gd name="connsiteX53" fmla="*/ 829187 w 1279266"/>
                <a:gd name="connsiteY53" fmla="*/ 1454566 h 1914835"/>
                <a:gd name="connsiteX54" fmla="*/ 814113 w 1279266"/>
                <a:gd name="connsiteY54" fmla="*/ 1451266 h 1914835"/>
                <a:gd name="connsiteX55" fmla="*/ 809211 w 1279266"/>
                <a:gd name="connsiteY55" fmla="*/ 1451672 h 1914835"/>
                <a:gd name="connsiteX56" fmla="*/ 809213 w 1279266"/>
                <a:gd name="connsiteY56" fmla="*/ 1451672 h 1914835"/>
                <a:gd name="connsiteX57" fmla="*/ 806856 w 1279266"/>
                <a:gd name="connsiteY57" fmla="*/ 1449677 h 1914835"/>
                <a:gd name="connsiteX58" fmla="*/ 797950 w 1279266"/>
                <a:gd name="connsiteY58" fmla="*/ 1447726 h 1914835"/>
                <a:gd name="connsiteX59" fmla="*/ 713987 w 1279266"/>
                <a:gd name="connsiteY59" fmla="*/ 1389261 h 1914835"/>
                <a:gd name="connsiteX60" fmla="*/ 714896 w 1279266"/>
                <a:gd name="connsiteY60" fmla="*/ 1403764 h 1914835"/>
                <a:gd name="connsiteX61" fmla="*/ 675862 w 1279266"/>
                <a:gd name="connsiteY61" fmla="*/ 1447943 h 1914835"/>
                <a:gd name="connsiteX62" fmla="*/ 675863 w 1279266"/>
                <a:gd name="connsiteY62" fmla="*/ 1447944 h 1914835"/>
                <a:gd name="connsiteX63" fmla="*/ 610549 w 1279266"/>
                <a:gd name="connsiteY63" fmla="*/ 1410235 h 1914835"/>
                <a:gd name="connsiteX64" fmla="*/ 557146 w 1279266"/>
                <a:gd name="connsiteY64" fmla="*/ 1210935 h 1914835"/>
                <a:gd name="connsiteX65" fmla="*/ 557146 w 1279266"/>
                <a:gd name="connsiteY65" fmla="*/ 1278513 h 1914835"/>
                <a:gd name="connsiteX66" fmla="*/ 553606 w 1279266"/>
                <a:gd name="connsiteY66" fmla="*/ 1296048 h 1914835"/>
                <a:gd name="connsiteX67" fmla="*/ 502467 w 1279266"/>
                <a:gd name="connsiteY67" fmla="*/ 1914835 h 1914835"/>
                <a:gd name="connsiteX68" fmla="*/ 395195 w 1279266"/>
                <a:gd name="connsiteY68" fmla="*/ 1914835 h 1914835"/>
                <a:gd name="connsiteX69" fmla="*/ 357153 w 1279266"/>
                <a:gd name="connsiteY69" fmla="*/ 1454523 h 1914835"/>
                <a:gd name="connsiteX70" fmla="*/ 319111 w 1279266"/>
                <a:gd name="connsiteY70" fmla="*/ 1914835 h 1914835"/>
                <a:gd name="connsiteX71" fmla="*/ 211839 w 1279266"/>
                <a:gd name="connsiteY71" fmla="*/ 1914835 h 1914835"/>
                <a:gd name="connsiteX72" fmla="*/ 160243 w 1279266"/>
                <a:gd name="connsiteY72" fmla="*/ 1290514 h 1914835"/>
                <a:gd name="connsiteX73" fmla="*/ 157820 w 1279266"/>
                <a:gd name="connsiteY73" fmla="*/ 1278513 h 1914835"/>
                <a:gd name="connsiteX74" fmla="*/ 157820 w 1279266"/>
                <a:gd name="connsiteY74" fmla="*/ 1212561 h 1914835"/>
                <a:gd name="connsiteX75" fmla="*/ 104854 w 1279266"/>
                <a:gd name="connsiteY75" fmla="*/ 1410235 h 1914835"/>
                <a:gd name="connsiteX76" fmla="*/ 39539 w 1279266"/>
                <a:gd name="connsiteY76" fmla="*/ 1447944 h 1914835"/>
                <a:gd name="connsiteX77" fmla="*/ 1830 w 1279266"/>
                <a:gd name="connsiteY77" fmla="*/ 1382630 h 1914835"/>
                <a:gd name="connsiteX78" fmla="*/ 162874 w 1279266"/>
                <a:gd name="connsiteY78" fmla="*/ 781610 h 1914835"/>
                <a:gd name="connsiteX79" fmla="*/ 172294 w 1279266"/>
                <a:gd name="connsiteY79" fmla="*/ 762644 h 1914835"/>
                <a:gd name="connsiteX80" fmla="*/ 172384 w 1279266"/>
                <a:gd name="connsiteY80" fmla="*/ 762565 h 1914835"/>
                <a:gd name="connsiteX81" fmla="*/ 181024 w 1279266"/>
                <a:gd name="connsiteY81" fmla="*/ 744594 h 1914835"/>
                <a:gd name="connsiteX82" fmla="*/ 240799 w 1279266"/>
                <a:gd name="connsiteY82" fmla="*/ 695370 h 1914835"/>
                <a:gd name="connsiteX83" fmla="*/ 285435 w 1279266"/>
                <a:gd name="connsiteY83" fmla="*/ 686358 h 1914835"/>
                <a:gd name="connsiteX84" fmla="*/ 293359 w 1279266"/>
                <a:gd name="connsiteY84" fmla="*/ 654663 h 1914835"/>
                <a:gd name="connsiteX85" fmla="*/ 245469 w 1279266"/>
                <a:gd name="connsiteY85" fmla="*/ 637522 h 1914835"/>
                <a:gd name="connsiteX86" fmla="*/ 69711 w 1279266"/>
                <a:gd name="connsiteY86" fmla="*/ 331798 h 1914835"/>
                <a:gd name="connsiteX87" fmla="*/ 357482 w 1279266"/>
                <a:gd name="connsiteY87" fmla="*/ 0 h 19148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</a:cxnLst>
              <a:rect l="l" t="t" r="r" b="b"/>
              <a:pathLst>
                <a:path w="1279266" h="1914835">
                  <a:moveTo>
                    <a:pt x="357482" y="0"/>
                  </a:moveTo>
                  <a:cubicBezTo>
                    <a:pt x="516414" y="0"/>
                    <a:pt x="645253" y="148551"/>
                    <a:pt x="645253" y="331798"/>
                  </a:cubicBezTo>
                  <a:cubicBezTo>
                    <a:pt x="645253" y="469234"/>
                    <a:pt x="572781" y="587152"/>
                    <a:pt x="469496" y="637522"/>
                  </a:cubicBezTo>
                  <a:lnTo>
                    <a:pt x="421607" y="654662"/>
                  </a:lnTo>
                  <a:lnTo>
                    <a:pt x="429531" y="686358"/>
                  </a:lnTo>
                  <a:lnTo>
                    <a:pt x="474167" y="695370"/>
                  </a:lnTo>
                  <a:cubicBezTo>
                    <a:pt x="498549" y="705683"/>
                    <a:pt x="519294" y="722910"/>
                    <a:pt x="533943" y="744594"/>
                  </a:cubicBezTo>
                  <a:lnTo>
                    <a:pt x="542269" y="761914"/>
                  </a:lnTo>
                  <a:lnTo>
                    <a:pt x="543108" y="762644"/>
                  </a:lnTo>
                  <a:cubicBezTo>
                    <a:pt x="547366" y="768108"/>
                    <a:pt x="550623" y="774497"/>
                    <a:pt x="552529" y="781610"/>
                  </a:cubicBezTo>
                  <a:lnTo>
                    <a:pt x="691650" y="1300817"/>
                  </a:lnTo>
                  <a:lnTo>
                    <a:pt x="702133" y="1294100"/>
                  </a:lnTo>
                  <a:cubicBezTo>
                    <a:pt x="712658" y="1292216"/>
                    <a:pt x="723901" y="1294347"/>
                    <a:pt x="733369" y="1300939"/>
                  </a:cubicBezTo>
                  <a:lnTo>
                    <a:pt x="798980" y="1346625"/>
                  </a:lnTo>
                  <a:lnTo>
                    <a:pt x="848232" y="1192808"/>
                  </a:lnTo>
                  <a:lnTo>
                    <a:pt x="849292" y="1191556"/>
                  </a:lnTo>
                  <a:lnTo>
                    <a:pt x="850243" y="1186846"/>
                  </a:lnTo>
                  <a:cubicBezTo>
                    <a:pt x="866891" y="1147485"/>
                    <a:pt x="905866" y="1119866"/>
                    <a:pt x="951292" y="1119866"/>
                  </a:cubicBezTo>
                  <a:lnTo>
                    <a:pt x="953385" y="1119866"/>
                  </a:lnTo>
                  <a:lnTo>
                    <a:pt x="958210" y="1100567"/>
                  </a:lnTo>
                  <a:lnTo>
                    <a:pt x="915674" y="1091554"/>
                  </a:lnTo>
                  <a:cubicBezTo>
                    <a:pt x="835344" y="1055894"/>
                    <a:pt x="778978" y="972409"/>
                    <a:pt x="778978" y="875108"/>
                  </a:cubicBezTo>
                  <a:cubicBezTo>
                    <a:pt x="778978" y="745373"/>
                    <a:pt x="879183" y="640202"/>
                    <a:pt x="1002793" y="640202"/>
                  </a:cubicBezTo>
                  <a:cubicBezTo>
                    <a:pt x="1126403" y="640202"/>
                    <a:pt x="1226608" y="745373"/>
                    <a:pt x="1226608" y="875108"/>
                  </a:cubicBezTo>
                  <a:cubicBezTo>
                    <a:pt x="1226608" y="972409"/>
                    <a:pt x="1170243" y="1055894"/>
                    <a:pt x="1089912" y="1091554"/>
                  </a:cubicBezTo>
                  <a:lnTo>
                    <a:pt x="1047375" y="1100568"/>
                  </a:lnTo>
                  <a:lnTo>
                    <a:pt x="1052200" y="1119866"/>
                  </a:lnTo>
                  <a:lnTo>
                    <a:pt x="1054292" y="1119866"/>
                  </a:lnTo>
                  <a:cubicBezTo>
                    <a:pt x="1084576" y="1119866"/>
                    <a:pt x="1111993" y="1132141"/>
                    <a:pt x="1131839" y="1151987"/>
                  </a:cubicBezTo>
                  <a:lnTo>
                    <a:pt x="1155317" y="1186810"/>
                  </a:lnTo>
                  <a:lnTo>
                    <a:pt x="1156521" y="1188232"/>
                  </a:lnTo>
                  <a:lnTo>
                    <a:pt x="1277265" y="1565324"/>
                  </a:lnTo>
                  <a:cubicBezTo>
                    <a:pt x="1284302" y="1587299"/>
                    <a:pt x="1272192" y="1610817"/>
                    <a:pt x="1250217" y="1617854"/>
                  </a:cubicBezTo>
                  <a:lnTo>
                    <a:pt x="1250218" y="1617854"/>
                  </a:lnTo>
                  <a:cubicBezTo>
                    <a:pt x="1228243" y="1624891"/>
                    <a:pt x="1204725" y="1612781"/>
                    <a:pt x="1197689" y="1590806"/>
                  </a:cubicBezTo>
                  <a:lnTo>
                    <a:pt x="1163960" y="1485470"/>
                  </a:lnTo>
                  <a:lnTo>
                    <a:pt x="1163960" y="1508321"/>
                  </a:lnTo>
                  <a:lnTo>
                    <a:pt x="1156628" y="1544638"/>
                  </a:lnTo>
                  <a:lnTo>
                    <a:pt x="1179064" y="1722014"/>
                  </a:lnTo>
                  <a:lnTo>
                    <a:pt x="1127482" y="1722014"/>
                  </a:lnTo>
                  <a:lnTo>
                    <a:pt x="1108117" y="1914835"/>
                  </a:lnTo>
                  <a:lnTo>
                    <a:pt x="1030691" y="1914835"/>
                  </a:lnTo>
                  <a:lnTo>
                    <a:pt x="1011326" y="1722014"/>
                  </a:lnTo>
                  <a:lnTo>
                    <a:pt x="994262" y="1722014"/>
                  </a:lnTo>
                  <a:lnTo>
                    <a:pt x="974897" y="1914835"/>
                  </a:lnTo>
                  <a:lnTo>
                    <a:pt x="897470" y="1914835"/>
                  </a:lnTo>
                  <a:lnTo>
                    <a:pt x="878106" y="1722014"/>
                  </a:lnTo>
                  <a:lnTo>
                    <a:pt x="826521" y="1722014"/>
                  </a:lnTo>
                  <a:lnTo>
                    <a:pt x="848957" y="1544641"/>
                  </a:lnTo>
                  <a:lnTo>
                    <a:pt x="841624" y="1508321"/>
                  </a:lnTo>
                  <a:lnTo>
                    <a:pt x="841624" y="1448381"/>
                  </a:lnTo>
                  <a:lnTo>
                    <a:pt x="841078" y="1449027"/>
                  </a:lnTo>
                  <a:lnTo>
                    <a:pt x="837347" y="1449337"/>
                  </a:lnTo>
                  <a:lnTo>
                    <a:pt x="829187" y="1454566"/>
                  </a:lnTo>
                  <a:lnTo>
                    <a:pt x="814113" y="1451266"/>
                  </a:lnTo>
                  <a:lnTo>
                    <a:pt x="809211" y="1451672"/>
                  </a:lnTo>
                  <a:lnTo>
                    <a:pt x="809213" y="1451672"/>
                  </a:lnTo>
                  <a:lnTo>
                    <a:pt x="806856" y="1449677"/>
                  </a:lnTo>
                  <a:lnTo>
                    <a:pt x="797950" y="1447726"/>
                  </a:lnTo>
                  <a:lnTo>
                    <a:pt x="713987" y="1389261"/>
                  </a:lnTo>
                  <a:lnTo>
                    <a:pt x="714896" y="1403764"/>
                  </a:lnTo>
                  <a:cubicBezTo>
                    <a:pt x="712030" y="1424348"/>
                    <a:pt x="697199" y="1442226"/>
                    <a:pt x="675862" y="1447943"/>
                  </a:cubicBezTo>
                  <a:lnTo>
                    <a:pt x="675863" y="1447944"/>
                  </a:lnTo>
                  <a:cubicBezTo>
                    <a:pt x="647414" y="1455567"/>
                    <a:pt x="618172" y="1438684"/>
                    <a:pt x="610549" y="1410235"/>
                  </a:cubicBezTo>
                  <a:lnTo>
                    <a:pt x="557146" y="1210935"/>
                  </a:lnTo>
                  <a:lnTo>
                    <a:pt x="557146" y="1278513"/>
                  </a:lnTo>
                  <a:lnTo>
                    <a:pt x="553606" y="1296048"/>
                  </a:lnTo>
                  <a:lnTo>
                    <a:pt x="502467" y="1914835"/>
                  </a:lnTo>
                  <a:lnTo>
                    <a:pt x="395195" y="1914835"/>
                  </a:lnTo>
                  <a:lnTo>
                    <a:pt x="357153" y="1454523"/>
                  </a:lnTo>
                  <a:lnTo>
                    <a:pt x="319111" y="1914835"/>
                  </a:lnTo>
                  <a:lnTo>
                    <a:pt x="211839" y="1914835"/>
                  </a:lnTo>
                  <a:lnTo>
                    <a:pt x="160243" y="1290514"/>
                  </a:lnTo>
                  <a:lnTo>
                    <a:pt x="157820" y="1278513"/>
                  </a:lnTo>
                  <a:lnTo>
                    <a:pt x="157820" y="1212561"/>
                  </a:lnTo>
                  <a:lnTo>
                    <a:pt x="104854" y="1410235"/>
                  </a:lnTo>
                  <a:cubicBezTo>
                    <a:pt x="97231" y="1438684"/>
                    <a:pt x="67988" y="1455567"/>
                    <a:pt x="39539" y="1447944"/>
                  </a:cubicBezTo>
                  <a:cubicBezTo>
                    <a:pt x="11089" y="1440321"/>
                    <a:pt x="-5793" y="1411079"/>
                    <a:pt x="1830" y="1382630"/>
                  </a:cubicBezTo>
                  <a:cubicBezTo>
                    <a:pt x="55510" y="1182290"/>
                    <a:pt x="109193" y="981949"/>
                    <a:pt x="162874" y="781610"/>
                  </a:cubicBezTo>
                  <a:cubicBezTo>
                    <a:pt x="164780" y="774497"/>
                    <a:pt x="168036" y="768108"/>
                    <a:pt x="172294" y="762644"/>
                  </a:cubicBezTo>
                  <a:lnTo>
                    <a:pt x="172384" y="762565"/>
                  </a:lnTo>
                  <a:lnTo>
                    <a:pt x="181024" y="744594"/>
                  </a:lnTo>
                  <a:cubicBezTo>
                    <a:pt x="195673" y="722910"/>
                    <a:pt x="216418" y="705683"/>
                    <a:pt x="240799" y="695370"/>
                  </a:cubicBezTo>
                  <a:lnTo>
                    <a:pt x="285435" y="686358"/>
                  </a:lnTo>
                  <a:lnTo>
                    <a:pt x="293359" y="654663"/>
                  </a:lnTo>
                  <a:lnTo>
                    <a:pt x="245469" y="637522"/>
                  </a:lnTo>
                  <a:cubicBezTo>
                    <a:pt x="142183" y="587152"/>
                    <a:pt x="69711" y="469234"/>
                    <a:pt x="69711" y="331798"/>
                  </a:cubicBezTo>
                  <a:cubicBezTo>
                    <a:pt x="69711" y="148551"/>
                    <a:pt x="198550" y="0"/>
                    <a:pt x="357482" y="0"/>
                  </a:cubicBezTo>
                  <a:close/>
                </a:path>
              </a:pathLst>
            </a:custGeom>
            <a:solidFill>
              <a:srgbClr val="FF9933"/>
            </a:solidFill>
            <a:ln w="1905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6963432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フリーフォーム: 図形 107">
            <a:extLst>
              <a:ext uri="{FF2B5EF4-FFF2-40B4-BE49-F238E27FC236}">
                <a16:creationId xmlns:a16="http://schemas.microsoft.com/office/drawing/2014/main" id="{2AC8A255-C635-04F3-155F-9D99BEB1259E}"/>
              </a:ext>
            </a:extLst>
          </p:cNvPr>
          <p:cNvSpPr/>
          <p:nvPr/>
        </p:nvSpPr>
        <p:spPr>
          <a:xfrm>
            <a:off x="272480" y="241026"/>
            <a:ext cx="9361040" cy="4539545"/>
          </a:xfrm>
          <a:custGeom>
            <a:avLst/>
            <a:gdLst>
              <a:gd name="connsiteX0" fmla="*/ 416271 w 9361040"/>
              <a:gd name="connsiteY0" fmla="*/ 0 h 4539545"/>
              <a:gd name="connsiteX1" fmla="*/ 8944769 w 9361040"/>
              <a:gd name="connsiteY1" fmla="*/ 0 h 4539545"/>
              <a:gd name="connsiteX2" fmla="*/ 9361040 w 9361040"/>
              <a:gd name="connsiteY2" fmla="*/ 416271 h 4539545"/>
              <a:gd name="connsiteX3" fmla="*/ 9361040 w 9361040"/>
              <a:gd name="connsiteY3" fmla="*/ 3452781 h 4539545"/>
              <a:gd name="connsiteX4" fmla="*/ 8944769 w 9361040"/>
              <a:gd name="connsiteY4" fmla="*/ 3869052 h 4539545"/>
              <a:gd name="connsiteX5" fmla="*/ 6729118 w 9361040"/>
              <a:gd name="connsiteY5" fmla="*/ 3869052 h 4539545"/>
              <a:gd name="connsiteX6" fmla="*/ 6819200 w 9361040"/>
              <a:gd name="connsiteY6" fmla="*/ 4116955 h 4539545"/>
              <a:gd name="connsiteX7" fmla="*/ 7171884 w 9361040"/>
              <a:gd name="connsiteY7" fmla="*/ 4539545 h 4539545"/>
              <a:gd name="connsiteX8" fmla="*/ 7171883 w 9361040"/>
              <a:gd name="connsiteY8" fmla="*/ 4539545 h 4539545"/>
              <a:gd name="connsiteX9" fmla="*/ 6288900 w 9361040"/>
              <a:gd name="connsiteY9" fmla="*/ 3954265 h 4539545"/>
              <a:gd name="connsiteX10" fmla="*/ 6262449 w 9361040"/>
              <a:gd name="connsiteY10" fmla="*/ 3869052 h 4539545"/>
              <a:gd name="connsiteX11" fmla="*/ 416271 w 9361040"/>
              <a:gd name="connsiteY11" fmla="*/ 3869052 h 4539545"/>
              <a:gd name="connsiteX12" fmla="*/ 0 w 9361040"/>
              <a:gd name="connsiteY12" fmla="*/ 3452781 h 4539545"/>
              <a:gd name="connsiteX13" fmla="*/ 0 w 9361040"/>
              <a:gd name="connsiteY13" fmla="*/ 416271 h 4539545"/>
              <a:gd name="connsiteX14" fmla="*/ 416271 w 9361040"/>
              <a:gd name="connsiteY14" fmla="*/ 0 h 45395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9361040" h="4539545">
                <a:moveTo>
                  <a:pt x="416271" y="0"/>
                </a:moveTo>
                <a:lnTo>
                  <a:pt x="8944769" y="0"/>
                </a:lnTo>
                <a:cubicBezTo>
                  <a:pt x="9174669" y="0"/>
                  <a:pt x="9361040" y="186371"/>
                  <a:pt x="9361040" y="416271"/>
                </a:cubicBezTo>
                <a:lnTo>
                  <a:pt x="9361040" y="3452781"/>
                </a:lnTo>
                <a:cubicBezTo>
                  <a:pt x="9361040" y="3682681"/>
                  <a:pt x="9174669" y="3869052"/>
                  <a:pt x="8944769" y="3869052"/>
                </a:cubicBezTo>
                <a:lnTo>
                  <a:pt x="6729118" y="3869052"/>
                </a:lnTo>
                <a:lnTo>
                  <a:pt x="6819200" y="4116955"/>
                </a:lnTo>
                <a:cubicBezTo>
                  <a:pt x="6901283" y="4281121"/>
                  <a:pt x="7021070" y="4426434"/>
                  <a:pt x="7171884" y="4539545"/>
                </a:cubicBezTo>
                <a:lnTo>
                  <a:pt x="7171883" y="4539545"/>
                </a:lnTo>
                <a:cubicBezTo>
                  <a:pt x="6774946" y="4539545"/>
                  <a:pt x="6434377" y="4298210"/>
                  <a:pt x="6288900" y="3954265"/>
                </a:cubicBezTo>
                <a:lnTo>
                  <a:pt x="6262449" y="3869052"/>
                </a:lnTo>
                <a:lnTo>
                  <a:pt x="416271" y="3869052"/>
                </a:lnTo>
                <a:cubicBezTo>
                  <a:pt x="186371" y="3869052"/>
                  <a:pt x="0" y="3682681"/>
                  <a:pt x="0" y="3452781"/>
                </a:cubicBezTo>
                <a:lnTo>
                  <a:pt x="0" y="416271"/>
                </a:lnTo>
                <a:cubicBezTo>
                  <a:pt x="0" y="186371"/>
                  <a:pt x="186371" y="0"/>
                  <a:pt x="416271" y="0"/>
                </a:cubicBezTo>
                <a:close/>
              </a:path>
            </a:pathLst>
          </a:custGeom>
          <a:solidFill>
            <a:schemeClr val="bg1"/>
          </a:solidFill>
          <a:ln w="635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69E52AD0-FA53-9A15-DE16-5EC72104B9D4}"/>
              </a:ext>
            </a:extLst>
          </p:cNvPr>
          <p:cNvSpPr txBox="1"/>
          <p:nvPr/>
        </p:nvSpPr>
        <p:spPr>
          <a:xfrm>
            <a:off x="975740" y="568036"/>
            <a:ext cx="8112842" cy="3132430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申し訳ありませんが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お子様をお連れの方は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入店できません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5A0510C8-FEF0-0A79-365E-9D04B9A33633}"/>
              </a:ext>
            </a:extLst>
          </p:cNvPr>
          <p:cNvGrpSpPr/>
          <p:nvPr/>
        </p:nvGrpSpPr>
        <p:grpSpPr>
          <a:xfrm>
            <a:off x="7608295" y="3958956"/>
            <a:ext cx="1620180" cy="2645249"/>
            <a:chOff x="3459466" y="863715"/>
            <a:chExt cx="2970330" cy="4849623"/>
          </a:xfrm>
        </p:grpSpPr>
        <p:sp>
          <p:nvSpPr>
            <p:cNvPr id="3" name="フリーフォーム: 図形 2">
              <a:extLst>
                <a:ext uri="{FF2B5EF4-FFF2-40B4-BE49-F238E27FC236}">
                  <a16:creationId xmlns:a16="http://schemas.microsoft.com/office/drawing/2014/main" id="{102E6335-44F6-BB92-B90A-F5AA02BFB6D1}"/>
                </a:ext>
              </a:extLst>
            </p:cNvPr>
            <p:cNvSpPr/>
            <p:nvPr/>
          </p:nvSpPr>
          <p:spPr bwMode="auto">
            <a:xfrm rot="10800000">
              <a:off x="4972331" y="4150609"/>
              <a:ext cx="723618" cy="1450165"/>
            </a:xfrm>
            <a:custGeom>
              <a:avLst/>
              <a:gdLst>
                <a:gd name="connsiteX0" fmla="*/ 780769 w 780769"/>
                <a:gd name="connsiteY0" fmla="*/ 1450165 h 1450165"/>
                <a:gd name="connsiteX1" fmla="*/ 0 w 780769"/>
                <a:gd name="connsiteY1" fmla="*/ 1450165 h 1450165"/>
                <a:gd name="connsiteX2" fmla="*/ 394053 w 780769"/>
                <a:gd name="connsiteY2" fmla="*/ 0 h 1450165"/>
                <a:gd name="connsiteX3" fmla="*/ 780769 w 780769"/>
                <a:gd name="connsiteY3" fmla="*/ 0 h 1450165"/>
                <a:gd name="connsiteX4" fmla="*/ 780769 w 780769"/>
                <a:gd name="connsiteY4" fmla="*/ 1450165 h 14501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80769" h="1450165">
                  <a:moveTo>
                    <a:pt x="780769" y="1450165"/>
                  </a:moveTo>
                  <a:lnTo>
                    <a:pt x="0" y="1450165"/>
                  </a:lnTo>
                  <a:lnTo>
                    <a:pt x="394053" y="0"/>
                  </a:lnTo>
                  <a:lnTo>
                    <a:pt x="780769" y="0"/>
                  </a:lnTo>
                  <a:lnTo>
                    <a:pt x="780769" y="1450165"/>
                  </a:ln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AD28F73E-9A71-7B7F-C3C8-852052BC48D2}"/>
                </a:ext>
              </a:extLst>
            </p:cNvPr>
            <p:cNvSpPr/>
            <p:nvPr/>
          </p:nvSpPr>
          <p:spPr bwMode="auto">
            <a:xfrm rot="10800000">
              <a:off x="4191554" y="4150609"/>
              <a:ext cx="723626" cy="1450165"/>
            </a:xfrm>
            <a:custGeom>
              <a:avLst/>
              <a:gdLst>
                <a:gd name="connsiteX0" fmla="*/ 780777 w 780777"/>
                <a:gd name="connsiteY0" fmla="*/ 1450165 h 1450165"/>
                <a:gd name="connsiteX1" fmla="*/ 0 w 780777"/>
                <a:gd name="connsiteY1" fmla="*/ 1450165 h 1450165"/>
                <a:gd name="connsiteX2" fmla="*/ 0 w 780777"/>
                <a:gd name="connsiteY2" fmla="*/ 0 h 1450165"/>
                <a:gd name="connsiteX3" fmla="*/ 386724 w 780777"/>
                <a:gd name="connsiteY3" fmla="*/ 0 h 1450165"/>
                <a:gd name="connsiteX4" fmla="*/ 780777 w 780777"/>
                <a:gd name="connsiteY4" fmla="*/ 1450165 h 14501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80777" h="1450165">
                  <a:moveTo>
                    <a:pt x="780777" y="1450165"/>
                  </a:moveTo>
                  <a:lnTo>
                    <a:pt x="0" y="1450165"/>
                  </a:lnTo>
                  <a:lnTo>
                    <a:pt x="0" y="0"/>
                  </a:lnTo>
                  <a:lnTo>
                    <a:pt x="386724" y="0"/>
                  </a:lnTo>
                  <a:lnTo>
                    <a:pt x="780777" y="1450165"/>
                  </a:ln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AAA55C92-1A0E-86CF-D406-BE19DA71BF4F}"/>
                </a:ext>
              </a:extLst>
            </p:cNvPr>
            <p:cNvGrpSpPr/>
            <p:nvPr/>
          </p:nvGrpSpPr>
          <p:grpSpPr>
            <a:xfrm>
              <a:off x="3459466" y="2029765"/>
              <a:ext cx="2970330" cy="3683573"/>
              <a:chOff x="1441395" y="749732"/>
              <a:chExt cx="1304653" cy="1617929"/>
            </a:xfrm>
          </p:grpSpPr>
          <p:grpSp>
            <p:nvGrpSpPr>
              <p:cNvPr id="80" name="グループ化 79">
                <a:extLst>
                  <a:ext uri="{FF2B5EF4-FFF2-40B4-BE49-F238E27FC236}">
                    <a16:creationId xmlns:a16="http://schemas.microsoft.com/office/drawing/2014/main" id="{82DD6C5A-134B-160F-B2DF-F64F4247E29D}"/>
                  </a:ext>
                </a:extLst>
              </p:cNvPr>
              <p:cNvGrpSpPr/>
              <p:nvPr/>
            </p:nvGrpSpPr>
            <p:grpSpPr>
              <a:xfrm flipH="1">
                <a:off x="1458116" y="1046254"/>
                <a:ext cx="325490" cy="314996"/>
                <a:chOff x="8960199" y="1517680"/>
                <a:chExt cx="219850" cy="212762"/>
              </a:xfrm>
            </p:grpSpPr>
            <p:sp>
              <p:nvSpPr>
                <p:cNvPr id="95" name="月 94">
                  <a:extLst>
                    <a:ext uri="{FF2B5EF4-FFF2-40B4-BE49-F238E27FC236}">
                      <a16:creationId xmlns:a16="http://schemas.microsoft.com/office/drawing/2014/main" id="{031D17FD-0B68-1769-EB14-07459372D9E8}"/>
                    </a:ext>
                  </a:extLst>
                </p:cNvPr>
                <p:cNvSpPr/>
                <p:nvPr/>
              </p:nvSpPr>
              <p:spPr bwMode="auto">
                <a:xfrm rot="18000000">
                  <a:off x="9020477" y="1473765"/>
                  <a:ext cx="106381" cy="212762"/>
                </a:xfrm>
                <a:prstGeom prst="moon">
                  <a:avLst>
                    <a:gd name="adj" fmla="val 78652"/>
                  </a:avLst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96" name="月 95">
                  <a:extLst>
                    <a:ext uri="{FF2B5EF4-FFF2-40B4-BE49-F238E27FC236}">
                      <a16:creationId xmlns:a16="http://schemas.microsoft.com/office/drawing/2014/main" id="{1F39A4E7-30CF-A875-A9B4-97324A8A201F}"/>
                    </a:ext>
                  </a:extLst>
                </p:cNvPr>
                <p:cNvSpPr/>
                <p:nvPr/>
              </p:nvSpPr>
              <p:spPr bwMode="auto">
                <a:xfrm rot="19800000">
                  <a:off x="8960199" y="1517680"/>
                  <a:ext cx="106381" cy="212762"/>
                </a:xfrm>
                <a:prstGeom prst="moon">
                  <a:avLst>
                    <a:gd name="adj" fmla="val 78652"/>
                  </a:avLst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81" name="グループ化 80">
                <a:extLst>
                  <a:ext uri="{FF2B5EF4-FFF2-40B4-BE49-F238E27FC236}">
                    <a16:creationId xmlns:a16="http://schemas.microsoft.com/office/drawing/2014/main" id="{E11B6FBB-CD53-368B-58B3-01DCEC02DA8D}"/>
                  </a:ext>
                </a:extLst>
              </p:cNvPr>
              <p:cNvGrpSpPr/>
              <p:nvPr/>
            </p:nvGrpSpPr>
            <p:grpSpPr>
              <a:xfrm>
                <a:off x="2386623" y="1046254"/>
                <a:ext cx="325490" cy="314996"/>
                <a:chOff x="8960199" y="1517680"/>
                <a:chExt cx="219850" cy="212762"/>
              </a:xfrm>
            </p:grpSpPr>
            <p:sp>
              <p:nvSpPr>
                <p:cNvPr id="93" name="月 92">
                  <a:extLst>
                    <a:ext uri="{FF2B5EF4-FFF2-40B4-BE49-F238E27FC236}">
                      <a16:creationId xmlns:a16="http://schemas.microsoft.com/office/drawing/2014/main" id="{8708A89A-7881-B58B-E5BE-1CD0B5035898}"/>
                    </a:ext>
                  </a:extLst>
                </p:cNvPr>
                <p:cNvSpPr/>
                <p:nvPr/>
              </p:nvSpPr>
              <p:spPr bwMode="auto">
                <a:xfrm rot="18000000">
                  <a:off x="9020477" y="1473765"/>
                  <a:ext cx="106381" cy="212762"/>
                </a:xfrm>
                <a:prstGeom prst="moon">
                  <a:avLst>
                    <a:gd name="adj" fmla="val 78652"/>
                  </a:avLst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94" name="月 93">
                  <a:extLst>
                    <a:ext uri="{FF2B5EF4-FFF2-40B4-BE49-F238E27FC236}">
                      <a16:creationId xmlns:a16="http://schemas.microsoft.com/office/drawing/2014/main" id="{E64E1694-2E0A-182E-7561-4E6187D47247}"/>
                    </a:ext>
                  </a:extLst>
                </p:cNvPr>
                <p:cNvSpPr/>
                <p:nvPr/>
              </p:nvSpPr>
              <p:spPr bwMode="auto">
                <a:xfrm rot="19800000">
                  <a:off x="8960199" y="1517680"/>
                  <a:ext cx="106381" cy="212762"/>
                </a:xfrm>
                <a:prstGeom prst="moon">
                  <a:avLst>
                    <a:gd name="adj" fmla="val 78652"/>
                  </a:avLst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82" name="涙形 64">
                <a:extLst>
                  <a:ext uri="{FF2B5EF4-FFF2-40B4-BE49-F238E27FC236}">
                    <a16:creationId xmlns:a16="http://schemas.microsoft.com/office/drawing/2014/main" id="{71422B73-89CD-FC22-05E4-EF2950FD22F4}"/>
                  </a:ext>
                </a:extLst>
              </p:cNvPr>
              <p:cNvSpPr/>
              <p:nvPr/>
            </p:nvSpPr>
            <p:spPr bwMode="auto">
              <a:xfrm>
                <a:off x="1758135" y="2149813"/>
                <a:ext cx="335202" cy="217848"/>
              </a:xfrm>
              <a:custGeom>
                <a:avLst/>
                <a:gdLst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147144"/>
                  <a:gd name="connsiteX1" fmla="*/ 113205 w 226410"/>
                  <a:gd name="connsiteY1" fmla="*/ 0 h 147144"/>
                  <a:gd name="connsiteX2" fmla="*/ 226410 w 226410"/>
                  <a:gd name="connsiteY2" fmla="*/ 0 h 147144"/>
                  <a:gd name="connsiteX3" fmla="*/ 226410 w 226410"/>
                  <a:gd name="connsiteY3" fmla="*/ 101647 h 147144"/>
                  <a:gd name="connsiteX4" fmla="*/ 117015 w 226410"/>
                  <a:gd name="connsiteY4" fmla="*/ 146144 h 147144"/>
                  <a:gd name="connsiteX5" fmla="*/ 0 w 226410"/>
                  <a:gd name="connsiteY5" fmla="*/ 101647 h 147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6410" h="147144">
                    <a:moveTo>
                      <a:pt x="0" y="101647"/>
                    </a:moveTo>
                    <a:cubicBezTo>
                      <a:pt x="0" y="45509"/>
                      <a:pt x="50684" y="0"/>
                      <a:pt x="113205" y="0"/>
                    </a:cubicBezTo>
                    <a:lnTo>
                      <a:pt x="226410" y="0"/>
                    </a:lnTo>
                    <a:lnTo>
                      <a:pt x="226410" y="101647"/>
                    </a:lnTo>
                    <a:cubicBezTo>
                      <a:pt x="226410" y="157785"/>
                      <a:pt x="179536" y="146144"/>
                      <a:pt x="117015" y="146144"/>
                    </a:cubicBezTo>
                    <a:cubicBezTo>
                      <a:pt x="54494" y="146144"/>
                      <a:pt x="0" y="157785"/>
                      <a:pt x="0" y="101647"/>
                    </a:cubicBezTo>
                    <a:close/>
                  </a:path>
                </a:pathLst>
              </a:custGeom>
              <a:solidFill>
                <a:srgbClr val="80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" name="片側の 2 つの角を丸めた四角形 298">
                <a:extLst>
                  <a:ext uri="{FF2B5EF4-FFF2-40B4-BE49-F238E27FC236}">
                    <a16:creationId xmlns:a16="http://schemas.microsoft.com/office/drawing/2014/main" id="{0C8D367B-818E-6C2A-E40A-D025C94EF3D9}"/>
                  </a:ext>
                </a:extLst>
              </p:cNvPr>
              <p:cNvSpPr/>
              <p:nvPr/>
            </p:nvSpPr>
            <p:spPr bwMode="auto">
              <a:xfrm>
                <a:off x="1726870" y="977141"/>
                <a:ext cx="732934" cy="842178"/>
              </a:xfrm>
              <a:prstGeom prst="round2SameRect">
                <a:avLst>
                  <a:gd name="adj1" fmla="val 42009"/>
                  <a:gd name="adj2" fmla="val 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" name="涙形 64">
                <a:extLst>
                  <a:ext uri="{FF2B5EF4-FFF2-40B4-BE49-F238E27FC236}">
                    <a16:creationId xmlns:a16="http://schemas.microsoft.com/office/drawing/2014/main" id="{7F3031C7-FDB3-50F7-5679-26216150ADDB}"/>
                  </a:ext>
                </a:extLst>
              </p:cNvPr>
              <p:cNvSpPr/>
              <p:nvPr/>
            </p:nvSpPr>
            <p:spPr bwMode="auto">
              <a:xfrm flipH="1">
                <a:off x="2093337" y="2149813"/>
                <a:ext cx="335202" cy="217848"/>
              </a:xfrm>
              <a:custGeom>
                <a:avLst/>
                <a:gdLst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147144"/>
                  <a:gd name="connsiteX1" fmla="*/ 113205 w 226410"/>
                  <a:gd name="connsiteY1" fmla="*/ 0 h 147144"/>
                  <a:gd name="connsiteX2" fmla="*/ 226410 w 226410"/>
                  <a:gd name="connsiteY2" fmla="*/ 0 h 147144"/>
                  <a:gd name="connsiteX3" fmla="*/ 226410 w 226410"/>
                  <a:gd name="connsiteY3" fmla="*/ 101647 h 147144"/>
                  <a:gd name="connsiteX4" fmla="*/ 117015 w 226410"/>
                  <a:gd name="connsiteY4" fmla="*/ 146144 h 147144"/>
                  <a:gd name="connsiteX5" fmla="*/ 0 w 226410"/>
                  <a:gd name="connsiteY5" fmla="*/ 101647 h 147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6410" h="147144">
                    <a:moveTo>
                      <a:pt x="0" y="101647"/>
                    </a:moveTo>
                    <a:cubicBezTo>
                      <a:pt x="0" y="45509"/>
                      <a:pt x="50684" y="0"/>
                      <a:pt x="113205" y="0"/>
                    </a:cubicBezTo>
                    <a:lnTo>
                      <a:pt x="226410" y="0"/>
                    </a:lnTo>
                    <a:lnTo>
                      <a:pt x="226410" y="101647"/>
                    </a:lnTo>
                    <a:cubicBezTo>
                      <a:pt x="226410" y="157785"/>
                      <a:pt x="179536" y="146144"/>
                      <a:pt x="117015" y="146144"/>
                    </a:cubicBezTo>
                    <a:cubicBezTo>
                      <a:pt x="54494" y="146144"/>
                      <a:pt x="0" y="157785"/>
                      <a:pt x="0" y="101647"/>
                    </a:cubicBezTo>
                    <a:close/>
                  </a:path>
                </a:pathLst>
              </a:custGeom>
              <a:solidFill>
                <a:srgbClr val="80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" name="円/楕円 304">
                <a:extLst>
                  <a:ext uri="{FF2B5EF4-FFF2-40B4-BE49-F238E27FC236}">
                    <a16:creationId xmlns:a16="http://schemas.microsoft.com/office/drawing/2014/main" id="{948223F1-0855-1F3A-6261-9B791255DD51}"/>
                  </a:ext>
                </a:extLst>
              </p:cNvPr>
              <p:cNvSpPr/>
              <p:nvPr/>
            </p:nvSpPr>
            <p:spPr bwMode="auto">
              <a:xfrm>
                <a:off x="1817592" y="2207951"/>
                <a:ext cx="67687" cy="67687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" name="円/楕円 305">
                <a:extLst>
                  <a:ext uri="{FF2B5EF4-FFF2-40B4-BE49-F238E27FC236}">
                    <a16:creationId xmlns:a16="http://schemas.microsoft.com/office/drawing/2014/main" id="{30A6D7C8-1CDF-6AF6-A436-DEEC9CB60F0A}"/>
                  </a:ext>
                </a:extLst>
              </p:cNvPr>
              <p:cNvSpPr/>
              <p:nvPr/>
            </p:nvSpPr>
            <p:spPr bwMode="auto">
              <a:xfrm>
                <a:off x="2302696" y="2207951"/>
                <a:ext cx="67687" cy="67687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87" name="グループ化 86">
                <a:extLst>
                  <a:ext uri="{FF2B5EF4-FFF2-40B4-BE49-F238E27FC236}">
                    <a16:creationId xmlns:a16="http://schemas.microsoft.com/office/drawing/2014/main" id="{CE46138F-9F62-4BEA-D35F-A56F57C511F9}"/>
                  </a:ext>
                </a:extLst>
              </p:cNvPr>
              <p:cNvGrpSpPr/>
              <p:nvPr/>
            </p:nvGrpSpPr>
            <p:grpSpPr>
              <a:xfrm flipH="1">
                <a:off x="2411941" y="749732"/>
                <a:ext cx="334107" cy="343848"/>
                <a:chOff x="8472560" y="1251585"/>
                <a:chExt cx="225670" cy="232250"/>
              </a:xfrm>
            </p:grpSpPr>
            <p:sp>
              <p:nvSpPr>
                <p:cNvPr id="91" name="円/楕円 342">
                  <a:extLst>
                    <a:ext uri="{FF2B5EF4-FFF2-40B4-BE49-F238E27FC236}">
                      <a16:creationId xmlns:a16="http://schemas.microsoft.com/office/drawing/2014/main" id="{E797F742-97A5-CF22-65F1-134E719D10E1}"/>
                    </a:ext>
                  </a:extLst>
                </p:cNvPr>
                <p:cNvSpPr/>
                <p:nvPr/>
              </p:nvSpPr>
              <p:spPr bwMode="auto">
                <a:xfrm>
                  <a:off x="8472560" y="1251585"/>
                  <a:ext cx="225670" cy="232250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2" name="円/楕円 343">
                  <a:extLst>
                    <a:ext uri="{FF2B5EF4-FFF2-40B4-BE49-F238E27FC236}">
                      <a16:creationId xmlns:a16="http://schemas.microsoft.com/office/drawing/2014/main" id="{E98AA7D3-862E-0054-92D8-2D7DFCB9650A}"/>
                    </a:ext>
                  </a:extLst>
                </p:cNvPr>
                <p:cNvSpPr/>
                <p:nvPr/>
              </p:nvSpPr>
              <p:spPr bwMode="auto">
                <a:xfrm>
                  <a:off x="8540921" y="1304925"/>
                  <a:ext cx="111370" cy="125570"/>
                </a:xfrm>
                <a:prstGeom prst="ellipse">
                  <a:avLst/>
                </a:prstGeom>
                <a:solidFill>
                  <a:srgbClr val="FF9933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88" name="グループ化 87">
                <a:extLst>
                  <a:ext uri="{FF2B5EF4-FFF2-40B4-BE49-F238E27FC236}">
                    <a16:creationId xmlns:a16="http://schemas.microsoft.com/office/drawing/2014/main" id="{0636742B-36C1-24AA-6827-18E8C878CB48}"/>
                  </a:ext>
                </a:extLst>
              </p:cNvPr>
              <p:cNvGrpSpPr/>
              <p:nvPr/>
            </p:nvGrpSpPr>
            <p:grpSpPr>
              <a:xfrm>
                <a:off x="1441395" y="749732"/>
                <a:ext cx="334107" cy="343848"/>
                <a:chOff x="8472560" y="1251585"/>
                <a:chExt cx="225670" cy="232250"/>
              </a:xfrm>
            </p:grpSpPr>
            <p:sp>
              <p:nvSpPr>
                <p:cNvPr id="89" name="円/楕円 340">
                  <a:extLst>
                    <a:ext uri="{FF2B5EF4-FFF2-40B4-BE49-F238E27FC236}">
                      <a16:creationId xmlns:a16="http://schemas.microsoft.com/office/drawing/2014/main" id="{8AE26DC8-51E6-6A79-C778-D28DC95C30F7}"/>
                    </a:ext>
                  </a:extLst>
                </p:cNvPr>
                <p:cNvSpPr/>
                <p:nvPr/>
              </p:nvSpPr>
              <p:spPr bwMode="auto">
                <a:xfrm>
                  <a:off x="8472560" y="1251585"/>
                  <a:ext cx="225670" cy="232250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0" name="円/楕円 341">
                  <a:extLst>
                    <a:ext uri="{FF2B5EF4-FFF2-40B4-BE49-F238E27FC236}">
                      <a16:creationId xmlns:a16="http://schemas.microsoft.com/office/drawing/2014/main" id="{A143AC9F-6F8B-593A-457B-01EDC6BB3DBF}"/>
                    </a:ext>
                  </a:extLst>
                </p:cNvPr>
                <p:cNvSpPr/>
                <p:nvPr/>
              </p:nvSpPr>
              <p:spPr bwMode="auto">
                <a:xfrm>
                  <a:off x="8540921" y="1304925"/>
                  <a:ext cx="111370" cy="125570"/>
                </a:xfrm>
                <a:prstGeom prst="ellipse">
                  <a:avLst/>
                </a:prstGeom>
                <a:solidFill>
                  <a:srgbClr val="FF9933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6" name="正方形/長方形 5">
              <a:extLst>
                <a:ext uri="{FF2B5EF4-FFF2-40B4-BE49-F238E27FC236}">
                  <a16:creationId xmlns:a16="http://schemas.microsoft.com/office/drawing/2014/main" id="{013CB836-4A81-7DB6-5107-DEA657CFA610}"/>
                </a:ext>
              </a:extLst>
            </p:cNvPr>
            <p:cNvSpPr/>
            <p:nvPr/>
          </p:nvSpPr>
          <p:spPr bwMode="auto">
            <a:xfrm>
              <a:off x="4369635" y="2967567"/>
              <a:ext cx="196832" cy="589334"/>
            </a:xfrm>
            <a:prstGeom prst="rect">
              <a:avLst/>
            </a:prstGeom>
            <a:solidFill>
              <a:srgbClr val="FF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7" name="正方形/長方形 6">
              <a:extLst>
                <a:ext uri="{FF2B5EF4-FFF2-40B4-BE49-F238E27FC236}">
                  <a16:creationId xmlns:a16="http://schemas.microsoft.com/office/drawing/2014/main" id="{0F41D8E7-243E-A029-1027-353601DF156A}"/>
                </a:ext>
              </a:extLst>
            </p:cNvPr>
            <p:cNvSpPr/>
            <p:nvPr/>
          </p:nvSpPr>
          <p:spPr bwMode="auto">
            <a:xfrm>
              <a:off x="5342312" y="2967567"/>
              <a:ext cx="196832" cy="589334"/>
            </a:xfrm>
            <a:prstGeom prst="rect">
              <a:avLst/>
            </a:prstGeom>
            <a:solidFill>
              <a:srgbClr val="FF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8" name="台形 7">
              <a:extLst>
                <a:ext uri="{FF2B5EF4-FFF2-40B4-BE49-F238E27FC236}">
                  <a16:creationId xmlns:a16="http://schemas.microsoft.com/office/drawing/2014/main" id="{A856C100-8254-D835-B592-B9F94082A40E}"/>
                </a:ext>
              </a:extLst>
            </p:cNvPr>
            <p:cNvSpPr/>
            <p:nvPr/>
          </p:nvSpPr>
          <p:spPr bwMode="auto">
            <a:xfrm>
              <a:off x="4170121" y="3262234"/>
              <a:ext cx="1620654" cy="1753446"/>
            </a:xfrm>
            <a:prstGeom prst="trapezoid">
              <a:avLst>
                <a:gd name="adj" fmla="val 15731"/>
              </a:avLst>
            </a:prstGeom>
            <a:solidFill>
              <a:srgbClr val="FF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9" name="角丸四角形 559">
              <a:extLst>
                <a:ext uri="{FF2B5EF4-FFF2-40B4-BE49-F238E27FC236}">
                  <a16:creationId xmlns:a16="http://schemas.microsoft.com/office/drawing/2014/main" id="{A51D61D2-A34F-A97D-E40C-70EB146B779E}"/>
                </a:ext>
              </a:extLst>
            </p:cNvPr>
            <p:cNvSpPr/>
            <p:nvPr/>
          </p:nvSpPr>
          <p:spPr bwMode="auto">
            <a:xfrm rot="10085881">
              <a:off x="4549945" y="3901342"/>
              <a:ext cx="720577" cy="753943"/>
            </a:xfrm>
            <a:custGeom>
              <a:avLst/>
              <a:gdLst>
                <a:gd name="connsiteX0" fmla="*/ 287786 w 541545"/>
                <a:gd name="connsiteY0" fmla="*/ 562671 h 564013"/>
                <a:gd name="connsiteX1" fmla="*/ 343865 w 541545"/>
                <a:gd name="connsiteY1" fmla="*/ 559157 h 564013"/>
                <a:gd name="connsiteX2" fmla="*/ 443918 w 541545"/>
                <a:gd name="connsiteY2" fmla="*/ 385858 h 564013"/>
                <a:gd name="connsiteX3" fmla="*/ 442612 w 541545"/>
                <a:gd name="connsiteY3" fmla="*/ 380983 h 564013"/>
                <a:gd name="connsiteX4" fmla="*/ 537606 w 541545"/>
                <a:gd name="connsiteY4" fmla="*/ 203352 h 564013"/>
                <a:gd name="connsiteX5" fmla="*/ 523953 w 541545"/>
                <a:gd name="connsiteY5" fmla="*/ 158311 h 564013"/>
                <a:gd name="connsiteX6" fmla="*/ 478912 w 541545"/>
                <a:gd name="connsiteY6" fmla="*/ 171963 h 564013"/>
                <a:gd name="connsiteX7" fmla="*/ 411711 w 541545"/>
                <a:gd name="connsiteY7" fmla="*/ 297623 h 564013"/>
                <a:gd name="connsiteX8" fmla="*/ 401048 w 541545"/>
                <a:gd name="connsiteY8" fmla="*/ 277470 h 564013"/>
                <a:gd name="connsiteX9" fmla="*/ 401048 w 541545"/>
                <a:gd name="connsiteY9" fmla="*/ 64117 h 564013"/>
                <a:gd name="connsiteX10" fmla="*/ 362594 w 541545"/>
                <a:gd name="connsiteY10" fmla="*/ 25663 h 564013"/>
                <a:gd name="connsiteX11" fmla="*/ 324140 w 541545"/>
                <a:gd name="connsiteY11" fmla="*/ 64117 h 564013"/>
                <a:gd name="connsiteX12" fmla="*/ 324140 w 541545"/>
                <a:gd name="connsiteY12" fmla="*/ 231082 h 564013"/>
                <a:gd name="connsiteX13" fmla="*/ 294917 w 541545"/>
                <a:gd name="connsiteY13" fmla="*/ 227912 h 564013"/>
                <a:gd name="connsiteX14" fmla="*/ 241488 w 541545"/>
                <a:gd name="connsiteY14" fmla="*/ 28510 h 564013"/>
                <a:gd name="connsiteX15" fmla="*/ 194391 w 541545"/>
                <a:gd name="connsiteY15" fmla="*/ 1319 h 564013"/>
                <a:gd name="connsiteX16" fmla="*/ 167200 w 541545"/>
                <a:gd name="connsiteY16" fmla="*/ 48415 h 564013"/>
                <a:gd name="connsiteX17" fmla="*/ 220630 w 541545"/>
                <a:gd name="connsiteY17" fmla="*/ 247817 h 564013"/>
                <a:gd name="connsiteX18" fmla="*/ 92040 w 541545"/>
                <a:gd name="connsiteY18" fmla="*/ 119875 h 564013"/>
                <a:gd name="connsiteX19" fmla="*/ 38458 w 541545"/>
                <a:gd name="connsiteY19" fmla="*/ 110578 h 564013"/>
                <a:gd name="connsiteX20" fmla="*/ 29161 w 541545"/>
                <a:gd name="connsiteY20" fmla="*/ 164160 h 564013"/>
                <a:gd name="connsiteX21" fmla="*/ 154214 w 541545"/>
                <a:gd name="connsiteY21" fmla="*/ 341721 h 564013"/>
                <a:gd name="connsiteX22" fmla="*/ 152366 w 541545"/>
                <a:gd name="connsiteY22" fmla="*/ 380966 h 564013"/>
                <a:gd name="connsiteX23" fmla="*/ 74325 w 541545"/>
                <a:gd name="connsiteY23" fmla="*/ 348560 h 564013"/>
                <a:gd name="connsiteX24" fmla="*/ 4120 w 541545"/>
                <a:gd name="connsiteY24" fmla="*/ 377569 h 564013"/>
                <a:gd name="connsiteX25" fmla="*/ 33128 w 541545"/>
                <a:gd name="connsiteY25" fmla="*/ 447773 h 564013"/>
                <a:gd name="connsiteX26" fmla="*/ 194939 w 541545"/>
                <a:gd name="connsiteY26" fmla="*/ 514962 h 564013"/>
                <a:gd name="connsiteX27" fmla="*/ 203548 w 541545"/>
                <a:gd name="connsiteY27" fmla="*/ 516657 h 564013"/>
                <a:gd name="connsiteX28" fmla="*/ 287786 w 541545"/>
                <a:gd name="connsiteY28" fmla="*/ 562671 h 564013"/>
                <a:gd name="connsiteX0" fmla="*/ 287786 w 541545"/>
                <a:gd name="connsiteY0" fmla="*/ 562671 h 564013"/>
                <a:gd name="connsiteX1" fmla="*/ 343865 w 541545"/>
                <a:gd name="connsiteY1" fmla="*/ 559157 h 564013"/>
                <a:gd name="connsiteX2" fmla="*/ 443918 w 541545"/>
                <a:gd name="connsiteY2" fmla="*/ 385858 h 564013"/>
                <a:gd name="connsiteX3" fmla="*/ 442612 w 541545"/>
                <a:gd name="connsiteY3" fmla="*/ 380983 h 564013"/>
                <a:gd name="connsiteX4" fmla="*/ 537606 w 541545"/>
                <a:gd name="connsiteY4" fmla="*/ 203352 h 564013"/>
                <a:gd name="connsiteX5" fmla="*/ 523953 w 541545"/>
                <a:gd name="connsiteY5" fmla="*/ 158311 h 564013"/>
                <a:gd name="connsiteX6" fmla="*/ 478912 w 541545"/>
                <a:gd name="connsiteY6" fmla="*/ 171963 h 564013"/>
                <a:gd name="connsiteX7" fmla="*/ 411711 w 541545"/>
                <a:gd name="connsiteY7" fmla="*/ 297623 h 564013"/>
                <a:gd name="connsiteX8" fmla="*/ 401048 w 541545"/>
                <a:gd name="connsiteY8" fmla="*/ 277470 h 564013"/>
                <a:gd name="connsiteX9" fmla="*/ 401048 w 541545"/>
                <a:gd name="connsiteY9" fmla="*/ 64117 h 564013"/>
                <a:gd name="connsiteX10" fmla="*/ 362594 w 541545"/>
                <a:gd name="connsiteY10" fmla="*/ 25663 h 564013"/>
                <a:gd name="connsiteX11" fmla="*/ 324140 w 541545"/>
                <a:gd name="connsiteY11" fmla="*/ 64117 h 564013"/>
                <a:gd name="connsiteX12" fmla="*/ 324140 w 541545"/>
                <a:gd name="connsiteY12" fmla="*/ 231082 h 564013"/>
                <a:gd name="connsiteX13" fmla="*/ 294917 w 541545"/>
                <a:gd name="connsiteY13" fmla="*/ 227912 h 564013"/>
                <a:gd name="connsiteX14" fmla="*/ 241488 w 541545"/>
                <a:gd name="connsiteY14" fmla="*/ 28510 h 564013"/>
                <a:gd name="connsiteX15" fmla="*/ 194391 w 541545"/>
                <a:gd name="connsiteY15" fmla="*/ 1319 h 564013"/>
                <a:gd name="connsiteX16" fmla="*/ 167200 w 541545"/>
                <a:gd name="connsiteY16" fmla="*/ 48415 h 564013"/>
                <a:gd name="connsiteX17" fmla="*/ 208700 w 541545"/>
                <a:gd name="connsiteY17" fmla="*/ 270259 h 564013"/>
                <a:gd name="connsiteX18" fmla="*/ 92040 w 541545"/>
                <a:gd name="connsiteY18" fmla="*/ 119875 h 564013"/>
                <a:gd name="connsiteX19" fmla="*/ 38458 w 541545"/>
                <a:gd name="connsiteY19" fmla="*/ 110578 h 564013"/>
                <a:gd name="connsiteX20" fmla="*/ 29161 w 541545"/>
                <a:gd name="connsiteY20" fmla="*/ 164160 h 564013"/>
                <a:gd name="connsiteX21" fmla="*/ 154214 w 541545"/>
                <a:gd name="connsiteY21" fmla="*/ 341721 h 564013"/>
                <a:gd name="connsiteX22" fmla="*/ 152366 w 541545"/>
                <a:gd name="connsiteY22" fmla="*/ 380966 h 564013"/>
                <a:gd name="connsiteX23" fmla="*/ 74325 w 541545"/>
                <a:gd name="connsiteY23" fmla="*/ 348560 h 564013"/>
                <a:gd name="connsiteX24" fmla="*/ 4120 w 541545"/>
                <a:gd name="connsiteY24" fmla="*/ 377569 h 564013"/>
                <a:gd name="connsiteX25" fmla="*/ 33128 w 541545"/>
                <a:gd name="connsiteY25" fmla="*/ 447773 h 564013"/>
                <a:gd name="connsiteX26" fmla="*/ 194939 w 541545"/>
                <a:gd name="connsiteY26" fmla="*/ 514962 h 564013"/>
                <a:gd name="connsiteX27" fmla="*/ 203548 w 541545"/>
                <a:gd name="connsiteY27" fmla="*/ 516657 h 564013"/>
                <a:gd name="connsiteX28" fmla="*/ 287786 w 541545"/>
                <a:gd name="connsiteY28" fmla="*/ 562671 h 564013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24140 w 541545"/>
                <a:gd name="connsiteY12" fmla="*/ 233689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4214 w 541545"/>
                <a:gd name="connsiteY20" fmla="*/ 344328 h 566620"/>
                <a:gd name="connsiteX21" fmla="*/ 152366 w 541545"/>
                <a:gd name="connsiteY21" fmla="*/ 383573 h 566620"/>
                <a:gd name="connsiteX22" fmla="*/ 74325 w 541545"/>
                <a:gd name="connsiteY22" fmla="*/ 351167 h 566620"/>
                <a:gd name="connsiteX23" fmla="*/ 4120 w 541545"/>
                <a:gd name="connsiteY23" fmla="*/ 380176 h 566620"/>
                <a:gd name="connsiteX24" fmla="*/ 33128 w 541545"/>
                <a:gd name="connsiteY24" fmla="*/ 450380 h 566620"/>
                <a:gd name="connsiteX25" fmla="*/ 194939 w 541545"/>
                <a:gd name="connsiteY25" fmla="*/ 517569 h 566620"/>
                <a:gd name="connsiteX26" fmla="*/ 203548 w 541545"/>
                <a:gd name="connsiteY26" fmla="*/ 519264 h 566620"/>
                <a:gd name="connsiteX27" fmla="*/ 287786 w 541545"/>
                <a:gd name="connsiteY27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4214 w 541545"/>
                <a:gd name="connsiteY20" fmla="*/ 344328 h 566620"/>
                <a:gd name="connsiteX21" fmla="*/ 152366 w 541545"/>
                <a:gd name="connsiteY21" fmla="*/ 383573 h 566620"/>
                <a:gd name="connsiteX22" fmla="*/ 74325 w 541545"/>
                <a:gd name="connsiteY22" fmla="*/ 351167 h 566620"/>
                <a:gd name="connsiteX23" fmla="*/ 4120 w 541545"/>
                <a:gd name="connsiteY23" fmla="*/ 380176 h 566620"/>
                <a:gd name="connsiteX24" fmla="*/ 33128 w 541545"/>
                <a:gd name="connsiteY24" fmla="*/ 450380 h 566620"/>
                <a:gd name="connsiteX25" fmla="*/ 194939 w 541545"/>
                <a:gd name="connsiteY25" fmla="*/ 517569 h 566620"/>
                <a:gd name="connsiteX26" fmla="*/ 203548 w 541545"/>
                <a:gd name="connsiteY26" fmla="*/ 519264 h 566620"/>
                <a:gd name="connsiteX27" fmla="*/ 287786 w 541545"/>
                <a:gd name="connsiteY27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2366 w 541545"/>
                <a:gd name="connsiteY20" fmla="*/ 383573 h 566620"/>
                <a:gd name="connsiteX21" fmla="*/ 74325 w 541545"/>
                <a:gd name="connsiteY21" fmla="*/ 351167 h 566620"/>
                <a:gd name="connsiteX22" fmla="*/ 4120 w 541545"/>
                <a:gd name="connsiteY22" fmla="*/ 380176 h 566620"/>
                <a:gd name="connsiteX23" fmla="*/ 33128 w 541545"/>
                <a:gd name="connsiteY23" fmla="*/ 450380 h 566620"/>
                <a:gd name="connsiteX24" fmla="*/ 194939 w 541545"/>
                <a:gd name="connsiteY24" fmla="*/ 517569 h 566620"/>
                <a:gd name="connsiteX25" fmla="*/ 203548 w 541545"/>
                <a:gd name="connsiteY25" fmla="*/ 519264 h 566620"/>
                <a:gd name="connsiteX26" fmla="*/ 287786 w 541545"/>
                <a:gd name="connsiteY26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2366 w 541545"/>
                <a:gd name="connsiteY20" fmla="*/ 383573 h 566620"/>
                <a:gd name="connsiteX21" fmla="*/ 74325 w 541545"/>
                <a:gd name="connsiteY21" fmla="*/ 351167 h 566620"/>
                <a:gd name="connsiteX22" fmla="*/ 4120 w 541545"/>
                <a:gd name="connsiteY22" fmla="*/ 380176 h 566620"/>
                <a:gd name="connsiteX23" fmla="*/ 33128 w 541545"/>
                <a:gd name="connsiteY23" fmla="*/ 450380 h 566620"/>
                <a:gd name="connsiteX24" fmla="*/ 194939 w 541545"/>
                <a:gd name="connsiteY24" fmla="*/ 517569 h 566620"/>
                <a:gd name="connsiteX25" fmla="*/ 287786 w 541545"/>
                <a:gd name="connsiteY25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01048 w 541545"/>
                <a:gd name="connsiteY7" fmla="*/ 280077 h 566620"/>
                <a:gd name="connsiteX8" fmla="*/ 401048 w 541545"/>
                <a:gd name="connsiteY8" fmla="*/ 66724 h 566620"/>
                <a:gd name="connsiteX9" fmla="*/ 362594 w 541545"/>
                <a:gd name="connsiteY9" fmla="*/ 28270 h 566620"/>
                <a:gd name="connsiteX10" fmla="*/ 324140 w 541545"/>
                <a:gd name="connsiteY10" fmla="*/ 66724 h 566620"/>
                <a:gd name="connsiteX11" fmla="*/ 308530 w 541545"/>
                <a:gd name="connsiteY11" fmla="*/ 255145 h 566620"/>
                <a:gd name="connsiteX12" fmla="*/ 241488 w 541545"/>
                <a:gd name="connsiteY12" fmla="*/ 31117 h 566620"/>
                <a:gd name="connsiteX13" fmla="*/ 194391 w 541545"/>
                <a:gd name="connsiteY13" fmla="*/ 3926 h 566620"/>
                <a:gd name="connsiteX14" fmla="*/ 167200 w 541545"/>
                <a:gd name="connsiteY14" fmla="*/ 51022 h 566620"/>
                <a:gd name="connsiteX15" fmla="*/ 208700 w 541545"/>
                <a:gd name="connsiteY15" fmla="*/ 272866 h 566620"/>
                <a:gd name="connsiteX16" fmla="*/ 92040 w 541545"/>
                <a:gd name="connsiteY16" fmla="*/ 122482 h 566620"/>
                <a:gd name="connsiteX17" fmla="*/ 38458 w 541545"/>
                <a:gd name="connsiteY17" fmla="*/ 113185 h 566620"/>
                <a:gd name="connsiteX18" fmla="*/ 29161 w 541545"/>
                <a:gd name="connsiteY18" fmla="*/ 166767 h 566620"/>
                <a:gd name="connsiteX19" fmla="*/ 152366 w 541545"/>
                <a:gd name="connsiteY19" fmla="*/ 383573 h 566620"/>
                <a:gd name="connsiteX20" fmla="*/ 74325 w 541545"/>
                <a:gd name="connsiteY20" fmla="*/ 351167 h 566620"/>
                <a:gd name="connsiteX21" fmla="*/ 4120 w 541545"/>
                <a:gd name="connsiteY21" fmla="*/ 380176 h 566620"/>
                <a:gd name="connsiteX22" fmla="*/ 33128 w 541545"/>
                <a:gd name="connsiteY22" fmla="*/ 450380 h 566620"/>
                <a:gd name="connsiteX23" fmla="*/ 194939 w 541545"/>
                <a:gd name="connsiteY23" fmla="*/ 517569 h 566620"/>
                <a:gd name="connsiteX24" fmla="*/ 287786 w 541545"/>
                <a:gd name="connsiteY24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399930 w 541545"/>
                <a:gd name="connsiteY7" fmla="*/ 291611 h 566620"/>
                <a:gd name="connsiteX8" fmla="*/ 401048 w 541545"/>
                <a:gd name="connsiteY8" fmla="*/ 66724 h 566620"/>
                <a:gd name="connsiteX9" fmla="*/ 362594 w 541545"/>
                <a:gd name="connsiteY9" fmla="*/ 28270 h 566620"/>
                <a:gd name="connsiteX10" fmla="*/ 324140 w 541545"/>
                <a:gd name="connsiteY10" fmla="*/ 66724 h 566620"/>
                <a:gd name="connsiteX11" fmla="*/ 308530 w 541545"/>
                <a:gd name="connsiteY11" fmla="*/ 255145 h 566620"/>
                <a:gd name="connsiteX12" fmla="*/ 241488 w 541545"/>
                <a:gd name="connsiteY12" fmla="*/ 31117 h 566620"/>
                <a:gd name="connsiteX13" fmla="*/ 194391 w 541545"/>
                <a:gd name="connsiteY13" fmla="*/ 3926 h 566620"/>
                <a:gd name="connsiteX14" fmla="*/ 167200 w 541545"/>
                <a:gd name="connsiteY14" fmla="*/ 51022 h 566620"/>
                <a:gd name="connsiteX15" fmla="*/ 208700 w 541545"/>
                <a:gd name="connsiteY15" fmla="*/ 272866 h 566620"/>
                <a:gd name="connsiteX16" fmla="*/ 92040 w 541545"/>
                <a:gd name="connsiteY16" fmla="*/ 122482 h 566620"/>
                <a:gd name="connsiteX17" fmla="*/ 38458 w 541545"/>
                <a:gd name="connsiteY17" fmla="*/ 113185 h 566620"/>
                <a:gd name="connsiteX18" fmla="*/ 29161 w 541545"/>
                <a:gd name="connsiteY18" fmla="*/ 166767 h 566620"/>
                <a:gd name="connsiteX19" fmla="*/ 152366 w 541545"/>
                <a:gd name="connsiteY19" fmla="*/ 383573 h 566620"/>
                <a:gd name="connsiteX20" fmla="*/ 74325 w 541545"/>
                <a:gd name="connsiteY20" fmla="*/ 351167 h 566620"/>
                <a:gd name="connsiteX21" fmla="*/ 4120 w 541545"/>
                <a:gd name="connsiteY21" fmla="*/ 380176 h 566620"/>
                <a:gd name="connsiteX22" fmla="*/ 33128 w 541545"/>
                <a:gd name="connsiteY22" fmla="*/ 450380 h 566620"/>
                <a:gd name="connsiteX23" fmla="*/ 194939 w 541545"/>
                <a:gd name="connsiteY23" fmla="*/ 517569 h 566620"/>
                <a:gd name="connsiteX24" fmla="*/ 287786 w 541545"/>
                <a:gd name="connsiteY24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537606 w 541545"/>
                <a:gd name="connsiteY3" fmla="*/ 205959 h 566620"/>
                <a:gd name="connsiteX4" fmla="*/ 523953 w 541545"/>
                <a:gd name="connsiteY4" fmla="*/ 160918 h 566620"/>
                <a:gd name="connsiteX5" fmla="*/ 478912 w 541545"/>
                <a:gd name="connsiteY5" fmla="*/ 174570 h 566620"/>
                <a:gd name="connsiteX6" fmla="*/ 399930 w 541545"/>
                <a:gd name="connsiteY6" fmla="*/ 291611 h 566620"/>
                <a:gd name="connsiteX7" fmla="*/ 401048 w 541545"/>
                <a:gd name="connsiteY7" fmla="*/ 66724 h 566620"/>
                <a:gd name="connsiteX8" fmla="*/ 362594 w 541545"/>
                <a:gd name="connsiteY8" fmla="*/ 28270 h 566620"/>
                <a:gd name="connsiteX9" fmla="*/ 324140 w 541545"/>
                <a:gd name="connsiteY9" fmla="*/ 66724 h 566620"/>
                <a:gd name="connsiteX10" fmla="*/ 308530 w 541545"/>
                <a:gd name="connsiteY10" fmla="*/ 255145 h 566620"/>
                <a:gd name="connsiteX11" fmla="*/ 241488 w 541545"/>
                <a:gd name="connsiteY11" fmla="*/ 31117 h 566620"/>
                <a:gd name="connsiteX12" fmla="*/ 194391 w 541545"/>
                <a:gd name="connsiteY12" fmla="*/ 3926 h 566620"/>
                <a:gd name="connsiteX13" fmla="*/ 167200 w 541545"/>
                <a:gd name="connsiteY13" fmla="*/ 51022 h 566620"/>
                <a:gd name="connsiteX14" fmla="*/ 208700 w 541545"/>
                <a:gd name="connsiteY14" fmla="*/ 272866 h 566620"/>
                <a:gd name="connsiteX15" fmla="*/ 92040 w 541545"/>
                <a:gd name="connsiteY15" fmla="*/ 122482 h 566620"/>
                <a:gd name="connsiteX16" fmla="*/ 38458 w 541545"/>
                <a:gd name="connsiteY16" fmla="*/ 113185 h 566620"/>
                <a:gd name="connsiteX17" fmla="*/ 29161 w 541545"/>
                <a:gd name="connsiteY17" fmla="*/ 166767 h 566620"/>
                <a:gd name="connsiteX18" fmla="*/ 152366 w 541545"/>
                <a:gd name="connsiteY18" fmla="*/ 383573 h 566620"/>
                <a:gd name="connsiteX19" fmla="*/ 74325 w 541545"/>
                <a:gd name="connsiteY19" fmla="*/ 351167 h 566620"/>
                <a:gd name="connsiteX20" fmla="*/ 4120 w 541545"/>
                <a:gd name="connsiteY20" fmla="*/ 380176 h 566620"/>
                <a:gd name="connsiteX21" fmla="*/ 33128 w 541545"/>
                <a:gd name="connsiteY21" fmla="*/ 450380 h 566620"/>
                <a:gd name="connsiteX22" fmla="*/ 194939 w 541545"/>
                <a:gd name="connsiteY22" fmla="*/ 517569 h 566620"/>
                <a:gd name="connsiteX23" fmla="*/ 287786 w 541545"/>
                <a:gd name="connsiteY23" fmla="*/ 565278 h 5666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541545" h="566620">
                  <a:moveTo>
                    <a:pt x="287786" y="565278"/>
                  </a:moveTo>
                  <a:cubicBezTo>
                    <a:pt x="305991" y="567813"/>
                    <a:pt x="324993" y="566821"/>
                    <a:pt x="343865" y="561764"/>
                  </a:cubicBezTo>
                  <a:cubicBezTo>
                    <a:pt x="419349" y="541538"/>
                    <a:pt x="464144" y="463949"/>
                    <a:pt x="443918" y="388465"/>
                  </a:cubicBezTo>
                  <a:lnTo>
                    <a:pt x="537606" y="205959"/>
                  </a:lnTo>
                  <a:cubicBezTo>
                    <a:pt x="546273" y="189751"/>
                    <a:pt x="540161" y="169586"/>
                    <a:pt x="523953" y="160918"/>
                  </a:cubicBezTo>
                  <a:cubicBezTo>
                    <a:pt x="507745" y="152250"/>
                    <a:pt x="487580" y="158363"/>
                    <a:pt x="478912" y="174570"/>
                  </a:cubicBezTo>
                  <a:lnTo>
                    <a:pt x="399930" y="291611"/>
                  </a:lnTo>
                  <a:cubicBezTo>
                    <a:pt x="400303" y="216649"/>
                    <a:pt x="400675" y="141686"/>
                    <a:pt x="401048" y="66724"/>
                  </a:cubicBezTo>
                  <a:cubicBezTo>
                    <a:pt x="401048" y="45486"/>
                    <a:pt x="383832" y="28270"/>
                    <a:pt x="362594" y="28270"/>
                  </a:cubicBezTo>
                  <a:cubicBezTo>
                    <a:pt x="341356" y="28270"/>
                    <a:pt x="324140" y="45486"/>
                    <a:pt x="324140" y="66724"/>
                  </a:cubicBezTo>
                  <a:lnTo>
                    <a:pt x="308530" y="255145"/>
                  </a:lnTo>
                  <a:cubicBezTo>
                    <a:pt x="294755" y="249211"/>
                    <a:pt x="263113" y="69411"/>
                    <a:pt x="241488" y="31117"/>
                  </a:cubicBezTo>
                  <a:cubicBezTo>
                    <a:pt x="219863" y="-7177"/>
                    <a:pt x="214906" y="-1571"/>
                    <a:pt x="194391" y="3926"/>
                  </a:cubicBezTo>
                  <a:cubicBezTo>
                    <a:pt x="173877" y="9423"/>
                    <a:pt x="161703" y="30508"/>
                    <a:pt x="167200" y="51022"/>
                  </a:cubicBezTo>
                  <a:lnTo>
                    <a:pt x="208700" y="272866"/>
                  </a:lnTo>
                  <a:cubicBezTo>
                    <a:pt x="196173" y="284776"/>
                    <a:pt x="122402" y="145355"/>
                    <a:pt x="92040" y="122482"/>
                  </a:cubicBezTo>
                  <a:cubicBezTo>
                    <a:pt x="61678" y="99609"/>
                    <a:pt x="55822" y="100956"/>
                    <a:pt x="38458" y="113185"/>
                  </a:cubicBezTo>
                  <a:cubicBezTo>
                    <a:pt x="21094" y="125414"/>
                    <a:pt x="16932" y="149403"/>
                    <a:pt x="29161" y="166767"/>
                  </a:cubicBezTo>
                  <a:lnTo>
                    <a:pt x="152366" y="383573"/>
                  </a:lnTo>
                  <a:lnTo>
                    <a:pt x="74325" y="351167"/>
                  </a:lnTo>
                  <a:cubicBezTo>
                    <a:pt x="46927" y="339791"/>
                    <a:pt x="15496" y="352779"/>
                    <a:pt x="4120" y="380176"/>
                  </a:cubicBezTo>
                  <a:cubicBezTo>
                    <a:pt x="-7256" y="407573"/>
                    <a:pt x="5731" y="439004"/>
                    <a:pt x="33128" y="450380"/>
                  </a:cubicBezTo>
                  <a:lnTo>
                    <a:pt x="194939" y="517569"/>
                  </a:lnTo>
                  <a:cubicBezTo>
                    <a:pt x="237382" y="536719"/>
                    <a:pt x="262965" y="557912"/>
                    <a:pt x="287786" y="565278"/>
                  </a:cubicBezTo>
                  <a:close/>
                </a:path>
              </a:pathLst>
            </a:custGeom>
            <a:solidFill>
              <a:srgbClr val="FF9966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70" name="台形 441">
              <a:extLst>
                <a:ext uri="{FF2B5EF4-FFF2-40B4-BE49-F238E27FC236}">
                  <a16:creationId xmlns:a16="http://schemas.microsoft.com/office/drawing/2014/main" id="{3D6F8629-D206-D0B8-CC28-2C1C065288FD}"/>
                </a:ext>
              </a:extLst>
            </p:cNvPr>
            <p:cNvSpPr/>
            <p:nvPr/>
          </p:nvSpPr>
          <p:spPr bwMode="auto">
            <a:xfrm rot="9000000">
              <a:off x="4158350" y="3143400"/>
              <a:ext cx="554607" cy="1048815"/>
            </a:xfrm>
            <a:custGeom>
              <a:avLst/>
              <a:gdLst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  <a:gd name="connsiteX4" fmla="*/ 0 w 209542"/>
                <a:gd name="connsiteY4" fmla="*/ 350865 h 350865"/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  <a:gd name="connsiteX4" fmla="*/ 78140 w 209542"/>
                <a:gd name="connsiteY4" fmla="*/ 350305 h 350865"/>
                <a:gd name="connsiteX5" fmla="*/ 0 w 209542"/>
                <a:gd name="connsiteY5" fmla="*/ 350865 h 350865"/>
                <a:gd name="connsiteX0" fmla="*/ 78140 w 209542"/>
                <a:gd name="connsiteY0" fmla="*/ 350305 h 441745"/>
                <a:gd name="connsiteX1" fmla="*/ 0 w 209542"/>
                <a:gd name="connsiteY1" fmla="*/ 350865 h 441745"/>
                <a:gd name="connsiteX2" fmla="*/ 55154 w 209542"/>
                <a:gd name="connsiteY2" fmla="*/ 0 h 441745"/>
                <a:gd name="connsiteX3" fmla="*/ 154388 w 209542"/>
                <a:gd name="connsiteY3" fmla="*/ 0 h 441745"/>
                <a:gd name="connsiteX4" fmla="*/ 209542 w 209542"/>
                <a:gd name="connsiteY4" fmla="*/ 350865 h 441745"/>
                <a:gd name="connsiteX5" fmla="*/ 169580 w 209542"/>
                <a:gd name="connsiteY5" fmla="*/ 441745 h 441745"/>
                <a:gd name="connsiteX0" fmla="*/ 0 w 209542"/>
                <a:gd name="connsiteY0" fmla="*/ 350865 h 441745"/>
                <a:gd name="connsiteX1" fmla="*/ 55154 w 209542"/>
                <a:gd name="connsiteY1" fmla="*/ 0 h 441745"/>
                <a:gd name="connsiteX2" fmla="*/ 154388 w 209542"/>
                <a:gd name="connsiteY2" fmla="*/ 0 h 441745"/>
                <a:gd name="connsiteX3" fmla="*/ 209542 w 209542"/>
                <a:gd name="connsiteY3" fmla="*/ 350865 h 441745"/>
                <a:gd name="connsiteX4" fmla="*/ 169580 w 209542"/>
                <a:gd name="connsiteY4" fmla="*/ 441745 h 441745"/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  <a:gd name="connsiteX0" fmla="*/ 28320 w 154388"/>
                <a:gd name="connsiteY0" fmla="*/ 433158 h 433158"/>
                <a:gd name="connsiteX1" fmla="*/ 0 w 154388"/>
                <a:gd name="connsiteY1" fmla="*/ 0 h 433158"/>
                <a:gd name="connsiteX2" fmla="*/ 99234 w 154388"/>
                <a:gd name="connsiteY2" fmla="*/ 0 h 433158"/>
                <a:gd name="connsiteX3" fmla="*/ 154388 w 154388"/>
                <a:gd name="connsiteY3" fmla="*/ 350865 h 433158"/>
                <a:gd name="connsiteX0" fmla="*/ 28320 w 189027"/>
                <a:gd name="connsiteY0" fmla="*/ 433158 h 433158"/>
                <a:gd name="connsiteX1" fmla="*/ 0 w 189027"/>
                <a:gd name="connsiteY1" fmla="*/ 0 h 433158"/>
                <a:gd name="connsiteX2" fmla="*/ 99234 w 189027"/>
                <a:gd name="connsiteY2" fmla="*/ 0 h 433158"/>
                <a:gd name="connsiteX3" fmla="*/ 189027 w 189027"/>
                <a:gd name="connsiteY3" fmla="*/ 230451 h 433158"/>
                <a:gd name="connsiteX0" fmla="*/ 28320 w 189027"/>
                <a:gd name="connsiteY0" fmla="*/ 465545 h 465545"/>
                <a:gd name="connsiteX1" fmla="*/ 0 w 189027"/>
                <a:gd name="connsiteY1" fmla="*/ 32387 h 465545"/>
                <a:gd name="connsiteX2" fmla="*/ 121089 w 189027"/>
                <a:gd name="connsiteY2" fmla="*/ 0 h 465545"/>
                <a:gd name="connsiteX3" fmla="*/ 189027 w 189027"/>
                <a:gd name="connsiteY3" fmla="*/ 262838 h 4655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9027" h="465545">
                  <a:moveTo>
                    <a:pt x="28320" y="465545"/>
                  </a:moveTo>
                  <a:lnTo>
                    <a:pt x="0" y="32387"/>
                  </a:lnTo>
                  <a:lnTo>
                    <a:pt x="121089" y="0"/>
                  </a:lnTo>
                  <a:lnTo>
                    <a:pt x="189027" y="262838"/>
                  </a:lnTo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71" name="グループ化 70">
              <a:extLst>
                <a:ext uri="{FF2B5EF4-FFF2-40B4-BE49-F238E27FC236}">
                  <a16:creationId xmlns:a16="http://schemas.microsoft.com/office/drawing/2014/main" id="{B1A901F0-FA84-8D49-BDFB-315497D0FB97}"/>
                </a:ext>
              </a:extLst>
            </p:cNvPr>
            <p:cNvGrpSpPr/>
            <p:nvPr/>
          </p:nvGrpSpPr>
          <p:grpSpPr>
            <a:xfrm>
              <a:off x="3593660" y="863715"/>
              <a:ext cx="2700193" cy="2435152"/>
              <a:chOff x="3593660" y="863715"/>
              <a:chExt cx="2700193" cy="2435152"/>
            </a:xfrm>
          </p:grpSpPr>
          <p:sp>
            <p:nvSpPr>
              <p:cNvPr id="75" name="円/楕円 303">
                <a:extLst>
                  <a:ext uri="{FF2B5EF4-FFF2-40B4-BE49-F238E27FC236}">
                    <a16:creationId xmlns:a16="http://schemas.microsoft.com/office/drawing/2014/main" id="{E053F9A6-B2FA-5711-20AD-E464AD7649C2}"/>
                  </a:ext>
                </a:extLst>
              </p:cNvPr>
              <p:cNvSpPr/>
              <p:nvPr/>
            </p:nvSpPr>
            <p:spPr bwMode="auto">
              <a:xfrm>
                <a:off x="3844250" y="1099850"/>
                <a:ext cx="2199016" cy="2199017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" name="台形 75">
                <a:extLst>
                  <a:ext uri="{FF2B5EF4-FFF2-40B4-BE49-F238E27FC236}">
                    <a16:creationId xmlns:a16="http://schemas.microsoft.com/office/drawing/2014/main" id="{E8F70DC7-F2D9-80D6-8391-5AD669F01EB0}"/>
                  </a:ext>
                </a:extLst>
              </p:cNvPr>
              <p:cNvSpPr/>
              <p:nvPr/>
            </p:nvSpPr>
            <p:spPr bwMode="auto">
              <a:xfrm>
                <a:off x="3593660" y="863715"/>
                <a:ext cx="2700193" cy="1252110"/>
              </a:xfrm>
              <a:prstGeom prst="trapezoid">
                <a:avLst>
                  <a:gd name="adj" fmla="val 53342"/>
                </a:avLst>
              </a:prstGeom>
              <a:solidFill>
                <a:srgbClr val="FF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7" name="アーチ 76">
                <a:extLst>
                  <a:ext uri="{FF2B5EF4-FFF2-40B4-BE49-F238E27FC236}">
                    <a16:creationId xmlns:a16="http://schemas.microsoft.com/office/drawing/2014/main" id="{FE641D20-46D9-EBBF-53CB-4F636AB796E2}"/>
                  </a:ext>
                </a:extLst>
              </p:cNvPr>
              <p:cNvSpPr/>
              <p:nvPr/>
            </p:nvSpPr>
            <p:spPr bwMode="auto">
              <a:xfrm>
                <a:off x="4648536" y="2454237"/>
                <a:ext cx="578244" cy="578244"/>
              </a:xfrm>
              <a:prstGeom prst="blockArc">
                <a:avLst>
                  <a:gd name="adj1" fmla="val 1687204"/>
                  <a:gd name="adj2" fmla="val 8987775"/>
                  <a:gd name="adj3" fmla="val 14682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" name="アーチ 77">
                <a:extLst>
                  <a:ext uri="{FF2B5EF4-FFF2-40B4-BE49-F238E27FC236}">
                    <a16:creationId xmlns:a16="http://schemas.microsoft.com/office/drawing/2014/main" id="{A166FD0D-D496-3F3D-E36F-DAEA6279356C}"/>
                  </a:ext>
                </a:extLst>
              </p:cNvPr>
              <p:cNvSpPr/>
              <p:nvPr/>
            </p:nvSpPr>
            <p:spPr bwMode="auto">
              <a:xfrm>
                <a:off x="4051491" y="1997140"/>
                <a:ext cx="768104" cy="578244"/>
              </a:xfrm>
              <a:prstGeom prst="blockArc">
                <a:avLst>
                  <a:gd name="adj1" fmla="val 1214370"/>
                  <a:gd name="adj2" fmla="val 9671409"/>
                  <a:gd name="adj3" fmla="val 22448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" name="アーチ 78">
                <a:extLst>
                  <a:ext uri="{FF2B5EF4-FFF2-40B4-BE49-F238E27FC236}">
                    <a16:creationId xmlns:a16="http://schemas.microsoft.com/office/drawing/2014/main" id="{D29E0F35-D3F8-F7B9-132B-E7418B56B509}"/>
                  </a:ext>
                </a:extLst>
              </p:cNvPr>
              <p:cNvSpPr/>
              <p:nvPr/>
            </p:nvSpPr>
            <p:spPr bwMode="auto">
              <a:xfrm>
                <a:off x="5085302" y="1997140"/>
                <a:ext cx="768104" cy="578244"/>
              </a:xfrm>
              <a:prstGeom prst="blockArc">
                <a:avLst>
                  <a:gd name="adj1" fmla="val 1214370"/>
                  <a:gd name="adj2" fmla="val 9671409"/>
                  <a:gd name="adj3" fmla="val 22448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2" name="グループ化 71">
              <a:extLst>
                <a:ext uri="{FF2B5EF4-FFF2-40B4-BE49-F238E27FC236}">
                  <a16:creationId xmlns:a16="http://schemas.microsoft.com/office/drawing/2014/main" id="{64E41D10-0E52-7F44-B370-445E32ECC20F}"/>
                </a:ext>
              </a:extLst>
            </p:cNvPr>
            <p:cNvGrpSpPr/>
            <p:nvPr/>
          </p:nvGrpSpPr>
          <p:grpSpPr>
            <a:xfrm flipH="1">
              <a:off x="4625075" y="3143400"/>
              <a:ext cx="1112172" cy="1511885"/>
              <a:chOff x="4872725" y="3143400"/>
              <a:chExt cx="1112172" cy="1511885"/>
            </a:xfrm>
          </p:grpSpPr>
          <p:sp>
            <p:nvSpPr>
              <p:cNvPr id="73" name="角丸四角形 559">
                <a:extLst>
                  <a:ext uri="{FF2B5EF4-FFF2-40B4-BE49-F238E27FC236}">
                    <a16:creationId xmlns:a16="http://schemas.microsoft.com/office/drawing/2014/main" id="{B11FE280-7F5B-8798-4AB1-C3BACEAD0202}"/>
                  </a:ext>
                </a:extLst>
              </p:cNvPr>
              <p:cNvSpPr/>
              <p:nvPr/>
            </p:nvSpPr>
            <p:spPr bwMode="auto">
              <a:xfrm rot="10085881">
                <a:off x="5264320" y="3901342"/>
                <a:ext cx="720577" cy="753943"/>
              </a:xfrm>
              <a:custGeom>
                <a:avLst/>
                <a:gdLst>
                  <a:gd name="connsiteX0" fmla="*/ 287786 w 541545"/>
                  <a:gd name="connsiteY0" fmla="*/ 562671 h 564013"/>
                  <a:gd name="connsiteX1" fmla="*/ 343865 w 541545"/>
                  <a:gd name="connsiteY1" fmla="*/ 559157 h 564013"/>
                  <a:gd name="connsiteX2" fmla="*/ 443918 w 541545"/>
                  <a:gd name="connsiteY2" fmla="*/ 385858 h 564013"/>
                  <a:gd name="connsiteX3" fmla="*/ 442612 w 541545"/>
                  <a:gd name="connsiteY3" fmla="*/ 380983 h 564013"/>
                  <a:gd name="connsiteX4" fmla="*/ 537606 w 541545"/>
                  <a:gd name="connsiteY4" fmla="*/ 203352 h 564013"/>
                  <a:gd name="connsiteX5" fmla="*/ 523953 w 541545"/>
                  <a:gd name="connsiteY5" fmla="*/ 158311 h 564013"/>
                  <a:gd name="connsiteX6" fmla="*/ 478912 w 541545"/>
                  <a:gd name="connsiteY6" fmla="*/ 171963 h 564013"/>
                  <a:gd name="connsiteX7" fmla="*/ 411711 w 541545"/>
                  <a:gd name="connsiteY7" fmla="*/ 297623 h 564013"/>
                  <a:gd name="connsiteX8" fmla="*/ 401048 w 541545"/>
                  <a:gd name="connsiteY8" fmla="*/ 277470 h 564013"/>
                  <a:gd name="connsiteX9" fmla="*/ 401048 w 541545"/>
                  <a:gd name="connsiteY9" fmla="*/ 64117 h 564013"/>
                  <a:gd name="connsiteX10" fmla="*/ 362594 w 541545"/>
                  <a:gd name="connsiteY10" fmla="*/ 25663 h 564013"/>
                  <a:gd name="connsiteX11" fmla="*/ 324140 w 541545"/>
                  <a:gd name="connsiteY11" fmla="*/ 64117 h 564013"/>
                  <a:gd name="connsiteX12" fmla="*/ 324140 w 541545"/>
                  <a:gd name="connsiteY12" fmla="*/ 231082 h 564013"/>
                  <a:gd name="connsiteX13" fmla="*/ 294917 w 541545"/>
                  <a:gd name="connsiteY13" fmla="*/ 227912 h 564013"/>
                  <a:gd name="connsiteX14" fmla="*/ 241488 w 541545"/>
                  <a:gd name="connsiteY14" fmla="*/ 28510 h 564013"/>
                  <a:gd name="connsiteX15" fmla="*/ 194391 w 541545"/>
                  <a:gd name="connsiteY15" fmla="*/ 1319 h 564013"/>
                  <a:gd name="connsiteX16" fmla="*/ 167200 w 541545"/>
                  <a:gd name="connsiteY16" fmla="*/ 48415 h 564013"/>
                  <a:gd name="connsiteX17" fmla="*/ 220630 w 541545"/>
                  <a:gd name="connsiteY17" fmla="*/ 247817 h 564013"/>
                  <a:gd name="connsiteX18" fmla="*/ 92040 w 541545"/>
                  <a:gd name="connsiteY18" fmla="*/ 119875 h 564013"/>
                  <a:gd name="connsiteX19" fmla="*/ 38458 w 541545"/>
                  <a:gd name="connsiteY19" fmla="*/ 110578 h 564013"/>
                  <a:gd name="connsiteX20" fmla="*/ 29161 w 541545"/>
                  <a:gd name="connsiteY20" fmla="*/ 164160 h 564013"/>
                  <a:gd name="connsiteX21" fmla="*/ 154214 w 541545"/>
                  <a:gd name="connsiteY21" fmla="*/ 341721 h 564013"/>
                  <a:gd name="connsiteX22" fmla="*/ 152366 w 541545"/>
                  <a:gd name="connsiteY22" fmla="*/ 380966 h 564013"/>
                  <a:gd name="connsiteX23" fmla="*/ 74325 w 541545"/>
                  <a:gd name="connsiteY23" fmla="*/ 348560 h 564013"/>
                  <a:gd name="connsiteX24" fmla="*/ 4120 w 541545"/>
                  <a:gd name="connsiteY24" fmla="*/ 377569 h 564013"/>
                  <a:gd name="connsiteX25" fmla="*/ 33128 w 541545"/>
                  <a:gd name="connsiteY25" fmla="*/ 447773 h 564013"/>
                  <a:gd name="connsiteX26" fmla="*/ 194939 w 541545"/>
                  <a:gd name="connsiteY26" fmla="*/ 514962 h 564013"/>
                  <a:gd name="connsiteX27" fmla="*/ 203548 w 541545"/>
                  <a:gd name="connsiteY27" fmla="*/ 516657 h 564013"/>
                  <a:gd name="connsiteX28" fmla="*/ 287786 w 541545"/>
                  <a:gd name="connsiteY28" fmla="*/ 562671 h 564013"/>
                  <a:gd name="connsiteX0" fmla="*/ 287786 w 541545"/>
                  <a:gd name="connsiteY0" fmla="*/ 562671 h 564013"/>
                  <a:gd name="connsiteX1" fmla="*/ 343865 w 541545"/>
                  <a:gd name="connsiteY1" fmla="*/ 559157 h 564013"/>
                  <a:gd name="connsiteX2" fmla="*/ 443918 w 541545"/>
                  <a:gd name="connsiteY2" fmla="*/ 385858 h 564013"/>
                  <a:gd name="connsiteX3" fmla="*/ 442612 w 541545"/>
                  <a:gd name="connsiteY3" fmla="*/ 380983 h 564013"/>
                  <a:gd name="connsiteX4" fmla="*/ 537606 w 541545"/>
                  <a:gd name="connsiteY4" fmla="*/ 203352 h 564013"/>
                  <a:gd name="connsiteX5" fmla="*/ 523953 w 541545"/>
                  <a:gd name="connsiteY5" fmla="*/ 158311 h 564013"/>
                  <a:gd name="connsiteX6" fmla="*/ 478912 w 541545"/>
                  <a:gd name="connsiteY6" fmla="*/ 171963 h 564013"/>
                  <a:gd name="connsiteX7" fmla="*/ 411711 w 541545"/>
                  <a:gd name="connsiteY7" fmla="*/ 297623 h 564013"/>
                  <a:gd name="connsiteX8" fmla="*/ 401048 w 541545"/>
                  <a:gd name="connsiteY8" fmla="*/ 277470 h 564013"/>
                  <a:gd name="connsiteX9" fmla="*/ 401048 w 541545"/>
                  <a:gd name="connsiteY9" fmla="*/ 64117 h 564013"/>
                  <a:gd name="connsiteX10" fmla="*/ 362594 w 541545"/>
                  <a:gd name="connsiteY10" fmla="*/ 25663 h 564013"/>
                  <a:gd name="connsiteX11" fmla="*/ 324140 w 541545"/>
                  <a:gd name="connsiteY11" fmla="*/ 64117 h 564013"/>
                  <a:gd name="connsiteX12" fmla="*/ 324140 w 541545"/>
                  <a:gd name="connsiteY12" fmla="*/ 231082 h 564013"/>
                  <a:gd name="connsiteX13" fmla="*/ 294917 w 541545"/>
                  <a:gd name="connsiteY13" fmla="*/ 227912 h 564013"/>
                  <a:gd name="connsiteX14" fmla="*/ 241488 w 541545"/>
                  <a:gd name="connsiteY14" fmla="*/ 28510 h 564013"/>
                  <a:gd name="connsiteX15" fmla="*/ 194391 w 541545"/>
                  <a:gd name="connsiteY15" fmla="*/ 1319 h 564013"/>
                  <a:gd name="connsiteX16" fmla="*/ 167200 w 541545"/>
                  <a:gd name="connsiteY16" fmla="*/ 48415 h 564013"/>
                  <a:gd name="connsiteX17" fmla="*/ 208700 w 541545"/>
                  <a:gd name="connsiteY17" fmla="*/ 270259 h 564013"/>
                  <a:gd name="connsiteX18" fmla="*/ 92040 w 541545"/>
                  <a:gd name="connsiteY18" fmla="*/ 119875 h 564013"/>
                  <a:gd name="connsiteX19" fmla="*/ 38458 w 541545"/>
                  <a:gd name="connsiteY19" fmla="*/ 110578 h 564013"/>
                  <a:gd name="connsiteX20" fmla="*/ 29161 w 541545"/>
                  <a:gd name="connsiteY20" fmla="*/ 164160 h 564013"/>
                  <a:gd name="connsiteX21" fmla="*/ 154214 w 541545"/>
                  <a:gd name="connsiteY21" fmla="*/ 341721 h 564013"/>
                  <a:gd name="connsiteX22" fmla="*/ 152366 w 541545"/>
                  <a:gd name="connsiteY22" fmla="*/ 380966 h 564013"/>
                  <a:gd name="connsiteX23" fmla="*/ 74325 w 541545"/>
                  <a:gd name="connsiteY23" fmla="*/ 348560 h 564013"/>
                  <a:gd name="connsiteX24" fmla="*/ 4120 w 541545"/>
                  <a:gd name="connsiteY24" fmla="*/ 377569 h 564013"/>
                  <a:gd name="connsiteX25" fmla="*/ 33128 w 541545"/>
                  <a:gd name="connsiteY25" fmla="*/ 447773 h 564013"/>
                  <a:gd name="connsiteX26" fmla="*/ 194939 w 541545"/>
                  <a:gd name="connsiteY26" fmla="*/ 514962 h 564013"/>
                  <a:gd name="connsiteX27" fmla="*/ 203548 w 541545"/>
                  <a:gd name="connsiteY27" fmla="*/ 516657 h 564013"/>
                  <a:gd name="connsiteX28" fmla="*/ 287786 w 541545"/>
                  <a:gd name="connsiteY28" fmla="*/ 562671 h 564013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24140 w 541545"/>
                  <a:gd name="connsiteY12" fmla="*/ 233689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4214 w 541545"/>
                  <a:gd name="connsiteY20" fmla="*/ 344328 h 566620"/>
                  <a:gd name="connsiteX21" fmla="*/ 152366 w 541545"/>
                  <a:gd name="connsiteY21" fmla="*/ 383573 h 566620"/>
                  <a:gd name="connsiteX22" fmla="*/ 74325 w 541545"/>
                  <a:gd name="connsiteY22" fmla="*/ 351167 h 566620"/>
                  <a:gd name="connsiteX23" fmla="*/ 4120 w 541545"/>
                  <a:gd name="connsiteY23" fmla="*/ 380176 h 566620"/>
                  <a:gd name="connsiteX24" fmla="*/ 33128 w 541545"/>
                  <a:gd name="connsiteY24" fmla="*/ 450380 h 566620"/>
                  <a:gd name="connsiteX25" fmla="*/ 194939 w 541545"/>
                  <a:gd name="connsiteY25" fmla="*/ 517569 h 566620"/>
                  <a:gd name="connsiteX26" fmla="*/ 203548 w 541545"/>
                  <a:gd name="connsiteY26" fmla="*/ 519264 h 566620"/>
                  <a:gd name="connsiteX27" fmla="*/ 287786 w 541545"/>
                  <a:gd name="connsiteY27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4214 w 541545"/>
                  <a:gd name="connsiteY20" fmla="*/ 344328 h 566620"/>
                  <a:gd name="connsiteX21" fmla="*/ 152366 w 541545"/>
                  <a:gd name="connsiteY21" fmla="*/ 383573 h 566620"/>
                  <a:gd name="connsiteX22" fmla="*/ 74325 w 541545"/>
                  <a:gd name="connsiteY22" fmla="*/ 351167 h 566620"/>
                  <a:gd name="connsiteX23" fmla="*/ 4120 w 541545"/>
                  <a:gd name="connsiteY23" fmla="*/ 380176 h 566620"/>
                  <a:gd name="connsiteX24" fmla="*/ 33128 w 541545"/>
                  <a:gd name="connsiteY24" fmla="*/ 450380 h 566620"/>
                  <a:gd name="connsiteX25" fmla="*/ 194939 w 541545"/>
                  <a:gd name="connsiteY25" fmla="*/ 517569 h 566620"/>
                  <a:gd name="connsiteX26" fmla="*/ 203548 w 541545"/>
                  <a:gd name="connsiteY26" fmla="*/ 519264 h 566620"/>
                  <a:gd name="connsiteX27" fmla="*/ 287786 w 541545"/>
                  <a:gd name="connsiteY27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2366 w 541545"/>
                  <a:gd name="connsiteY20" fmla="*/ 383573 h 566620"/>
                  <a:gd name="connsiteX21" fmla="*/ 74325 w 541545"/>
                  <a:gd name="connsiteY21" fmla="*/ 351167 h 566620"/>
                  <a:gd name="connsiteX22" fmla="*/ 4120 w 541545"/>
                  <a:gd name="connsiteY22" fmla="*/ 380176 h 566620"/>
                  <a:gd name="connsiteX23" fmla="*/ 33128 w 541545"/>
                  <a:gd name="connsiteY23" fmla="*/ 450380 h 566620"/>
                  <a:gd name="connsiteX24" fmla="*/ 194939 w 541545"/>
                  <a:gd name="connsiteY24" fmla="*/ 517569 h 566620"/>
                  <a:gd name="connsiteX25" fmla="*/ 203548 w 541545"/>
                  <a:gd name="connsiteY25" fmla="*/ 519264 h 566620"/>
                  <a:gd name="connsiteX26" fmla="*/ 287786 w 541545"/>
                  <a:gd name="connsiteY26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2366 w 541545"/>
                  <a:gd name="connsiteY20" fmla="*/ 383573 h 566620"/>
                  <a:gd name="connsiteX21" fmla="*/ 74325 w 541545"/>
                  <a:gd name="connsiteY21" fmla="*/ 351167 h 566620"/>
                  <a:gd name="connsiteX22" fmla="*/ 4120 w 541545"/>
                  <a:gd name="connsiteY22" fmla="*/ 380176 h 566620"/>
                  <a:gd name="connsiteX23" fmla="*/ 33128 w 541545"/>
                  <a:gd name="connsiteY23" fmla="*/ 450380 h 566620"/>
                  <a:gd name="connsiteX24" fmla="*/ 194939 w 541545"/>
                  <a:gd name="connsiteY24" fmla="*/ 517569 h 566620"/>
                  <a:gd name="connsiteX25" fmla="*/ 287786 w 541545"/>
                  <a:gd name="connsiteY25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01048 w 541545"/>
                  <a:gd name="connsiteY7" fmla="*/ 280077 h 566620"/>
                  <a:gd name="connsiteX8" fmla="*/ 401048 w 541545"/>
                  <a:gd name="connsiteY8" fmla="*/ 66724 h 566620"/>
                  <a:gd name="connsiteX9" fmla="*/ 362594 w 541545"/>
                  <a:gd name="connsiteY9" fmla="*/ 28270 h 566620"/>
                  <a:gd name="connsiteX10" fmla="*/ 324140 w 541545"/>
                  <a:gd name="connsiteY10" fmla="*/ 66724 h 566620"/>
                  <a:gd name="connsiteX11" fmla="*/ 308530 w 541545"/>
                  <a:gd name="connsiteY11" fmla="*/ 255145 h 566620"/>
                  <a:gd name="connsiteX12" fmla="*/ 241488 w 541545"/>
                  <a:gd name="connsiteY12" fmla="*/ 31117 h 566620"/>
                  <a:gd name="connsiteX13" fmla="*/ 194391 w 541545"/>
                  <a:gd name="connsiteY13" fmla="*/ 3926 h 566620"/>
                  <a:gd name="connsiteX14" fmla="*/ 167200 w 541545"/>
                  <a:gd name="connsiteY14" fmla="*/ 51022 h 566620"/>
                  <a:gd name="connsiteX15" fmla="*/ 208700 w 541545"/>
                  <a:gd name="connsiteY15" fmla="*/ 272866 h 566620"/>
                  <a:gd name="connsiteX16" fmla="*/ 92040 w 541545"/>
                  <a:gd name="connsiteY16" fmla="*/ 122482 h 566620"/>
                  <a:gd name="connsiteX17" fmla="*/ 38458 w 541545"/>
                  <a:gd name="connsiteY17" fmla="*/ 113185 h 566620"/>
                  <a:gd name="connsiteX18" fmla="*/ 29161 w 541545"/>
                  <a:gd name="connsiteY18" fmla="*/ 166767 h 566620"/>
                  <a:gd name="connsiteX19" fmla="*/ 152366 w 541545"/>
                  <a:gd name="connsiteY19" fmla="*/ 383573 h 566620"/>
                  <a:gd name="connsiteX20" fmla="*/ 74325 w 541545"/>
                  <a:gd name="connsiteY20" fmla="*/ 351167 h 566620"/>
                  <a:gd name="connsiteX21" fmla="*/ 4120 w 541545"/>
                  <a:gd name="connsiteY21" fmla="*/ 380176 h 566620"/>
                  <a:gd name="connsiteX22" fmla="*/ 33128 w 541545"/>
                  <a:gd name="connsiteY22" fmla="*/ 450380 h 566620"/>
                  <a:gd name="connsiteX23" fmla="*/ 194939 w 541545"/>
                  <a:gd name="connsiteY23" fmla="*/ 517569 h 566620"/>
                  <a:gd name="connsiteX24" fmla="*/ 287786 w 541545"/>
                  <a:gd name="connsiteY24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399930 w 541545"/>
                  <a:gd name="connsiteY7" fmla="*/ 291611 h 566620"/>
                  <a:gd name="connsiteX8" fmla="*/ 401048 w 541545"/>
                  <a:gd name="connsiteY8" fmla="*/ 66724 h 566620"/>
                  <a:gd name="connsiteX9" fmla="*/ 362594 w 541545"/>
                  <a:gd name="connsiteY9" fmla="*/ 28270 h 566620"/>
                  <a:gd name="connsiteX10" fmla="*/ 324140 w 541545"/>
                  <a:gd name="connsiteY10" fmla="*/ 66724 h 566620"/>
                  <a:gd name="connsiteX11" fmla="*/ 308530 w 541545"/>
                  <a:gd name="connsiteY11" fmla="*/ 255145 h 566620"/>
                  <a:gd name="connsiteX12" fmla="*/ 241488 w 541545"/>
                  <a:gd name="connsiteY12" fmla="*/ 31117 h 566620"/>
                  <a:gd name="connsiteX13" fmla="*/ 194391 w 541545"/>
                  <a:gd name="connsiteY13" fmla="*/ 3926 h 566620"/>
                  <a:gd name="connsiteX14" fmla="*/ 167200 w 541545"/>
                  <a:gd name="connsiteY14" fmla="*/ 51022 h 566620"/>
                  <a:gd name="connsiteX15" fmla="*/ 208700 w 541545"/>
                  <a:gd name="connsiteY15" fmla="*/ 272866 h 566620"/>
                  <a:gd name="connsiteX16" fmla="*/ 92040 w 541545"/>
                  <a:gd name="connsiteY16" fmla="*/ 122482 h 566620"/>
                  <a:gd name="connsiteX17" fmla="*/ 38458 w 541545"/>
                  <a:gd name="connsiteY17" fmla="*/ 113185 h 566620"/>
                  <a:gd name="connsiteX18" fmla="*/ 29161 w 541545"/>
                  <a:gd name="connsiteY18" fmla="*/ 166767 h 566620"/>
                  <a:gd name="connsiteX19" fmla="*/ 152366 w 541545"/>
                  <a:gd name="connsiteY19" fmla="*/ 383573 h 566620"/>
                  <a:gd name="connsiteX20" fmla="*/ 74325 w 541545"/>
                  <a:gd name="connsiteY20" fmla="*/ 351167 h 566620"/>
                  <a:gd name="connsiteX21" fmla="*/ 4120 w 541545"/>
                  <a:gd name="connsiteY21" fmla="*/ 380176 h 566620"/>
                  <a:gd name="connsiteX22" fmla="*/ 33128 w 541545"/>
                  <a:gd name="connsiteY22" fmla="*/ 450380 h 566620"/>
                  <a:gd name="connsiteX23" fmla="*/ 194939 w 541545"/>
                  <a:gd name="connsiteY23" fmla="*/ 517569 h 566620"/>
                  <a:gd name="connsiteX24" fmla="*/ 287786 w 541545"/>
                  <a:gd name="connsiteY24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537606 w 541545"/>
                  <a:gd name="connsiteY3" fmla="*/ 205959 h 566620"/>
                  <a:gd name="connsiteX4" fmla="*/ 523953 w 541545"/>
                  <a:gd name="connsiteY4" fmla="*/ 160918 h 566620"/>
                  <a:gd name="connsiteX5" fmla="*/ 478912 w 541545"/>
                  <a:gd name="connsiteY5" fmla="*/ 174570 h 566620"/>
                  <a:gd name="connsiteX6" fmla="*/ 399930 w 541545"/>
                  <a:gd name="connsiteY6" fmla="*/ 291611 h 566620"/>
                  <a:gd name="connsiteX7" fmla="*/ 401048 w 541545"/>
                  <a:gd name="connsiteY7" fmla="*/ 66724 h 566620"/>
                  <a:gd name="connsiteX8" fmla="*/ 362594 w 541545"/>
                  <a:gd name="connsiteY8" fmla="*/ 28270 h 566620"/>
                  <a:gd name="connsiteX9" fmla="*/ 324140 w 541545"/>
                  <a:gd name="connsiteY9" fmla="*/ 66724 h 566620"/>
                  <a:gd name="connsiteX10" fmla="*/ 308530 w 541545"/>
                  <a:gd name="connsiteY10" fmla="*/ 255145 h 566620"/>
                  <a:gd name="connsiteX11" fmla="*/ 241488 w 541545"/>
                  <a:gd name="connsiteY11" fmla="*/ 31117 h 566620"/>
                  <a:gd name="connsiteX12" fmla="*/ 194391 w 541545"/>
                  <a:gd name="connsiteY12" fmla="*/ 3926 h 566620"/>
                  <a:gd name="connsiteX13" fmla="*/ 167200 w 541545"/>
                  <a:gd name="connsiteY13" fmla="*/ 51022 h 566620"/>
                  <a:gd name="connsiteX14" fmla="*/ 208700 w 541545"/>
                  <a:gd name="connsiteY14" fmla="*/ 272866 h 566620"/>
                  <a:gd name="connsiteX15" fmla="*/ 92040 w 541545"/>
                  <a:gd name="connsiteY15" fmla="*/ 122482 h 566620"/>
                  <a:gd name="connsiteX16" fmla="*/ 38458 w 541545"/>
                  <a:gd name="connsiteY16" fmla="*/ 113185 h 566620"/>
                  <a:gd name="connsiteX17" fmla="*/ 29161 w 541545"/>
                  <a:gd name="connsiteY17" fmla="*/ 166767 h 566620"/>
                  <a:gd name="connsiteX18" fmla="*/ 152366 w 541545"/>
                  <a:gd name="connsiteY18" fmla="*/ 383573 h 566620"/>
                  <a:gd name="connsiteX19" fmla="*/ 74325 w 541545"/>
                  <a:gd name="connsiteY19" fmla="*/ 351167 h 566620"/>
                  <a:gd name="connsiteX20" fmla="*/ 4120 w 541545"/>
                  <a:gd name="connsiteY20" fmla="*/ 380176 h 566620"/>
                  <a:gd name="connsiteX21" fmla="*/ 33128 w 541545"/>
                  <a:gd name="connsiteY21" fmla="*/ 450380 h 566620"/>
                  <a:gd name="connsiteX22" fmla="*/ 194939 w 541545"/>
                  <a:gd name="connsiteY22" fmla="*/ 517569 h 566620"/>
                  <a:gd name="connsiteX23" fmla="*/ 287786 w 541545"/>
                  <a:gd name="connsiteY23" fmla="*/ 565278 h 566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541545" h="566620">
                    <a:moveTo>
                      <a:pt x="287786" y="565278"/>
                    </a:moveTo>
                    <a:cubicBezTo>
                      <a:pt x="305991" y="567813"/>
                      <a:pt x="324993" y="566821"/>
                      <a:pt x="343865" y="561764"/>
                    </a:cubicBezTo>
                    <a:cubicBezTo>
                      <a:pt x="419349" y="541538"/>
                      <a:pt x="464144" y="463949"/>
                      <a:pt x="443918" y="388465"/>
                    </a:cubicBezTo>
                    <a:lnTo>
                      <a:pt x="537606" y="205959"/>
                    </a:lnTo>
                    <a:cubicBezTo>
                      <a:pt x="546273" y="189751"/>
                      <a:pt x="540161" y="169586"/>
                      <a:pt x="523953" y="160918"/>
                    </a:cubicBezTo>
                    <a:cubicBezTo>
                      <a:pt x="507745" y="152250"/>
                      <a:pt x="487580" y="158363"/>
                      <a:pt x="478912" y="174570"/>
                    </a:cubicBezTo>
                    <a:lnTo>
                      <a:pt x="399930" y="291611"/>
                    </a:lnTo>
                    <a:cubicBezTo>
                      <a:pt x="400303" y="216649"/>
                      <a:pt x="400675" y="141686"/>
                      <a:pt x="401048" y="66724"/>
                    </a:cubicBezTo>
                    <a:cubicBezTo>
                      <a:pt x="401048" y="45486"/>
                      <a:pt x="383832" y="28270"/>
                      <a:pt x="362594" y="28270"/>
                    </a:cubicBezTo>
                    <a:cubicBezTo>
                      <a:pt x="341356" y="28270"/>
                      <a:pt x="324140" y="45486"/>
                      <a:pt x="324140" y="66724"/>
                    </a:cubicBezTo>
                    <a:lnTo>
                      <a:pt x="308530" y="255145"/>
                    </a:lnTo>
                    <a:cubicBezTo>
                      <a:pt x="294755" y="249211"/>
                      <a:pt x="263113" y="69411"/>
                      <a:pt x="241488" y="31117"/>
                    </a:cubicBezTo>
                    <a:cubicBezTo>
                      <a:pt x="219863" y="-7177"/>
                      <a:pt x="214906" y="-1571"/>
                      <a:pt x="194391" y="3926"/>
                    </a:cubicBezTo>
                    <a:cubicBezTo>
                      <a:pt x="173877" y="9423"/>
                      <a:pt x="161703" y="30508"/>
                      <a:pt x="167200" y="51022"/>
                    </a:cubicBezTo>
                    <a:lnTo>
                      <a:pt x="208700" y="272866"/>
                    </a:lnTo>
                    <a:cubicBezTo>
                      <a:pt x="196173" y="284776"/>
                      <a:pt x="122402" y="145355"/>
                      <a:pt x="92040" y="122482"/>
                    </a:cubicBezTo>
                    <a:cubicBezTo>
                      <a:pt x="61678" y="99609"/>
                      <a:pt x="55822" y="100956"/>
                      <a:pt x="38458" y="113185"/>
                    </a:cubicBezTo>
                    <a:cubicBezTo>
                      <a:pt x="21094" y="125414"/>
                      <a:pt x="16932" y="149403"/>
                      <a:pt x="29161" y="166767"/>
                    </a:cubicBezTo>
                    <a:lnTo>
                      <a:pt x="152366" y="383573"/>
                    </a:lnTo>
                    <a:lnTo>
                      <a:pt x="74325" y="351167"/>
                    </a:lnTo>
                    <a:cubicBezTo>
                      <a:pt x="46927" y="339791"/>
                      <a:pt x="15496" y="352779"/>
                      <a:pt x="4120" y="380176"/>
                    </a:cubicBezTo>
                    <a:cubicBezTo>
                      <a:pt x="-7256" y="407573"/>
                      <a:pt x="5731" y="439004"/>
                      <a:pt x="33128" y="450380"/>
                    </a:cubicBezTo>
                    <a:lnTo>
                      <a:pt x="194939" y="517569"/>
                    </a:lnTo>
                    <a:cubicBezTo>
                      <a:pt x="237382" y="536719"/>
                      <a:pt x="262965" y="557912"/>
                      <a:pt x="287786" y="565278"/>
                    </a:cubicBez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4" name="台形 441">
                <a:extLst>
                  <a:ext uri="{FF2B5EF4-FFF2-40B4-BE49-F238E27FC236}">
                    <a16:creationId xmlns:a16="http://schemas.microsoft.com/office/drawing/2014/main" id="{6C8AC93B-FF8C-2479-DE7E-68F4EB0AB7FE}"/>
                  </a:ext>
                </a:extLst>
              </p:cNvPr>
              <p:cNvSpPr/>
              <p:nvPr/>
            </p:nvSpPr>
            <p:spPr bwMode="auto">
              <a:xfrm rot="9000000">
                <a:off x="4872725" y="3143400"/>
                <a:ext cx="554607" cy="1048815"/>
              </a:xfrm>
              <a:custGeom>
                <a:avLst/>
                <a:gdLst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0 w 209542"/>
                  <a:gd name="connsiteY4" fmla="*/ 350865 h 35086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78140 w 209542"/>
                  <a:gd name="connsiteY4" fmla="*/ 350305 h 350865"/>
                  <a:gd name="connsiteX5" fmla="*/ 0 w 209542"/>
                  <a:gd name="connsiteY5" fmla="*/ 350865 h 350865"/>
                  <a:gd name="connsiteX0" fmla="*/ 78140 w 209542"/>
                  <a:gd name="connsiteY0" fmla="*/ 350305 h 441745"/>
                  <a:gd name="connsiteX1" fmla="*/ 0 w 209542"/>
                  <a:gd name="connsiteY1" fmla="*/ 350865 h 441745"/>
                  <a:gd name="connsiteX2" fmla="*/ 55154 w 209542"/>
                  <a:gd name="connsiteY2" fmla="*/ 0 h 441745"/>
                  <a:gd name="connsiteX3" fmla="*/ 154388 w 209542"/>
                  <a:gd name="connsiteY3" fmla="*/ 0 h 441745"/>
                  <a:gd name="connsiteX4" fmla="*/ 209542 w 209542"/>
                  <a:gd name="connsiteY4" fmla="*/ 350865 h 441745"/>
                  <a:gd name="connsiteX5" fmla="*/ 169580 w 209542"/>
                  <a:gd name="connsiteY5" fmla="*/ 441745 h 441745"/>
                  <a:gd name="connsiteX0" fmla="*/ 0 w 209542"/>
                  <a:gd name="connsiteY0" fmla="*/ 350865 h 441745"/>
                  <a:gd name="connsiteX1" fmla="*/ 55154 w 209542"/>
                  <a:gd name="connsiteY1" fmla="*/ 0 h 441745"/>
                  <a:gd name="connsiteX2" fmla="*/ 154388 w 209542"/>
                  <a:gd name="connsiteY2" fmla="*/ 0 h 441745"/>
                  <a:gd name="connsiteX3" fmla="*/ 209542 w 209542"/>
                  <a:gd name="connsiteY3" fmla="*/ 350865 h 441745"/>
                  <a:gd name="connsiteX4" fmla="*/ 169580 w 209542"/>
                  <a:gd name="connsiteY4" fmla="*/ 441745 h 44174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0" fmla="*/ 28320 w 154388"/>
                  <a:gd name="connsiteY0" fmla="*/ 433158 h 433158"/>
                  <a:gd name="connsiteX1" fmla="*/ 0 w 154388"/>
                  <a:gd name="connsiteY1" fmla="*/ 0 h 433158"/>
                  <a:gd name="connsiteX2" fmla="*/ 99234 w 154388"/>
                  <a:gd name="connsiteY2" fmla="*/ 0 h 433158"/>
                  <a:gd name="connsiteX3" fmla="*/ 154388 w 154388"/>
                  <a:gd name="connsiteY3" fmla="*/ 350865 h 433158"/>
                  <a:gd name="connsiteX0" fmla="*/ 28320 w 189027"/>
                  <a:gd name="connsiteY0" fmla="*/ 433158 h 433158"/>
                  <a:gd name="connsiteX1" fmla="*/ 0 w 189027"/>
                  <a:gd name="connsiteY1" fmla="*/ 0 h 433158"/>
                  <a:gd name="connsiteX2" fmla="*/ 99234 w 189027"/>
                  <a:gd name="connsiteY2" fmla="*/ 0 h 433158"/>
                  <a:gd name="connsiteX3" fmla="*/ 189027 w 189027"/>
                  <a:gd name="connsiteY3" fmla="*/ 230451 h 433158"/>
                  <a:gd name="connsiteX0" fmla="*/ 28320 w 189027"/>
                  <a:gd name="connsiteY0" fmla="*/ 465545 h 465545"/>
                  <a:gd name="connsiteX1" fmla="*/ 0 w 189027"/>
                  <a:gd name="connsiteY1" fmla="*/ 32387 h 465545"/>
                  <a:gd name="connsiteX2" fmla="*/ 121089 w 189027"/>
                  <a:gd name="connsiteY2" fmla="*/ 0 h 465545"/>
                  <a:gd name="connsiteX3" fmla="*/ 189027 w 189027"/>
                  <a:gd name="connsiteY3" fmla="*/ 262838 h 4655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89027" h="465545">
                    <a:moveTo>
                      <a:pt x="28320" y="465545"/>
                    </a:moveTo>
                    <a:lnTo>
                      <a:pt x="0" y="32387"/>
                    </a:lnTo>
                    <a:lnTo>
                      <a:pt x="121089" y="0"/>
                    </a:lnTo>
                    <a:lnTo>
                      <a:pt x="189027" y="262838"/>
                    </a:lnTo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80215837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DE4DE49-51E9-AB93-85C0-B8E6F5B230E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フリーフォーム: 図形 107">
            <a:extLst>
              <a:ext uri="{FF2B5EF4-FFF2-40B4-BE49-F238E27FC236}">
                <a16:creationId xmlns:a16="http://schemas.microsoft.com/office/drawing/2014/main" id="{9E65DA5A-1567-0CD5-46C3-1611D8560F1F}"/>
              </a:ext>
            </a:extLst>
          </p:cNvPr>
          <p:cNvSpPr/>
          <p:nvPr/>
        </p:nvSpPr>
        <p:spPr>
          <a:xfrm>
            <a:off x="272480" y="241026"/>
            <a:ext cx="9361040" cy="4539545"/>
          </a:xfrm>
          <a:custGeom>
            <a:avLst/>
            <a:gdLst>
              <a:gd name="connsiteX0" fmla="*/ 416271 w 9361040"/>
              <a:gd name="connsiteY0" fmla="*/ 0 h 4539545"/>
              <a:gd name="connsiteX1" fmla="*/ 8944769 w 9361040"/>
              <a:gd name="connsiteY1" fmla="*/ 0 h 4539545"/>
              <a:gd name="connsiteX2" fmla="*/ 9361040 w 9361040"/>
              <a:gd name="connsiteY2" fmla="*/ 416271 h 4539545"/>
              <a:gd name="connsiteX3" fmla="*/ 9361040 w 9361040"/>
              <a:gd name="connsiteY3" fmla="*/ 3452781 h 4539545"/>
              <a:gd name="connsiteX4" fmla="*/ 8944769 w 9361040"/>
              <a:gd name="connsiteY4" fmla="*/ 3869052 h 4539545"/>
              <a:gd name="connsiteX5" fmla="*/ 6729118 w 9361040"/>
              <a:gd name="connsiteY5" fmla="*/ 3869052 h 4539545"/>
              <a:gd name="connsiteX6" fmla="*/ 6819200 w 9361040"/>
              <a:gd name="connsiteY6" fmla="*/ 4116955 h 4539545"/>
              <a:gd name="connsiteX7" fmla="*/ 7171884 w 9361040"/>
              <a:gd name="connsiteY7" fmla="*/ 4539545 h 4539545"/>
              <a:gd name="connsiteX8" fmla="*/ 7171883 w 9361040"/>
              <a:gd name="connsiteY8" fmla="*/ 4539545 h 4539545"/>
              <a:gd name="connsiteX9" fmla="*/ 6288900 w 9361040"/>
              <a:gd name="connsiteY9" fmla="*/ 3954265 h 4539545"/>
              <a:gd name="connsiteX10" fmla="*/ 6262449 w 9361040"/>
              <a:gd name="connsiteY10" fmla="*/ 3869052 h 4539545"/>
              <a:gd name="connsiteX11" fmla="*/ 416271 w 9361040"/>
              <a:gd name="connsiteY11" fmla="*/ 3869052 h 4539545"/>
              <a:gd name="connsiteX12" fmla="*/ 0 w 9361040"/>
              <a:gd name="connsiteY12" fmla="*/ 3452781 h 4539545"/>
              <a:gd name="connsiteX13" fmla="*/ 0 w 9361040"/>
              <a:gd name="connsiteY13" fmla="*/ 416271 h 4539545"/>
              <a:gd name="connsiteX14" fmla="*/ 416271 w 9361040"/>
              <a:gd name="connsiteY14" fmla="*/ 0 h 45395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9361040" h="4539545">
                <a:moveTo>
                  <a:pt x="416271" y="0"/>
                </a:moveTo>
                <a:lnTo>
                  <a:pt x="8944769" y="0"/>
                </a:lnTo>
                <a:cubicBezTo>
                  <a:pt x="9174669" y="0"/>
                  <a:pt x="9361040" y="186371"/>
                  <a:pt x="9361040" y="416271"/>
                </a:cubicBezTo>
                <a:lnTo>
                  <a:pt x="9361040" y="3452781"/>
                </a:lnTo>
                <a:cubicBezTo>
                  <a:pt x="9361040" y="3682681"/>
                  <a:pt x="9174669" y="3869052"/>
                  <a:pt x="8944769" y="3869052"/>
                </a:cubicBezTo>
                <a:lnTo>
                  <a:pt x="6729118" y="3869052"/>
                </a:lnTo>
                <a:lnTo>
                  <a:pt x="6819200" y="4116955"/>
                </a:lnTo>
                <a:cubicBezTo>
                  <a:pt x="6901283" y="4281121"/>
                  <a:pt x="7021070" y="4426434"/>
                  <a:pt x="7171884" y="4539545"/>
                </a:cubicBezTo>
                <a:lnTo>
                  <a:pt x="7171883" y="4539545"/>
                </a:lnTo>
                <a:cubicBezTo>
                  <a:pt x="6774946" y="4539545"/>
                  <a:pt x="6434377" y="4298210"/>
                  <a:pt x="6288900" y="3954265"/>
                </a:cubicBezTo>
                <a:lnTo>
                  <a:pt x="6262449" y="3869052"/>
                </a:lnTo>
                <a:lnTo>
                  <a:pt x="416271" y="3869052"/>
                </a:lnTo>
                <a:cubicBezTo>
                  <a:pt x="186371" y="3869052"/>
                  <a:pt x="0" y="3682681"/>
                  <a:pt x="0" y="3452781"/>
                </a:cubicBezTo>
                <a:lnTo>
                  <a:pt x="0" y="416271"/>
                </a:lnTo>
                <a:cubicBezTo>
                  <a:pt x="0" y="186371"/>
                  <a:pt x="186371" y="0"/>
                  <a:pt x="416271" y="0"/>
                </a:cubicBezTo>
                <a:close/>
              </a:path>
            </a:pathLst>
          </a:custGeom>
          <a:solidFill>
            <a:srgbClr val="FFFF00"/>
          </a:solidFill>
          <a:ln w="635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535F5174-A471-8DB8-96E5-40B13B43B959}"/>
              </a:ext>
            </a:extLst>
          </p:cNvPr>
          <p:cNvSpPr txBox="1"/>
          <p:nvPr/>
        </p:nvSpPr>
        <p:spPr>
          <a:xfrm>
            <a:off x="1211267" y="595745"/>
            <a:ext cx="7641788" cy="3077012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安全のため</a:t>
            </a:r>
            <a:endParaRPr lang="en-US" altLang="ja-JP" sz="5400" dirty="0">
              <a:ln w="28575">
                <a:noFill/>
              </a:ln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お子様をお連れの方は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入店できません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grpSp>
        <p:nvGrpSpPr>
          <p:cNvPr id="9" name="グループ化 8">
            <a:extLst>
              <a:ext uri="{FF2B5EF4-FFF2-40B4-BE49-F238E27FC236}">
                <a16:creationId xmlns:a16="http://schemas.microsoft.com/office/drawing/2014/main" id="{0AC9176A-0E10-8DD7-47DF-FA47CB5BF523}"/>
              </a:ext>
            </a:extLst>
          </p:cNvPr>
          <p:cNvGrpSpPr/>
          <p:nvPr/>
        </p:nvGrpSpPr>
        <p:grpSpPr>
          <a:xfrm>
            <a:off x="7653300" y="3879050"/>
            <a:ext cx="1618258" cy="2737924"/>
            <a:chOff x="3672669" y="3084576"/>
            <a:chExt cx="2240646" cy="3790939"/>
          </a:xfrm>
        </p:grpSpPr>
        <p:sp>
          <p:nvSpPr>
            <p:cNvPr id="10" name="円/楕円 506">
              <a:extLst>
                <a:ext uri="{FF2B5EF4-FFF2-40B4-BE49-F238E27FC236}">
                  <a16:creationId xmlns:a16="http://schemas.microsoft.com/office/drawing/2014/main" id="{E4EE0C17-669F-129B-EC0C-774E944C2A85}"/>
                </a:ext>
              </a:extLst>
            </p:cNvPr>
            <p:cNvSpPr/>
            <p:nvPr/>
          </p:nvSpPr>
          <p:spPr bwMode="auto">
            <a:xfrm>
              <a:off x="3825264" y="3084576"/>
              <a:ext cx="1935456" cy="1914122"/>
            </a:xfrm>
            <a:prstGeom prst="ellipse">
              <a:avLst/>
            </a:pr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1" name="フリーフォーム 507">
              <a:extLst>
                <a:ext uri="{FF2B5EF4-FFF2-40B4-BE49-F238E27FC236}">
                  <a16:creationId xmlns:a16="http://schemas.microsoft.com/office/drawing/2014/main" id="{01B9393D-0A6B-AF1B-933A-4B76C466A90C}"/>
                </a:ext>
              </a:extLst>
            </p:cNvPr>
            <p:cNvSpPr/>
            <p:nvPr/>
          </p:nvSpPr>
          <p:spPr bwMode="auto">
            <a:xfrm>
              <a:off x="4381419" y="5958543"/>
              <a:ext cx="410913" cy="539495"/>
            </a:xfrm>
            <a:custGeom>
              <a:avLst/>
              <a:gdLst>
                <a:gd name="connsiteX0" fmla="*/ 125730 w 125730"/>
                <a:gd name="connsiteY0" fmla="*/ 0 h 247650"/>
                <a:gd name="connsiteX1" fmla="*/ 125730 w 125730"/>
                <a:gd name="connsiteY1" fmla="*/ 247650 h 247650"/>
                <a:gd name="connsiteX2" fmla="*/ 53340 w 125730"/>
                <a:gd name="connsiteY2" fmla="*/ 247650 h 247650"/>
                <a:gd name="connsiteX3" fmla="*/ 0 w 125730"/>
                <a:gd name="connsiteY3" fmla="*/ 7620 h 247650"/>
                <a:gd name="connsiteX4" fmla="*/ 125730 w 125730"/>
                <a:gd name="connsiteY4" fmla="*/ 0 h 247650"/>
                <a:gd name="connsiteX0" fmla="*/ 140970 w 140970"/>
                <a:gd name="connsiteY0" fmla="*/ 0 h 247650"/>
                <a:gd name="connsiteX1" fmla="*/ 140970 w 140970"/>
                <a:gd name="connsiteY1" fmla="*/ 247650 h 247650"/>
                <a:gd name="connsiteX2" fmla="*/ 68580 w 140970"/>
                <a:gd name="connsiteY2" fmla="*/ 247650 h 247650"/>
                <a:gd name="connsiteX3" fmla="*/ 0 w 140970"/>
                <a:gd name="connsiteY3" fmla="*/ 0 h 247650"/>
                <a:gd name="connsiteX4" fmla="*/ 140970 w 140970"/>
                <a:gd name="connsiteY4" fmla="*/ 0 h 247650"/>
                <a:gd name="connsiteX0" fmla="*/ 140970 w 140970"/>
                <a:gd name="connsiteY0" fmla="*/ 0 h 247650"/>
                <a:gd name="connsiteX1" fmla="*/ 140970 w 140970"/>
                <a:gd name="connsiteY1" fmla="*/ 247650 h 247650"/>
                <a:gd name="connsiteX2" fmla="*/ 45720 w 140970"/>
                <a:gd name="connsiteY2" fmla="*/ 247650 h 247650"/>
                <a:gd name="connsiteX3" fmla="*/ 0 w 140970"/>
                <a:gd name="connsiteY3" fmla="*/ 0 h 247650"/>
                <a:gd name="connsiteX4" fmla="*/ 140970 w 140970"/>
                <a:gd name="connsiteY4" fmla="*/ 0 h 247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0" h="247650">
                  <a:moveTo>
                    <a:pt x="140970" y="0"/>
                  </a:moveTo>
                  <a:lnTo>
                    <a:pt x="140970" y="247650"/>
                  </a:lnTo>
                  <a:lnTo>
                    <a:pt x="45720" y="247650"/>
                  </a:lnTo>
                  <a:lnTo>
                    <a:pt x="0" y="0"/>
                  </a:lnTo>
                  <a:lnTo>
                    <a:pt x="14097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フリーフォーム 508">
              <a:extLst>
                <a:ext uri="{FF2B5EF4-FFF2-40B4-BE49-F238E27FC236}">
                  <a16:creationId xmlns:a16="http://schemas.microsoft.com/office/drawing/2014/main" id="{3F680887-4EA4-46C2-12D6-6EF6B1BD17EA}"/>
                </a:ext>
              </a:extLst>
            </p:cNvPr>
            <p:cNvSpPr/>
            <p:nvPr/>
          </p:nvSpPr>
          <p:spPr bwMode="auto">
            <a:xfrm flipH="1">
              <a:off x="4792330" y="5958543"/>
              <a:ext cx="410913" cy="539495"/>
            </a:xfrm>
            <a:custGeom>
              <a:avLst/>
              <a:gdLst>
                <a:gd name="connsiteX0" fmla="*/ 125730 w 125730"/>
                <a:gd name="connsiteY0" fmla="*/ 0 h 247650"/>
                <a:gd name="connsiteX1" fmla="*/ 125730 w 125730"/>
                <a:gd name="connsiteY1" fmla="*/ 247650 h 247650"/>
                <a:gd name="connsiteX2" fmla="*/ 53340 w 125730"/>
                <a:gd name="connsiteY2" fmla="*/ 247650 h 247650"/>
                <a:gd name="connsiteX3" fmla="*/ 0 w 125730"/>
                <a:gd name="connsiteY3" fmla="*/ 7620 h 247650"/>
                <a:gd name="connsiteX4" fmla="*/ 125730 w 125730"/>
                <a:gd name="connsiteY4" fmla="*/ 0 h 247650"/>
                <a:gd name="connsiteX0" fmla="*/ 140970 w 140970"/>
                <a:gd name="connsiteY0" fmla="*/ 0 h 247650"/>
                <a:gd name="connsiteX1" fmla="*/ 140970 w 140970"/>
                <a:gd name="connsiteY1" fmla="*/ 247650 h 247650"/>
                <a:gd name="connsiteX2" fmla="*/ 68580 w 140970"/>
                <a:gd name="connsiteY2" fmla="*/ 247650 h 247650"/>
                <a:gd name="connsiteX3" fmla="*/ 0 w 140970"/>
                <a:gd name="connsiteY3" fmla="*/ 0 h 247650"/>
                <a:gd name="connsiteX4" fmla="*/ 140970 w 140970"/>
                <a:gd name="connsiteY4" fmla="*/ 0 h 247650"/>
                <a:gd name="connsiteX0" fmla="*/ 140970 w 140970"/>
                <a:gd name="connsiteY0" fmla="*/ 0 h 247650"/>
                <a:gd name="connsiteX1" fmla="*/ 140970 w 140970"/>
                <a:gd name="connsiteY1" fmla="*/ 247650 h 247650"/>
                <a:gd name="connsiteX2" fmla="*/ 45720 w 140970"/>
                <a:gd name="connsiteY2" fmla="*/ 247650 h 247650"/>
                <a:gd name="connsiteX3" fmla="*/ 0 w 140970"/>
                <a:gd name="connsiteY3" fmla="*/ 0 h 247650"/>
                <a:gd name="connsiteX4" fmla="*/ 140970 w 140970"/>
                <a:gd name="connsiteY4" fmla="*/ 0 h 247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0" h="247650">
                  <a:moveTo>
                    <a:pt x="140970" y="0"/>
                  </a:moveTo>
                  <a:lnTo>
                    <a:pt x="140970" y="247650"/>
                  </a:lnTo>
                  <a:lnTo>
                    <a:pt x="45720" y="247650"/>
                  </a:lnTo>
                  <a:lnTo>
                    <a:pt x="0" y="0"/>
                  </a:lnTo>
                  <a:lnTo>
                    <a:pt x="14097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涙形 64">
              <a:extLst>
                <a:ext uri="{FF2B5EF4-FFF2-40B4-BE49-F238E27FC236}">
                  <a16:creationId xmlns:a16="http://schemas.microsoft.com/office/drawing/2014/main" id="{5A091A3E-4863-C6FF-CA97-3C998B96E18F}"/>
                </a:ext>
              </a:extLst>
            </p:cNvPr>
            <p:cNvSpPr/>
            <p:nvPr/>
          </p:nvSpPr>
          <p:spPr bwMode="auto">
            <a:xfrm>
              <a:off x="4216647" y="6501377"/>
              <a:ext cx="575685" cy="374138"/>
            </a:xfrm>
            <a:custGeom>
              <a:avLst/>
              <a:gdLst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147144"/>
                <a:gd name="connsiteX1" fmla="*/ 113205 w 226410"/>
                <a:gd name="connsiteY1" fmla="*/ 0 h 147144"/>
                <a:gd name="connsiteX2" fmla="*/ 226410 w 226410"/>
                <a:gd name="connsiteY2" fmla="*/ 0 h 147144"/>
                <a:gd name="connsiteX3" fmla="*/ 226410 w 226410"/>
                <a:gd name="connsiteY3" fmla="*/ 101647 h 147144"/>
                <a:gd name="connsiteX4" fmla="*/ 117015 w 226410"/>
                <a:gd name="connsiteY4" fmla="*/ 146144 h 147144"/>
                <a:gd name="connsiteX5" fmla="*/ 0 w 226410"/>
                <a:gd name="connsiteY5" fmla="*/ 101647 h 147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410" h="147144">
                  <a:moveTo>
                    <a:pt x="0" y="101647"/>
                  </a:moveTo>
                  <a:cubicBezTo>
                    <a:pt x="0" y="45509"/>
                    <a:pt x="50684" y="0"/>
                    <a:pt x="113205" y="0"/>
                  </a:cubicBezTo>
                  <a:lnTo>
                    <a:pt x="226410" y="0"/>
                  </a:lnTo>
                  <a:lnTo>
                    <a:pt x="226410" y="101647"/>
                  </a:lnTo>
                  <a:cubicBezTo>
                    <a:pt x="226410" y="157785"/>
                    <a:pt x="179536" y="146144"/>
                    <a:pt x="117015" y="146144"/>
                  </a:cubicBezTo>
                  <a:cubicBezTo>
                    <a:pt x="54494" y="146144"/>
                    <a:pt x="0" y="157785"/>
                    <a:pt x="0" y="101647"/>
                  </a:cubicBezTo>
                  <a:close/>
                </a:path>
              </a:pathLst>
            </a:custGeom>
            <a:solidFill>
              <a:srgbClr val="80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" name="涙形 64">
              <a:extLst>
                <a:ext uri="{FF2B5EF4-FFF2-40B4-BE49-F238E27FC236}">
                  <a16:creationId xmlns:a16="http://schemas.microsoft.com/office/drawing/2014/main" id="{30ECE178-E68A-4CB9-3804-284FAC37F2DA}"/>
                </a:ext>
              </a:extLst>
            </p:cNvPr>
            <p:cNvSpPr/>
            <p:nvPr/>
          </p:nvSpPr>
          <p:spPr bwMode="auto">
            <a:xfrm flipH="1">
              <a:off x="4792332" y="6501377"/>
              <a:ext cx="575685" cy="374138"/>
            </a:xfrm>
            <a:custGeom>
              <a:avLst/>
              <a:gdLst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147144"/>
                <a:gd name="connsiteX1" fmla="*/ 113205 w 226410"/>
                <a:gd name="connsiteY1" fmla="*/ 0 h 147144"/>
                <a:gd name="connsiteX2" fmla="*/ 226410 w 226410"/>
                <a:gd name="connsiteY2" fmla="*/ 0 h 147144"/>
                <a:gd name="connsiteX3" fmla="*/ 226410 w 226410"/>
                <a:gd name="connsiteY3" fmla="*/ 101647 h 147144"/>
                <a:gd name="connsiteX4" fmla="*/ 117015 w 226410"/>
                <a:gd name="connsiteY4" fmla="*/ 146144 h 147144"/>
                <a:gd name="connsiteX5" fmla="*/ 0 w 226410"/>
                <a:gd name="connsiteY5" fmla="*/ 101647 h 147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410" h="147144">
                  <a:moveTo>
                    <a:pt x="0" y="101647"/>
                  </a:moveTo>
                  <a:cubicBezTo>
                    <a:pt x="0" y="45509"/>
                    <a:pt x="50684" y="0"/>
                    <a:pt x="113205" y="0"/>
                  </a:cubicBezTo>
                  <a:lnTo>
                    <a:pt x="226410" y="0"/>
                  </a:lnTo>
                  <a:lnTo>
                    <a:pt x="226410" y="101647"/>
                  </a:lnTo>
                  <a:cubicBezTo>
                    <a:pt x="226410" y="157785"/>
                    <a:pt x="179536" y="146144"/>
                    <a:pt x="117015" y="146144"/>
                  </a:cubicBezTo>
                  <a:cubicBezTo>
                    <a:pt x="54494" y="146144"/>
                    <a:pt x="0" y="157785"/>
                    <a:pt x="0" y="101647"/>
                  </a:cubicBezTo>
                  <a:close/>
                </a:path>
              </a:pathLst>
            </a:custGeom>
            <a:solidFill>
              <a:srgbClr val="80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" name="台形 14">
              <a:extLst>
                <a:ext uri="{FF2B5EF4-FFF2-40B4-BE49-F238E27FC236}">
                  <a16:creationId xmlns:a16="http://schemas.microsoft.com/office/drawing/2014/main" id="{3DF864D1-5586-1B69-6BAB-5B581CB5F504}"/>
                </a:ext>
              </a:extLst>
            </p:cNvPr>
            <p:cNvSpPr/>
            <p:nvPr/>
          </p:nvSpPr>
          <p:spPr bwMode="auto">
            <a:xfrm>
              <a:off x="4004548" y="5273682"/>
              <a:ext cx="1575563" cy="892133"/>
            </a:xfrm>
            <a:prstGeom prst="trapezoid">
              <a:avLst>
                <a:gd name="adj" fmla="val 34296"/>
              </a:avLst>
            </a:prstGeom>
            <a:solidFill>
              <a:srgbClr val="C0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" name="片側の 2 つの角を丸めた四角形 513">
              <a:extLst>
                <a:ext uri="{FF2B5EF4-FFF2-40B4-BE49-F238E27FC236}">
                  <a16:creationId xmlns:a16="http://schemas.microsoft.com/office/drawing/2014/main" id="{5DE91BCD-9409-07FF-3C23-7E2FDB370700}"/>
                </a:ext>
              </a:extLst>
            </p:cNvPr>
            <p:cNvSpPr/>
            <p:nvPr/>
          </p:nvSpPr>
          <p:spPr bwMode="auto">
            <a:xfrm>
              <a:off x="4162951" y="4422383"/>
              <a:ext cx="1258760" cy="1168577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C0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台形 17">
              <a:extLst>
                <a:ext uri="{FF2B5EF4-FFF2-40B4-BE49-F238E27FC236}">
                  <a16:creationId xmlns:a16="http://schemas.microsoft.com/office/drawing/2014/main" id="{3C32788C-5490-D0A1-49BA-6122F905E3B4}"/>
                </a:ext>
              </a:extLst>
            </p:cNvPr>
            <p:cNvSpPr/>
            <p:nvPr/>
          </p:nvSpPr>
          <p:spPr bwMode="auto">
            <a:xfrm rot="10800000">
              <a:off x="4443696" y="4882111"/>
              <a:ext cx="697264" cy="708848"/>
            </a:xfrm>
            <a:prstGeom prst="trapezoid">
              <a:avLst>
                <a:gd name="adj" fmla="val 31764"/>
              </a:avLst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9" name="台形 18">
              <a:extLst>
                <a:ext uri="{FF2B5EF4-FFF2-40B4-BE49-F238E27FC236}">
                  <a16:creationId xmlns:a16="http://schemas.microsoft.com/office/drawing/2014/main" id="{DF305FCB-140E-4036-4E11-54ED560188FE}"/>
                </a:ext>
              </a:extLst>
            </p:cNvPr>
            <p:cNvSpPr/>
            <p:nvPr/>
          </p:nvSpPr>
          <p:spPr bwMode="auto">
            <a:xfrm>
              <a:off x="4659596" y="5062026"/>
              <a:ext cx="265464" cy="528933"/>
            </a:xfrm>
            <a:prstGeom prst="trapezoid">
              <a:avLst>
                <a:gd name="adj" fmla="val 30184"/>
              </a:avLst>
            </a:prstGeom>
            <a:solidFill>
              <a:srgbClr val="FF99CC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0" name="台形 19">
              <a:extLst>
                <a:ext uri="{FF2B5EF4-FFF2-40B4-BE49-F238E27FC236}">
                  <a16:creationId xmlns:a16="http://schemas.microsoft.com/office/drawing/2014/main" id="{1A5E114A-8323-1A78-40B2-470412140006}"/>
                </a:ext>
              </a:extLst>
            </p:cNvPr>
            <p:cNvSpPr/>
            <p:nvPr/>
          </p:nvSpPr>
          <p:spPr bwMode="auto">
            <a:xfrm rot="10800000">
              <a:off x="4654518" y="4961681"/>
              <a:ext cx="275622" cy="144561"/>
            </a:xfrm>
            <a:prstGeom prst="trapezoid">
              <a:avLst>
                <a:gd name="adj" fmla="val 53113"/>
              </a:avLst>
            </a:prstGeom>
            <a:solidFill>
              <a:srgbClr val="FF99CC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1" name="円/楕円 517">
              <a:extLst>
                <a:ext uri="{FF2B5EF4-FFF2-40B4-BE49-F238E27FC236}">
                  <a16:creationId xmlns:a16="http://schemas.microsoft.com/office/drawing/2014/main" id="{F9D3C0B9-E0B6-75A2-0590-8138F36E9361}"/>
                </a:ext>
              </a:extLst>
            </p:cNvPr>
            <p:cNvSpPr/>
            <p:nvPr/>
          </p:nvSpPr>
          <p:spPr bwMode="auto">
            <a:xfrm>
              <a:off x="4318761" y="6601225"/>
              <a:ext cx="116248" cy="116248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" name="円/楕円 518">
              <a:extLst>
                <a:ext uri="{FF2B5EF4-FFF2-40B4-BE49-F238E27FC236}">
                  <a16:creationId xmlns:a16="http://schemas.microsoft.com/office/drawing/2014/main" id="{44A9B0EF-DAB1-5E27-D9EB-70E498660752}"/>
                </a:ext>
              </a:extLst>
            </p:cNvPr>
            <p:cNvSpPr/>
            <p:nvPr/>
          </p:nvSpPr>
          <p:spPr bwMode="auto">
            <a:xfrm>
              <a:off x="5151891" y="6601225"/>
              <a:ext cx="116248" cy="116248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" name="月 548">
              <a:extLst>
                <a:ext uri="{FF2B5EF4-FFF2-40B4-BE49-F238E27FC236}">
                  <a16:creationId xmlns:a16="http://schemas.microsoft.com/office/drawing/2014/main" id="{0CE07D05-9E63-73D9-39DD-C15FEC048732}"/>
                </a:ext>
              </a:extLst>
            </p:cNvPr>
            <p:cNvSpPr/>
            <p:nvPr/>
          </p:nvSpPr>
          <p:spPr bwMode="auto">
            <a:xfrm rot="1800000" flipH="1">
              <a:off x="3735696" y="4448056"/>
              <a:ext cx="576181" cy="537957"/>
            </a:xfrm>
            <a:custGeom>
              <a:avLst/>
              <a:gdLst>
                <a:gd name="connsiteX0" fmla="*/ 576181 w 576181"/>
                <a:gd name="connsiteY0" fmla="*/ 414026 h 537957"/>
                <a:gd name="connsiteX1" fmla="*/ 240458 w 576181"/>
                <a:gd name="connsiteY1" fmla="*/ 0 h 537957"/>
                <a:gd name="connsiteX2" fmla="*/ 0 w 576181"/>
                <a:gd name="connsiteY2" fmla="*/ 267465 h 537957"/>
                <a:gd name="connsiteX3" fmla="*/ 270491 w 576181"/>
                <a:gd name="connsiteY3" fmla="*/ 537957 h 537957"/>
                <a:gd name="connsiteX4" fmla="*/ 270491 w 576181"/>
                <a:gd name="connsiteY4" fmla="*/ 537955 h 537957"/>
                <a:gd name="connsiteX5" fmla="*/ 219623 w 576181"/>
                <a:gd name="connsiteY5" fmla="*/ 332992 h 537957"/>
                <a:gd name="connsiteX6" fmla="*/ 576181 w 576181"/>
                <a:gd name="connsiteY6" fmla="*/ 414027 h 537957"/>
                <a:gd name="connsiteX7" fmla="*/ 576181 w 576181"/>
                <a:gd name="connsiteY7" fmla="*/ 414026 h 5379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76181" h="537957">
                  <a:moveTo>
                    <a:pt x="576181" y="414026"/>
                  </a:moveTo>
                  <a:cubicBezTo>
                    <a:pt x="520227" y="345022"/>
                    <a:pt x="336488" y="24427"/>
                    <a:pt x="240458" y="0"/>
                  </a:cubicBezTo>
                  <a:cubicBezTo>
                    <a:pt x="105125" y="13647"/>
                    <a:pt x="0" y="128279"/>
                    <a:pt x="0" y="267465"/>
                  </a:cubicBezTo>
                  <a:cubicBezTo>
                    <a:pt x="0" y="416853"/>
                    <a:pt x="121103" y="537957"/>
                    <a:pt x="270491" y="537957"/>
                  </a:cubicBezTo>
                  <a:lnTo>
                    <a:pt x="270491" y="537955"/>
                  </a:lnTo>
                  <a:cubicBezTo>
                    <a:pt x="241174" y="472421"/>
                    <a:pt x="223020" y="403312"/>
                    <a:pt x="219623" y="332992"/>
                  </a:cubicBezTo>
                  <a:cubicBezTo>
                    <a:pt x="297798" y="448522"/>
                    <a:pt x="453263" y="484993"/>
                    <a:pt x="576181" y="414027"/>
                  </a:cubicBezTo>
                  <a:lnTo>
                    <a:pt x="576181" y="414026"/>
                  </a:ln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4" name="月 550">
              <a:extLst>
                <a:ext uri="{FF2B5EF4-FFF2-40B4-BE49-F238E27FC236}">
                  <a16:creationId xmlns:a16="http://schemas.microsoft.com/office/drawing/2014/main" id="{0E85EB13-0F26-BA6E-E4D7-99726DEF2EF6}"/>
                </a:ext>
              </a:extLst>
            </p:cNvPr>
            <p:cNvSpPr/>
            <p:nvPr/>
          </p:nvSpPr>
          <p:spPr bwMode="auto">
            <a:xfrm rot="19800000">
              <a:off x="5276307" y="4467481"/>
              <a:ext cx="576182" cy="537956"/>
            </a:xfrm>
            <a:custGeom>
              <a:avLst/>
              <a:gdLst>
                <a:gd name="connsiteX0" fmla="*/ 240460 w 576182"/>
                <a:gd name="connsiteY0" fmla="*/ 0 h 537956"/>
                <a:gd name="connsiteX1" fmla="*/ 576181 w 576182"/>
                <a:gd name="connsiteY1" fmla="*/ 414026 h 537956"/>
                <a:gd name="connsiteX2" fmla="*/ 576182 w 576182"/>
                <a:gd name="connsiteY2" fmla="*/ 414027 h 537956"/>
                <a:gd name="connsiteX3" fmla="*/ 219623 w 576182"/>
                <a:gd name="connsiteY3" fmla="*/ 332991 h 537956"/>
                <a:gd name="connsiteX4" fmla="*/ 270491 w 576182"/>
                <a:gd name="connsiteY4" fmla="*/ 537955 h 537956"/>
                <a:gd name="connsiteX5" fmla="*/ 270491 w 576182"/>
                <a:gd name="connsiteY5" fmla="*/ 537956 h 537956"/>
                <a:gd name="connsiteX6" fmla="*/ 0 w 576182"/>
                <a:gd name="connsiteY6" fmla="*/ 267464 h 537956"/>
                <a:gd name="connsiteX7" fmla="*/ 240460 w 576182"/>
                <a:gd name="connsiteY7" fmla="*/ 0 h 5379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76182" h="537956">
                  <a:moveTo>
                    <a:pt x="240460" y="0"/>
                  </a:moveTo>
                  <a:cubicBezTo>
                    <a:pt x="336490" y="24427"/>
                    <a:pt x="520227" y="345022"/>
                    <a:pt x="576181" y="414026"/>
                  </a:cubicBezTo>
                  <a:lnTo>
                    <a:pt x="576182" y="414027"/>
                  </a:lnTo>
                  <a:cubicBezTo>
                    <a:pt x="453263" y="484994"/>
                    <a:pt x="297797" y="448522"/>
                    <a:pt x="219623" y="332991"/>
                  </a:cubicBezTo>
                  <a:cubicBezTo>
                    <a:pt x="223020" y="403312"/>
                    <a:pt x="241174" y="472421"/>
                    <a:pt x="270491" y="537955"/>
                  </a:cubicBezTo>
                  <a:lnTo>
                    <a:pt x="270491" y="537956"/>
                  </a:lnTo>
                  <a:cubicBezTo>
                    <a:pt x="121103" y="537957"/>
                    <a:pt x="0" y="416853"/>
                    <a:pt x="0" y="267464"/>
                  </a:cubicBezTo>
                  <a:cubicBezTo>
                    <a:pt x="0" y="128279"/>
                    <a:pt x="105126" y="13646"/>
                    <a:pt x="240460" y="0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25" name="グループ化 24">
              <a:extLst>
                <a:ext uri="{FF2B5EF4-FFF2-40B4-BE49-F238E27FC236}">
                  <a16:creationId xmlns:a16="http://schemas.microsoft.com/office/drawing/2014/main" id="{63C8A937-2259-4AE6-10D5-2AA87235399E}"/>
                </a:ext>
              </a:extLst>
            </p:cNvPr>
            <p:cNvGrpSpPr/>
            <p:nvPr/>
          </p:nvGrpSpPr>
          <p:grpSpPr>
            <a:xfrm>
              <a:off x="4516959" y="4886512"/>
              <a:ext cx="780235" cy="1059229"/>
              <a:chOff x="4516959" y="5843077"/>
              <a:chExt cx="780235" cy="1059229"/>
            </a:xfrm>
          </p:grpSpPr>
          <p:sp>
            <p:nvSpPr>
              <p:cNvPr id="106" name="角丸四角形 559">
                <a:extLst>
                  <a:ext uri="{FF2B5EF4-FFF2-40B4-BE49-F238E27FC236}">
                    <a16:creationId xmlns:a16="http://schemas.microsoft.com/office/drawing/2014/main" id="{7659D760-8A89-10AE-879D-A29C247AE586}"/>
                  </a:ext>
                </a:extLst>
              </p:cNvPr>
              <p:cNvSpPr/>
              <p:nvPr/>
            </p:nvSpPr>
            <p:spPr bwMode="auto">
              <a:xfrm rot="11514119" flipH="1">
                <a:off x="4516959" y="6335686"/>
                <a:ext cx="541545" cy="566620"/>
              </a:xfrm>
              <a:custGeom>
                <a:avLst/>
                <a:gdLst>
                  <a:gd name="connsiteX0" fmla="*/ 287786 w 541545"/>
                  <a:gd name="connsiteY0" fmla="*/ 562671 h 564013"/>
                  <a:gd name="connsiteX1" fmla="*/ 343865 w 541545"/>
                  <a:gd name="connsiteY1" fmla="*/ 559157 h 564013"/>
                  <a:gd name="connsiteX2" fmla="*/ 443918 w 541545"/>
                  <a:gd name="connsiteY2" fmla="*/ 385858 h 564013"/>
                  <a:gd name="connsiteX3" fmla="*/ 442612 w 541545"/>
                  <a:gd name="connsiteY3" fmla="*/ 380983 h 564013"/>
                  <a:gd name="connsiteX4" fmla="*/ 537606 w 541545"/>
                  <a:gd name="connsiteY4" fmla="*/ 203352 h 564013"/>
                  <a:gd name="connsiteX5" fmla="*/ 523953 w 541545"/>
                  <a:gd name="connsiteY5" fmla="*/ 158311 h 564013"/>
                  <a:gd name="connsiteX6" fmla="*/ 478912 w 541545"/>
                  <a:gd name="connsiteY6" fmla="*/ 171963 h 564013"/>
                  <a:gd name="connsiteX7" fmla="*/ 411711 w 541545"/>
                  <a:gd name="connsiteY7" fmla="*/ 297623 h 564013"/>
                  <a:gd name="connsiteX8" fmla="*/ 401048 w 541545"/>
                  <a:gd name="connsiteY8" fmla="*/ 277470 h 564013"/>
                  <a:gd name="connsiteX9" fmla="*/ 401048 w 541545"/>
                  <a:gd name="connsiteY9" fmla="*/ 64117 h 564013"/>
                  <a:gd name="connsiteX10" fmla="*/ 362594 w 541545"/>
                  <a:gd name="connsiteY10" fmla="*/ 25663 h 564013"/>
                  <a:gd name="connsiteX11" fmla="*/ 324140 w 541545"/>
                  <a:gd name="connsiteY11" fmla="*/ 64117 h 564013"/>
                  <a:gd name="connsiteX12" fmla="*/ 324140 w 541545"/>
                  <a:gd name="connsiteY12" fmla="*/ 231082 h 564013"/>
                  <a:gd name="connsiteX13" fmla="*/ 294917 w 541545"/>
                  <a:gd name="connsiteY13" fmla="*/ 227912 h 564013"/>
                  <a:gd name="connsiteX14" fmla="*/ 241488 w 541545"/>
                  <a:gd name="connsiteY14" fmla="*/ 28510 h 564013"/>
                  <a:gd name="connsiteX15" fmla="*/ 194391 w 541545"/>
                  <a:gd name="connsiteY15" fmla="*/ 1319 h 564013"/>
                  <a:gd name="connsiteX16" fmla="*/ 167200 w 541545"/>
                  <a:gd name="connsiteY16" fmla="*/ 48415 h 564013"/>
                  <a:gd name="connsiteX17" fmla="*/ 220630 w 541545"/>
                  <a:gd name="connsiteY17" fmla="*/ 247817 h 564013"/>
                  <a:gd name="connsiteX18" fmla="*/ 92040 w 541545"/>
                  <a:gd name="connsiteY18" fmla="*/ 119875 h 564013"/>
                  <a:gd name="connsiteX19" fmla="*/ 38458 w 541545"/>
                  <a:gd name="connsiteY19" fmla="*/ 110578 h 564013"/>
                  <a:gd name="connsiteX20" fmla="*/ 29161 w 541545"/>
                  <a:gd name="connsiteY20" fmla="*/ 164160 h 564013"/>
                  <a:gd name="connsiteX21" fmla="*/ 154214 w 541545"/>
                  <a:gd name="connsiteY21" fmla="*/ 341721 h 564013"/>
                  <a:gd name="connsiteX22" fmla="*/ 152366 w 541545"/>
                  <a:gd name="connsiteY22" fmla="*/ 380966 h 564013"/>
                  <a:gd name="connsiteX23" fmla="*/ 74325 w 541545"/>
                  <a:gd name="connsiteY23" fmla="*/ 348560 h 564013"/>
                  <a:gd name="connsiteX24" fmla="*/ 4120 w 541545"/>
                  <a:gd name="connsiteY24" fmla="*/ 377569 h 564013"/>
                  <a:gd name="connsiteX25" fmla="*/ 33128 w 541545"/>
                  <a:gd name="connsiteY25" fmla="*/ 447773 h 564013"/>
                  <a:gd name="connsiteX26" fmla="*/ 194939 w 541545"/>
                  <a:gd name="connsiteY26" fmla="*/ 514962 h 564013"/>
                  <a:gd name="connsiteX27" fmla="*/ 203548 w 541545"/>
                  <a:gd name="connsiteY27" fmla="*/ 516657 h 564013"/>
                  <a:gd name="connsiteX28" fmla="*/ 287786 w 541545"/>
                  <a:gd name="connsiteY28" fmla="*/ 562671 h 564013"/>
                  <a:gd name="connsiteX0" fmla="*/ 287786 w 541545"/>
                  <a:gd name="connsiteY0" fmla="*/ 562671 h 564013"/>
                  <a:gd name="connsiteX1" fmla="*/ 343865 w 541545"/>
                  <a:gd name="connsiteY1" fmla="*/ 559157 h 564013"/>
                  <a:gd name="connsiteX2" fmla="*/ 443918 w 541545"/>
                  <a:gd name="connsiteY2" fmla="*/ 385858 h 564013"/>
                  <a:gd name="connsiteX3" fmla="*/ 442612 w 541545"/>
                  <a:gd name="connsiteY3" fmla="*/ 380983 h 564013"/>
                  <a:gd name="connsiteX4" fmla="*/ 537606 w 541545"/>
                  <a:gd name="connsiteY4" fmla="*/ 203352 h 564013"/>
                  <a:gd name="connsiteX5" fmla="*/ 523953 w 541545"/>
                  <a:gd name="connsiteY5" fmla="*/ 158311 h 564013"/>
                  <a:gd name="connsiteX6" fmla="*/ 478912 w 541545"/>
                  <a:gd name="connsiteY6" fmla="*/ 171963 h 564013"/>
                  <a:gd name="connsiteX7" fmla="*/ 411711 w 541545"/>
                  <a:gd name="connsiteY7" fmla="*/ 297623 h 564013"/>
                  <a:gd name="connsiteX8" fmla="*/ 401048 w 541545"/>
                  <a:gd name="connsiteY8" fmla="*/ 277470 h 564013"/>
                  <a:gd name="connsiteX9" fmla="*/ 401048 w 541545"/>
                  <a:gd name="connsiteY9" fmla="*/ 64117 h 564013"/>
                  <a:gd name="connsiteX10" fmla="*/ 362594 w 541545"/>
                  <a:gd name="connsiteY10" fmla="*/ 25663 h 564013"/>
                  <a:gd name="connsiteX11" fmla="*/ 324140 w 541545"/>
                  <a:gd name="connsiteY11" fmla="*/ 64117 h 564013"/>
                  <a:gd name="connsiteX12" fmla="*/ 324140 w 541545"/>
                  <a:gd name="connsiteY12" fmla="*/ 231082 h 564013"/>
                  <a:gd name="connsiteX13" fmla="*/ 294917 w 541545"/>
                  <a:gd name="connsiteY13" fmla="*/ 227912 h 564013"/>
                  <a:gd name="connsiteX14" fmla="*/ 241488 w 541545"/>
                  <a:gd name="connsiteY14" fmla="*/ 28510 h 564013"/>
                  <a:gd name="connsiteX15" fmla="*/ 194391 w 541545"/>
                  <a:gd name="connsiteY15" fmla="*/ 1319 h 564013"/>
                  <a:gd name="connsiteX16" fmla="*/ 167200 w 541545"/>
                  <a:gd name="connsiteY16" fmla="*/ 48415 h 564013"/>
                  <a:gd name="connsiteX17" fmla="*/ 208700 w 541545"/>
                  <a:gd name="connsiteY17" fmla="*/ 270259 h 564013"/>
                  <a:gd name="connsiteX18" fmla="*/ 92040 w 541545"/>
                  <a:gd name="connsiteY18" fmla="*/ 119875 h 564013"/>
                  <a:gd name="connsiteX19" fmla="*/ 38458 w 541545"/>
                  <a:gd name="connsiteY19" fmla="*/ 110578 h 564013"/>
                  <a:gd name="connsiteX20" fmla="*/ 29161 w 541545"/>
                  <a:gd name="connsiteY20" fmla="*/ 164160 h 564013"/>
                  <a:gd name="connsiteX21" fmla="*/ 154214 w 541545"/>
                  <a:gd name="connsiteY21" fmla="*/ 341721 h 564013"/>
                  <a:gd name="connsiteX22" fmla="*/ 152366 w 541545"/>
                  <a:gd name="connsiteY22" fmla="*/ 380966 h 564013"/>
                  <a:gd name="connsiteX23" fmla="*/ 74325 w 541545"/>
                  <a:gd name="connsiteY23" fmla="*/ 348560 h 564013"/>
                  <a:gd name="connsiteX24" fmla="*/ 4120 w 541545"/>
                  <a:gd name="connsiteY24" fmla="*/ 377569 h 564013"/>
                  <a:gd name="connsiteX25" fmla="*/ 33128 w 541545"/>
                  <a:gd name="connsiteY25" fmla="*/ 447773 h 564013"/>
                  <a:gd name="connsiteX26" fmla="*/ 194939 w 541545"/>
                  <a:gd name="connsiteY26" fmla="*/ 514962 h 564013"/>
                  <a:gd name="connsiteX27" fmla="*/ 203548 w 541545"/>
                  <a:gd name="connsiteY27" fmla="*/ 516657 h 564013"/>
                  <a:gd name="connsiteX28" fmla="*/ 287786 w 541545"/>
                  <a:gd name="connsiteY28" fmla="*/ 562671 h 564013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24140 w 541545"/>
                  <a:gd name="connsiteY12" fmla="*/ 233689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4214 w 541545"/>
                  <a:gd name="connsiteY20" fmla="*/ 344328 h 566620"/>
                  <a:gd name="connsiteX21" fmla="*/ 152366 w 541545"/>
                  <a:gd name="connsiteY21" fmla="*/ 383573 h 566620"/>
                  <a:gd name="connsiteX22" fmla="*/ 74325 w 541545"/>
                  <a:gd name="connsiteY22" fmla="*/ 351167 h 566620"/>
                  <a:gd name="connsiteX23" fmla="*/ 4120 w 541545"/>
                  <a:gd name="connsiteY23" fmla="*/ 380176 h 566620"/>
                  <a:gd name="connsiteX24" fmla="*/ 33128 w 541545"/>
                  <a:gd name="connsiteY24" fmla="*/ 450380 h 566620"/>
                  <a:gd name="connsiteX25" fmla="*/ 194939 w 541545"/>
                  <a:gd name="connsiteY25" fmla="*/ 517569 h 566620"/>
                  <a:gd name="connsiteX26" fmla="*/ 203548 w 541545"/>
                  <a:gd name="connsiteY26" fmla="*/ 519264 h 566620"/>
                  <a:gd name="connsiteX27" fmla="*/ 287786 w 541545"/>
                  <a:gd name="connsiteY27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4214 w 541545"/>
                  <a:gd name="connsiteY20" fmla="*/ 344328 h 566620"/>
                  <a:gd name="connsiteX21" fmla="*/ 152366 w 541545"/>
                  <a:gd name="connsiteY21" fmla="*/ 383573 h 566620"/>
                  <a:gd name="connsiteX22" fmla="*/ 74325 w 541545"/>
                  <a:gd name="connsiteY22" fmla="*/ 351167 h 566620"/>
                  <a:gd name="connsiteX23" fmla="*/ 4120 w 541545"/>
                  <a:gd name="connsiteY23" fmla="*/ 380176 h 566620"/>
                  <a:gd name="connsiteX24" fmla="*/ 33128 w 541545"/>
                  <a:gd name="connsiteY24" fmla="*/ 450380 h 566620"/>
                  <a:gd name="connsiteX25" fmla="*/ 194939 w 541545"/>
                  <a:gd name="connsiteY25" fmla="*/ 517569 h 566620"/>
                  <a:gd name="connsiteX26" fmla="*/ 203548 w 541545"/>
                  <a:gd name="connsiteY26" fmla="*/ 519264 h 566620"/>
                  <a:gd name="connsiteX27" fmla="*/ 287786 w 541545"/>
                  <a:gd name="connsiteY27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2366 w 541545"/>
                  <a:gd name="connsiteY20" fmla="*/ 383573 h 566620"/>
                  <a:gd name="connsiteX21" fmla="*/ 74325 w 541545"/>
                  <a:gd name="connsiteY21" fmla="*/ 351167 h 566620"/>
                  <a:gd name="connsiteX22" fmla="*/ 4120 w 541545"/>
                  <a:gd name="connsiteY22" fmla="*/ 380176 h 566620"/>
                  <a:gd name="connsiteX23" fmla="*/ 33128 w 541545"/>
                  <a:gd name="connsiteY23" fmla="*/ 450380 h 566620"/>
                  <a:gd name="connsiteX24" fmla="*/ 194939 w 541545"/>
                  <a:gd name="connsiteY24" fmla="*/ 517569 h 566620"/>
                  <a:gd name="connsiteX25" fmla="*/ 203548 w 541545"/>
                  <a:gd name="connsiteY25" fmla="*/ 519264 h 566620"/>
                  <a:gd name="connsiteX26" fmla="*/ 287786 w 541545"/>
                  <a:gd name="connsiteY26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2366 w 541545"/>
                  <a:gd name="connsiteY20" fmla="*/ 383573 h 566620"/>
                  <a:gd name="connsiteX21" fmla="*/ 74325 w 541545"/>
                  <a:gd name="connsiteY21" fmla="*/ 351167 h 566620"/>
                  <a:gd name="connsiteX22" fmla="*/ 4120 w 541545"/>
                  <a:gd name="connsiteY22" fmla="*/ 380176 h 566620"/>
                  <a:gd name="connsiteX23" fmla="*/ 33128 w 541545"/>
                  <a:gd name="connsiteY23" fmla="*/ 450380 h 566620"/>
                  <a:gd name="connsiteX24" fmla="*/ 194939 w 541545"/>
                  <a:gd name="connsiteY24" fmla="*/ 517569 h 566620"/>
                  <a:gd name="connsiteX25" fmla="*/ 287786 w 541545"/>
                  <a:gd name="connsiteY25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01048 w 541545"/>
                  <a:gd name="connsiteY7" fmla="*/ 280077 h 566620"/>
                  <a:gd name="connsiteX8" fmla="*/ 401048 w 541545"/>
                  <a:gd name="connsiteY8" fmla="*/ 66724 h 566620"/>
                  <a:gd name="connsiteX9" fmla="*/ 362594 w 541545"/>
                  <a:gd name="connsiteY9" fmla="*/ 28270 h 566620"/>
                  <a:gd name="connsiteX10" fmla="*/ 324140 w 541545"/>
                  <a:gd name="connsiteY10" fmla="*/ 66724 h 566620"/>
                  <a:gd name="connsiteX11" fmla="*/ 308530 w 541545"/>
                  <a:gd name="connsiteY11" fmla="*/ 255145 h 566620"/>
                  <a:gd name="connsiteX12" fmla="*/ 241488 w 541545"/>
                  <a:gd name="connsiteY12" fmla="*/ 31117 h 566620"/>
                  <a:gd name="connsiteX13" fmla="*/ 194391 w 541545"/>
                  <a:gd name="connsiteY13" fmla="*/ 3926 h 566620"/>
                  <a:gd name="connsiteX14" fmla="*/ 167200 w 541545"/>
                  <a:gd name="connsiteY14" fmla="*/ 51022 h 566620"/>
                  <a:gd name="connsiteX15" fmla="*/ 208700 w 541545"/>
                  <a:gd name="connsiteY15" fmla="*/ 272866 h 566620"/>
                  <a:gd name="connsiteX16" fmla="*/ 92040 w 541545"/>
                  <a:gd name="connsiteY16" fmla="*/ 122482 h 566620"/>
                  <a:gd name="connsiteX17" fmla="*/ 38458 w 541545"/>
                  <a:gd name="connsiteY17" fmla="*/ 113185 h 566620"/>
                  <a:gd name="connsiteX18" fmla="*/ 29161 w 541545"/>
                  <a:gd name="connsiteY18" fmla="*/ 166767 h 566620"/>
                  <a:gd name="connsiteX19" fmla="*/ 152366 w 541545"/>
                  <a:gd name="connsiteY19" fmla="*/ 383573 h 566620"/>
                  <a:gd name="connsiteX20" fmla="*/ 74325 w 541545"/>
                  <a:gd name="connsiteY20" fmla="*/ 351167 h 566620"/>
                  <a:gd name="connsiteX21" fmla="*/ 4120 w 541545"/>
                  <a:gd name="connsiteY21" fmla="*/ 380176 h 566620"/>
                  <a:gd name="connsiteX22" fmla="*/ 33128 w 541545"/>
                  <a:gd name="connsiteY22" fmla="*/ 450380 h 566620"/>
                  <a:gd name="connsiteX23" fmla="*/ 194939 w 541545"/>
                  <a:gd name="connsiteY23" fmla="*/ 517569 h 566620"/>
                  <a:gd name="connsiteX24" fmla="*/ 287786 w 541545"/>
                  <a:gd name="connsiteY24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399930 w 541545"/>
                  <a:gd name="connsiteY7" fmla="*/ 291611 h 566620"/>
                  <a:gd name="connsiteX8" fmla="*/ 401048 w 541545"/>
                  <a:gd name="connsiteY8" fmla="*/ 66724 h 566620"/>
                  <a:gd name="connsiteX9" fmla="*/ 362594 w 541545"/>
                  <a:gd name="connsiteY9" fmla="*/ 28270 h 566620"/>
                  <a:gd name="connsiteX10" fmla="*/ 324140 w 541545"/>
                  <a:gd name="connsiteY10" fmla="*/ 66724 h 566620"/>
                  <a:gd name="connsiteX11" fmla="*/ 308530 w 541545"/>
                  <a:gd name="connsiteY11" fmla="*/ 255145 h 566620"/>
                  <a:gd name="connsiteX12" fmla="*/ 241488 w 541545"/>
                  <a:gd name="connsiteY12" fmla="*/ 31117 h 566620"/>
                  <a:gd name="connsiteX13" fmla="*/ 194391 w 541545"/>
                  <a:gd name="connsiteY13" fmla="*/ 3926 h 566620"/>
                  <a:gd name="connsiteX14" fmla="*/ 167200 w 541545"/>
                  <a:gd name="connsiteY14" fmla="*/ 51022 h 566620"/>
                  <a:gd name="connsiteX15" fmla="*/ 208700 w 541545"/>
                  <a:gd name="connsiteY15" fmla="*/ 272866 h 566620"/>
                  <a:gd name="connsiteX16" fmla="*/ 92040 w 541545"/>
                  <a:gd name="connsiteY16" fmla="*/ 122482 h 566620"/>
                  <a:gd name="connsiteX17" fmla="*/ 38458 w 541545"/>
                  <a:gd name="connsiteY17" fmla="*/ 113185 h 566620"/>
                  <a:gd name="connsiteX18" fmla="*/ 29161 w 541545"/>
                  <a:gd name="connsiteY18" fmla="*/ 166767 h 566620"/>
                  <a:gd name="connsiteX19" fmla="*/ 152366 w 541545"/>
                  <a:gd name="connsiteY19" fmla="*/ 383573 h 566620"/>
                  <a:gd name="connsiteX20" fmla="*/ 74325 w 541545"/>
                  <a:gd name="connsiteY20" fmla="*/ 351167 h 566620"/>
                  <a:gd name="connsiteX21" fmla="*/ 4120 w 541545"/>
                  <a:gd name="connsiteY21" fmla="*/ 380176 h 566620"/>
                  <a:gd name="connsiteX22" fmla="*/ 33128 w 541545"/>
                  <a:gd name="connsiteY22" fmla="*/ 450380 h 566620"/>
                  <a:gd name="connsiteX23" fmla="*/ 194939 w 541545"/>
                  <a:gd name="connsiteY23" fmla="*/ 517569 h 566620"/>
                  <a:gd name="connsiteX24" fmla="*/ 287786 w 541545"/>
                  <a:gd name="connsiteY24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537606 w 541545"/>
                  <a:gd name="connsiteY3" fmla="*/ 205959 h 566620"/>
                  <a:gd name="connsiteX4" fmla="*/ 523953 w 541545"/>
                  <a:gd name="connsiteY4" fmla="*/ 160918 h 566620"/>
                  <a:gd name="connsiteX5" fmla="*/ 478912 w 541545"/>
                  <a:gd name="connsiteY5" fmla="*/ 174570 h 566620"/>
                  <a:gd name="connsiteX6" fmla="*/ 399930 w 541545"/>
                  <a:gd name="connsiteY6" fmla="*/ 291611 h 566620"/>
                  <a:gd name="connsiteX7" fmla="*/ 401048 w 541545"/>
                  <a:gd name="connsiteY7" fmla="*/ 66724 h 566620"/>
                  <a:gd name="connsiteX8" fmla="*/ 362594 w 541545"/>
                  <a:gd name="connsiteY8" fmla="*/ 28270 h 566620"/>
                  <a:gd name="connsiteX9" fmla="*/ 324140 w 541545"/>
                  <a:gd name="connsiteY9" fmla="*/ 66724 h 566620"/>
                  <a:gd name="connsiteX10" fmla="*/ 308530 w 541545"/>
                  <a:gd name="connsiteY10" fmla="*/ 255145 h 566620"/>
                  <a:gd name="connsiteX11" fmla="*/ 241488 w 541545"/>
                  <a:gd name="connsiteY11" fmla="*/ 31117 h 566620"/>
                  <a:gd name="connsiteX12" fmla="*/ 194391 w 541545"/>
                  <a:gd name="connsiteY12" fmla="*/ 3926 h 566620"/>
                  <a:gd name="connsiteX13" fmla="*/ 167200 w 541545"/>
                  <a:gd name="connsiteY13" fmla="*/ 51022 h 566620"/>
                  <a:gd name="connsiteX14" fmla="*/ 208700 w 541545"/>
                  <a:gd name="connsiteY14" fmla="*/ 272866 h 566620"/>
                  <a:gd name="connsiteX15" fmla="*/ 92040 w 541545"/>
                  <a:gd name="connsiteY15" fmla="*/ 122482 h 566620"/>
                  <a:gd name="connsiteX16" fmla="*/ 38458 w 541545"/>
                  <a:gd name="connsiteY16" fmla="*/ 113185 h 566620"/>
                  <a:gd name="connsiteX17" fmla="*/ 29161 w 541545"/>
                  <a:gd name="connsiteY17" fmla="*/ 166767 h 566620"/>
                  <a:gd name="connsiteX18" fmla="*/ 152366 w 541545"/>
                  <a:gd name="connsiteY18" fmla="*/ 383573 h 566620"/>
                  <a:gd name="connsiteX19" fmla="*/ 74325 w 541545"/>
                  <a:gd name="connsiteY19" fmla="*/ 351167 h 566620"/>
                  <a:gd name="connsiteX20" fmla="*/ 4120 w 541545"/>
                  <a:gd name="connsiteY20" fmla="*/ 380176 h 566620"/>
                  <a:gd name="connsiteX21" fmla="*/ 33128 w 541545"/>
                  <a:gd name="connsiteY21" fmla="*/ 450380 h 566620"/>
                  <a:gd name="connsiteX22" fmla="*/ 194939 w 541545"/>
                  <a:gd name="connsiteY22" fmla="*/ 517569 h 566620"/>
                  <a:gd name="connsiteX23" fmla="*/ 287786 w 541545"/>
                  <a:gd name="connsiteY23" fmla="*/ 565278 h 566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541545" h="566620">
                    <a:moveTo>
                      <a:pt x="287786" y="565278"/>
                    </a:moveTo>
                    <a:cubicBezTo>
                      <a:pt x="305991" y="567813"/>
                      <a:pt x="324993" y="566821"/>
                      <a:pt x="343865" y="561764"/>
                    </a:cubicBezTo>
                    <a:cubicBezTo>
                      <a:pt x="419349" y="541538"/>
                      <a:pt x="464144" y="463949"/>
                      <a:pt x="443918" y="388465"/>
                    </a:cubicBezTo>
                    <a:lnTo>
                      <a:pt x="537606" y="205959"/>
                    </a:lnTo>
                    <a:cubicBezTo>
                      <a:pt x="546273" y="189751"/>
                      <a:pt x="540161" y="169586"/>
                      <a:pt x="523953" y="160918"/>
                    </a:cubicBezTo>
                    <a:cubicBezTo>
                      <a:pt x="507745" y="152250"/>
                      <a:pt x="487580" y="158363"/>
                      <a:pt x="478912" y="174570"/>
                    </a:cubicBezTo>
                    <a:lnTo>
                      <a:pt x="399930" y="291611"/>
                    </a:lnTo>
                    <a:cubicBezTo>
                      <a:pt x="400303" y="216649"/>
                      <a:pt x="400675" y="141686"/>
                      <a:pt x="401048" y="66724"/>
                    </a:cubicBezTo>
                    <a:cubicBezTo>
                      <a:pt x="401048" y="45486"/>
                      <a:pt x="383832" y="28270"/>
                      <a:pt x="362594" y="28270"/>
                    </a:cubicBezTo>
                    <a:cubicBezTo>
                      <a:pt x="341356" y="28270"/>
                      <a:pt x="324140" y="45486"/>
                      <a:pt x="324140" y="66724"/>
                    </a:cubicBezTo>
                    <a:lnTo>
                      <a:pt x="308530" y="255145"/>
                    </a:lnTo>
                    <a:cubicBezTo>
                      <a:pt x="294755" y="249211"/>
                      <a:pt x="263113" y="69411"/>
                      <a:pt x="241488" y="31117"/>
                    </a:cubicBezTo>
                    <a:cubicBezTo>
                      <a:pt x="219863" y="-7177"/>
                      <a:pt x="214906" y="-1571"/>
                      <a:pt x="194391" y="3926"/>
                    </a:cubicBezTo>
                    <a:cubicBezTo>
                      <a:pt x="173877" y="9423"/>
                      <a:pt x="161703" y="30508"/>
                      <a:pt x="167200" y="51022"/>
                    </a:cubicBezTo>
                    <a:lnTo>
                      <a:pt x="208700" y="272866"/>
                    </a:lnTo>
                    <a:cubicBezTo>
                      <a:pt x="196173" y="284776"/>
                      <a:pt x="122402" y="145355"/>
                      <a:pt x="92040" y="122482"/>
                    </a:cubicBezTo>
                    <a:cubicBezTo>
                      <a:pt x="61678" y="99609"/>
                      <a:pt x="55822" y="100956"/>
                      <a:pt x="38458" y="113185"/>
                    </a:cubicBezTo>
                    <a:cubicBezTo>
                      <a:pt x="21094" y="125414"/>
                      <a:pt x="16932" y="149403"/>
                      <a:pt x="29161" y="166767"/>
                    </a:cubicBezTo>
                    <a:lnTo>
                      <a:pt x="152366" y="383573"/>
                    </a:lnTo>
                    <a:lnTo>
                      <a:pt x="74325" y="351167"/>
                    </a:lnTo>
                    <a:cubicBezTo>
                      <a:pt x="46927" y="339791"/>
                      <a:pt x="15496" y="352779"/>
                      <a:pt x="4120" y="380176"/>
                    </a:cubicBezTo>
                    <a:cubicBezTo>
                      <a:pt x="-7256" y="407573"/>
                      <a:pt x="5731" y="439004"/>
                      <a:pt x="33128" y="450380"/>
                    </a:cubicBezTo>
                    <a:lnTo>
                      <a:pt x="194939" y="517569"/>
                    </a:lnTo>
                    <a:cubicBezTo>
                      <a:pt x="237382" y="536719"/>
                      <a:pt x="262965" y="557912"/>
                      <a:pt x="287786" y="565278"/>
                    </a:cubicBez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07" name="台形 441">
                <a:extLst>
                  <a:ext uri="{FF2B5EF4-FFF2-40B4-BE49-F238E27FC236}">
                    <a16:creationId xmlns:a16="http://schemas.microsoft.com/office/drawing/2014/main" id="{0890EF6A-0A4C-9784-A1F3-04FB4533B795}"/>
                  </a:ext>
                </a:extLst>
              </p:cNvPr>
              <p:cNvSpPr/>
              <p:nvPr/>
            </p:nvSpPr>
            <p:spPr bwMode="auto">
              <a:xfrm rot="12600000" flipH="1">
                <a:off x="4835146" y="5843077"/>
                <a:ext cx="462048" cy="594061"/>
              </a:xfrm>
              <a:custGeom>
                <a:avLst/>
                <a:gdLst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0 w 209542"/>
                  <a:gd name="connsiteY4" fmla="*/ 350865 h 35086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78140 w 209542"/>
                  <a:gd name="connsiteY4" fmla="*/ 350305 h 350865"/>
                  <a:gd name="connsiteX5" fmla="*/ 0 w 209542"/>
                  <a:gd name="connsiteY5" fmla="*/ 350865 h 350865"/>
                  <a:gd name="connsiteX0" fmla="*/ 78140 w 209542"/>
                  <a:gd name="connsiteY0" fmla="*/ 350305 h 441745"/>
                  <a:gd name="connsiteX1" fmla="*/ 0 w 209542"/>
                  <a:gd name="connsiteY1" fmla="*/ 350865 h 441745"/>
                  <a:gd name="connsiteX2" fmla="*/ 55154 w 209542"/>
                  <a:gd name="connsiteY2" fmla="*/ 0 h 441745"/>
                  <a:gd name="connsiteX3" fmla="*/ 154388 w 209542"/>
                  <a:gd name="connsiteY3" fmla="*/ 0 h 441745"/>
                  <a:gd name="connsiteX4" fmla="*/ 209542 w 209542"/>
                  <a:gd name="connsiteY4" fmla="*/ 350865 h 441745"/>
                  <a:gd name="connsiteX5" fmla="*/ 169580 w 209542"/>
                  <a:gd name="connsiteY5" fmla="*/ 441745 h 441745"/>
                  <a:gd name="connsiteX0" fmla="*/ 0 w 209542"/>
                  <a:gd name="connsiteY0" fmla="*/ 350865 h 441745"/>
                  <a:gd name="connsiteX1" fmla="*/ 55154 w 209542"/>
                  <a:gd name="connsiteY1" fmla="*/ 0 h 441745"/>
                  <a:gd name="connsiteX2" fmla="*/ 154388 w 209542"/>
                  <a:gd name="connsiteY2" fmla="*/ 0 h 441745"/>
                  <a:gd name="connsiteX3" fmla="*/ 209542 w 209542"/>
                  <a:gd name="connsiteY3" fmla="*/ 350865 h 441745"/>
                  <a:gd name="connsiteX4" fmla="*/ 169580 w 209542"/>
                  <a:gd name="connsiteY4" fmla="*/ 441745 h 44174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9542" h="350865">
                    <a:moveTo>
                      <a:pt x="0" y="350865"/>
                    </a:moveTo>
                    <a:lnTo>
                      <a:pt x="55154" y="0"/>
                    </a:lnTo>
                    <a:lnTo>
                      <a:pt x="154388" y="0"/>
                    </a:lnTo>
                    <a:lnTo>
                      <a:pt x="209542" y="350865"/>
                    </a:lnTo>
                  </a:path>
                </a:pathLst>
              </a:custGeom>
              <a:solidFill>
                <a:srgbClr val="C0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9" name="台形 441">
                <a:extLst>
                  <a:ext uri="{FF2B5EF4-FFF2-40B4-BE49-F238E27FC236}">
                    <a16:creationId xmlns:a16="http://schemas.microsoft.com/office/drawing/2014/main" id="{017BD631-46B5-F7C4-840D-412F0847EC19}"/>
                  </a:ext>
                </a:extLst>
              </p:cNvPr>
              <p:cNvSpPr/>
              <p:nvPr/>
            </p:nvSpPr>
            <p:spPr bwMode="auto">
              <a:xfrm rot="12600000" flipH="1">
                <a:off x="4757902" y="6280949"/>
                <a:ext cx="369519" cy="158980"/>
              </a:xfrm>
              <a:custGeom>
                <a:avLst/>
                <a:gdLst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0 w 209542"/>
                  <a:gd name="connsiteY4" fmla="*/ 350865 h 35086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78140 w 209542"/>
                  <a:gd name="connsiteY4" fmla="*/ 350305 h 350865"/>
                  <a:gd name="connsiteX5" fmla="*/ 0 w 209542"/>
                  <a:gd name="connsiteY5" fmla="*/ 350865 h 350865"/>
                  <a:gd name="connsiteX0" fmla="*/ 78140 w 209542"/>
                  <a:gd name="connsiteY0" fmla="*/ 350305 h 441745"/>
                  <a:gd name="connsiteX1" fmla="*/ 0 w 209542"/>
                  <a:gd name="connsiteY1" fmla="*/ 350865 h 441745"/>
                  <a:gd name="connsiteX2" fmla="*/ 55154 w 209542"/>
                  <a:gd name="connsiteY2" fmla="*/ 0 h 441745"/>
                  <a:gd name="connsiteX3" fmla="*/ 154388 w 209542"/>
                  <a:gd name="connsiteY3" fmla="*/ 0 h 441745"/>
                  <a:gd name="connsiteX4" fmla="*/ 209542 w 209542"/>
                  <a:gd name="connsiteY4" fmla="*/ 350865 h 441745"/>
                  <a:gd name="connsiteX5" fmla="*/ 169580 w 209542"/>
                  <a:gd name="connsiteY5" fmla="*/ 441745 h 441745"/>
                  <a:gd name="connsiteX0" fmla="*/ 0 w 209542"/>
                  <a:gd name="connsiteY0" fmla="*/ 350865 h 441745"/>
                  <a:gd name="connsiteX1" fmla="*/ 55154 w 209542"/>
                  <a:gd name="connsiteY1" fmla="*/ 0 h 441745"/>
                  <a:gd name="connsiteX2" fmla="*/ 154388 w 209542"/>
                  <a:gd name="connsiteY2" fmla="*/ 0 h 441745"/>
                  <a:gd name="connsiteX3" fmla="*/ 209542 w 209542"/>
                  <a:gd name="connsiteY3" fmla="*/ 350865 h 441745"/>
                  <a:gd name="connsiteX4" fmla="*/ 169580 w 209542"/>
                  <a:gd name="connsiteY4" fmla="*/ 441745 h 44174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0 w 209542"/>
                  <a:gd name="connsiteY4" fmla="*/ 350865 h 350865"/>
                  <a:gd name="connsiteX0" fmla="*/ 0 w 209542"/>
                  <a:gd name="connsiteY0" fmla="*/ 351883 h 351883"/>
                  <a:gd name="connsiteX1" fmla="*/ 30242 w 209542"/>
                  <a:gd name="connsiteY1" fmla="*/ -1 h 351883"/>
                  <a:gd name="connsiteX2" fmla="*/ 154388 w 209542"/>
                  <a:gd name="connsiteY2" fmla="*/ 1018 h 351883"/>
                  <a:gd name="connsiteX3" fmla="*/ 209542 w 209542"/>
                  <a:gd name="connsiteY3" fmla="*/ 351883 h 351883"/>
                  <a:gd name="connsiteX4" fmla="*/ 0 w 209542"/>
                  <a:gd name="connsiteY4" fmla="*/ 351883 h 351883"/>
                  <a:gd name="connsiteX0" fmla="*/ 0 w 209542"/>
                  <a:gd name="connsiteY0" fmla="*/ 351883 h 351883"/>
                  <a:gd name="connsiteX1" fmla="*/ 30242 w 209542"/>
                  <a:gd name="connsiteY1" fmla="*/ -1 h 351883"/>
                  <a:gd name="connsiteX2" fmla="*/ 177195 w 209542"/>
                  <a:gd name="connsiteY2" fmla="*/ 1473 h 351883"/>
                  <a:gd name="connsiteX3" fmla="*/ 209542 w 209542"/>
                  <a:gd name="connsiteY3" fmla="*/ 351883 h 351883"/>
                  <a:gd name="connsiteX4" fmla="*/ 0 w 209542"/>
                  <a:gd name="connsiteY4" fmla="*/ 351883 h 3518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09542" h="351883">
                    <a:moveTo>
                      <a:pt x="0" y="351883"/>
                    </a:moveTo>
                    <a:lnTo>
                      <a:pt x="30242" y="-1"/>
                    </a:lnTo>
                    <a:lnTo>
                      <a:pt x="177195" y="1473"/>
                    </a:lnTo>
                    <a:lnTo>
                      <a:pt x="209542" y="351883"/>
                    </a:lnTo>
                    <a:lnTo>
                      <a:pt x="0" y="351883"/>
                    </a:lnTo>
                    <a:close/>
                  </a:path>
                </a:pathLst>
              </a:custGeom>
              <a:solidFill>
                <a:srgbClr val="FF99CC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6" name="グループ化 25">
              <a:extLst>
                <a:ext uri="{FF2B5EF4-FFF2-40B4-BE49-F238E27FC236}">
                  <a16:creationId xmlns:a16="http://schemas.microsoft.com/office/drawing/2014/main" id="{E81010CD-DFA0-79FA-94CE-85B3057F5781}"/>
                </a:ext>
              </a:extLst>
            </p:cNvPr>
            <p:cNvGrpSpPr/>
            <p:nvPr/>
          </p:nvGrpSpPr>
          <p:grpSpPr>
            <a:xfrm flipH="1">
              <a:off x="4285570" y="4886512"/>
              <a:ext cx="780235" cy="1059229"/>
              <a:chOff x="4516959" y="5843077"/>
              <a:chExt cx="780235" cy="1059229"/>
            </a:xfrm>
          </p:grpSpPr>
          <p:sp>
            <p:nvSpPr>
              <p:cNvPr id="103" name="角丸四角形 559">
                <a:extLst>
                  <a:ext uri="{FF2B5EF4-FFF2-40B4-BE49-F238E27FC236}">
                    <a16:creationId xmlns:a16="http://schemas.microsoft.com/office/drawing/2014/main" id="{77B9CA9C-C9E5-46FD-FB69-2BE712CFAC30}"/>
                  </a:ext>
                </a:extLst>
              </p:cNvPr>
              <p:cNvSpPr/>
              <p:nvPr/>
            </p:nvSpPr>
            <p:spPr bwMode="auto">
              <a:xfrm rot="11514119" flipH="1">
                <a:off x="4516959" y="6335686"/>
                <a:ext cx="541545" cy="566620"/>
              </a:xfrm>
              <a:custGeom>
                <a:avLst/>
                <a:gdLst>
                  <a:gd name="connsiteX0" fmla="*/ 287786 w 541545"/>
                  <a:gd name="connsiteY0" fmla="*/ 562671 h 564013"/>
                  <a:gd name="connsiteX1" fmla="*/ 343865 w 541545"/>
                  <a:gd name="connsiteY1" fmla="*/ 559157 h 564013"/>
                  <a:gd name="connsiteX2" fmla="*/ 443918 w 541545"/>
                  <a:gd name="connsiteY2" fmla="*/ 385858 h 564013"/>
                  <a:gd name="connsiteX3" fmla="*/ 442612 w 541545"/>
                  <a:gd name="connsiteY3" fmla="*/ 380983 h 564013"/>
                  <a:gd name="connsiteX4" fmla="*/ 537606 w 541545"/>
                  <a:gd name="connsiteY4" fmla="*/ 203352 h 564013"/>
                  <a:gd name="connsiteX5" fmla="*/ 523953 w 541545"/>
                  <a:gd name="connsiteY5" fmla="*/ 158311 h 564013"/>
                  <a:gd name="connsiteX6" fmla="*/ 478912 w 541545"/>
                  <a:gd name="connsiteY6" fmla="*/ 171963 h 564013"/>
                  <a:gd name="connsiteX7" fmla="*/ 411711 w 541545"/>
                  <a:gd name="connsiteY7" fmla="*/ 297623 h 564013"/>
                  <a:gd name="connsiteX8" fmla="*/ 401048 w 541545"/>
                  <a:gd name="connsiteY8" fmla="*/ 277470 h 564013"/>
                  <a:gd name="connsiteX9" fmla="*/ 401048 w 541545"/>
                  <a:gd name="connsiteY9" fmla="*/ 64117 h 564013"/>
                  <a:gd name="connsiteX10" fmla="*/ 362594 w 541545"/>
                  <a:gd name="connsiteY10" fmla="*/ 25663 h 564013"/>
                  <a:gd name="connsiteX11" fmla="*/ 324140 w 541545"/>
                  <a:gd name="connsiteY11" fmla="*/ 64117 h 564013"/>
                  <a:gd name="connsiteX12" fmla="*/ 324140 w 541545"/>
                  <a:gd name="connsiteY12" fmla="*/ 231082 h 564013"/>
                  <a:gd name="connsiteX13" fmla="*/ 294917 w 541545"/>
                  <a:gd name="connsiteY13" fmla="*/ 227912 h 564013"/>
                  <a:gd name="connsiteX14" fmla="*/ 241488 w 541545"/>
                  <a:gd name="connsiteY14" fmla="*/ 28510 h 564013"/>
                  <a:gd name="connsiteX15" fmla="*/ 194391 w 541545"/>
                  <a:gd name="connsiteY15" fmla="*/ 1319 h 564013"/>
                  <a:gd name="connsiteX16" fmla="*/ 167200 w 541545"/>
                  <a:gd name="connsiteY16" fmla="*/ 48415 h 564013"/>
                  <a:gd name="connsiteX17" fmla="*/ 220630 w 541545"/>
                  <a:gd name="connsiteY17" fmla="*/ 247817 h 564013"/>
                  <a:gd name="connsiteX18" fmla="*/ 92040 w 541545"/>
                  <a:gd name="connsiteY18" fmla="*/ 119875 h 564013"/>
                  <a:gd name="connsiteX19" fmla="*/ 38458 w 541545"/>
                  <a:gd name="connsiteY19" fmla="*/ 110578 h 564013"/>
                  <a:gd name="connsiteX20" fmla="*/ 29161 w 541545"/>
                  <a:gd name="connsiteY20" fmla="*/ 164160 h 564013"/>
                  <a:gd name="connsiteX21" fmla="*/ 154214 w 541545"/>
                  <a:gd name="connsiteY21" fmla="*/ 341721 h 564013"/>
                  <a:gd name="connsiteX22" fmla="*/ 152366 w 541545"/>
                  <a:gd name="connsiteY22" fmla="*/ 380966 h 564013"/>
                  <a:gd name="connsiteX23" fmla="*/ 74325 w 541545"/>
                  <a:gd name="connsiteY23" fmla="*/ 348560 h 564013"/>
                  <a:gd name="connsiteX24" fmla="*/ 4120 w 541545"/>
                  <a:gd name="connsiteY24" fmla="*/ 377569 h 564013"/>
                  <a:gd name="connsiteX25" fmla="*/ 33128 w 541545"/>
                  <a:gd name="connsiteY25" fmla="*/ 447773 h 564013"/>
                  <a:gd name="connsiteX26" fmla="*/ 194939 w 541545"/>
                  <a:gd name="connsiteY26" fmla="*/ 514962 h 564013"/>
                  <a:gd name="connsiteX27" fmla="*/ 203548 w 541545"/>
                  <a:gd name="connsiteY27" fmla="*/ 516657 h 564013"/>
                  <a:gd name="connsiteX28" fmla="*/ 287786 w 541545"/>
                  <a:gd name="connsiteY28" fmla="*/ 562671 h 564013"/>
                  <a:gd name="connsiteX0" fmla="*/ 287786 w 541545"/>
                  <a:gd name="connsiteY0" fmla="*/ 562671 h 564013"/>
                  <a:gd name="connsiteX1" fmla="*/ 343865 w 541545"/>
                  <a:gd name="connsiteY1" fmla="*/ 559157 h 564013"/>
                  <a:gd name="connsiteX2" fmla="*/ 443918 w 541545"/>
                  <a:gd name="connsiteY2" fmla="*/ 385858 h 564013"/>
                  <a:gd name="connsiteX3" fmla="*/ 442612 w 541545"/>
                  <a:gd name="connsiteY3" fmla="*/ 380983 h 564013"/>
                  <a:gd name="connsiteX4" fmla="*/ 537606 w 541545"/>
                  <a:gd name="connsiteY4" fmla="*/ 203352 h 564013"/>
                  <a:gd name="connsiteX5" fmla="*/ 523953 w 541545"/>
                  <a:gd name="connsiteY5" fmla="*/ 158311 h 564013"/>
                  <a:gd name="connsiteX6" fmla="*/ 478912 w 541545"/>
                  <a:gd name="connsiteY6" fmla="*/ 171963 h 564013"/>
                  <a:gd name="connsiteX7" fmla="*/ 411711 w 541545"/>
                  <a:gd name="connsiteY7" fmla="*/ 297623 h 564013"/>
                  <a:gd name="connsiteX8" fmla="*/ 401048 w 541545"/>
                  <a:gd name="connsiteY8" fmla="*/ 277470 h 564013"/>
                  <a:gd name="connsiteX9" fmla="*/ 401048 w 541545"/>
                  <a:gd name="connsiteY9" fmla="*/ 64117 h 564013"/>
                  <a:gd name="connsiteX10" fmla="*/ 362594 w 541545"/>
                  <a:gd name="connsiteY10" fmla="*/ 25663 h 564013"/>
                  <a:gd name="connsiteX11" fmla="*/ 324140 w 541545"/>
                  <a:gd name="connsiteY11" fmla="*/ 64117 h 564013"/>
                  <a:gd name="connsiteX12" fmla="*/ 324140 w 541545"/>
                  <a:gd name="connsiteY12" fmla="*/ 231082 h 564013"/>
                  <a:gd name="connsiteX13" fmla="*/ 294917 w 541545"/>
                  <a:gd name="connsiteY13" fmla="*/ 227912 h 564013"/>
                  <a:gd name="connsiteX14" fmla="*/ 241488 w 541545"/>
                  <a:gd name="connsiteY14" fmla="*/ 28510 h 564013"/>
                  <a:gd name="connsiteX15" fmla="*/ 194391 w 541545"/>
                  <a:gd name="connsiteY15" fmla="*/ 1319 h 564013"/>
                  <a:gd name="connsiteX16" fmla="*/ 167200 w 541545"/>
                  <a:gd name="connsiteY16" fmla="*/ 48415 h 564013"/>
                  <a:gd name="connsiteX17" fmla="*/ 208700 w 541545"/>
                  <a:gd name="connsiteY17" fmla="*/ 270259 h 564013"/>
                  <a:gd name="connsiteX18" fmla="*/ 92040 w 541545"/>
                  <a:gd name="connsiteY18" fmla="*/ 119875 h 564013"/>
                  <a:gd name="connsiteX19" fmla="*/ 38458 w 541545"/>
                  <a:gd name="connsiteY19" fmla="*/ 110578 h 564013"/>
                  <a:gd name="connsiteX20" fmla="*/ 29161 w 541545"/>
                  <a:gd name="connsiteY20" fmla="*/ 164160 h 564013"/>
                  <a:gd name="connsiteX21" fmla="*/ 154214 w 541545"/>
                  <a:gd name="connsiteY21" fmla="*/ 341721 h 564013"/>
                  <a:gd name="connsiteX22" fmla="*/ 152366 w 541545"/>
                  <a:gd name="connsiteY22" fmla="*/ 380966 h 564013"/>
                  <a:gd name="connsiteX23" fmla="*/ 74325 w 541545"/>
                  <a:gd name="connsiteY23" fmla="*/ 348560 h 564013"/>
                  <a:gd name="connsiteX24" fmla="*/ 4120 w 541545"/>
                  <a:gd name="connsiteY24" fmla="*/ 377569 h 564013"/>
                  <a:gd name="connsiteX25" fmla="*/ 33128 w 541545"/>
                  <a:gd name="connsiteY25" fmla="*/ 447773 h 564013"/>
                  <a:gd name="connsiteX26" fmla="*/ 194939 w 541545"/>
                  <a:gd name="connsiteY26" fmla="*/ 514962 h 564013"/>
                  <a:gd name="connsiteX27" fmla="*/ 203548 w 541545"/>
                  <a:gd name="connsiteY27" fmla="*/ 516657 h 564013"/>
                  <a:gd name="connsiteX28" fmla="*/ 287786 w 541545"/>
                  <a:gd name="connsiteY28" fmla="*/ 562671 h 564013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24140 w 541545"/>
                  <a:gd name="connsiteY12" fmla="*/ 233689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4214 w 541545"/>
                  <a:gd name="connsiteY20" fmla="*/ 344328 h 566620"/>
                  <a:gd name="connsiteX21" fmla="*/ 152366 w 541545"/>
                  <a:gd name="connsiteY21" fmla="*/ 383573 h 566620"/>
                  <a:gd name="connsiteX22" fmla="*/ 74325 w 541545"/>
                  <a:gd name="connsiteY22" fmla="*/ 351167 h 566620"/>
                  <a:gd name="connsiteX23" fmla="*/ 4120 w 541545"/>
                  <a:gd name="connsiteY23" fmla="*/ 380176 h 566620"/>
                  <a:gd name="connsiteX24" fmla="*/ 33128 w 541545"/>
                  <a:gd name="connsiteY24" fmla="*/ 450380 h 566620"/>
                  <a:gd name="connsiteX25" fmla="*/ 194939 w 541545"/>
                  <a:gd name="connsiteY25" fmla="*/ 517569 h 566620"/>
                  <a:gd name="connsiteX26" fmla="*/ 203548 w 541545"/>
                  <a:gd name="connsiteY26" fmla="*/ 519264 h 566620"/>
                  <a:gd name="connsiteX27" fmla="*/ 287786 w 541545"/>
                  <a:gd name="connsiteY27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4214 w 541545"/>
                  <a:gd name="connsiteY20" fmla="*/ 344328 h 566620"/>
                  <a:gd name="connsiteX21" fmla="*/ 152366 w 541545"/>
                  <a:gd name="connsiteY21" fmla="*/ 383573 h 566620"/>
                  <a:gd name="connsiteX22" fmla="*/ 74325 w 541545"/>
                  <a:gd name="connsiteY22" fmla="*/ 351167 h 566620"/>
                  <a:gd name="connsiteX23" fmla="*/ 4120 w 541545"/>
                  <a:gd name="connsiteY23" fmla="*/ 380176 h 566620"/>
                  <a:gd name="connsiteX24" fmla="*/ 33128 w 541545"/>
                  <a:gd name="connsiteY24" fmla="*/ 450380 h 566620"/>
                  <a:gd name="connsiteX25" fmla="*/ 194939 w 541545"/>
                  <a:gd name="connsiteY25" fmla="*/ 517569 h 566620"/>
                  <a:gd name="connsiteX26" fmla="*/ 203548 w 541545"/>
                  <a:gd name="connsiteY26" fmla="*/ 519264 h 566620"/>
                  <a:gd name="connsiteX27" fmla="*/ 287786 w 541545"/>
                  <a:gd name="connsiteY27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2366 w 541545"/>
                  <a:gd name="connsiteY20" fmla="*/ 383573 h 566620"/>
                  <a:gd name="connsiteX21" fmla="*/ 74325 w 541545"/>
                  <a:gd name="connsiteY21" fmla="*/ 351167 h 566620"/>
                  <a:gd name="connsiteX22" fmla="*/ 4120 w 541545"/>
                  <a:gd name="connsiteY22" fmla="*/ 380176 h 566620"/>
                  <a:gd name="connsiteX23" fmla="*/ 33128 w 541545"/>
                  <a:gd name="connsiteY23" fmla="*/ 450380 h 566620"/>
                  <a:gd name="connsiteX24" fmla="*/ 194939 w 541545"/>
                  <a:gd name="connsiteY24" fmla="*/ 517569 h 566620"/>
                  <a:gd name="connsiteX25" fmla="*/ 203548 w 541545"/>
                  <a:gd name="connsiteY25" fmla="*/ 519264 h 566620"/>
                  <a:gd name="connsiteX26" fmla="*/ 287786 w 541545"/>
                  <a:gd name="connsiteY26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2366 w 541545"/>
                  <a:gd name="connsiteY20" fmla="*/ 383573 h 566620"/>
                  <a:gd name="connsiteX21" fmla="*/ 74325 w 541545"/>
                  <a:gd name="connsiteY21" fmla="*/ 351167 h 566620"/>
                  <a:gd name="connsiteX22" fmla="*/ 4120 w 541545"/>
                  <a:gd name="connsiteY22" fmla="*/ 380176 h 566620"/>
                  <a:gd name="connsiteX23" fmla="*/ 33128 w 541545"/>
                  <a:gd name="connsiteY23" fmla="*/ 450380 h 566620"/>
                  <a:gd name="connsiteX24" fmla="*/ 194939 w 541545"/>
                  <a:gd name="connsiteY24" fmla="*/ 517569 h 566620"/>
                  <a:gd name="connsiteX25" fmla="*/ 287786 w 541545"/>
                  <a:gd name="connsiteY25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01048 w 541545"/>
                  <a:gd name="connsiteY7" fmla="*/ 280077 h 566620"/>
                  <a:gd name="connsiteX8" fmla="*/ 401048 w 541545"/>
                  <a:gd name="connsiteY8" fmla="*/ 66724 h 566620"/>
                  <a:gd name="connsiteX9" fmla="*/ 362594 w 541545"/>
                  <a:gd name="connsiteY9" fmla="*/ 28270 h 566620"/>
                  <a:gd name="connsiteX10" fmla="*/ 324140 w 541545"/>
                  <a:gd name="connsiteY10" fmla="*/ 66724 h 566620"/>
                  <a:gd name="connsiteX11" fmla="*/ 308530 w 541545"/>
                  <a:gd name="connsiteY11" fmla="*/ 255145 h 566620"/>
                  <a:gd name="connsiteX12" fmla="*/ 241488 w 541545"/>
                  <a:gd name="connsiteY12" fmla="*/ 31117 h 566620"/>
                  <a:gd name="connsiteX13" fmla="*/ 194391 w 541545"/>
                  <a:gd name="connsiteY13" fmla="*/ 3926 h 566620"/>
                  <a:gd name="connsiteX14" fmla="*/ 167200 w 541545"/>
                  <a:gd name="connsiteY14" fmla="*/ 51022 h 566620"/>
                  <a:gd name="connsiteX15" fmla="*/ 208700 w 541545"/>
                  <a:gd name="connsiteY15" fmla="*/ 272866 h 566620"/>
                  <a:gd name="connsiteX16" fmla="*/ 92040 w 541545"/>
                  <a:gd name="connsiteY16" fmla="*/ 122482 h 566620"/>
                  <a:gd name="connsiteX17" fmla="*/ 38458 w 541545"/>
                  <a:gd name="connsiteY17" fmla="*/ 113185 h 566620"/>
                  <a:gd name="connsiteX18" fmla="*/ 29161 w 541545"/>
                  <a:gd name="connsiteY18" fmla="*/ 166767 h 566620"/>
                  <a:gd name="connsiteX19" fmla="*/ 152366 w 541545"/>
                  <a:gd name="connsiteY19" fmla="*/ 383573 h 566620"/>
                  <a:gd name="connsiteX20" fmla="*/ 74325 w 541545"/>
                  <a:gd name="connsiteY20" fmla="*/ 351167 h 566620"/>
                  <a:gd name="connsiteX21" fmla="*/ 4120 w 541545"/>
                  <a:gd name="connsiteY21" fmla="*/ 380176 h 566620"/>
                  <a:gd name="connsiteX22" fmla="*/ 33128 w 541545"/>
                  <a:gd name="connsiteY22" fmla="*/ 450380 h 566620"/>
                  <a:gd name="connsiteX23" fmla="*/ 194939 w 541545"/>
                  <a:gd name="connsiteY23" fmla="*/ 517569 h 566620"/>
                  <a:gd name="connsiteX24" fmla="*/ 287786 w 541545"/>
                  <a:gd name="connsiteY24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399930 w 541545"/>
                  <a:gd name="connsiteY7" fmla="*/ 291611 h 566620"/>
                  <a:gd name="connsiteX8" fmla="*/ 401048 w 541545"/>
                  <a:gd name="connsiteY8" fmla="*/ 66724 h 566620"/>
                  <a:gd name="connsiteX9" fmla="*/ 362594 w 541545"/>
                  <a:gd name="connsiteY9" fmla="*/ 28270 h 566620"/>
                  <a:gd name="connsiteX10" fmla="*/ 324140 w 541545"/>
                  <a:gd name="connsiteY10" fmla="*/ 66724 h 566620"/>
                  <a:gd name="connsiteX11" fmla="*/ 308530 w 541545"/>
                  <a:gd name="connsiteY11" fmla="*/ 255145 h 566620"/>
                  <a:gd name="connsiteX12" fmla="*/ 241488 w 541545"/>
                  <a:gd name="connsiteY12" fmla="*/ 31117 h 566620"/>
                  <a:gd name="connsiteX13" fmla="*/ 194391 w 541545"/>
                  <a:gd name="connsiteY13" fmla="*/ 3926 h 566620"/>
                  <a:gd name="connsiteX14" fmla="*/ 167200 w 541545"/>
                  <a:gd name="connsiteY14" fmla="*/ 51022 h 566620"/>
                  <a:gd name="connsiteX15" fmla="*/ 208700 w 541545"/>
                  <a:gd name="connsiteY15" fmla="*/ 272866 h 566620"/>
                  <a:gd name="connsiteX16" fmla="*/ 92040 w 541545"/>
                  <a:gd name="connsiteY16" fmla="*/ 122482 h 566620"/>
                  <a:gd name="connsiteX17" fmla="*/ 38458 w 541545"/>
                  <a:gd name="connsiteY17" fmla="*/ 113185 h 566620"/>
                  <a:gd name="connsiteX18" fmla="*/ 29161 w 541545"/>
                  <a:gd name="connsiteY18" fmla="*/ 166767 h 566620"/>
                  <a:gd name="connsiteX19" fmla="*/ 152366 w 541545"/>
                  <a:gd name="connsiteY19" fmla="*/ 383573 h 566620"/>
                  <a:gd name="connsiteX20" fmla="*/ 74325 w 541545"/>
                  <a:gd name="connsiteY20" fmla="*/ 351167 h 566620"/>
                  <a:gd name="connsiteX21" fmla="*/ 4120 w 541545"/>
                  <a:gd name="connsiteY21" fmla="*/ 380176 h 566620"/>
                  <a:gd name="connsiteX22" fmla="*/ 33128 w 541545"/>
                  <a:gd name="connsiteY22" fmla="*/ 450380 h 566620"/>
                  <a:gd name="connsiteX23" fmla="*/ 194939 w 541545"/>
                  <a:gd name="connsiteY23" fmla="*/ 517569 h 566620"/>
                  <a:gd name="connsiteX24" fmla="*/ 287786 w 541545"/>
                  <a:gd name="connsiteY24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537606 w 541545"/>
                  <a:gd name="connsiteY3" fmla="*/ 205959 h 566620"/>
                  <a:gd name="connsiteX4" fmla="*/ 523953 w 541545"/>
                  <a:gd name="connsiteY4" fmla="*/ 160918 h 566620"/>
                  <a:gd name="connsiteX5" fmla="*/ 478912 w 541545"/>
                  <a:gd name="connsiteY5" fmla="*/ 174570 h 566620"/>
                  <a:gd name="connsiteX6" fmla="*/ 399930 w 541545"/>
                  <a:gd name="connsiteY6" fmla="*/ 291611 h 566620"/>
                  <a:gd name="connsiteX7" fmla="*/ 401048 w 541545"/>
                  <a:gd name="connsiteY7" fmla="*/ 66724 h 566620"/>
                  <a:gd name="connsiteX8" fmla="*/ 362594 w 541545"/>
                  <a:gd name="connsiteY8" fmla="*/ 28270 h 566620"/>
                  <a:gd name="connsiteX9" fmla="*/ 324140 w 541545"/>
                  <a:gd name="connsiteY9" fmla="*/ 66724 h 566620"/>
                  <a:gd name="connsiteX10" fmla="*/ 308530 w 541545"/>
                  <a:gd name="connsiteY10" fmla="*/ 255145 h 566620"/>
                  <a:gd name="connsiteX11" fmla="*/ 241488 w 541545"/>
                  <a:gd name="connsiteY11" fmla="*/ 31117 h 566620"/>
                  <a:gd name="connsiteX12" fmla="*/ 194391 w 541545"/>
                  <a:gd name="connsiteY12" fmla="*/ 3926 h 566620"/>
                  <a:gd name="connsiteX13" fmla="*/ 167200 w 541545"/>
                  <a:gd name="connsiteY13" fmla="*/ 51022 h 566620"/>
                  <a:gd name="connsiteX14" fmla="*/ 208700 w 541545"/>
                  <a:gd name="connsiteY14" fmla="*/ 272866 h 566620"/>
                  <a:gd name="connsiteX15" fmla="*/ 92040 w 541545"/>
                  <a:gd name="connsiteY15" fmla="*/ 122482 h 566620"/>
                  <a:gd name="connsiteX16" fmla="*/ 38458 w 541545"/>
                  <a:gd name="connsiteY16" fmla="*/ 113185 h 566620"/>
                  <a:gd name="connsiteX17" fmla="*/ 29161 w 541545"/>
                  <a:gd name="connsiteY17" fmla="*/ 166767 h 566620"/>
                  <a:gd name="connsiteX18" fmla="*/ 152366 w 541545"/>
                  <a:gd name="connsiteY18" fmla="*/ 383573 h 566620"/>
                  <a:gd name="connsiteX19" fmla="*/ 74325 w 541545"/>
                  <a:gd name="connsiteY19" fmla="*/ 351167 h 566620"/>
                  <a:gd name="connsiteX20" fmla="*/ 4120 w 541545"/>
                  <a:gd name="connsiteY20" fmla="*/ 380176 h 566620"/>
                  <a:gd name="connsiteX21" fmla="*/ 33128 w 541545"/>
                  <a:gd name="connsiteY21" fmla="*/ 450380 h 566620"/>
                  <a:gd name="connsiteX22" fmla="*/ 194939 w 541545"/>
                  <a:gd name="connsiteY22" fmla="*/ 517569 h 566620"/>
                  <a:gd name="connsiteX23" fmla="*/ 287786 w 541545"/>
                  <a:gd name="connsiteY23" fmla="*/ 565278 h 566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541545" h="566620">
                    <a:moveTo>
                      <a:pt x="287786" y="565278"/>
                    </a:moveTo>
                    <a:cubicBezTo>
                      <a:pt x="305991" y="567813"/>
                      <a:pt x="324993" y="566821"/>
                      <a:pt x="343865" y="561764"/>
                    </a:cubicBezTo>
                    <a:cubicBezTo>
                      <a:pt x="419349" y="541538"/>
                      <a:pt x="464144" y="463949"/>
                      <a:pt x="443918" y="388465"/>
                    </a:cubicBezTo>
                    <a:lnTo>
                      <a:pt x="537606" y="205959"/>
                    </a:lnTo>
                    <a:cubicBezTo>
                      <a:pt x="546273" y="189751"/>
                      <a:pt x="540161" y="169586"/>
                      <a:pt x="523953" y="160918"/>
                    </a:cubicBezTo>
                    <a:cubicBezTo>
                      <a:pt x="507745" y="152250"/>
                      <a:pt x="487580" y="158363"/>
                      <a:pt x="478912" y="174570"/>
                    </a:cubicBezTo>
                    <a:lnTo>
                      <a:pt x="399930" y="291611"/>
                    </a:lnTo>
                    <a:cubicBezTo>
                      <a:pt x="400303" y="216649"/>
                      <a:pt x="400675" y="141686"/>
                      <a:pt x="401048" y="66724"/>
                    </a:cubicBezTo>
                    <a:cubicBezTo>
                      <a:pt x="401048" y="45486"/>
                      <a:pt x="383832" y="28270"/>
                      <a:pt x="362594" y="28270"/>
                    </a:cubicBezTo>
                    <a:cubicBezTo>
                      <a:pt x="341356" y="28270"/>
                      <a:pt x="324140" y="45486"/>
                      <a:pt x="324140" y="66724"/>
                    </a:cubicBezTo>
                    <a:lnTo>
                      <a:pt x="308530" y="255145"/>
                    </a:lnTo>
                    <a:cubicBezTo>
                      <a:pt x="294755" y="249211"/>
                      <a:pt x="263113" y="69411"/>
                      <a:pt x="241488" y="31117"/>
                    </a:cubicBezTo>
                    <a:cubicBezTo>
                      <a:pt x="219863" y="-7177"/>
                      <a:pt x="214906" y="-1571"/>
                      <a:pt x="194391" y="3926"/>
                    </a:cubicBezTo>
                    <a:cubicBezTo>
                      <a:pt x="173877" y="9423"/>
                      <a:pt x="161703" y="30508"/>
                      <a:pt x="167200" y="51022"/>
                    </a:cubicBezTo>
                    <a:lnTo>
                      <a:pt x="208700" y="272866"/>
                    </a:lnTo>
                    <a:cubicBezTo>
                      <a:pt x="196173" y="284776"/>
                      <a:pt x="122402" y="145355"/>
                      <a:pt x="92040" y="122482"/>
                    </a:cubicBezTo>
                    <a:cubicBezTo>
                      <a:pt x="61678" y="99609"/>
                      <a:pt x="55822" y="100956"/>
                      <a:pt x="38458" y="113185"/>
                    </a:cubicBezTo>
                    <a:cubicBezTo>
                      <a:pt x="21094" y="125414"/>
                      <a:pt x="16932" y="149403"/>
                      <a:pt x="29161" y="166767"/>
                    </a:cubicBezTo>
                    <a:lnTo>
                      <a:pt x="152366" y="383573"/>
                    </a:lnTo>
                    <a:lnTo>
                      <a:pt x="74325" y="351167"/>
                    </a:lnTo>
                    <a:cubicBezTo>
                      <a:pt x="46927" y="339791"/>
                      <a:pt x="15496" y="352779"/>
                      <a:pt x="4120" y="380176"/>
                    </a:cubicBezTo>
                    <a:cubicBezTo>
                      <a:pt x="-7256" y="407573"/>
                      <a:pt x="5731" y="439004"/>
                      <a:pt x="33128" y="450380"/>
                    </a:cubicBezTo>
                    <a:lnTo>
                      <a:pt x="194939" y="517569"/>
                    </a:lnTo>
                    <a:cubicBezTo>
                      <a:pt x="237382" y="536719"/>
                      <a:pt x="262965" y="557912"/>
                      <a:pt x="287786" y="565278"/>
                    </a:cubicBez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04" name="台形 441">
                <a:extLst>
                  <a:ext uri="{FF2B5EF4-FFF2-40B4-BE49-F238E27FC236}">
                    <a16:creationId xmlns:a16="http://schemas.microsoft.com/office/drawing/2014/main" id="{C9668C0F-A487-A80E-AF5E-B194525C4036}"/>
                  </a:ext>
                </a:extLst>
              </p:cNvPr>
              <p:cNvSpPr/>
              <p:nvPr/>
            </p:nvSpPr>
            <p:spPr bwMode="auto">
              <a:xfrm rot="12600000" flipH="1">
                <a:off x="4835146" y="5843077"/>
                <a:ext cx="462048" cy="594061"/>
              </a:xfrm>
              <a:custGeom>
                <a:avLst/>
                <a:gdLst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0 w 209542"/>
                  <a:gd name="connsiteY4" fmla="*/ 350865 h 35086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78140 w 209542"/>
                  <a:gd name="connsiteY4" fmla="*/ 350305 h 350865"/>
                  <a:gd name="connsiteX5" fmla="*/ 0 w 209542"/>
                  <a:gd name="connsiteY5" fmla="*/ 350865 h 350865"/>
                  <a:gd name="connsiteX0" fmla="*/ 78140 w 209542"/>
                  <a:gd name="connsiteY0" fmla="*/ 350305 h 441745"/>
                  <a:gd name="connsiteX1" fmla="*/ 0 w 209542"/>
                  <a:gd name="connsiteY1" fmla="*/ 350865 h 441745"/>
                  <a:gd name="connsiteX2" fmla="*/ 55154 w 209542"/>
                  <a:gd name="connsiteY2" fmla="*/ 0 h 441745"/>
                  <a:gd name="connsiteX3" fmla="*/ 154388 w 209542"/>
                  <a:gd name="connsiteY3" fmla="*/ 0 h 441745"/>
                  <a:gd name="connsiteX4" fmla="*/ 209542 w 209542"/>
                  <a:gd name="connsiteY4" fmla="*/ 350865 h 441745"/>
                  <a:gd name="connsiteX5" fmla="*/ 169580 w 209542"/>
                  <a:gd name="connsiteY5" fmla="*/ 441745 h 441745"/>
                  <a:gd name="connsiteX0" fmla="*/ 0 w 209542"/>
                  <a:gd name="connsiteY0" fmla="*/ 350865 h 441745"/>
                  <a:gd name="connsiteX1" fmla="*/ 55154 w 209542"/>
                  <a:gd name="connsiteY1" fmla="*/ 0 h 441745"/>
                  <a:gd name="connsiteX2" fmla="*/ 154388 w 209542"/>
                  <a:gd name="connsiteY2" fmla="*/ 0 h 441745"/>
                  <a:gd name="connsiteX3" fmla="*/ 209542 w 209542"/>
                  <a:gd name="connsiteY3" fmla="*/ 350865 h 441745"/>
                  <a:gd name="connsiteX4" fmla="*/ 169580 w 209542"/>
                  <a:gd name="connsiteY4" fmla="*/ 441745 h 44174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9542" h="350865">
                    <a:moveTo>
                      <a:pt x="0" y="350865"/>
                    </a:moveTo>
                    <a:lnTo>
                      <a:pt x="55154" y="0"/>
                    </a:lnTo>
                    <a:lnTo>
                      <a:pt x="154388" y="0"/>
                    </a:lnTo>
                    <a:lnTo>
                      <a:pt x="209542" y="350865"/>
                    </a:lnTo>
                  </a:path>
                </a:pathLst>
              </a:custGeom>
              <a:solidFill>
                <a:srgbClr val="C0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" name="台形 441">
                <a:extLst>
                  <a:ext uri="{FF2B5EF4-FFF2-40B4-BE49-F238E27FC236}">
                    <a16:creationId xmlns:a16="http://schemas.microsoft.com/office/drawing/2014/main" id="{08D618B4-D588-0D44-356A-6B5580D7F6D0}"/>
                  </a:ext>
                </a:extLst>
              </p:cNvPr>
              <p:cNvSpPr/>
              <p:nvPr/>
            </p:nvSpPr>
            <p:spPr bwMode="auto">
              <a:xfrm rot="12600000" flipH="1">
                <a:off x="4757902" y="6280949"/>
                <a:ext cx="369519" cy="158980"/>
              </a:xfrm>
              <a:custGeom>
                <a:avLst/>
                <a:gdLst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0 w 209542"/>
                  <a:gd name="connsiteY4" fmla="*/ 350865 h 35086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78140 w 209542"/>
                  <a:gd name="connsiteY4" fmla="*/ 350305 h 350865"/>
                  <a:gd name="connsiteX5" fmla="*/ 0 w 209542"/>
                  <a:gd name="connsiteY5" fmla="*/ 350865 h 350865"/>
                  <a:gd name="connsiteX0" fmla="*/ 78140 w 209542"/>
                  <a:gd name="connsiteY0" fmla="*/ 350305 h 441745"/>
                  <a:gd name="connsiteX1" fmla="*/ 0 w 209542"/>
                  <a:gd name="connsiteY1" fmla="*/ 350865 h 441745"/>
                  <a:gd name="connsiteX2" fmla="*/ 55154 w 209542"/>
                  <a:gd name="connsiteY2" fmla="*/ 0 h 441745"/>
                  <a:gd name="connsiteX3" fmla="*/ 154388 w 209542"/>
                  <a:gd name="connsiteY3" fmla="*/ 0 h 441745"/>
                  <a:gd name="connsiteX4" fmla="*/ 209542 w 209542"/>
                  <a:gd name="connsiteY4" fmla="*/ 350865 h 441745"/>
                  <a:gd name="connsiteX5" fmla="*/ 169580 w 209542"/>
                  <a:gd name="connsiteY5" fmla="*/ 441745 h 441745"/>
                  <a:gd name="connsiteX0" fmla="*/ 0 w 209542"/>
                  <a:gd name="connsiteY0" fmla="*/ 350865 h 441745"/>
                  <a:gd name="connsiteX1" fmla="*/ 55154 w 209542"/>
                  <a:gd name="connsiteY1" fmla="*/ 0 h 441745"/>
                  <a:gd name="connsiteX2" fmla="*/ 154388 w 209542"/>
                  <a:gd name="connsiteY2" fmla="*/ 0 h 441745"/>
                  <a:gd name="connsiteX3" fmla="*/ 209542 w 209542"/>
                  <a:gd name="connsiteY3" fmla="*/ 350865 h 441745"/>
                  <a:gd name="connsiteX4" fmla="*/ 169580 w 209542"/>
                  <a:gd name="connsiteY4" fmla="*/ 441745 h 44174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0 w 209542"/>
                  <a:gd name="connsiteY4" fmla="*/ 350865 h 350865"/>
                  <a:gd name="connsiteX0" fmla="*/ 0 w 209542"/>
                  <a:gd name="connsiteY0" fmla="*/ 351883 h 351883"/>
                  <a:gd name="connsiteX1" fmla="*/ 30242 w 209542"/>
                  <a:gd name="connsiteY1" fmla="*/ -1 h 351883"/>
                  <a:gd name="connsiteX2" fmla="*/ 154388 w 209542"/>
                  <a:gd name="connsiteY2" fmla="*/ 1018 h 351883"/>
                  <a:gd name="connsiteX3" fmla="*/ 209542 w 209542"/>
                  <a:gd name="connsiteY3" fmla="*/ 351883 h 351883"/>
                  <a:gd name="connsiteX4" fmla="*/ 0 w 209542"/>
                  <a:gd name="connsiteY4" fmla="*/ 351883 h 351883"/>
                  <a:gd name="connsiteX0" fmla="*/ 0 w 209542"/>
                  <a:gd name="connsiteY0" fmla="*/ 351883 h 351883"/>
                  <a:gd name="connsiteX1" fmla="*/ 30242 w 209542"/>
                  <a:gd name="connsiteY1" fmla="*/ -1 h 351883"/>
                  <a:gd name="connsiteX2" fmla="*/ 177195 w 209542"/>
                  <a:gd name="connsiteY2" fmla="*/ 1473 h 351883"/>
                  <a:gd name="connsiteX3" fmla="*/ 209542 w 209542"/>
                  <a:gd name="connsiteY3" fmla="*/ 351883 h 351883"/>
                  <a:gd name="connsiteX4" fmla="*/ 0 w 209542"/>
                  <a:gd name="connsiteY4" fmla="*/ 351883 h 3518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09542" h="351883">
                    <a:moveTo>
                      <a:pt x="0" y="351883"/>
                    </a:moveTo>
                    <a:lnTo>
                      <a:pt x="30242" y="-1"/>
                    </a:lnTo>
                    <a:lnTo>
                      <a:pt x="177195" y="1473"/>
                    </a:lnTo>
                    <a:lnTo>
                      <a:pt x="209542" y="351883"/>
                    </a:lnTo>
                    <a:lnTo>
                      <a:pt x="0" y="351883"/>
                    </a:lnTo>
                    <a:close/>
                  </a:path>
                </a:pathLst>
              </a:custGeom>
              <a:solidFill>
                <a:srgbClr val="FF99CC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7" name="グループ化 26">
              <a:extLst>
                <a:ext uri="{FF2B5EF4-FFF2-40B4-BE49-F238E27FC236}">
                  <a16:creationId xmlns:a16="http://schemas.microsoft.com/office/drawing/2014/main" id="{47E59B6D-3292-7E2C-80D7-1A899389D3F3}"/>
                </a:ext>
              </a:extLst>
            </p:cNvPr>
            <p:cNvGrpSpPr/>
            <p:nvPr/>
          </p:nvGrpSpPr>
          <p:grpSpPr>
            <a:xfrm flipH="1">
              <a:off x="5339511" y="4031824"/>
              <a:ext cx="573804" cy="590534"/>
              <a:chOff x="8472560" y="1251585"/>
              <a:chExt cx="225670" cy="232250"/>
            </a:xfrm>
          </p:grpSpPr>
          <p:sp>
            <p:nvSpPr>
              <p:cNvPr id="101" name="円/楕円 536">
                <a:extLst>
                  <a:ext uri="{FF2B5EF4-FFF2-40B4-BE49-F238E27FC236}">
                    <a16:creationId xmlns:a16="http://schemas.microsoft.com/office/drawing/2014/main" id="{BD68071B-0B54-C45A-177F-6B0D37AE3CF2}"/>
                  </a:ext>
                </a:extLst>
              </p:cNvPr>
              <p:cNvSpPr/>
              <p:nvPr/>
            </p:nvSpPr>
            <p:spPr bwMode="auto">
              <a:xfrm>
                <a:off x="8472560" y="1251585"/>
                <a:ext cx="225670" cy="232250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2" name="円/楕円 537">
                <a:extLst>
                  <a:ext uri="{FF2B5EF4-FFF2-40B4-BE49-F238E27FC236}">
                    <a16:creationId xmlns:a16="http://schemas.microsoft.com/office/drawing/2014/main" id="{ADE68A4B-8546-6E6A-B63F-956E675E9433}"/>
                  </a:ext>
                </a:extLst>
              </p:cNvPr>
              <p:cNvSpPr/>
              <p:nvPr/>
            </p:nvSpPr>
            <p:spPr bwMode="auto">
              <a:xfrm>
                <a:off x="8540921" y="1304925"/>
                <a:ext cx="111370" cy="125570"/>
              </a:xfrm>
              <a:prstGeom prst="ellipse">
                <a:avLst/>
              </a:prstGeom>
              <a:solidFill>
                <a:srgbClr val="FF9933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8" name="グループ化 27">
              <a:extLst>
                <a:ext uri="{FF2B5EF4-FFF2-40B4-BE49-F238E27FC236}">
                  <a16:creationId xmlns:a16="http://schemas.microsoft.com/office/drawing/2014/main" id="{C389820E-6B49-5041-BD27-CD926EFAF3A5}"/>
                </a:ext>
              </a:extLst>
            </p:cNvPr>
            <p:cNvGrpSpPr/>
            <p:nvPr/>
          </p:nvGrpSpPr>
          <p:grpSpPr>
            <a:xfrm>
              <a:off x="3672669" y="4031824"/>
              <a:ext cx="573804" cy="590534"/>
              <a:chOff x="8472560" y="1251585"/>
              <a:chExt cx="225670" cy="232250"/>
            </a:xfrm>
          </p:grpSpPr>
          <p:sp>
            <p:nvSpPr>
              <p:cNvPr id="99" name="円/楕円 534">
                <a:extLst>
                  <a:ext uri="{FF2B5EF4-FFF2-40B4-BE49-F238E27FC236}">
                    <a16:creationId xmlns:a16="http://schemas.microsoft.com/office/drawing/2014/main" id="{5CABB2CA-8409-5A88-F590-40BD4022CCEF}"/>
                  </a:ext>
                </a:extLst>
              </p:cNvPr>
              <p:cNvSpPr/>
              <p:nvPr/>
            </p:nvSpPr>
            <p:spPr bwMode="auto">
              <a:xfrm>
                <a:off x="8472560" y="1251585"/>
                <a:ext cx="225670" cy="232250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0" name="円/楕円 535">
                <a:extLst>
                  <a:ext uri="{FF2B5EF4-FFF2-40B4-BE49-F238E27FC236}">
                    <a16:creationId xmlns:a16="http://schemas.microsoft.com/office/drawing/2014/main" id="{50CAA93A-7AB0-74C6-BD79-24C732C21BAA}"/>
                  </a:ext>
                </a:extLst>
              </p:cNvPr>
              <p:cNvSpPr/>
              <p:nvPr/>
            </p:nvSpPr>
            <p:spPr bwMode="auto">
              <a:xfrm>
                <a:off x="8540921" y="1304925"/>
                <a:ext cx="111370" cy="125570"/>
              </a:xfrm>
              <a:prstGeom prst="ellipse">
                <a:avLst/>
              </a:prstGeom>
              <a:solidFill>
                <a:srgbClr val="FF9933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9" name="円/楕円 525">
              <a:extLst>
                <a:ext uri="{FF2B5EF4-FFF2-40B4-BE49-F238E27FC236}">
                  <a16:creationId xmlns:a16="http://schemas.microsoft.com/office/drawing/2014/main" id="{F6BBC6D7-94C4-FC1A-BB5D-86027F2FE644}"/>
                </a:ext>
              </a:extLst>
            </p:cNvPr>
            <p:cNvSpPr/>
            <p:nvPr/>
          </p:nvSpPr>
          <p:spPr bwMode="auto">
            <a:xfrm>
              <a:off x="3962927" y="3330351"/>
              <a:ext cx="1658810" cy="1658810"/>
            </a:xfrm>
            <a:prstGeom prst="ellipse">
              <a:avLst/>
            </a:pr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" name="アーチ 29">
              <a:extLst>
                <a:ext uri="{FF2B5EF4-FFF2-40B4-BE49-F238E27FC236}">
                  <a16:creationId xmlns:a16="http://schemas.microsoft.com/office/drawing/2014/main" id="{7F60DD19-9FA2-4CB9-5C6B-6AE5C8B31F4E}"/>
                </a:ext>
              </a:extLst>
            </p:cNvPr>
            <p:cNvSpPr/>
            <p:nvPr/>
          </p:nvSpPr>
          <p:spPr bwMode="auto">
            <a:xfrm>
              <a:off x="4569635" y="4352022"/>
              <a:ext cx="436194" cy="436194"/>
            </a:xfrm>
            <a:prstGeom prst="blockArc">
              <a:avLst>
                <a:gd name="adj1" fmla="val 1687204"/>
                <a:gd name="adj2" fmla="val 8987775"/>
                <a:gd name="adj3" fmla="val 14682"/>
              </a:avLst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" name="アーチ 30">
              <a:extLst>
                <a:ext uri="{FF2B5EF4-FFF2-40B4-BE49-F238E27FC236}">
                  <a16:creationId xmlns:a16="http://schemas.microsoft.com/office/drawing/2014/main" id="{E3F0F517-B307-06F5-0CF6-43C1AD5AAC24}"/>
                </a:ext>
              </a:extLst>
            </p:cNvPr>
            <p:cNvSpPr/>
            <p:nvPr/>
          </p:nvSpPr>
          <p:spPr bwMode="auto">
            <a:xfrm>
              <a:off x="4119258" y="4007214"/>
              <a:ext cx="579413" cy="436194"/>
            </a:xfrm>
            <a:prstGeom prst="blockArc">
              <a:avLst>
                <a:gd name="adj1" fmla="val 1214370"/>
                <a:gd name="adj2" fmla="val 9671409"/>
                <a:gd name="adj3" fmla="val 22448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4" name="アーチ 63">
              <a:extLst>
                <a:ext uri="{FF2B5EF4-FFF2-40B4-BE49-F238E27FC236}">
                  <a16:creationId xmlns:a16="http://schemas.microsoft.com/office/drawing/2014/main" id="{69220035-46EC-8187-FD3C-B910CAADAC72}"/>
                </a:ext>
              </a:extLst>
            </p:cNvPr>
            <p:cNvSpPr/>
            <p:nvPr/>
          </p:nvSpPr>
          <p:spPr bwMode="auto">
            <a:xfrm>
              <a:off x="4899106" y="4007214"/>
              <a:ext cx="579413" cy="436194"/>
            </a:xfrm>
            <a:prstGeom prst="blockArc">
              <a:avLst>
                <a:gd name="adj1" fmla="val 1214370"/>
                <a:gd name="adj2" fmla="val 9671409"/>
                <a:gd name="adj3" fmla="val 22448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5" name="円/楕円 607">
              <a:extLst>
                <a:ext uri="{FF2B5EF4-FFF2-40B4-BE49-F238E27FC236}">
                  <a16:creationId xmlns:a16="http://schemas.microsoft.com/office/drawing/2014/main" id="{41D07E2C-2B73-9383-F3DD-756A80A5ACBE}"/>
                </a:ext>
              </a:extLst>
            </p:cNvPr>
            <p:cNvSpPr/>
            <p:nvPr/>
          </p:nvSpPr>
          <p:spPr bwMode="auto">
            <a:xfrm>
              <a:off x="3744219" y="3199321"/>
              <a:ext cx="2101622" cy="1051596"/>
            </a:xfrm>
            <a:custGeom>
              <a:avLst/>
              <a:gdLst/>
              <a:ahLst/>
              <a:cxnLst/>
              <a:rect l="l" t="t" r="r" b="b"/>
              <a:pathLst>
                <a:path w="2101622" h="1051596">
                  <a:moveTo>
                    <a:pt x="1048108" y="0"/>
                  </a:moveTo>
                  <a:cubicBezTo>
                    <a:pt x="1506826" y="0"/>
                    <a:pt x="1882145" y="306092"/>
                    <a:pt x="1910252" y="693087"/>
                  </a:cubicBezTo>
                  <a:cubicBezTo>
                    <a:pt x="1970430" y="742937"/>
                    <a:pt x="2034579" y="788013"/>
                    <a:pt x="2101622" y="828789"/>
                  </a:cubicBezTo>
                  <a:lnTo>
                    <a:pt x="2101622" y="828789"/>
                  </a:lnTo>
                  <a:cubicBezTo>
                    <a:pt x="1953733" y="976679"/>
                    <a:pt x="1715583" y="982186"/>
                    <a:pt x="1551043" y="847086"/>
                  </a:cubicBezTo>
                  <a:cubicBezTo>
                    <a:pt x="1592026" y="917989"/>
                    <a:pt x="1642518" y="983049"/>
                    <a:pt x="1701293" y="1039834"/>
                  </a:cubicBezTo>
                  <a:lnTo>
                    <a:pt x="1701293" y="1039835"/>
                  </a:lnTo>
                  <a:cubicBezTo>
                    <a:pt x="1536302" y="1084044"/>
                    <a:pt x="1362498" y="1000373"/>
                    <a:pt x="1258575" y="843416"/>
                  </a:cubicBezTo>
                  <a:cubicBezTo>
                    <a:pt x="1273304" y="897743"/>
                    <a:pt x="1294423" y="949595"/>
                    <a:pt x="1320233" y="998377"/>
                  </a:cubicBezTo>
                  <a:cubicBezTo>
                    <a:pt x="1208754" y="998377"/>
                    <a:pt x="1110148" y="923610"/>
                    <a:pt x="1050812" y="808691"/>
                  </a:cubicBezTo>
                  <a:cubicBezTo>
                    <a:pt x="991475" y="923610"/>
                    <a:pt x="892869" y="998377"/>
                    <a:pt x="781390" y="998377"/>
                  </a:cubicBezTo>
                  <a:cubicBezTo>
                    <a:pt x="807201" y="949595"/>
                    <a:pt x="828319" y="897743"/>
                    <a:pt x="843048" y="843416"/>
                  </a:cubicBezTo>
                  <a:cubicBezTo>
                    <a:pt x="739125" y="1000373"/>
                    <a:pt x="565321" y="1084044"/>
                    <a:pt x="400331" y="1039835"/>
                  </a:cubicBezTo>
                  <a:lnTo>
                    <a:pt x="400331" y="1039834"/>
                  </a:lnTo>
                  <a:cubicBezTo>
                    <a:pt x="459105" y="983049"/>
                    <a:pt x="509597" y="917989"/>
                    <a:pt x="550581" y="847085"/>
                  </a:cubicBezTo>
                  <a:cubicBezTo>
                    <a:pt x="386040" y="982186"/>
                    <a:pt x="147890" y="976679"/>
                    <a:pt x="0" y="828789"/>
                  </a:cubicBezTo>
                  <a:lnTo>
                    <a:pt x="1" y="828789"/>
                  </a:lnTo>
                  <a:cubicBezTo>
                    <a:pt x="64864" y="789339"/>
                    <a:pt x="127018" y="745864"/>
                    <a:pt x="185666" y="698150"/>
                  </a:cubicBezTo>
                  <a:cubicBezTo>
                    <a:pt x="210799" y="308768"/>
                    <a:pt x="587390" y="0"/>
                    <a:pt x="1048108" y="0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6" name="円/楕円 609">
              <a:extLst>
                <a:ext uri="{FF2B5EF4-FFF2-40B4-BE49-F238E27FC236}">
                  <a16:creationId xmlns:a16="http://schemas.microsoft.com/office/drawing/2014/main" id="{F02EA300-AF36-ABC0-8128-EB7FCC4CD7B6}"/>
                </a:ext>
              </a:extLst>
            </p:cNvPr>
            <p:cNvSpPr/>
            <p:nvPr/>
          </p:nvSpPr>
          <p:spPr bwMode="auto">
            <a:xfrm>
              <a:off x="3893534" y="4570119"/>
              <a:ext cx="189083" cy="279863"/>
            </a:xfrm>
            <a:custGeom>
              <a:avLst/>
              <a:gdLst/>
              <a:ahLst/>
              <a:cxnLst/>
              <a:rect l="l" t="t" r="r" b="b"/>
              <a:pathLst>
                <a:path w="855096" h="1092312">
                  <a:moveTo>
                    <a:pt x="427548" y="0"/>
                  </a:moveTo>
                  <a:lnTo>
                    <a:pt x="855095" y="986172"/>
                  </a:lnTo>
                  <a:lnTo>
                    <a:pt x="852949" y="986172"/>
                  </a:lnTo>
                  <a:cubicBezTo>
                    <a:pt x="854896" y="987610"/>
                    <a:pt x="855096" y="989403"/>
                    <a:pt x="855096" y="991208"/>
                  </a:cubicBezTo>
                  <a:cubicBezTo>
                    <a:pt x="855096" y="1047046"/>
                    <a:pt x="663676" y="1092312"/>
                    <a:pt x="427548" y="1092312"/>
                  </a:cubicBezTo>
                  <a:cubicBezTo>
                    <a:pt x="191420" y="1092312"/>
                    <a:pt x="0" y="1047046"/>
                    <a:pt x="0" y="991208"/>
                  </a:cubicBezTo>
                  <a:lnTo>
                    <a:pt x="2147" y="986172"/>
                  </a:lnTo>
                  <a:lnTo>
                    <a:pt x="0" y="986172"/>
                  </a:lnTo>
                  <a:close/>
                </a:path>
              </a:pathLst>
            </a:custGeom>
            <a:solidFill>
              <a:srgbClr val="00FF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7" name="円/楕円 609">
              <a:extLst>
                <a:ext uri="{FF2B5EF4-FFF2-40B4-BE49-F238E27FC236}">
                  <a16:creationId xmlns:a16="http://schemas.microsoft.com/office/drawing/2014/main" id="{1F347943-FC09-26C3-1727-7ACCDA0F4B85}"/>
                </a:ext>
              </a:extLst>
            </p:cNvPr>
            <p:cNvSpPr/>
            <p:nvPr/>
          </p:nvSpPr>
          <p:spPr bwMode="auto">
            <a:xfrm>
              <a:off x="5521166" y="4570119"/>
              <a:ext cx="189083" cy="279863"/>
            </a:xfrm>
            <a:custGeom>
              <a:avLst/>
              <a:gdLst/>
              <a:ahLst/>
              <a:cxnLst/>
              <a:rect l="l" t="t" r="r" b="b"/>
              <a:pathLst>
                <a:path w="855096" h="1092312">
                  <a:moveTo>
                    <a:pt x="427548" y="0"/>
                  </a:moveTo>
                  <a:lnTo>
                    <a:pt x="855095" y="986172"/>
                  </a:lnTo>
                  <a:lnTo>
                    <a:pt x="852949" y="986172"/>
                  </a:lnTo>
                  <a:cubicBezTo>
                    <a:pt x="854896" y="987610"/>
                    <a:pt x="855096" y="989403"/>
                    <a:pt x="855096" y="991208"/>
                  </a:cubicBezTo>
                  <a:cubicBezTo>
                    <a:pt x="855096" y="1047046"/>
                    <a:pt x="663676" y="1092312"/>
                    <a:pt x="427548" y="1092312"/>
                  </a:cubicBezTo>
                  <a:cubicBezTo>
                    <a:pt x="191420" y="1092312"/>
                    <a:pt x="0" y="1047046"/>
                    <a:pt x="0" y="991208"/>
                  </a:cubicBezTo>
                  <a:lnTo>
                    <a:pt x="2147" y="986172"/>
                  </a:lnTo>
                  <a:lnTo>
                    <a:pt x="0" y="986172"/>
                  </a:lnTo>
                  <a:close/>
                </a:path>
              </a:pathLst>
            </a:custGeom>
            <a:solidFill>
              <a:srgbClr val="00FF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8" name="円/楕円 532">
              <a:extLst>
                <a:ext uri="{FF2B5EF4-FFF2-40B4-BE49-F238E27FC236}">
                  <a16:creationId xmlns:a16="http://schemas.microsoft.com/office/drawing/2014/main" id="{4048F099-92E9-51C5-C26A-01259E991551}"/>
                </a:ext>
              </a:extLst>
            </p:cNvPr>
            <p:cNvSpPr/>
            <p:nvPr/>
          </p:nvSpPr>
          <p:spPr bwMode="auto">
            <a:xfrm>
              <a:off x="4142033" y="4510060"/>
              <a:ext cx="208879" cy="112298"/>
            </a:xfrm>
            <a:prstGeom prst="ellipse">
              <a:avLst/>
            </a:prstGeom>
            <a:solidFill>
              <a:srgbClr val="FF3399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8" name="円/楕円 533">
              <a:extLst>
                <a:ext uri="{FF2B5EF4-FFF2-40B4-BE49-F238E27FC236}">
                  <a16:creationId xmlns:a16="http://schemas.microsoft.com/office/drawing/2014/main" id="{82AF5DED-3071-8822-9483-2FF5F54FCBCD}"/>
                </a:ext>
              </a:extLst>
            </p:cNvPr>
            <p:cNvSpPr/>
            <p:nvPr/>
          </p:nvSpPr>
          <p:spPr bwMode="auto">
            <a:xfrm>
              <a:off x="5233217" y="4510060"/>
              <a:ext cx="208879" cy="112298"/>
            </a:xfrm>
            <a:prstGeom prst="ellipse">
              <a:avLst/>
            </a:prstGeom>
            <a:solidFill>
              <a:srgbClr val="FF3399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426098987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63</Words>
  <Application>Microsoft Office PowerPoint</Application>
  <PresentationFormat>A4 210 x 297 mm</PresentationFormat>
  <Paragraphs>17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8" baseType="lpstr"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poph05_お子様をお連れの方は入店できません</dc:title>
  <dc:subject>poph05_お子様をお連れの方は入店できません</dc:subject>
  <dc:creator>でじけろお</dc:creator>
  <cp:lastModifiedBy/>
  <cp:revision>1</cp:revision>
  <dcterms:created xsi:type="dcterms:W3CDTF">2014-12-04T06:28:23Z</dcterms:created>
  <dcterms:modified xsi:type="dcterms:W3CDTF">2024-12-22T01:50:03Z</dcterms:modified>
  <cp:version>1</cp:version>
</cp:coreProperties>
</file>