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24" r:id="rId2"/>
    <p:sldId id="327" r:id="rId3"/>
    <p:sldId id="318" r:id="rId4"/>
    <p:sldId id="329" r:id="rId5"/>
    <p:sldId id="330" r:id="rId6"/>
    <p:sldId id="328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66CCFF"/>
    <a:srgbClr val="FF0000"/>
    <a:srgbClr val="99CCFF"/>
    <a:srgbClr val="FFCC66"/>
    <a:srgbClr val="FF6600"/>
    <a:srgbClr val="CC6600"/>
    <a:srgbClr val="CC9900"/>
    <a:srgbClr val="663300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50" d="100"/>
          <a:sy n="50" d="100"/>
        </p:scale>
        <p:origin x="1158" y="144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27A1A9-689F-DE56-E22E-8C9289890534}"/>
              </a:ext>
            </a:extLst>
          </p:cNvPr>
          <p:cNvSpPr txBox="1"/>
          <p:nvPr/>
        </p:nvSpPr>
        <p:spPr>
          <a:xfrm rot="5400000">
            <a:off x="-1886783" y="3904418"/>
            <a:ext cx="8001000" cy="2097165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歓迎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17866B28-F365-FF29-57F3-0CF0A3F550C1}"/>
              </a:ext>
            </a:extLst>
          </p:cNvPr>
          <p:cNvGrpSpPr/>
          <p:nvPr/>
        </p:nvGrpSpPr>
        <p:grpSpPr>
          <a:xfrm rot="5400000">
            <a:off x="-1393877" y="1717144"/>
            <a:ext cx="9569248" cy="6509526"/>
            <a:chOff x="168223" y="155044"/>
            <a:chExt cx="9569248" cy="6509526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A454F0EC-7D54-C91F-FE68-9B5184DFCA1E}"/>
                </a:ext>
              </a:extLst>
            </p:cNvPr>
            <p:cNvGrpSpPr/>
            <p:nvPr/>
          </p:nvGrpSpPr>
          <p:grpSpPr>
            <a:xfrm>
              <a:off x="168223" y="155044"/>
              <a:ext cx="442832" cy="442833"/>
              <a:chOff x="4177516" y="876013"/>
              <a:chExt cx="1565362" cy="1565366"/>
            </a:xfrm>
          </p:grpSpPr>
          <p:sp>
            <p:nvSpPr>
              <p:cNvPr id="178" name="フリーフォーム: 図形 177">
                <a:extLst>
                  <a:ext uri="{FF2B5EF4-FFF2-40B4-BE49-F238E27FC236}">
                    <a16:creationId xmlns:a16="http://schemas.microsoft.com/office/drawing/2014/main" id="{A74958C6-50DB-8A30-7C22-C648127D8816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F3B85A73-95C1-1E89-55A9-3056BE22C8BE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36ABFAF6-ABAA-6006-F0C7-DA4CF480C5BD}"/>
                </a:ext>
              </a:extLst>
            </p:cNvPr>
            <p:cNvGrpSpPr/>
            <p:nvPr/>
          </p:nvGrpSpPr>
          <p:grpSpPr>
            <a:xfrm>
              <a:off x="705071" y="155044"/>
              <a:ext cx="442832" cy="442833"/>
              <a:chOff x="4177516" y="876013"/>
              <a:chExt cx="1565362" cy="1565366"/>
            </a:xfrm>
          </p:grpSpPr>
          <p:sp>
            <p:nvSpPr>
              <p:cNvPr id="176" name="フリーフォーム: 図形 175">
                <a:extLst>
                  <a:ext uri="{FF2B5EF4-FFF2-40B4-BE49-F238E27FC236}">
                    <a16:creationId xmlns:a16="http://schemas.microsoft.com/office/drawing/2014/main" id="{5C242219-87C2-0D74-5C0D-F398D96EA4AA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77" name="フリーフォーム: 図形 176">
                <a:extLst>
                  <a:ext uri="{FF2B5EF4-FFF2-40B4-BE49-F238E27FC236}">
                    <a16:creationId xmlns:a16="http://schemas.microsoft.com/office/drawing/2014/main" id="{1A58705E-59C1-6114-8A7B-7E29645E5FC1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1C9566DD-595F-07F0-4DCD-13D1C86219CD}"/>
                </a:ext>
              </a:extLst>
            </p:cNvPr>
            <p:cNvGrpSpPr/>
            <p:nvPr/>
          </p:nvGrpSpPr>
          <p:grpSpPr>
            <a:xfrm>
              <a:off x="1241919" y="155044"/>
              <a:ext cx="442832" cy="442833"/>
              <a:chOff x="4177516" y="876013"/>
              <a:chExt cx="1565362" cy="1565366"/>
            </a:xfrm>
          </p:grpSpPr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2121E1D3-7DFC-7631-BCCA-2D6177A2A846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75" name="フリーフォーム: 図形 174">
                <a:extLst>
                  <a:ext uri="{FF2B5EF4-FFF2-40B4-BE49-F238E27FC236}">
                    <a16:creationId xmlns:a16="http://schemas.microsoft.com/office/drawing/2014/main" id="{842D1062-1371-C0B1-C66A-A0E49575FADB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60AD3175-7C9D-89B6-E16D-65FB01E83C25}"/>
                </a:ext>
              </a:extLst>
            </p:cNvPr>
            <p:cNvGrpSpPr/>
            <p:nvPr/>
          </p:nvGrpSpPr>
          <p:grpSpPr>
            <a:xfrm>
              <a:off x="1778767" y="155044"/>
              <a:ext cx="442832" cy="442833"/>
              <a:chOff x="4177516" y="876013"/>
              <a:chExt cx="1565362" cy="1565366"/>
            </a:xfrm>
          </p:grpSpPr>
          <p:sp>
            <p:nvSpPr>
              <p:cNvPr id="172" name="フリーフォーム: 図形 171">
                <a:extLst>
                  <a:ext uri="{FF2B5EF4-FFF2-40B4-BE49-F238E27FC236}">
                    <a16:creationId xmlns:a16="http://schemas.microsoft.com/office/drawing/2014/main" id="{A171EE4E-BD95-3BCB-1353-ECDCCD2940E1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73" name="フリーフォーム: 図形 172">
                <a:extLst>
                  <a:ext uri="{FF2B5EF4-FFF2-40B4-BE49-F238E27FC236}">
                    <a16:creationId xmlns:a16="http://schemas.microsoft.com/office/drawing/2014/main" id="{3E2C7823-C2F9-EE41-E6A1-7E9C20028A28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BD91F2A5-0E9D-ED56-5C85-1CDDC66DB8F2}"/>
                </a:ext>
              </a:extLst>
            </p:cNvPr>
            <p:cNvGrpSpPr/>
            <p:nvPr/>
          </p:nvGrpSpPr>
          <p:grpSpPr>
            <a:xfrm>
              <a:off x="2315615" y="155044"/>
              <a:ext cx="442832" cy="442833"/>
              <a:chOff x="4177516" y="876013"/>
              <a:chExt cx="1565362" cy="1565366"/>
            </a:xfrm>
          </p:grpSpPr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B3D154B7-16FE-DDE2-B0D6-829FBE980CC6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71" name="フリーフォーム: 図形 170">
                <a:extLst>
                  <a:ext uri="{FF2B5EF4-FFF2-40B4-BE49-F238E27FC236}">
                    <a16:creationId xmlns:a16="http://schemas.microsoft.com/office/drawing/2014/main" id="{D62F3BBD-A814-6CE9-8EFA-FC47EC862A14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6BC4476C-E88B-C45E-C363-528AB3B1C366}"/>
                </a:ext>
              </a:extLst>
            </p:cNvPr>
            <p:cNvGrpSpPr/>
            <p:nvPr/>
          </p:nvGrpSpPr>
          <p:grpSpPr>
            <a:xfrm>
              <a:off x="2852463" y="155044"/>
              <a:ext cx="442832" cy="442833"/>
              <a:chOff x="4177516" y="876013"/>
              <a:chExt cx="1565362" cy="1565366"/>
            </a:xfrm>
          </p:grpSpPr>
          <p:sp>
            <p:nvSpPr>
              <p:cNvPr id="168" name="フリーフォーム: 図形 167">
                <a:extLst>
                  <a:ext uri="{FF2B5EF4-FFF2-40B4-BE49-F238E27FC236}">
                    <a16:creationId xmlns:a16="http://schemas.microsoft.com/office/drawing/2014/main" id="{08A04B9A-1D70-F32C-7AF3-2EB0E5F3FA41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BA2A5489-A111-C6AB-DB28-981F8CBDC999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02C49ECC-B74C-BA7B-A629-827C0B700142}"/>
                </a:ext>
              </a:extLst>
            </p:cNvPr>
            <p:cNvGrpSpPr/>
            <p:nvPr/>
          </p:nvGrpSpPr>
          <p:grpSpPr>
            <a:xfrm>
              <a:off x="3389311" y="155044"/>
              <a:ext cx="442832" cy="442833"/>
              <a:chOff x="4177516" y="876013"/>
              <a:chExt cx="1565362" cy="1565366"/>
            </a:xfrm>
          </p:grpSpPr>
          <p:sp>
            <p:nvSpPr>
              <p:cNvPr id="166" name="フリーフォーム: 図形 165">
                <a:extLst>
                  <a:ext uri="{FF2B5EF4-FFF2-40B4-BE49-F238E27FC236}">
                    <a16:creationId xmlns:a16="http://schemas.microsoft.com/office/drawing/2014/main" id="{2E65E975-C144-13AB-6D36-8398783E730D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00FF074E-38A2-2F3B-CA04-AA24558EC106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E454F778-5CB9-DB7D-6DC2-6173A7E6726A}"/>
                </a:ext>
              </a:extLst>
            </p:cNvPr>
            <p:cNvGrpSpPr/>
            <p:nvPr/>
          </p:nvGrpSpPr>
          <p:grpSpPr>
            <a:xfrm>
              <a:off x="3926159" y="155044"/>
              <a:ext cx="442832" cy="442833"/>
              <a:chOff x="4177516" y="876013"/>
              <a:chExt cx="1565362" cy="1565366"/>
            </a:xfrm>
          </p:grpSpPr>
          <p:sp>
            <p:nvSpPr>
              <p:cNvPr id="164" name="フリーフォーム: 図形 163">
                <a:extLst>
                  <a:ext uri="{FF2B5EF4-FFF2-40B4-BE49-F238E27FC236}">
                    <a16:creationId xmlns:a16="http://schemas.microsoft.com/office/drawing/2014/main" id="{F45BA14C-91FC-D13B-CBA9-EEF0BC08B32F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65" name="フリーフォーム: 図形 164">
                <a:extLst>
                  <a:ext uri="{FF2B5EF4-FFF2-40B4-BE49-F238E27FC236}">
                    <a16:creationId xmlns:a16="http://schemas.microsoft.com/office/drawing/2014/main" id="{48DB40F1-8523-0BB6-D454-80BCA8F0901B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A421F216-2D2F-37DC-81D3-35E170EC966D}"/>
                </a:ext>
              </a:extLst>
            </p:cNvPr>
            <p:cNvGrpSpPr/>
            <p:nvPr/>
          </p:nvGrpSpPr>
          <p:grpSpPr>
            <a:xfrm>
              <a:off x="4463007" y="155044"/>
              <a:ext cx="442832" cy="442833"/>
              <a:chOff x="4177516" y="876013"/>
              <a:chExt cx="1565362" cy="1565366"/>
            </a:xfrm>
          </p:grpSpPr>
          <p:sp>
            <p:nvSpPr>
              <p:cNvPr id="162" name="フリーフォーム: 図形 161">
                <a:extLst>
                  <a:ext uri="{FF2B5EF4-FFF2-40B4-BE49-F238E27FC236}">
                    <a16:creationId xmlns:a16="http://schemas.microsoft.com/office/drawing/2014/main" id="{31DA4B39-9769-E299-0164-DCBBFB72122F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63" name="フリーフォーム: 図形 162">
                <a:extLst>
                  <a:ext uri="{FF2B5EF4-FFF2-40B4-BE49-F238E27FC236}">
                    <a16:creationId xmlns:a16="http://schemas.microsoft.com/office/drawing/2014/main" id="{E6BC59CA-1797-7484-E264-AFB02B0C75A5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D5B8A5B3-7EA5-25EF-7680-06EE58B90AC0}"/>
                </a:ext>
              </a:extLst>
            </p:cNvPr>
            <p:cNvGrpSpPr/>
            <p:nvPr/>
          </p:nvGrpSpPr>
          <p:grpSpPr>
            <a:xfrm>
              <a:off x="4999855" y="155044"/>
              <a:ext cx="442832" cy="442833"/>
              <a:chOff x="4177516" y="876013"/>
              <a:chExt cx="1565362" cy="1565366"/>
            </a:xfrm>
          </p:grpSpPr>
          <p:sp>
            <p:nvSpPr>
              <p:cNvPr id="160" name="フリーフォーム: 図形 159">
                <a:extLst>
                  <a:ext uri="{FF2B5EF4-FFF2-40B4-BE49-F238E27FC236}">
                    <a16:creationId xmlns:a16="http://schemas.microsoft.com/office/drawing/2014/main" id="{9EAF3679-7DA4-9913-A878-CB8342F71FAA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61" name="フリーフォーム: 図形 160">
                <a:extLst>
                  <a:ext uri="{FF2B5EF4-FFF2-40B4-BE49-F238E27FC236}">
                    <a16:creationId xmlns:a16="http://schemas.microsoft.com/office/drawing/2014/main" id="{DDDCD182-A0DC-B159-9A70-768417E52604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451D3F1C-E2F4-CD5D-2F77-64E1E6D0E5AE}"/>
                </a:ext>
              </a:extLst>
            </p:cNvPr>
            <p:cNvGrpSpPr/>
            <p:nvPr/>
          </p:nvGrpSpPr>
          <p:grpSpPr>
            <a:xfrm>
              <a:off x="5536703" y="155044"/>
              <a:ext cx="442832" cy="442833"/>
              <a:chOff x="4177516" y="876013"/>
              <a:chExt cx="1565362" cy="1565366"/>
            </a:xfrm>
          </p:grpSpPr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8271C39E-9682-CF1D-D40A-3B0059AFF9D7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59" name="フリーフォーム: 図形 158">
                <a:extLst>
                  <a:ext uri="{FF2B5EF4-FFF2-40B4-BE49-F238E27FC236}">
                    <a16:creationId xmlns:a16="http://schemas.microsoft.com/office/drawing/2014/main" id="{187E00BC-6B68-A106-8963-A260407BC6AF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F674530A-BD6F-6FB0-DB65-F90C79676FC4}"/>
                </a:ext>
              </a:extLst>
            </p:cNvPr>
            <p:cNvGrpSpPr/>
            <p:nvPr/>
          </p:nvGrpSpPr>
          <p:grpSpPr>
            <a:xfrm>
              <a:off x="6073551" y="155044"/>
              <a:ext cx="442832" cy="442833"/>
              <a:chOff x="4177516" y="876013"/>
              <a:chExt cx="1565362" cy="1565366"/>
            </a:xfrm>
          </p:grpSpPr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58217D60-C161-8D52-7BA1-502A8458EF00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57" name="フリーフォーム: 図形 156">
                <a:extLst>
                  <a:ext uri="{FF2B5EF4-FFF2-40B4-BE49-F238E27FC236}">
                    <a16:creationId xmlns:a16="http://schemas.microsoft.com/office/drawing/2014/main" id="{49090629-6BC4-534D-3BE2-AB8D51C43FD8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8B67D918-8E9C-8CE2-0BF7-2E32078B1CFF}"/>
                </a:ext>
              </a:extLst>
            </p:cNvPr>
            <p:cNvGrpSpPr/>
            <p:nvPr/>
          </p:nvGrpSpPr>
          <p:grpSpPr>
            <a:xfrm>
              <a:off x="6610399" y="155044"/>
              <a:ext cx="442832" cy="442833"/>
              <a:chOff x="4177516" y="876013"/>
              <a:chExt cx="1565362" cy="1565366"/>
            </a:xfrm>
          </p:grpSpPr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F27BE51E-2B6C-8E39-9AC0-DE771F71456D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55" name="フリーフォーム: 図形 154">
                <a:extLst>
                  <a:ext uri="{FF2B5EF4-FFF2-40B4-BE49-F238E27FC236}">
                    <a16:creationId xmlns:a16="http://schemas.microsoft.com/office/drawing/2014/main" id="{E622819E-3F3B-D824-4C6D-DF96EC120A7B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72BDF073-D17B-7C92-E565-6D6F251266CF}"/>
                </a:ext>
              </a:extLst>
            </p:cNvPr>
            <p:cNvGrpSpPr/>
            <p:nvPr/>
          </p:nvGrpSpPr>
          <p:grpSpPr>
            <a:xfrm>
              <a:off x="7147247" y="155044"/>
              <a:ext cx="442832" cy="442833"/>
              <a:chOff x="4177516" y="876013"/>
              <a:chExt cx="1565362" cy="1565366"/>
            </a:xfrm>
          </p:grpSpPr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67A31F3C-3682-2387-907A-DD7A4B2FF691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53" name="フリーフォーム: 図形 152">
                <a:extLst>
                  <a:ext uri="{FF2B5EF4-FFF2-40B4-BE49-F238E27FC236}">
                    <a16:creationId xmlns:a16="http://schemas.microsoft.com/office/drawing/2014/main" id="{48AAC1E6-1ABF-BF7B-8BD0-D6A852D86A53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68A7B349-FFC1-DAEE-4425-BD248D90B679}"/>
                </a:ext>
              </a:extLst>
            </p:cNvPr>
            <p:cNvGrpSpPr/>
            <p:nvPr/>
          </p:nvGrpSpPr>
          <p:grpSpPr>
            <a:xfrm>
              <a:off x="7684095" y="155044"/>
              <a:ext cx="442832" cy="442833"/>
              <a:chOff x="4177516" y="876013"/>
              <a:chExt cx="1565362" cy="1565366"/>
            </a:xfrm>
          </p:grpSpPr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82C7410D-14AD-1D5F-38A8-D9BC72AA1A52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51" name="フリーフォーム: 図形 150">
                <a:extLst>
                  <a:ext uri="{FF2B5EF4-FFF2-40B4-BE49-F238E27FC236}">
                    <a16:creationId xmlns:a16="http://schemas.microsoft.com/office/drawing/2014/main" id="{A8205DBA-648B-F5F0-2924-E4ECC2C912B3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49B8F7D9-9DD9-6F89-E94D-B33860B7C311}"/>
                </a:ext>
              </a:extLst>
            </p:cNvPr>
            <p:cNvGrpSpPr/>
            <p:nvPr/>
          </p:nvGrpSpPr>
          <p:grpSpPr>
            <a:xfrm>
              <a:off x="8220943" y="155044"/>
              <a:ext cx="442832" cy="442833"/>
              <a:chOff x="4177516" y="876013"/>
              <a:chExt cx="1565362" cy="1565366"/>
            </a:xfrm>
          </p:grpSpPr>
          <p:sp>
            <p:nvSpPr>
              <p:cNvPr id="148" name="フリーフォーム: 図形 147">
                <a:extLst>
                  <a:ext uri="{FF2B5EF4-FFF2-40B4-BE49-F238E27FC236}">
                    <a16:creationId xmlns:a16="http://schemas.microsoft.com/office/drawing/2014/main" id="{1D922E6D-EEDD-3D13-ECA2-9055DC3D1470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E8343BE5-C30E-83DC-27FE-C6D46F18EE88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5ADAE42D-9EF2-B996-086D-74AF8B834C06}"/>
                </a:ext>
              </a:extLst>
            </p:cNvPr>
            <p:cNvGrpSpPr/>
            <p:nvPr/>
          </p:nvGrpSpPr>
          <p:grpSpPr>
            <a:xfrm>
              <a:off x="8757791" y="155044"/>
              <a:ext cx="442832" cy="442833"/>
              <a:chOff x="4177516" y="876013"/>
              <a:chExt cx="1565362" cy="1565366"/>
            </a:xfrm>
          </p:grpSpPr>
          <p:sp>
            <p:nvSpPr>
              <p:cNvPr id="146" name="フリーフォーム: 図形 145">
                <a:extLst>
                  <a:ext uri="{FF2B5EF4-FFF2-40B4-BE49-F238E27FC236}">
                    <a16:creationId xmlns:a16="http://schemas.microsoft.com/office/drawing/2014/main" id="{37ABF32B-BBFF-071A-D35E-2394AB3D6597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47" name="フリーフォーム: 図形 146">
                <a:extLst>
                  <a:ext uri="{FF2B5EF4-FFF2-40B4-BE49-F238E27FC236}">
                    <a16:creationId xmlns:a16="http://schemas.microsoft.com/office/drawing/2014/main" id="{C8F07F7F-5990-82D7-93AE-33AA30E74B49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62CA55C3-3B30-91D6-465D-778F133ABC9F}"/>
                </a:ext>
              </a:extLst>
            </p:cNvPr>
            <p:cNvGrpSpPr/>
            <p:nvPr/>
          </p:nvGrpSpPr>
          <p:grpSpPr>
            <a:xfrm>
              <a:off x="9294639" y="155044"/>
              <a:ext cx="442832" cy="442833"/>
              <a:chOff x="4177516" y="876013"/>
              <a:chExt cx="1565362" cy="1565366"/>
            </a:xfrm>
          </p:grpSpPr>
          <p:sp>
            <p:nvSpPr>
              <p:cNvPr id="144" name="フリーフォーム: 図形 143">
                <a:extLst>
                  <a:ext uri="{FF2B5EF4-FFF2-40B4-BE49-F238E27FC236}">
                    <a16:creationId xmlns:a16="http://schemas.microsoft.com/office/drawing/2014/main" id="{9082A4B3-A8CB-3A7C-F8BE-D3B1804FC71B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45" name="フリーフォーム: 図形 144">
                <a:extLst>
                  <a:ext uri="{FF2B5EF4-FFF2-40B4-BE49-F238E27FC236}">
                    <a16:creationId xmlns:a16="http://schemas.microsoft.com/office/drawing/2014/main" id="{1F3632D2-DB49-DF00-8EA6-FDBBF412BB48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07FBB792-5826-D15C-4920-84E6EB063F4D}"/>
                </a:ext>
              </a:extLst>
            </p:cNvPr>
            <p:cNvGrpSpPr/>
            <p:nvPr/>
          </p:nvGrpSpPr>
          <p:grpSpPr>
            <a:xfrm>
              <a:off x="168223" y="6221737"/>
              <a:ext cx="442832" cy="442833"/>
              <a:chOff x="4177516" y="876013"/>
              <a:chExt cx="1565362" cy="1565366"/>
            </a:xfrm>
          </p:grpSpPr>
          <p:sp>
            <p:nvSpPr>
              <p:cNvPr id="142" name="フリーフォーム: 図形 141">
                <a:extLst>
                  <a:ext uri="{FF2B5EF4-FFF2-40B4-BE49-F238E27FC236}">
                    <a16:creationId xmlns:a16="http://schemas.microsoft.com/office/drawing/2014/main" id="{B636A5B3-FDA3-32CA-F57D-5E5EE8569FF1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B2189229-8F6D-56B5-C6A3-D998ABE11B56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F254D1DF-9A9A-D4C3-91E0-B75EB9934237}"/>
                </a:ext>
              </a:extLst>
            </p:cNvPr>
            <p:cNvGrpSpPr/>
            <p:nvPr/>
          </p:nvGrpSpPr>
          <p:grpSpPr>
            <a:xfrm>
              <a:off x="705071" y="6221737"/>
              <a:ext cx="442832" cy="442833"/>
              <a:chOff x="4177516" y="876013"/>
              <a:chExt cx="1565362" cy="1565366"/>
            </a:xfrm>
          </p:grpSpPr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751565DA-2D66-D6BD-02B5-D9A1A5623A2D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41" name="フリーフォーム: 図形 140">
                <a:extLst>
                  <a:ext uri="{FF2B5EF4-FFF2-40B4-BE49-F238E27FC236}">
                    <a16:creationId xmlns:a16="http://schemas.microsoft.com/office/drawing/2014/main" id="{D5A4021F-06A1-AE92-E88A-75B68A675746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55735128-D2D3-6E50-A3C6-235FE263D299}"/>
                </a:ext>
              </a:extLst>
            </p:cNvPr>
            <p:cNvGrpSpPr/>
            <p:nvPr/>
          </p:nvGrpSpPr>
          <p:grpSpPr>
            <a:xfrm>
              <a:off x="1241919" y="6221737"/>
              <a:ext cx="442832" cy="442833"/>
              <a:chOff x="4177516" y="876013"/>
              <a:chExt cx="1565362" cy="1565366"/>
            </a:xfrm>
          </p:grpSpPr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431B62EB-8AF5-1DDA-2A6C-36812D6C0788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6D171B33-A358-6C9A-AA28-FBE7FB1B50D2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27" name="グループ化 26">
              <a:extLst>
                <a:ext uri="{FF2B5EF4-FFF2-40B4-BE49-F238E27FC236}">
                  <a16:creationId xmlns:a16="http://schemas.microsoft.com/office/drawing/2014/main" id="{A1E214C8-B914-5F8E-09F1-5C3BB1624DE5}"/>
                </a:ext>
              </a:extLst>
            </p:cNvPr>
            <p:cNvGrpSpPr/>
            <p:nvPr/>
          </p:nvGrpSpPr>
          <p:grpSpPr>
            <a:xfrm>
              <a:off x="1778767" y="6221737"/>
              <a:ext cx="442832" cy="442833"/>
              <a:chOff x="4177516" y="876013"/>
              <a:chExt cx="1565362" cy="1565366"/>
            </a:xfrm>
          </p:grpSpPr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FE06AAA0-5237-7B86-8C13-9E81DC483F1E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8289F87D-1424-088A-580A-69486399EE36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B9626EE1-9F6B-E2D8-6142-58D6D9F5F083}"/>
                </a:ext>
              </a:extLst>
            </p:cNvPr>
            <p:cNvGrpSpPr/>
            <p:nvPr/>
          </p:nvGrpSpPr>
          <p:grpSpPr>
            <a:xfrm>
              <a:off x="2315615" y="6221737"/>
              <a:ext cx="442832" cy="442833"/>
              <a:chOff x="4177516" y="876013"/>
              <a:chExt cx="1565362" cy="1565366"/>
            </a:xfrm>
          </p:grpSpPr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064FCDEC-A8A2-D74A-AF73-CFB30A682C14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FD432B2F-A64D-4312-7B32-B25D41D625A8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E2D6C2EF-07B8-EC7D-849B-060168BEF45D}"/>
                </a:ext>
              </a:extLst>
            </p:cNvPr>
            <p:cNvGrpSpPr/>
            <p:nvPr/>
          </p:nvGrpSpPr>
          <p:grpSpPr>
            <a:xfrm>
              <a:off x="2852463" y="6221737"/>
              <a:ext cx="442832" cy="442833"/>
              <a:chOff x="4177516" y="876013"/>
              <a:chExt cx="1565362" cy="1565366"/>
            </a:xfrm>
          </p:grpSpPr>
          <p:sp>
            <p:nvSpPr>
              <p:cNvPr id="132" name="フリーフォーム: 図形 131">
                <a:extLst>
                  <a:ext uri="{FF2B5EF4-FFF2-40B4-BE49-F238E27FC236}">
                    <a16:creationId xmlns:a16="http://schemas.microsoft.com/office/drawing/2014/main" id="{B4D8C591-2CA6-3E85-BA32-B46B6853D495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33" name="フリーフォーム: 図形 132">
                <a:extLst>
                  <a:ext uri="{FF2B5EF4-FFF2-40B4-BE49-F238E27FC236}">
                    <a16:creationId xmlns:a16="http://schemas.microsoft.com/office/drawing/2014/main" id="{BE090ED2-32E1-572B-5631-BE6D6192073F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5186F97A-B43D-1398-31B2-4A09EC541EAD}"/>
                </a:ext>
              </a:extLst>
            </p:cNvPr>
            <p:cNvGrpSpPr/>
            <p:nvPr/>
          </p:nvGrpSpPr>
          <p:grpSpPr>
            <a:xfrm>
              <a:off x="3389311" y="6221737"/>
              <a:ext cx="442832" cy="442833"/>
              <a:chOff x="4177516" y="876013"/>
              <a:chExt cx="1565362" cy="1565366"/>
            </a:xfrm>
          </p:grpSpPr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8F91D01C-398C-D90F-ADDB-C1940D14B84A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31" name="フリーフォーム: 図形 130">
                <a:extLst>
                  <a:ext uri="{FF2B5EF4-FFF2-40B4-BE49-F238E27FC236}">
                    <a16:creationId xmlns:a16="http://schemas.microsoft.com/office/drawing/2014/main" id="{D05C61B0-C397-C234-B8B3-AC7252162C4B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F149B8DD-0374-AF55-4216-6ABEB0FB3B33}"/>
                </a:ext>
              </a:extLst>
            </p:cNvPr>
            <p:cNvGrpSpPr/>
            <p:nvPr/>
          </p:nvGrpSpPr>
          <p:grpSpPr>
            <a:xfrm>
              <a:off x="3926159" y="6221737"/>
              <a:ext cx="442832" cy="442833"/>
              <a:chOff x="4177516" y="876013"/>
              <a:chExt cx="1565362" cy="1565366"/>
            </a:xfrm>
          </p:grpSpPr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7105310B-6D0C-825E-3CFE-7B5D078FBF73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0EBB872D-211E-B6EF-6AF3-67D866B9485C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FE6DF692-D508-5338-24A8-91579D8809E3}"/>
                </a:ext>
              </a:extLst>
            </p:cNvPr>
            <p:cNvGrpSpPr/>
            <p:nvPr/>
          </p:nvGrpSpPr>
          <p:grpSpPr>
            <a:xfrm>
              <a:off x="4463007" y="6221737"/>
              <a:ext cx="442832" cy="442833"/>
              <a:chOff x="4177516" y="876013"/>
              <a:chExt cx="1565362" cy="1565366"/>
            </a:xfrm>
          </p:grpSpPr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D04A96CD-64D3-CE97-EBA7-058AC0E6D06E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27" name="フリーフォーム: 図形 126">
                <a:extLst>
                  <a:ext uri="{FF2B5EF4-FFF2-40B4-BE49-F238E27FC236}">
                    <a16:creationId xmlns:a16="http://schemas.microsoft.com/office/drawing/2014/main" id="{071ACC57-69E8-6809-0A77-4AA3FE883FE3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35484355-FE55-534F-04E3-7F8ED5686F74}"/>
                </a:ext>
              </a:extLst>
            </p:cNvPr>
            <p:cNvGrpSpPr/>
            <p:nvPr/>
          </p:nvGrpSpPr>
          <p:grpSpPr>
            <a:xfrm>
              <a:off x="4999855" y="6221737"/>
              <a:ext cx="442832" cy="442833"/>
              <a:chOff x="4177516" y="876013"/>
              <a:chExt cx="1565362" cy="1565366"/>
            </a:xfrm>
          </p:grpSpPr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CBFC5197-DCC5-ED59-A7B8-72322223BF52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D798F9AF-048E-A189-4F6E-CDBB024D35F0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259659B8-EB45-CA22-8E76-FB0FD16B57C8}"/>
                </a:ext>
              </a:extLst>
            </p:cNvPr>
            <p:cNvGrpSpPr/>
            <p:nvPr/>
          </p:nvGrpSpPr>
          <p:grpSpPr>
            <a:xfrm>
              <a:off x="5536703" y="6221737"/>
              <a:ext cx="442832" cy="442833"/>
              <a:chOff x="4177516" y="876013"/>
              <a:chExt cx="1565362" cy="1565366"/>
            </a:xfrm>
          </p:grpSpPr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BDE5E97B-1D65-6ADE-4E81-97FE0FBE6BE8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263A7282-A201-BE6B-FE83-9588C46C2EA8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98CDBD5C-F9D2-E2F1-A0E7-0860EAFA3115}"/>
                </a:ext>
              </a:extLst>
            </p:cNvPr>
            <p:cNvGrpSpPr/>
            <p:nvPr/>
          </p:nvGrpSpPr>
          <p:grpSpPr>
            <a:xfrm>
              <a:off x="6073551" y="6221737"/>
              <a:ext cx="442832" cy="442833"/>
              <a:chOff x="4177516" y="876013"/>
              <a:chExt cx="1565362" cy="1565366"/>
            </a:xfrm>
          </p:grpSpPr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0FE3DB81-E5C3-6BD7-3459-487469D4C540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ABFCB4DA-B8AA-452D-81E6-5866893847BE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450113FF-E591-C26A-FF7A-F70A297D7E35}"/>
                </a:ext>
              </a:extLst>
            </p:cNvPr>
            <p:cNvGrpSpPr/>
            <p:nvPr/>
          </p:nvGrpSpPr>
          <p:grpSpPr>
            <a:xfrm>
              <a:off x="6610399" y="6221737"/>
              <a:ext cx="442832" cy="442833"/>
              <a:chOff x="4177516" y="876013"/>
              <a:chExt cx="1565362" cy="1565366"/>
            </a:xfrm>
          </p:grpSpPr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31450F0B-EDF1-C7B5-39BC-605D83FDFEB0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19" name="フリーフォーム: 図形 118">
                <a:extLst>
                  <a:ext uri="{FF2B5EF4-FFF2-40B4-BE49-F238E27FC236}">
                    <a16:creationId xmlns:a16="http://schemas.microsoft.com/office/drawing/2014/main" id="{5C4F3EB6-88B5-3BFB-37BB-28FEE7F8CED4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0ED115B9-F8EE-5F07-A512-35A2FCC1A88B}"/>
                </a:ext>
              </a:extLst>
            </p:cNvPr>
            <p:cNvGrpSpPr/>
            <p:nvPr/>
          </p:nvGrpSpPr>
          <p:grpSpPr>
            <a:xfrm>
              <a:off x="7147247" y="6221737"/>
              <a:ext cx="442832" cy="442833"/>
              <a:chOff x="4177516" y="876013"/>
              <a:chExt cx="1565362" cy="1565366"/>
            </a:xfrm>
          </p:grpSpPr>
          <p:sp>
            <p:nvSpPr>
              <p:cNvPr id="116" name="フリーフォーム: 図形 115">
                <a:extLst>
                  <a:ext uri="{FF2B5EF4-FFF2-40B4-BE49-F238E27FC236}">
                    <a16:creationId xmlns:a16="http://schemas.microsoft.com/office/drawing/2014/main" id="{1CEB0543-007C-E0A0-D2EE-7835C85A6AD2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17" name="フリーフォーム: 図形 116">
                <a:extLst>
                  <a:ext uri="{FF2B5EF4-FFF2-40B4-BE49-F238E27FC236}">
                    <a16:creationId xmlns:a16="http://schemas.microsoft.com/office/drawing/2014/main" id="{0E7A01DB-BEED-6940-851E-07FC7B09B990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B25A2192-C778-2C2D-9669-10FE33DA0D4D}"/>
                </a:ext>
              </a:extLst>
            </p:cNvPr>
            <p:cNvGrpSpPr/>
            <p:nvPr/>
          </p:nvGrpSpPr>
          <p:grpSpPr>
            <a:xfrm>
              <a:off x="7684095" y="6221737"/>
              <a:ext cx="442832" cy="442833"/>
              <a:chOff x="4177516" y="876013"/>
              <a:chExt cx="1565362" cy="1565366"/>
            </a:xfrm>
          </p:grpSpPr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65B23AE6-BA63-CD1A-6528-81152BF654B6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4C46CA27-B3C8-B3FE-6D73-CB391563D3B0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3BBAD0FE-E955-B5FC-4435-929DD840782C}"/>
                </a:ext>
              </a:extLst>
            </p:cNvPr>
            <p:cNvGrpSpPr/>
            <p:nvPr/>
          </p:nvGrpSpPr>
          <p:grpSpPr>
            <a:xfrm>
              <a:off x="8220943" y="6221737"/>
              <a:ext cx="442832" cy="442833"/>
              <a:chOff x="4177516" y="876013"/>
              <a:chExt cx="1565362" cy="1565366"/>
            </a:xfrm>
          </p:grpSpPr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37446269-A2BA-6975-3822-027C301DD7A5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2D19AD62-9076-18B8-C641-D21F8741C20A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40" name="グループ化 39">
              <a:extLst>
                <a:ext uri="{FF2B5EF4-FFF2-40B4-BE49-F238E27FC236}">
                  <a16:creationId xmlns:a16="http://schemas.microsoft.com/office/drawing/2014/main" id="{D3678166-4653-06BE-CCC8-538026B9D708}"/>
                </a:ext>
              </a:extLst>
            </p:cNvPr>
            <p:cNvGrpSpPr/>
            <p:nvPr/>
          </p:nvGrpSpPr>
          <p:grpSpPr>
            <a:xfrm>
              <a:off x="8757791" y="6221737"/>
              <a:ext cx="442832" cy="442833"/>
              <a:chOff x="4177516" y="876013"/>
              <a:chExt cx="1565362" cy="1565366"/>
            </a:xfrm>
          </p:grpSpPr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7C7FC601-5975-AA34-F8AF-60AF72A2291D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374160B9-2C6A-9593-F126-A84AEB943588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41" name="グループ化 40">
              <a:extLst>
                <a:ext uri="{FF2B5EF4-FFF2-40B4-BE49-F238E27FC236}">
                  <a16:creationId xmlns:a16="http://schemas.microsoft.com/office/drawing/2014/main" id="{032273B0-6E12-D9B6-0C90-B8BFC2C1727C}"/>
                </a:ext>
              </a:extLst>
            </p:cNvPr>
            <p:cNvGrpSpPr/>
            <p:nvPr/>
          </p:nvGrpSpPr>
          <p:grpSpPr>
            <a:xfrm>
              <a:off x="9294639" y="6221737"/>
              <a:ext cx="442832" cy="442833"/>
              <a:chOff x="4177516" y="876013"/>
              <a:chExt cx="1565362" cy="1565366"/>
            </a:xfrm>
          </p:grpSpPr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1CB2BA56-F55D-32B6-EFBD-DFE910C6DB3C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C3883DC0-6E92-F403-EFB4-35C015B67056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42" name="グループ化 41">
              <a:extLst>
                <a:ext uri="{FF2B5EF4-FFF2-40B4-BE49-F238E27FC236}">
                  <a16:creationId xmlns:a16="http://schemas.microsoft.com/office/drawing/2014/main" id="{ED271C41-9850-C180-9A72-4391B77D6989}"/>
                </a:ext>
              </a:extLst>
            </p:cNvPr>
            <p:cNvGrpSpPr/>
            <p:nvPr/>
          </p:nvGrpSpPr>
          <p:grpSpPr>
            <a:xfrm>
              <a:off x="168223" y="660602"/>
              <a:ext cx="442832" cy="442833"/>
              <a:chOff x="4177516" y="876013"/>
              <a:chExt cx="1565362" cy="1565366"/>
            </a:xfrm>
          </p:grpSpPr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2D326BE2-0FC3-5543-92A1-603939247082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B2CA601C-AD20-6A58-64F6-A99B9C7838EF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F0346B2E-2131-C20C-F48C-BB084EEEFA0A}"/>
                </a:ext>
              </a:extLst>
            </p:cNvPr>
            <p:cNvGrpSpPr/>
            <p:nvPr/>
          </p:nvGrpSpPr>
          <p:grpSpPr>
            <a:xfrm>
              <a:off x="9294639" y="660602"/>
              <a:ext cx="442832" cy="442833"/>
              <a:chOff x="4177516" y="876013"/>
              <a:chExt cx="1565362" cy="1565366"/>
            </a:xfrm>
          </p:grpSpPr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2C2710A9-B0E2-24E4-103D-29A01E00A576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01206D33-DE2C-03F7-7D9D-E76ADE434C2F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44" name="グループ化 43">
              <a:extLst>
                <a:ext uri="{FF2B5EF4-FFF2-40B4-BE49-F238E27FC236}">
                  <a16:creationId xmlns:a16="http://schemas.microsoft.com/office/drawing/2014/main" id="{4D048BD1-9D8F-28E4-86D6-954780C05431}"/>
                </a:ext>
              </a:extLst>
            </p:cNvPr>
            <p:cNvGrpSpPr/>
            <p:nvPr/>
          </p:nvGrpSpPr>
          <p:grpSpPr>
            <a:xfrm>
              <a:off x="168223" y="1166160"/>
              <a:ext cx="442832" cy="442833"/>
              <a:chOff x="4177516" y="876013"/>
              <a:chExt cx="1565362" cy="1565366"/>
            </a:xfrm>
          </p:grpSpPr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9004320B-5F87-85B1-2310-614E37478D15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2FDAF09A-4DEC-F2C8-89FC-389678898D4E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45" name="グループ化 44">
              <a:extLst>
                <a:ext uri="{FF2B5EF4-FFF2-40B4-BE49-F238E27FC236}">
                  <a16:creationId xmlns:a16="http://schemas.microsoft.com/office/drawing/2014/main" id="{DC30D9C9-C292-8774-6BB4-0DCCF535AB46}"/>
                </a:ext>
              </a:extLst>
            </p:cNvPr>
            <p:cNvGrpSpPr/>
            <p:nvPr/>
          </p:nvGrpSpPr>
          <p:grpSpPr>
            <a:xfrm>
              <a:off x="9294639" y="1166160"/>
              <a:ext cx="442832" cy="442833"/>
              <a:chOff x="4177516" y="876013"/>
              <a:chExt cx="1565362" cy="1565366"/>
            </a:xfrm>
          </p:grpSpPr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DF9BF165-4D5F-0C84-0C1E-F49F18707E1D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30D819CF-F557-D2AD-3471-952CFBB02CF5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BF909D5A-26ED-29FF-191D-279365800771}"/>
                </a:ext>
              </a:extLst>
            </p:cNvPr>
            <p:cNvGrpSpPr/>
            <p:nvPr/>
          </p:nvGrpSpPr>
          <p:grpSpPr>
            <a:xfrm>
              <a:off x="168223" y="1671718"/>
              <a:ext cx="442832" cy="442833"/>
              <a:chOff x="4177516" y="876013"/>
              <a:chExt cx="1565362" cy="1565366"/>
            </a:xfrm>
          </p:grpSpPr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803CC2A3-A23C-A1B2-1F3F-696D60DCF8CE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EF3599F6-5928-67F1-1CF1-BB96DC6155CC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47" name="グループ化 46">
              <a:extLst>
                <a:ext uri="{FF2B5EF4-FFF2-40B4-BE49-F238E27FC236}">
                  <a16:creationId xmlns:a16="http://schemas.microsoft.com/office/drawing/2014/main" id="{26C48CAA-B06B-F73D-2765-44FEB9BCF6AA}"/>
                </a:ext>
              </a:extLst>
            </p:cNvPr>
            <p:cNvGrpSpPr/>
            <p:nvPr/>
          </p:nvGrpSpPr>
          <p:grpSpPr>
            <a:xfrm>
              <a:off x="9294639" y="1671718"/>
              <a:ext cx="442832" cy="442833"/>
              <a:chOff x="4177516" y="876013"/>
              <a:chExt cx="1565362" cy="1565366"/>
            </a:xfrm>
          </p:grpSpPr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CA124C89-815C-856F-CC34-B186B949C52A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1A877889-F9E7-54B8-02F4-4B8A408CE506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D0EBBBCD-1077-AB62-676E-1EC171868BC8}"/>
                </a:ext>
              </a:extLst>
            </p:cNvPr>
            <p:cNvGrpSpPr/>
            <p:nvPr/>
          </p:nvGrpSpPr>
          <p:grpSpPr>
            <a:xfrm>
              <a:off x="168223" y="2177276"/>
              <a:ext cx="442832" cy="442833"/>
              <a:chOff x="4177516" y="876013"/>
              <a:chExt cx="1565362" cy="1565366"/>
            </a:xfrm>
          </p:grpSpPr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E56AC8F0-3920-2E26-4554-7C8E465A62FA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A7801F4B-A764-5482-5484-7408E45C5CD4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49" name="グループ化 48">
              <a:extLst>
                <a:ext uri="{FF2B5EF4-FFF2-40B4-BE49-F238E27FC236}">
                  <a16:creationId xmlns:a16="http://schemas.microsoft.com/office/drawing/2014/main" id="{6F0510E3-A154-203A-F2CC-97426A8DBEF4}"/>
                </a:ext>
              </a:extLst>
            </p:cNvPr>
            <p:cNvGrpSpPr/>
            <p:nvPr/>
          </p:nvGrpSpPr>
          <p:grpSpPr>
            <a:xfrm>
              <a:off x="9294639" y="2177276"/>
              <a:ext cx="442832" cy="442833"/>
              <a:chOff x="4177516" y="876013"/>
              <a:chExt cx="1565362" cy="1565366"/>
            </a:xfrm>
          </p:grpSpPr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A497BF2E-84E8-FEF5-9530-FB7AB562D640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A1E99024-3C71-53C4-EB0B-E443A2D2796A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0CBD7738-9E3D-4713-8176-88EEB005D64C}"/>
                </a:ext>
              </a:extLst>
            </p:cNvPr>
            <p:cNvGrpSpPr/>
            <p:nvPr/>
          </p:nvGrpSpPr>
          <p:grpSpPr>
            <a:xfrm>
              <a:off x="168223" y="2682834"/>
              <a:ext cx="442832" cy="442833"/>
              <a:chOff x="4177516" y="876013"/>
              <a:chExt cx="1565362" cy="1565366"/>
            </a:xfrm>
          </p:grpSpPr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27C310DA-65A2-5C93-8AE7-98F71C9EA4CE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945383E1-DC26-29C4-7835-9D21DD56E612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F5796DB7-C754-2153-C319-3447548B8D26}"/>
                </a:ext>
              </a:extLst>
            </p:cNvPr>
            <p:cNvGrpSpPr/>
            <p:nvPr/>
          </p:nvGrpSpPr>
          <p:grpSpPr>
            <a:xfrm>
              <a:off x="9294639" y="2682834"/>
              <a:ext cx="442832" cy="442833"/>
              <a:chOff x="4177516" y="876013"/>
              <a:chExt cx="1565362" cy="1565366"/>
            </a:xfrm>
          </p:grpSpPr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B11D8F4B-69FE-2801-3122-507352B7C6F2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043FB579-B810-A02A-4322-F55E2E322004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52" name="グループ化 51">
              <a:extLst>
                <a:ext uri="{FF2B5EF4-FFF2-40B4-BE49-F238E27FC236}">
                  <a16:creationId xmlns:a16="http://schemas.microsoft.com/office/drawing/2014/main" id="{ED65B346-52A7-4124-0546-F8F72CB3541A}"/>
                </a:ext>
              </a:extLst>
            </p:cNvPr>
            <p:cNvGrpSpPr/>
            <p:nvPr/>
          </p:nvGrpSpPr>
          <p:grpSpPr>
            <a:xfrm>
              <a:off x="168223" y="3188392"/>
              <a:ext cx="442832" cy="442833"/>
              <a:chOff x="4177516" y="876013"/>
              <a:chExt cx="1565362" cy="1565366"/>
            </a:xfrm>
          </p:grpSpPr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2F41E847-D0B0-1B10-0A62-7DB8036B1E76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384D2E38-8013-82B0-F74E-9709D9107F71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42FDF182-C52D-3E3E-7CE6-0FACF12FED05}"/>
                </a:ext>
              </a:extLst>
            </p:cNvPr>
            <p:cNvGrpSpPr/>
            <p:nvPr/>
          </p:nvGrpSpPr>
          <p:grpSpPr>
            <a:xfrm>
              <a:off x="9294639" y="3188392"/>
              <a:ext cx="442832" cy="442833"/>
              <a:chOff x="4177516" y="876013"/>
              <a:chExt cx="1565362" cy="1565366"/>
            </a:xfrm>
          </p:grpSpPr>
          <p:sp>
            <p:nvSpPr>
              <p:cNvPr id="84" name="フリーフォーム: 図形 83">
                <a:extLst>
                  <a:ext uri="{FF2B5EF4-FFF2-40B4-BE49-F238E27FC236}">
                    <a16:creationId xmlns:a16="http://schemas.microsoft.com/office/drawing/2014/main" id="{7DF9B5E2-97AE-C3F0-79A0-E30A22224AB8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CA03E46B-DE6A-0281-57C4-0D3DC311A358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95A8C21F-C048-972D-F980-185A157F722B}"/>
                </a:ext>
              </a:extLst>
            </p:cNvPr>
            <p:cNvGrpSpPr/>
            <p:nvPr/>
          </p:nvGrpSpPr>
          <p:grpSpPr>
            <a:xfrm>
              <a:off x="168223" y="3693950"/>
              <a:ext cx="442832" cy="442833"/>
              <a:chOff x="4177516" y="876013"/>
              <a:chExt cx="1565362" cy="1565366"/>
            </a:xfrm>
          </p:grpSpPr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D2B5CFE2-DD50-CE3E-730D-162D86576079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F4060AE4-8D47-7B40-1D26-F4F47F47C0CB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E79086C3-EC01-C189-7A4A-6057C1EFFD01}"/>
                </a:ext>
              </a:extLst>
            </p:cNvPr>
            <p:cNvGrpSpPr/>
            <p:nvPr/>
          </p:nvGrpSpPr>
          <p:grpSpPr>
            <a:xfrm>
              <a:off x="9294639" y="3693950"/>
              <a:ext cx="442832" cy="442833"/>
              <a:chOff x="4177516" y="876013"/>
              <a:chExt cx="1565362" cy="1565366"/>
            </a:xfrm>
          </p:grpSpPr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B29F3931-E35A-2DE2-2DC9-273EA9CFEF2F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C98B6F53-9002-DC0C-0791-4AFA37626572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47E33CB3-1206-1DF3-4090-5C66C9B97605}"/>
                </a:ext>
              </a:extLst>
            </p:cNvPr>
            <p:cNvGrpSpPr/>
            <p:nvPr/>
          </p:nvGrpSpPr>
          <p:grpSpPr>
            <a:xfrm>
              <a:off x="168223" y="4199508"/>
              <a:ext cx="442832" cy="442833"/>
              <a:chOff x="4177516" y="876013"/>
              <a:chExt cx="1565362" cy="1565366"/>
            </a:xfrm>
          </p:grpSpPr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055820B0-5959-1FE6-5E53-4EEE8A7E8C16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00BE46C9-B8C7-B27C-4C06-4CB5CD8ADC55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B543D299-7B8B-360A-D952-F1211536FA34}"/>
                </a:ext>
              </a:extLst>
            </p:cNvPr>
            <p:cNvGrpSpPr/>
            <p:nvPr/>
          </p:nvGrpSpPr>
          <p:grpSpPr>
            <a:xfrm>
              <a:off x="9294639" y="4199508"/>
              <a:ext cx="442832" cy="442833"/>
              <a:chOff x="4177516" y="876013"/>
              <a:chExt cx="1565362" cy="1565366"/>
            </a:xfrm>
          </p:grpSpPr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9C30B364-49B5-F3EB-5EAD-EEF9322DA9C1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4B1C0CC1-D101-48B5-5F1F-69EF79F5DC72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EF504E6D-41B7-C7DF-EE51-2B3EABF49F4E}"/>
                </a:ext>
              </a:extLst>
            </p:cNvPr>
            <p:cNvGrpSpPr/>
            <p:nvPr/>
          </p:nvGrpSpPr>
          <p:grpSpPr>
            <a:xfrm>
              <a:off x="168223" y="4705066"/>
              <a:ext cx="442832" cy="442833"/>
              <a:chOff x="4177516" y="876013"/>
              <a:chExt cx="1565362" cy="1565366"/>
            </a:xfrm>
          </p:grpSpPr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C9858C86-92BB-7BFC-333B-D1635866E2A0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CB2D719E-A540-7626-106E-1C39026F97DC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24CF9A3A-ABDD-2417-99FF-FEBAF162EA99}"/>
                </a:ext>
              </a:extLst>
            </p:cNvPr>
            <p:cNvGrpSpPr/>
            <p:nvPr/>
          </p:nvGrpSpPr>
          <p:grpSpPr>
            <a:xfrm>
              <a:off x="9294639" y="4705066"/>
              <a:ext cx="442832" cy="442833"/>
              <a:chOff x="4177516" y="876013"/>
              <a:chExt cx="1565362" cy="1565366"/>
            </a:xfrm>
          </p:grpSpPr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7D5940ED-8F9D-6CE1-6EB5-F3CA2304E3BB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19620F6F-F571-0974-B1D3-95F269FA80DE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60" name="グループ化 59">
              <a:extLst>
                <a:ext uri="{FF2B5EF4-FFF2-40B4-BE49-F238E27FC236}">
                  <a16:creationId xmlns:a16="http://schemas.microsoft.com/office/drawing/2014/main" id="{91E4FF45-D13D-EA3D-BEE0-77E316D9366E}"/>
                </a:ext>
              </a:extLst>
            </p:cNvPr>
            <p:cNvGrpSpPr/>
            <p:nvPr/>
          </p:nvGrpSpPr>
          <p:grpSpPr>
            <a:xfrm>
              <a:off x="168223" y="5210624"/>
              <a:ext cx="442832" cy="442833"/>
              <a:chOff x="4177516" y="876013"/>
              <a:chExt cx="1565362" cy="1565366"/>
            </a:xfrm>
          </p:grpSpPr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4BBF1010-7680-8D32-8A58-EC7041B7B254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91485CE5-1D92-A5D5-C8AA-7AF650ACC1B9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D98E3328-D0F9-4226-31A9-81E1F92AC0B0}"/>
                </a:ext>
              </a:extLst>
            </p:cNvPr>
            <p:cNvGrpSpPr/>
            <p:nvPr/>
          </p:nvGrpSpPr>
          <p:grpSpPr>
            <a:xfrm>
              <a:off x="9294639" y="5210624"/>
              <a:ext cx="442832" cy="442833"/>
              <a:chOff x="4177516" y="876013"/>
              <a:chExt cx="1565362" cy="1565366"/>
            </a:xfrm>
          </p:grpSpPr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4F85A9FE-29D8-9AB9-264E-4D3C95BDA546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D5BAE06C-61A0-FF9A-D1DB-34717A0E2117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62" name="グループ化 61">
              <a:extLst>
                <a:ext uri="{FF2B5EF4-FFF2-40B4-BE49-F238E27FC236}">
                  <a16:creationId xmlns:a16="http://schemas.microsoft.com/office/drawing/2014/main" id="{5AF5D48D-61E5-1415-0E72-6D957A1876CC}"/>
                </a:ext>
              </a:extLst>
            </p:cNvPr>
            <p:cNvGrpSpPr/>
            <p:nvPr/>
          </p:nvGrpSpPr>
          <p:grpSpPr>
            <a:xfrm>
              <a:off x="168223" y="5716182"/>
              <a:ext cx="442832" cy="442833"/>
              <a:chOff x="4177516" y="876013"/>
              <a:chExt cx="1565362" cy="1565366"/>
            </a:xfrm>
          </p:grpSpPr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12212915-888B-1255-7313-6FDD79FC9752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EF98DBF4-0E17-385E-10D6-01287087DA22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63" name="グループ化 62">
              <a:extLst>
                <a:ext uri="{FF2B5EF4-FFF2-40B4-BE49-F238E27FC236}">
                  <a16:creationId xmlns:a16="http://schemas.microsoft.com/office/drawing/2014/main" id="{D20027C5-71E7-3601-B721-C8DA86A6FFA2}"/>
                </a:ext>
              </a:extLst>
            </p:cNvPr>
            <p:cNvGrpSpPr/>
            <p:nvPr/>
          </p:nvGrpSpPr>
          <p:grpSpPr>
            <a:xfrm>
              <a:off x="9294639" y="5716182"/>
              <a:ext cx="442832" cy="442833"/>
              <a:chOff x="4177516" y="876013"/>
              <a:chExt cx="1565362" cy="1565366"/>
            </a:xfrm>
          </p:grpSpPr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09329404-7F42-44D3-BE00-A7BD73E6AACE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39660064-DD28-DD0D-F5E2-FFF0286728C6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</p:grpSp>
      <p:sp>
        <p:nvSpPr>
          <p:cNvPr id="180" name="テキスト ボックス 179">
            <a:extLst>
              <a:ext uri="{FF2B5EF4-FFF2-40B4-BE49-F238E27FC236}">
                <a16:creationId xmlns:a16="http://schemas.microsoft.com/office/drawing/2014/main" id="{53EC50E3-C2F8-3F05-EB5E-018C146B8E9E}"/>
              </a:ext>
            </a:extLst>
          </p:cNvPr>
          <p:cNvSpPr txBox="1"/>
          <p:nvPr/>
        </p:nvSpPr>
        <p:spPr>
          <a:xfrm rot="5400000">
            <a:off x="608767" y="3904418"/>
            <a:ext cx="8001000" cy="2097165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お子様連れ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8299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64F46E64-7D8A-5A4C-AA0F-0A8DA8C70D75}"/>
              </a:ext>
            </a:extLst>
          </p:cNvPr>
          <p:cNvGrpSpPr/>
          <p:nvPr/>
        </p:nvGrpSpPr>
        <p:grpSpPr>
          <a:xfrm>
            <a:off x="607933" y="533400"/>
            <a:ext cx="5507118" cy="8839202"/>
            <a:chOff x="1065134" y="952501"/>
            <a:chExt cx="4592715" cy="8001000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C7DE33BB-9652-D171-2A2D-EF0912E84303}"/>
                </a:ext>
              </a:extLst>
            </p:cNvPr>
            <p:cNvSpPr txBox="1"/>
            <p:nvPr/>
          </p:nvSpPr>
          <p:spPr>
            <a:xfrm rot="5400000">
              <a:off x="-1886783" y="3904418"/>
              <a:ext cx="8001000" cy="2097165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歓迎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7C84D97D-9073-07F8-1CE8-3ED34E8083D7}"/>
                </a:ext>
              </a:extLst>
            </p:cNvPr>
            <p:cNvSpPr txBox="1"/>
            <p:nvPr/>
          </p:nvSpPr>
          <p:spPr>
            <a:xfrm rot="5400000">
              <a:off x="608767" y="3904418"/>
              <a:ext cx="8001000" cy="2097165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ysClr val="windowText" lastClr="000000"/>
                  </a:solidFill>
                </a:rPr>
                <a:t>お子様連れ</a:t>
              </a:r>
              <a:endParaRPr lang="en-US" altLang="ja-JP" sz="5400" dirty="0">
                <a:ln w="28575">
                  <a:noFill/>
                </a:ln>
                <a:solidFill>
                  <a:sysClr val="windowText" lastClr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413127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8058259B-5C61-4EAB-F66E-F30E9D1E93D6}"/>
              </a:ext>
            </a:extLst>
          </p:cNvPr>
          <p:cNvSpPr/>
          <p:nvPr/>
        </p:nvSpPr>
        <p:spPr>
          <a:xfrm>
            <a:off x="101600" y="101601"/>
            <a:ext cx="6657770" cy="350125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92F678A1-E445-B0D0-E0B5-ABC6B0BA1125}"/>
              </a:ext>
            </a:extLst>
          </p:cNvPr>
          <p:cNvGrpSpPr/>
          <p:nvPr/>
        </p:nvGrpSpPr>
        <p:grpSpPr>
          <a:xfrm>
            <a:off x="472664" y="4117182"/>
            <a:ext cx="5907918" cy="5328320"/>
            <a:chOff x="1192697" y="1133745"/>
            <a:chExt cx="7520607" cy="4584830"/>
          </a:xfrm>
        </p:grpSpPr>
        <p:sp>
          <p:nvSpPr>
            <p:cNvPr id="15" name="テキスト ボックス 14">
              <a:extLst>
                <a:ext uri="{FF2B5EF4-FFF2-40B4-BE49-F238E27FC236}">
                  <a16:creationId xmlns:a16="http://schemas.microsoft.com/office/drawing/2014/main" id="{4AA6A79F-2BAE-64D9-0BDD-4E19D68B5D0B}"/>
                </a:ext>
              </a:extLst>
            </p:cNvPr>
            <p:cNvSpPr txBox="1"/>
            <p:nvPr/>
          </p:nvSpPr>
          <p:spPr>
            <a:xfrm>
              <a:off x="1192697" y="2933945"/>
              <a:ext cx="7520607" cy="2784630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歓迎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10C4F741-E190-D1BD-146C-F6D20268F2E9}"/>
                </a:ext>
              </a:extLst>
            </p:cNvPr>
            <p:cNvSpPr txBox="1"/>
            <p:nvPr/>
          </p:nvSpPr>
          <p:spPr>
            <a:xfrm>
              <a:off x="1192697" y="1133745"/>
              <a:ext cx="7520607" cy="1405434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ysClr val="windowText" lastClr="000000"/>
                  </a:solidFill>
                </a:rPr>
                <a:t>お子様連れ</a:t>
              </a:r>
              <a:endParaRPr lang="en-US" altLang="ja-JP" sz="5400" dirty="0">
                <a:ln w="28575">
                  <a:noFill/>
                </a:ln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E5F66C45-2C58-3FD1-800A-A95ADA45AA28}"/>
              </a:ext>
            </a:extLst>
          </p:cNvPr>
          <p:cNvGrpSpPr/>
          <p:nvPr/>
        </p:nvGrpSpPr>
        <p:grpSpPr>
          <a:xfrm>
            <a:off x="1981343" y="453643"/>
            <a:ext cx="2895599" cy="2841973"/>
            <a:chOff x="881142" y="3981409"/>
            <a:chExt cx="2292711" cy="2250250"/>
          </a:xfrm>
        </p:grpSpPr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B00D57E7-EEC3-B71A-048B-19AEE9C151BB}"/>
                </a:ext>
              </a:extLst>
            </p:cNvPr>
            <p:cNvGrpSpPr/>
            <p:nvPr/>
          </p:nvGrpSpPr>
          <p:grpSpPr>
            <a:xfrm>
              <a:off x="881142" y="3981409"/>
              <a:ext cx="2292711" cy="2250250"/>
              <a:chOff x="-9318211" y="1235553"/>
              <a:chExt cx="2962338" cy="2907476"/>
            </a:xfrm>
          </p:grpSpPr>
          <p:sp>
            <p:nvSpPr>
              <p:cNvPr id="25" name="四角形: 角を丸くする 24">
                <a:extLst>
                  <a:ext uri="{FF2B5EF4-FFF2-40B4-BE49-F238E27FC236}">
                    <a16:creationId xmlns:a16="http://schemas.microsoft.com/office/drawing/2014/main" id="{4BA18C57-197C-012E-1EB9-2C4A73819419}"/>
                  </a:ext>
                </a:extLst>
              </p:cNvPr>
              <p:cNvSpPr/>
              <p:nvPr/>
            </p:nvSpPr>
            <p:spPr bwMode="auto">
              <a:xfrm>
                <a:off x="-9230611" y="1324060"/>
                <a:ext cx="2781983" cy="2730461"/>
              </a:xfrm>
              <a:prstGeom prst="roundRect">
                <a:avLst>
                  <a:gd name="adj" fmla="val 613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F6B64FA0-2420-5648-DC75-B0A0AEBDE291}"/>
                  </a:ext>
                </a:extLst>
              </p:cNvPr>
              <p:cNvSpPr/>
              <p:nvPr/>
            </p:nvSpPr>
            <p:spPr bwMode="auto">
              <a:xfrm>
                <a:off x="-9318212" y="1235553"/>
                <a:ext cx="2962338" cy="2907476"/>
              </a:xfrm>
              <a:custGeom>
                <a:avLst/>
                <a:gdLst>
                  <a:gd name="connsiteX0" fmla="*/ 250841 w 2962338"/>
                  <a:gd name="connsiteY0" fmla="*/ 144780 h 2907476"/>
                  <a:gd name="connsiteX1" fmla="*/ 147512 w 2962338"/>
                  <a:gd name="connsiteY1" fmla="*/ 248109 h 2907476"/>
                  <a:gd name="connsiteX2" fmla="*/ 147512 w 2962338"/>
                  <a:gd name="connsiteY2" fmla="*/ 2659367 h 2907476"/>
                  <a:gd name="connsiteX3" fmla="*/ 250841 w 2962338"/>
                  <a:gd name="connsiteY3" fmla="*/ 2762696 h 2907476"/>
                  <a:gd name="connsiteX4" fmla="*/ 2711497 w 2962338"/>
                  <a:gd name="connsiteY4" fmla="*/ 2762696 h 2907476"/>
                  <a:gd name="connsiteX5" fmla="*/ 2814826 w 2962338"/>
                  <a:gd name="connsiteY5" fmla="*/ 2659367 h 2907476"/>
                  <a:gd name="connsiteX6" fmla="*/ 2814826 w 2962338"/>
                  <a:gd name="connsiteY6" fmla="*/ 248109 h 2907476"/>
                  <a:gd name="connsiteX7" fmla="*/ 2711497 w 2962338"/>
                  <a:gd name="connsiteY7" fmla="*/ 144780 h 2907476"/>
                  <a:gd name="connsiteX8" fmla="*/ 178228 w 2962338"/>
                  <a:gd name="connsiteY8" fmla="*/ 0 h 2907476"/>
                  <a:gd name="connsiteX9" fmla="*/ 2784110 w 2962338"/>
                  <a:gd name="connsiteY9" fmla="*/ 0 h 2907476"/>
                  <a:gd name="connsiteX10" fmla="*/ 2962338 w 2962338"/>
                  <a:gd name="connsiteY10" fmla="*/ 178228 h 2907476"/>
                  <a:gd name="connsiteX11" fmla="*/ 2962338 w 2962338"/>
                  <a:gd name="connsiteY11" fmla="*/ 2729248 h 2907476"/>
                  <a:gd name="connsiteX12" fmla="*/ 2784110 w 2962338"/>
                  <a:gd name="connsiteY12" fmla="*/ 2907476 h 2907476"/>
                  <a:gd name="connsiteX13" fmla="*/ 178228 w 2962338"/>
                  <a:gd name="connsiteY13" fmla="*/ 2907476 h 2907476"/>
                  <a:gd name="connsiteX14" fmla="*/ 0 w 2962338"/>
                  <a:gd name="connsiteY14" fmla="*/ 2729248 h 2907476"/>
                  <a:gd name="connsiteX15" fmla="*/ 0 w 2962338"/>
                  <a:gd name="connsiteY15" fmla="*/ 178228 h 2907476"/>
                  <a:gd name="connsiteX16" fmla="*/ 178228 w 2962338"/>
                  <a:gd name="connsiteY16" fmla="*/ 0 h 290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62338" h="2907476">
                    <a:moveTo>
                      <a:pt x="250841" y="144780"/>
                    </a:moveTo>
                    <a:cubicBezTo>
                      <a:pt x="193774" y="144780"/>
                      <a:pt x="147512" y="191042"/>
                      <a:pt x="147512" y="248109"/>
                    </a:cubicBezTo>
                    <a:lnTo>
                      <a:pt x="147512" y="2659367"/>
                    </a:lnTo>
                    <a:cubicBezTo>
                      <a:pt x="147512" y="2716434"/>
                      <a:pt x="193774" y="2762696"/>
                      <a:pt x="250841" y="2762696"/>
                    </a:cubicBezTo>
                    <a:lnTo>
                      <a:pt x="2711497" y="2762696"/>
                    </a:lnTo>
                    <a:cubicBezTo>
                      <a:pt x="2768564" y="2762696"/>
                      <a:pt x="2814826" y="2716434"/>
                      <a:pt x="2814826" y="2659367"/>
                    </a:cubicBezTo>
                    <a:lnTo>
                      <a:pt x="2814826" y="248109"/>
                    </a:lnTo>
                    <a:cubicBezTo>
                      <a:pt x="2814826" y="191042"/>
                      <a:pt x="2768564" y="144780"/>
                      <a:pt x="2711497" y="144780"/>
                    </a:cubicBezTo>
                    <a:close/>
                    <a:moveTo>
                      <a:pt x="178228" y="0"/>
                    </a:moveTo>
                    <a:lnTo>
                      <a:pt x="2784110" y="0"/>
                    </a:lnTo>
                    <a:cubicBezTo>
                      <a:pt x="2882543" y="0"/>
                      <a:pt x="2962338" y="79795"/>
                      <a:pt x="2962338" y="178228"/>
                    </a:cubicBezTo>
                    <a:lnTo>
                      <a:pt x="2962338" y="2729248"/>
                    </a:lnTo>
                    <a:cubicBezTo>
                      <a:pt x="2962338" y="2827681"/>
                      <a:pt x="2882543" y="2907476"/>
                      <a:pt x="2784110" y="2907476"/>
                    </a:cubicBezTo>
                    <a:lnTo>
                      <a:pt x="178228" y="2907476"/>
                    </a:lnTo>
                    <a:cubicBezTo>
                      <a:pt x="79795" y="2907476"/>
                      <a:pt x="0" y="2827681"/>
                      <a:pt x="0" y="2729248"/>
                    </a:cubicBezTo>
                    <a:lnTo>
                      <a:pt x="0" y="178228"/>
                    </a:lnTo>
                    <a:cubicBezTo>
                      <a:pt x="0" y="79795"/>
                      <a:pt x="79795" y="0"/>
                      <a:pt x="178228" y="0"/>
                    </a:cubicBezTo>
                    <a:close/>
                  </a:path>
                </a:pathLst>
              </a:cu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987A436C-A769-0742-C772-32043F2C220C}"/>
                </a:ext>
              </a:extLst>
            </p:cNvPr>
            <p:cNvSpPr/>
            <p:nvPr/>
          </p:nvSpPr>
          <p:spPr bwMode="auto">
            <a:xfrm>
              <a:off x="1398656" y="4202723"/>
              <a:ext cx="1220586" cy="1827002"/>
            </a:xfrm>
            <a:custGeom>
              <a:avLst/>
              <a:gdLst>
                <a:gd name="connsiteX0" fmla="*/ 357482 w 1279266"/>
                <a:gd name="connsiteY0" fmla="*/ 0 h 1914835"/>
                <a:gd name="connsiteX1" fmla="*/ 645253 w 1279266"/>
                <a:gd name="connsiteY1" fmla="*/ 331798 h 1914835"/>
                <a:gd name="connsiteX2" fmla="*/ 469496 w 1279266"/>
                <a:gd name="connsiteY2" fmla="*/ 637522 h 1914835"/>
                <a:gd name="connsiteX3" fmla="*/ 421607 w 1279266"/>
                <a:gd name="connsiteY3" fmla="*/ 654662 h 1914835"/>
                <a:gd name="connsiteX4" fmla="*/ 429531 w 1279266"/>
                <a:gd name="connsiteY4" fmla="*/ 686358 h 1914835"/>
                <a:gd name="connsiteX5" fmla="*/ 474167 w 1279266"/>
                <a:gd name="connsiteY5" fmla="*/ 695370 h 1914835"/>
                <a:gd name="connsiteX6" fmla="*/ 533943 w 1279266"/>
                <a:gd name="connsiteY6" fmla="*/ 744594 h 1914835"/>
                <a:gd name="connsiteX7" fmla="*/ 542269 w 1279266"/>
                <a:gd name="connsiteY7" fmla="*/ 761914 h 1914835"/>
                <a:gd name="connsiteX8" fmla="*/ 543108 w 1279266"/>
                <a:gd name="connsiteY8" fmla="*/ 762644 h 1914835"/>
                <a:gd name="connsiteX9" fmla="*/ 552529 w 1279266"/>
                <a:gd name="connsiteY9" fmla="*/ 781610 h 1914835"/>
                <a:gd name="connsiteX10" fmla="*/ 691650 w 1279266"/>
                <a:gd name="connsiteY10" fmla="*/ 1300817 h 1914835"/>
                <a:gd name="connsiteX11" fmla="*/ 702133 w 1279266"/>
                <a:gd name="connsiteY11" fmla="*/ 1294100 h 1914835"/>
                <a:gd name="connsiteX12" fmla="*/ 733369 w 1279266"/>
                <a:gd name="connsiteY12" fmla="*/ 1300939 h 1914835"/>
                <a:gd name="connsiteX13" fmla="*/ 798980 w 1279266"/>
                <a:gd name="connsiteY13" fmla="*/ 1346625 h 1914835"/>
                <a:gd name="connsiteX14" fmla="*/ 848232 w 1279266"/>
                <a:gd name="connsiteY14" fmla="*/ 1192808 h 1914835"/>
                <a:gd name="connsiteX15" fmla="*/ 849292 w 1279266"/>
                <a:gd name="connsiteY15" fmla="*/ 1191556 h 1914835"/>
                <a:gd name="connsiteX16" fmla="*/ 850243 w 1279266"/>
                <a:gd name="connsiteY16" fmla="*/ 1186846 h 1914835"/>
                <a:gd name="connsiteX17" fmla="*/ 951292 w 1279266"/>
                <a:gd name="connsiteY17" fmla="*/ 1119866 h 1914835"/>
                <a:gd name="connsiteX18" fmla="*/ 953385 w 1279266"/>
                <a:gd name="connsiteY18" fmla="*/ 1119866 h 1914835"/>
                <a:gd name="connsiteX19" fmla="*/ 958210 w 1279266"/>
                <a:gd name="connsiteY19" fmla="*/ 1100567 h 1914835"/>
                <a:gd name="connsiteX20" fmla="*/ 915674 w 1279266"/>
                <a:gd name="connsiteY20" fmla="*/ 1091554 h 1914835"/>
                <a:gd name="connsiteX21" fmla="*/ 778978 w 1279266"/>
                <a:gd name="connsiteY21" fmla="*/ 875108 h 1914835"/>
                <a:gd name="connsiteX22" fmla="*/ 1002793 w 1279266"/>
                <a:gd name="connsiteY22" fmla="*/ 640202 h 1914835"/>
                <a:gd name="connsiteX23" fmla="*/ 1226608 w 1279266"/>
                <a:gd name="connsiteY23" fmla="*/ 875108 h 1914835"/>
                <a:gd name="connsiteX24" fmla="*/ 1089912 w 1279266"/>
                <a:gd name="connsiteY24" fmla="*/ 1091554 h 1914835"/>
                <a:gd name="connsiteX25" fmla="*/ 1047375 w 1279266"/>
                <a:gd name="connsiteY25" fmla="*/ 1100568 h 1914835"/>
                <a:gd name="connsiteX26" fmla="*/ 1052200 w 1279266"/>
                <a:gd name="connsiteY26" fmla="*/ 1119866 h 1914835"/>
                <a:gd name="connsiteX27" fmla="*/ 1054292 w 1279266"/>
                <a:gd name="connsiteY27" fmla="*/ 1119866 h 1914835"/>
                <a:gd name="connsiteX28" fmla="*/ 1131839 w 1279266"/>
                <a:gd name="connsiteY28" fmla="*/ 1151987 h 1914835"/>
                <a:gd name="connsiteX29" fmla="*/ 1155317 w 1279266"/>
                <a:gd name="connsiteY29" fmla="*/ 1186810 h 1914835"/>
                <a:gd name="connsiteX30" fmla="*/ 1156521 w 1279266"/>
                <a:gd name="connsiteY30" fmla="*/ 1188232 h 1914835"/>
                <a:gd name="connsiteX31" fmla="*/ 1277265 w 1279266"/>
                <a:gd name="connsiteY31" fmla="*/ 1565324 h 1914835"/>
                <a:gd name="connsiteX32" fmla="*/ 1250217 w 1279266"/>
                <a:gd name="connsiteY32" fmla="*/ 1617854 h 1914835"/>
                <a:gd name="connsiteX33" fmla="*/ 1250218 w 1279266"/>
                <a:gd name="connsiteY33" fmla="*/ 1617854 h 1914835"/>
                <a:gd name="connsiteX34" fmla="*/ 1197689 w 1279266"/>
                <a:gd name="connsiteY34" fmla="*/ 1590806 h 1914835"/>
                <a:gd name="connsiteX35" fmla="*/ 1163960 w 1279266"/>
                <a:gd name="connsiteY35" fmla="*/ 1485470 h 1914835"/>
                <a:gd name="connsiteX36" fmla="*/ 1163960 w 1279266"/>
                <a:gd name="connsiteY36" fmla="*/ 1508321 h 1914835"/>
                <a:gd name="connsiteX37" fmla="*/ 1156628 w 1279266"/>
                <a:gd name="connsiteY37" fmla="*/ 1544638 h 1914835"/>
                <a:gd name="connsiteX38" fmla="*/ 1179064 w 1279266"/>
                <a:gd name="connsiteY38" fmla="*/ 1722014 h 1914835"/>
                <a:gd name="connsiteX39" fmla="*/ 1127482 w 1279266"/>
                <a:gd name="connsiteY39" fmla="*/ 1722014 h 1914835"/>
                <a:gd name="connsiteX40" fmla="*/ 1108117 w 1279266"/>
                <a:gd name="connsiteY40" fmla="*/ 1914835 h 1914835"/>
                <a:gd name="connsiteX41" fmla="*/ 1030691 w 1279266"/>
                <a:gd name="connsiteY41" fmla="*/ 1914835 h 1914835"/>
                <a:gd name="connsiteX42" fmla="*/ 1011326 w 1279266"/>
                <a:gd name="connsiteY42" fmla="*/ 1722014 h 1914835"/>
                <a:gd name="connsiteX43" fmla="*/ 994262 w 1279266"/>
                <a:gd name="connsiteY43" fmla="*/ 1722014 h 1914835"/>
                <a:gd name="connsiteX44" fmla="*/ 974897 w 1279266"/>
                <a:gd name="connsiteY44" fmla="*/ 1914835 h 1914835"/>
                <a:gd name="connsiteX45" fmla="*/ 897470 w 1279266"/>
                <a:gd name="connsiteY45" fmla="*/ 1914835 h 1914835"/>
                <a:gd name="connsiteX46" fmla="*/ 878106 w 1279266"/>
                <a:gd name="connsiteY46" fmla="*/ 1722014 h 1914835"/>
                <a:gd name="connsiteX47" fmla="*/ 826521 w 1279266"/>
                <a:gd name="connsiteY47" fmla="*/ 1722014 h 1914835"/>
                <a:gd name="connsiteX48" fmla="*/ 848957 w 1279266"/>
                <a:gd name="connsiteY48" fmla="*/ 1544641 h 1914835"/>
                <a:gd name="connsiteX49" fmla="*/ 841624 w 1279266"/>
                <a:gd name="connsiteY49" fmla="*/ 1508321 h 1914835"/>
                <a:gd name="connsiteX50" fmla="*/ 841624 w 1279266"/>
                <a:gd name="connsiteY50" fmla="*/ 1448381 h 1914835"/>
                <a:gd name="connsiteX51" fmla="*/ 841078 w 1279266"/>
                <a:gd name="connsiteY51" fmla="*/ 1449027 h 1914835"/>
                <a:gd name="connsiteX52" fmla="*/ 837347 w 1279266"/>
                <a:gd name="connsiteY52" fmla="*/ 1449337 h 1914835"/>
                <a:gd name="connsiteX53" fmla="*/ 829187 w 1279266"/>
                <a:gd name="connsiteY53" fmla="*/ 1454566 h 1914835"/>
                <a:gd name="connsiteX54" fmla="*/ 814113 w 1279266"/>
                <a:gd name="connsiteY54" fmla="*/ 1451266 h 1914835"/>
                <a:gd name="connsiteX55" fmla="*/ 809211 w 1279266"/>
                <a:gd name="connsiteY55" fmla="*/ 1451672 h 1914835"/>
                <a:gd name="connsiteX56" fmla="*/ 809213 w 1279266"/>
                <a:gd name="connsiteY56" fmla="*/ 1451672 h 1914835"/>
                <a:gd name="connsiteX57" fmla="*/ 806856 w 1279266"/>
                <a:gd name="connsiteY57" fmla="*/ 1449677 h 1914835"/>
                <a:gd name="connsiteX58" fmla="*/ 797950 w 1279266"/>
                <a:gd name="connsiteY58" fmla="*/ 1447726 h 1914835"/>
                <a:gd name="connsiteX59" fmla="*/ 713987 w 1279266"/>
                <a:gd name="connsiteY59" fmla="*/ 1389261 h 1914835"/>
                <a:gd name="connsiteX60" fmla="*/ 714896 w 1279266"/>
                <a:gd name="connsiteY60" fmla="*/ 1403764 h 1914835"/>
                <a:gd name="connsiteX61" fmla="*/ 675862 w 1279266"/>
                <a:gd name="connsiteY61" fmla="*/ 1447943 h 1914835"/>
                <a:gd name="connsiteX62" fmla="*/ 675863 w 1279266"/>
                <a:gd name="connsiteY62" fmla="*/ 1447944 h 1914835"/>
                <a:gd name="connsiteX63" fmla="*/ 610549 w 1279266"/>
                <a:gd name="connsiteY63" fmla="*/ 1410235 h 1914835"/>
                <a:gd name="connsiteX64" fmla="*/ 557146 w 1279266"/>
                <a:gd name="connsiteY64" fmla="*/ 1210935 h 1914835"/>
                <a:gd name="connsiteX65" fmla="*/ 557146 w 1279266"/>
                <a:gd name="connsiteY65" fmla="*/ 1278513 h 1914835"/>
                <a:gd name="connsiteX66" fmla="*/ 553606 w 1279266"/>
                <a:gd name="connsiteY66" fmla="*/ 1296048 h 1914835"/>
                <a:gd name="connsiteX67" fmla="*/ 502467 w 1279266"/>
                <a:gd name="connsiteY67" fmla="*/ 1914835 h 1914835"/>
                <a:gd name="connsiteX68" fmla="*/ 395195 w 1279266"/>
                <a:gd name="connsiteY68" fmla="*/ 1914835 h 1914835"/>
                <a:gd name="connsiteX69" fmla="*/ 357153 w 1279266"/>
                <a:gd name="connsiteY69" fmla="*/ 1454523 h 1914835"/>
                <a:gd name="connsiteX70" fmla="*/ 319111 w 1279266"/>
                <a:gd name="connsiteY70" fmla="*/ 1914835 h 1914835"/>
                <a:gd name="connsiteX71" fmla="*/ 211839 w 1279266"/>
                <a:gd name="connsiteY71" fmla="*/ 1914835 h 1914835"/>
                <a:gd name="connsiteX72" fmla="*/ 160243 w 1279266"/>
                <a:gd name="connsiteY72" fmla="*/ 1290514 h 1914835"/>
                <a:gd name="connsiteX73" fmla="*/ 157820 w 1279266"/>
                <a:gd name="connsiteY73" fmla="*/ 1278513 h 1914835"/>
                <a:gd name="connsiteX74" fmla="*/ 157820 w 1279266"/>
                <a:gd name="connsiteY74" fmla="*/ 1212561 h 1914835"/>
                <a:gd name="connsiteX75" fmla="*/ 104854 w 1279266"/>
                <a:gd name="connsiteY75" fmla="*/ 1410235 h 1914835"/>
                <a:gd name="connsiteX76" fmla="*/ 39539 w 1279266"/>
                <a:gd name="connsiteY76" fmla="*/ 1447944 h 1914835"/>
                <a:gd name="connsiteX77" fmla="*/ 1830 w 1279266"/>
                <a:gd name="connsiteY77" fmla="*/ 1382630 h 1914835"/>
                <a:gd name="connsiteX78" fmla="*/ 162874 w 1279266"/>
                <a:gd name="connsiteY78" fmla="*/ 781610 h 1914835"/>
                <a:gd name="connsiteX79" fmla="*/ 172294 w 1279266"/>
                <a:gd name="connsiteY79" fmla="*/ 762644 h 1914835"/>
                <a:gd name="connsiteX80" fmla="*/ 172384 w 1279266"/>
                <a:gd name="connsiteY80" fmla="*/ 762565 h 1914835"/>
                <a:gd name="connsiteX81" fmla="*/ 181024 w 1279266"/>
                <a:gd name="connsiteY81" fmla="*/ 744594 h 1914835"/>
                <a:gd name="connsiteX82" fmla="*/ 240799 w 1279266"/>
                <a:gd name="connsiteY82" fmla="*/ 695370 h 1914835"/>
                <a:gd name="connsiteX83" fmla="*/ 285435 w 1279266"/>
                <a:gd name="connsiteY83" fmla="*/ 686358 h 1914835"/>
                <a:gd name="connsiteX84" fmla="*/ 293359 w 1279266"/>
                <a:gd name="connsiteY84" fmla="*/ 654663 h 1914835"/>
                <a:gd name="connsiteX85" fmla="*/ 245469 w 1279266"/>
                <a:gd name="connsiteY85" fmla="*/ 637522 h 1914835"/>
                <a:gd name="connsiteX86" fmla="*/ 69711 w 1279266"/>
                <a:gd name="connsiteY86" fmla="*/ 331798 h 1914835"/>
                <a:gd name="connsiteX87" fmla="*/ 357482 w 1279266"/>
                <a:gd name="connsiteY87" fmla="*/ 0 h 1914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1279266" h="1914835">
                  <a:moveTo>
                    <a:pt x="357482" y="0"/>
                  </a:moveTo>
                  <a:cubicBezTo>
                    <a:pt x="516414" y="0"/>
                    <a:pt x="645253" y="148551"/>
                    <a:pt x="645253" y="331798"/>
                  </a:cubicBezTo>
                  <a:cubicBezTo>
                    <a:pt x="645253" y="469234"/>
                    <a:pt x="572781" y="587152"/>
                    <a:pt x="469496" y="637522"/>
                  </a:cubicBezTo>
                  <a:lnTo>
                    <a:pt x="421607" y="654662"/>
                  </a:lnTo>
                  <a:lnTo>
                    <a:pt x="429531" y="686358"/>
                  </a:lnTo>
                  <a:lnTo>
                    <a:pt x="474167" y="695370"/>
                  </a:lnTo>
                  <a:cubicBezTo>
                    <a:pt x="498549" y="705683"/>
                    <a:pt x="519294" y="722910"/>
                    <a:pt x="533943" y="744594"/>
                  </a:cubicBezTo>
                  <a:lnTo>
                    <a:pt x="542269" y="761914"/>
                  </a:lnTo>
                  <a:lnTo>
                    <a:pt x="543108" y="762644"/>
                  </a:lnTo>
                  <a:cubicBezTo>
                    <a:pt x="547366" y="768108"/>
                    <a:pt x="550623" y="774497"/>
                    <a:pt x="552529" y="781610"/>
                  </a:cubicBezTo>
                  <a:lnTo>
                    <a:pt x="691650" y="1300817"/>
                  </a:lnTo>
                  <a:lnTo>
                    <a:pt x="702133" y="1294100"/>
                  </a:lnTo>
                  <a:cubicBezTo>
                    <a:pt x="712658" y="1292216"/>
                    <a:pt x="723901" y="1294347"/>
                    <a:pt x="733369" y="1300939"/>
                  </a:cubicBezTo>
                  <a:lnTo>
                    <a:pt x="798980" y="1346625"/>
                  </a:lnTo>
                  <a:lnTo>
                    <a:pt x="848232" y="1192808"/>
                  </a:lnTo>
                  <a:lnTo>
                    <a:pt x="849292" y="1191556"/>
                  </a:lnTo>
                  <a:lnTo>
                    <a:pt x="850243" y="1186846"/>
                  </a:lnTo>
                  <a:cubicBezTo>
                    <a:pt x="866891" y="1147485"/>
                    <a:pt x="905866" y="1119866"/>
                    <a:pt x="951292" y="1119866"/>
                  </a:cubicBezTo>
                  <a:lnTo>
                    <a:pt x="953385" y="1119866"/>
                  </a:lnTo>
                  <a:lnTo>
                    <a:pt x="958210" y="1100567"/>
                  </a:lnTo>
                  <a:lnTo>
                    <a:pt x="915674" y="1091554"/>
                  </a:lnTo>
                  <a:cubicBezTo>
                    <a:pt x="835344" y="1055894"/>
                    <a:pt x="778978" y="972409"/>
                    <a:pt x="778978" y="875108"/>
                  </a:cubicBezTo>
                  <a:cubicBezTo>
                    <a:pt x="778978" y="745373"/>
                    <a:pt x="879183" y="640202"/>
                    <a:pt x="1002793" y="640202"/>
                  </a:cubicBezTo>
                  <a:cubicBezTo>
                    <a:pt x="1126403" y="640202"/>
                    <a:pt x="1226608" y="745373"/>
                    <a:pt x="1226608" y="875108"/>
                  </a:cubicBezTo>
                  <a:cubicBezTo>
                    <a:pt x="1226608" y="972409"/>
                    <a:pt x="1170243" y="1055894"/>
                    <a:pt x="1089912" y="1091554"/>
                  </a:cubicBezTo>
                  <a:lnTo>
                    <a:pt x="1047375" y="1100568"/>
                  </a:lnTo>
                  <a:lnTo>
                    <a:pt x="1052200" y="1119866"/>
                  </a:lnTo>
                  <a:lnTo>
                    <a:pt x="1054292" y="1119866"/>
                  </a:lnTo>
                  <a:cubicBezTo>
                    <a:pt x="1084576" y="1119866"/>
                    <a:pt x="1111993" y="1132141"/>
                    <a:pt x="1131839" y="1151987"/>
                  </a:cubicBezTo>
                  <a:lnTo>
                    <a:pt x="1155317" y="1186810"/>
                  </a:lnTo>
                  <a:lnTo>
                    <a:pt x="1156521" y="1188232"/>
                  </a:lnTo>
                  <a:lnTo>
                    <a:pt x="1277265" y="1565324"/>
                  </a:lnTo>
                  <a:cubicBezTo>
                    <a:pt x="1284302" y="1587299"/>
                    <a:pt x="1272192" y="1610817"/>
                    <a:pt x="1250217" y="1617854"/>
                  </a:cubicBezTo>
                  <a:lnTo>
                    <a:pt x="1250218" y="1617854"/>
                  </a:lnTo>
                  <a:cubicBezTo>
                    <a:pt x="1228243" y="1624891"/>
                    <a:pt x="1204725" y="1612781"/>
                    <a:pt x="1197689" y="1590806"/>
                  </a:cubicBezTo>
                  <a:lnTo>
                    <a:pt x="1163960" y="1485470"/>
                  </a:lnTo>
                  <a:lnTo>
                    <a:pt x="1163960" y="1508321"/>
                  </a:lnTo>
                  <a:lnTo>
                    <a:pt x="1156628" y="1544638"/>
                  </a:lnTo>
                  <a:lnTo>
                    <a:pt x="1179064" y="1722014"/>
                  </a:lnTo>
                  <a:lnTo>
                    <a:pt x="1127482" y="1722014"/>
                  </a:lnTo>
                  <a:lnTo>
                    <a:pt x="1108117" y="1914835"/>
                  </a:lnTo>
                  <a:lnTo>
                    <a:pt x="1030691" y="1914835"/>
                  </a:lnTo>
                  <a:lnTo>
                    <a:pt x="1011326" y="1722014"/>
                  </a:lnTo>
                  <a:lnTo>
                    <a:pt x="994262" y="1722014"/>
                  </a:lnTo>
                  <a:lnTo>
                    <a:pt x="974897" y="1914835"/>
                  </a:lnTo>
                  <a:lnTo>
                    <a:pt x="897470" y="1914835"/>
                  </a:lnTo>
                  <a:lnTo>
                    <a:pt x="878106" y="1722014"/>
                  </a:lnTo>
                  <a:lnTo>
                    <a:pt x="826521" y="1722014"/>
                  </a:lnTo>
                  <a:lnTo>
                    <a:pt x="848957" y="1544641"/>
                  </a:lnTo>
                  <a:lnTo>
                    <a:pt x="841624" y="1508321"/>
                  </a:lnTo>
                  <a:lnTo>
                    <a:pt x="841624" y="1448381"/>
                  </a:lnTo>
                  <a:lnTo>
                    <a:pt x="841078" y="1449027"/>
                  </a:lnTo>
                  <a:lnTo>
                    <a:pt x="837347" y="1449337"/>
                  </a:lnTo>
                  <a:lnTo>
                    <a:pt x="829187" y="1454566"/>
                  </a:lnTo>
                  <a:lnTo>
                    <a:pt x="814113" y="1451266"/>
                  </a:lnTo>
                  <a:lnTo>
                    <a:pt x="809211" y="1451672"/>
                  </a:lnTo>
                  <a:lnTo>
                    <a:pt x="809213" y="1451672"/>
                  </a:lnTo>
                  <a:lnTo>
                    <a:pt x="806856" y="1449677"/>
                  </a:lnTo>
                  <a:lnTo>
                    <a:pt x="797950" y="1447726"/>
                  </a:lnTo>
                  <a:lnTo>
                    <a:pt x="713987" y="1389261"/>
                  </a:lnTo>
                  <a:lnTo>
                    <a:pt x="714896" y="1403764"/>
                  </a:lnTo>
                  <a:cubicBezTo>
                    <a:pt x="712030" y="1424348"/>
                    <a:pt x="697199" y="1442226"/>
                    <a:pt x="675862" y="1447943"/>
                  </a:cubicBezTo>
                  <a:lnTo>
                    <a:pt x="675863" y="1447944"/>
                  </a:lnTo>
                  <a:cubicBezTo>
                    <a:pt x="647414" y="1455567"/>
                    <a:pt x="618172" y="1438684"/>
                    <a:pt x="610549" y="1410235"/>
                  </a:cubicBezTo>
                  <a:lnTo>
                    <a:pt x="557146" y="1210935"/>
                  </a:lnTo>
                  <a:lnTo>
                    <a:pt x="557146" y="1278513"/>
                  </a:lnTo>
                  <a:lnTo>
                    <a:pt x="553606" y="1296048"/>
                  </a:lnTo>
                  <a:lnTo>
                    <a:pt x="502467" y="1914835"/>
                  </a:lnTo>
                  <a:lnTo>
                    <a:pt x="395195" y="1914835"/>
                  </a:lnTo>
                  <a:lnTo>
                    <a:pt x="357153" y="1454523"/>
                  </a:lnTo>
                  <a:lnTo>
                    <a:pt x="319111" y="1914835"/>
                  </a:lnTo>
                  <a:lnTo>
                    <a:pt x="211839" y="1914835"/>
                  </a:lnTo>
                  <a:lnTo>
                    <a:pt x="160243" y="1290514"/>
                  </a:lnTo>
                  <a:lnTo>
                    <a:pt x="157820" y="1278513"/>
                  </a:lnTo>
                  <a:lnTo>
                    <a:pt x="157820" y="1212561"/>
                  </a:lnTo>
                  <a:lnTo>
                    <a:pt x="104854" y="1410235"/>
                  </a:lnTo>
                  <a:cubicBezTo>
                    <a:pt x="97231" y="1438684"/>
                    <a:pt x="67988" y="1455567"/>
                    <a:pt x="39539" y="1447944"/>
                  </a:cubicBezTo>
                  <a:cubicBezTo>
                    <a:pt x="11089" y="1440321"/>
                    <a:pt x="-5793" y="1411079"/>
                    <a:pt x="1830" y="1382630"/>
                  </a:cubicBezTo>
                  <a:cubicBezTo>
                    <a:pt x="55510" y="1182290"/>
                    <a:pt x="109193" y="981949"/>
                    <a:pt x="162874" y="781610"/>
                  </a:cubicBezTo>
                  <a:cubicBezTo>
                    <a:pt x="164780" y="774497"/>
                    <a:pt x="168036" y="768108"/>
                    <a:pt x="172294" y="762644"/>
                  </a:cubicBezTo>
                  <a:lnTo>
                    <a:pt x="172384" y="762565"/>
                  </a:lnTo>
                  <a:lnTo>
                    <a:pt x="181024" y="744594"/>
                  </a:lnTo>
                  <a:cubicBezTo>
                    <a:pt x="195673" y="722910"/>
                    <a:pt x="216418" y="705683"/>
                    <a:pt x="240799" y="695370"/>
                  </a:cubicBezTo>
                  <a:lnTo>
                    <a:pt x="285435" y="686358"/>
                  </a:lnTo>
                  <a:lnTo>
                    <a:pt x="293359" y="654663"/>
                  </a:lnTo>
                  <a:lnTo>
                    <a:pt x="245469" y="637522"/>
                  </a:lnTo>
                  <a:cubicBezTo>
                    <a:pt x="142183" y="587152"/>
                    <a:pt x="69711" y="469234"/>
                    <a:pt x="69711" y="331798"/>
                  </a:cubicBezTo>
                  <a:cubicBezTo>
                    <a:pt x="69711" y="148551"/>
                    <a:pt x="198550" y="0"/>
                    <a:pt x="357482" y="0"/>
                  </a:cubicBezTo>
                  <a:close/>
                </a:path>
              </a:pathLst>
            </a:custGeom>
            <a:solidFill>
              <a:srgbClr val="FF9933"/>
            </a:solidFill>
            <a:ln w="190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628489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CE8005-94B2-7F6B-3ADA-29CBA74AB7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36C047F1-9BD1-D906-AD0D-D257E26DCA45}"/>
              </a:ext>
            </a:extLst>
          </p:cNvPr>
          <p:cNvGrpSpPr/>
          <p:nvPr/>
        </p:nvGrpSpPr>
        <p:grpSpPr>
          <a:xfrm>
            <a:off x="1981344" y="460498"/>
            <a:ext cx="2895599" cy="2841973"/>
            <a:chOff x="857545" y="1033030"/>
            <a:chExt cx="2292711" cy="2250250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E626B12C-EECF-43CA-B835-F157AE16C1E2}"/>
                </a:ext>
              </a:extLst>
            </p:cNvPr>
            <p:cNvGrpSpPr/>
            <p:nvPr/>
          </p:nvGrpSpPr>
          <p:grpSpPr>
            <a:xfrm>
              <a:off x="857545" y="1033030"/>
              <a:ext cx="2292711" cy="2250250"/>
              <a:chOff x="-9318211" y="1235553"/>
              <a:chExt cx="2962338" cy="2907476"/>
            </a:xfrm>
          </p:grpSpPr>
          <p:sp>
            <p:nvSpPr>
              <p:cNvPr id="11" name="四角形: 角を丸くする 10">
                <a:extLst>
                  <a:ext uri="{FF2B5EF4-FFF2-40B4-BE49-F238E27FC236}">
                    <a16:creationId xmlns:a16="http://schemas.microsoft.com/office/drawing/2014/main" id="{CE3732C2-0DA4-D456-A0D3-F79ACAD758D8}"/>
                  </a:ext>
                </a:extLst>
              </p:cNvPr>
              <p:cNvSpPr/>
              <p:nvPr/>
            </p:nvSpPr>
            <p:spPr bwMode="auto">
              <a:xfrm>
                <a:off x="-9230611" y="1324060"/>
                <a:ext cx="2781983" cy="2730461"/>
              </a:xfrm>
              <a:prstGeom prst="roundRect">
                <a:avLst>
                  <a:gd name="adj" fmla="val 613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325CD57B-8033-4BB1-DDBF-1A76C7A540D4}"/>
                  </a:ext>
                </a:extLst>
              </p:cNvPr>
              <p:cNvSpPr/>
              <p:nvPr/>
            </p:nvSpPr>
            <p:spPr bwMode="auto">
              <a:xfrm>
                <a:off x="-9318212" y="1235553"/>
                <a:ext cx="2962338" cy="2907476"/>
              </a:xfrm>
              <a:custGeom>
                <a:avLst/>
                <a:gdLst>
                  <a:gd name="connsiteX0" fmla="*/ 250841 w 2962338"/>
                  <a:gd name="connsiteY0" fmla="*/ 144780 h 2907476"/>
                  <a:gd name="connsiteX1" fmla="*/ 147512 w 2962338"/>
                  <a:gd name="connsiteY1" fmla="*/ 248109 h 2907476"/>
                  <a:gd name="connsiteX2" fmla="*/ 147512 w 2962338"/>
                  <a:gd name="connsiteY2" fmla="*/ 2659367 h 2907476"/>
                  <a:gd name="connsiteX3" fmla="*/ 250841 w 2962338"/>
                  <a:gd name="connsiteY3" fmla="*/ 2762696 h 2907476"/>
                  <a:gd name="connsiteX4" fmla="*/ 2711497 w 2962338"/>
                  <a:gd name="connsiteY4" fmla="*/ 2762696 h 2907476"/>
                  <a:gd name="connsiteX5" fmla="*/ 2814826 w 2962338"/>
                  <a:gd name="connsiteY5" fmla="*/ 2659367 h 2907476"/>
                  <a:gd name="connsiteX6" fmla="*/ 2814826 w 2962338"/>
                  <a:gd name="connsiteY6" fmla="*/ 248109 h 2907476"/>
                  <a:gd name="connsiteX7" fmla="*/ 2711497 w 2962338"/>
                  <a:gd name="connsiteY7" fmla="*/ 144780 h 2907476"/>
                  <a:gd name="connsiteX8" fmla="*/ 178228 w 2962338"/>
                  <a:gd name="connsiteY8" fmla="*/ 0 h 2907476"/>
                  <a:gd name="connsiteX9" fmla="*/ 2784110 w 2962338"/>
                  <a:gd name="connsiteY9" fmla="*/ 0 h 2907476"/>
                  <a:gd name="connsiteX10" fmla="*/ 2962338 w 2962338"/>
                  <a:gd name="connsiteY10" fmla="*/ 178228 h 2907476"/>
                  <a:gd name="connsiteX11" fmla="*/ 2962338 w 2962338"/>
                  <a:gd name="connsiteY11" fmla="*/ 2729248 h 2907476"/>
                  <a:gd name="connsiteX12" fmla="*/ 2784110 w 2962338"/>
                  <a:gd name="connsiteY12" fmla="*/ 2907476 h 2907476"/>
                  <a:gd name="connsiteX13" fmla="*/ 178228 w 2962338"/>
                  <a:gd name="connsiteY13" fmla="*/ 2907476 h 2907476"/>
                  <a:gd name="connsiteX14" fmla="*/ 0 w 2962338"/>
                  <a:gd name="connsiteY14" fmla="*/ 2729248 h 2907476"/>
                  <a:gd name="connsiteX15" fmla="*/ 0 w 2962338"/>
                  <a:gd name="connsiteY15" fmla="*/ 178228 h 2907476"/>
                  <a:gd name="connsiteX16" fmla="*/ 178228 w 2962338"/>
                  <a:gd name="connsiteY16" fmla="*/ 0 h 290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62338" h="2907476">
                    <a:moveTo>
                      <a:pt x="250841" y="144780"/>
                    </a:moveTo>
                    <a:cubicBezTo>
                      <a:pt x="193774" y="144780"/>
                      <a:pt x="147512" y="191042"/>
                      <a:pt x="147512" y="248109"/>
                    </a:cubicBezTo>
                    <a:lnTo>
                      <a:pt x="147512" y="2659367"/>
                    </a:lnTo>
                    <a:cubicBezTo>
                      <a:pt x="147512" y="2716434"/>
                      <a:pt x="193774" y="2762696"/>
                      <a:pt x="250841" y="2762696"/>
                    </a:cubicBezTo>
                    <a:lnTo>
                      <a:pt x="2711497" y="2762696"/>
                    </a:lnTo>
                    <a:cubicBezTo>
                      <a:pt x="2768564" y="2762696"/>
                      <a:pt x="2814826" y="2716434"/>
                      <a:pt x="2814826" y="2659367"/>
                    </a:cubicBezTo>
                    <a:lnTo>
                      <a:pt x="2814826" y="248109"/>
                    </a:lnTo>
                    <a:cubicBezTo>
                      <a:pt x="2814826" y="191042"/>
                      <a:pt x="2768564" y="144780"/>
                      <a:pt x="2711497" y="144780"/>
                    </a:cubicBezTo>
                    <a:close/>
                    <a:moveTo>
                      <a:pt x="178228" y="0"/>
                    </a:moveTo>
                    <a:lnTo>
                      <a:pt x="2784110" y="0"/>
                    </a:lnTo>
                    <a:cubicBezTo>
                      <a:pt x="2882543" y="0"/>
                      <a:pt x="2962338" y="79795"/>
                      <a:pt x="2962338" y="178228"/>
                    </a:cubicBezTo>
                    <a:lnTo>
                      <a:pt x="2962338" y="2729248"/>
                    </a:lnTo>
                    <a:cubicBezTo>
                      <a:pt x="2962338" y="2827681"/>
                      <a:pt x="2882543" y="2907476"/>
                      <a:pt x="2784110" y="2907476"/>
                    </a:cubicBezTo>
                    <a:lnTo>
                      <a:pt x="178228" y="2907476"/>
                    </a:lnTo>
                    <a:cubicBezTo>
                      <a:pt x="79795" y="2907476"/>
                      <a:pt x="0" y="2827681"/>
                      <a:pt x="0" y="2729248"/>
                    </a:cubicBezTo>
                    <a:lnTo>
                      <a:pt x="0" y="178228"/>
                    </a:lnTo>
                    <a:cubicBezTo>
                      <a:pt x="0" y="79795"/>
                      <a:pt x="79795" y="0"/>
                      <a:pt x="178228" y="0"/>
                    </a:cubicBezTo>
                    <a:close/>
                  </a:path>
                </a:pathLst>
              </a:cu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B6465AF7-6976-3DA0-670B-1BBBF186F0C9}"/>
                </a:ext>
              </a:extLst>
            </p:cNvPr>
            <p:cNvSpPr/>
            <p:nvPr/>
          </p:nvSpPr>
          <p:spPr bwMode="auto">
            <a:xfrm>
              <a:off x="1104715" y="1320670"/>
              <a:ext cx="1808469" cy="1741426"/>
            </a:xfrm>
            <a:custGeom>
              <a:avLst/>
              <a:gdLst>
                <a:gd name="connsiteX0" fmla="*/ 809212 w 1995420"/>
                <a:gd name="connsiteY0" fmla="*/ 1458283 h 1921446"/>
                <a:gd name="connsiteX1" fmla="*/ 809212 w 1995420"/>
                <a:gd name="connsiteY1" fmla="*/ 1458283 h 1921446"/>
                <a:gd name="connsiteX2" fmla="*/ 809211 w 1995420"/>
                <a:gd name="connsiteY2" fmla="*/ 1458283 h 1921446"/>
                <a:gd name="connsiteX3" fmla="*/ 1196482 w 1995420"/>
                <a:gd name="connsiteY3" fmla="*/ 1458283 h 1921446"/>
                <a:gd name="connsiteX4" fmla="*/ 1196483 w 1995420"/>
                <a:gd name="connsiteY4" fmla="*/ 1458283 h 1921446"/>
                <a:gd name="connsiteX5" fmla="*/ 1196482 w 1995420"/>
                <a:gd name="connsiteY5" fmla="*/ 1458283 h 1921446"/>
                <a:gd name="connsiteX6" fmla="*/ 1637501 w 1995420"/>
                <a:gd name="connsiteY6" fmla="*/ 0 h 1921446"/>
                <a:gd name="connsiteX7" fmla="*/ 1943006 w 1995420"/>
                <a:gd name="connsiteY7" fmla="*/ 305505 h 1921446"/>
                <a:gd name="connsiteX8" fmla="*/ 1943006 w 1995420"/>
                <a:gd name="connsiteY8" fmla="*/ 454083 h 1921446"/>
                <a:gd name="connsiteX9" fmla="*/ 1758475 w 1995420"/>
                <a:gd name="connsiteY9" fmla="*/ 638614 h 1921446"/>
                <a:gd name="connsiteX10" fmla="*/ 1758333 w 1995420"/>
                <a:gd name="connsiteY10" fmla="*/ 638614 h 1921446"/>
                <a:gd name="connsiteX11" fmla="*/ 1749515 w 1995420"/>
                <a:gd name="connsiteY11" fmla="*/ 644133 h 1921446"/>
                <a:gd name="connsiteX12" fmla="*/ 1701626 w 1995420"/>
                <a:gd name="connsiteY12" fmla="*/ 661273 h 1921446"/>
                <a:gd name="connsiteX13" fmla="*/ 1709550 w 1995420"/>
                <a:gd name="connsiteY13" fmla="*/ 692969 h 1921446"/>
                <a:gd name="connsiteX14" fmla="*/ 1754186 w 1995420"/>
                <a:gd name="connsiteY14" fmla="*/ 701981 h 1921446"/>
                <a:gd name="connsiteX15" fmla="*/ 1813962 w 1995420"/>
                <a:gd name="connsiteY15" fmla="*/ 751205 h 1921446"/>
                <a:gd name="connsiteX16" fmla="*/ 1822288 w 1995420"/>
                <a:gd name="connsiteY16" fmla="*/ 768525 h 1921446"/>
                <a:gd name="connsiteX17" fmla="*/ 1823127 w 1995420"/>
                <a:gd name="connsiteY17" fmla="*/ 769255 h 1921446"/>
                <a:gd name="connsiteX18" fmla="*/ 1832548 w 1995420"/>
                <a:gd name="connsiteY18" fmla="*/ 788221 h 1921446"/>
                <a:gd name="connsiteX19" fmla="*/ 1993590 w 1995420"/>
                <a:gd name="connsiteY19" fmla="*/ 1389240 h 1921446"/>
                <a:gd name="connsiteX20" fmla="*/ 1955881 w 1995420"/>
                <a:gd name="connsiteY20" fmla="*/ 1454554 h 1921446"/>
                <a:gd name="connsiteX21" fmla="*/ 1955882 w 1995420"/>
                <a:gd name="connsiteY21" fmla="*/ 1454555 h 1921446"/>
                <a:gd name="connsiteX22" fmla="*/ 1890568 w 1995420"/>
                <a:gd name="connsiteY22" fmla="*/ 1416846 h 1921446"/>
                <a:gd name="connsiteX23" fmla="*/ 1837165 w 1995420"/>
                <a:gd name="connsiteY23" fmla="*/ 1217545 h 1921446"/>
                <a:gd name="connsiteX24" fmla="*/ 1837165 w 1995420"/>
                <a:gd name="connsiteY24" fmla="*/ 1285124 h 1921446"/>
                <a:gd name="connsiteX25" fmla="*/ 1837003 w 1995420"/>
                <a:gd name="connsiteY25" fmla="*/ 1285928 h 1921446"/>
                <a:gd name="connsiteX26" fmla="*/ 1923955 w 1995420"/>
                <a:gd name="connsiteY26" fmla="*/ 1693928 h 1921446"/>
                <a:gd name="connsiteX27" fmla="*/ 1801289 w 1995420"/>
                <a:gd name="connsiteY27" fmla="*/ 1693928 h 1921446"/>
                <a:gd name="connsiteX28" fmla="*/ 1782486 w 1995420"/>
                <a:gd name="connsiteY28" fmla="*/ 1921446 h 1921446"/>
                <a:gd name="connsiteX29" fmla="*/ 1675214 w 1995420"/>
                <a:gd name="connsiteY29" fmla="*/ 1921446 h 1921446"/>
                <a:gd name="connsiteX30" fmla="*/ 1656411 w 1995420"/>
                <a:gd name="connsiteY30" fmla="*/ 1693928 h 1921446"/>
                <a:gd name="connsiteX31" fmla="*/ 1617933 w 1995420"/>
                <a:gd name="connsiteY31" fmla="*/ 1693928 h 1921446"/>
                <a:gd name="connsiteX32" fmla="*/ 1599130 w 1995420"/>
                <a:gd name="connsiteY32" fmla="*/ 1921446 h 1921446"/>
                <a:gd name="connsiteX33" fmla="*/ 1491858 w 1995420"/>
                <a:gd name="connsiteY33" fmla="*/ 1921446 h 1921446"/>
                <a:gd name="connsiteX34" fmla="*/ 1473055 w 1995420"/>
                <a:gd name="connsiteY34" fmla="*/ 1693928 h 1921446"/>
                <a:gd name="connsiteX35" fmla="*/ 1351047 w 1995420"/>
                <a:gd name="connsiteY35" fmla="*/ 1693928 h 1921446"/>
                <a:gd name="connsiteX36" fmla="*/ 1438000 w 1995420"/>
                <a:gd name="connsiteY36" fmla="*/ 1285924 h 1921446"/>
                <a:gd name="connsiteX37" fmla="*/ 1437839 w 1995420"/>
                <a:gd name="connsiteY37" fmla="*/ 1285124 h 1921446"/>
                <a:gd name="connsiteX38" fmla="*/ 1437839 w 1995420"/>
                <a:gd name="connsiteY38" fmla="*/ 1219172 h 1921446"/>
                <a:gd name="connsiteX39" fmla="*/ 1384873 w 1995420"/>
                <a:gd name="connsiteY39" fmla="*/ 1416846 h 1921446"/>
                <a:gd name="connsiteX40" fmla="*/ 1319558 w 1995420"/>
                <a:gd name="connsiteY40" fmla="*/ 1454555 h 1921446"/>
                <a:gd name="connsiteX41" fmla="*/ 1280524 w 1995420"/>
                <a:gd name="connsiteY41" fmla="*/ 1410376 h 1921446"/>
                <a:gd name="connsiteX42" fmla="*/ 1280965 w 1995420"/>
                <a:gd name="connsiteY42" fmla="*/ 1403352 h 1921446"/>
                <a:gd name="connsiteX43" fmla="*/ 1207744 w 1995420"/>
                <a:gd name="connsiteY43" fmla="*/ 1454337 h 1921446"/>
                <a:gd name="connsiteX44" fmla="*/ 1198838 w 1995420"/>
                <a:gd name="connsiteY44" fmla="*/ 1456288 h 1921446"/>
                <a:gd name="connsiteX45" fmla="*/ 1196482 w 1995420"/>
                <a:gd name="connsiteY45" fmla="*/ 1458283 h 1921446"/>
                <a:gd name="connsiteX46" fmla="*/ 1191582 w 1995420"/>
                <a:gd name="connsiteY46" fmla="*/ 1457877 h 1921446"/>
                <a:gd name="connsiteX47" fmla="*/ 1176507 w 1995420"/>
                <a:gd name="connsiteY47" fmla="*/ 1461177 h 1921446"/>
                <a:gd name="connsiteX48" fmla="*/ 1168347 w 1995420"/>
                <a:gd name="connsiteY48" fmla="*/ 1455948 h 1921446"/>
                <a:gd name="connsiteX49" fmla="*/ 1164617 w 1995420"/>
                <a:gd name="connsiteY49" fmla="*/ 1455638 h 1921446"/>
                <a:gd name="connsiteX50" fmla="*/ 1163014 w 1995420"/>
                <a:gd name="connsiteY50" fmla="*/ 1453745 h 1921446"/>
                <a:gd name="connsiteX51" fmla="*/ 1163014 w 1995420"/>
                <a:gd name="connsiteY51" fmla="*/ 1514932 h 1921446"/>
                <a:gd name="connsiteX52" fmla="*/ 1154396 w 1995420"/>
                <a:gd name="connsiteY52" fmla="*/ 1557620 h 1921446"/>
                <a:gd name="connsiteX53" fmla="*/ 1145824 w 1995420"/>
                <a:gd name="connsiteY53" fmla="*/ 1570334 h 1921446"/>
                <a:gd name="connsiteX54" fmla="*/ 1110562 w 1995420"/>
                <a:gd name="connsiteY54" fmla="*/ 1921446 h 1921446"/>
                <a:gd name="connsiteX55" fmla="*/ 1033135 w 1995420"/>
                <a:gd name="connsiteY55" fmla="*/ 1921446 h 1921446"/>
                <a:gd name="connsiteX56" fmla="*/ 1005456 w 1995420"/>
                <a:gd name="connsiteY56" fmla="*/ 1645837 h 1921446"/>
                <a:gd name="connsiteX57" fmla="*/ 977777 w 1995420"/>
                <a:gd name="connsiteY57" fmla="*/ 1921446 h 1921446"/>
                <a:gd name="connsiteX58" fmla="*/ 900350 w 1995420"/>
                <a:gd name="connsiteY58" fmla="*/ 1921446 h 1921446"/>
                <a:gd name="connsiteX59" fmla="*/ 866352 w 1995420"/>
                <a:gd name="connsiteY59" fmla="*/ 1582917 h 1921446"/>
                <a:gd name="connsiteX60" fmla="*/ 849296 w 1995420"/>
                <a:gd name="connsiteY60" fmla="*/ 1557620 h 1921446"/>
                <a:gd name="connsiteX61" fmla="*/ 840678 w 1995420"/>
                <a:gd name="connsiteY61" fmla="*/ 1514932 h 1921446"/>
                <a:gd name="connsiteX62" fmla="*/ 840678 w 1995420"/>
                <a:gd name="connsiteY62" fmla="*/ 1455671 h 1921446"/>
                <a:gd name="connsiteX63" fmla="*/ 837347 w 1995420"/>
                <a:gd name="connsiteY63" fmla="*/ 1455948 h 1921446"/>
                <a:gd name="connsiteX64" fmla="*/ 829187 w 1995420"/>
                <a:gd name="connsiteY64" fmla="*/ 1461177 h 1921446"/>
                <a:gd name="connsiteX65" fmla="*/ 814113 w 1995420"/>
                <a:gd name="connsiteY65" fmla="*/ 1457877 h 1921446"/>
                <a:gd name="connsiteX66" fmla="*/ 809212 w 1995420"/>
                <a:gd name="connsiteY66" fmla="*/ 1458283 h 1921446"/>
                <a:gd name="connsiteX67" fmla="*/ 806856 w 1995420"/>
                <a:gd name="connsiteY67" fmla="*/ 1456288 h 1921446"/>
                <a:gd name="connsiteX68" fmla="*/ 797950 w 1995420"/>
                <a:gd name="connsiteY68" fmla="*/ 1454337 h 1921446"/>
                <a:gd name="connsiteX69" fmla="*/ 713987 w 1995420"/>
                <a:gd name="connsiteY69" fmla="*/ 1395872 h 1921446"/>
                <a:gd name="connsiteX70" fmla="*/ 714896 w 1995420"/>
                <a:gd name="connsiteY70" fmla="*/ 1410375 h 1921446"/>
                <a:gd name="connsiteX71" fmla="*/ 675862 w 1995420"/>
                <a:gd name="connsiteY71" fmla="*/ 1454554 h 1921446"/>
                <a:gd name="connsiteX72" fmla="*/ 675863 w 1995420"/>
                <a:gd name="connsiteY72" fmla="*/ 1454555 h 1921446"/>
                <a:gd name="connsiteX73" fmla="*/ 610549 w 1995420"/>
                <a:gd name="connsiteY73" fmla="*/ 1416846 h 1921446"/>
                <a:gd name="connsiteX74" fmla="*/ 557146 w 1995420"/>
                <a:gd name="connsiteY74" fmla="*/ 1217545 h 1921446"/>
                <a:gd name="connsiteX75" fmla="*/ 557146 w 1995420"/>
                <a:gd name="connsiteY75" fmla="*/ 1285124 h 1921446"/>
                <a:gd name="connsiteX76" fmla="*/ 553606 w 1995420"/>
                <a:gd name="connsiteY76" fmla="*/ 1302659 h 1921446"/>
                <a:gd name="connsiteX77" fmla="*/ 502467 w 1995420"/>
                <a:gd name="connsiteY77" fmla="*/ 1921446 h 1921446"/>
                <a:gd name="connsiteX78" fmla="*/ 395195 w 1995420"/>
                <a:gd name="connsiteY78" fmla="*/ 1921446 h 1921446"/>
                <a:gd name="connsiteX79" fmla="*/ 357153 w 1995420"/>
                <a:gd name="connsiteY79" fmla="*/ 1461133 h 1921446"/>
                <a:gd name="connsiteX80" fmla="*/ 319111 w 1995420"/>
                <a:gd name="connsiteY80" fmla="*/ 1921446 h 1921446"/>
                <a:gd name="connsiteX81" fmla="*/ 211839 w 1995420"/>
                <a:gd name="connsiteY81" fmla="*/ 1921446 h 1921446"/>
                <a:gd name="connsiteX82" fmla="*/ 160243 w 1995420"/>
                <a:gd name="connsiteY82" fmla="*/ 1297125 h 1921446"/>
                <a:gd name="connsiteX83" fmla="*/ 157820 w 1995420"/>
                <a:gd name="connsiteY83" fmla="*/ 1285124 h 1921446"/>
                <a:gd name="connsiteX84" fmla="*/ 157820 w 1995420"/>
                <a:gd name="connsiteY84" fmla="*/ 1219172 h 1921446"/>
                <a:gd name="connsiteX85" fmla="*/ 104854 w 1995420"/>
                <a:gd name="connsiteY85" fmla="*/ 1416846 h 1921446"/>
                <a:gd name="connsiteX86" fmla="*/ 39540 w 1995420"/>
                <a:gd name="connsiteY86" fmla="*/ 1454555 h 1921446"/>
                <a:gd name="connsiteX87" fmla="*/ 1830 w 1995420"/>
                <a:gd name="connsiteY87" fmla="*/ 1389241 h 1921446"/>
                <a:gd name="connsiteX88" fmla="*/ 162874 w 1995420"/>
                <a:gd name="connsiteY88" fmla="*/ 788221 h 1921446"/>
                <a:gd name="connsiteX89" fmla="*/ 172295 w 1995420"/>
                <a:gd name="connsiteY89" fmla="*/ 769255 h 1921446"/>
                <a:gd name="connsiteX90" fmla="*/ 172384 w 1995420"/>
                <a:gd name="connsiteY90" fmla="*/ 769177 h 1921446"/>
                <a:gd name="connsiteX91" fmla="*/ 181024 w 1995420"/>
                <a:gd name="connsiteY91" fmla="*/ 751205 h 1921446"/>
                <a:gd name="connsiteX92" fmla="*/ 240799 w 1995420"/>
                <a:gd name="connsiteY92" fmla="*/ 701981 h 1921446"/>
                <a:gd name="connsiteX93" fmla="*/ 285435 w 1995420"/>
                <a:gd name="connsiteY93" fmla="*/ 692969 h 1921446"/>
                <a:gd name="connsiteX94" fmla="*/ 294775 w 1995420"/>
                <a:gd name="connsiteY94" fmla="*/ 655610 h 1921446"/>
                <a:gd name="connsiteX95" fmla="*/ 245469 w 1995420"/>
                <a:gd name="connsiteY95" fmla="*/ 644133 h 1921446"/>
                <a:gd name="connsiteX96" fmla="*/ 69711 w 1995420"/>
                <a:gd name="connsiteY96" fmla="*/ 338409 h 1921446"/>
                <a:gd name="connsiteX97" fmla="*/ 357482 w 1995420"/>
                <a:gd name="connsiteY97" fmla="*/ 6611 h 1921446"/>
                <a:gd name="connsiteX98" fmla="*/ 645253 w 1995420"/>
                <a:gd name="connsiteY98" fmla="*/ 338409 h 1921446"/>
                <a:gd name="connsiteX99" fmla="*/ 469496 w 1995420"/>
                <a:gd name="connsiteY99" fmla="*/ 644133 h 1921446"/>
                <a:gd name="connsiteX100" fmla="*/ 420191 w 1995420"/>
                <a:gd name="connsiteY100" fmla="*/ 655610 h 1921446"/>
                <a:gd name="connsiteX101" fmla="*/ 429531 w 1995420"/>
                <a:gd name="connsiteY101" fmla="*/ 692969 h 1921446"/>
                <a:gd name="connsiteX102" fmla="*/ 474167 w 1995420"/>
                <a:gd name="connsiteY102" fmla="*/ 701981 h 1921446"/>
                <a:gd name="connsiteX103" fmla="*/ 533943 w 1995420"/>
                <a:gd name="connsiteY103" fmla="*/ 751205 h 1921446"/>
                <a:gd name="connsiteX104" fmla="*/ 542269 w 1995420"/>
                <a:gd name="connsiteY104" fmla="*/ 768525 h 1921446"/>
                <a:gd name="connsiteX105" fmla="*/ 543108 w 1995420"/>
                <a:gd name="connsiteY105" fmla="*/ 769255 h 1921446"/>
                <a:gd name="connsiteX106" fmla="*/ 552529 w 1995420"/>
                <a:gd name="connsiteY106" fmla="*/ 788221 h 1921446"/>
                <a:gd name="connsiteX107" fmla="*/ 691650 w 1995420"/>
                <a:gd name="connsiteY107" fmla="*/ 1307428 h 1921446"/>
                <a:gd name="connsiteX108" fmla="*/ 702133 w 1995420"/>
                <a:gd name="connsiteY108" fmla="*/ 1300711 h 1921446"/>
                <a:gd name="connsiteX109" fmla="*/ 733369 w 1995420"/>
                <a:gd name="connsiteY109" fmla="*/ 1307550 h 1921446"/>
                <a:gd name="connsiteX110" fmla="*/ 798980 w 1995420"/>
                <a:gd name="connsiteY110" fmla="*/ 1353236 h 1921446"/>
                <a:gd name="connsiteX111" fmla="*/ 847856 w 1995420"/>
                <a:gd name="connsiteY111" fmla="*/ 1200590 h 1921446"/>
                <a:gd name="connsiteX112" fmla="*/ 849296 w 1995420"/>
                <a:gd name="connsiteY112" fmla="*/ 1193457 h 1921446"/>
                <a:gd name="connsiteX113" fmla="*/ 950346 w 1995420"/>
                <a:gd name="connsiteY113" fmla="*/ 1126477 h 1921446"/>
                <a:gd name="connsiteX114" fmla="*/ 952439 w 1995420"/>
                <a:gd name="connsiteY114" fmla="*/ 1126477 h 1921446"/>
                <a:gd name="connsiteX115" fmla="*/ 956157 w 1995420"/>
                <a:gd name="connsiteY115" fmla="*/ 1111605 h 1921446"/>
                <a:gd name="connsiteX116" fmla="*/ 914905 w 1995420"/>
                <a:gd name="connsiteY116" fmla="*/ 1098165 h 1921446"/>
                <a:gd name="connsiteX117" fmla="*/ 778209 w 1995420"/>
                <a:gd name="connsiteY117" fmla="*/ 881719 h 1921446"/>
                <a:gd name="connsiteX118" fmla="*/ 1002024 w 1995420"/>
                <a:gd name="connsiteY118" fmla="*/ 646813 h 1921446"/>
                <a:gd name="connsiteX119" fmla="*/ 1225839 w 1995420"/>
                <a:gd name="connsiteY119" fmla="*/ 881719 h 1921446"/>
                <a:gd name="connsiteX120" fmla="*/ 1089143 w 1995420"/>
                <a:gd name="connsiteY120" fmla="*/ 1098165 h 1921446"/>
                <a:gd name="connsiteX121" fmla="*/ 1047562 w 1995420"/>
                <a:gd name="connsiteY121" fmla="*/ 1111712 h 1921446"/>
                <a:gd name="connsiteX122" fmla="*/ 1051253 w 1995420"/>
                <a:gd name="connsiteY122" fmla="*/ 1126477 h 1921446"/>
                <a:gd name="connsiteX123" fmla="*/ 1053346 w 1995420"/>
                <a:gd name="connsiteY123" fmla="*/ 1126477 h 1921446"/>
                <a:gd name="connsiteX124" fmla="*/ 1154396 w 1995420"/>
                <a:gd name="connsiteY124" fmla="*/ 1193457 h 1921446"/>
                <a:gd name="connsiteX125" fmla="*/ 1155016 w 1995420"/>
                <a:gd name="connsiteY125" fmla="*/ 1196529 h 1921446"/>
                <a:gd name="connsiteX126" fmla="*/ 1157463 w 1995420"/>
                <a:gd name="connsiteY126" fmla="*/ 1199419 h 1921446"/>
                <a:gd name="connsiteX127" fmla="*/ 1206715 w 1995420"/>
                <a:gd name="connsiteY127" fmla="*/ 1353236 h 1921446"/>
                <a:gd name="connsiteX128" fmla="*/ 1272325 w 1995420"/>
                <a:gd name="connsiteY128" fmla="*/ 1307550 h 1921446"/>
                <a:gd name="connsiteX129" fmla="*/ 1303561 w 1995420"/>
                <a:gd name="connsiteY129" fmla="*/ 1300711 h 1921446"/>
                <a:gd name="connsiteX130" fmla="*/ 1305276 w 1995420"/>
                <a:gd name="connsiteY130" fmla="*/ 1301810 h 1921446"/>
                <a:gd name="connsiteX131" fmla="*/ 1442893 w 1995420"/>
                <a:gd name="connsiteY131" fmla="*/ 788221 h 1921446"/>
                <a:gd name="connsiteX132" fmla="*/ 1452314 w 1995420"/>
                <a:gd name="connsiteY132" fmla="*/ 769255 h 1921446"/>
                <a:gd name="connsiteX133" fmla="*/ 1452403 w 1995420"/>
                <a:gd name="connsiteY133" fmla="*/ 769177 h 1921446"/>
                <a:gd name="connsiteX134" fmla="*/ 1461042 w 1995420"/>
                <a:gd name="connsiteY134" fmla="*/ 751205 h 1921446"/>
                <a:gd name="connsiteX135" fmla="*/ 1520818 w 1995420"/>
                <a:gd name="connsiteY135" fmla="*/ 701981 h 1921446"/>
                <a:gd name="connsiteX136" fmla="*/ 1565454 w 1995420"/>
                <a:gd name="connsiteY136" fmla="*/ 692969 h 1921446"/>
                <a:gd name="connsiteX137" fmla="*/ 1573378 w 1995420"/>
                <a:gd name="connsiteY137" fmla="*/ 661273 h 1921446"/>
                <a:gd name="connsiteX138" fmla="*/ 1525487 w 1995420"/>
                <a:gd name="connsiteY138" fmla="*/ 644133 h 1921446"/>
                <a:gd name="connsiteX139" fmla="*/ 1516669 w 1995420"/>
                <a:gd name="connsiteY139" fmla="*/ 638614 h 1921446"/>
                <a:gd name="connsiteX140" fmla="*/ 1516527 w 1995420"/>
                <a:gd name="connsiteY140" fmla="*/ 638614 h 1921446"/>
                <a:gd name="connsiteX141" fmla="*/ 1331996 w 1995420"/>
                <a:gd name="connsiteY141" fmla="*/ 454083 h 1921446"/>
                <a:gd name="connsiteX142" fmla="*/ 1331996 w 1995420"/>
                <a:gd name="connsiteY142" fmla="*/ 305505 h 1921446"/>
                <a:gd name="connsiteX143" fmla="*/ 1637501 w 1995420"/>
                <a:gd name="connsiteY143" fmla="*/ 0 h 1921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</a:cxnLst>
              <a:rect l="l" t="t" r="r" b="b"/>
              <a:pathLst>
                <a:path w="1995420" h="1921446">
                  <a:moveTo>
                    <a:pt x="809212" y="1458283"/>
                  </a:moveTo>
                  <a:lnTo>
                    <a:pt x="809212" y="1458283"/>
                  </a:lnTo>
                  <a:lnTo>
                    <a:pt x="809211" y="1458283"/>
                  </a:lnTo>
                  <a:close/>
                  <a:moveTo>
                    <a:pt x="1196482" y="1458283"/>
                  </a:moveTo>
                  <a:lnTo>
                    <a:pt x="1196483" y="1458283"/>
                  </a:lnTo>
                  <a:lnTo>
                    <a:pt x="1196482" y="1458283"/>
                  </a:lnTo>
                  <a:close/>
                  <a:moveTo>
                    <a:pt x="1637501" y="0"/>
                  </a:moveTo>
                  <a:cubicBezTo>
                    <a:pt x="1806227" y="0"/>
                    <a:pt x="1943006" y="136779"/>
                    <a:pt x="1943006" y="305505"/>
                  </a:cubicBezTo>
                  <a:lnTo>
                    <a:pt x="1943006" y="454083"/>
                  </a:lnTo>
                  <a:cubicBezTo>
                    <a:pt x="1943006" y="555997"/>
                    <a:pt x="1860389" y="638614"/>
                    <a:pt x="1758475" y="638614"/>
                  </a:cubicBezTo>
                  <a:lnTo>
                    <a:pt x="1758333" y="638614"/>
                  </a:lnTo>
                  <a:lnTo>
                    <a:pt x="1749515" y="644133"/>
                  </a:lnTo>
                  <a:lnTo>
                    <a:pt x="1701626" y="661273"/>
                  </a:lnTo>
                  <a:lnTo>
                    <a:pt x="1709550" y="692969"/>
                  </a:lnTo>
                  <a:lnTo>
                    <a:pt x="1754186" y="701981"/>
                  </a:lnTo>
                  <a:cubicBezTo>
                    <a:pt x="1778568" y="712294"/>
                    <a:pt x="1799312" y="729521"/>
                    <a:pt x="1813962" y="751205"/>
                  </a:cubicBezTo>
                  <a:lnTo>
                    <a:pt x="1822288" y="768525"/>
                  </a:lnTo>
                  <a:lnTo>
                    <a:pt x="1823127" y="769255"/>
                  </a:lnTo>
                  <a:cubicBezTo>
                    <a:pt x="1827385" y="774719"/>
                    <a:pt x="1830642" y="781108"/>
                    <a:pt x="1832548" y="788221"/>
                  </a:cubicBezTo>
                  <a:lnTo>
                    <a:pt x="1993590" y="1389240"/>
                  </a:lnTo>
                  <a:cubicBezTo>
                    <a:pt x="2001213" y="1417689"/>
                    <a:pt x="1984330" y="1446931"/>
                    <a:pt x="1955881" y="1454554"/>
                  </a:cubicBezTo>
                  <a:lnTo>
                    <a:pt x="1955882" y="1454555"/>
                  </a:lnTo>
                  <a:cubicBezTo>
                    <a:pt x="1927433" y="1462178"/>
                    <a:pt x="1898191" y="1445295"/>
                    <a:pt x="1890568" y="1416846"/>
                  </a:cubicBezTo>
                  <a:lnTo>
                    <a:pt x="1837165" y="1217545"/>
                  </a:lnTo>
                  <a:lnTo>
                    <a:pt x="1837165" y="1285124"/>
                  </a:lnTo>
                  <a:lnTo>
                    <a:pt x="1837003" y="1285928"/>
                  </a:lnTo>
                  <a:lnTo>
                    <a:pt x="1923955" y="1693928"/>
                  </a:lnTo>
                  <a:lnTo>
                    <a:pt x="1801289" y="1693928"/>
                  </a:lnTo>
                  <a:lnTo>
                    <a:pt x="1782486" y="1921446"/>
                  </a:lnTo>
                  <a:lnTo>
                    <a:pt x="1675214" y="1921446"/>
                  </a:lnTo>
                  <a:lnTo>
                    <a:pt x="1656411" y="1693928"/>
                  </a:lnTo>
                  <a:lnTo>
                    <a:pt x="1617933" y="1693928"/>
                  </a:lnTo>
                  <a:lnTo>
                    <a:pt x="1599130" y="1921446"/>
                  </a:lnTo>
                  <a:lnTo>
                    <a:pt x="1491858" y="1921446"/>
                  </a:lnTo>
                  <a:lnTo>
                    <a:pt x="1473055" y="1693928"/>
                  </a:lnTo>
                  <a:lnTo>
                    <a:pt x="1351047" y="1693928"/>
                  </a:lnTo>
                  <a:lnTo>
                    <a:pt x="1438000" y="1285924"/>
                  </a:lnTo>
                  <a:lnTo>
                    <a:pt x="1437839" y="1285124"/>
                  </a:lnTo>
                  <a:lnTo>
                    <a:pt x="1437839" y="1219172"/>
                  </a:lnTo>
                  <a:lnTo>
                    <a:pt x="1384873" y="1416846"/>
                  </a:lnTo>
                  <a:cubicBezTo>
                    <a:pt x="1377250" y="1445295"/>
                    <a:pt x="1348008" y="1462178"/>
                    <a:pt x="1319558" y="1454555"/>
                  </a:cubicBezTo>
                  <a:cubicBezTo>
                    <a:pt x="1298221" y="1448838"/>
                    <a:pt x="1283390" y="1430960"/>
                    <a:pt x="1280524" y="1410376"/>
                  </a:cubicBezTo>
                  <a:lnTo>
                    <a:pt x="1280965" y="1403352"/>
                  </a:lnTo>
                  <a:lnTo>
                    <a:pt x="1207744" y="1454337"/>
                  </a:lnTo>
                  <a:lnTo>
                    <a:pt x="1198838" y="1456288"/>
                  </a:lnTo>
                  <a:lnTo>
                    <a:pt x="1196482" y="1458283"/>
                  </a:lnTo>
                  <a:lnTo>
                    <a:pt x="1191582" y="1457877"/>
                  </a:lnTo>
                  <a:lnTo>
                    <a:pt x="1176507" y="1461177"/>
                  </a:lnTo>
                  <a:lnTo>
                    <a:pt x="1168347" y="1455948"/>
                  </a:lnTo>
                  <a:lnTo>
                    <a:pt x="1164617" y="1455638"/>
                  </a:lnTo>
                  <a:lnTo>
                    <a:pt x="1163014" y="1453745"/>
                  </a:lnTo>
                  <a:lnTo>
                    <a:pt x="1163014" y="1514932"/>
                  </a:lnTo>
                  <a:cubicBezTo>
                    <a:pt x="1163014" y="1530074"/>
                    <a:pt x="1159945" y="1544500"/>
                    <a:pt x="1154396" y="1557620"/>
                  </a:cubicBezTo>
                  <a:lnTo>
                    <a:pt x="1145824" y="1570334"/>
                  </a:lnTo>
                  <a:lnTo>
                    <a:pt x="1110562" y="1921446"/>
                  </a:lnTo>
                  <a:lnTo>
                    <a:pt x="1033135" y="1921446"/>
                  </a:lnTo>
                  <a:lnTo>
                    <a:pt x="1005456" y="1645837"/>
                  </a:lnTo>
                  <a:lnTo>
                    <a:pt x="977777" y="1921446"/>
                  </a:lnTo>
                  <a:lnTo>
                    <a:pt x="900350" y="1921446"/>
                  </a:lnTo>
                  <a:lnTo>
                    <a:pt x="866352" y="1582917"/>
                  </a:lnTo>
                  <a:lnTo>
                    <a:pt x="849296" y="1557620"/>
                  </a:lnTo>
                  <a:cubicBezTo>
                    <a:pt x="843747" y="1544500"/>
                    <a:pt x="840678" y="1530074"/>
                    <a:pt x="840678" y="1514932"/>
                  </a:cubicBezTo>
                  <a:lnTo>
                    <a:pt x="840678" y="1455671"/>
                  </a:lnTo>
                  <a:lnTo>
                    <a:pt x="837347" y="1455948"/>
                  </a:lnTo>
                  <a:lnTo>
                    <a:pt x="829187" y="1461177"/>
                  </a:lnTo>
                  <a:lnTo>
                    <a:pt x="814113" y="1457877"/>
                  </a:lnTo>
                  <a:lnTo>
                    <a:pt x="809212" y="1458283"/>
                  </a:lnTo>
                  <a:lnTo>
                    <a:pt x="806856" y="1456288"/>
                  </a:lnTo>
                  <a:lnTo>
                    <a:pt x="797950" y="1454337"/>
                  </a:lnTo>
                  <a:lnTo>
                    <a:pt x="713987" y="1395872"/>
                  </a:lnTo>
                  <a:lnTo>
                    <a:pt x="714896" y="1410375"/>
                  </a:lnTo>
                  <a:cubicBezTo>
                    <a:pt x="712030" y="1430959"/>
                    <a:pt x="697199" y="1448837"/>
                    <a:pt x="675862" y="1454554"/>
                  </a:cubicBezTo>
                  <a:lnTo>
                    <a:pt x="675863" y="1454555"/>
                  </a:lnTo>
                  <a:cubicBezTo>
                    <a:pt x="647414" y="1462178"/>
                    <a:pt x="618172" y="1445295"/>
                    <a:pt x="610549" y="1416846"/>
                  </a:cubicBezTo>
                  <a:lnTo>
                    <a:pt x="557146" y="1217545"/>
                  </a:lnTo>
                  <a:lnTo>
                    <a:pt x="557146" y="1285124"/>
                  </a:lnTo>
                  <a:lnTo>
                    <a:pt x="553606" y="1302659"/>
                  </a:lnTo>
                  <a:lnTo>
                    <a:pt x="502467" y="1921446"/>
                  </a:lnTo>
                  <a:lnTo>
                    <a:pt x="395195" y="1921446"/>
                  </a:lnTo>
                  <a:lnTo>
                    <a:pt x="357153" y="1461133"/>
                  </a:lnTo>
                  <a:lnTo>
                    <a:pt x="319111" y="1921446"/>
                  </a:lnTo>
                  <a:lnTo>
                    <a:pt x="211839" y="1921446"/>
                  </a:lnTo>
                  <a:lnTo>
                    <a:pt x="160243" y="1297125"/>
                  </a:lnTo>
                  <a:lnTo>
                    <a:pt x="157820" y="1285124"/>
                  </a:lnTo>
                  <a:lnTo>
                    <a:pt x="157820" y="1219172"/>
                  </a:lnTo>
                  <a:lnTo>
                    <a:pt x="104854" y="1416846"/>
                  </a:lnTo>
                  <a:cubicBezTo>
                    <a:pt x="97231" y="1445295"/>
                    <a:pt x="67989" y="1462178"/>
                    <a:pt x="39540" y="1454555"/>
                  </a:cubicBezTo>
                  <a:cubicBezTo>
                    <a:pt x="11090" y="1446932"/>
                    <a:pt x="-5793" y="1417690"/>
                    <a:pt x="1830" y="1389241"/>
                  </a:cubicBezTo>
                  <a:cubicBezTo>
                    <a:pt x="55511" y="1188901"/>
                    <a:pt x="109193" y="988560"/>
                    <a:pt x="162874" y="788221"/>
                  </a:cubicBezTo>
                  <a:cubicBezTo>
                    <a:pt x="164780" y="781108"/>
                    <a:pt x="168037" y="774719"/>
                    <a:pt x="172295" y="769255"/>
                  </a:cubicBezTo>
                  <a:lnTo>
                    <a:pt x="172384" y="769177"/>
                  </a:lnTo>
                  <a:lnTo>
                    <a:pt x="181024" y="751205"/>
                  </a:lnTo>
                  <a:cubicBezTo>
                    <a:pt x="195673" y="729521"/>
                    <a:pt x="216418" y="712294"/>
                    <a:pt x="240799" y="701981"/>
                  </a:cubicBezTo>
                  <a:lnTo>
                    <a:pt x="285435" y="692969"/>
                  </a:lnTo>
                  <a:lnTo>
                    <a:pt x="294775" y="655610"/>
                  </a:lnTo>
                  <a:lnTo>
                    <a:pt x="245469" y="644133"/>
                  </a:lnTo>
                  <a:cubicBezTo>
                    <a:pt x="142183" y="593763"/>
                    <a:pt x="69711" y="475844"/>
                    <a:pt x="69711" y="338409"/>
                  </a:cubicBezTo>
                  <a:cubicBezTo>
                    <a:pt x="69711" y="155162"/>
                    <a:pt x="198550" y="6611"/>
                    <a:pt x="357482" y="6611"/>
                  </a:cubicBezTo>
                  <a:cubicBezTo>
                    <a:pt x="516414" y="6611"/>
                    <a:pt x="645253" y="155162"/>
                    <a:pt x="645253" y="338409"/>
                  </a:cubicBezTo>
                  <a:cubicBezTo>
                    <a:pt x="645253" y="475844"/>
                    <a:pt x="572781" y="593763"/>
                    <a:pt x="469496" y="644133"/>
                  </a:cubicBezTo>
                  <a:lnTo>
                    <a:pt x="420191" y="655610"/>
                  </a:lnTo>
                  <a:lnTo>
                    <a:pt x="429531" y="692969"/>
                  </a:lnTo>
                  <a:lnTo>
                    <a:pt x="474167" y="701981"/>
                  </a:lnTo>
                  <a:cubicBezTo>
                    <a:pt x="498549" y="712294"/>
                    <a:pt x="519293" y="729521"/>
                    <a:pt x="533943" y="751205"/>
                  </a:cubicBezTo>
                  <a:lnTo>
                    <a:pt x="542269" y="768525"/>
                  </a:lnTo>
                  <a:lnTo>
                    <a:pt x="543108" y="769255"/>
                  </a:lnTo>
                  <a:cubicBezTo>
                    <a:pt x="547366" y="774719"/>
                    <a:pt x="550623" y="781108"/>
                    <a:pt x="552529" y="788221"/>
                  </a:cubicBezTo>
                  <a:lnTo>
                    <a:pt x="691650" y="1307428"/>
                  </a:lnTo>
                  <a:lnTo>
                    <a:pt x="702133" y="1300711"/>
                  </a:lnTo>
                  <a:cubicBezTo>
                    <a:pt x="712658" y="1298827"/>
                    <a:pt x="723901" y="1300958"/>
                    <a:pt x="733369" y="1307550"/>
                  </a:cubicBezTo>
                  <a:lnTo>
                    <a:pt x="798980" y="1353236"/>
                  </a:lnTo>
                  <a:lnTo>
                    <a:pt x="847856" y="1200590"/>
                  </a:lnTo>
                  <a:lnTo>
                    <a:pt x="849296" y="1193457"/>
                  </a:lnTo>
                  <a:cubicBezTo>
                    <a:pt x="865945" y="1154096"/>
                    <a:pt x="904920" y="1126477"/>
                    <a:pt x="950346" y="1126477"/>
                  </a:cubicBezTo>
                  <a:lnTo>
                    <a:pt x="952439" y="1126477"/>
                  </a:lnTo>
                  <a:lnTo>
                    <a:pt x="956157" y="1111605"/>
                  </a:lnTo>
                  <a:lnTo>
                    <a:pt x="914905" y="1098165"/>
                  </a:lnTo>
                  <a:cubicBezTo>
                    <a:pt x="834574" y="1062505"/>
                    <a:pt x="778209" y="979020"/>
                    <a:pt x="778209" y="881719"/>
                  </a:cubicBezTo>
                  <a:cubicBezTo>
                    <a:pt x="778209" y="751984"/>
                    <a:pt x="878414" y="646813"/>
                    <a:pt x="1002024" y="646813"/>
                  </a:cubicBezTo>
                  <a:cubicBezTo>
                    <a:pt x="1125634" y="646813"/>
                    <a:pt x="1225839" y="751984"/>
                    <a:pt x="1225839" y="881719"/>
                  </a:cubicBezTo>
                  <a:cubicBezTo>
                    <a:pt x="1225839" y="979020"/>
                    <a:pt x="1169474" y="1062505"/>
                    <a:pt x="1089143" y="1098165"/>
                  </a:cubicBezTo>
                  <a:lnTo>
                    <a:pt x="1047562" y="1111712"/>
                  </a:lnTo>
                  <a:lnTo>
                    <a:pt x="1051253" y="1126477"/>
                  </a:lnTo>
                  <a:lnTo>
                    <a:pt x="1053346" y="1126477"/>
                  </a:lnTo>
                  <a:cubicBezTo>
                    <a:pt x="1098772" y="1126477"/>
                    <a:pt x="1137747" y="1154096"/>
                    <a:pt x="1154396" y="1193457"/>
                  </a:cubicBezTo>
                  <a:lnTo>
                    <a:pt x="1155016" y="1196529"/>
                  </a:lnTo>
                  <a:lnTo>
                    <a:pt x="1157463" y="1199419"/>
                  </a:lnTo>
                  <a:lnTo>
                    <a:pt x="1206715" y="1353236"/>
                  </a:lnTo>
                  <a:lnTo>
                    <a:pt x="1272325" y="1307550"/>
                  </a:lnTo>
                  <a:cubicBezTo>
                    <a:pt x="1281793" y="1300958"/>
                    <a:pt x="1293036" y="1298827"/>
                    <a:pt x="1303561" y="1300711"/>
                  </a:cubicBezTo>
                  <a:lnTo>
                    <a:pt x="1305276" y="1301810"/>
                  </a:lnTo>
                  <a:lnTo>
                    <a:pt x="1442893" y="788221"/>
                  </a:lnTo>
                  <a:cubicBezTo>
                    <a:pt x="1444799" y="781108"/>
                    <a:pt x="1448056" y="774719"/>
                    <a:pt x="1452314" y="769255"/>
                  </a:cubicBezTo>
                  <a:lnTo>
                    <a:pt x="1452403" y="769177"/>
                  </a:lnTo>
                  <a:lnTo>
                    <a:pt x="1461042" y="751205"/>
                  </a:lnTo>
                  <a:cubicBezTo>
                    <a:pt x="1475692" y="729521"/>
                    <a:pt x="1496437" y="712294"/>
                    <a:pt x="1520818" y="701981"/>
                  </a:cubicBezTo>
                  <a:lnTo>
                    <a:pt x="1565454" y="692969"/>
                  </a:lnTo>
                  <a:lnTo>
                    <a:pt x="1573378" y="661273"/>
                  </a:lnTo>
                  <a:lnTo>
                    <a:pt x="1525487" y="644133"/>
                  </a:lnTo>
                  <a:lnTo>
                    <a:pt x="1516669" y="638614"/>
                  </a:lnTo>
                  <a:lnTo>
                    <a:pt x="1516527" y="638614"/>
                  </a:lnTo>
                  <a:cubicBezTo>
                    <a:pt x="1414613" y="638614"/>
                    <a:pt x="1331996" y="555997"/>
                    <a:pt x="1331996" y="454083"/>
                  </a:cubicBezTo>
                  <a:lnTo>
                    <a:pt x="1331996" y="305505"/>
                  </a:lnTo>
                  <a:cubicBezTo>
                    <a:pt x="1331996" y="136779"/>
                    <a:pt x="1468775" y="0"/>
                    <a:pt x="1637501" y="0"/>
                  </a:cubicBezTo>
                  <a:close/>
                </a:path>
              </a:pathLst>
            </a:custGeom>
            <a:solidFill>
              <a:srgbClr val="FF9933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67A8B72D-3191-E5A5-50F4-DEDBE6F61E22}"/>
              </a:ext>
            </a:extLst>
          </p:cNvPr>
          <p:cNvGrpSpPr/>
          <p:nvPr/>
        </p:nvGrpSpPr>
        <p:grpSpPr>
          <a:xfrm>
            <a:off x="472664" y="4117182"/>
            <a:ext cx="5907918" cy="5328320"/>
            <a:chOff x="1192697" y="1133745"/>
            <a:chExt cx="7520607" cy="4584830"/>
          </a:xfrm>
        </p:grpSpPr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id="{0D1BC1E4-E139-03FF-3BFC-D45BC922ADA6}"/>
                </a:ext>
              </a:extLst>
            </p:cNvPr>
            <p:cNvSpPr txBox="1"/>
            <p:nvPr/>
          </p:nvSpPr>
          <p:spPr>
            <a:xfrm>
              <a:off x="1192697" y="2933945"/>
              <a:ext cx="7520607" cy="2784630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歓迎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03AEF327-DCD9-B4AE-B060-CA63D17147FC}"/>
                </a:ext>
              </a:extLst>
            </p:cNvPr>
            <p:cNvSpPr txBox="1"/>
            <p:nvPr/>
          </p:nvSpPr>
          <p:spPr>
            <a:xfrm>
              <a:off x="1192697" y="1133745"/>
              <a:ext cx="7520607" cy="1405434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ysClr val="windowText" lastClr="000000"/>
                  </a:solidFill>
                </a:rPr>
                <a:t>お子様連れ</a:t>
              </a:r>
              <a:endParaRPr lang="en-US" altLang="ja-JP" sz="5400" dirty="0">
                <a:ln w="28575">
                  <a:noFill/>
                </a:ln>
                <a:solidFill>
                  <a:sysClr val="windowText" lastClr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661269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43A0F1-7818-CF53-9B1D-8F0853C2E1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フリーフォーム: 図形 161">
            <a:extLst>
              <a:ext uri="{FF2B5EF4-FFF2-40B4-BE49-F238E27FC236}">
                <a16:creationId xmlns:a16="http://schemas.microsoft.com/office/drawing/2014/main" id="{D96F0C0B-93A6-4D0A-4A0F-E8B749C66A19}"/>
              </a:ext>
            </a:extLst>
          </p:cNvPr>
          <p:cNvSpPr/>
          <p:nvPr/>
        </p:nvSpPr>
        <p:spPr>
          <a:xfrm>
            <a:off x="2226517" y="285594"/>
            <a:ext cx="4352834" cy="9347925"/>
          </a:xfrm>
          <a:custGeom>
            <a:avLst/>
            <a:gdLst>
              <a:gd name="connsiteX0" fmla="*/ 675367 w 4352834"/>
              <a:gd name="connsiteY0" fmla="*/ 0 h 9347925"/>
              <a:gd name="connsiteX1" fmla="*/ 4069861 w 4352834"/>
              <a:gd name="connsiteY1" fmla="*/ 0 h 9347925"/>
              <a:gd name="connsiteX2" fmla="*/ 4352834 w 4352834"/>
              <a:gd name="connsiteY2" fmla="*/ 282973 h 9347925"/>
              <a:gd name="connsiteX3" fmla="*/ 4352834 w 4352834"/>
              <a:gd name="connsiteY3" fmla="*/ 9064952 h 9347925"/>
              <a:gd name="connsiteX4" fmla="*/ 4069861 w 4352834"/>
              <a:gd name="connsiteY4" fmla="*/ 9347925 h 9347925"/>
              <a:gd name="connsiteX5" fmla="*/ 675367 w 4352834"/>
              <a:gd name="connsiteY5" fmla="*/ 9347925 h 9347925"/>
              <a:gd name="connsiteX6" fmla="*/ 392394 w 4352834"/>
              <a:gd name="connsiteY6" fmla="*/ 9064952 h 9347925"/>
              <a:gd name="connsiteX7" fmla="*/ 392394 w 4352834"/>
              <a:gd name="connsiteY7" fmla="*/ 6871233 h 9347925"/>
              <a:gd name="connsiteX8" fmla="*/ 353165 w 4352834"/>
              <a:gd name="connsiteY8" fmla="*/ 6885487 h 9347925"/>
              <a:gd name="connsiteX9" fmla="*/ 0 w 4352834"/>
              <a:gd name="connsiteY9" fmla="*/ 7180231 h 9347925"/>
              <a:gd name="connsiteX10" fmla="*/ 353091 w 4352834"/>
              <a:gd name="connsiteY10" fmla="*/ 6516145 h 9347925"/>
              <a:gd name="connsiteX11" fmla="*/ 392394 w 4352834"/>
              <a:gd name="connsiteY11" fmla="*/ 6494813 h 9347925"/>
              <a:gd name="connsiteX12" fmla="*/ 392394 w 4352834"/>
              <a:gd name="connsiteY12" fmla="*/ 282973 h 9347925"/>
              <a:gd name="connsiteX13" fmla="*/ 675367 w 4352834"/>
              <a:gd name="connsiteY13" fmla="*/ 0 h 9347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352834" h="9347925">
                <a:moveTo>
                  <a:pt x="675367" y="0"/>
                </a:moveTo>
                <a:lnTo>
                  <a:pt x="4069861" y="0"/>
                </a:lnTo>
                <a:cubicBezTo>
                  <a:pt x="4226143" y="0"/>
                  <a:pt x="4352834" y="126691"/>
                  <a:pt x="4352834" y="282973"/>
                </a:cubicBezTo>
                <a:lnTo>
                  <a:pt x="4352834" y="9064952"/>
                </a:lnTo>
                <a:cubicBezTo>
                  <a:pt x="4352834" y="9221234"/>
                  <a:pt x="4226143" y="9347925"/>
                  <a:pt x="4069861" y="9347925"/>
                </a:cubicBezTo>
                <a:lnTo>
                  <a:pt x="675367" y="9347925"/>
                </a:lnTo>
                <a:cubicBezTo>
                  <a:pt x="519085" y="9347925"/>
                  <a:pt x="392394" y="9221234"/>
                  <a:pt x="392394" y="9064952"/>
                </a:cubicBezTo>
                <a:lnTo>
                  <a:pt x="392394" y="6871233"/>
                </a:lnTo>
                <a:lnTo>
                  <a:pt x="353165" y="6885487"/>
                </a:lnTo>
                <a:cubicBezTo>
                  <a:pt x="215969" y="6954085"/>
                  <a:pt x="94528" y="7054193"/>
                  <a:pt x="0" y="7180231"/>
                </a:cubicBezTo>
                <a:cubicBezTo>
                  <a:pt x="0" y="6903792"/>
                  <a:pt x="140061" y="6660066"/>
                  <a:pt x="353091" y="6516145"/>
                </a:cubicBezTo>
                <a:lnTo>
                  <a:pt x="392394" y="6494813"/>
                </a:lnTo>
                <a:lnTo>
                  <a:pt x="392394" y="282973"/>
                </a:lnTo>
                <a:cubicBezTo>
                  <a:pt x="392394" y="126691"/>
                  <a:pt x="519085" y="0"/>
                  <a:pt x="675367" y="0"/>
                </a:cubicBezTo>
                <a:close/>
              </a:path>
            </a:pathLst>
          </a:custGeom>
          <a:solidFill>
            <a:schemeClr val="bg1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4C617159-0411-9620-A117-3C49BD3044A4}"/>
              </a:ext>
            </a:extLst>
          </p:cNvPr>
          <p:cNvSpPr txBox="1"/>
          <p:nvPr/>
        </p:nvSpPr>
        <p:spPr>
          <a:xfrm rot="5400000">
            <a:off x="339156" y="3907404"/>
            <a:ext cx="8528972" cy="2070314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お子様連れ歓迎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5C53341E-0BFA-C6FB-7F8A-B0D51417C489}"/>
              </a:ext>
            </a:extLst>
          </p:cNvPr>
          <p:cNvGrpSpPr/>
          <p:nvPr/>
        </p:nvGrpSpPr>
        <p:grpSpPr>
          <a:xfrm flipH="1">
            <a:off x="278649" y="6364997"/>
            <a:ext cx="2070314" cy="3268522"/>
            <a:chOff x="5400671" y="2295277"/>
            <a:chExt cx="1663186" cy="2625766"/>
          </a:xfrm>
        </p:grpSpPr>
        <p:sp>
          <p:nvSpPr>
            <p:cNvPr id="5" name="月 4">
              <a:extLst>
                <a:ext uri="{FF2B5EF4-FFF2-40B4-BE49-F238E27FC236}">
                  <a16:creationId xmlns:a16="http://schemas.microsoft.com/office/drawing/2014/main" id="{87B0B530-F39E-A170-F0F1-2578A7889DDA}"/>
                </a:ext>
              </a:extLst>
            </p:cNvPr>
            <p:cNvSpPr/>
            <p:nvPr/>
          </p:nvSpPr>
          <p:spPr bwMode="auto">
            <a:xfrm rot="3600000" flipH="1">
              <a:off x="5671011" y="3151901"/>
              <a:ext cx="181421" cy="362841"/>
            </a:xfrm>
            <a:prstGeom prst="moon">
              <a:avLst>
                <a:gd name="adj" fmla="val 78652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" name="月 5">
              <a:extLst>
                <a:ext uri="{FF2B5EF4-FFF2-40B4-BE49-F238E27FC236}">
                  <a16:creationId xmlns:a16="http://schemas.microsoft.com/office/drawing/2014/main" id="{3596F44F-F571-642B-8CBC-9AE075268949}"/>
                </a:ext>
              </a:extLst>
            </p:cNvPr>
            <p:cNvSpPr/>
            <p:nvPr/>
          </p:nvSpPr>
          <p:spPr bwMode="auto">
            <a:xfrm rot="1800000" flipH="1">
              <a:off x="5773808" y="3207441"/>
              <a:ext cx="181421" cy="362841"/>
            </a:xfrm>
            <a:prstGeom prst="moon">
              <a:avLst>
                <a:gd name="adj" fmla="val 78652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" name="月 6">
              <a:extLst>
                <a:ext uri="{FF2B5EF4-FFF2-40B4-BE49-F238E27FC236}">
                  <a16:creationId xmlns:a16="http://schemas.microsoft.com/office/drawing/2014/main" id="{0137D5AB-3322-0A72-C3FA-E60F8342BD58}"/>
                </a:ext>
              </a:extLst>
            </p:cNvPr>
            <p:cNvSpPr/>
            <p:nvPr/>
          </p:nvSpPr>
          <p:spPr bwMode="auto">
            <a:xfrm rot="18000000">
              <a:off x="6752636" y="3151901"/>
              <a:ext cx="181421" cy="362841"/>
            </a:xfrm>
            <a:prstGeom prst="moon">
              <a:avLst>
                <a:gd name="adj" fmla="val 78652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" name="月 7">
              <a:extLst>
                <a:ext uri="{FF2B5EF4-FFF2-40B4-BE49-F238E27FC236}">
                  <a16:creationId xmlns:a16="http://schemas.microsoft.com/office/drawing/2014/main" id="{E584D93B-2578-F68A-7E5B-42677C0A5292}"/>
                </a:ext>
              </a:extLst>
            </p:cNvPr>
            <p:cNvSpPr/>
            <p:nvPr/>
          </p:nvSpPr>
          <p:spPr bwMode="auto">
            <a:xfrm rot="19800000">
              <a:off x="6649839" y="3207441"/>
              <a:ext cx="181421" cy="362841"/>
            </a:xfrm>
            <a:prstGeom prst="moon">
              <a:avLst>
                <a:gd name="adj" fmla="val 78652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" name="涙形 64">
              <a:extLst>
                <a:ext uri="{FF2B5EF4-FFF2-40B4-BE49-F238E27FC236}">
                  <a16:creationId xmlns:a16="http://schemas.microsoft.com/office/drawing/2014/main" id="{71B40D4D-FEC3-C797-130A-6AF2704C9CA7}"/>
                </a:ext>
              </a:extLst>
            </p:cNvPr>
            <p:cNvSpPr/>
            <p:nvPr/>
          </p:nvSpPr>
          <p:spPr bwMode="auto">
            <a:xfrm>
              <a:off x="5925889" y="4670106"/>
              <a:ext cx="386116" cy="250937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 295">
              <a:extLst>
                <a:ext uri="{FF2B5EF4-FFF2-40B4-BE49-F238E27FC236}">
                  <a16:creationId xmlns:a16="http://schemas.microsoft.com/office/drawing/2014/main" id="{C85788E8-1D85-E601-6E66-BED2D8C20B77}"/>
                </a:ext>
              </a:extLst>
            </p:cNvPr>
            <p:cNvSpPr/>
            <p:nvPr/>
          </p:nvSpPr>
          <p:spPr bwMode="auto">
            <a:xfrm>
              <a:off x="6036404" y="4306023"/>
              <a:ext cx="275603" cy="361844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 296">
              <a:extLst>
                <a:ext uri="{FF2B5EF4-FFF2-40B4-BE49-F238E27FC236}">
                  <a16:creationId xmlns:a16="http://schemas.microsoft.com/office/drawing/2014/main" id="{C52930A7-ED3A-08C8-6FA2-22B263E40DEF}"/>
                </a:ext>
              </a:extLst>
            </p:cNvPr>
            <p:cNvSpPr/>
            <p:nvPr/>
          </p:nvSpPr>
          <p:spPr bwMode="auto">
            <a:xfrm flipH="1">
              <a:off x="6312004" y="4306023"/>
              <a:ext cx="275603" cy="361844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台形 11">
              <a:extLst>
                <a:ext uri="{FF2B5EF4-FFF2-40B4-BE49-F238E27FC236}">
                  <a16:creationId xmlns:a16="http://schemas.microsoft.com/office/drawing/2014/main" id="{097AD81B-1FDF-B55D-BF83-ED6A436C0956}"/>
                </a:ext>
              </a:extLst>
            </p:cNvPr>
            <p:cNvSpPr/>
            <p:nvPr/>
          </p:nvSpPr>
          <p:spPr bwMode="auto">
            <a:xfrm>
              <a:off x="5755437" y="3949945"/>
              <a:ext cx="1113134" cy="608897"/>
            </a:xfrm>
            <a:prstGeom prst="trapezoid">
              <a:avLst>
                <a:gd name="adj" fmla="val 34296"/>
              </a:avLst>
            </a:prstGeom>
            <a:solidFill>
              <a:srgbClr val="FF66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片側の 2 つの角を丸めた四角形 298">
              <a:extLst>
                <a:ext uri="{FF2B5EF4-FFF2-40B4-BE49-F238E27FC236}">
                  <a16:creationId xmlns:a16="http://schemas.microsoft.com/office/drawing/2014/main" id="{D341C41F-E94C-11F0-E9F6-3DBA8ED917AD}"/>
                </a:ext>
              </a:extLst>
            </p:cNvPr>
            <p:cNvSpPr/>
            <p:nvPr/>
          </p:nvSpPr>
          <p:spPr bwMode="auto">
            <a:xfrm>
              <a:off x="5889875" y="3275709"/>
              <a:ext cx="844260" cy="78377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涙形 64">
              <a:extLst>
                <a:ext uri="{FF2B5EF4-FFF2-40B4-BE49-F238E27FC236}">
                  <a16:creationId xmlns:a16="http://schemas.microsoft.com/office/drawing/2014/main" id="{3EF256E2-9141-5643-17BD-954DDEFD7A08}"/>
                </a:ext>
              </a:extLst>
            </p:cNvPr>
            <p:cNvSpPr/>
            <p:nvPr/>
          </p:nvSpPr>
          <p:spPr bwMode="auto">
            <a:xfrm flipH="1">
              <a:off x="6312005" y="4670106"/>
              <a:ext cx="386116" cy="250937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片側の 2 つの角を丸めた四角形 300">
              <a:extLst>
                <a:ext uri="{FF2B5EF4-FFF2-40B4-BE49-F238E27FC236}">
                  <a16:creationId xmlns:a16="http://schemas.microsoft.com/office/drawing/2014/main" id="{E27BFB77-F869-BD18-3EFB-74497FC4FC75}"/>
                </a:ext>
              </a:extLst>
            </p:cNvPr>
            <p:cNvSpPr/>
            <p:nvPr/>
          </p:nvSpPr>
          <p:spPr bwMode="auto">
            <a:xfrm>
              <a:off x="5965053" y="4061385"/>
              <a:ext cx="690758" cy="481198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" name="円/楕円 304">
              <a:extLst>
                <a:ext uri="{FF2B5EF4-FFF2-40B4-BE49-F238E27FC236}">
                  <a16:creationId xmlns:a16="http://schemas.microsoft.com/office/drawing/2014/main" id="{B8270584-5184-EA54-F9FA-03CF4EA95426}"/>
                </a:ext>
              </a:extLst>
            </p:cNvPr>
            <p:cNvSpPr/>
            <p:nvPr/>
          </p:nvSpPr>
          <p:spPr bwMode="auto">
            <a:xfrm>
              <a:off x="5994377" y="4737074"/>
              <a:ext cx="77968" cy="7796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円/楕円 305">
              <a:extLst>
                <a:ext uri="{FF2B5EF4-FFF2-40B4-BE49-F238E27FC236}">
                  <a16:creationId xmlns:a16="http://schemas.microsoft.com/office/drawing/2014/main" id="{0CE730BB-88D0-0F9D-7D73-2841C3B5381E}"/>
                </a:ext>
              </a:extLst>
            </p:cNvPr>
            <p:cNvSpPr/>
            <p:nvPr/>
          </p:nvSpPr>
          <p:spPr bwMode="auto">
            <a:xfrm>
              <a:off x="6553164" y="4737074"/>
              <a:ext cx="77968" cy="7796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角丸四角形 559">
              <a:extLst>
                <a:ext uri="{FF2B5EF4-FFF2-40B4-BE49-F238E27FC236}">
                  <a16:creationId xmlns:a16="http://schemas.microsoft.com/office/drawing/2014/main" id="{142AF8BA-685B-E656-2AA3-FFB8254F02D0}"/>
                </a:ext>
              </a:extLst>
            </p:cNvPr>
            <p:cNvSpPr/>
            <p:nvPr/>
          </p:nvSpPr>
          <p:spPr bwMode="auto">
            <a:xfrm rot="11514119" flipH="1">
              <a:off x="6132558" y="3940973"/>
              <a:ext cx="364571" cy="381452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9" name="台形 441">
              <a:extLst>
                <a:ext uri="{FF2B5EF4-FFF2-40B4-BE49-F238E27FC236}">
                  <a16:creationId xmlns:a16="http://schemas.microsoft.com/office/drawing/2014/main" id="{34A5677D-2E83-DCD3-198E-A29C2465C1C3}"/>
                </a:ext>
              </a:extLst>
            </p:cNvPr>
            <p:cNvSpPr/>
            <p:nvPr/>
          </p:nvSpPr>
          <p:spPr bwMode="auto">
            <a:xfrm rot="12600000" flipH="1">
              <a:off x="6346765" y="3609345"/>
              <a:ext cx="311053" cy="399925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9542" h="350865">
                  <a:moveTo>
                    <a:pt x="0" y="350865"/>
                  </a:moveTo>
                  <a:lnTo>
                    <a:pt x="55154" y="0"/>
                  </a:lnTo>
                  <a:lnTo>
                    <a:pt x="154388" y="0"/>
                  </a:lnTo>
                  <a:lnTo>
                    <a:pt x="209542" y="350865"/>
                  </a:lnTo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円/楕円 342">
              <a:extLst>
                <a:ext uri="{FF2B5EF4-FFF2-40B4-BE49-F238E27FC236}">
                  <a16:creationId xmlns:a16="http://schemas.microsoft.com/office/drawing/2014/main" id="{14CF5290-91D7-5A40-B896-0A8D328F0760}"/>
                </a:ext>
              </a:extLst>
            </p:cNvPr>
            <p:cNvSpPr/>
            <p:nvPr/>
          </p:nvSpPr>
          <p:spPr bwMode="auto">
            <a:xfrm flipH="1">
              <a:off x="6679002" y="2885232"/>
              <a:ext cx="384855" cy="396075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円/楕円 343">
              <a:extLst>
                <a:ext uri="{FF2B5EF4-FFF2-40B4-BE49-F238E27FC236}">
                  <a16:creationId xmlns:a16="http://schemas.microsoft.com/office/drawing/2014/main" id="{F8F8CF8D-35D0-1163-7CAD-BB2376B8A8D8}"/>
                </a:ext>
              </a:extLst>
            </p:cNvPr>
            <p:cNvSpPr/>
            <p:nvPr/>
          </p:nvSpPr>
          <p:spPr bwMode="auto">
            <a:xfrm flipH="1">
              <a:off x="6757346" y="2976197"/>
              <a:ext cx="189929" cy="214145"/>
            </a:xfrm>
            <a:prstGeom prst="ellipse">
              <a:avLst/>
            </a:prstGeom>
            <a:solidFill>
              <a:srgbClr val="FF9933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円/楕円 340">
              <a:extLst>
                <a:ext uri="{FF2B5EF4-FFF2-40B4-BE49-F238E27FC236}">
                  <a16:creationId xmlns:a16="http://schemas.microsoft.com/office/drawing/2014/main" id="{7B73A627-1640-A4A8-1E1C-8D748F18C20E}"/>
                </a:ext>
              </a:extLst>
            </p:cNvPr>
            <p:cNvSpPr/>
            <p:nvPr/>
          </p:nvSpPr>
          <p:spPr bwMode="auto">
            <a:xfrm>
              <a:off x="5561039" y="2885232"/>
              <a:ext cx="384855" cy="396075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円/楕円 341">
              <a:extLst>
                <a:ext uri="{FF2B5EF4-FFF2-40B4-BE49-F238E27FC236}">
                  <a16:creationId xmlns:a16="http://schemas.microsoft.com/office/drawing/2014/main" id="{5B2D3D73-6D9E-ABB5-449E-74FAE1B1B523}"/>
                </a:ext>
              </a:extLst>
            </p:cNvPr>
            <p:cNvSpPr/>
            <p:nvPr/>
          </p:nvSpPr>
          <p:spPr bwMode="auto">
            <a:xfrm>
              <a:off x="5677621" y="2976197"/>
              <a:ext cx="189929" cy="214145"/>
            </a:xfrm>
            <a:prstGeom prst="ellipse">
              <a:avLst/>
            </a:prstGeom>
            <a:solidFill>
              <a:srgbClr val="FF9933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円/楕円 303">
              <a:extLst>
                <a:ext uri="{FF2B5EF4-FFF2-40B4-BE49-F238E27FC236}">
                  <a16:creationId xmlns:a16="http://schemas.microsoft.com/office/drawing/2014/main" id="{0E6E162E-F3BE-DE55-AA12-B1836908AE32}"/>
                </a:ext>
              </a:extLst>
            </p:cNvPr>
            <p:cNvSpPr/>
            <p:nvPr/>
          </p:nvSpPr>
          <p:spPr bwMode="auto">
            <a:xfrm>
              <a:off x="5755718" y="2414748"/>
              <a:ext cx="1112577" cy="1112577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台形 124">
              <a:extLst>
                <a:ext uri="{FF2B5EF4-FFF2-40B4-BE49-F238E27FC236}">
                  <a16:creationId xmlns:a16="http://schemas.microsoft.com/office/drawing/2014/main" id="{F89FE2D2-398D-8157-2692-1595FF8D1889}"/>
                </a:ext>
              </a:extLst>
            </p:cNvPr>
            <p:cNvSpPr/>
            <p:nvPr/>
          </p:nvSpPr>
          <p:spPr bwMode="auto">
            <a:xfrm>
              <a:off x="5628934" y="2295277"/>
              <a:ext cx="1366144" cy="633496"/>
            </a:xfrm>
            <a:prstGeom prst="trapezoid">
              <a:avLst>
                <a:gd name="adj" fmla="val 65513"/>
              </a:avLst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6" name="アーチ 125">
              <a:extLst>
                <a:ext uri="{FF2B5EF4-FFF2-40B4-BE49-F238E27FC236}">
                  <a16:creationId xmlns:a16="http://schemas.microsoft.com/office/drawing/2014/main" id="{ECE3345F-F3D9-AFBE-AF73-8131ECBAC247}"/>
                </a:ext>
              </a:extLst>
            </p:cNvPr>
            <p:cNvSpPr/>
            <p:nvPr/>
          </p:nvSpPr>
          <p:spPr bwMode="auto">
            <a:xfrm>
              <a:off x="6162641" y="3099990"/>
              <a:ext cx="292558" cy="292558"/>
            </a:xfrm>
            <a:prstGeom prst="blockArc">
              <a:avLst>
                <a:gd name="adj1" fmla="val 1687204"/>
                <a:gd name="adj2" fmla="val 8987775"/>
                <a:gd name="adj3" fmla="val 14682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アーチ 126">
              <a:extLst>
                <a:ext uri="{FF2B5EF4-FFF2-40B4-BE49-F238E27FC236}">
                  <a16:creationId xmlns:a16="http://schemas.microsoft.com/office/drawing/2014/main" id="{28C3E370-4E54-2298-73F0-5C750E4ECD92}"/>
                </a:ext>
              </a:extLst>
            </p:cNvPr>
            <p:cNvSpPr/>
            <p:nvPr/>
          </p:nvSpPr>
          <p:spPr bwMode="auto">
            <a:xfrm rot="10800000">
              <a:off x="5860570" y="2989140"/>
              <a:ext cx="388617" cy="292558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" name="アーチ 159">
              <a:extLst>
                <a:ext uri="{FF2B5EF4-FFF2-40B4-BE49-F238E27FC236}">
                  <a16:creationId xmlns:a16="http://schemas.microsoft.com/office/drawing/2014/main" id="{A2A95C18-4D4D-26C2-65D7-34815A2EC815}"/>
                </a:ext>
              </a:extLst>
            </p:cNvPr>
            <p:cNvSpPr/>
            <p:nvPr/>
          </p:nvSpPr>
          <p:spPr bwMode="auto">
            <a:xfrm rot="10800000">
              <a:off x="6383619" y="2989140"/>
              <a:ext cx="388617" cy="292558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61" name="グループ化 160">
              <a:extLst>
                <a:ext uri="{FF2B5EF4-FFF2-40B4-BE49-F238E27FC236}">
                  <a16:creationId xmlns:a16="http://schemas.microsoft.com/office/drawing/2014/main" id="{41D77FE2-5357-D9A9-DA20-F8E8FC725EC8}"/>
                </a:ext>
              </a:extLst>
            </p:cNvPr>
            <p:cNvGrpSpPr/>
            <p:nvPr/>
          </p:nvGrpSpPr>
          <p:grpSpPr>
            <a:xfrm rot="20745095">
              <a:off x="5400671" y="3178235"/>
              <a:ext cx="670884" cy="869864"/>
              <a:chOff x="2831232" y="3154484"/>
              <a:chExt cx="670884" cy="869864"/>
            </a:xfrm>
          </p:grpSpPr>
          <p:grpSp>
            <p:nvGrpSpPr>
              <p:cNvPr id="163" name="グループ化 162">
                <a:extLst>
                  <a:ext uri="{FF2B5EF4-FFF2-40B4-BE49-F238E27FC236}">
                    <a16:creationId xmlns:a16="http://schemas.microsoft.com/office/drawing/2014/main" id="{B60D5F0E-1E66-8C60-F9AE-4D1671EB226D}"/>
                  </a:ext>
                </a:extLst>
              </p:cNvPr>
              <p:cNvGrpSpPr/>
              <p:nvPr/>
            </p:nvGrpSpPr>
            <p:grpSpPr>
              <a:xfrm rot="21249054">
                <a:off x="2831232" y="3154484"/>
                <a:ext cx="670884" cy="752216"/>
                <a:chOff x="3535136" y="5569681"/>
                <a:chExt cx="1287973" cy="1435129"/>
              </a:xfrm>
            </p:grpSpPr>
            <p:sp>
              <p:nvSpPr>
                <p:cNvPr id="165" name="フリーフォーム: 図形 164">
                  <a:extLst>
                    <a:ext uri="{FF2B5EF4-FFF2-40B4-BE49-F238E27FC236}">
                      <a16:creationId xmlns:a16="http://schemas.microsoft.com/office/drawing/2014/main" id="{57999BE9-6FAC-DFE3-D586-35CC59855B74}"/>
                    </a:ext>
                  </a:extLst>
                </p:cNvPr>
                <p:cNvSpPr/>
                <p:nvPr/>
              </p:nvSpPr>
              <p:spPr>
                <a:xfrm rot="1800000">
                  <a:off x="3579941" y="5846868"/>
                  <a:ext cx="1243168" cy="1157942"/>
                </a:xfrm>
                <a:custGeom>
                  <a:avLst/>
                  <a:gdLst>
                    <a:gd name="connsiteX0" fmla="*/ 167471 w 1243168"/>
                    <a:gd name="connsiteY0" fmla="*/ 11448 h 1157942"/>
                    <a:gd name="connsiteX1" fmla="*/ 253351 w 1243168"/>
                    <a:gd name="connsiteY1" fmla="*/ 30730 h 1157942"/>
                    <a:gd name="connsiteX2" fmla="*/ 381206 w 1243168"/>
                    <a:gd name="connsiteY2" fmla="*/ 206736 h 1157942"/>
                    <a:gd name="connsiteX3" fmla="*/ 442231 w 1243168"/>
                    <a:gd name="connsiteY3" fmla="*/ 221633 h 1157942"/>
                    <a:gd name="connsiteX4" fmla="*/ 547816 w 1243168"/>
                    <a:gd name="connsiteY4" fmla="*/ 281127 h 1157942"/>
                    <a:gd name="connsiteX5" fmla="*/ 570565 w 1243168"/>
                    <a:gd name="connsiteY5" fmla="*/ 307131 h 1157942"/>
                    <a:gd name="connsiteX6" fmla="*/ 1184400 w 1243168"/>
                    <a:gd name="connsiteY6" fmla="*/ 883409 h 1157942"/>
                    <a:gd name="connsiteX7" fmla="*/ 1197523 w 1243168"/>
                    <a:gd name="connsiteY7" fmla="*/ 1120858 h 1157942"/>
                    <a:gd name="connsiteX8" fmla="*/ 931383 w 1243168"/>
                    <a:gd name="connsiteY8" fmla="*/ 1091108 h 1157942"/>
                    <a:gd name="connsiteX9" fmla="*/ 470898 w 1243168"/>
                    <a:gd name="connsiteY9" fmla="*/ 533274 h 1157942"/>
                    <a:gd name="connsiteX10" fmla="*/ 416052 w 1243168"/>
                    <a:gd name="connsiteY10" fmla="*/ 556215 h 1157942"/>
                    <a:gd name="connsiteX11" fmla="*/ 299481 w 1243168"/>
                    <a:gd name="connsiteY11" fmla="*/ 570817 h 1157942"/>
                    <a:gd name="connsiteX12" fmla="*/ 0 w 1243168"/>
                    <a:gd name="connsiteY12" fmla="*/ 385012 h 1157942"/>
                    <a:gd name="connsiteX13" fmla="*/ 87716 w 1243168"/>
                    <a:gd name="connsiteY13" fmla="*/ 253628 h 1157942"/>
                    <a:gd name="connsiteX14" fmla="*/ 182909 w 1243168"/>
                    <a:gd name="connsiteY14" fmla="*/ 213808 h 1157942"/>
                    <a:gd name="connsiteX15" fmla="*/ 203338 w 1243168"/>
                    <a:gd name="connsiteY15" fmla="*/ 211250 h 1157942"/>
                    <a:gd name="connsiteX16" fmla="*/ 141229 w 1243168"/>
                    <a:gd name="connsiteY16" fmla="*/ 95463 h 1157942"/>
                    <a:gd name="connsiteX17" fmla="*/ 167471 w 1243168"/>
                    <a:gd name="connsiteY17" fmla="*/ 11448 h 1157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243168" h="1157942">
                      <a:moveTo>
                        <a:pt x="167471" y="11448"/>
                      </a:moveTo>
                      <a:cubicBezTo>
                        <a:pt x="198432" y="-6428"/>
                        <a:pt x="214859" y="-5767"/>
                        <a:pt x="253351" y="30730"/>
                      </a:cubicBezTo>
                      <a:lnTo>
                        <a:pt x="381206" y="206736"/>
                      </a:lnTo>
                      <a:lnTo>
                        <a:pt x="442231" y="221633"/>
                      </a:lnTo>
                      <a:cubicBezTo>
                        <a:pt x="484666" y="235935"/>
                        <a:pt x="520906" y="256415"/>
                        <a:pt x="547816" y="281127"/>
                      </a:cubicBezTo>
                      <a:lnTo>
                        <a:pt x="570565" y="307131"/>
                      </a:lnTo>
                      <a:lnTo>
                        <a:pt x="1184400" y="883409"/>
                      </a:lnTo>
                      <a:cubicBezTo>
                        <a:pt x="1254450" y="956243"/>
                        <a:pt x="1265627" y="1059395"/>
                        <a:pt x="1197523" y="1120858"/>
                      </a:cubicBezTo>
                      <a:cubicBezTo>
                        <a:pt x="1129417" y="1182321"/>
                        <a:pt x="1001432" y="1163939"/>
                        <a:pt x="931383" y="1091108"/>
                      </a:cubicBezTo>
                      <a:lnTo>
                        <a:pt x="470898" y="533274"/>
                      </a:lnTo>
                      <a:lnTo>
                        <a:pt x="416052" y="556215"/>
                      </a:lnTo>
                      <a:cubicBezTo>
                        <a:pt x="380223" y="565618"/>
                        <a:pt x="340831" y="570817"/>
                        <a:pt x="299481" y="570817"/>
                      </a:cubicBezTo>
                      <a:cubicBezTo>
                        <a:pt x="134082" y="570817"/>
                        <a:pt x="0" y="487629"/>
                        <a:pt x="0" y="385012"/>
                      </a:cubicBezTo>
                      <a:cubicBezTo>
                        <a:pt x="1" y="333703"/>
                        <a:pt x="33521" y="287252"/>
                        <a:pt x="87716" y="253628"/>
                      </a:cubicBezTo>
                      <a:cubicBezTo>
                        <a:pt x="114814" y="236816"/>
                        <a:pt x="147080" y="223211"/>
                        <a:pt x="182909" y="213808"/>
                      </a:cubicBezTo>
                      <a:lnTo>
                        <a:pt x="203338" y="211250"/>
                      </a:lnTo>
                      <a:lnTo>
                        <a:pt x="141229" y="95463"/>
                      </a:lnTo>
                      <a:cubicBezTo>
                        <a:pt x="124760" y="66938"/>
                        <a:pt x="136509" y="29323"/>
                        <a:pt x="167471" y="1144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166" name="グループ化 165">
                  <a:extLst>
                    <a:ext uri="{FF2B5EF4-FFF2-40B4-BE49-F238E27FC236}">
                      <a16:creationId xmlns:a16="http://schemas.microsoft.com/office/drawing/2014/main" id="{E57BF223-983F-722E-BCC5-DFDEB6B22556}"/>
                    </a:ext>
                  </a:extLst>
                </p:cNvPr>
                <p:cNvGrpSpPr/>
                <p:nvPr/>
              </p:nvGrpSpPr>
              <p:grpSpPr>
                <a:xfrm>
                  <a:off x="3535136" y="5569681"/>
                  <a:ext cx="536686" cy="555291"/>
                  <a:chOff x="4768782" y="4875188"/>
                  <a:chExt cx="536686" cy="555291"/>
                </a:xfrm>
              </p:grpSpPr>
              <p:sp>
                <p:nvSpPr>
                  <p:cNvPr id="167" name="四角形: 角を丸くする 89">
                    <a:extLst>
                      <a:ext uri="{FF2B5EF4-FFF2-40B4-BE49-F238E27FC236}">
                        <a16:creationId xmlns:a16="http://schemas.microsoft.com/office/drawing/2014/main" id="{92D3BB70-F40D-3E46-FA1A-DA0437F40D9F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840970" y="5046836"/>
                    <a:ext cx="416968" cy="85726"/>
                  </a:xfrm>
                  <a:custGeom>
                    <a:avLst/>
                    <a:gdLst>
                      <a:gd name="connsiteX0" fmla="*/ 0 w 456706"/>
                      <a:gd name="connsiteY0" fmla="*/ 42863 h 85725"/>
                      <a:gd name="connsiteX1" fmla="*/ 42863 w 456706"/>
                      <a:gd name="connsiteY1" fmla="*/ 0 h 85725"/>
                      <a:gd name="connsiteX2" fmla="*/ 413844 w 456706"/>
                      <a:gd name="connsiteY2" fmla="*/ 0 h 85725"/>
                      <a:gd name="connsiteX3" fmla="*/ 456707 w 456706"/>
                      <a:gd name="connsiteY3" fmla="*/ 42863 h 85725"/>
                      <a:gd name="connsiteX4" fmla="*/ 456706 w 456706"/>
                      <a:gd name="connsiteY4" fmla="*/ 42863 h 85725"/>
                      <a:gd name="connsiteX5" fmla="*/ 413843 w 456706"/>
                      <a:gd name="connsiteY5" fmla="*/ 85726 h 85725"/>
                      <a:gd name="connsiteX6" fmla="*/ 42863 w 456706"/>
                      <a:gd name="connsiteY6" fmla="*/ 85725 h 85725"/>
                      <a:gd name="connsiteX7" fmla="*/ 0 w 456706"/>
                      <a:gd name="connsiteY7" fmla="*/ 42862 h 85725"/>
                      <a:gd name="connsiteX8" fmla="*/ 0 w 456706"/>
                      <a:gd name="connsiteY8" fmla="*/ 42863 h 85725"/>
                      <a:gd name="connsiteX0" fmla="*/ 456706 w 548146"/>
                      <a:gd name="connsiteY0" fmla="*/ 42863 h 134303"/>
                      <a:gd name="connsiteX1" fmla="*/ 413843 w 548146"/>
                      <a:gd name="connsiteY1" fmla="*/ 85726 h 134303"/>
                      <a:gd name="connsiteX2" fmla="*/ 42863 w 548146"/>
                      <a:gd name="connsiteY2" fmla="*/ 85725 h 134303"/>
                      <a:gd name="connsiteX3" fmla="*/ 0 w 548146"/>
                      <a:gd name="connsiteY3" fmla="*/ 42862 h 134303"/>
                      <a:gd name="connsiteX4" fmla="*/ 0 w 548146"/>
                      <a:gd name="connsiteY4" fmla="*/ 42863 h 134303"/>
                      <a:gd name="connsiteX5" fmla="*/ 42863 w 548146"/>
                      <a:gd name="connsiteY5" fmla="*/ 0 h 134303"/>
                      <a:gd name="connsiteX6" fmla="*/ 413844 w 548146"/>
                      <a:gd name="connsiteY6" fmla="*/ 0 h 134303"/>
                      <a:gd name="connsiteX7" fmla="*/ 456707 w 548146"/>
                      <a:gd name="connsiteY7" fmla="*/ 42863 h 134303"/>
                      <a:gd name="connsiteX8" fmla="*/ 548146 w 548146"/>
                      <a:gd name="connsiteY8" fmla="*/ 134303 h 134303"/>
                      <a:gd name="connsiteX0" fmla="*/ 456706 w 456707"/>
                      <a:gd name="connsiteY0" fmla="*/ 42863 h 85726"/>
                      <a:gd name="connsiteX1" fmla="*/ 413843 w 456707"/>
                      <a:gd name="connsiteY1" fmla="*/ 85726 h 85726"/>
                      <a:gd name="connsiteX2" fmla="*/ 42863 w 456707"/>
                      <a:gd name="connsiteY2" fmla="*/ 85725 h 85726"/>
                      <a:gd name="connsiteX3" fmla="*/ 0 w 456707"/>
                      <a:gd name="connsiteY3" fmla="*/ 42862 h 85726"/>
                      <a:gd name="connsiteX4" fmla="*/ 0 w 456707"/>
                      <a:gd name="connsiteY4" fmla="*/ 42863 h 85726"/>
                      <a:gd name="connsiteX5" fmla="*/ 42863 w 456707"/>
                      <a:gd name="connsiteY5" fmla="*/ 0 h 85726"/>
                      <a:gd name="connsiteX6" fmla="*/ 413844 w 456707"/>
                      <a:gd name="connsiteY6" fmla="*/ 0 h 85726"/>
                      <a:gd name="connsiteX7" fmla="*/ 456707 w 456707"/>
                      <a:gd name="connsiteY7" fmla="*/ 42863 h 85726"/>
                      <a:gd name="connsiteX0" fmla="*/ 456706 w 456706"/>
                      <a:gd name="connsiteY0" fmla="*/ 42863 h 85726"/>
                      <a:gd name="connsiteX1" fmla="*/ 413843 w 456706"/>
                      <a:gd name="connsiteY1" fmla="*/ 85726 h 85726"/>
                      <a:gd name="connsiteX2" fmla="*/ 42863 w 456706"/>
                      <a:gd name="connsiteY2" fmla="*/ 85725 h 85726"/>
                      <a:gd name="connsiteX3" fmla="*/ 0 w 456706"/>
                      <a:gd name="connsiteY3" fmla="*/ 42862 h 85726"/>
                      <a:gd name="connsiteX4" fmla="*/ 0 w 456706"/>
                      <a:gd name="connsiteY4" fmla="*/ 42863 h 85726"/>
                      <a:gd name="connsiteX5" fmla="*/ 42863 w 456706"/>
                      <a:gd name="connsiteY5" fmla="*/ 0 h 85726"/>
                      <a:gd name="connsiteX6" fmla="*/ 413844 w 456706"/>
                      <a:gd name="connsiteY6" fmla="*/ 0 h 85726"/>
                      <a:gd name="connsiteX0" fmla="*/ 413843 w 413844"/>
                      <a:gd name="connsiteY0" fmla="*/ 85726 h 85726"/>
                      <a:gd name="connsiteX1" fmla="*/ 42863 w 413844"/>
                      <a:gd name="connsiteY1" fmla="*/ 85725 h 85726"/>
                      <a:gd name="connsiteX2" fmla="*/ 0 w 413844"/>
                      <a:gd name="connsiteY2" fmla="*/ 42862 h 85726"/>
                      <a:gd name="connsiteX3" fmla="*/ 0 w 413844"/>
                      <a:gd name="connsiteY3" fmla="*/ 42863 h 85726"/>
                      <a:gd name="connsiteX4" fmla="*/ 42863 w 413844"/>
                      <a:gd name="connsiteY4" fmla="*/ 0 h 85726"/>
                      <a:gd name="connsiteX5" fmla="*/ 413844 w 413844"/>
                      <a:gd name="connsiteY5" fmla="*/ 0 h 857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13844" h="85726">
                        <a:moveTo>
                          <a:pt x="413843" y="85726"/>
                        </a:moveTo>
                        <a:lnTo>
                          <a:pt x="42863" y="85725"/>
                        </a:lnTo>
                        <a:cubicBezTo>
                          <a:pt x="19190" y="85725"/>
                          <a:pt x="0" y="66535"/>
                          <a:pt x="0" y="42862"/>
                        </a:cubicBezTo>
                        <a:lnTo>
                          <a:pt x="0" y="42863"/>
                        </a:lnTo>
                        <a:cubicBezTo>
                          <a:pt x="0" y="19190"/>
                          <a:pt x="19190" y="0"/>
                          <a:pt x="42863" y="0"/>
                        </a:cubicBezTo>
                        <a:lnTo>
                          <a:pt x="413844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68" name="四角形: 角を丸くする 148">
                    <a:extLst>
                      <a:ext uri="{FF2B5EF4-FFF2-40B4-BE49-F238E27FC236}">
                        <a16:creationId xmlns:a16="http://schemas.microsoft.com/office/drawing/2014/main" id="{EDDE4E48-D197-C963-2509-58568B45D3DE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723049" y="5049241"/>
                    <a:ext cx="458866" cy="110760"/>
                  </a:xfrm>
                  <a:custGeom>
                    <a:avLst/>
                    <a:gdLst>
                      <a:gd name="connsiteX0" fmla="*/ 0 w 511687"/>
                      <a:gd name="connsiteY0" fmla="*/ 55380 h 110759"/>
                      <a:gd name="connsiteX1" fmla="*/ 55380 w 511687"/>
                      <a:gd name="connsiteY1" fmla="*/ 0 h 110759"/>
                      <a:gd name="connsiteX2" fmla="*/ 456308 w 511687"/>
                      <a:gd name="connsiteY2" fmla="*/ 0 h 110759"/>
                      <a:gd name="connsiteX3" fmla="*/ 511688 w 511687"/>
                      <a:gd name="connsiteY3" fmla="*/ 55380 h 110759"/>
                      <a:gd name="connsiteX4" fmla="*/ 511687 w 511687"/>
                      <a:gd name="connsiteY4" fmla="*/ 55380 h 110759"/>
                      <a:gd name="connsiteX5" fmla="*/ 456307 w 511687"/>
                      <a:gd name="connsiteY5" fmla="*/ 110760 h 110759"/>
                      <a:gd name="connsiteX6" fmla="*/ 55380 w 511687"/>
                      <a:gd name="connsiteY6" fmla="*/ 110759 h 110759"/>
                      <a:gd name="connsiteX7" fmla="*/ 0 w 511687"/>
                      <a:gd name="connsiteY7" fmla="*/ 55379 h 110759"/>
                      <a:gd name="connsiteX8" fmla="*/ 0 w 511687"/>
                      <a:gd name="connsiteY8" fmla="*/ 55380 h 110759"/>
                      <a:gd name="connsiteX0" fmla="*/ 511687 w 603127"/>
                      <a:gd name="connsiteY0" fmla="*/ 55380 h 146820"/>
                      <a:gd name="connsiteX1" fmla="*/ 456307 w 603127"/>
                      <a:gd name="connsiteY1" fmla="*/ 110760 h 146820"/>
                      <a:gd name="connsiteX2" fmla="*/ 55380 w 603127"/>
                      <a:gd name="connsiteY2" fmla="*/ 110759 h 146820"/>
                      <a:gd name="connsiteX3" fmla="*/ 0 w 603127"/>
                      <a:gd name="connsiteY3" fmla="*/ 55379 h 146820"/>
                      <a:gd name="connsiteX4" fmla="*/ 0 w 603127"/>
                      <a:gd name="connsiteY4" fmla="*/ 55380 h 146820"/>
                      <a:gd name="connsiteX5" fmla="*/ 55380 w 603127"/>
                      <a:gd name="connsiteY5" fmla="*/ 0 h 146820"/>
                      <a:gd name="connsiteX6" fmla="*/ 456308 w 603127"/>
                      <a:gd name="connsiteY6" fmla="*/ 0 h 146820"/>
                      <a:gd name="connsiteX7" fmla="*/ 511688 w 603127"/>
                      <a:gd name="connsiteY7" fmla="*/ 55380 h 146820"/>
                      <a:gd name="connsiteX8" fmla="*/ 603127 w 603127"/>
                      <a:gd name="connsiteY8" fmla="*/ 146820 h 146820"/>
                      <a:gd name="connsiteX0" fmla="*/ 511687 w 511688"/>
                      <a:gd name="connsiteY0" fmla="*/ 55380 h 110760"/>
                      <a:gd name="connsiteX1" fmla="*/ 456307 w 511688"/>
                      <a:gd name="connsiteY1" fmla="*/ 110760 h 110760"/>
                      <a:gd name="connsiteX2" fmla="*/ 55380 w 511688"/>
                      <a:gd name="connsiteY2" fmla="*/ 110759 h 110760"/>
                      <a:gd name="connsiteX3" fmla="*/ 0 w 511688"/>
                      <a:gd name="connsiteY3" fmla="*/ 55379 h 110760"/>
                      <a:gd name="connsiteX4" fmla="*/ 0 w 511688"/>
                      <a:gd name="connsiteY4" fmla="*/ 55380 h 110760"/>
                      <a:gd name="connsiteX5" fmla="*/ 55380 w 511688"/>
                      <a:gd name="connsiteY5" fmla="*/ 0 h 110760"/>
                      <a:gd name="connsiteX6" fmla="*/ 456308 w 511688"/>
                      <a:gd name="connsiteY6" fmla="*/ 0 h 110760"/>
                      <a:gd name="connsiteX7" fmla="*/ 511688 w 511688"/>
                      <a:gd name="connsiteY7" fmla="*/ 55380 h 110760"/>
                      <a:gd name="connsiteX0" fmla="*/ 511687 w 511687"/>
                      <a:gd name="connsiteY0" fmla="*/ 55380 h 110760"/>
                      <a:gd name="connsiteX1" fmla="*/ 456307 w 511687"/>
                      <a:gd name="connsiteY1" fmla="*/ 110760 h 110760"/>
                      <a:gd name="connsiteX2" fmla="*/ 55380 w 511687"/>
                      <a:gd name="connsiteY2" fmla="*/ 110759 h 110760"/>
                      <a:gd name="connsiteX3" fmla="*/ 0 w 511687"/>
                      <a:gd name="connsiteY3" fmla="*/ 55379 h 110760"/>
                      <a:gd name="connsiteX4" fmla="*/ 0 w 511687"/>
                      <a:gd name="connsiteY4" fmla="*/ 55380 h 110760"/>
                      <a:gd name="connsiteX5" fmla="*/ 55380 w 511687"/>
                      <a:gd name="connsiteY5" fmla="*/ 0 h 110760"/>
                      <a:gd name="connsiteX6" fmla="*/ 456308 w 511687"/>
                      <a:gd name="connsiteY6" fmla="*/ 0 h 110760"/>
                      <a:gd name="connsiteX0" fmla="*/ 456307 w 456308"/>
                      <a:gd name="connsiteY0" fmla="*/ 110760 h 110760"/>
                      <a:gd name="connsiteX1" fmla="*/ 55380 w 456308"/>
                      <a:gd name="connsiteY1" fmla="*/ 110759 h 110760"/>
                      <a:gd name="connsiteX2" fmla="*/ 0 w 456308"/>
                      <a:gd name="connsiteY2" fmla="*/ 55379 h 110760"/>
                      <a:gd name="connsiteX3" fmla="*/ 0 w 456308"/>
                      <a:gd name="connsiteY3" fmla="*/ 55380 h 110760"/>
                      <a:gd name="connsiteX4" fmla="*/ 55380 w 456308"/>
                      <a:gd name="connsiteY4" fmla="*/ 0 h 110760"/>
                      <a:gd name="connsiteX5" fmla="*/ 456308 w 456308"/>
                      <a:gd name="connsiteY5" fmla="*/ 0 h 1107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56308" h="110760">
                        <a:moveTo>
                          <a:pt x="456307" y="110760"/>
                        </a:moveTo>
                        <a:lnTo>
                          <a:pt x="55380" y="110759"/>
                        </a:lnTo>
                        <a:cubicBezTo>
                          <a:pt x="24794" y="110759"/>
                          <a:pt x="0" y="85965"/>
                          <a:pt x="0" y="55379"/>
                        </a:cubicBezTo>
                        <a:lnTo>
                          <a:pt x="0" y="55380"/>
                        </a:lnTo>
                        <a:cubicBezTo>
                          <a:pt x="0" y="24794"/>
                          <a:pt x="24794" y="0"/>
                          <a:pt x="55380" y="0"/>
                        </a:cubicBezTo>
                        <a:lnTo>
                          <a:pt x="456308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69" name="四角形: 角を丸くする 149">
                    <a:extLst>
                      <a:ext uri="{FF2B5EF4-FFF2-40B4-BE49-F238E27FC236}">
                        <a16:creationId xmlns:a16="http://schemas.microsoft.com/office/drawing/2014/main" id="{FD599FB9-7C90-C982-79FC-35C6DBA0D9A1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720111" y="5135433"/>
                    <a:ext cx="394135" cy="104024"/>
                  </a:xfrm>
                  <a:custGeom>
                    <a:avLst/>
                    <a:gdLst>
                      <a:gd name="connsiteX0" fmla="*/ 0 w 451259"/>
                      <a:gd name="connsiteY0" fmla="*/ 52012 h 104023"/>
                      <a:gd name="connsiteX1" fmla="*/ 52012 w 451259"/>
                      <a:gd name="connsiteY1" fmla="*/ 0 h 104023"/>
                      <a:gd name="connsiteX2" fmla="*/ 399248 w 451259"/>
                      <a:gd name="connsiteY2" fmla="*/ 0 h 104023"/>
                      <a:gd name="connsiteX3" fmla="*/ 451260 w 451259"/>
                      <a:gd name="connsiteY3" fmla="*/ 52012 h 104023"/>
                      <a:gd name="connsiteX4" fmla="*/ 451259 w 451259"/>
                      <a:gd name="connsiteY4" fmla="*/ 52012 h 104023"/>
                      <a:gd name="connsiteX5" fmla="*/ 399247 w 451259"/>
                      <a:gd name="connsiteY5" fmla="*/ 104024 h 104023"/>
                      <a:gd name="connsiteX6" fmla="*/ 52012 w 451259"/>
                      <a:gd name="connsiteY6" fmla="*/ 104023 h 104023"/>
                      <a:gd name="connsiteX7" fmla="*/ 0 w 451259"/>
                      <a:gd name="connsiteY7" fmla="*/ 52011 h 104023"/>
                      <a:gd name="connsiteX8" fmla="*/ 0 w 451259"/>
                      <a:gd name="connsiteY8" fmla="*/ 52012 h 104023"/>
                      <a:gd name="connsiteX0" fmla="*/ 451259 w 542699"/>
                      <a:gd name="connsiteY0" fmla="*/ 52012 h 143452"/>
                      <a:gd name="connsiteX1" fmla="*/ 399247 w 542699"/>
                      <a:gd name="connsiteY1" fmla="*/ 104024 h 143452"/>
                      <a:gd name="connsiteX2" fmla="*/ 52012 w 542699"/>
                      <a:gd name="connsiteY2" fmla="*/ 104023 h 143452"/>
                      <a:gd name="connsiteX3" fmla="*/ 0 w 542699"/>
                      <a:gd name="connsiteY3" fmla="*/ 52011 h 143452"/>
                      <a:gd name="connsiteX4" fmla="*/ 0 w 542699"/>
                      <a:gd name="connsiteY4" fmla="*/ 52012 h 143452"/>
                      <a:gd name="connsiteX5" fmla="*/ 52012 w 542699"/>
                      <a:gd name="connsiteY5" fmla="*/ 0 h 143452"/>
                      <a:gd name="connsiteX6" fmla="*/ 399248 w 542699"/>
                      <a:gd name="connsiteY6" fmla="*/ 0 h 143452"/>
                      <a:gd name="connsiteX7" fmla="*/ 451260 w 542699"/>
                      <a:gd name="connsiteY7" fmla="*/ 52012 h 143452"/>
                      <a:gd name="connsiteX8" fmla="*/ 542699 w 542699"/>
                      <a:gd name="connsiteY8" fmla="*/ 143452 h 143452"/>
                      <a:gd name="connsiteX0" fmla="*/ 451259 w 451260"/>
                      <a:gd name="connsiteY0" fmla="*/ 52012 h 104024"/>
                      <a:gd name="connsiteX1" fmla="*/ 399247 w 451260"/>
                      <a:gd name="connsiteY1" fmla="*/ 104024 h 104024"/>
                      <a:gd name="connsiteX2" fmla="*/ 52012 w 451260"/>
                      <a:gd name="connsiteY2" fmla="*/ 104023 h 104024"/>
                      <a:gd name="connsiteX3" fmla="*/ 0 w 451260"/>
                      <a:gd name="connsiteY3" fmla="*/ 52011 h 104024"/>
                      <a:gd name="connsiteX4" fmla="*/ 0 w 451260"/>
                      <a:gd name="connsiteY4" fmla="*/ 52012 h 104024"/>
                      <a:gd name="connsiteX5" fmla="*/ 52012 w 451260"/>
                      <a:gd name="connsiteY5" fmla="*/ 0 h 104024"/>
                      <a:gd name="connsiteX6" fmla="*/ 399248 w 451260"/>
                      <a:gd name="connsiteY6" fmla="*/ 0 h 104024"/>
                      <a:gd name="connsiteX7" fmla="*/ 451260 w 451260"/>
                      <a:gd name="connsiteY7" fmla="*/ 52012 h 104024"/>
                      <a:gd name="connsiteX0" fmla="*/ 451259 w 451259"/>
                      <a:gd name="connsiteY0" fmla="*/ 52012 h 104024"/>
                      <a:gd name="connsiteX1" fmla="*/ 399247 w 451259"/>
                      <a:gd name="connsiteY1" fmla="*/ 104024 h 104024"/>
                      <a:gd name="connsiteX2" fmla="*/ 52012 w 451259"/>
                      <a:gd name="connsiteY2" fmla="*/ 104023 h 104024"/>
                      <a:gd name="connsiteX3" fmla="*/ 0 w 451259"/>
                      <a:gd name="connsiteY3" fmla="*/ 52011 h 104024"/>
                      <a:gd name="connsiteX4" fmla="*/ 0 w 451259"/>
                      <a:gd name="connsiteY4" fmla="*/ 52012 h 104024"/>
                      <a:gd name="connsiteX5" fmla="*/ 52012 w 451259"/>
                      <a:gd name="connsiteY5" fmla="*/ 0 h 104024"/>
                      <a:gd name="connsiteX6" fmla="*/ 399248 w 451259"/>
                      <a:gd name="connsiteY6" fmla="*/ 0 h 104024"/>
                      <a:gd name="connsiteX0" fmla="*/ 399247 w 399248"/>
                      <a:gd name="connsiteY0" fmla="*/ 104024 h 104024"/>
                      <a:gd name="connsiteX1" fmla="*/ 52012 w 399248"/>
                      <a:gd name="connsiteY1" fmla="*/ 104023 h 104024"/>
                      <a:gd name="connsiteX2" fmla="*/ 0 w 399248"/>
                      <a:gd name="connsiteY2" fmla="*/ 52011 h 104024"/>
                      <a:gd name="connsiteX3" fmla="*/ 0 w 399248"/>
                      <a:gd name="connsiteY3" fmla="*/ 52012 h 104024"/>
                      <a:gd name="connsiteX4" fmla="*/ 52012 w 399248"/>
                      <a:gd name="connsiteY4" fmla="*/ 0 h 104024"/>
                      <a:gd name="connsiteX5" fmla="*/ 399248 w 399248"/>
                      <a:gd name="connsiteY5" fmla="*/ 0 h 1040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99248" h="104024">
                        <a:moveTo>
                          <a:pt x="399247" y="104024"/>
                        </a:moveTo>
                        <a:lnTo>
                          <a:pt x="52012" y="104023"/>
                        </a:lnTo>
                        <a:cubicBezTo>
                          <a:pt x="23287" y="104023"/>
                          <a:pt x="0" y="80736"/>
                          <a:pt x="0" y="52011"/>
                        </a:cubicBezTo>
                        <a:lnTo>
                          <a:pt x="0" y="52012"/>
                        </a:lnTo>
                        <a:cubicBezTo>
                          <a:pt x="0" y="23287"/>
                          <a:pt x="23287" y="0"/>
                          <a:pt x="52012" y="0"/>
                        </a:cubicBezTo>
                        <a:lnTo>
                          <a:pt x="399248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70" name="四角形: 角を丸くする 150">
                    <a:extLst>
                      <a:ext uri="{FF2B5EF4-FFF2-40B4-BE49-F238E27FC236}">
                        <a16:creationId xmlns:a16="http://schemas.microsoft.com/office/drawing/2014/main" id="{A213E352-16DD-5AB9-27C6-2D5DF71EEE55}"/>
                      </a:ext>
                    </a:extLst>
                  </p:cNvPr>
                  <p:cNvSpPr/>
                  <p:nvPr/>
                </p:nvSpPr>
                <p:spPr>
                  <a:xfrm rot="2431359">
                    <a:off x="4768782" y="5253475"/>
                    <a:ext cx="317373" cy="90726"/>
                  </a:xfrm>
                  <a:custGeom>
                    <a:avLst/>
                    <a:gdLst>
                      <a:gd name="connsiteX0" fmla="*/ 0 w 384530"/>
                      <a:gd name="connsiteY0" fmla="*/ 46631 h 93261"/>
                      <a:gd name="connsiteX1" fmla="*/ 46631 w 384530"/>
                      <a:gd name="connsiteY1" fmla="*/ 0 h 93261"/>
                      <a:gd name="connsiteX2" fmla="*/ 337900 w 384530"/>
                      <a:gd name="connsiteY2" fmla="*/ 0 h 93261"/>
                      <a:gd name="connsiteX3" fmla="*/ 384531 w 384530"/>
                      <a:gd name="connsiteY3" fmla="*/ 46631 h 93261"/>
                      <a:gd name="connsiteX4" fmla="*/ 384530 w 384530"/>
                      <a:gd name="connsiteY4" fmla="*/ 46631 h 93261"/>
                      <a:gd name="connsiteX5" fmla="*/ 337899 w 384530"/>
                      <a:gd name="connsiteY5" fmla="*/ 93262 h 93261"/>
                      <a:gd name="connsiteX6" fmla="*/ 46631 w 384530"/>
                      <a:gd name="connsiteY6" fmla="*/ 93261 h 93261"/>
                      <a:gd name="connsiteX7" fmla="*/ 0 w 384530"/>
                      <a:gd name="connsiteY7" fmla="*/ 46630 h 93261"/>
                      <a:gd name="connsiteX8" fmla="*/ 0 w 384530"/>
                      <a:gd name="connsiteY8" fmla="*/ 46631 h 93261"/>
                      <a:gd name="connsiteX0" fmla="*/ 384530 w 475970"/>
                      <a:gd name="connsiteY0" fmla="*/ 46631 h 138071"/>
                      <a:gd name="connsiteX1" fmla="*/ 337899 w 475970"/>
                      <a:gd name="connsiteY1" fmla="*/ 93262 h 138071"/>
                      <a:gd name="connsiteX2" fmla="*/ 46631 w 475970"/>
                      <a:gd name="connsiteY2" fmla="*/ 93261 h 138071"/>
                      <a:gd name="connsiteX3" fmla="*/ 0 w 475970"/>
                      <a:gd name="connsiteY3" fmla="*/ 46630 h 138071"/>
                      <a:gd name="connsiteX4" fmla="*/ 0 w 475970"/>
                      <a:gd name="connsiteY4" fmla="*/ 46631 h 138071"/>
                      <a:gd name="connsiteX5" fmla="*/ 46631 w 475970"/>
                      <a:gd name="connsiteY5" fmla="*/ 0 h 138071"/>
                      <a:gd name="connsiteX6" fmla="*/ 337900 w 475970"/>
                      <a:gd name="connsiteY6" fmla="*/ 0 h 138071"/>
                      <a:gd name="connsiteX7" fmla="*/ 384531 w 475970"/>
                      <a:gd name="connsiteY7" fmla="*/ 46631 h 138071"/>
                      <a:gd name="connsiteX8" fmla="*/ 475970 w 475970"/>
                      <a:gd name="connsiteY8" fmla="*/ 138071 h 138071"/>
                      <a:gd name="connsiteX0" fmla="*/ 384530 w 482422"/>
                      <a:gd name="connsiteY0" fmla="*/ 46631 h 141952"/>
                      <a:gd name="connsiteX1" fmla="*/ 337899 w 482422"/>
                      <a:gd name="connsiteY1" fmla="*/ 93262 h 141952"/>
                      <a:gd name="connsiteX2" fmla="*/ 46631 w 482422"/>
                      <a:gd name="connsiteY2" fmla="*/ 93261 h 141952"/>
                      <a:gd name="connsiteX3" fmla="*/ 0 w 482422"/>
                      <a:gd name="connsiteY3" fmla="*/ 46630 h 141952"/>
                      <a:gd name="connsiteX4" fmla="*/ 0 w 482422"/>
                      <a:gd name="connsiteY4" fmla="*/ 46631 h 141952"/>
                      <a:gd name="connsiteX5" fmla="*/ 46631 w 482422"/>
                      <a:gd name="connsiteY5" fmla="*/ 0 h 141952"/>
                      <a:gd name="connsiteX6" fmla="*/ 337900 w 482422"/>
                      <a:gd name="connsiteY6" fmla="*/ 0 h 141952"/>
                      <a:gd name="connsiteX7" fmla="*/ 384531 w 482422"/>
                      <a:gd name="connsiteY7" fmla="*/ 46631 h 141952"/>
                      <a:gd name="connsiteX8" fmla="*/ 482422 w 482422"/>
                      <a:gd name="connsiteY8" fmla="*/ 141952 h 141952"/>
                      <a:gd name="connsiteX0" fmla="*/ 384530 w 384531"/>
                      <a:gd name="connsiteY0" fmla="*/ 46631 h 93262"/>
                      <a:gd name="connsiteX1" fmla="*/ 337899 w 384531"/>
                      <a:gd name="connsiteY1" fmla="*/ 93262 h 93262"/>
                      <a:gd name="connsiteX2" fmla="*/ 46631 w 384531"/>
                      <a:gd name="connsiteY2" fmla="*/ 93261 h 93262"/>
                      <a:gd name="connsiteX3" fmla="*/ 0 w 384531"/>
                      <a:gd name="connsiteY3" fmla="*/ 46630 h 93262"/>
                      <a:gd name="connsiteX4" fmla="*/ 0 w 384531"/>
                      <a:gd name="connsiteY4" fmla="*/ 46631 h 93262"/>
                      <a:gd name="connsiteX5" fmla="*/ 46631 w 384531"/>
                      <a:gd name="connsiteY5" fmla="*/ 0 h 93262"/>
                      <a:gd name="connsiteX6" fmla="*/ 337900 w 384531"/>
                      <a:gd name="connsiteY6" fmla="*/ 0 h 93262"/>
                      <a:gd name="connsiteX7" fmla="*/ 384531 w 384531"/>
                      <a:gd name="connsiteY7" fmla="*/ 46631 h 93262"/>
                      <a:gd name="connsiteX0" fmla="*/ 384530 w 384530"/>
                      <a:gd name="connsiteY0" fmla="*/ 46631 h 93262"/>
                      <a:gd name="connsiteX1" fmla="*/ 337899 w 384530"/>
                      <a:gd name="connsiteY1" fmla="*/ 93262 h 93262"/>
                      <a:gd name="connsiteX2" fmla="*/ 46631 w 384530"/>
                      <a:gd name="connsiteY2" fmla="*/ 93261 h 93262"/>
                      <a:gd name="connsiteX3" fmla="*/ 0 w 384530"/>
                      <a:gd name="connsiteY3" fmla="*/ 46630 h 93262"/>
                      <a:gd name="connsiteX4" fmla="*/ 0 w 384530"/>
                      <a:gd name="connsiteY4" fmla="*/ 46631 h 93262"/>
                      <a:gd name="connsiteX5" fmla="*/ 46631 w 384530"/>
                      <a:gd name="connsiteY5" fmla="*/ 0 h 93262"/>
                      <a:gd name="connsiteX6" fmla="*/ 337900 w 384530"/>
                      <a:gd name="connsiteY6" fmla="*/ 0 h 93262"/>
                      <a:gd name="connsiteX0" fmla="*/ 337899 w 337900"/>
                      <a:gd name="connsiteY0" fmla="*/ 93262 h 93262"/>
                      <a:gd name="connsiteX1" fmla="*/ 46631 w 337900"/>
                      <a:gd name="connsiteY1" fmla="*/ 93261 h 93262"/>
                      <a:gd name="connsiteX2" fmla="*/ 0 w 337900"/>
                      <a:gd name="connsiteY2" fmla="*/ 46630 h 93262"/>
                      <a:gd name="connsiteX3" fmla="*/ 0 w 337900"/>
                      <a:gd name="connsiteY3" fmla="*/ 46631 h 93262"/>
                      <a:gd name="connsiteX4" fmla="*/ 46631 w 337900"/>
                      <a:gd name="connsiteY4" fmla="*/ 0 h 93262"/>
                      <a:gd name="connsiteX5" fmla="*/ 337900 w 337900"/>
                      <a:gd name="connsiteY5" fmla="*/ 0 h 932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37900" h="93262">
                        <a:moveTo>
                          <a:pt x="337899" y="93262"/>
                        </a:moveTo>
                        <a:lnTo>
                          <a:pt x="46631" y="93261"/>
                        </a:lnTo>
                        <a:cubicBezTo>
                          <a:pt x="20877" y="93261"/>
                          <a:pt x="0" y="72384"/>
                          <a:pt x="0" y="46630"/>
                        </a:cubicBezTo>
                        <a:lnTo>
                          <a:pt x="0" y="46631"/>
                        </a:lnTo>
                        <a:cubicBezTo>
                          <a:pt x="0" y="20877"/>
                          <a:pt x="20877" y="0"/>
                          <a:pt x="46631" y="0"/>
                        </a:cubicBezTo>
                        <a:lnTo>
                          <a:pt x="337900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71" name="楕円 170">
                    <a:extLst>
                      <a:ext uri="{FF2B5EF4-FFF2-40B4-BE49-F238E27FC236}">
                        <a16:creationId xmlns:a16="http://schemas.microsoft.com/office/drawing/2014/main" id="{D1F97A8D-2E2F-BA66-2CA3-295FCF5FC3BB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5025038" y="5206058"/>
                    <a:ext cx="280430" cy="22442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sp>
            <p:nvSpPr>
              <p:cNvPr id="164" name="四角形: 上の 2 つの角を丸める 163">
                <a:extLst>
                  <a:ext uri="{FF2B5EF4-FFF2-40B4-BE49-F238E27FC236}">
                    <a16:creationId xmlns:a16="http://schemas.microsoft.com/office/drawing/2014/main" id="{ED320FE0-427D-8F4D-96F5-84D66807AB2A}"/>
                  </a:ext>
                </a:extLst>
              </p:cNvPr>
              <p:cNvSpPr/>
              <p:nvPr/>
            </p:nvSpPr>
            <p:spPr bwMode="auto">
              <a:xfrm rot="9900000">
                <a:off x="3149507" y="3521827"/>
                <a:ext cx="240790" cy="50252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370156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フリーフォーム: 図形 161">
            <a:extLst>
              <a:ext uri="{FF2B5EF4-FFF2-40B4-BE49-F238E27FC236}">
                <a16:creationId xmlns:a16="http://schemas.microsoft.com/office/drawing/2014/main" id="{B9F1B157-1FC8-F8BD-9478-1E800719E7B5}"/>
              </a:ext>
            </a:extLst>
          </p:cNvPr>
          <p:cNvSpPr/>
          <p:nvPr/>
        </p:nvSpPr>
        <p:spPr>
          <a:xfrm>
            <a:off x="2226517" y="285594"/>
            <a:ext cx="4352834" cy="9347925"/>
          </a:xfrm>
          <a:custGeom>
            <a:avLst/>
            <a:gdLst>
              <a:gd name="connsiteX0" fmla="*/ 675367 w 4352834"/>
              <a:gd name="connsiteY0" fmla="*/ 0 h 9347925"/>
              <a:gd name="connsiteX1" fmla="*/ 4069861 w 4352834"/>
              <a:gd name="connsiteY1" fmla="*/ 0 h 9347925"/>
              <a:gd name="connsiteX2" fmla="*/ 4352834 w 4352834"/>
              <a:gd name="connsiteY2" fmla="*/ 282973 h 9347925"/>
              <a:gd name="connsiteX3" fmla="*/ 4352834 w 4352834"/>
              <a:gd name="connsiteY3" fmla="*/ 9064952 h 9347925"/>
              <a:gd name="connsiteX4" fmla="*/ 4069861 w 4352834"/>
              <a:gd name="connsiteY4" fmla="*/ 9347925 h 9347925"/>
              <a:gd name="connsiteX5" fmla="*/ 675367 w 4352834"/>
              <a:gd name="connsiteY5" fmla="*/ 9347925 h 9347925"/>
              <a:gd name="connsiteX6" fmla="*/ 392394 w 4352834"/>
              <a:gd name="connsiteY6" fmla="*/ 9064952 h 9347925"/>
              <a:gd name="connsiteX7" fmla="*/ 392394 w 4352834"/>
              <a:gd name="connsiteY7" fmla="*/ 6871233 h 9347925"/>
              <a:gd name="connsiteX8" fmla="*/ 353165 w 4352834"/>
              <a:gd name="connsiteY8" fmla="*/ 6885487 h 9347925"/>
              <a:gd name="connsiteX9" fmla="*/ 0 w 4352834"/>
              <a:gd name="connsiteY9" fmla="*/ 7180231 h 9347925"/>
              <a:gd name="connsiteX10" fmla="*/ 353091 w 4352834"/>
              <a:gd name="connsiteY10" fmla="*/ 6516145 h 9347925"/>
              <a:gd name="connsiteX11" fmla="*/ 392394 w 4352834"/>
              <a:gd name="connsiteY11" fmla="*/ 6494813 h 9347925"/>
              <a:gd name="connsiteX12" fmla="*/ 392394 w 4352834"/>
              <a:gd name="connsiteY12" fmla="*/ 282973 h 9347925"/>
              <a:gd name="connsiteX13" fmla="*/ 675367 w 4352834"/>
              <a:gd name="connsiteY13" fmla="*/ 0 h 9347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352834" h="9347925">
                <a:moveTo>
                  <a:pt x="675367" y="0"/>
                </a:moveTo>
                <a:lnTo>
                  <a:pt x="4069861" y="0"/>
                </a:lnTo>
                <a:cubicBezTo>
                  <a:pt x="4226143" y="0"/>
                  <a:pt x="4352834" y="126691"/>
                  <a:pt x="4352834" y="282973"/>
                </a:cubicBezTo>
                <a:lnTo>
                  <a:pt x="4352834" y="9064952"/>
                </a:lnTo>
                <a:cubicBezTo>
                  <a:pt x="4352834" y="9221234"/>
                  <a:pt x="4226143" y="9347925"/>
                  <a:pt x="4069861" y="9347925"/>
                </a:cubicBezTo>
                <a:lnTo>
                  <a:pt x="675367" y="9347925"/>
                </a:lnTo>
                <a:cubicBezTo>
                  <a:pt x="519085" y="9347925"/>
                  <a:pt x="392394" y="9221234"/>
                  <a:pt x="392394" y="9064952"/>
                </a:cubicBezTo>
                <a:lnTo>
                  <a:pt x="392394" y="6871233"/>
                </a:lnTo>
                <a:lnTo>
                  <a:pt x="353165" y="6885487"/>
                </a:lnTo>
                <a:cubicBezTo>
                  <a:pt x="215969" y="6954085"/>
                  <a:pt x="94528" y="7054193"/>
                  <a:pt x="0" y="7180231"/>
                </a:cubicBezTo>
                <a:cubicBezTo>
                  <a:pt x="0" y="6903792"/>
                  <a:pt x="140061" y="6660066"/>
                  <a:pt x="353091" y="6516145"/>
                </a:cubicBezTo>
                <a:lnTo>
                  <a:pt x="392394" y="6494813"/>
                </a:lnTo>
                <a:lnTo>
                  <a:pt x="392394" y="282973"/>
                </a:lnTo>
                <a:cubicBezTo>
                  <a:pt x="392394" y="126691"/>
                  <a:pt x="519085" y="0"/>
                  <a:pt x="675367" y="0"/>
                </a:cubicBezTo>
                <a:close/>
              </a:path>
            </a:pathLst>
          </a:custGeom>
          <a:solidFill>
            <a:srgbClr val="FFFF00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233" name="テキスト ボックス 232">
            <a:extLst>
              <a:ext uri="{FF2B5EF4-FFF2-40B4-BE49-F238E27FC236}">
                <a16:creationId xmlns:a16="http://schemas.microsoft.com/office/drawing/2014/main" id="{0C913F1D-EC38-AAB2-80E1-A8B2391BA8CC}"/>
              </a:ext>
            </a:extLst>
          </p:cNvPr>
          <p:cNvSpPr txBox="1"/>
          <p:nvPr/>
        </p:nvSpPr>
        <p:spPr>
          <a:xfrm rot="5400000">
            <a:off x="339156" y="3907404"/>
            <a:ext cx="8528972" cy="2070314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お子様連れ歓迎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172" name="グループ化 171">
            <a:extLst>
              <a:ext uri="{FF2B5EF4-FFF2-40B4-BE49-F238E27FC236}">
                <a16:creationId xmlns:a16="http://schemas.microsoft.com/office/drawing/2014/main" id="{80C78C95-D371-2B8A-E308-F8F8844556FD}"/>
              </a:ext>
            </a:extLst>
          </p:cNvPr>
          <p:cNvGrpSpPr/>
          <p:nvPr/>
        </p:nvGrpSpPr>
        <p:grpSpPr>
          <a:xfrm flipH="1">
            <a:off x="299964" y="6364997"/>
            <a:ext cx="2039175" cy="3265823"/>
            <a:chOff x="7763633" y="2291833"/>
            <a:chExt cx="1649894" cy="2642373"/>
          </a:xfrm>
        </p:grpSpPr>
        <p:sp>
          <p:nvSpPr>
            <p:cNvPr id="173" name="涙形 64">
              <a:extLst>
                <a:ext uri="{FF2B5EF4-FFF2-40B4-BE49-F238E27FC236}">
                  <a16:creationId xmlns:a16="http://schemas.microsoft.com/office/drawing/2014/main" id="{8D60FE5E-D97E-1D3C-47F9-4B11CE380FF9}"/>
                </a:ext>
              </a:extLst>
            </p:cNvPr>
            <p:cNvSpPr/>
            <p:nvPr/>
          </p:nvSpPr>
          <p:spPr bwMode="auto">
            <a:xfrm>
              <a:off x="8175066" y="4681600"/>
              <a:ext cx="388684" cy="252606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涙形 64">
              <a:extLst>
                <a:ext uri="{FF2B5EF4-FFF2-40B4-BE49-F238E27FC236}">
                  <a16:creationId xmlns:a16="http://schemas.microsoft.com/office/drawing/2014/main" id="{DDD93497-D5B9-156E-EFB0-90EE3B60E60A}"/>
                </a:ext>
              </a:extLst>
            </p:cNvPr>
            <p:cNvSpPr/>
            <p:nvPr/>
          </p:nvSpPr>
          <p:spPr bwMode="auto">
            <a:xfrm flipH="1">
              <a:off x="8716607" y="4681600"/>
              <a:ext cx="388684" cy="252606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" name="円/楕円 304">
              <a:extLst>
                <a:ext uri="{FF2B5EF4-FFF2-40B4-BE49-F238E27FC236}">
                  <a16:creationId xmlns:a16="http://schemas.microsoft.com/office/drawing/2014/main" id="{EDA3D007-77FE-9109-B06A-D3EE0F6973E8}"/>
                </a:ext>
              </a:extLst>
            </p:cNvPr>
            <p:cNvSpPr/>
            <p:nvPr/>
          </p:nvSpPr>
          <p:spPr bwMode="auto">
            <a:xfrm>
              <a:off x="8256174" y="4749014"/>
              <a:ext cx="78487" cy="78487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" name="円/楕円 305">
              <a:extLst>
                <a:ext uri="{FF2B5EF4-FFF2-40B4-BE49-F238E27FC236}">
                  <a16:creationId xmlns:a16="http://schemas.microsoft.com/office/drawing/2014/main" id="{914BBF03-9CEA-5EB5-E57F-BF167305E4FF}"/>
                </a:ext>
              </a:extLst>
            </p:cNvPr>
            <p:cNvSpPr/>
            <p:nvPr/>
          </p:nvSpPr>
          <p:spPr bwMode="auto">
            <a:xfrm>
              <a:off x="8959369" y="4749014"/>
              <a:ext cx="78487" cy="78487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" name="フリーフォーム 124">
              <a:extLst>
                <a:ext uri="{FF2B5EF4-FFF2-40B4-BE49-F238E27FC236}">
                  <a16:creationId xmlns:a16="http://schemas.microsoft.com/office/drawing/2014/main" id="{F813E4E7-B027-7B6B-2A4D-25C27ABD1A59}"/>
                </a:ext>
              </a:extLst>
            </p:cNvPr>
            <p:cNvSpPr/>
            <p:nvPr/>
          </p:nvSpPr>
          <p:spPr bwMode="auto">
            <a:xfrm rot="10800000" flipH="1">
              <a:off x="8254137" y="4301689"/>
              <a:ext cx="340741" cy="409920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8" name="フリーフォーム 125">
              <a:extLst>
                <a:ext uri="{FF2B5EF4-FFF2-40B4-BE49-F238E27FC236}">
                  <a16:creationId xmlns:a16="http://schemas.microsoft.com/office/drawing/2014/main" id="{D7B810FD-B23D-0429-2185-6F26ADC62204}"/>
                </a:ext>
              </a:extLst>
            </p:cNvPr>
            <p:cNvSpPr/>
            <p:nvPr/>
          </p:nvSpPr>
          <p:spPr bwMode="auto">
            <a:xfrm rot="10800000">
              <a:off x="8681021" y="4301688"/>
              <a:ext cx="340739" cy="409920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79" name="グループ化 178">
              <a:extLst>
                <a:ext uri="{FF2B5EF4-FFF2-40B4-BE49-F238E27FC236}">
                  <a16:creationId xmlns:a16="http://schemas.microsoft.com/office/drawing/2014/main" id="{C935995C-5940-D296-3A58-14034662E1CF}"/>
                </a:ext>
              </a:extLst>
            </p:cNvPr>
            <p:cNvGrpSpPr/>
            <p:nvPr/>
          </p:nvGrpSpPr>
          <p:grpSpPr>
            <a:xfrm flipH="1">
              <a:off x="9026113" y="2885710"/>
              <a:ext cx="387414" cy="398710"/>
              <a:chOff x="8472560" y="1251585"/>
              <a:chExt cx="225670" cy="232250"/>
            </a:xfrm>
          </p:grpSpPr>
          <p:sp>
            <p:nvSpPr>
              <p:cNvPr id="206" name="円/楕円 342">
                <a:extLst>
                  <a:ext uri="{FF2B5EF4-FFF2-40B4-BE49-F238E27FC236}">
                    <a16:creationId xmlns:a16="http://schemas.microsoft.com/office/drawing/2014/main" id="{80B35B8B-71F1-2313-546B-D6AC89A7C4B7}"/>
                  </a:ext>
                </a:extLst>
              </p:cNvPr>
              <p:cNvSpPr/>
              <p:nvPr/>
            </p:nvSpPr>
            <p:spPr bwMode="auto">
              <a:xfrm>
                <a:off x="8472560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円/楕円 343">
                <a:extLst>
                  <a:ext uri="{FF2B5EF4-FFF2-40B4-BE49-F238E27FC236}">
                    <a16:creationId xmlns:a16="http://schemas.microsoft.com/office/drawing/2014/main" id="{C2815507-D929-5CAA-E436-25295CA1C1DA}"/>
                  </a:ext>
                </a:extLst>
              </p:cNvPr>
              <p:cNvSpPr/>
              <p:nvPr/>
            </p:nvSpPr>
            <p:spPr bwMode="auto">
              <a:xfrm>
                <a:off x="8512891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0" name="グループ化 179">
              <a:extLst>
                <a:ext uri="{FF2B5EF4-FFF2-40B4-BE49-F238E27FC236}">
                  <a16:creationId xmlns:a16="http://schemas.microsoft.com/office/drawing/2014/main" id="{DB592C9F-A472-3DD2-B173-D0F3A4FFAAD3}"/>
                </a:ext>
              </a:extLst>
            </p:cNvPr>
            <p:cNvGrpSpPr/>
            <p:nvPr/>
          </p:nvGrpSpPr>
          <p:grpSpPr>
            <a:xfrm>
              <a:off x="7900709" y="2885710"/>
              <a:ext cx="387414" cy="398710"/>
              <a:chOff x="8472558" y="1251585"/>
              <a:chExt cx="225670" cy="232250"/>
            </a:xfrm>
          </p:grpSpPr>
          <p:sp>
            <p:nvSpPr>
              <p:cNvPr id="204" name="円/楕円 340">
                <a:extLst>
                  <a:ext uri="{FF2B5EF4-FFF2-40B4-BE49-F238E27FC236}">
                    <a16:creationId xmlns:a16="http://schemas.microsoft.com/office/drawing/2014/main" id="{AEF7921A-D284-158C-A279-9E9F8031CFA0}"/>
                  </a:ext>
                </a:extLst>
              </p:cNvPr>
              <p:cNvSpPr/>
              <p:nvPr/>
            </p:nvSpPr>
            <p:spPr bwMode="auto">
              <a:xfrm>
                <a:off x="8472558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" name="円/楕円 341">
                <a:extLst>
                  <a:ext uri="{FF2B5EF4-FFF2-40B4-BE49-F238E27FC236}">
                    <a16:creationId xmlns:a16="http://schemas.microsoft.com/office/drawing/2014/main" id="{3C500733-8702-CB05-153C-A90FE87594E5}"/>
                  </a:ext>
                </a:extLst>
              </p:cNvPr>
              <p:cNvSpPr/>
              <p:nvPr/>
            </p:nvSpPr>
            <p:spPr bwMode="auto">
              <a:xfrm>
                <a:off x="8512682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1" name="片側の 2 つの角を丸めた四角形 129">
              <a:extLst>
                <a:ext uri="{FF2B5EF4-FFF2-40B4-BE49-F238E27FC236}">
                  <a16:creationId xmlns:a16="http://schemas.microsoft.com/office/drawing/2014/main" id="{E221796F-7359-1930-C0BD-80EF0C32BABC}"/>
                </a:ext>
              </a:extLst>
            </p:cNvPr>
            <p:cNvSpPr/>
            <p:nvPr/>
          </p:nvSpPr>
          <p:spPr bwMode="auto">
            <a:xfrm>
              <a:off x="8231737" y="3277930"/>
              <a:ext cx="849874" cy="788985"/>
            </a:xfrm>
            <a:prstGeom prst="round2SameRect">
              <a:avLst>
                <a:gd name="adj1" fmla="val 50000"/>
                <a:gd name="adj2" fmla="val 0"/>
              </a:avLst>
            </a:prstGeom>
            <a:pattFill prst="dkVert">
              <a:fgClr>
                <a:srgbClr val="00B0F0"/>
              </a:fgClr>
              <a:bgClr>
                <a:schemeClr val="accent5">
                  <a:lumMod val="90000"/>
                </a:schemeClr>
              </a:bgClr>
            </a:patt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2" name="片側の 2 つの角を丸めた四角形 130">
              <a:extLst>
                <a:ext uri="{FF2B5EF4-FFF2-40B4-BE49-F238E27FC236}">
                  <a16:creationId xmlns:a16="http://schemas.microsoft.com/office/drawing/2014/main" id="{D7A62942-2A03-6CBE-A35C-F1FE054B07F0}"/>
                </a:ext>
              </a:extLst>
            </p:cNvPr>
            <p:cNvSpPr/>
            <p:nvPr/>
          </p:nvSpPr>
          <p:spPr bwMode="auto">
            <a:xfrm>
              <a:off x="8261610" y="4068832"/>
              <a:ext cx="786961" cy="527814"/>
            </a:xfrm>
            <a:prstGeom prst="round2SameRect">
              <a:avLst>
                <a:gd name="adj1" fmla="val 0"/>
                <a:gd name="adj2" fmla="val 50000"/>
              </a:avLst>
            </a:prstGeom>
            <a:pattFill prst="dkVert">
              <a:fgClr>
                <a:srgbClr val="00B0F0"/>
              </a:fgClr>
              <a:bgClr>
                <a:schemeClr val="accent5">
                  <a:lumMod val="90000"/>
                </a:schemeClr>
              </a:bgClr>
            </a:patt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3" name="片側の 2 つの角を丸めた四角形 131">
              <a:extLst>
                <a:ext uri="{FF2B5EF4-FFF2-40B4-BE49-F238E27FC236}">
                  <a16:creationId xmlns:a16="http://schemas.microsoft.com/office/drawing/2014/main" id="{2E8B0363-4725-33EF-38B0-0F1296684041}"/>
                </a:ext>
              </a:extLst>
            </p:cNvPr>
            <p:cNvSpPr/>
            <p:nvPr/>
          </p:nvSpPr>
          <p:spPr bwMode="auto">
            <a:xfrm>
              <a:off x="8328020" y="4071883"/>
              <a:ext cx="654140" cy="459309"/>
            </a:xfrm>
            <a:prstGeom prst="round2SameRect">
              <a:avLst>
                <a:gd name="adj1" fmla="val 0"/>
                <a:gd name="adj2" fmla="val 47213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4" name="円/楕円 303">
              <a:extLst>
                <a:ext uri="{FF2B5EF4-FFF2-40B4-BE49-F238E27FC236}">
                  <a16:creationId xmlns:a16="http://schemas.microsoft.com/office/drawing/2014/main" id="{DD4A489D-4A9B-6B24-DC1F-497642AE4EE1}"/>
                </a:ext>
              </a:extLst>
            </p:cNvPr>
            <p:cNvSpPr/>
            <p:nvPr/>
          </p:nvSpPr>
          <p:spPr bwMode="auto">
            <a:xfrm>
              <a:off x="8096688" y="2412099"/>
              <a:ext cx="1119976" cy="1119976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5" name="台形 184">
              <a:extLst>
                <a:ext uri="{FF2B5EF4-FFF2-40B4-BE49-F238E27FC236}">
                  <a16:creationId xmlns:a16="http://schemas.microsoft.com/office/drawing/2014/main" id="{C87C025B-A9CA-DF46-AFE6-C1DA3E1A1C3F}"/>
                </a:ext>
              </a:extLst>
            </p:cNvPr>
            <p:cNvSpPr/>
            <p:nvPr/>
          </p:nvSpPr>
          <p:spPr bwMode="auto">
            <a:xfrm>
              <a:off x="7969061" y="2291833"/>
              <a:ext cx="1375228" cy="637709"/>
            </a:xfrm>
            <a:prstGeom prst="trapezoid">
              <a:avLst>
                <a:gd name="adj" fmla="val 65513"/>
              </a:avLst>
            </a:prstGeom>
            <a:pattFill prst="plaid">
              <a:fgClr>
                <a:srgbClr val="0070C0"/>
              </a:fgClr>
              <a:bgClr>
                <a:srgbClr val="002060"/>
              </a:bgClr>
            </a:patt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6" name="アーチ 185">
              <a:extLst>
                <a:ext uri="{FF2B5EF4-FFF2-40B4-BE49-F238E27FC236}">
                  <a16:creationId xmlns:a16="http://schemas.microsoft.com/office/drawing/2014/main" id="{4B66588D-6F4D-4155-231B-6E432B30E8FC}"/>
                </a:ext>
              </a:extLst>
            </p:cNvPr>
            <p:cNvSpPr/>
            <p:nvPr/>
          </p:nvSpPr>
          <p:spPr bwMode="auto">
            <a:xfrm>
              <a:off x="8506318" y="3101898"/>
              <a:ext cx="294505" cy="294505"/>
            </a:xfrm>
            <a:prstGeom prst="blockArc">
              <a:avLst>
                <a:gd name="adj1" fmla="val 1687204"/>
                <a:gd name="adj2" fmla="val 8987775"/>
                <a:gd name="adj3" fmla="val 14682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7" name="アーチ 186">
              <a:extLst>
                <a:ext uri="{FF2B5EF4-FFF2-40B4-BE49-F238E27FC236}">
                  <a16:creationId xmlns:a16="http://schemas.microsoft.com/office/drawing/2014/main" id="{157CE3AD-347C-941D-6CC0-1B1E53C444AB}"/>
                </a:ext>
              </a:extLst>
            </p:cNvPr>
            <p:cNvSpPr/>
            <p:nvPr/>
          </p:nvSpPr>
          <p:spPr bwMode="auto">
            <a:xfrm rot="10800000">
              <a:off x="8202238" y="3008617"/>
              <a:ext cx="391200" cy="294505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8" name="アーチ 187">
              <a:extLst>
                <a:ext uri="{FF2B5EF4-FFF2-40B4-BE49-F238E27FC236}">
                  <a16:creationId xmlns:a16="http://schemas.microsoft.com/office/drawing/2014/main" id="{F523F977-5EFF-C974-831D-FBA0949AB609}"/>
                </a:ext>
              </a:extLst>
            </p:cNvPr>
            <p:cNvSpPr/>
            <p:nvPr/>
          </p:nvSpPr>
          <p:spPr bwMode="auto">
            <a:xfrm rot="10800000">
              <a:off x="8728766" y="3008617"/>
              <a:ext cx="391200" cy="294505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89" name="グループ化 188">
              <a:extLst>
                <a:ext uri="{FF2B5EF4-FFF2-40B4-BE49-F238E27FC236}">
                  <a16:creationId xmlns:a16="http://schemas.microsoft.com/office/drawing/2014/main" id="{123E5846-59D7-E805-11FE-C14CF0E78771}"/>
                </a:ext>
              </a:extLst>
            </p:cNvPr>
            <p:cNvGrpSpPr/>
            <p:nvPr/>
          </p:nvGrpSpPr>
          <p:grpSpPr>
            <a:xfrm>
              <a:off x="9003546" y="4134329"/>
              <a:ext cx="121444" cy="381000"/>
              <a:chOff x="2557462" y="3967163"/>
              <a:chExt cx="227553" cy="766762"/>
            </a:xfrm>
          </p:grpSpPr>
          <p:sp>
            <p:nvSpPr>
              <p:cNvPr id="200" name="フリーフォーム: 図形 199">
                <a:extLst>
                  <a:ext uri="{FF2B5EF4-FFF2-40B4-BE49-F238E27FC236}">
                    <a16:creationId xmlns:a16="http://schemas.microsoft.com/office/drawing/2014/main" id="{63AA1839-FF35-A3F0-FF09-92D83E4951B1}"/>
                  </a:ext>
                </a:extLst>
              </p:cNvPr>
              <p:cNvSpPr/>
              <p:nvPr/>
            </p:nvSpPr>
            <p:spPr bwMode="auto">
              <a:xfrm>
                <a:off x="2566668" y="4064761"/>
                <a:ext cx="160875" cy="544981"/>
              </a:xfrm>
              <a:custGeom>
                <a:avLst/>
                <a:gdLst>
                  <a:gd name="connsiteX0" fmla="*/ 43425 w 180490"/>
                  <a:gd name="connsiteY0" fmla="*/ 0 h 670071"/>
                  <a:gd name="connsiteX1" fmla="*/ 177263 w 180490"/>
                  <a:gd name="connsiteY1" fmla="*/ 0 h 670071"/>
                  <a:gd name="connsiteX2" fmla="*/ 177263 w 180490"/>
                  <a:gd name="connsiteY2" fmla="*/ 432407 h 670071"/>
                  <a:gd name="connsiteX3" fmla="*/ 179826 w 180490"/>
                  <a:gd name="connsiteY3" fmla="*/ 439855 h 670071"/>
                  <a:gd name="connsiteX4" fmla="*/ 178086 w 180490"/>
                  <a:gd name="connsiteY4" fmla="*/ 467623 h 670071"/>
                  <a:gd name="connsiteX5" fmla="*/ 137758 w 180490"/>
                  <a:gd name="connsiteY5" fmla="*/ 618124 h 670071"/>
                  <a:gd name="connsiteX6" fmla="*/ 51947 w 180490"/>
                  <a:gd name="connsiteY6" fmla="*/ 667667 h 670071"/>
                  <a:gd name="connsiteX7" fmla="*/ 51948 w 180490"/>
                  <a:gd name="connsiteY7" fmla="*/ 667666 h 670071"/>
                  <a:gd name="connsiteX8" fmla="*/ 2404 w 180490"/>
                  <a:gd name="connsiteY8" fmla="*/ 581855 h 670071"/>
                  <a:gd name="connsiteX9" fmla="*/ 42730 w 180490"/>
                  <a:gd name="connsiteY9" fmla="*/ 431355 h 670071"/>
                  <a:gd name="connsiteX10" fmla="*/ 43425 w 180490"/>
                  <a:gd name="connsiteY10" fmla="*/ 429957 h 6700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0490" h="670071">
                    <a:moveTo>
                      <a:pt x="43425" y="0"/>
                    </a:moveTo>
                    <a:lnTo>
                      <a:pt x="177263" y="0"/>
                    </a:lnTo>
                    <a:lnTo>
                      <a:pt x="177263" y="432407"/>
                    </a:lnTo>
                    <a:lnTo>
                      <a:pt x="179826" y="439855"/>
                    </a:lnTo>
                    <a:cubicBezTo>
                      <a:pt x="181081" y="448869"/>
                      <a:pt x="180590" y="458279"/>
                      <a:pt x="178086" y="467623"/>
                    </a:cubicBezTo>
                    <a:cubicBezTo>
                      <a:pt x="164644" y="517790"/>
                      <a:pt x="151201" y="567956"/>
                      <a:pt x="137758" y="618124"/>
                    </a:cubicBezTo>
                    <a:cubicBezTo>
                      <a:pt x="127743" y="655501"/>
                      <a:pt x="89324" y="677682"/>
                      <a:pt x="51947" y="667667"/>
                    </a:cubicBezTo>
                    <a:lnTo>
                      <a:pt x="51948" y="667666"/>
                    </a:lnTo>
                    <a:cubicBezTo>
                      <a:pt x="14570" y="657651"/>
                      <a:pt x="-7611" y="619232"/>
                      <a:pt x="2404" y="581855"/>
                    </a:cubicBezTo>
                    <a:lnTo>
                      <a:pt x="42730" y="431355"/>
                    </a:lnTo>
                    <a:lnTo>
                      <a:pt x="43425" y="429957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44B471DB-E892-83CC-F519-6FD49AFA0987}"/>
                  </a:ext>
                </a:extLst>
              </p:cNvPr>
              <p:cNvSpPr/>
              <p:nvPr/>
            </p:nvSpPr>
            <p:spPr bwMode="auto">
              <a:xfrm>
                <a:off x="2590802" y="4081463"/>
                <a:ext cx="160876" cy="585787"/>
              </a:xfrm>
              <a:custGeom>
                <a:avLst/>
                <a:gdLst>
                  <a:gd name="connsiteX0" fmla="*/ 43425 w 180490"/>
                  <a:gd name="connsiteY0" fmla="*/ 0 h 670071"/>
                  <a:gd name="connsiteX1" fmla="*/ 177263 w 180490"/>
                  <a:gd name="connsiteY1" fmla="*/ 0 h 670071"/>
                  <a:gd name="connsiteX2" fmla="*/ 177263 w 180490"/>
                  <a:gd name="connsiteY2" fmla="*/ 432407 h 670071"/>
                  <a:gd name="connsiteX3" fmla="*/ 179826 w 180490"/>
                  <a:gd name="connsiteY3" fmla="*/ 439855 h 670071"/>
                  <a:gd name="connsiteX4" fmla="*/ 178086 w 180490"/>
                  <a:gd name="connsiteY4" fmla="*/ 467623 h 670071"/>
                  <a:gd name="connsiteX5" fmla="*/ 137758 w 180490"/>
                  <a:gd name="connsiteY5" fmla="*/ 618124 h 670071"/>
                  <a:gd name="connsiteX6" fmla="*/ 51947 w 180490"/>
                  <a:gd name="connsiteY6" fmla="*/ 667667 h 670071"/>
                  <a:gd name="connsiteX7" fmla="*/ 51948 w 180490"/>
                  <a:gd name="connsiteY7" fmla="*/ 667666 h 670071"/>
                  <a:gd name="connsiteX8" fmla="*/ 2404 w 180490"/>
                  <a:gd name="connsiteY8" fmla="*/ 581855 h 670071"/>
                  <a:gd name="connsiteX9" fmla="*/ 42730 w 180490"/>
                  <a:gd name="connsiteY9" fmla="*/ 431355 h 670071"/>
                  <a:gd name="connsiteX10" fmla="*/ 43425 w 180490"/>
                  <a:gd name="connsiteY10" fmla="*/ 429957 h 6700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0490" h="670071">
                    <a:moveTo>
                      <a:pt x="43425" y="0"/>
                    </a:moveTo>
                    <a:lnTo>
                      <a:pt x="177263" y="0"/>
                    </a:lnTo>
                    <a:lnTo>
                      <a:pt x="177263" y="432407"/>
                    </a:lnTo>
                    <a:lnTo>
                      <a:pt x="179826" y="439855"/>
                    </a:lnTo>
                    <a:cubicBezTo>
                      <a:pt x="181081" y="448869"/>
                      <a:pt x="180590" y="458279"/>
                      <a:pt x="178086" y="467623"/>
                    </a:cubicBezTo>
                    <a:cubicBezTo>
                      <a:pt x="164644" y="517790"/>
                      <a:pt x="151201" y="567956"/>
                      <a:pt x="137758" y="618124"/>
                    </a:cubicBezTo>
                    <a:cubicBezTo>
                      <a:pt x="127743" y="655501"/>
                      <a:pt x="89324" y="677682"/>
                      <a:pt x="51947" y="667667"/>
                    </a:cubicBezTo>
                    <a:lnTo>
                      <a:pt x="51948" y="667666"/>
                    </a:lnTo>
                    <a:cubicBezTo>
                      <a:pt x="14570" y="657651"/>
                      <a:pt x="-7611" y="619232"/>
                      <a:pt x="2404" y="581855"/>
                    </a:cubicBezTo>
                    <a:lnTo>
                      <a:pt x="42730" y="431355"/>
                    </a:lnTo>
                    <a:lnTo>
                      <a:pt x="43425" y="429957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2" name="フリーフォーム: 図形 201">
                <a:extLst>
                  <a:ext uri="{FF2B5EF4-FFF2-40B4-BE49-F238E27FC236}">
                    <a16:creationId xmlns:a16="http://schemas.microsoft.com/office/drawing/2014/main" id="{A9AE4DCB-E667-B399-37ED-6AECF58DC0F4}"/>
                  </a:ext>
                </a:extLst>
              </p:cNvPr>
              <p:cNvSpPr/>
              <p:nvPr/>
            </p:nvSpPr>
            <p:spPr bwMode="auto">
              <a:xfrm>
                <a:off x="2624139" y="4148138"/>
                <a:ext cx="160876" cy="585787"/>
              </a:xfrm>
              <a:custGeom>
                <a:avLst/>
                <a:gdLst>
                  <a:gd name="connsiteX0" fmla="*/ 43425 w 180490"/>
                  <a:gd name="connsiteY0" fmla="*/ 0 h 670071"/>
                  <a:gd name="connsiteX1" fmla="*/ 177263 w 180490"/>
                  <a:gd name="connsiteY1" fmla="*/ 0 h 670071"/>
                  <a:gd name="connsiteX2" fmla="*/ 177263 w 180490"/>
                  <a:gd name="connsiteY2" fmla="*/ 432407 h 670071"/>
                  <a:gd name="connsiteX3" fmla="*/ 179826 w 180490"/>
                  <a:gd name="connsiteY3" fmla="*/ 439855 h 670071"/>
                  <a:gd name="connsiteX4" fmla="*/ 178086 w 180490"/>
                  <a:gd name="connsiteY4" fmla="*/ 467623 h 670071"/>
                  <a:gd name="connsiteX5" fmla="*/ 137758 w 180490"/>
                  <a:gd name="connsiteY5" fmla="*/ 618124 h 670071"/>
                  <a:gd name="connsiteX6" fmla="*/ 51947 w 180490"/>
                  <a:gd name="connsiteY6" fmla="*/ 667667 h 670071"/>
                  <a:gd name="connsiteX7" fmla="*/ 51948 w 180490"/>
                  <a:gd name="connsiteY7" fmla="*/ 667666 h 670071"/>
                  <a:gd name="connsiteX8" fmla="*/ 2404 w 180490"/>
                  <a:gd name="connsiteY8" fmla="*/ 581855 h 670071"/>
                  <a:gd name="connsiteX9" fmla="*/ 42730 w 180490"/>
                  <a:gd name="connsiteY9" fmla="*/ 431355 h 670071"/>
                  <a:gd name="connsiteX10" fmla="*/ 43425 w 180490"/>
                  <a:gd name="connsiteY10" fmla="*/ 429957 h 6700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0490" h="670071">
                    <a:moveTo>
                      <a:pt x="43425" y="0"/>
                    </a:moveTo>
                    <a:lnTo>
                      <a:pt x="177263" y="0"/>
                    </a:lnTo>
                    <a:lnTo>
                      <a:pt x="177263" y="432407"/>
                    </a:lnTo>
                    <a:lnTo>
                      <a:pt x="179826" y="439855"/>
                    </a:lnTo>
                    <a:cubicBezTo>
                      <a:pt x="181081" y="448869"/>
                      <a:pt x="180590" y="458279"/>
                      <a:pt x="178086" y="467623"/>
                    </a:cubicBezTo>
                    <a:cubicBezTo>
                      <a:pt x="164644" y="517790"/>
                      <a:pt x="151201" y="567956"/>
                      <a:pt x="137758" y="618124"/>
                    </a:cubicBezTo>
                    <a:cubicBezTo>
                      <a:pt x="127743" y="655501"/>
                      <a:pt x="89324" y="677682"/>
                      <a:pt x="51947" y="667667"/>
                    </a:cubicBezTo>
                    <a:lnTo>
                      <a:pt x="51948" y="667666"/>
                    </a:lnTo>
                    <a:cubicBezTo>
                      <a:pt x="14570" y="657651"/>
                      <a:pt x="-7611" y="619232"/>
                      <a:pt x="2404" y="581855"/>
                    </a:cubicBezTo>
                    <a:lnTo>
                      <a:pt x="42730" y="431355"/>
                    </a:lnTo>
                    <a:lnTo>
                      <a:pt x="43425" y="429957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C898070A-CB05-11EF-3ADC-12FA0043F55B}"/>
                  </a:ext>
                </a:extLst>
              </p:cNvPr>
              <p:cNvSpPr/>
              <p:nvPr/>
            </p:nvSpPr>
            <p:spPr bwMode="auto">
              <a:xfrm>
                <a:off x="2557462" y="3967163"/>
                <a:ext cx="224325" cy="544980"/>
              </a:xfrm>
              <a:custGeom>
                <a:avLst/>
                <a:gdLst>
                  <a:gd name="connsiteX0" fmla="*/ 126450 w 252900"/>
                  <a:gd name="connsiteY0" fmla="*/ 0 h 683094"/>
                  <a:gd name="connsiteX1" fmla="*/ 252900 w 252900"/>
                  <a:gd name="connsiteY1" fmla="*/ 262571 h 683094"/>
                  <a:gd name="connsiteX2" fmla="*/ 215864 w 252900"/>
                  <a:gd name="connsiteY2" fmla="*/ 448237 h 683094"/>
                  <a:gd name="connsiteX3" fmla="*/ 212777 w 252900"/>
                  <a:gd name="connsiteY3" fmla="*/ 452558 h 683094"/>
                  <a:gd name="connsiteX4" fmla="*/ 212777 w 252900"/>
                  <a:gd name="connsiteY4" fmla="*/ 595259 h 683094"/>
                  <a:gd name="connsiteX5" fmla="*/ 124942 w 252900"/>
                  <a:gd name="connsiteY5" fmla="*/ 683094 h 683094"/>
                  <a:gd name="connsiteX6" fmla="*/ 124943 w 252900"/>
                  <a:gd name="connsiteY6" fmla="*/ 683093 h 683094"/>
                  <a:gd name="connsiteX7" fmla="*/ 37108 w 252900"/>
                  <a:gd name="connsiteY7" fmla="*/ 595258 h 683094"/>
                  <a:gd name="connsiteX8" fmla="*/ 37108 w 252900"/>
                  <a:gd name="connsiteY8" fmla="*/ 448337 h 683094"/>
                  <a:gd name="connsiteX9" fmla="*/ 37036 w 252900"/>
                  <a:gd name="connsiteY9" fmla="*/ 448237 h 683094"/>
                  <a:gd name="connsiteX10" fmla="*/ 0 w 252900"/>
                  <a:gd name="connsiteY10" fmla="*/ 262571 h 683094"/>
                  <a:gd name="connsiteX11" fmla="*/ 126450 w 252900"/>
                  <a:gd name="connsiteY11" fmla="*/ 0 h 6830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52900" h="683094">
                    <a:moveTo>
                      <a:pt x="126450" y="0"/>
                    </a:moveTo>
                    <a:cubicBezTo>
                      <a:pt x="196286" y="0"/>
                      <a:pt x="252900" y="117557"/>
                      <a:pt x="252900" y="262571"/>
                    </a:cubicBezTo>
                    <a:cubicBezTo>
                      <a:pt x="252900" y="335078"/>
                      <a:pt x="238747" y="400721"/>
                      <a:pt x="215864" y="448237"/>
                    </a:cubicBezTo>
                    <a:lnTo>
                      <a:pt x="212777" y="452558"/>
                    </a:lnTo>
                    <a:lnTo>
                      <a:pt x="212777" y="595259"/>
                    </a:lnTo>
                    <a:cubicBezTo>
                      <a:pt x="212777" y="643769"/>
                      <a:pt x="173452" y="683094"/>
                      <a:pt x="124942" y="683094"/>
                    </a:cubicBezTo>
                    <a:lnTo>
                      <a:pt x="124943" y="683093"/>
                    </a:lnTo>
                    <a:cubicBezTo>
                      <a:pt x="76433" y="683093"/>
                      <a:pt x="37108" y="643768"/>
                      <a:pt x="37108" y="595258"/>
                    </a:cubicBezTo>
                    <a:lnTo>
                      <a:pt x="37108" y="448337"/>
                    </a:lnTo>
                    <a:lnTo>
                      <a:pt x="37036" y="448237"/>
                    </a:lnTo>
                    <a:cubicBezTo>
                      <a:pt x="14153" y="400721"/>
                      <a:pt x="0" y="335078"/>
                      <a:pt x="0" y="262571"/>
                    </a:cubicBezTo>
                    <a:cubicBezTo>
                      <a:pt x="0" y="117557"/>
                      <a:pt x="56614" y="0"/>
                      <a:pt x="126450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90" name="フリーフォーム: 図形 189">
              <a:extLst>
                <a:ext uri="{FF2B5EF4-FFF2-40B4-BE49-F238E27FC236}">
                  <a16:creationId xmlns:a16="http://schemas.microsoft.com/office/drawing/2014/main" id="{C8163A06-6C6C-721F-ACC1-03185E3659A7}"/>
                </a:ext>
              </a:extLst>
            </p:cNvPr>
            <p:cNvSpPr/>
            <p:nvPr/>
          </p:nvSpPr>
          <p:spPr bwMode="auto">
            <a:xfrm>
              <a:off x="8997713" y="3454718"/>
              <a:ext cx="139665" cy="770630"/>
            </a:xfrm>
            <a:custGeom>
              <a:avLst/>
              <a:gdLst>
                <a:gd name="connsiteX0" fmla="*/ 0 w 104775"/>
                <a:gd name="connsiteY0" fmla="*/ 0 h 826139"/>
                <a:gd name="connsiteX1" fmla="*/ 34333 w 104775"/>
                <a:gd name="connsiteY1" fmla="*/ 23148 h 826139"/>
                <a:gd name="connsiteX2" fmla="*/ 104775 w 104775"/>
                <a:gd name="connsiteY2" fmla="*/ 193211 h 826139"/>
                <a:gd name="connsiteX3" fmla="*/ 104775 w 104775"/>
                <a:gd name="connsiteY3" fmla="*/ 826139 h 826139"/>
                <a:gd name="connsiteX4" fmla="*/ 0 w 104775"/>
                <a:gd name="connsiteY4" fmla="*/ 826139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826139 h 826139"/>
                <a:gd name="connsiteX4" fmla="*/ 4763 w 109538"/>
                <a:gd name="connsiteY4" fmla="*/ 826139 h 826139"/>
                <a:gd name="connsiteX5" fmla="*/ 0 w 109538"/>
                <a:gd name="connsiteY5" fmla="*/ 129423 h 826139"/>
                <a:gd name="connsiteX6" fmla="*/ 4763 w 109538"/>
                <a:gd name="connsiteY6" fmla="*/ 0 h 826139"/>
                <a:gd name="connsiteX0" fmla="*/ 9335 w 114110"/>
                <a:gd name="connsiteY0" fmla="*/ 0 h 826139"/>
                <a:gd name="connsiteX1" fmla="*/ 43668 w 114110"/>
                <a:gd name="connsiteY1" fmla="*/ 23148 h 826139"/>
                <a:gd name="connsiteX2" fmla="*/ 114110 w 114110"/>
                <a:gd name="connsiteY2" fmla="*/ 193211 h 826139"/>
                <a:gd name="connsiteX3" fmla="*/ 114110 w 114110"/>
                <a:gd name="connsiteY3" fmla="*/ 826139 h 826139"/>
                <a:gd name="connsiteX4" fmla="*/ 9335 w 114110"/>
                <a:gd name="connsiteY4" fmla="*/ 826139 h 826139"/>
                <a:gd name="connsiteX5" fmla="*/ 4572 w 114110"/>
                <a:gd name="connsiteY5" fmla="*/ 472323 h 826139"/>
                <a:gd name="connsiteX6" fmla="*/ 4572 w 114110"/>
                <a:gd name="connsiteY6" fmla="*/ 129423 h 826139"/>
                <a:gd name="connsiteX7" fmla="*/ 9335 w 114110"/>
                <a:gd name="connsiteY7" fmla="*/ 0 h 826139"/>
                <a:gd name="connsiteX0" fmla="*/ 161926 w 266701"/>
                <a:gd name="connsiteY0" fmla="*/ 0 h 826139"/>
                <a:gd name="connsiteX1" fmla="*/ 196259 w 266701"/>
                <a:gd name="connsiteY1" fmla="*/ 23148 h 826139"/>
                <a:gd name="connsiteX2" fmla="*/ 266701 w 266701"/>
                <a:gd name="connsiteY2" fmla="*/ 193211 h 826139"/>
                <a:gd name="connsiteX3" fmla="*/ 266701 w 266701"/>
                <a:gd name="connsiteY3" fmla="*/ 826139 h 826139"/>
                <a:gd name="connsiteX4" fmla="*/ 161926 w 266701"/>
                <a:gd name="connsiteY4" fmla="*/ 826139 h 826139"/>
                <a:gd name="connsiteX5" fmla="*/ 157163 w 266701"/>
                <a:gd name="connsiteY5" fmla="*/ 472323 h 826139"/>
                <a:gd name="connsiteX6" fmla="*/ 0 w 266701"/>
                <a:gd name="connsiteY6" fmla="*/ 315160 h 826139"/>
                <a:gd name="connsiteX7" fmla="*/ 157163 w 266701"/>
                <a:gd name="connsiteY7" fmla="*/ 129423 h 826139"/>
                <a:gd name="connsiteX8" fmla="*/ 161926 w 266701"/>
                <a:gd name="connsiteY8" fmla="*/ 0 h 826139"/>
                <a:gd name="connsiteX0" fmla="*/ 0 w 266701"/>
                <a:gd name="connsiteY0" fmla="*/ 315160 h 826139"/>
                <a:gd name="connsiteX1" fmla="*/ 157163 w 266701"/>
                <a:gd name="connsiteY1" fmla="*/ 129423 h 826139"/>
                <a:gd name="connsiteX2" fmla="*/ 161926 w 266701"/>
                <a:gd name="connsiteY2" fmla="*/ 0 h 826139"/>
                <a:gd name="connsiteX3" fmla="*/ 196259 w 266701"/>
                <a:gd name="connsiteY3" fmla="*/ 23148 h 826139"/>
                <a:gd name="connsiteX4" fmla="*/ 266701 w 266701"/>
                <a:gd name="connsiteY4" fmla="*/ 193211 h 826139"/>
                <a:gd name="connsiteX5" fmla="*/ 266701 w 266701"/>
                <a:gd name="connsiteY5" fmla="*/ 826139 h 826139"/>
                <a:gd name="connsiteX6" fmla="*/ 161926 w 266701"/>
                <a:gd name="connsiteY6" fmla="*/ 826139 h 826139"/>
                <a:gd name="connsiteX7" fmla="*/ 157163 w 266701"/>
                <a:gd name="connsiteY7" fmla="*/ 472323 h 826139"/>
                <a:gd name="connsiteX8" fmla="*/ 91440 w 266701"/>
                <a:gd name="connsiteY8" fmla="*/ 406600 h 826139"/>
                <a:gd name="connsiteX0" fmla="*/ 94405 w 203943"/>
                <a:gd name="connsiteY0" fmla="*/ 129423 h 826139"/>
                <a:gd name="connsiteX1" fmla="*/ 99168 w 203943"/>
                <a:gd name="connsiteY1" fmla="*/ 0 h 826139"/>
                <a:gd name="connsiteX2" fmla="*/ 133501 w 203943"/>
                <a:gd name="connsiteY2" fmla="*/ 23148 h 826139"/>
                <a:gd name="connsiteX3" fmla="*/ 203943 w 203943"/>
                <a:gd name="connsiteY3" fmla="*/ 193211 h 826139"/>
                <a:gd name="connsiteX4" fmla="*/ 203943 w 203943"/>
                <a:gd name="connsiteY4" fmla="*/ 826139 h 826139"/>
                <a:gd name="connsiteX5" fmla="*/ 99168 w 203943"/>
                <a:gd name="connsiteY5" fmla="*/ 826139 h 826139"/>
                <a:gd name="connsiteX6" fmla="*/ 94405 w 203943"/>
                <a:gd name="connsiteY6" fmla="*/ 472323 h 826139"/>
                <a:gd name="connsiteX7" fmla="*/ 28682 w 203943"/>
                <a:gd name="connsiteY7" fmla="*/ 406600 h 826139"/>
                <a:gd name="connsiteX0" fmla="*/ 4573 w 114111"/>
                <a:gd name="connsiteY0" fmla="*/ 129423 h 826139"/>
                <a:gd name="connsiteX1" fmla="*/ 9336 w 114111"/>
                <a:gd name="connsiteY1" fmla="*/ 0 h 826139"/>
                <a:gd name="connsiteX2" fmla="*/ 43669 w 114111"/>
                <a:gd name="connsiteY2" fmla="*/ 23148 h 826139"/>
                <a:gd name="connsiteX3" fmla="*/ 114111 w 114111"/>
                <a:gd name="connsiteY3" fmla="*/ 193211 h 826139"/>
                <a:gd name="connsiteX4" fmla="*/ 114111 w 114111"/>
                <a:gd name="connsiteY4" fmla="*/ 826139 h 826139"/>
                <a:gd name="connsiteX5" fmla="*/ 9336 w 114111"/>
                <a:gd name="connsiteY5" fmla="*/ 826139 h 826139"/>
                <a:gd name="connsiteX6" fmla="*/ 4573 w 114111"/>
                <a:gd name="connsiteY6" fmla="*/ 472323 h 826139"/>
                <a:gd name="connsiteX0" fmla="*/ 9336 w 114111"/>
                <a:gd name="connsiteY0" fmla="*/ 0 h 826139"/>
                <a:gd name="connsiteX1" fmla="*/ 43669 w 114111"/>
                <a:gd name="connsiteY1" fmla="*/ 23148 h 826139"/>
                <a:gd name="connsiteX2" fmla="*/ 114111 w 114111"/>
                <a:gd name="connsiteY2" fmla="*/ 193211 h 826139"/>
                <a:gd name="connsiteX3" fmla="*/ 114111 w 114111"/>
                <a:gd name="connsiteY3" fmla="*/ 826139 h 826139"/>
                <a:gd name="connsiteX4" fmla="*/ 9336 w 114111"/>
                <a:gd name="connsiteY4" fmla="*/ 826139 h 826139"/>
                <a:gd name="connsiteX5" fmla="*/ 4573 w 114111"/>
                <a:gd name="connsiteY5" fmla="*/ 472323 h 826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4111" h="826139">
                  <a:moveTo>
                    <a:pt x="9336" y="0"/>
                  </a:moveTo>
                  <a:lnTo>
                    <a:pt x="43669" y="23148"/>
                  </a:lnTo>
                  <a:cubicBezTo>
                    <a:pt x="87192" y="66671"/>
                    <a:pt x="114111" y="126797"/>
                    <a:pt x="114111" y="193211"/>
                  </a:cubicBezTo>
                  <a:lnTo>
                    <a:pt x="114111" y="826139"/>
                  </a:lnTo>
                  <a:lnTo>
                    <a:pt x="9336" y="826139"/>
                  </a:lnTo>
                  <a:cubicBezTo>
                    <a:pt x="-8920" y="767170"/>
                    <a:pt x="5367" y="588442"/>
                    <a:pt x="4573" y="472323"/>
                  </a:cubicBezTo>
                </a:path>
              </a:pathLst>
            </a:custGeom>
            <a:pattFill prst="dkVert">
              <a:fgClr>
                <a:srgbClr val="00B0F0"/>
              </a:fgClr>
              <a:bgClr>
                <a:schemeClr val="accent5">
                  <a:lumMod val="90000"/>
                </a:schemeClr>
              </a:bgClr>
            </a:patt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91" name="グループ化 190">
              <a:extLst>
                <a:ext uri="{FF2B5EF4-FFF2-40B4-BE49-F238E27FC236}">
                  <a16:creationId xmlns:a16="http://schemas.microsoft.com/office/drawing/2014/main" id="{41C5C3B2-DF3B-9946-3FC4-B12BEC7B59D8}"/>
                </a:ext>
              </a:extLst>
            </p:cNvPr>
            <p:cNvGrpSpPr/>
            <p:nvPr/>
          </p:nvGrpSpPr>
          <p:grpSpPr>
            <a:xfrm rot="20394149">
              <a:off x="7763633" y="3180045"/>
              <a:ext cx="670884" cy="752216"/>
              <a:chOff x="3535136" y="5569681"/>
              <a:chExt cx="1287973" cy="1435129"/>
            </a:xfrm>
          </p:grpSpPr>
          <p:sp>
            <p:nvSpPr>
              <p:cNvPr id="193" name="フリーフォーム: 図形 192">
                <a:extLst>
                  <a:ext uri="{FF2B5EF4-FFF2-40B4-BE49-F238E27FC236}">
                    <a16:creationId xmlns:a16="http://schemas.microsoft.com/office/drawing/2014/main" id="{FFA54D1F-81AC-FE6E-1854-2B3F3FF09F05}"/>
                  </a:ext>
                </a:extLst>
              </p:cNvPr>
              <p:cNvSpPr/>
              <p:nvPr/>
            </p:nvSpPr>
            <p:spPr>
              <a:xfrm rot="1800000">
                <a:off x="3579941" y="5846868"/>
                <a:ext cx="1243168" cy="1157942"/>
              </a:xfrm>
              <a:custGeom>
                <a:avLst/>
                <a:gdLst>
                  <a:gd name="connsiteX0" fmla="*/ 167471 w 1243168"/>
                  <a:gd name="connsiteY0" fmla="*/ 11448 h 1157942"/>
                  <a:gd name="connsiteX1" fmla="*/ 253351 w 1243168"/>
                  <a:gd name="connsiteY1" fmla="*/ 30730 h 1157942"/>
                  <a:gd name="connsiteX2" fmla="*/ 381206 w 1243168"/>
                  <a:gd name="connsiteY2" fmla="*/ 206736 h 1157942"/>
                  <a:gd name="connsiteX3" fmla="*/ 442231 w 1243168"/>
                  <a:gd name="connsiteY3" fmla="*/ 221633 h 1157942"/>
                  <a:gd name="connsiteX4" fmla="*/ 547816 w 1243168"/>
                  <a:gd name="connsiteY4" fmla="*/ 281127 h 1157942"/>
                  <a:gd name="connsiteX5" fmla="*/ 570565 w 1243168"/>
                  <a:gd name="connsiteY5" fmla="*/ 307131 h 1157942"/>
                  <a:gd name="connsiteX6" fmla="*/ 1184400 w 1243168"/>
                  <a:gd name="connsiteY6" fmla="*/ 883409 h 1157942"/>
                  <a:gd name="connsiteX7" fmla="*/ 1197523 w 1243168"/>
                  <a:gd name="connsiteY7" fmla="*/ 1120858 h 1157942"/>
                  <a:gd name="connsiteX8" fmla="*/ 931383 w 1243168"/>
                  <a:gd name="connsiteY8" fmla="*/ 1091108 h 1157942"/>
                  <a:gd name="connsiteX9" fmla="*/ 470898 w 1243168"/>
                  <a:gd name="connsiteY9" fmla="*/ 533274 h 1157942"/>
                  <a:gd name="connsiteX10" fmla="*/ 416052 w 1243168"/>
                  <a:gd name="connsiteY10" fmla="*/ 556215 h 1157942"/>
                  <a:gd name="connsiteX11" fmla="*/ 299481 w 1243168"/>
                  <a:gd name="connsiteY11" fmla="*/ 570817 h 1157942"/>
                  <a:gd name="connsiteX12" fmla="*/ 0 w 1243168"/>
                  <a:gd name="connsiteY12" fmla="*/ 385012 h 1157942"/>
                  <a:gd name="connsiteX13" fmla="*/ 87716 w 1243168"/>
                  <a:gd name="connsiteY13" fmla="*/ 253628 h 1157942"/>
                  <a:gd name="connsiteX14" fmla="*/ 182909 w 1243168"/>
                  <a:gd name="connsiteY14" fmla="*/ 213808 h 1157942"/>
                  <a:gd name="connsiteX15" fmla="*/ 203338 w 1243168"/>
                  <a:gd name="connsiteY15" fmla="*/ 211250 h 1157942"/>
                  <a:gd name="connsiteX16" fmla="*/ 141229 w 1243168"/>
                  <a:gd name="connsiteY16" fmla="*/ 95463 h 1157942"/>
                  <a:gd name="connsiteX17" fmla="*/ 167471 w 1243168"/>
                  <a:gd name="connsiteY17" fmla="*/ 11448 h 11579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243168" h="1157942">
                    <a:moveTo>
                      <a:pt x="167471" y="11448"/>
                    </a:moveTo>
                    <a:cubicBezTo>
                      <a:pt x="198432" y="-6428"/>
                      <a:pt x="214859" y="-5767"/>
                      <a:pt x="253351" y="30730"/>
                    </a:cubicBezTo>
                    <a:lnTo>
                      <a:pt x="381206" y="206736"/>
                    </a:lnTo>
                    <a:lnTo>
                      <a:pt x="442231" y="221633"/>
                    </a:lnTo>
                    <a:cubicBezTo>
                      <a:pt x="484666" y="235935"/>
                      <a:pt x="520906" y="256415"/>
                      <a:pt x="547816" y="281127"/>
                    </a:cubicBezTo>
                    <a:lnTo>
                      <a:pt x="570565" y="307131"/>
                    </a:lnTo>
                    <a:lnTo>
                      <a:pt x="1184400" y="883409"/>
                    </a:lnTo>
                    <a:cubicBezTo>
                      <a:pt x="1254450" y="956243"/>
                      <a:pt x="1265627" y="1059395"/>
                      <a:pt x="1197523" y="1120858"/>
                    </a:cubicBezTo>
                    <a:cubicBezTo>
                      <a:pt x="1129417" y="1182321"/>
                      <a:pt x="1001432" y="1163939"/>
                      <a:pt x="931383" y="1091108"/>
                    </a:cubicBezTo>
                    <a:lnTo>
                      <a:pt x="470898" y="533274"/>
                    </a:lnTo>
                    <a:lnTo>
                      <a:pt x="416052" y="556215"/>
                    </a:lnTo>
                    <a:cubicBezTo>
                      <a:pt x="380223" y="565618"/>
                      <a:pt x="340831" y="570817"/>
                      <a:pt x="299481" y="570817"/>
                    </a:cubicBezTo>
                    <a:cubicBezTo>
                      <a:pt x="134082" y="570817"/>
                      <a:pt x="0" y="487629"/>
                      <a:pt x="0" y="385012"/>
                    </a:cubicBezTo>
                    <a:cubicBezTo>
                      <a:pt x="1" y="333703"/>
                      <a:pt x="33521" y="287252"/>
                      <a:pt x="87716" y="253628"/>
                    </a:cubicBezTo>
                    <a:cubicBezTo>
                      <a:pt x="114814" y="236816"/>
                      <a:pt x="147080" y="223211"/>
                      <a:pt x="182909" y="213808"/>
                    </a:cubicBezTo>
                    <a:lnTo>
                      <a:pt x="203338" y="211250"/>
                    </a:lnTo>
                    <a:lnTo>
                      <a:pt x="141229" y="95463"/>
                    </a:lnTo>
                    <a:cubicBezTo>
                      <a:pt x="124760" y="66938"/>
                      <a:pt x="136509" y="29323"/>
                      <a:pt x="167471" y="1144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94" name="グループ化 193">
                <a:extLst>
                  <a:ext uri="{FF2B5EF4-FFF2-40B4-BE49-F238E27FC236}">
                    <a16:creationId xmlns:a16="http://schemas.microsoft.com/office/drawing/2014/main" id="{276389A4-00C9-669C-AA5E-94D3A6966B1A}"/>
                  </a:ext>
                </a:extLst>
              </p:cNvPr>
              <p:cNvGrpSpPr/>
              <p:nvPr/>
            </p:nvGrpSpPr>
            <p:grpSpPr>
              <a:xfrm>
                <a:off x="3535136" y="5569681"/>
                <a:ext cx="536686" cy="555291"/>
                <a:chOff x="4768782" y="4875188"/>
                <a:chExt cx="536686" cy="555291"/>
              </a:xfrm>
            </p:grpSpPr>
            <p:sp>
              <p:nvSpPr>
                <p:cNvPr id="195" name="四角形: 角を丸くする 89">
                  <a:extLst>
                    <a:ext uri="{FF2B5EF4-FFF2-40B4-BE49-F238E27FC236}">
                      <a16:creationId xmlns:a16="http://schemas.microsoft.com/office/drawing/2014/main" id="{BAE00452-099F-B7F5-4DC1-5F8768018C9F}"/>
                    </a:ext>
                  </a:extLst>
                </p:cNvPr>
                <p:cNvSpPr/>
                <p:nvPr/>
              </p:nvSpPr>
              <p:spPr>
                <a:xfrm rot="2700000">
                  <a:off x="4840970" y="5046836"/>
                  <a:ext cx="416968" cy="85726"/>
                </a:xfrm>
                <a:custGeom>
                  <a:avLst/>
                  <a:gdLst>
                    <a:gd name="connsiteX0" fmla="*/ 0 w 456706"/>
                    <a:gd name="connsiteY0" fmla="*/ 42863 h 85725"/>
                    <a:gd name="connsiteX1" fmla="*/ 42863 w 456706"/>
                    <a:gd name="connsiteY1" fmla="*/ 0 h 85725"/>
                    <a:gd name="connsiteX2" fmla="*/ 413844 w 456706"/>
                    <a:gd name="connsiteY2" fmla="*/ 0 h 85725"/>
                    <a:gd name="connsiteX3" fmla="*/ 456707 w 456706"/>
                    <a:gd name="connsiteY3" fmla="*/ 42863 h 85725"/>
                    <a:gd name="connsiteX4" fmla="*/ 456706 w 456706"/>
                    <a:gd name="connsiteY4" fmla="*/ 42863 h 85725"/>
                    <a:gd name="connsiteX5" fmla="*/ 413843 w 456706"/>
                    <a:gd name="connsiteY5" fmla="*/ 85726 h 85725"/>
                    <a:gd name="connsiteX6" fmla="*/ 42863 w 456706"/>
                    <a:gd name="connsiteY6" fmla="*/ 85725 h 85725"/>
                    <a:gd name="connsiteX7" fmla="*/ 0 w 456706"/>
                    <a:gd name="connsiteY7" fmla="*/ 42862 h 85725"/>
                    <a:gd name="connsiteX8" fmla="*/ 0 w 456706"/>
                    <a:gd name="connsiteY8" fmla="*/ 42863 h 85725"/>
                    <a:gd name="connsiteX0" fmla="*/ 456706 w 548146"/>
                    <a:gd name="connsiteY0" fmla="*/ 42863 h 134303"/>
                    <a:gd name="connsiteX1" fmla="*/ 413843 w 548146"/>
                    <a:gd name="connsiteY1" fmla="*/ 85726 h 134303"/>
                    <a:gd name="connsiteX2" fmla="*/ 42863 w 548146"/>
                    <a:gd name="connsiteY2" fmla="*/ 85725 h 134303"/>
                    <a:gd name="connsiteX3" fmla="*/ 0 w 548146"/>
                    <a:gd name="connsiteY3" fmla="*/ 42862 h 134303"/>
                    <a:gd name="connsiteX4" fmla="*/ 0 w 548146"/>
                    <a:gd name="connsiteY4" fmla="*/ 42863 h 134303"/>
                    <a:gd name="connsiteX5" fmla="*/ 42863 w 548146"/>
                    <a:gd name="connsiteY5" fmla="*/ 0 h 134303"/>
                    <a:gd name="connsiteX6" fmla="*/ 413844 w 548146"/>
                    <a:gd name="connsiteY6" fmla="*/ 0 h 134303"/>
                    <a:gd name="connsiteX7" fmla="*/ 456707 w 548146"/>
                    <a:gd name="connsiteY7" fmla="*/ 42863 h 134303"/>
                    <a:gd name="connsiteX8" fmla="*/ 548146 w 548146"/>
                    <a:gd name="connsiteY8" fmla="*/ 134303 h 134303"/>
                    <a:gd name="connsiteX0" fmla="*/ 456706 w 456707"/>
                    <a:gd name="connsiteY0" fmla="*/ 42863 h 85726"/>
                    <a:gd name="connsiteX1" fmla="*/ 413843 w 456707"/>
                    <a:gd name="connsiteY1" fmla="*/ 85726 h 85726"/>
                    <a:gd name="connsiteX2" fmla="*/ 42863 w 456707"/>
                    <a:gd name="connsiteY2" fmla="*/ 85725 h 85726"/>
                    <a:gd name="connsiteX3" fmla="*/ 0 w 456707"/>
                    <a:gd name="connsiteY3" fmla="*/ 42862 h 85726"/>
                    <a:gd name="connsiteX4" fmla="*/ 0 w 456707"/>
                    <a:gd name="connsiteY4" fmla="*/ 42863 h 85726"/>
                    <a:gd name="connsiteX5" fmla="*/ 42863 w 456707"/>
                    <a:gd name="connsiteY5" fmla="*/ 0 h 85726"/>
                    <a:gd name="connsiteX6" fmla="*/ 413844 w 456707"/>
                    <a:gd name="connsiteY6" fmla="*/ 0 h 85726"/>
                    <a:gd name="connsiteX7" fmla="*/ 456707 w 456707"/>
                    <a:gd name="connsiteY7" fmla="*/ 42863 h 85726"/>
                    <a:gd name="connsiteX0" fmla="*/ 456706 w 456706"/>
                    <a:gd name="connsiteY0" fmla="*/ 42863 h 85726"/>
                    <a:gd name="connsiteX1" fmla="*/ 413843 w 456706"/>
                    <a:gd name="connsiteY1" fmla="*/ 85726 h 85726"/>
                    <a:gd name="connsiteX2" fmla="*/ 42863 w 456706"/>
                    <a:gd name="connsiteY2" fmla="*/ 85725 h 85726"/>
                    <a:gd name="connsiteX3" fmla="*/ 0 w 456706"/>
                    <a:gd name="connsiteY3" fmla="*/ 42862 h 85726"/>
                    <a:gd name="connsiteX4" fmla="*/ 0 w 456706"/>
                    <a:gd name="connsiteY4" fmla="*/ 42863 h 85726"/>
                    <a:gd name="connsiteX5" fmla="*/ 42863 w 456706"/>
                    <a:gd name="connsiteY5" fmla="*/ 0 h 85726"/>
                    <a:gd name="connsiteX6" fmla="*/ 413844 w 456706"/>
                    <a:gd name="connsiteY6" fmla="*/ 0 h 85726"/>
                    <a:gd name="connsiteX0" fmla="*/ 413843 w 413844"/>
                    <a:gd name="connsiteY0" fmla="*/ 85726 h 85726"/>
                    <a:gd name="connsiteX1" fmla="*/ 42863 w 413844"/>
                    <a:gd name="connsiteY1" fmla="*/ 85725 h 85726"/>
                    <a:gd name="connsiteX2" fmla="*/ 0 w 413844"/>
                    <a:gd name="connsiteY2" fmla="*/ 42862 h 85726"/>
                    <a:gd name="connsiteX3" fmla="*/ 0 w 413844"/>
                    <a:gd name="connsiteY3" fmla="*/ 42863 h 85726"/>
                    <a:gd name="connsiteX4" fmla="*/ 42863 w 413844"/>
                    <a:gd name="connsiteY4" fmla="*/ 0 h 85726"/>
                    <a:gd name="connsiteX5" fmla="*/ 413844 w 413844"/>
                    <a:gd name="connsiteY5" fmla="*/ 0 h 857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13844" h="85726">
                      <a:moveTo>
                        <a:pt x="413843" y="85726"/>
                      </a:moveTo>
                      <a:lnTo>
                        <a:pt x="42863" y="85725"/>
                      </a:lnTo>
                      <a:cubicBezTo>
                        <a:pt x="19190" y="85725"/>
                        <a:pt x="0" y="66535"/>
                        <a:pt x="0" y="42862"/>
                      </a:cubicBezTo>
                      <a:lnTo>
                        <a:pt x="0" y="42863"/>
                      </a:lnTo>
                      <a:cubicBezTo>
                        <a:pt x="0" y="19190"/>
                        <a:pt x="19190" y="0"/>
                        <a:pt x="42863" y="0"/>
                      </a:cubicBezTo>
                      <a:lnTo>
                        <a:pt x="413844" y="0"/>
                      </a:lnTo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96" name="四角形: 角を丸くする 148">
                  <a:extLst>
                    <a:ext uri="{FF2B5EF4-FFF2-40B4-BE49-F238E27FC236}">
                      <a16:creationId xmlns:a16="http://schemas.microsoft.com/office/drawing/2014/main" id="{ACA0D959-E2D7-6C20-6030-BA2BDCEBCA0E}"/>
                    </a:ext>
                  </a:extLst>
                </p:cNvPr>
                <p:cNvSpPr/>
                <p:nvPr/>
              </p:nvSpPr>
              <p:spPr>
                <a:xfrm rot="2700000">
                  <a:off x="4723049" y="5049241"/>
                  <a:ext cx="458866" cy="110760"/>
                </a:xfrm>
                <a:custGeom>
                  <a:avLst/>
                  <a:gdLst>
                    <a:gd name="connsiteX0" fmla="*/ 0 w 511687"/>
                    <a:gd name="connsiteY0" fmla="*/ 55380 h 110759"/>
                    <a:gd name="connsiteX1" fmla="*/ 55380 w 511687"/>
                    <a:gd name="connsiteY1" fmla="*/ 0 h 110759"/>
                    <a:gd name="connsiteX2" fmla="*/ 456308 w 511687"/>
                    <a:gd name="connsiteY2" fmla="*/ 0 h 110759"/>
                    <a:gd name="connsiteX3" fmla="*/ 511688 w 511687"/>
                    <a:gd name="connsiteY3" fmla="*/ 55380 h 110759"/>
                    <a:gd name="connsiteX4" fmla="*/ 511687 w 511687"/>
                    <a:gd name="connsiteY4" fmla="*/ 55380 h 110759"/>
                    <a:gd name="connsiteX5" fmla="*/ 456307 w 511687"/>
                    <a:gd name="connsiteY5" fmla="*/ 110760 h 110759"/>
                    <a:gd name="connsiteX6" fmla="*/ 55380 w 511687"/>
                    <a:gd name="connsiteY6" fmla="*/ 110759 h 110759"/>
                    <a:gd name="connsiteX7" fmla="*/ 0 w 511687"/>
                    <a:gd name="connsiteY7" fmla="*/ 55379 h 110759"/>
                    <a:gd name="connsiteX8" fmla="*/ 0 w 511687"/>
                    <a:gd name="connsiteY8" fmla="*/ 55380 h 110759"/>
                    <a:gd name="connsiteX0" fmla="*/ 511687 w 603127"/>
                    <a:gd name="connsiteY0" fmla="*/ 55380 h 146820"/>
                    <a:gd name="connsiteX1" fmla="*/ 456307 w 603127"/>
                    <a:gd name="connsiteY1" fmla="*/ 110760 h 146820"/>
                    <a:gd name="connsiteX2" fmla="*/ 55380 w 603127"/>
                    <a:gd name="connsiteY2" fmla="*/ 110759 h 146820"/>
                    <a:gd name="connsiteX3" fmla="*/ 0 w 603127"/>
                    <a:gd name="connsiteY3" fmla="*/ 55379 h 146820"/>
                    <a:gd name="connsiteX4" fmla="*/ 0 w 603127"/>
                    <a:gd name="connsiteY4" fmla="*/ 55380 h 146820"/>
                    <a:gd name="connsiteX5" fmla="*/ 55380 w 603127"/>
                    <a:gd name="connsiteY5" fmla="*/ 0 h 146820"/>
                    <a:gd name="connsiteX6" fmla="*/ 456308 w 603127"/>
                    <a:gd name="connsiteY6" fmla="*/ 0 h 146820"/>
                    <a:gd name="connsiteX7" fmla="*/ 511688 w 603127"/>
                    <a:gd name="connsiteY7" fmla="*/ 55380 h 146820"/>
                    <a:gd name="connsiteX8" fmla="*/ 603127 w 603127"/>
                    <a:gd name="connsiteY8" fmla="*/ 146820 h 146820"/>
                    <a:gd name="connsiteX0" fmla="*/ 511687 w 511688"/>
                    <a:gd name="connsiteY0" fmla="*/ 55380 h 110760"/>
                    <a:gd name="connsiteX1" fmla="*/ 456307 w 511688"/>
                    <a:gd name="connsiteY1" fmla="*/ 110760 h 110760"/>
                    <a:gd name="connsiteX2" fmla="*/ 55380 w 511688"/>
                    <a:gd name="connsiteY2" fmla="*/ 110759 h 110760"/>
                    <a:gd name="connsiteX3" fmla="*/ 0 w 511688"/>
                    <a:gd name="connsiteY3" fmla="*/ 55379 h 110760"/>
                    <a:gd name="connsiteX4" fmla="*/ 0 w 511688"/>
                    <a:gd name="connsiteY4" fmla="*/ 55380 h 110760"/>
                    <a:gd name="connsiteX5" fmla="*/ 55380 w 511688"/>
                    <a:gd name="connsiteY5" fmla="*/ 0 h 110760"/>
                    <a:gd name="connsiteX6" fmla="*/ 456308 w 511688"/>
                    <a:gd name="connsiteY6" fmla="*/ 0 h 110760"/>
                    <a:gd name="connsiteX7" fmla="*/ 511688 w 511688"/>
                    <a:gd name="connsiteY7" fmla="*/ 55380 h 110760"/>
                    <a:gd name="connsiteX0" fmla="*/ 511687 w 511687"/>
                    <a:gd name="connsiteY0" fmla="*/ 55380 h 110760"/>
                    <a:gd name="connsiteX1" fmla="*/ 456307 w 511687"/>
                    <a:gd name="connsiteY1" fmla="*/ 110760 h 110760"/>
                    <a:gd name="connsiteX2" fmla="*/ 55380 w 511687"/>
                    <a:gd name="connsiteY2" fmla="*/ 110759 h 110760"/>
                    <a:gd name="connsiteX3" fmla="*/ 0 w 511687"/>
                    <a:gd name="connsiteY3" fmla="*/ 55379 h 110760"/>
                    <a:gd name="connsiteX4" fmla="*/ 0 w 511687"/>
                    <a:gd name="connsiteY4" fmla="*/ 55380 h 110760"/>
                    <a:gd name="connsiteX5" fmla="*/ 55380 w 511687"/>
                    <a:gd name="connsiteY5" fmla="*/ 0 h 110760"/>
                    <a:gd name="connsiteX6" fmla="*/ 456308 w 511687"/>
                    <a:gd name="connsiteY6" fmla="*/ 0 h 110760"/>
                    <a:gd name="connsiteX0" fmla="*/ 456307 w 456308"/>
                    <a:gd name="connsiteY0" fmla="*/ 110760 h 110760"/>
                    <a:gd name="connsiteX1" fmla="*/ 55380 w 456308"/>
                    <a:gd name="connsiteY1" fmla="*/ 110759 h 110760"/>
                    <a:gd name="connsiteX2" fmla="*/ 0 w 456308"/>
                    <a:gd name="connsiteY2" fmla="*/ 55379 h 110760"/>
                    <a:gd name="connsiteX3" fmla="*/ 0 w 456308"/>
                    <a:gd name="connsiteY3" fmla="*/ 55380 h 110760"/>
                    <a:gd name="connsiteX4" fmla="*/ 55380 w 456308"/>
                    <a:gd name="connsiteY4" fmla="*/ 0 h 110760"/>
                    <a:gd name="connsiteX5" fmla="*/ 456308 w 456308"/>
                    <a:gd name="connsiteY5" fmla="*/ 0 h 110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56308" h="110760">
                      <a:moveTo>
                        <a:pt x="456307" y="110760"/>
                      </a:moveTo>
                      <a:lnTo>
                        <a:pt x="55380" y="110759"/>
                      </a:lnTo>
                      <a:cubicBezTo>
                        <a:pt x="24794" y="110759"/>
                        <a:pt x="0" y="85965"/>
                        <a:pt x="0" y="55379"/>
                      </a:cubicBezTo>
                      <a:lnTo>
                        <a:pt x="0" y="55380"/>
                      </a:lnTo>
                      <a:cubicBezTo>
                        <a:pt x="0" y="24794"/>
                        <a:pt x="24794" y="0"/>
                        <a:pt x="55380" y="0"/>
                      </a:cubicBezTo>
                      <a:lnTo>
                        <a:pt x="456308" y="0"/>
                      </a:lnTo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97" name="四角形: 角を丸くする 149">
                  <a:extLst>
                    <a:ext uri="{FF2B5EF4-FFF2-40B4-BE49-F238E27FC236}">
                      <a16:creationId xmlns:a16="http://schemas.microsoft.com/office/drawing/2014/main" id="{6E640EE7-58FA-6082-A24C-4819595A96FC}"/>
                    </a:ext>
                  </a:extLst>
                </p:cNvPr>
                <p:cNvSpPr/>
                <p:nvPr/>
              </p:nvSpPr>
              <p:spPr>
                <a:xfrm rot="2700000">
                  <a:off x="4720111" y="5135433"/>
                  <a:ext cx="394135" cy="104024"/>
                </a:xfrm>
                <a:custGeom>
                  <a:avLst/>
                  <a:gdLst>
                    <a:gd name="connsiteX0" fmla="*/ 0 w 451259"/>
                    <a:gd name="connsiteY0" fmla="*/ 52012 h 104023"/>
                    <a:gd name="connsiteX1" fmla="*/ 52012 w 451259"/>
                    <a:gd name="connsiteY1" fmla="*/ 0 h 104023"/>
                    <a:gd name="connsiteX2" fmla="*/ 399248 w 451259"/>
                    <a:gd name="connsiteY2" fmla="*/ 0 h 104023"/>
                    <a:gd name="connsiteX3" fmla="*/ 451260 w 451259"/>
                    <a:gd name="connsiteY3" fmla="*/ 52012 h 104023"/>
                    <a:gd name="connsiteX4" fmla="*/ 451259 w 451259"/>
                    <a:gd name="connsiteY4" fmla="*/ 52012 h 104023"/>
                    <a:gd name="connsiteX5" fmla="*/ 399247 w 451259"/>
                    <a:gd name="connsiteY5" fmla="*/ 104024 h 104023"/>
                    <a:gd name="connsiteX6" fmla="*/ 52012 w 451259"/>
                    <a:gd name="connsiteY6" fmla="*/ 104023 h 104023"/>
                    <a:gd name="connsiteX7" fmla="*/ 0 w 451259"/>
                    <a:gd name="connsiteY7" fmla="*/ 52011 h 104023"/>
                    <a:gd name="connsiteX8" fmla="*/ 0 w 451259"/>
                    <a:gd name="connsiteY8" fmla="*/ 52012 h 104023"/>
                    <a:gd name="connsiteX0" fmla="*/ 451259 w 542699"/>
                    <a:gd name="connsiteY0" fmla="*/ 52012 h 143452"/>
                    <a:gd name="connsiteX1" fmla="*/ 399247 w 542699"/>
                    <a:gd name="connsiteY1" fmla="*/ 104024 h 143452"/>
                    <a:gd name="connsiteX2" fmla="*/ 52012 w 542699"/>
                    <a:gd name="connsiteY2" fmla="*/ 104023 h 143452"/>
                    <a:gd name="connsiteX3" fmla="*/ 0 w 542699"/>
                    <a:gd name="connsiteY3" fmla="*/ 52011 h 143452"/>
                    <a:gd name="connsiteX4" fmla="*/ 0 w 542699"/>
                    <a:gd name="connsiteY4" fmla="*/ 52012 h 143452"/>
                    <a:gd name="connsiteX5" fmla="*/ 52012 w 542699"/>
                    <a:gd name="connsiteY5" fmla="*/ 0 h 143452"/>
                    <a:gd name="connsiteX6" fmla="*/ 399248 w 542699"/>
                    <a:gd name="connsiteY6" fmla="*/ 0 h 143452"/>
                    <a:gd name="connsiteX7" fmla="*/ 451260 w 542699"/>
                    <a:gd name="connsiteY7" fmla="*/ 52012 h 143452"/>
                    <a:gd name="connsiteX8" fmla="*/ 542699 w 542699"/>
                    <a:gd name="connsiteY8" fmla="*/ 143452 h 143452"/>
                    <a:gd name="connsiteX0" fmla="*/ 451259 w 451260"/>
                    <a:gd name="connsiteY0" fmla="*/ 52012 h 104024"/>
                    <a:gd name="connsiteX1" fmla="*/ 399247 w 451260"/>
                    <a:gd name="connsiteY1" fmla="*/ 104024 h 104024"/>
                    <a:gd name="connsiteX2" fmla="*/ 52012 w 451260"/>
                    <a:gd name="connsiteY2" fmla="*/ 104023 h 104024"/>
                    <a:gd name="connsiteX3" fmla="*/ 0 w 451260"/>
                    <a:gd name="connsiteY3" fmla="*/ 52011 h 104024"/>
                    <a:gd name="connsiteX4" fmla="*/ 0 w 451260"/>
                    <a:gd name="connsiteY4" fmla="*/ 52012 h 104024"/>
                    <a:gd name="connsiteX5" fmla="*/ 52012 w 451260"/>
                    <a:gd name="connsiteY5" fmla="*/ 0 h 104024"/>
                    <a:gd name="connsiteX6" fmla="*/ 399248 w 451260"/>
                    <a:gd name="connsiteY6" fmla="*/ 0 h 104024"/>
                    <a:gd name="connsiteX7" fmla="*/ 451260 w 451260"/>
                    <a:gd name="connsiteY7" fmla="*/ 52012 h 104024"/>
                    <a:gd name="connsiteX0" fmla="*/ 451259 w 451259"/>
                    <a:gd name="connsiteY0" fmla="*/ 52012 h 104024"/>
                    <a:gd name="connsiteX1" fmla="*/ 399247 w 451259"/>
                    <a:gd name="connsiteY1" fmla="*/ 104024 h 104024"/>
                    <a:gd name="connsiteX2" fmla="*/ 52012 w 451259"/>
                    <a:gd name="connsiteY2" fmla="*/ 104023 h 104024"/>
                    <a:gd name="connsiteX3" fmla="*/ 0 w 451259"/>
                    <a:gd name="connsiteY3" fmla="*/ 52011 h 104024"/>
                    <a:gd name="connsiteX4" fmla="*/ 0 w 451259"/>
                    <a:gd name="connsiteY4" fmla="*/ 52012 h 104024"/>
                    <a:gd name="connsiteX5" fmla="*/ 52012 w 451259"/>
                    <a:gd name="connsiteY5" fmla="*/ 0 h 104024"/>
                    <a:gd name="connsiteX6" fmla="*/ 399248 w 451259"/>
                    <a:gd name="connsiteY6" fmla="*/ 0 h 104024"/>
                    <a:gd name="connsiteX0" fmla="*/ 399247 w 399248"/>
                    <a:gd name="connsiteY0" fmla="*/ 104024 h 104024"/>
                    <a:gd name="connsiteX1" fmla="*/ 52012 w 399248"/>
                    <a:gd name="connsiteY1" fmla="*/ 104023 h 104024"/>
                    <a:gd name="connsiteX2" fmla="*/ 0 w 399248"/>
                    <a:gd name="connsiteY2" fmla="*/ 52011 h 104024"/>
                    <a:gd name="connsiteX3" fmla="*/ 0 w 399248"/>
                    <a:gd name="connsiteY3" fmla="*/ 52012 h 104024"/>
                    <a:gd name="connsiteX4" fmla="*/ 52012 w 399248"/>
                    <a:gd name="connsiteY4" fmla="*/ 0 h 104024"/>
                    <a:gd name="connsiteX5" fmla="*/ 399248 w 399248"/>
                    <a:gd name="connsiteY5" fmla="*/ 0 h 104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99248" h="104024">
                      <a:moveTo>
                        <a:pt x="399247" y="104024"/>
                      </a:moveTo>
                      <a:lnTo>
                        <a:pt x="52012" y="104023"/>
                      </a:lnTo>
                      <a:cubicBezTo>
                        <a:pt x="23287" y="104023"/>
                        <a:pt x="0" y="80736"/>
                        <a:pt x="0" y="52011"/>
                      </a:cubicBezTo>
                      <a:lnTo>
                        <a:pt x="0" y="52012"/>
                      </a:lnTo>
                      <a:cubicBezTo>
                        <a:pt x="0" y="23287"/>
                        <a:pt x="23287" y="0"/>
                        <a:pt x="52012" y="0"/>
                      </a:cubicBezTo>
                      <a:lnTo>
                        <a:pt x="399248" y="0"/>
                      </a:lnTo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98" name="四角形: 角を丸くする 150">
                  <a:extLst>
                    <a:ext uri="{FF2B5EF4-FFF2-40B4-BE49-F238E27FC236}">
                      <a16:creationId xmlns:a16="http://schemas.microsoft.com/office/drawing/2014/main" id="{A881A18B-CEEF-B9F8-516E-89888F26C4CF}"/>
                    </a:ext>
                  </a:extLst>
                </p:cNvPr>
                <p:cNvSpPr/>
                <p:nvPr/>
              </p:nvSpPr>
              <p:spPr>
                <a:xfrm rot="2431359">
                  <a:off x="4768782" y="5253475"/>
                  <a:ext cx="317373" cy="90726"/>
                </a:xfrm>
                <a:custGeom>
                  <a:avLst/>
                  <a:gdLst>
                    <a:gd name="connsiteX0" fmla="*/ 0 w 384530"/>
                    <a:gd name="connsiteY0" fmla="*/ 46631 h 93261"/>
                    <a:gd name="connsiteX1" fmla="*/ 46631 w 384530"/>
                    <a:gd name="connsiteY1" fmla="*/ 0 h 93261"/>
                    <a:gd name="connsiteX2" fmla="*/ 337900 w 384530"/>
                    <a:gd name="connsiteY2" fmla="*/ 0 h 93261"/>
                    <a:gd name="connsiteX3" fmla="*/ 384531 w 384530"/>
                    <a:gd name="connsiteY3" fmla="*/ 46631 h 93261"/>
                    <a:gd name="connsiteX4" fmla="*/ 384530 w 384530"/>
                    <a:gd name="connsiteY4" fmla="*/ 46631 h 93261"/>
                    <a:gd name="connsiteX5" fmla="*/ 337899 w 384530"/>
                    <a:gd name="connsiteY5" fmla="*/ 93262 h 93261"/>
                    <a:gd name="connsiteX6" fmla="*/ 46631 w 384530"/>
                    <a:gd name="connsiteY6" fmla="*/ 93261 h 93261"/>
                    <a:gd name="connsiteX7" fmla="*/ 0 w 384530"/>
                    <a:gd name="connsiteY7" fmla="*/ 46630 h 93261"/>
                    <a:gd name="connsiteX8" fmla="*/ 0 w 384530"/>
                    <a:gd name="connsiteY8" fmla="*/ 46631 h 93261"/>
                    <a:gd name="connsiteX0" fmla="*/ 384530 w 475970"/>
                    <a:gd name="connsiteY0" fmla="*/ 46631 h 138071"/>
                    <a:gd name="connsiteX1" fmla="*/ 337899 w 475970"/>
                    <a:gd name="connsiteY1" fmla="*/ 93262 h 138071"/>
                    <a:gd name="connsiteX2" fmla="*/ 46631 w 475970"/>
                    <a:gd name="connsiteY2" fmla="*/ 93261 h 138071"/>
                    <a:gd name="connsiteX3" fmla="*/ 0 w 475970"/>
                    <a:gd name="connsiteY3" fmla="*/ 46630 h 138071"/>
                    <a:gd name="connsiteX4" fmla="*/ 0 w 475970"/>
                    <a:gd name="connsiteY4" fmla="*/ 46631 h 138071"/>
                    <a:gd name="connsiteX5" fmla="*/ 46631 w 475970"/>
                    <a:gd name="connsiteY5" fmla="*/ 0 h 138071"/>
                    <a:gd name="connsiteX6" fmla="*/ 337900 w 475970"/>
                    <a:gd name="connsiteY6" fmla="*/ 0 h 138071"/>
                    <a:gd name="connsiteX7" fmla="*/ 384531 w 475970"/>
                    <a:gd name="connsiteY7" fmla="*/ 46631 h 138071"/>
                    <a:gd name="connsiteX8" fmla="*/ 475970 w 475970"/>
                    <a:gd name="connsiteY8" fmla="*/ 138071 h 138071"/>
                    <a:gd name="connsiteX0" fmla="*/ 384530 w 482422"/>
                    <a:gd name="connsiteY0" fmla="*/ 46631 h 141952"/>
                    <a:gd name="connsiteX1" fmla="*/ 337899 w 482422"/>
                    <a:gd name="connsiteY1" fmla="*/ 93262 h 141952"/>
                    <a:gd name="connsiteX2" fmla="*/ 46631 w 482422"/>
                    <a:gd name="connsiteY2" fmla="*/ 93261 h 141952"/>
                    <a:gd name="connsiteX3" fmla="*/ 0 w 482422"/>
                    <a:gd name="connsiteY3" fmla="*/ 46630 h 141952"/>
                    <a:gd name="connsiteX4" fmla="*/ 0 w 482422"/>
                    <a:gd name="connsiteY4" fmla="*/ 46631 h 141952"/>
                    <a:gd name="connsiteX5" fmla="*/ 46631 w 482422"/>
                    <a:gd name="connsiteY5" fmla="*/ 0 h 141952"/>
                    <a:gd name="connsiteX6" fmla="*/ 337900 w 482422"/>
                    <a:gd name="connsiteY6" fmla="*/ 0 h 141952"/>
                    <a:gd name="connsiteX7" fmla="*/ 384531 w 482422"/>
                    <a:gd name="connsiteY7" fmla="*/ 46631 h 141952"/>
                    <a:gd name="connsiteX8" fmla="*/ 482422 w 482422"/>
                    <a:gd name="connsiteY8" fmla="*/ 141952 h 141952"/>
                    <a:gd name="connsiteX0" fmla="*/ 384530 w 384531"/>
                    <a:gd name="connsiteY0" fmla="*/ 46631 h 93262"/>
                    <a:gd name="connsiteX1" fmla="*/ 337899 w 384531"/>
                    <a:gd name="connsiteY1" fmla="*/ 93262 h 93262"/>
                    <a:gd name="connsiteX2" fmla="*/ 46631 w 384531"/>
                    <a:gd name="connsiteY2" fmla="*/ 93261 h 93262"/>
                    <a:gd name="connsiteX3" fmla="*/ 0 w 384531"/>
                    <a:gd name="connsiteY3" fmla="*/ 46630 h 93262"/>
                    <a:gd name="connsiteX4" fmla="*/ 0 w 384531"/>
                    <a:gd name="connsiteY4" fmla="*/ 46631 h 93262"/>
                    <a:gd name="connsiteX5" fmla="*/ 46631 w 384531"/>
                    <a:gd name="connsiteY5" fmla="*/ 0 h 93262"/>
                    <a:gd name="connsiteX6" fmla="*/ 337900 w 384531"/>
                    <a:gd name="connsiteY6" fmla="*/ 0 h 93262"/>
                    <a:gd name="connsiteX7" fmla="*/ 384531 w 384531"/>
                    <a:gd name="connsiteY7" fmla="*/ 46631 h 93262"/>
                    <a:gd name="connsiteX0" fmla="*/ 384530 w 384530"/>
                    <a:gd name="connsiteY0" fmla="*/ 46631 h 93262"/>
                    <a:gd name="connsiteX1" fmla="*/ 337899 w 384530"/>
                    <a:gd name="connsiteY1" fmla="*/ 93262 h 93262"/>
                    <a:gd name="connsiteX2" fmla="*/ 46631 w 384530"/>
                    <a:gd name="connsiteY2" fmla="*/ 93261 h 93262"/>
                    <a:gd name="connsiteX3" fmla="*/ 0 w 384530"/>
                    <a:gd name="connsiteY3" fmla="*/ 46630 h 93262"/>
                    <a:gd name="connsiteX4" fmla="*/ 0 w 384530"/>
                    <a:gd name="connsiteY4" fmla="*/ 46631 h 93262"/>
                    <a:gd name="connsiteX5" fmla="*/ 46631 w 384530"/>
                    <a:gd name="connsiteY5" fmla="*/ 0 h 93262"/>
                    <a:gd name="connsiteX6" fmla="*/ 337900 w 384530"/>
                    <a:gd name="connsiteY6" fmla="*/ 0 h 93262"/>
                    <a:gd name="connsiteX0" fmla="*/ 337899 w 337900"/>
                    <a:gd name="connsiteY0" fmla="*/ 93262 h 93262"/>
                    <a:gd name="connsiteX1" fmla="*/ 46631 w 337900"/>
                    <a:gd name="connsiteY1" fmla="*/ 93261 h 93262"/>
                    <a:gd name="connsiteX2" fmla="*/ 0 w 337900"/>
                    <a:gd name="connsiteY2" fmla="*/ 46630 h 93262"/>
                    <a:gd name="connsiteX3" fmla="*/ 0 w 337900"/>
                    <a:gd name="connsiteY3" fmla="*/ 46631 h 93262"/>
                    <a:gd name="connsiteX4" fmla="*/ 46631 w 337900"/>
                    <a:gd name="connsiteY4" fmla="*/ 0 h 93262"/>
                    <a:gd name="connsiteX5" fmla="*/ 337900 w 337900"/>
                    <a:gd name="connsiteY5" fmla="*/ 0 h 932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37900" h="93262">
                      <a:moveTo>
                        <a:pt x="337899" y="93262"/>
                      </a:moveTo>
                      <a:lnTo>
                        <a:pt x="46631" y="93261"/>
                      </a:lnTo>
                      <a:cubicBezTo>
                        <a:pt x="20877" y="93261"/>
                        <a:pt x="0" y="72384"/>
                        <a:pt x="0" y="46630"/>
                      </a:cubicBezTo>
                      <a:lnTo>
                        <a:pt x="0" y="46631"/>
                      </a:lnTo>
                      <a:cubicBezTo>
                        <a:pt x="0" y="20877"/>
                        <a:pt x="20877" y="0"/>
                        <a:pt x="46631" y="0"/>
                      </a:cubicBezTo>
                      <a:lnTo>
                        <a:pt x="337900" y="0"/>
                      </a:lnTo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99" name="楕円 198">
                  <a:extLst>
                    <a:ext uri="{FF2B5EF4-FFF2-40B4-BE49-F238E27FC236}">
                      <a16:creationId xmlns:a16="http://schemas.microsoft.com/office/drawing/2014/main" id="{06E98377-3416-B911-EB63-16FA9D64083B}"/>
                    </a:ext>
                  </a:extLst>
                </p:cNvPr>
                <p:cNvSpPr/>
                <p:nvPr/>
              </p:nvSpPr>
              <p:spPr>
                <a:xfrm rot="18900000">
                  <a:off x="5025038" y="5206058"/>
                  <a:ext cx="280430" cy="224421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192" name="四角形: 上の 2 つの角を丸める 191">
              <a:extLst>
                <a:ext uri="{FF2B5EF4-FFF2-40B4-BE49-F238E27FC236}">
                  <a16:creationId xmlns:a16="http://schemas.microsoft.com/office/drawing/2014/main" id="{DD849F3D-E914-4A36-2131-5CB2EE1DDFD6}"/>
                </a:ext>
              </a:extLst>
            </p:cNvPr>
            <p:cNvSpPr/>
            <p:nvPr/>
          </p:nvSpPr>
          <p:spPr bwMode="auto">
            <a:xfrm rot="9045095">
              <a:off x="8138417" y="3514521"/>
              <a:ext cx="240790" cy="502521"/>
            </a:xfrm>
            <a:prstGeom prst="round2SameRect">
              <a:avLst>
                <a:gd name="adj1" fmla="val 50000"/>
                <a:gd name="adj2" fmla="val 0"/>
              </a:avLst>
            </a:prstGeom>
            <a:pattFill prst="dkVert">
              <a:fgClr>
                <a:srgbClr val="00B0F0"/>
              </a:fgClr>
              <a:bgClr>
                <a:schemeClr val="accent5">
                  <a:lumMod val="90000"/>
                </a:schemeClr>
              </a:bgClr>
            </a:patt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38652079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</Words>
  <Application>Microsoft Office PowerPoint</Application>
  <PresentationFormat>A4 210 x 297 mm</PresentationFormat>
  <Paragraphs>10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poph06_お子様連れ歓迎</dc:title>
  <dc:subject>poph06_お子様連れ歓迎</dc:subject>
  <dc:creator>でじけろお</dc:creator>
  <cp:lastModifiedBy/>
  <cp:revision>1</cp:revision>
  <dcterms:created xsi:type="dcterms:W3CDTF">2014-12-04T06:28:15Z</dcterms:created>
  <dcterms:modified xsi:type="dcterms:W3CDTF">2024-12-22T06:29:47Z</dcterms:modified>
  <cp:version>1</cp:version>
</cp:coreProperties>
</file>