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4" r:id="rId3"/>
    <p:sldId id="331" r:id="rId4"/>
    <p:sldId id="337" r:id="rId5"/>
    <p:sldId id="335" r:id="rId6"/>
    <p:sldId id="33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6600"/>
    <a:srgbClr val="99CCFF"/>
    <a:srgbClr val="66CCFF"/>
    <a:srgbClr val="FF6600"/>
    <a:srgbClr val="FF3300"/>
    <a:srgbClr val="FF0000"/>
    <a:srgbClr val="339933"/>
    <a:srgbClr val="FF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9" d="100"/>
          <a:sy n="69" d="100"/>
        </p:scale>
        <p:origin x="84" y="22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92697" y="2933945"/>
            <a:ext cx="7520607" cy="27846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歓迎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FD24896-6366-AE4E-45FA-CDE27EF4E61A}"/>
              </a:ext>
            </a:extLst>
          </p:cNvPr>
          <p:cNvGrpSpPr/>
          <p:nvPr/>
        </p:nvGrpSpPr>
        <p:grpSpPr>
          <a:xfrm>
            <a:off x="168223" y="155044"/>
            <a:ext cx="9569248" cy="6509526"/>
            <a:chOff x="168223" y="155044"/>
            <a:chExt cx="9569248" cy="650952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4CB394E-F4AA-2C7A-AF1F-EC64B7EC5827}"/>
                </a:ext>
              </a:extLst>
            </p:cNvPr>
            <p:cNvGrpSpPr/>
            <p:nvPr/>
          </p:nvGrpSpPr>
          <p:grpSpPr>
            <a:xfrm>
              <a:off x="168223" y="155044"/>
              <a:ext cx="442832" cy="442833"/>
              <a:chOff x="4177516" y="876013"/>
              <a:chExt cx="1565362" cy="1565366"/>
            </a:xfrm>
          </p:grpSpPr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5F5E7F0E-8B00-5D28-1842-7DAAB88A69FC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36AB7044-6A2D-898B-595B-2BC6C29D049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9FAD5A1-D493-ACC4-AC05-C8679705A461}"/>
                </a:ext>
              </a:extLst>
            </p:cNvPr>
            <p:cNvGrpSpPr/>
            <p:nvPr/>
          </p:nvGrpSpPr>
          <p:grpSpPr>
            <a:xfrm>
              <a:off x="705071" y="155044"/>
              <a:ext cx="442832" cy="442833"/>
              <a:chOff x="4177516" y="876013"/>
              <a:chExt cx="1565362" cy="1565366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01A7602C-CF89-DA76-C389-22F517F7DA5B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105E86BC-CD4D-91EE-8237-850FC9F676C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B842A45A-4155-024E-9ECB-8979D05F1AFD}"/>
                </a:ext>
              </a:extLst>
            </p:cNvPr>
            <p:cNvGrpSpPr/>
            <p:nvPr/>
          </p:nvGrpSpPr>
          <p:grpSpPr>
            <a:xfrm>
              <a:off x="1241919" y="155044"/>
              <a:ext cx="442832" cy="442833"/>
              <a:chOff x="4177516" y="876013"/>
              <a:chExt cx="1565362" cy="1565366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BC32C4F5-B2A6-BCF1-5FE0-3A922F3825CC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63CB6C5D-8EE3-FFE8-579B-660F34C4172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DEB785ED-A891-21C2-BABF-E38CB4318617}"/>
                </a:ext>
              </a:extLst>
            </p:cNvPr>
            <p:cNvGrpSpPr/>
            <p:nvPr/>
          </p:nvGrpSpPr>
          <p:grpSpPr>
            <a:xfrm>
              <a:off x="1778767" y="155044"/>
              <a:ext cx="442832" cy="442833"/>
              <a:chOff x="4177516" y="876013"/>
              <a:chExt cx="1565362" cy="1565366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B76C7442-6DE6-4629-7021-2EB4E0F4B43C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14AA4957-E78B-D67A-AAA6-E9AF1D04CB1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41D3267-2EEC-9305-C2F4-7262AF2EB98C}"/>
                </a:ext>
              </a:extLst>
            </p:cNvPr>
            <p:cNvGrpSpPr/>
            <p:nvPr/>
          </p:nvGrpSpPr>
          <p:grpSpPr>
            <a:xfrm>
              <a:off x="2315615" y="155044"/>
              <a:ext cx="442832" cy="442833"/>
              <a:chOff x="4177516" y="876013"/>
              <a:chExt cx="1565362" cy="1565366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0005111E-BC7B-29A3-736D-F483F53191A5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52F2F24E-DAE2-81C6-9866-B459E947C01C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2E11D2DB-A873-0C2A-45EC-3F8E719A76A4}"/>
                </a:ext>
              </a:extLst>
            </p:cNvPr>
            <p:cNvGrpSpPr/>
            <p:nvPr/>
          </p:nvGrpSpPr>
          <p:grpSpPr>
            <a:xfrm>
              <a:off x="2852463" y="155044"/>
              <a:ext cx="442832" cy="442833"/>
              <a:chOff x="4177516" y="876013"/>
              <a:chExt cx="1565362" cy="1565366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091E20D0-7649-FED6-5359-F8FDB55D236C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125A497F-048C-0AD7-1D81-8BDD40ABB63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1C45A1E0-8018-C277-59CF-45C3EF9167F8}"/>
                </a:ext>
              </a:extLst>
            </p:cNvPr>
            <p:cNvGrpSpPr/>
            <p:nvPr/>
          </p:nvGrpSpPr>
          <p:grpSpPr>
            <a:xfrm>
              <a:off x="3389311" y="155044"/>
              <a:ext cx="442832" cy="442833"/>
              <a:chOff x="4177516" y="876013"/>
              <a:chExt cx="1565362" cy="1565366"/>
            </a:xfrm>
          </p:grpSpPr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D554071C-1C86-A5C2-A9AB-F1F0529C0EC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2CC6DED8-D428-1136-216D-29DFD447F0E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1AB0F5C9-EAEC-2C62-A140-2CCABDD960F6}"/>
                </a:ext>
              </a:extLst>
            </p:cNvPr>
            <p:cNvGrpSpPr/>
            <p:nvPr/>
          </p:nvGrpSpPr>
          <p:grpSpPr>
            <a:xfrm>
              <a:off x="3926159" y="155044"/>
              <a:ext cx="442832" cy="442833"/>
              <a:chOff x="4177516" y="876013"/>
              <a:chExt cx="1565362" cy="1565366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14882E80-F6B2-5EE9-01BC-7E3DA4920464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DC8E18AF-2683-B81B-9A3F-09E935DB827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4C6A63D-CDD8-C871-8C6D-B46BBAD455A1}"/>
                </a:ext>
              </a:extLst>
            </p:cNvPr>
            <p:cNvGrpSpPr/>
            <p:nvPr/>
          </p:nvGrpSpPr>
          <p:grpSpPr>
            <a:xfrm>
              <a:off x="4463007" y="155044"/>
              <a:ext cx="442832" cy="442833"/>
              <a:chOff x="4177516" y="876013"/>
              <a:chExt cx="1565362" cy="1565366"/>
            </a:xfrm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3E68A8B4-E5EE-928E-7619-DA0FE7C657D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8DD11250-4045-A76E-0A70-10C7E7C37B2C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2AEF6D2D-443C-A182-56D1-7AB2E45F0232}"/>
                </a:ext>
              </a:extLst>
            </p:cNvPr>
            <p:cNvGrpSpPr/>
            <p:nvPr/>
          </p:nvGrpSpPr>
          <p:grpSpPr>
            <a:xfrm>
              <a:off x="4999855" y="155044"/>
              <a:ext cx="442832" cy="442833"/>
              <a:chOff x="4177516" y="876013"/>
              <a:chExt cx="1565362" cy="1565366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3D684F6B-5691-550E-E1E0-D36C78B8AD8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3CCECF87-3F7A-7242-BCDB-F7956185426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5DB92FE3-AD36-49B1-C5EC-3F80F9421803}"/>
                </a:ext>
              </a:extLst>
            </p:cNvPr>
            <p:cNvGrpSpPr/>
            <p:nvPr/>
          </p:nvGrpSpPr>
          <p:grpSpPr>
            <a:xfrm>
              <a:off x="5536703" y="155044"/>
              <a:ext cx="442832" cy="442833"/>
              <a:chOff x="4177516" y="876013"/>
              <a:chExt cx="1565362" cy="1565366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6CFBD012-A197-F28B-550A-FE45028E9A7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84FFFA62-124F-EB50-C0EB-355EA95D056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7AAB4BCE-A5CE-2B43-A388-C92F89C706E3}"/>
                </a:ext>
              </a:extLst>
            </p:cNvPr>
            <p:cNvGrpSpPr/>
            <p:nvPr/>
          </p:nvGrpSpPr>
          <p:grpSpPr>
            <a:xfrm>
              <a:off x="6073551" y="155044"/>
              <a:ext cx="442832" cy="442833"/>
              <a:chOff x="4177516" y="876013"/>
              <a:chExt cx="1565362" cy="1565366"/>
            </a:xfrm>
          </p:grpSpPr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675CFE5C-69EB-DC07-A3C2-6CF15065DAA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31A0E1E8-0DF9-8CD4-8A25-A36750BB61BB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4D7E65F-37EE-99B2-2E4C-D10615FDCB4A}"/>
                </a:ext>
              </a:extLst>
            </p:cNvPr>
            <p:cNvGrpSpPr/>
            <p:nvPr/>
          </p:nvGrpSpPr>
          <p:grpSpPr>
            <a:xfrm>
              <a:off x="6610399" y="155044"/>
              <a:ext cx="442832" cy="442833"/>
              <a:chOff x="4177516" y="876013"/>
              <a:chExt cx="1565362" cy="1565366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2AD6D883-5663-A876-6114-9FB077D8F2A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61274453-F11D-1D15-0C34-07EB029A4C4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B2F19C9-C397-1AAB-77D6-765F6697F6F3}"/>
                </a:ext>
              </a:extLst>
            </p:cNvPr>
            <p:cNvGrpSpPr/>
            <p:nvPr/>
          </p:nvGrpSpPr>
          <p:grpSpPr>
            <a:xfrm>
              <a:off x="7147247" y="155044"/>
              <a:ext cx="442832" cy="442833"/>
              <a:chOff x="4177516" y="876013"/>
              <a:chExt cx="1565362" cy="1565366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211A28C4-D126-95FE-D5C9-82A8D479BD4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19E7F48D-6985-4B81-45CE-DCBF1A52A56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E994B430-2949-BC5C-0797-8629ADB5353A}"/>
                </a:ext>
              </a:extLst>
            </p:cNvPr>
            <p:cNvGrpSpPr/>
            <p:nvPr/>
          </p:nvGrpSpPr>
          <p:grpSpPr>
            <a:xfrm>
              <a:off x="7684095" y="155044"/>
              <a:ext cx="442832" cy="442833"/>
              <a:chOff x="4177516" y="876013"/>
              <a:chExt cx="1565362" cy="1565366"/>
            </a:xfrm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AE7854CA-F692-B795-031D-E814E7702D1E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517249A8-43CF-9336-D30A-DC2C09DC1D2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1DDB0438-419A-A02D-0A3C-664F5BC567B9}"/>
                </a:ext>
              </a:extLst>
            </p:cNvPr>
            <p:cNvGrpSpPr/>
            <p:nvPr/>
          </p:nvGrpSpPr>
          <p:grpSpPr>
            <a:xfrm>
              <a:off x="8220943" y="155044"/>
              <a:ext cx="442832" cy="442833"/>
              <a:chOff x="4177516" y="876013"/>
              <a:chExt cx="1565362" cy="1565366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16AD3DBD-8A07-8C1C-F8EB-E3EF7101D88B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AFBC4745-912C-56A1-6524-FB5AAD79E5C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FF20786C-7320-8F7B-EA7B-A21E635592C8}"/>
                </a:ext>
              </a:extLst>
            </p:cNvPr>
            <p:cNvGrpSpPr/>
            <p:nvPr/>
          </p:nvGrpSpPr>
          <p:grpSpPr>
            <a:xfrm>
              <a:off x="8757791" y="155044"/>
              <a:ext cx="442832" cy="442833"/>
              <a:chOff x="4177516" y="876013"/>
              <a:chExt cx="1565362" cy="1565366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99F0FD6C-1301-B88F-3F7B-9D409CA72E6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C5AD86CA-6924-A4F9-E69B-CC0878C6243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DD971E34-B6E4-3B19-86EC-AA062AEBCE11}"/>
                </a:ext>
              </a:extLst>
            </p:cNvPr>
            <p:cNvGrpSpPr/>
            <p:nvPr/>
          </p:nvGrpSpPr>
          <p:grpSpPr>
            <a:xfrm>
              <a:off x="9294639" y="155044"/>
              <a:ext cx="442832" cy="442833"/>
              <a:chOff x="4177516" y="876013"/>
              <a:chExt cx="1565362" cy="1565366"/>
            </a:xfrm>
          </p:grpSpPr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DAC8C017-E218-5693-3160-11A81F47880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6F1A27A7-27C2-A603-B7E1-6F5692465545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1DBD1C2C-6522-9D9D-0A4B-220556E92EA0}"/>
                </a:ext>
              </a:extLst>
            </p:cNvPr>
            <p:cNvGrpSpPr/>
            <p:nvPr/>
          </p:nvGrpSpPr>
          <p:grpSpPr>
            <a:xfrm>
              <a:off x="168223" y="6221737"/>
              <a:ext cx="442832" cy="442833"/>
              <a:chOff x="4177516" y="876013"/>
              <a:chExt cx="1565362" cy="1565366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BB71C4D0-EB9A-EA4C-8D1B-7966C690A5C7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72453816-24F5-2411-F744-CF267E254E3C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3D27FDE6-C0DB-44D4-6F88-4CE7D97B8546}"/>
                </a:ext>
              </a:extLst>
            </p:cNvPr>
            <p:cNvGrpSpPr/>
            <p:nvPr/>
          </p:nvGrpSpPr>
          <p:grpSpPr>
            <a:xfrm>
              <a:off x="705071" y="6221737"/>
              <a:ext cx="442832" cy="442833"/>
              <a:chOff x="4177516" y="876013"/>
              <a:chExt cx="1565362" cy="1565366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161E67B7-768D-0DCD-750A-35BBE3B80FD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8902D552-DEFE-105C-1E03-7253BEFE4517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DD040219-693C-9BAC-622C-CC7AD4AF5C5B}"/>
                </a:ext>
              </a:extLst>
            </p:cNvPr>
            <p:cNvGrpSpPr/>
            <p:nvPr/>
          </p:nvGrpSpPr>
          <p:grpSpPr>
            <a:xfrm>
              <a:off x="1241919" y="6221737"/>
              <a:ext cx="442832" cy="442833"/>
              <a:chOff x="4177516" y="876013"/>
              <a:chExt cx="1565362" cy="1565366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10E5784F-2DBB-BEBB-6B91-F8411FF2D5C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4EE64F29-6D35-F39B-9B90-E39B2F07280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3822D9AA-4BE4-E4EA-175E-96ECB15F3F96}"/>
                </a:ext>
              </a:extLst>
            </p:cNvPr>
            <p:cNvGrpSpPr/>
            <p:nvPr/>
          </p:nvGrpSpPr>
          <p:grpSpPr>
            <a:xfrm>
              <a:off x="1778767" y="6221737"/>
              <a:ext cx="442832" cy="442833"/>
              <a:chOff x="4177516" y="876013"/>
              <a:chExt cx="1565362" cy="1565366"/>
            </a:xfrm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A49E73AE-563B-6245-9F02-01E576F66AF7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9E892379-EAEE-EEE4-48BC-EDEC4DCDE06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A389F45E-8A2D-DDE8-356A-EF08466CE843}"/>
                </a:ext>
              </a:extLst>
            </p:cNvPr>
            <p:cNvGrpSpPr/>
            <p:nvPr/>
          </p:nvGrpSpPr>
          <p:grpSpPr>
            <a:xfrm>
              <a:off x="2315615" y="6221737"/>
              <a:ext cx="442832" cy="442833"/>
              <a:chOff x="4177516" y="876013"/>
              <a:chExt cx="1565362" cy="1565366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0AC425B7-5C36-82C0-887F-7998F6F3D35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EA57101E-E294-2F2D-16A9-D30FBF1F87F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1ADE3F97-322F-584F-9CFB-31F3F964CD82}"/>
                </a:ext>
              </a:extLst>
            </p:cNvPr>
            <p:cNvGrpSpPr/>
            <p:nvPr/>
          </p:nvGrpSpPr>
          <p:grpSpPr>
            <a:xfrm>
              <a:off x="2852463" y="6221737"/>
              <a:ext cx="442832" cy="442833"/>
              <a:chOff x="4177516" y="876013"/>
              <a:chExt cx="1565362" cy="1565366"/>
            </a:xfrm>
          </p:grpSpPr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350A5B5C-566B-9F7D-7B1C-3290540436A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F9BD6E28-5A32-B974-7FF1-06B73758520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BD88A51E-2BF5-59E5-5B11-4D0BB613ED93}"/>
                </a:ext>
              </a:extLst>
            </p:cNvPr>
            <p:cNvGrpSpPr/>
            <p:nvPr/>
          </p:nvGrpSpPr>
          <p:grpSpPr>
            <a:xfrm>
              <a:off x="3389311" y="6221737"/>
              <a:ext cx="442832" cy="442833"/>
              <a:chOff x="4177516" y="876013"/>
              <a:chExt cx="1565362" cy="1565366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A3C51C88-F9F9-C36E-BE2D-1A1963E8703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414B18D1-B59F-FDB4-29E9-CC3F4E990B0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87E3DCA5-9FD1-A8B1-C0F1-61E91DA06296}"/>
                </a:ext>
              </a:extLst>
            </p:cNvPr>
            <p:cNvGrpSpPr/>
            <p:nvPr/>
          </p:nvGrpSpPr>
          <p:grpSpPr>
            <a:xfrm>
              <a:off x="3926159" y="6221737"/>
              <a:ext cx="442832" cy="442833"/>
              <a:chOff x="4177516" y="876013"/>
              <a:chExt cx="1565362" cy="1565366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262EB467-F9A5-B50D-1C1B-73FA72CE17F9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FE711D90-21F2-40DD-1E51-81ED188A2A9C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2203FFF0-C7EE-C675-28CB-557BAA599F02}"/>
                </a:ext>
              </a:extLst>
            </p:cNvPr>
            <p:cNvGrpSpPr/>
            <p:nvPr/>
          </p:nvGrpSpPr>
          <p:grpSpPr>
            <a:xfrm>
              <a:off x="4463007" y="6221737"/>
              <a:ext cx="442832" cy="442833"/>
              <a:chOff x="4177516" y="876013"/>
              <a:chExt cx="1565362" cy="1565366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3FC3D565-04D4-8D2C-FC52-7D1DA0AFF72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406520C4-EA89-5B30-94AF-7B8E6642F2F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E2EAC660-81A3-57D7-F1A6-E358F73956E1}"/>
                </a:ext>
              </a:extLst>
            </p:cNvPr>
            <p:cNvGrpSpPr/>
            <p:nvPr/>
          </p:nvGrpSpPr>
          <p:grpSpPr>
            <a:xfrm>
              <a:off x="4999855" y="6221737"/>
              <a:ext cx="442832" cy="442833"/>
              <a:chOff x="4177516" y="876013"/>
              <a:chExt cx="1565362" cy="1565366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D767E7B8-F561-009C-C967-5F69C1F4C6B9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738BF62B-B693-7225-1036-7DB250D7B9D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03466F98-DA89-6A04-E1B3-FEDDEA24BD20}"/>
                </a:ext>
              </a:extLst>
            </p:cNvPr>
            <p:cNvGrpSpPr/>
            <p:nvPr/>
          </p:nvGrpSpPr>
          <p:grpSpPr>
            <a:xfrm>
              <a:off x="5536703" y="6221737"/>
              <a:ext cx="442832" cy="442833"/>
              <a:chOff x="4177516" y="876013"/>
              <a:chExt cx="1565362" cy="1565366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22715072-C14F-1795-C1E0-A224B0D1D57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01DC43E0-F82E-A464-178D-D5DC67A621A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3B9D3F19-857D-5891-FCFF-0ACEC708A6DE}"/>
                </a:ext>
              </a:extLst>
            </p:cNvPr>
            <p:cNvGrpSpPr/>
            <p:nvPr/>
          </p:nvGrpSpPr>
          <p:grpSpPr>
            <a:xfrm>
              <a:off x="6073551" y="6221737"/>
              <a:ext cx="442832" cy="442833"/>
              <a:chOff x="4177516" y="876013"/>
              <a:chExt cx="1565362" cy="1565366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7776E2DD-43CD-8F0E-1AD5-30CBC26C9ED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01C6B6A7-3200-9405-E54E-E19FB7F178A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226ECB7F-F458-0DF3-35F9-DBCBE6E8455A}"/>
                </a:ext>
              </a:extLst>
            </p:cNvPr>
            <p:cNvGrpSpPr/>
            <p:nvPr/>
          </p:nvGrpSpPr>
          <p:grpSpPr>
            <a:xfrm>
              <a:off x="6610399" y="6221737"/>
              <a:ext cx="442832" cy="442833"/>
              <a:chOff x="4177516" y="876013"/>
              <a:chExt cx="1565362" cy="1565366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916108BC-34E6-F668-B316-16E1FAE118D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7106F66C-22F5-7864-A9DE-5C2CA8CB9E0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393ECAC9-54D8-88B8-5D7A-0403BDE0AE22}"/>
                </a:ext>
              </a:extLst>
            </p:cNvPr>
            <p:cNvGrpSpPr/>
            <p:nvPr/>
          </p:nvGrpSpPr>
          <p:grpSpPr>
            <a:xfrm>
              <a:off x="7147247" y="6221737"/>
              <a:ext cx="442832" cy="442833"/>
              <a:chOff x="4177516" y="876013"/>
              <a:chExt cx="1565362" cy="1565366"/>
            </a:xfrm>
          </p:grpSpPr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E6562D3D-C674-A644-E130-5BA73AA7B5A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0FD1B9E5-603E-A7B7-9F77-220B6882BF2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FAA611AF-7B02-12C9-0B60-727E33813956}"/>
                </a:ext>
              </a:extLst>
            </p:cNvPr>
            <p:cNvGrpSpPr/>
            <p:nvPr/>
          </p:nvGrpSpPr>
          <p:grpSpPr>
            <a:xfrm>
              <a:off x="7684095" y="6221737"/>
              <a:ext cx="442832" cy="442833"/>
              <a:chOff x="4177516" y="876013"/>
              <a:chExt cx="1565362" cy="1565366"/>
            </a:xfrm>
          </p:grpSpPr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F6DC7705-1D81-E54D-C68F-244AF22DA863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44DD1155-3A18-72A6-D43B-1F21ED9DA13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862CA68C-DD6C-7E4A-1860-267B245BF668}"/>
                </a:ext>
              </a:extLst>
            </p:cNvPr>
            <p:cNvGrpSpPr/>
            <p:nvPr/>
          </p:nvGrpSpPr>
          <p:grpSpPr>
            <a:xfrm>
              <a:off x="8220943" y="6221737"/>
              <a:ext cx="442832" cy="442833"/>
              <a:chOff x="4177516" y="876013"/>
              <a:chExt cx="1565362" cy="1565366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6A87EF80-7FC6-BD93-AFBB-D923345943F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BE0C3996-F7F7-D6C0-54E8-BA2E3DC2425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4B9B027D-0F13-F450-0680-09413397AA68}"/>
                </a:ext>
              </a:extLst>
            </p:cNvPr>
            <p:cNvGrpSpPr/>
            <p:nvPr/>
          </p:nvGrpSpPr>
          <p:grpSpPr>
            <a:xfrm>
              <a:off x="8757791" y="6221737"/>
              <a:ext cx="442832" cy="442833"/>
              <a:chOff x="4177516" y="876013"/>
              <a:chExt cx="1565362" cy="1565366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1E2637E1-30F8-53B6-A426-E33AFCF2493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AA951787-D993-C195-54B8-78906754D11B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74DF5062-4ED3-7530-EBCA-DA76873A6722}"/>
                </a:ext>
              </a:extLst>
            </p:cNvPr>
            <p:cNvGrpSpPr/>
            <p:nvPr/>
          </p:nvGrpSpPr>
          <p:grpSpPr>
            <a:xfrm>
              <a:off x="9294639" y="6221737"/>
              <a:ext cx="442832" cy="442833"/>
              <a:chOff x="4177516" y="876013"/>
              <a:chExt cx="1565362" cy="1565366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6053493C-FDE3-B391-2C73-5B9F1143A3BB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5A2CA3BE-57A2-0E58-0056-2E49EB6BA19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BA605202-E05A-FA72-0A63-3B4DD3DCE480}"/>
                </a:ext>
              </a:extLst>
            </p:cNvPr>
            <p:cNvGrpSpPr/>
            <p:nvPr/>
          </p:nvGrpSpPr>
          <p:grpSpPr>
            <a:xfrm>
              <a:off x="168223" y="660602"/>
              <a:ext cx="442832" cy="442833"/>
              <a:chOff x="4177516" y="876013"/>
              <a:chExt cx="1565362" cy="1565366"/>
            </a:xfrm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2DB75ED7-10FF-281C-522A-D3DB9602E854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78A66797-3F35-0021-5340-58F5FDA8C695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D1A788ED-FF53-2352-8BB3-6304F88D0F03}"/>
                </a:ext>
              </a:extLst>
            </p:cNvPr>
            <p:cNvGrpSpPr/>
            <p:nvPr/>
          </p:nvGrpSpPr>
          <p:grpSpPr>
            <a:xfrm>
              <a:off x="9294639" y="660602"/>
              <a:ext cx="442832" cy="442833"/>
              <a:chOff x="4177516" y="876013"/>
              <a:chExt cx="1565362" cy="1565366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A5ED68A8-4E32-A429-8512-40142405288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2951E38E-54DE-8ABB-9BDA-69AA49B9D55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83990B17-27B3-1146-945E-D485A705D005}"/>
                </a:ext>
              </a:extLst>
            </p:cNvPr>
            <p:cNvGrpSpPr/>
            <p:nvPr/>
          </p:nvGrpSpPr>
          <p:grpSpPr>
            <a:xfrm>
              <a:off x="168223" y="1166160"/>
              <a:ext cx="442832" cy="442833"/>
              <a:chOff x="4177516" y="876013"/>
              <a:chExt cx="1565362" cy="1565366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200D3EC4-A442-4F8C-E16B-B060A132C9D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A099BF6-0F7A-3559-DB66-BC9623C5DF6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5BB19308-9F3B-C762-56F9-767A4DC3AC56}"/>
                </a:ext>
              </a:extLst>
            </p:cNvPr>
            <p:cNvGrpSpPr/>
            <p:nvPr/>
          </p:nvGrpSpPr>
          <p:grpSpPr>
            <a:xfrm>
              <a:off x="9294639" y="1166160"/>
              <a:ext cx="442832" cy="442833"/>
              <a:chOff x="4177516" y="876013"/>
              <a:chExt cx="1565362" cy="1565366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995D4F2E-D9B8-AC47-41F1-0644117D648B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3CBD59DE-4916-FE55-F445-B39F6885BDE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9F064072-8813-38C4-D30C-A3AAA5009416}"/>
                </a:ext>
              </a:extLst>
            </p:cNvPr>
            <p:cNvGrpSpPr/>
            <p:nvPr/>
          </p:nvGrpSpPr>
          <p:grpSpPr>
            <a:xfrm>
              <a:off x="168223" y="1671718"/>
              <a:ext cx="442832" cy="442833"/>
              <a:chOff x="4177516" y="876013"/>
              <a:chExt cx="1565362" cy="1565366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C6A2EF7F-B9AB-FFF5-BC98-197D9ECEE00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C488548F-CF5F-7DFB-66A1-3A454F83C10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0B70ECF7-9DB2-FC9F-63D8-2B9E50E8BE96}"/>
                </a:ext>
              </a:extLst>
            </p:cNvPr>
            <p:cNvGrpSpPr/>
            <p:nvPr/>
          </p:nvGrpSpPr>
          <p:grpSpPr>
            <a:xfrm>
              <a:off x="9294639" y="1671718"/>
              <a:ext cx="442832" cy="442833"/>
              <a:chOff x="4177516" y="876013"/>
              <a:chExt cx="1565362" cy="1565366"/>
            </a:xfrm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4373B03C-E085-76A8-C0AF-FE79A0BA9989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D7683690-5557-85A4-7DA2-2B106F890B8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ECAAAA17-E405-3410-6AE1-A92242B3C7F8}"/>
                </a:ext>
              </a:extLst>
            </p:cNvPr>
            <p:cNvGrpSpPr/>
            <p:nvPr/>
          </p:nvGrpSpPr>
          <p:grpSpPr>
            <a:xfrm>
              <a:off x="168223" y="2177276"/>
              <a:ext cx="442832" cy="442833"/>
              <a:chOff x="4177516" y="876013"/>
              <a:chExt cx="1565362" cy="1565366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B9D233CD-B60C-5E85-EBE3-B3DF10C7348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7B34979C-8FBB-E5B3-7C1F-DB8CC29A81B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5E227C94-A9C1-E14C-1C76-5F498D457D00}"/>
                </a:ext>
              </a:extLst>
            </p:cNvPr>
            <p:cNvGrpSpPr/>
            <p:nvPr/>
          </p:nvGrpSpPr>
          <p:grpSpPr>
            <a:xfrm>
              <a:off x="9294639" y="2177276"/>
              <a:ext cx="442832" cy="442833"/>
              <a:chOff x="4177516" y="876013"/>
              <a:chExt cx="1565362" cy="1565366"/>
            </a:xfrm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C0672196-0FAA-E266-0402-7A6D7AD5C065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EC3773B8-0643-6C38-3A84-A461EAF2CE3C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9322479B-963B-70CB-B67F-30D73D025361}"/>
                </a:ext>
              </a:extLst>
            </p:cNvPr>
            <p:cNvGrpSpPr/>
            <p:nvPr/>
          </p:nvGrpSpPr>
          <p:grpSpPr>
            <a:xfrm>
              <a:off x="168223" y="2682834"/>
              <a:ext cx="442832" cy="442833"/>
              <a:chOff x="4177516" y="876013"/>
              <a:chExt cx="1565362" cy="1565366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E600734C-D1D7-F0BC-1AFB-1252E155BBF7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E450D2AF-073E-F1BA-94EE-802CCEF0880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AE4A9F5F-26A0-1567-4022-2C0E054F187B}"/>
                </a:ext>
              </a:extLst>
            </p:cNvPr>
            <p:cNvGrpSpPr/>
            <p:nvPr/>
          </p:nvGrpSpPr>
          <p:grpSpPr>
            <a:xfrm>
              <a:off x="9294639" y="2682834"/>
              <a:ext cx="442832" cy="442833"/>
              <a:chOff x="4177516" y="876013"/>
              <a:chExt cx="1565362" cy="1565366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53C0CFCB-4F61-5449-0CB5-84B964CD561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AFDA1BA9-D4AB-8F55-A860-5ACA5E54BD1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96644A65-17D0-D0C3-7BD2-C160678B4525}"/>
                </a:ext>
              </a:extLst>
            </p:cNvPr>
            <p:cNvGrpSpPr/>
            <p:nvPr/>
          </p:nvGrpSpPr>
          <p:grpSpPr>
            <a:xfrm>
              <a:off x="168223" y="3188392"/>
              <a:ext cx="442832" cy="442833"/>
              <a:chOff x="4177516" y="876013"/>
              <a:chExt cx="1565362" cy="1565366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729DA963-7FDF-4853-D3C2-F14F48EF08A5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56C6BD16-873C-3280-6905-EAAE42AB946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1434EF44-CAAA-26AA-7827-FF489642FAA4}"/>
                </a:ext>
              </a:extLst>
            </p:cNvPr>
            <p:cNvGrpSpPr/>
            <p:nvPr/>
          </p:nvGrpSpPr>
          <p:grpSpPr>
            <a:xfrm>
              <a:off x="9294639" y="3188392"/>
              <a:ext cx="442832" cy="442833"/>
              <a:chOff x="4177516" y="876013"/>
              <a:chExt cx="1565362" cy="1565366"/>
            </a:xfrm>
          </p:grpSpPr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EE01AA01-90ED-692A-C1FD-5CDFFE54789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1C12C777-506F-C69B-9699-E298AFD3F775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F9C5E644-4E73-7C91-FB72-10C41D546509}"/>
                </a:ext>
              </a:extLst>
            </p:cNvPr>
            <p:cNvGrpSpPr/>
            <p:nvPr/>
          </p:nvGrpSpPr>
          <p:grpSpPr>
            <a:xfrm>
              <a:off x="168223" y="3693950"/>
              <a:ext cx="442832" cy="442833"/>
              <a:chOff x="4177516" y="876013"/>
              <a:chExt cx="1565362" cy="1565366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3DA3CFFB-4C34-854F-C224-587FFCD2DA6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587FF53B-A0D9-8F98-E07F-FD421F1D854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DC016CC4-B963-D361-66DA-1DC97B7E44CE}"/>
                </a:ext>
              </a:extLst>
            </p:cNvPr>
            <p:cNvGrpSpPr/>
            <p:nvPr/>
          </p:nvGrpSpPr>
          <p:grpSpPr>
            <a:xfrm>
              <a:off x="9294639" y="3693950"/>
              <a:ext cx="442832" cy="442833"/>
              <a:chOff x="4177516" y="876013"/>
              <a:chExt cx="1565362" cy="1565366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08A5628A-A685-D44D-52AE-17135713230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C5B2B498-8E98-18AA-DEB4-4ACF64CA3A9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28F582D5-6409-C7CC-0006-96D6533079D3}"/>
                </a:ext>
              </a:extLst>
            </p:cNvPr>
            <p:cNvGrpSpPr/>
            <p:nvPr/>
          </p:nvGrpSpPr>
          <p:grpSpPr>
            <a:xfrm>
              <a:off x="168223" y="4199508"/>
              <a:ext cx="442832" cy="442833"/>
              <a:chOff x="4177516" y="876013"/>
              <a:chExt cx="1565362" cy="1565366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591EF01-2AA7-D1F1-279A-451FDFA8E527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A0687043-57E9-9889-484D-EC348001E34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115E8F9D-6814-0362-3541-BEC5F55ACB3A}"/>
                </a:ext>
              </a:extLst>
            </p:cNvPr>
            <p:cNvGrpSpPr/>
            <p:nvPr/>
          </p:nvGrpSpPr>
          <p:grpSpPr>
            <a:xfrm>
              <a:off x="9294639" y="4199508"/>
              <a:ext cx="442832" cy="442833"/>
              <a:chOff x="4177516" y="876013"/>
              <a:chExt cx="1565362" cy="1565366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AB131691-B78C-3359-A2E9-4AD475F4612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1E7F9997-5A42-3969-AFD3-13BCBEA81A27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80C0AD51-96C6-0522-D689-E09FC57E4207}"/>
                </a:ext>
              </a:extLst>
            </p:cNvPr>
            <p:cNvGrpSpPr/>
            <p:nvPr/>
          </p:nvGrpSpPr>
          <p:grpSpPr>
            <a:xfrm>
              <a:off x="168223" y="4705066"/>
              <a:ext cx="442832" cy="442833"/>
              <a:chOff x="4177516" y="876013"/>
              <a:chExt cx="1565362" cy="1565366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759412F6-452D-7EE3-536B-68B5E280233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D0660FF-9B02-A8AC-C175-99C5D680872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2474AB27-8F83-8F8E-920A-1F9066AE5D78}"/>
                </a:ext>
              </a:extLst>
            </p:cNvPr>
            <p:cNvGrpSpPr/>
            <p:nvPr/>
          </p:nvGrpSpPr>
          <p:grpSpPr>
            <a:xfrm>
              <a:off x="9294639" y="4705066"/>
              <a:ext cx="442832" cy="442833"/>
              <a:chOff x="4177516" y="876013"/>
              <a:chExt cx="1565362" cy="1565366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EA0C52D3-9C7E-5904-6787-ED5E10AC2F63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C0FA1606-AF8A-E034-468C-6964D9AB01D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896A7E9C-5AA6-534B-EFF8-B7FE3390A88C}"/>
                </a:ext>
              </a:extLst>
            </p:cNvPr>
            <p:cNvGrpSpPr/>
            <p:nvPr/>
          </p:nvGrpSpPr>
          <p:grpSpPr>
            <a:xfrm>
              <a:off x="168223" y="5210624"/>
              <a:ext cx="442832" cy="442833"/>
              <a:chOff x="4177516" y="876013"/>
              <a:chExt cx="1565362" cy="1565366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ADFB11D9-0713-31E7-9AA5-2C3813A5690C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0C63F64A-6CC3-35B3-C214-D3B3CC4E3D4A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EC2B50DB-A158-C7ED-E425-EB9A3E1B757D}"/>
                </a:ext>
              </a:extLst>
            </p:cNvPr>
            <p:cNvGrpSpPr/>
            <p:nvPr/>
          </p:nvGrpSpPr>
          <p:grpSpPr>
            <a:xfrm>
              <a:off x="9294639" y="5210624"/>
              <a:ext cx="442832" cy="442833"/>
              <a:chOff x="4177516" y="876013"/>
              <a:chExt cx="1565362" cy="1565366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2EFF5504-A7EA-0F0A-CF6D-CCF3021A37CB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124497A6-12D5-B93B-3D6E-F9715663546D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1FD54FD5-AD66-330A-2A0D-175AD6547570}"/>
                </a:ext>
              </a:extLst>
            </p:cNvPr>
            <p:cNvGrpSpPr/>
            <p:nvPr/>
          </p:nvGrpSpPr>
          <p:grpSpPr>
            <a:xfrm>
              <a:off x="168223" y="5716182"/>
              <a:ext cx="442832" cy="442833"/>
              <a:chOff x="4177516" y="876013"/>
              <a:chExt cx="1565362" cy="1565366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816EEBA-D005-93A5-A91E-96571EAB39D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03849BF6-6055-C7C0-B419-96FF6C9E0D2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73C1C9D1-7D80-8BFE-56E4-3BA99F770942}"/>
                </a:ext>
              </a:extLst>
            </p:cNvPr>
            <p:cNvGrpSpPr/>
            <p:nvPr/>
          </p:nvGrpSpPr>
          <p:grpSpPr>
            <a:xfrm>
              <a:off x="9294639" y="5716182"/>
              <a:ext cx="442832" cy="442833"/>
              <a:chOff x="4177516" y="876013"/>
              <a:chExt cx="1565362" cy="1565366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3071D18F-54DC-A578-D281-19AB4C071EC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CAB59A03-6B22-1E4B-7613-ED66548871DA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F3964FBC-B4E2-5807-3A82-4C5A57BB71BB}"/>
              </a:ext>
            </a:extLst>
          </p:cNvPr>
          <p:cNvSpPr txBox="1"/>
          <p:nvPr/>
        </p:nvSpPr>
        <p:spPr>
          <a:xfrm>
            <a:off x="1192697" y="1133745"/>
            <a:ext cx="7520607" cy="140543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お子様連れ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58376C7-591F-9A8F-FFDD-EC8C969536EC}"/>
              </a:ext>
            </a:extLst>
          </p:cNvPr>
          <p:cNvGrpSpPr/>
          <p:nvPr/>
        </p:nvGrpSpPr>
        <p:grpSpPr>
          <a:xfrm>
            <a:off x="748146" y="762000"/>
            <a:ext cx="8409710" cy="5328320"/>
            <a:chOff x="1192697" y="1133745"/>
            <a:chExt cx="7520607" cy="4584830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3C3B7510-B86D-D82E-C8F6-C360B048B689}"/>
                </a:ext>
              </a:extLst>
            </p:cNvPr>
            <p:cNvSpPr txBox="1"/>
            <p:nvPr/>
          </p:nvSpPr>
          <p:spPr>
            <a:xfrm>
              <a:off x="1192697" y="2933945"/>
              <a:ext cx="7520607" cy="278463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歓迎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1457A339-BD88-5AFC-2801-9FFBE661805B}"/>
                </a:ext>
              </a:extLst>
            </p:cNvPr>
            <p:cNvSpPr txBox="1"/>
            <p:nvPr/>
          </p:nvSpPr>
          <p:spPr>
            <a:xfrm>
              <a:off x="1192697" y="1133745"/>
              <a:ext cx="7520607" cy="140543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お子様連れ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2CADAD-EB4D-E8BF-0056-B7B7D4BA73DF}"/>
              </a:ext>
            </a:extLst>
          </p:cNvPr>
          <p:cNvSpPr/>
          <p:nvPr/>
        </p:nvSpPr>
        <p:spPr>
          <a:xfrm>
            <a:off x="101600" y="101600"/>
            <a:ext cx="9702800" cy="31641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B4B964F-EDA4-1984-D87F-6BBE5D7C76C8}"/>
              </a:ext>
            </a:extLst>
          </p:cNvPr>
          <p:cNvSpPr txBox="1"/>
          <p:nvPr/>
        </p:nvSpPr>
        <p:spPr>
          <a:xfrm>
            <a:off x="448100" y="3796145"/>
            <a:ext cx="9009800" cy="244106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お子様連れ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歓迎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6AD24B94-1C01-5AB5-1007-075BBDA723B1}"/>
              </a:ext>
            </a:extLst>
          </p:cNvPr>
          <p:cNvGrpSpPr/>
          <p:nvPr/>
        </p:nvGrpSpPr>
        <p:grpSpPr>
          <a:xfrm>
            <a:off x="3505200" y="262669"/>
            <a:ext cx="2895599" cy="2841973"/>
            <a:chOff x="881142" y="3981409"/>
            <a:chExt cx="2292711" cy="2250250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8B32394E-06CE-51FD-7585-53637FBF8B67}"/>
                </a:ext>
              </a:extLst>
            </p:cNvPr>
            <p:cNvGrpSpPr/>
            <p:nvPr/>
          </p:nvGrpSpPr>
          <p:grpSpPr>
            <a:xfrm>
              <a:off x="881142" y="3981409"/>
              <a:ext cx="2292711" cy="2250250"/>
              <a:chOff x="-9318211" y="1235553"/>
              <a:chExt cx="2962338" cy="2907476"/>
            </a:xfrm>
          </p:grpSpPr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4467E081-8184-365F-AC3F-C842DAB59E53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A1420067-5F3D-7084-82EE-7E1CBEAC50FA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79266FD2-40DC-12CC-0766-2D70A4E9C5FE}"/>
                </a:ext>
              </a:extLst>
            </p:cNvPr>
            <p:cNvSpPr/>
            <p:nvPr/>
          </p:nvSpPr>
          <p:spPr bwMode="auto">
            <a:xfrm>
              <a:off x="1398656" y="4202723"/>
              <a:ext cx="1220586" cy="1827002"/>
            </a:xfrm>
            <a:custGeom>
              <a:avLst/>
              <a:gdLst>
                <a:gd name="connsiteX0" fmla="*/ 357482 w 1279266"/>
                <a:gd name="connsiteY0" fmla="*/ 0 h 1914835"/>
                <a:gd name="connsiteX1" fmla="*/ 645253 w 1279266"/>
                <a:gd name="connsiteY1" fmla="*/ 331798 h 1914835"/>
                <a:gd name="connsiteX2" fmla="*/ 469496 w 1279266"/>
                <a:gd name="connsiteY2" fmla="*/ 637522 h 1914835"/>
                <a:gd name="connsiteX3" fmla="*/ 421607 w 1279266"/>
                <a:gd name="connsiteY3" fmla="*/ 654662 h 1914835"/>
                <a:gd name="connsiteX4" fmla="*/ 429531 w 1279266"/>
                <a:gd name="connsiteY4" fmla="*/ 686358 h 1914835"/>
                <a:gd name="connsiteX5" fmla="*/ 474167 w 1279266"/>
                <a:gd name="connsiteY5" fmla="*/ 695370 h 1914835"/>
                <a:gd name="connsiteX6" fmla="*/ 533943 w 1279266"/>
                <a:gd name="connsiteY6" fmla="*/ 744594 h 1914835"/>
                <a:gd name="connsiteX7" fmla="*/ 542269 w 1279266"/>
                <a:gd name="connsiteY7" fmla="*/ 761914 h 1914835"/>
                <a:gd name="connsiteX8" fmla="*/ 543108 w 1279266"/>
                <a:gd name="connsiteY8" fmla="*/ 762644 h 1914835"/>
                <a:gd name="connsiteX9" fmla="*/ 552529 w 1279266"/>
                <a:gd name="connsiteY9" fmla="*/ 781610 h 1914835"/>
                <a:gd name="connsiteX10" fmla="*/ 691650 w 1279266"/>
                <a:gd name="connsiteY10" fmla="*/ 1300817 h 1914835"/>
                <a:gd name="connsiteX11" fmla="*/ 702133 w 1279266"/>
                <a:gd name="connsiteY11" fmla="*/ 1294100 h 1914835"/>
                <a:gd name="connsiteX12" fmla="*/ 733369 w 1279266"/>
                <a:gd name="connsiteY12" fmla="*/ 1300939 h 1914835"/>
                <a:gd name="connsiteX13" fmla="*/ 798980 w 1279266"/>
                <a:gd name="connsiteY13" fmla="*/ 1346625 h 1914835"/>
                <a:gd name="connsiteX14" fmla="*/ 848232 w 1279266"/>
                <a:gd name="connsiteY14" fmla="*/ 1192808 h 1914835"/>
                <a:gd name="connsiteX15" fmla="*/ 849292 w 1279266"/>
                <a:gd name="connsiteY15" fmla="*/ 1191556 h 1914835"/>
                <a:gd name="connsiteX16" fmla="*/ 850243 w 1279266"/>
                <a:gd name="connsiteY16" fmla="*/ 1186846 h 1914835"/>
                <a:gd name="connsiteX17" fmla="*/ 951292 w 1279266"/>
                <a:gd name="connsiteY17" fmla="*/ 1119866 h 1914835"/>
                <a:gd name="connsiteX18" fmla="*/ 953385 w 1279266"/>
                <a:gd name="connsiteY18" fmla="*/ 1119866 h 1914835"/>
                <a:gd name="connsiteX19" fmla="*/ 958210 w 1279266"/>
                <a:gd name="connsiteY19" fmla="*/ 1100567 h 1914835"/>
                <a:gd name="connsiteX20" fmla="*/ 915674 w 1279266"/>
                <a:gd name="connsiteY20" fmla="*/ 1091554 h 1914835"/>
                <a:gd name="connsiteX21" fmla="*/ 778978 w 1279266"/>
                <a:gd name="connsiteY21" fmla="*/ 875108 h 1914835"/>
                <a:gd name="connsiteX22" fmla="*/ 1002793 w 1279266"/>
                <a:gd name="connsiteY22" fmla="*/ 640202 h 1914835"/>
                <a:gd name="connsiteX23" fmla="*/ 1226608 w 1279266"/>
                <a:gd name="connsiteY23" fmla="*/ 875108 h 1914835"/>
                <a:gd name="connsiteX24" fmla="*/ 1089912 w 1279266"/>
                <a:gd name="connsiteY24" fmla="*/ 1091554 h 1914835"/>
                <a:gd name="connsiteX25" fmla="*/ 1047375 w 1279266"/>
                <a:gd name="connsiteY25" fmla="*/ 1100568 h 1914835"/>
                <a:gd name="connsiteX26" fmla="*/ 1052200 w 1279266"/>
                <a:gd name="connsiteY26" fmla="*/ 1119866 h 1914835"/>
                <a:gd name="connsiteX27" fmla="*/ 1054292 w 1279266"/>
                <a:gd name="connsiteY27" fmla="*/ 1119866 h 1914835"/>
                <a:gd name="connsiteX28" fmla="*/ 1131839 w 1279266"/>
                <a:gd name="connsiteY28" fmla="*/ 1151987 h 1914835"/>
                <a:gd name="connsiteX29" fmla="*/ 1155317 w 1279266"/>
                <a:gd name="connsiteY29" fmla="*/ 1186810 h 1914835"/>
                <a:gd name="connsiteX30" fmla="*/ 1156521 w 1279266"/>
                <a:gd name="connsiteY30" fmla="*/ 1188232 h 1914835"/>
                <a:gd name="connsiteX31" fmla="*/ 1277265 w 1279266"/>
                <a:gd name="connsiteY31" fmla="*/ 1565324 h 1914835"/>
                <a:gd name="connsiteX32" fmla="*/ 1250217 w 1279266"/>
                <a:gd name="connsiteY32" fmla="*/ 1617854 h 1914835"/>
                <a:gd name="connsiteX33" fmla="*/ 1250218 w 1279266"/>
                <a:gd name="connsiteY33" fmla="*/ 1617854 h 1914835"/>
                <a:gd name="connsiteX34" fmla="*/ 1197689 w 1279266"/>
                <a:gd name="connsiteY34" fmla="*/ 1590806 h 1914835"/>
                <a:gd name="connsiteX35" fmla="*/ 1163960 w 1279266"/>
                <a:gd name="connsiteY35" fmla="*/ 1485470 h 1914835"/>
                <a:gd name="connsiteX36" fmla="*/ 1163960 w 1279266"/>
                <a:gd name="connsiteY36" fmla="*/ 1508321 h 1914835"/>
                <a:gd name="connsiteX37" fmla="*/ 1156628 w 1279266"/>
                <a:gd name="connsiteY37" fmla="*/ 1544638 h 1914835"/>
                <a:gd name="connsiteX38" fmla="*/ 1179064 w 1279266"/>
                <a:gd name="connsiteY38" fmla="*/ 1722014 h 1914835"/>
                <a:gd name="connsiteX39" fmla="*/ 1127482 w 1279266"/>
                <a:gd name="connsiteY39" fmla="*/ 1722014 h 1914835"/>
                <a:gd name="connsiteX40" fmla="*/ 1108117 w 1279266"/>
                <a:gd name="connsiteY40" fmla="*/ 1914835 h 1914835"/>
                <a:gd name="connsiteX41" fmla="*/ 1030691 w 1279266"/>
                <a:gd name="connsiteY41" fmla="*/ 1914835 h 1914835"/>
                <a:gd name="connsiteX42" fmla="*/ 1011326 w 1279266"/>
                <a:gd name="connsiteY42" fmla="*/ 1722014 h 1914835"/>
                <a:gd name="connsiteX43" fmla="*/ 994262 w 1279266"/>
                <a:gd name="connsiteY43" fmla="*/ 1722014 h 1914835"/>
                <a:gd name="connsiteX44" fmla="*/ 974897 w 1279266"/>
                <a:gd name="connsiteY44" fmla="*/ 1914835 h 1914835"/>
                <a:gd name="connsiteX45" fmla="*/ 897470 w 1279266"/>
                <a:gd name="connsiteY45" fmla="*/ 1914835 h 1914835"/>
                <a:gd name="connsiteX46" fmla="*/ 878106 w 1279266"/>
                <a:gd name="connsiteY46" fmla="*/ 1722014 h 1914835"/>
                <a:gd name="connsiteX47" fmla="*/ 826521 w 1279266"/>
                <a:gd name="connsiteY47" fmla="*/ 1722014 h 1914835"/>
                <a:gd name="connsiteX48" fmla="*/ 848957 w 1279266"/>
                <a:gd name="connsiteY48" fmla="*/ 1544641 h 1914835"/>
                <a:gd name="connsiteX49" fmla="*/ 841624 w 1279266"/>
                <a:gd name="connsiteY49" fmla="*/ 1508321 h 1914835"/>
                <a:gd name="connsiteX50" fmla="*/ 841624 w 1279266"/>
                <a:gd name="connsiteY50" fmla="*/ 1448381 h 1914835"/>
                <a:gd name="connsiteX51" fmla="*/ 841078 w 1279266"/>
                <a:gd name="connsiteY51" fmla="*/ 1449027 h 1914835"/>
                <a:gd name="connsiteX52" fmla="*/ 837347 w 1279266"/>
                <a:gd name="connsiteY52" fmla="*/ 1449337 h 1914835"/>
                <a:gd name="connsiteX53" fmla="*/ 829187 w 1279266"/>
                <a:gd name="connsiteY53" fmla="*/ 1454566 h 1914835"/>
                <a:gd name="connsiteX54" fmla="*/ 814113 w 1279266"/>
                <a:gd name="connsiteY54" fmla="*/ 1451266 h 1914835"/>
                <a:gd name="connsiteX55" fmla="*/ 809211 w 1279266"/>
                <a:gd name="connsiteY55" fmla="*/ 1451672 h 1914835"/>
                <a:gd name="connsiteX56" fmla="*/ 809213 w 1279266"/>
                <a:gd name="connsiteY56" fmla="*/ 1451672 h 1914835"/>
                <a:gd name="connsiteX57" fmla="*/ 806856 w 1279266"/>
                <a:gd name="connsiteY57" fmla="*/ 1449677 h 1914835"/>
                <a:gd name="connsiteX58" fmla="*/ 797950 w 1279266"/>
                <a:gd name="connsiteY58" fmla="*/ 1447726 h 1914835"/>
                <a:gd name="connsiteX59" fmla="*/ 713987 w 1279266"/>
                <a:gd name="connsiteY59" fmla="*/ 1389261 h 1914835"/>
                <a:gd name="connsiteX60" fmla="*/ 714896 w 1279266"/>
                <a:gd name="connsiteY60" fmla="*/ 1403764 h 1914835"/>
                <a:gd name="connsiteX61" fmla="*/ 675862 w 1279266"/>
                <a:gd name="connsiteY61" fmla="*/ 1447943 h 1914835"/>
                <a:gd name="connsiteX62" fmla="*/ 675863 w 1279266"/>
                <a:gd name="connsiteY62" fmla="*/ 1447944 h 1914835"/>
                <a:gd name="connsiteX63" fmla="*/ 610549 w 1279266"/>
                <a:gd name="connsiteY63" fmla="*/ 1410235 h 1914835"/>
                <a:gd name="connsiteX64" fmla="*/ 557146 w 1279266"/>
                <a:gd name="connsiteY64" fmla="*/ 1210935 h 1914835"/>
                <a:gd name="connsiteX65" fmla="*/ 557146 w 1279266"/>
                <a:gd name="connsiteY65" fmla="*/ 1278513 h 1914835"/>
                <a:gd name="connsiteX66" fmla="*/ 553606 w 1279266"/>
                <a:gd name="connsiteY66" fmla="*/ 1296048 h 1914835"/>
                <a:gd name="connsiteX67" fmla="*/ 502467 w 1279266"/>
                <a:gd name="connsiteY67" fmla="*/ 1914835 h 1914835"/>
                <a:gd name="connsiteX68" fmla="*/ 395195 w 1279266"/>
                <a:gd name="connsiteY68" fmla="*/ 1914835 h 1914835"/>
                <a:gd name="connsiteX69" fmla="*/ 357153 w 1279266"/>
                <a:gd name="connsiteY69" fmla="*/ 1454523 h 1914835"/>
                <a:gd name="connsiteX70" fmla="*/ 319111 w 1279266"/>
                <a:gd name="connsiteY70" fmla="*/ 1914835 h 1914835"/>
                <a:gd name="connsiteX71" fmla="*/ 211839 w 1279266"/>
                <a:gd name="connsiteY71" fmla="*/ 1914835 h 1914835"/>
                <a:gd name="connsiteX72" fmla="*/ 160243 w 1279266"/>
                <a:gd name="connsiteY72" fmla="*/ 1290514 h 1914835"/>
                <a:gd name="connsiteX73" fmla="*/ 157820 w 1279266"/>
                <a:gd name="connsiteY73" fmla="*/ 1278513 h 1914835"/>
                <a:gd name="connsiteX74" fmla="*/ 157820 w 1279266"/>
                <a:gd name="connsiteY74" fmla="*/ 1212561 h 1914835"/>
                <a:gd name="connsiteX75" fmla="*/ 104854 w 1279266"/>
                <a:gd name="connsiteY75" fmla="*/ 1410235 h 1914835"/>
                <a:gd name="connsiteX76" fmla="*/ 39539 w 1279266"/>
                <a:gd name="connsiteY76" fmla="*/ 1447944 h 1914835"/>
                <a:gd name="connsiteX77" fmla="*/ 1830 w 1279266"/>
                <a:gd name="connsiteY77" fmla="*/ 1382630 h 1914835"/>
                <a:gd name="connsiteX78" fmla="*/ 162874 w 1279266"/>
                <a:gd name="connsiteY78" fmla="*/ 781610 h 1914835"/>
                <a:gd name="connsiteX79" fmla="*/ 172294 w 1279266"/>
                <a:gd name="connsiteY79" fmla="*/ 762644 h 1914835"/>
                <a:gd name="connsiteX80" fmla="*/ 172384 w 1279266"/>
                <a:gd name="connsiteY80" fmla="*/ 762565 h 1914835"/>
                <a:gd name="connsiteX81" fmla="*/ 181024 w 1279266"/>
                <a:gd name="connsiteY81" fmla="*/ 744594 h 1914835"/>
                <a:gd name="connsiteX82" fmla="*/ 240799 w 1279266"/>
                <a:gd name="connsiteY82" fmla="*/ 695370 h 1914835"/>
                <a:gd name="connsiteX83" fmla="*/ 285435 w 1279266"/>
                <a:gd name="connsiteY83" fmla="*/ 686358 h 1914835"/>
                <a:gd name="connsiteX84" fmla="*/ 293359 w 1279266"/>
                <a:gd name="connsiteY84" fmla="*/ 654663 h 1914835"/>
                <a:gd name="connsiteX85" fmla="*/ 245469 w 1279266"/>
                <a:gd name="connsiteY85" fmla="*/ 637522 h 1914835"/>
                <a:gd name="connsiteX86" fmla="*/ 69711 w 1279266"/>
                <a:gd name="connsiteY86" fmla="*/ 331798 h 1914835"/>
                <a:gd name="connsiteX87" fmla="*/ 357482 w 1279266"/>
                <a:gd name="connsiteY8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279266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4"/>
                    <a:pt x="572781" y="587152"/>
                    <a:pt x="469496" y="637522"/>
                  </a:cubicBezTo>
                  <a:lnTo>
                    <a:pt x="421607" y="654662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4" y="722910"/>
                    <a:pt x="533943" y="744594"/>
                  </a:cubicBezTo>
                  <a:lnTo>
                    <a:pt x="542269" y="761914"/>
                  </a:lnTo>
                  <a:lnTo>
                    <a:pt x="543108" y="762644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691650" y="1300817"/>
                  </a:lnTo>
                  <a:lnTo>
                    <a:pt x="702133" y="1294100"/>
                  </a:lnTo>
                  <a:cubicBezTo>
                    <a:pt x="712658" y="1292216"/>
                    <a:pt x="723901" y="1294347"/>
                    <a:pt x="733369" y="1300939"/>
                  </a:cubicBezTo>
                  <a:lnTo>
                    <a:pt x="798980" y="1346625"/>
                  </a:lnTo>
                  <a:lnTo>
                    <a:pt x="848232" y="1192808"/>
                  </a:lnTo>
                  <a:lnTo>
                    <a:pt x="849292" y="1191556"/>
                  </a:lnTo>
                  <a:lnTo>
                    <a:pt x="850243" y="1186846"/>
                  </a:lnTo>
                  <a:cubicBezTo>
                    <a:pt x="866891" y="1147485"/>
                    <a:pt x="905866" y="1119866"/>
                    <a:pt x="951292" y="1119866"/>
                  </a:cubicBezTo>
                  <a:lnTo>
                    <a:pt x="953385" y="1119866"/>
                  </a:lnTo>
                  <a:lnTo>
                    <a:pt x="958210" y="1100567"/>
                  </a:lnTo>
                  <a:lnTo>
                    <a:pt x="915674" y="1091554"/>
                  </a:lnTo>
                  <a:cubicBezTo>
                    <a:pt x="835344" y="1055894"/>
                    <a:pt x="778978" y="972409"/>
                    <a:pt x="778978" y="875108"/>
                  </a:cubicBezTo>
                  <a:cubicBezTo>
                    <a:pt x="778978" y="745373"/>
                    <a:pt x="879183" y="640202"/>
                    <a:pt x="1002793" y="640202"/>
                  </a:cubicBezTo>
                  <a:cubicBezTo>
                    <a:pt x="1126403" y="640202"/>
                    <a:pt x="1226608" y="745373"/>
                    <a:pt x="1226608" y="875108"/>
                  </a:cubicBezTo>
                  <a:cubicBezTo>
                    <a:pt x="1226608" y="972409"/>
                    <a:pt x="1170243" y="1055894"/>
                    <a:pt x="1089912" y="1091554"/>
                  </a:cubicBezTo>
                  <a:lnTo>
                    <a:pt x="1047375" y="1100568"/>
                  </a:lnTo>
                  <a:lnTo>
                    <a:pt x="1052200" y="1119866"/>
                  </a:lnTo>
                  <a:lnTo>
                    <a:pt x="1054292" y="1119866"/>
                  </a:lnTo>
                  <a:cubicBezTo>
                    <a:pt x="1084576" y="1119866"/>
                    <a:pt x="1111993" y="1132141"/>
                    <a:pt x="1131839" y="1151987"/>
                  </a:cubicBezTo>
                  <a:lnTo>
                    <a:pt x="1155317" y="1186810"/>
                  </a:lnTo>
                  <a:lnTo>
                    <a:pt x="1156521" y="1188232"/>
                  </a:lnTo>
                  <a:lnTo>
                    <a:pt x="1277265" y="1565324"/>
                  </a:lnTo>
                  <a:cubicBezTo>
                    <a:pt x="1284302" y="1587299"/>
                    <a:pt x="1272192" y="1610817"/>
                    <a:pt x="1250217" y="1617854"/>
                  </a:cubicBezTo>
                  <a:lnTo>
                    <a:pt x="1250218" y="1617854"/>
                  </a:lnTo>
                  <a:cubicBezTo>
                    <a:pt x="1228243" y="1624891"/>
                    <a:pt x="1204725" y="1612781"/>
                    <a:pt x="1197689" y="1590806"/>
                  </a:cubicBezTo>
                  <a:lnTo>
                    <a:pt x="1163960" y="1485470"/>
                  </a:lnTo>
                  <a:lnTo>
                    <a:pt x="1163960" y="1508321"/>
                  </a:lnTo>
                  <a:lnTo>
                    <a:pt x="1156628" y="1544638"/>
                  </a:lnTo>
                  <a:lnTo>
                    <a:pt x="1179064" y="1722014"/>
                  </a:lnTo>
                  <a:lnTo>
                    <a:pt x="1127482" y="1722014"/>
                  </a:lnTo>
                  <a:lnTo>
                    <a:pt x="1108117" y="1914835"/>
                  </a:lnTo>
                  <a:lnTo>
                    <a:pt x="1030691" y="1914835"/>
                  </a:lnTo>
                  <a:lnTo>
                    <a:pt x="1011326" y="1722014"/>
                  </a:lnTo>
                  <a:lnTo>
                    <a:pt x="994262" y="1722014"/>
                  </a:lnTo>
                  <a:lnTo>
                    <a:pt x="974897" y="1914835"/>
                  </a:lnTo>
                  <a:lnTo>
                    <a:pt x="897470" y="1914835"/>
                  </a:lnTo>
                  <a:lnTo>
                    <a:pt x="878106" y="1722014"/>
                  </a:lnTo>
                  <a:lnTo>
                    <a:pt x="826521" y="1722014"/>
                  </a:lnTo>
                  <a:lnTo>
                    <a:pt x="848957" y="1544641"/>
                  </a:lnTo>
                  <a:lnTo>
                    <a:pt x="841624" y="1508321"/>
                  </a:lnTo>
                  <a:lnTo>
                    <a:pt x="841624" y="1448381"/>
                  </a:lnTo>
                  <a:lnTo>
                    <a:pt x="841078" y="1449027"/>
                  </a:lnTo>
                  <a:lnTo>
                    <a:pt x="837347" y="1449337"/>
                  </a:lnTo>
                  <a:lnTo>
                    <a:pt x="829187" y="1454566"/>
                  </a:lnTo>
                  <a:lnTo>
                    <a:pt x="814113" y="1451266"/>
                  </a:lnTo>
                  <a:lnTo>
                    <a:pt x="809211" y="1451672"/>
                  </a:lnTo>
                  <a:lnTo>
                    <a:pt x="809213" y="1451672"/>
                  </a:lnTo>
                  <a:lnTo>
                    <a:pt x="806856" y="1449677"/>
                  </a:lnTo>
                  <a:lnTo>
                    <a:pt x="797950" y="1447726"/>
                  </a:lnTo>
                  <a:lnTo>
                    <a:pt x="713987" y="1389261"/>
                  </a:lnTo>
                  <a:lnTo>
                    <a:pt x="714896" y="1403764"/>
                  </a:lnTo>
                  <a:cubicBezTo>
                    <a:pt x="712030" y="1424348"/>
                    <a:pt x="697199" y="1442226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5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3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4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89" y="1440321"/>
                    <a:pt x="-5793" y="1411079"/>
                    <a:pt x="1830" y="1382630"/>
                  </a:cubicBezTo>
                  <a:cubicBezTo>
                    <a:pt x="55510" y="1182290"/>
                    <a:pt x="109193" y="981949"/>
                    <a:pt x="162874" y="781610"/>
                  </a:cubicBezTo>
                  <a:cubicBezTo>
                    <a:pt x="164780" y="774497"/>
                    <a:pt x="168036" y="768108"/>
                    <a:pt x="172294" y="762644"/>
                  </a:cubicBezTo>
                  <a:lnTo>
                    <a:pt x="172384" y="762565"/>
                  </a:lnTo>
                  <a:lnTo>
                    <a:pt x="181024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3359" y="654663"/>
                  </a:lnTo>
                  <a:lnTo>
                    <a:pt x="245469" y="637522"/>
                  </a:lnTo>
                  <a:cubicBezTo>
                    <a:pt x="142183" y="587152"/>
                    <a:pt x="69711" y="469234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99019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4ABBF02-E214-7552-0E84-04B5503953D0}"/>
              </a:ext>
            </a:extLst>
          </p:cNvPr>
          <p:cNvSpPr txBox="1"/>
          <p:nvPr/>
        </p:nvSpPr>
        <p:spPr>
          <a:xfrm>
            <a:off x="533400" y="3530600"/>
            <a:ext cx="8884204" cy="28506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お子様連れ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歓迎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0612D1E-FFC1-6AA8-097A-59A02CE00C74}"/>
              </a:ext>
            </a:extLst>
          </p:cNvPr>
          <p:cNvGrpSpPr/>
          <p:nvPr/>
        </p:nvGrpSpPr>
        <p:grpSpPr>
          <a:xfrm>
            <a:off x="3521751" y="262669"/>
            <a:ext cx="2895599" cy="2841973"/>
            <a:chOff x="857545" y="1033030"/>
            <a:chExt cx="2292711" cy="2250250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F1952BBD-954B-D8D3-89B5-76AC84D2E036}"/>
                </a:ext>
              </a:extLst>
            </p:cNvPr>
            <p:cNvGrpSpPr/>
            <p:nvPr/>
          </p:nvGrpSpPr>
          <p:grpSpPr>
            <a:xfrm>
              <a:off x="857545" y="1033030"/>
              <a:ext cx="2292711" cy="2250250"/>
              <a:chOff x="-9318211" y="1235553"/>
              <a:chExt cx="2962338" cy="2907476"/>
            </a:xfrm>
          </p:grpSpPr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B6CD40FA-FA2B-103C-7C85-33ACEFE567AD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E28608E-CE72-F47A-6517-21682AE30D0E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28E97214-FCD9-D74D-46E2-1A29533E0868}"/>
                </a:ext>
              </a:extLst>
            </p:cNvPr>
            <p:cNvSpPr/>
            <p:nvPr/>
          </p:nvSpPr>
          <p:spPr bwMode="auto">
            <a:xfrm>
              <a:off x="1104715" y="1320670"/>
              <a:ext cx="1808469" cy="1741426"/>
            </a:xfrm>
            <a:custGeom>
              <a:avLst/>
              <a:gdLst>
                <a:gd name="connsiteX0" fmla="*/ 809212 w 1995420"/>
                <a:gd name="connsiteY0" fmla="*/ 1458283 h 1921446"/>
                <a:gd name="connsiteX1" fmla="*/ 809212 w 1995420"/>
                <a:gd name="connsiteY1" fmla="*/ 1458283 h 1921446"/>
                <a:gd name="connsiteX2" fmla="*/ 809211 w 1995420"/>
                <a:gd name="connsiteY2" fmla="*/ 1458283 h 1921446"/>
                <a:gd name="connsiteX3" fmla="*/ 1196482 w 1995420"/>
                <a:gd name="connsiteY3" fmla="*/ 1458283 h 1921446"/>
                <a:gd name="connsiteX4" fmla="*/ 1196483 w 1995420"/>
                <a:gd name="connsiteY4" fmla="*/ 1458283 h 1921446"/>
                <a:gd name="connsiteX5" fmla="*/ 1196482 w 1995420"/>
                <a:gd name="connsiteY5" fmla="*/ 1458283 h 1921446"/>
                <a:gd name="connsiteX6" fmla="*/ 1637501 w 1995420"/>
                <a:gd name="connsiteY6" fmla="*/ 0 h 1921446"/>
                <a:gd name="connsiteX7" fmla="*/ 1943006 w 1995420"/>
                <a:gd name="connsiteY7" fmla="*/ 305505 h 1921446"/>
                <a:gd name="connsiteX8" fmla="*/ 1943006 w 1995420"/>
                <a:gd name="connsiteY8" fmla="*/ 454083 h 1921446"/>
                <a:gd name="connsiteX9" fmla="*/ 1758475 w 1995420"/>
                <a:gd name="connsiteY9" fmla="*/ 638614 h 1921446"/>
                <a:gd name="connsiteX10" fmla="*/ 1758333 w 1995420"/>
                <a:gd name="connsiteY10" fmla="*/ 638614 h 1921446"/>
                <a:gd name="connsiteX11" fmla="*/ 1749515 w 1995420"/>
                <a:gd name="connsiteY11" fmla="*/ 644133 h 1921446"/>
                <a:gd name="connsiteX12" fmla="*/ 1701626 w 1995420"/>
                <a:gd name="connsiteY12" fmla="*/ 661273 h 1921446"/>
                <a:gd name="connsiteX13" fmla="*/ 1709550 w 1995420"/>
                <a:gd name="connsiteY13" fmla="*/ 692969 h 1921446"/>
                <a:gd name="connsiteX14" fmla="*/ 1754186 w 1995420"/>
                <a:gd name="connsiteY14" fmla="*/ 701981 h 1921446"/>
                <a:gd name="connsiteX15" fmla="*/ 1813962 w 1995420"/>
                <a:gd name="connsiteY15" fmla="*/ 751205 h 1921446"/>
                <a:gd name="connsiteX16" fmla="*/ 1822288 w 1995420"/>
                <a:gd name="connsiteY16" fmla="*/ 768525 h 1921446"/>
                <a:gd name="connsiteX17" fmla="*/ 1823127 w 1995420"/>
                <a:gd name="connsiteY17" fmla="*/ 769255 h 1921446"/>
                <a:gd name="connsiteX18" fmla="*/ 1832548 w 1995420"/>
                <a:gd name="connsiteY18" fmla="*/ 788221 h 1921446"/>
                <a:gd name="connsiteX19" fmla="*/ 1993590 w 1995420"/>
                <a:gd name="connsiteY19" fmla="*/ 1389240 h 1921446"/>
                <a:gd name="connsiteX20" fmla="*/ 1955881 w 1995420"/>
                <a:gd name="connsiteY20" fmla="*/ 1454554 h 1921446"/>
                <a:gd name="connsiteX21" fmla="*/ 1955882 w 1995420"/>
                <a:gd name="connsiteY21" fmla="*/ 1454555 h 1921446"/>
                <a:gd name="connsiteX22" fmla="*/ 1890568 w 1995420"/>
                <a:gd name="connsiteY22" fmla="*/ 1416846 h 1921446"/>
                <a:gd name="connsiteX23" fmla="*/ 1837165 w 1995420"/>
                <a:gd name="connsiteY23" fmla="*/ 1217545 h 1921446"/>
                <a:gd name="connsiteX24" fmla="*/ 1837165 w 1995420"/>
                <a:gd name="connsiteY24" fmla="*/ 1285124 h 1921446"/>
                <a:gd name="connsiteX25" fmla="*/ 1837003 w 1995420"/>
                <a:gd name="connsiteY25" fmla="*/ 1285928 h 1921446"/>
                <a:gd name="connsiteX26" fmla="*/ 1923955 w 1995420"/>
                <a:gd name="connsiteY26" fmla="*/ 1693928 h 1921446"/>
                <a:gd name="connsiteX27" fmla="*/ 1801289 w 1995420"/>
                <a:gd name="connsiteY27" fmla="*/ 1693928 h 1921446"/>
                <a:gd name="connsiteX28" fmla="*/ 1782486 w 1995420"/>
                <a:gd name="connsiteY28" fmla="*/ 1921446 h 1921446"/>
                <a:gd name="connsiteX29" fmla="*/ 1675214 w 1995420"/>
                <a:gd name="connsiteY29" fmla="*/ 1921446 h 1921446"/>
                <a:gd name="connsiteX30" fmla="*/ 1656411 w 1995420"/>
                <a:gd name="connsiteY30" fmla="*/ 1693928 h 1921446"/>
                <a:gd name="connsiteX31" fmla="*/ 1617933 w 1995420"/>
                <a:gd name="connsiteY31" fmla="*/ 1693928 h 1921446"/>
                <a:gd name="connsiteX32" fmla="*/ 1599130 w 1995420"/>
                <a:gd name="connsiteY32" fmla="*/ 1921446 h 1921446"/>
                <a:gd name="connsiteX33" fmla="*/ 1491858 w 1995420"/>
                <a:gd name="connsiteY33" fmla="*/ 1921446 h 1921446"/>
                <a:gd name="connsiteX34" fmla="*/ 1473055 w 1995420"/>
                <a:gd name="connsiteY34" fmla="*/ 1693928 h 1921446"/>
                <a:gd name="connsiteX35" fmla="*/ 1351047 w 1995420"/>
                <a:gd name="connsiteY35" fmla="*/ 1693928 h 1921446"/>
                <a:gd name="connsiteX36" fmla="*/ 1438000 w 1995420"/>
                <a:gd name="connsiteY36" fmla="*/ 1285924 h 1921446"/>
                <a:gd name="connsiteX37" fmla="*/ 1437839 w 1995420"/>
                <a:gd name="connsiteY37" fmla="*/ 1285124 h 1921446"/>
                <a:gd name="connsiteX38" fmla="*/ 1437839 w 1995420"/>
                <a:gd name="connsiteY38" fmla="*/ 1219172 h 1921446"/>
                <a:gd name="connsiteX39" fmla="*/ 1384873 w 1995420"/>
                <a:gd name="connsiteY39" fmla="*/ 1416846 h 1921446"/>
                <a:gd name="connsiteX40" fmla="*/ 1319558 w 1995420"/>
                <a:gd name="connsiteY40" fmla="*/ 1454555 h 1921446"/>
                <a:gd name="connsiteX41" fmla="*/ 1280524 w 1995420"/>
                <a:gd name="connsiteY41" fmla="*/ 1410376 h 1921446"/>
                <a:gd name="connsiteX42" fmla="*/ 1280965 w 1995420"/>
                <a:gd name="connsiteY42" fmla="*/ 1403352 h 1921446"/>
                <a:gd name="connsiteX43" fmla="*/ 1207744 w 1995420"/>
                <a:gd name="connsiteY43" fmla="*/ 1454337 h 1921446"/>
                <a:gd name="connsiteX44" fmla="*/ 1198838 w 1995420"/>
                <a:gd name="connsiteY44" fmla="*/ 1456288 h 1921446"/>
                <a:gd name="connsiteX45" fmla="*/ 1196482 w 1995420"/>
                <a:gd name="connsiteY45" fmla="*/ 1458283 h 1921446"/>
                <a:gd name="connsiteX46" fmla="*/ 1191582 w 1995420"/>
                <a:gd name="connsiteY46" fmla="*/ 1457877 h 1921446"/>
                <a:gd name="connsiteX47" fmla="*/ 1176507 w 1995420"/>
                <a:gd name="connsiteY47" fmla="*/ 1461177 h 1921446"/>
                <a:gd name="connsiteX48" fmla="*/ 1168347 w 1995420"/>
                <a:gd name="connsiteY48" fmla="*/ 1455948 h 1921446"/>
                <a:gd name="connsiteX49" fmla="*/ 1164617 w 1995420"/>
                <a:gd name="connsiteY49" fmla="*/ 1455638 h 1921446"/>
                <a:gd name="connsiteX50" fmla="*/ 1163014 w 1995420"/>
                <a:gd name="connsiteY50" fmla="*/ 1453745 h 1921446"/>
                <a:gd name="connsiteX51" fmla="*/ 1163014 w 1995420"/>
                <a:gd name="connsiteY51" fmla="*/ 1514932 h 1921446"/>
                <a:gd name="connsiteX52" fmla="*/ 1154396 w 1995420"/>
                <a:gd name="connsiteY52" fmla="*/ 1557620 h 1921446"/>
                <a:gd name="connsiteX53" fmla="*/ 1145824 w 1995420"/>
                <a:gd name="connsiteY53" fmla="*/ 1570334 h 1921446"/>
                <a:gd name="connsiteX54" fmla="*/ 1110562 w 1995420"/>
                <a:gd name="connsiteY54" fmla="*/ 1921446 h 1921446"/>
                <a:gd name="connsiteX55" fmla="*/ 1033135 w 1995420"/>
                <a:gd name="connsiteY55" fmla="*/ 1921446 h 1921446"/>
                <a:gd name="connsiteX56" fmla="*/ 1005456 w 1995420"/>
                <a:gd name="connsiteY56" fmla="*/ 1645837 h 1921446"/>
                <a:gd name="connsiteX57" fmla="*/ 977777 w 1995420"/>
                <a:gd name="connsiteY57" fmla="*/ 1921446 h 1921446"/>
                <a:gd name="connsiteX58" fmla="*/ 900350 w 1995420"/>
                <a:gd name="connsiteY58" fmla="*/ 1921446 h 1921446"/>
                <a:gd name="connsiteX59" fmla="*/ 866352 w 1995420"/>
                <a:gd name="connsiteY59" fmla="*/ 1582917 h 1921446"/>
                <a:gd name="connsiteX60" fmla="*/ 849296 w 1995420"/>
                <a:gd name="connsiteY60" fmla="*/ 1557620 h 1921446"/>
                <a:gd name="connsiteX61" fmla="*/ 840678 w 1995420"/>
                <a:gd name="connsiteY61" fmla="*/ 1514932 h 1921446"/>
                <a:gd name="connsiteX62" fmla="*/ 840678 w 1995420"/>
                <a:gd name="connsiteY62" fmla="*/ 1455671 h 1921446"/>
                <a:gd name="connsiteX63" fmla="*/ 837347 w 1995420"/>
                <a:gd name="connsiteY63" fmla="*/ 1455948 h 1921446"/>
                <a:gd name="connsiteX64" fmla="*/ 829187 w 1995420"/>
                <a:gd name="connsiteY64" fmla="*/ 1461177 h 1921446"/>
                <a:gd name="connsiteX65" fmla="*/ 814113 w 1995420"/>
                <a:gd name="connsiteY65" fmla="*/ 1457877 h 1921446"/>
                <a:gd name="connsiteX66" fmla="*/ 809212 w 1995420"/>
                <a:gd name="connsiteY66" fmla="*/ 1458283 h 1921446"/>
                <a:gd name="connsiteX67" fmla="*/ 806856 w 1995420"/>
                <a:gd name="connsiteY67" fmla="*/ 1456288 h 1921446"/>
                <a:gd name="connsiteX68" fmla="*/ 797950 w 1995420"/>
                <a:gd name="connsiteY68" fmla="*/ 1454337 h 1921446"/>
                <a:gd name="connsiteX69" fmla="*/ 713987 w 1995420"/>
                <a:gd name="connsiteY69" fmla="*/ 1395872 h 1921446"/>
                <a:gd name="connsiteX70" fmla="*/ 714896 w 1995420"/>
                <a:gd name="connsiteY70" fmla="*/ 1410375 h 1921446"/>
                <a:gd name="connsiteX71" fmla="*/ 675862 w 1995420"/>
                <a:gd name="connsiteY71" fmla="*/ 1454554 h 1921446"/>
                <a:gd name="connsiteX72" fmla="*/ 675863 w 1995420"/>
                <a:gd name="connsiteY72" fmla="*/ 1454555 h 1921446"/>
                <a:gd name="connsiteX73" fmla="*/ 610549 w 1995420"/>
                <a:gd name="connsiteY73" fmla="*/ 1416846 h 1921446"/>
                <a:gd name="connsiteX74" fmla="*/ 557146 w 1995420"/>
                <a:gd name="connsiteY74" fmla="*/ 1217545 h 1921446"/>
                <a:gd name="connsiteX75" fmla="*/ 557146 w 1995420"/>
                <a:gd name="connsiteY75" fmla="*/ 1285124 h 1921446"/>
                <a:gd name="connsiteX76" fmla="*/ 553606 w 1995420"/>
                <a:gd name="connsiteY76" fmla="*/ 1302659 h 1921446"/>
                <a:gd name="connsiteX77" fmla="*/ 502467 w 1995420"/>
                <a:gd name="connsiteY77" fmla="*/ 1921446 h 1921446"/>
                <a:gd name="connsiteX78" fmla="*/ 395195 w 1995420"/>
                <a:gd name="connsiteY78" fmla="*/ 1921446 h 1921446"/>
                <a:gd name="connsiteX79" fmla="*/ 357153 w 1995420"/>
                <a:gd name="connsiteY79" fmla="*/ 1461133 h 1921446"/>
                <a:gd name="connsiteX80" fmla="*/ 319111 w 1995420"/>
                <a:gd name="connsiteY80" fmla="*/ 1921446 h 1921446"/>
                <a:gd name="connsiteX81" fmla="*/ 211839 w 1995420"/>
                <a:gd name="connsiteY81" fmla="*/ 1921446 h 1921446"/>
                <a:gd name="connsiteX82" fmla="*/ 160243 w 1995420"/>
                <a:gd name="connsiteY82" fmla="*/ 1297125 h 1921446"/>
                <a:gd name="connsiteX83" fmla="*/ 157820 w 1995420"/>
                <a:gd name="connsiteY83" fmla="*/ 1285124 h 1921446"/>
                <a:gd name="connsiteX84" fmla="*/ 157820 w 1995420"/>
                <a:gd name="connsiteY84" fmla="*/ 1219172 h 1921446"/>
                <a:gd name="connsiteX85" fmla="*/ 104854 w 1995420"/>
                <a:gd name="connsiteY85" fmla="*/ 1416846 h 1921446"/>
                <a:gd name="connsiteX86" fmla="*/ 39540 w 1995420"/>
                <a:gd name="connsiteY86" fmla="*/ 1454555 h 1921446"/>
                <a:gd name="connsiteX87" fmla="*/ 1830 w 1995420"/>
                <a:gd name="connsiteY87" fmla="*/ 1389241 h 1921446"/>
                <a:gd name="connsiteX88" fmla="*/ 162874 w 1995420"/>
                <a:gd name="connsiteY88" fmla="*/ 788221 h 1921446"/>
                <a:gd name="connsiteX89" fmla="*/ 172295 w 1995420"/>
                <a:gd name="connsiteY89" fmla="*/ 769255 h 1921446"/>
                <a:gd name="connsiteX90" fmla="*/ 172384 w 1995420"/>
                <a:gd name="connsiteY90" fmla="*/ 769177 h 1921446"/>
                <a:gd name="connsiteX91" fmla="*/ 181024 w 1995420"/>
                <a:gd name="connsiteY91" fmla="*/ 751205 h 1921446"/>
                <a:gd name="connsiteX92" fmla="*/ 240799 w 1995420"/>
                <a:gd name="connsiteY92" fmla="*/ 701981 h 1921446"/>
                <a:gd name="connsiteX93" fmla="*/ 285435 w 1995420"/>
                <a:gd name="connsiteY93" fmla="*/ 692969 h 1921446"/>
                <a:gd name="connsiteX94" fmla="*/ 294775 w 1995420"/>
                <a:gd name="connsiteY94" fmla="*/ 655610 h 1921446"/>
                <a:gd name="connsiteX95" fmla="*/ 245469 w 1995420"/>
                <a:gd name="connsiteY95" fmla="*/ 644133 h 1921446"/>
                <a:gd name="connsiteX96" fmla="*/ 69711 w 1995420"/>
                <a:gd name="connsiteY96" fmla="*/ 338409 h 1921446"/>
                <a:gd name="connsiteX97" fmla="*/ 357482 w 1995420"/>
                <a:gd name="connsiteY97" fmla="*/ 6611 h 1921446"/>
                <a:gd name="connsiteX98" fmla="*/ 645253 w 1995420"/>
                <a:gd name="connsiteY98" fmla="*/ 338409 h 1921446"/>
                <a:gd name="connsiteX99" fmla="*/ 469496 w 1995420"/>
                <a:gd name="connsiteY99" fmla="*/ 644133 h 1921446"/>
                <a:gd name="connsiteX100" fmla="*/ 420191 w 1995420"/>
                <a:gd name="connsiteY100" fmla="*/ 655610 h 1921446"/>
                <a:gd name="connsiteX101" fmla="*/ 429531 w 1995420"/>
                <a:gd name="connsiteY101" fmla="*/ 692969 h 1921446"/>
                <a:gd name="connsiteX102" fmla="*/ 474167 w 1995420"/>
                <a:gd name="connsiteY102" fmla="*/ 701981 h 1921446"/>
                <a:gd name="connsiteX103" fmla="*/ 533943 w 1995420"/>
                <a:gd name="connsiteY103" fmla="*/ 751205 h 1921446"/>
                <a:gd name="connsiteX104" fmla="*/ 542269 w 1995420"/>
                <a:gd name="connsiteY104" fmla="*/ 768525 h 1921446"/>
                <a:gd name="connsiteX105" fmla="*/ 543108 w 1995420"/>
                <a:gd name="connsiteY105" fmla="*/ 769255 h 1921446"/>
                <a:gd name="connsiteX106" fmla="*/ 552529 w 1995420"/>
                <a:gd name="connsiteY106" fmla="*/ 788221 h 1921446"/>
                <a:gd name="connsiteX107" fmla="*/ 691650 w 1995420"/>
                <a:gd name="connsiteY107" fmla="*/ 1307428 h 1921446"/>
                <a:gd name="connsiteX108" fmla="*/ 702133 w 1995420"/>
                <a:gd name="connsiteY108" fmla="*/ 1300711 h 1921446"/>
                <a:gd name="connsiteX109" fmla="*/ 733369 w 1995420"/>
                <a:gd name="connsiteY109" fmla="*/ 1307550 h 1921446"/>
                <a:gd name="connsiteX110" fmla="*/ 798980 w 1995420"/>
                <a:gd name="connsiteY110" fmla="*/ 1353236 h 1921446"/>
                <a:gd name="connsiteX111" fmla="*/ 847856 w 1995420"/>
                <a:gd name="connsiteY111" fmla="*/ 1200590 h 1921446"/>
                <a:gd name="connsiteX112" fmla="*/ 849296 w 1995420"/>
                <a:gd name="connsiteY112" fmla="*/ 1193457 h 1921446"/>
                <a:gd name="connsiteX113" fmla="*/ 950346 w 1995420"/>
                <a:gd name="connsiteY113" fmla="*/ 1126477 h 1921446"/>
                <a:gd name="connsiteX114" fmla="*/ 952439 w 1995420"/>
                <a:gd name="connsiteY114" fmla="*/ 1126477 h 1921446"/>
                <a:gd name="connsiteX115" fmla="*/ 956157 w 1995420"/>
                <a:gd name="connsiteY115" fmla="*/ 1111605 h 1921446"/>
                <a:gd name="connsiteX116" fmla="*/ 914905 w 1995420"/>
                <a:gd name="connsiteY116" fmla="*/ 1098165 h 1921446"/>
                <a:gd name="connsiteX117" fmla="*/ 778209 w 1995420"/>
                <a:gd name="connsiteY117" fmla="*/ 881719 h 1921446"/>
                <a:gd name="connsiteX118" fmla="*/ 1002024 w 1995420"/>
                <a:gd name="connsiteY118" fmla="*/ 646813 h 1921446"/>
                <a:gd name="connsiteX119" fmla="*/ 1225839 w 1995420"/>
                <a:gd name="connsiteY119" fmla="*/ 881719 h 1921446"/>
                <a:gd name="connsiteX120" fmla="*/ 1089143 w 1995420"/>
                <a:gd name="connsiteY120" fmla="*/ 1098165 h 1921446"/>
                <a:gd name="connsiteX121" fmla="*/ 1047562 w 1995420"/>
                <a:gd name="connsiteY121" fmla="*/ 1111712 h 1921446"/>
                <a:gd name="connsiteX122" fmla="*/ 1051253 w 1995420"/>
                <a:gd name="connsiteY122" fmla="*/ 1126477 h 1921446"/>
                <a:gd name="connsiteX123" fmla="*/ 1053346 w 1995420"/>
                <a:gd name="connsiteY123" fmla="*/ 1126477 h 1921446"/>
                <a:gd name="connsiteX124" fmla="*/ 1154396 w 1995420"/>
                <a:gd name="connsiteY124" fmla="*/ 1193457 h 1921446"/>
                <a:gd name="connsiteX125" fmla="*/ 1155016 w 1995420"/>
                <a:gd name="connsiteY125" fmla="*/ 1196529 h 1921446"/>
                <a:gd name="connsiteX126" fmla="*/ 1157463 w 1995420"/>
                <a:gd name="connsiteY126" fmla="*/ 1199419 h 1921446"/>
                <a:gd name="connsiteX127" fmla="*/ 1206715 w 1995420"/>
                <a:gd name="connsiteY127" fmla="*/ 1353236 h 1921446"/>
                <a:gd name="connsiteX128" fmla="*/ 1272325 w 1995420"/>
                <a:gd name="connsiteY128" fmla="*/ 1307550 h 1921446"/>
                <a:gd name="connsiteX129" fmla="*/ 1303561 w 1995420"/>
                <a:gd name="connsiteY129" fmla="*/ 1300711 h 1921446"/>
                <a:gd name="connsiteX130" fmla="*/ 1305276 w 1995420"/>
                <a:gd name="connsiteY130" fmla="*/ 1301810 h 1921446"/>
                <a:gd name="connsiteX131" fmla="*/ 1442893 w 1995420"/>
                <a:gd name="connsiteY131" fmla="*/ 788221 h 1921446"/>
                <a:gd name="connsiteX132" fmla="*/ 1452314 w 1995420"/>
                <a:gd name="connsiteY132" fmla="*/ 769255 h 1921446"/>
                <a:gd name="connsiteX133" fmla="*/ 1452403 w 1995420"/>
                <a:gd name="connsiteY133" fmla="*/ 769177 h 1921446"/>
                <a:gd name="connsiteX134" fmla="*/ 1461042 w 1995420"/>
                <a:gd name="connsiteY134" fmla="*/ 751205 h 1921446"/>
                <a:gd name="connsiteX135" fmla="*/ 1520818 w 1995420"/>
                <a:gd name="connsiteY135" fmla="*/ 701981 h 1921446"/>
                <a:gd name="connsiteX136" fmla="*/ 1565454 w 1995420"/>
                <a:gd name="connsiteY136" fmla="*/ 692969 h 1921446"/>
                <a:gd name="connsiteX137" fmla="*/ 1573378 w 1995420"/>
                <a:gd name="connsiteY137" fmla="*/ 661273 h 1921446"/>
                <a:gd name="connsiteX138" fmla="*/ 1525487 w 1995420"/>
                <a:gd name="connsiteY138" fmla="*/ 644133 h 1921446"/>
                <a:gd name="connsiteX139" fmla="*/ 1516669 w 1995420"/>
                <a:gd name="connsiteY139" fmla="*/ 638614 h 1921446"/>
                <a:gd name="connsiteX140" fmla="*/ 1516527 w 1995420"/>
                <a:gd name="connsiteY140" fmla="*/ 638614 h 1921446"/>
                <a:gd name="connsiteX141" fmla="*/ 1331996 w 1995420"/>
                <a:gd name="connsiteY141" fmla="*/ 454083 h 1921446"/>
                <a:gd name="connsiteX142" fmla="*/ 1331996 w 1995420"/>
                <a:gd name="connsiteY142" fmla="*/ 305505 h 1921446"/>
                <a:gd name="connsiteX143" fmla="*/ 1637501 w 1995420"/>
                <a:gd name="connsiteY143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1995420" h="1921446">
                  <a:moveTo>
                    <a:pt x="809212" y="1458283"/>
                  </a:moveTo>
                  <a:lnTo>
                    <a:pt x="809212" y="1458283"/>
                  </a:lnTo>
                  <a:lnTo>
                    <a:pt x="809211" y="1458283"/>
                  </a:lnTo>
                  <a:close/>
                  <a:moveTo>
                    <a:pt x="1196482" y="1458283"/>
                  </a:moveTo>
                  <a:lnTo>
                    <a:pt x="1196483" y="1458283"/>
                  </a:lnTo>
                  <a:lnTo>
                    <a:pt x="1196482" y="1458283"/>
                  </a:lnTo>
                  <a:close/>
                  <a:moveTo>
                    <a:pt x="1637501" y="0"/>
                  </a:moveTo>
                  <a:cubicBezTo>
                    <a:pt x="1806227" y="0"/>
                    <a:pt x="1943006" y="136779"/>
                    <a:pt x="1943006" y="305505"/>
                  </a:cubicBezTo>
                  <a:lnTo>
                    <a:pt x="1943006" y="454083"/>
                  </a:lnTo>
                  <a:cubicBezTo>
                    <a:pt x="1943006" y="555997"/>
                    <a:pt x="1860389" y="638614"/>
                    <a:pt x="1758475" y="638614"/>
                  </a:cubicBezTo>
                  <a:lnTo>
                    <a:pt x="1758333" y="638614"/>
                  </a:lnTo>
                  <a:lnTo>
                    <a:pt x="1749515" y="644133"/>
                  </a:lnTo>
                  <a:lnTo>
                    <a:pt x="1701626" y="661273"/>
                  </a:lnTo>
                  <a:lnTo>
                    <a:pt x="1709550" y="692969"/>
                  </a:lnTo>
                  <a:lnTo>
                    <a:pt x="1754186" y="701981"/>
                  </a:lnTo>
                  <a:cubicBezTo>
                    <a:pt x="1778568" y="712294"/>
                    <a:pt x="1799312" y="729521"/>
                    <a:pt x="1813962" y="751205"/>
                  </a:cubicBezTo>
                  <a:lnTo>
                    <a:pt x="1822288" y="768525"/>
                  </a:lnTo>
                  <a:lnTo>
                    <a:pt x="1823127" y="769255"/>
                  </a:lnTo>
                  <a:cubicBezTo>
                    <a:pt x="1827385" y="774719"/>
                    <a:pt x="1830642" y="781108"/>
                    <a:pt x="1832548" y="788221"/>
                  </a:cubicBezTo>
                  <a:lnTo>
                    <a:pt x="1993590" y="1389240"/>
                  </a:lnTo>
                  <a:cubicBezTo>
                    <a:pt x="2001213" y="1417689"/>
                    <a:pt x="1984330" y="1446931"/>
                    <a:pt x="1955881" y="1454554"/>
                  </a:cubicBezTo>
                  <a:lnTo>
                    <a:pt x="1955882" y="1454555"/>
                  </a:lnTo>
                  <a:cubicBezTo>
                    <a:pt x="1927433" y="1462178"/>
                    <a:pt x="1898191" y="1445295"/>
                    <a:pt x="1890568" y="1416846"/>
                  </a:cubicBezTo>
                  <a:lnTo>
                    <a:pt x="1837165" y="1217545"/>
                  </a:lnTo>
                  <a:lnTo>
                    <a:pt x="1837165" y="1285124"/>
                  </a:lnTo>
                  <a:lnTo>
                    <a:pt x="1837003" y="1285928"/>
                  </a:lnTo>
                  <a:lnTo>
                    <a:pt x="1923955" y="1693928"/>
                  </a:lnTo>
                  <a:lnTo>
                    <a:pt x="1801289" y="1693928"/>
                  </a:lnTo>
                  <a:lnTo>
                    <a:pt x="1782486" y="1921446"/>
                  </a:lnTo>
                  <a:lnTo>
                    <a:pt x="1675214" y="1921446"/>
                  </a:lnTo>
                  <a:lnTo>
                    <a:pt x="1656411" y="1693928"/>
                  </a:lnTo>
                  <a:lnTo>
                    <a:pt x="1617933" y="1693928"/>
                  </a:lnTo>
                  <a:lnTo>
                    <a:pt x="1599130" y="1921446"/>
                  </a:lnTo>
                  <a:lnTo>
                    <a:pt x="1491858" y="1921446"/>
                  </a:lnTo>
                  <a:lnTo>
                    <a:pt x="1473055" y="1693928"/>
                  </a:lnTo>
                  <a:lnTo>
                    <a:pt x="1351047" y="1693928"/>
                  </a:lnTo>
                  <a:lnTo>
                    <a:pt x="1438000" y="1285924"/>
                  </a:lnTo>
                  <a:lnTo>
                    <a:pt x="1437839" y="1285124"/>
                  </a:lnTo>
                  <a:lnTo>
                    <a:pt x="1437839" y="1219172"/>
                  </a:lnTo>
                  <a:lnTo>
                    <a:pt x="1384873" y="1416846"/>
                  </a:lnTo>
                  <a:cubicBezTo>
                    <a:pt x="1377250" y="1445295"/>
                    <a:pt x="1348008" y="1462178"/>
                    <a:pt x="1319558" y="1454555"/>
                  </a:cubicBezTo>
                  <a:cubicBezTo>
                    <a:pt x="1298221" y="1448838"/>
                    <a:pt x="1283390" y="1430960"/>
                    <a:pt x="1280524" y="1410376"/>
                  </a:cubicBezTo>
                  <a:lnTo>
                    <a:pt x="1280965" y="1403352"/>
                  </a:lnTo>
                  <a:lnTo>
                    <a:pt x="1207744" y="1454337"/>
                  </a:lnTo>
                  <a:lnTo>
                    <a:pt x="1198838" y="1456288"/>
                  </a:lnTo>
                  <a:lnTo>
                    <a:pt x="1196482" y="1458283"/>
                  </a:lnTo>
                  <a:lnTo>
                    <a:pt x="1191582" y="1457877"/>
                  </a:lnTo>
                  <a:lnTo>
                    <a:pt x="1176507" y="1461177"/>
                  </a:lnTo>
                  <a:lnTo>
                    <a:pt x="1168347" y="1455948"/>
                  </a:lnTo>
                  <a:lnTo>
                    <a:pt x="1164617" y="1455638"/>
                  </a:lnTo>
                  <a:lnTo>
                    <a:pt x="1163014" y="1453745"/>
                  </a:lnTo>
                  <a:lnTo>
                    <a:pt x="1163014" y="1514932"/>
                  </a:lnTo>
                  <a:cubicBezTo>
                    <a:pt x="1163014" y="1530074"/>
                    <a:pt x="1159945" y="1544500"/>
                    <a:pt x="1154396" y="1557620"/>
                  </a:cubicBezTo>
                  <a:lnTo>
                    <a:pt x="1145824" y="1570334"/>
                  </a:lnTo>
                  <a:lnTo>
                    <a:pt x="1110562" y="1921446"/>
                  </a:lnTo>
                  <a:lnTo>
                    <a:pt x="1033135" y="1921446"/>
                  </a:lnTo>
                  <a:lnTo>
                    <a:pt x="1005456" y="1645837"/>
                  </a:lnTo>
                  <a:lnTo>
                    <a:pt x="977777" y="1921446"/>
                  </a:lnTo>
                  <a:lnTo>
                    <a:pt x="900350" y="1921446"/>
                  </a:lnTo>
                  <a:lnTo>
                    <a:pt x="866352" y="1582917"/>
                  </a:lnTo>
                  <a:lnTo>
                    <a:pt x="849296" y="1557620"/>
                  </a:lnTo>
                  <a:cubicBezTo>
                    <a:pt x="843747" y="1544500"/>
                    <a:pt x="840678" y="1530074"/>
                    <a:pt x="840678" y="1514932"/>
                  </a:cubicBezTo>
                  <a:lnTo>
                    <a:pt x="840678" y="1455671"/>
                  </a:lnTo>
                  <a:lnTo>
                    <a:pt x="837347" y="1455948"/>
                  </a:lnTo>
                  <a:lnTo>
                    <a:pt x="829187" y="1461177"/>
                  </a:lnTo>
                  <a:lnTo>
                    <a:pt x="814113" y="1457877"/>
                  </a:lnTo>
                  <a:lnTo>
                    <a:pt x="809212" y="1458283"/>
                  </a:lnTo>
                  <a:lnTo>
                    <a:pt x="806856" y="1456288"/>
                  </a:lnTo>
                  <a:lnTo>
                    <a:pt x="797950" y="1454337"/>
                  </a:lnTo>
                  <a:lnTo>
                    <a:pt x="713987" y="1395872"/>
                  </a:lnTo>
                  <a:lnTo>
                    <a:pt x="714896" y="1410375"/>
                  </a:lnTo>
                  <a:cubicBezTo>
                    <a:pt x="712030" y="1430959"/>
                    <a:pt x="697199" y="1448837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3606" y="1302659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57153" y="1461133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60243" y="1297125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40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5"/>
                  </a:cubicBezTo>
                  <a:lnTo>
                    <a:pt x="172384" y="769177"/>
                  </a:lnTo>
                  <a:lnTo>
                    <a:pt x="181024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9" y="644133"/>
                  </a:lnTo>
                  <a:cubicBezTo>
                    <a:pt x="142183" y="593763"/>
                    <a:pt x="69711" y="475844"/>
                    <a:pt x="69711" y="338409"/>
                  </a:cubicBezTo>
                  <a:cubicBezTo>
                    <a:pt x="69711" y="155162"/>
                    <a:pt x="198550" y="6611"/>
                    <a:pt x="357482" y="6611"/>
                  </a:cubicBezTo>
                  <a:cubicBezTo>
                    <a:pt x="516414" y="6611"/>
                    <a:pt x="645253" y="155162"/>
                    <a:pt x="645253" y="338409"/>
                  </a:cubicBezTo>
                  <a:cubicBezTo>
                    <a:pt x="645253" y="475844"/>
                    <a:pt x="572781" y="593763"/>
                    <a:pt x="469496" y="644133"/>
                  </a:cubicBez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3" y="729521"/>
                    <a:pt x="533943" y="751205"/>
                  </a:cubicBezTo>
                  <a:lnTo>
                    <a:pt x="542269" y="768525"/>
                  </a:lnTo>
                  <a:lnTo>
                    <a:pt x="543108" y="769255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691650" y="1307428"/>
                  </a:lnTo>
                  <a:lnTo>
                    <a:pt x="702133" y="1300711"/>
                  </a:lnTo>
                  <a:cubicBezTo>
                    <a:pt x="712658" y="1298827"/>
                    <a:pt x="723901" y="1300958"/>
                    <a:pt x="733369" y="1307550"/>
                  </a:cubicBezTo>
                  <a:lnTo>
                    <a:pt x="798980" y="1353236"/>
                  </a:lnTo>
                  <a:lnTo>
                    <a:pt x="847856" y="1200590"/>
                  </a:lnTo>
                  <a:lnTo>
                    <a:pt x="849296" y="1193457"/>
                  </a:lnTo>
                  <a:cubicBezTo>
                    <a:pt x="865945" y="1154096"/>
                    <a:pt x="904920" y="1126477"/>
                    <a:pt x="950346" y="1126477"/>
                  </a:cubicBezTo>
                  <a:lnTo>
                    <a:pt x="952439" y="1126477"/>
                  </a:lnTo>
                  <a:lnTo>
                    <a:pt x="956157" y="1111605"/>
                  </a:lnTo>
                  <a:lnTo>
                    <a:pt x="914905" y="1098165"/>
                  </a:lnTo>
                  <a:cubicBezTo>
                    <a:pt x="834574" y="1062505"/>
                    <a:pt x="778209" y="979020"/>
                    <a:pt x="778209" y="881719"/>
                  </a:cubicBezTo>
                  <a:cubicBezTo>
                    <a:pt x="778209" y="751984"/>
                    <a:pt x="878414" y="646813"/>
                    <a:pt x="1002024" y="646813"/>
                  </a:cubicBezTo>
                  <a:cubicBezTo>
                    <a:pt x="1125634" y="646813"/>
                    <a:pt x="1225839" y="751984"/>
                    <a:pt x="1225839" y="881719"/>
                  </a:cubicBezTo>
                  <a:cubicBezTo>
                    <a:pt x="1225839" y="979020"/>
                    <a:pt x="1169474" y="1062505"/>
                    <a:pt x="1089143" y="1098165"/>
                  </a:cubicBezTo>
                  <a:lnTo>
                    <a:pt x="1047562" y="1111712"/>
                  </a:lnTo>
                  <a:lnTo>
                    <a:pt x="1051253" y="1126477"/>
                  </a:lnTo>
                  <a:lnTo>
                    <a:pt x="1053346" y="1126477"/>
                  </a:lnTo>
                  <a:cubicBezTo>
                    <a:pt x="1098772" y="1126477"/>
                    <a:pt x="1137747" y="1154096"/>
                    <a:pt x="1154396" y="1193457"/>
                  </a:cubicBezTo>
                  <a:lnTo>
                    <a:pt x="1155016" y="1196529"/>
                  </a:lnTo>
                  <a:lnTo>
                    <a:pt x="1157463" y="1199419"/>
                  </a:lnTo>
                  <a:lnTo>
                    <a:pt x="1206715" y="1353236"/>
                  </a:lnTo>
                  <a:lnTo>
                    <a:pt x="1272325" y="1307550"/>
                  </a:lnTo>
                  <a:cubicBezTo>
                    <a:pt x="1281793" y="1300958"/>
                    <a:pt x="1293036" y="1298827"/>
                    <a:pt x="1303561" y="1300711"/>
                  </a:cubicBezTo>
                  <a:lnTo>
                    <a:pt x="1305276" y="1301810"/>
                  </a:lnTo>
                  <a:lnTo>
                    <a:pt x="1442893" y="788221"/>
                  </a:lnTo>
                  <a:cubicBezTo>
                    <a:pt x="1444799" y="781108"/>
                    <a:pt x="1448056" y="774719"/>
                    <a:pt x="1452314" y="769255"/>
                  </a:cubicBezTo>
                  <a:lnTo>
                    <a:pt x="1452403" y="769177"/>
                  </a:lnTo>
                  <a:lnTo>
                    <a:pt x="1461042" y="751205"/>
                  </a:lnTo>
                  <a:cubicBezTo>
                    <a:pt x="1475692" y="729521"/>
                    <a:pt x="1496437" y="712294"/>
                    <a:pt x="1520818" y="701981"/>
                  </a:cubicBezTo>
                  <a:lnTo>
                    <a:pt x="1565454" y="692969"/>
                  </a:lnTo>
                  <a:lnTo>
                    <a:pt x="1573378" y="661273"/>
                  </a:lnTo>
                  <a:lnTo>
                    <a:pt x="1525487" y="644133"/>
                  </a:lnTo>
                  <a:lnTo>
                    <a:pt x="1516669" y="638614"/>
                  </a:lnTo>
                  <a:lnTo>
                    <a:pt x="1516527" y="638614"/>
                  </a:lnTo>
                  <a:cubicBezTo>
                    <a:pt x="1414613" y="638614"/>
                    <a:pt x="1331996" y="555997"/>
                    <a:pt x="1331996" y="454083"/>
                  </a:cubicBezTo>
                  <a:lnTo>
                    <a:pt x="1331996" y="305505"/>
                  </a:lnTo>
                  <a:cubicBezTo>
                    <a:pt x="1331996" y="136779"/>
                    <a:pt x="1468775" y="0"/>
                    <a:pt x="1637501" y="0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0F10CF0-DFCD-D907-112D-A2D375AE79C0}"/>
              </a:ext>
            </a:extLst>
          </p:cNvPr>
          <p:cNvSpPr txBox="1"/>
          <p:nvPr/>
        </p:nvSpPr>
        <p:spPr>
          <a:xfrm>
            <a:off x="851049" y="1011382"/>
            <a:ext cx="8362224" cy="224573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お子様連れ歓迎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00CDFC3-06B3-DD40-D174-2E357BB1B829}"/>
              </a:ext>
            </a:extLst>
          </p:cNvPr>
          <p:cNvGrpSpPr/>
          <p:nvPr/>
        </p:nvGrpSpPr>
        <p:grpSpPr>
          <a:xfrm>
            <a:off x="7555232" y="3991208"/>
            <a:ext cx="1663186" cy="2625766"/>
            <a:chOff x="5400671" y="2295277"/>
            <a:chExt cx="1663186" cy="2625766"/>
          </a:xfrm>
        </p:grpSpPr>
        <p:sp>
          <p:nvSpPr>
            <p:cNvPr id="11" name="月 10">
              <a:extLst>
                <a:ext uri="{FF2B5EF4-FFF2-40B4-BE49-F238E27FC236}">
                  <a16:creationId xmlns:a16="http://schemas.microsoft.com/office/drawing/2014/main" id="{E06B8E4B-6C1F-4F9F-0E0B-CB2A9C05087D}"/>
                </a:ext>
              </a:extLst>
            </p:cNvPr>
            <p:cNvSpPr/>
            <p:nvPr/>
          </p:nvSpPr>
          <p:spPr bwMode="auto">
            <a:xfrm rot="3600000" flipH="1">
              <a:off x="5671011" y="3151901"/>
              <a:ext cx="181421" cy="362841"/>
            </a:xfrm>
            <a:prstGeom prst="moon">
              <a:avLst>
                <a:gd name="adj" fmla="val 7865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4EF335BD-97DD-8631-CF0E-2E592D8A217D}"/>
                </a:ext>
              </a:extLst>
            </p:cNvPr>
            <p:cNvSpPr/>
            <p:nvPr/>
          </p:nvSpPr>
          <p:spPr bwMode="auto">
            <a:xfrm rot="1800000" flipH="1">
              <a:off x="5773808" y="3207441"/>
              <a:ext cx="181421" cy="362841"/>
            </a:xfrm>
            <a:prstGeom prst="moon">
              <a:avLst>
                <a:gd name="adj" fmla="val 7865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6B4F6A82-17D6-020B-B76C-BDA09DAB9F07}"/>
                </a:ext>
              </a:extLst>
            </p:cNvPr>
            <p:cNvSpPr/>
            <p:nvPr/>
          </p:nvSpPr>
          <p:spPr bwMode="auto">
            <a:xfrm rot="18000000">
              <a:off x="6752636" y="3151901"/>
              <a:ext cx="181421" cy="362841"/>
            </a:xfrm>
            <a:prstGeom prst="moon">
              <a:avLst>
                <a:gd name="adj" fmla="val 7865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月 13">
              <a:extLst>
                <a:ext uri="{FF2B5EF4-FFF2-40B4-BE49-F238E27FC236}">
                  <a16:creationId xmlns:a16="http://schemas.microsoft.com/office/drawing/2014/main" id="{216D4C05-9654-4943-D28B-8E482D7509EA}"/>
                </a:ext>
              </a:extLst>
            </p:cNvPr>
            <p:cNvSpPr/>
            <p:nvPr/>
          </p:nvSpPr>
          <p:spPr bwMode="auto">
            <a:xfrm rot="19800000">
              <a:off x="6649839" y="3207441"/>
              <a:ext cx="181421" cy="362841"/>
            </a:xfrm>
            <a:prstGeom prst="moon">
              <a:avLst>
                <a:gd name="adj" fmla="val 7865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涙形 64">
              <a:extLst>
                <a:ext uri="{FF2B5EF4-FFF2-40B4-BE49-F238E27FC236}">
                  <a16:creationId xmlns:a16="http://schemas.microsoft.com/office/drawing/2014/main" id="{359C63B1-2251-EE52-3E0D-F9AE4952D602}"/>
                </a:ext>
              </a:extLst>
            </p:cNvPr>
            <p:cNvSpPr/>
            <p:nvPr/>
          </p:nvSpPr>
          <p:spPr bwMode="auto">
            <a:xfrm>
              <a:off x="5925889" y="4670106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 295">
              <a:extLst>
                <a:ext uri="{FF2B5EF4-FFF2-40B4-BE49-F238E27FC236}">
                  <a16:creationId xmlns:a16="http://schemas.microsoft.com/office/drawing/2014/main" id="{0843B223-44B2-CC70-D2C0-8F23F8307E95}"/>
                </a:ext>
              </a:extLst>
            </p:cNvPr>
            <p:cNvSpPr/>
            <p:nvPr/>
          </p:nvSpPr>
          <p:spPr bwMode="auto">
            <a:xfrm>
              <a:off x="6036404" y="4306023"/>
              <a:ext cx="275603" cy="361844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 296">
              <a:extLst>
                <a:ext uri="{FF2B5EF4-FFF2-40B4-BE49-F238E27FC236}">
                  <a16:creationId xmlns:a16="http://schemas.microsoft.com/office/drawing/2014/main" id="{FB02EDBE-2560-7527-BA05-6BA25E433E01}"/>
                </a:ext>
              </a:extLst>
            </p:cNvPr>
            <p:cNvSpPr/>
            <p:nvPr/>
          </p:nvSpPr>
          <p:spPr bwMode="auto">
            <a:xfrm flipH="1">
              <a:off x="6312004" y="4306023"/>
              <a:ext cx="275603" cy="361844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C9D82BA3-715D-B55C-C6B6-4E7AD20CA803}"/>
                </a:ext>
              </a:extLst>
            </p:cNvPr>
            <p:cNvSpPr/>
            <p:nvPr/>
          </p:nvSpPr>
          <p:spPr bwMode="auto">
            <a:xfrm>
              <a:off x="5755437" y="3949945"/>
              <a:ext cx="1113134" cy="608897"/>
            </a:xfrm>
            <a:prstGeom prst="trapezoid">
              <a:avLst>
                <a:gd name="adj" fmla="val 34296"/>
              </a:avLst>
            </a:pr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片側の 2 つの角を丸めた四角形 298">
              <a:extLst>
                <a:ext uri="{FF2B5EF4-FFF2-40B4-BE49-F238E27FC236}">
                  <a16:creationId xmlns:a16="http://schemas.microsoft.com/office/drawing/2014/main" id="{F1988B7C-8BE2-DDBD-88E0-E3529527698D}"/>
                </a:ext>
              </a:extLst>
            </p:cNvPr>
            <p:cNvSpPr/>
            <p:nvPr/>
          </p:nvSpPr>
          <p:spPr bwMode="auto">
            <a:xfrm>
              <a:off x="5889875" y="3275709"/>
              <a:ext cx="844260" cy="78377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涙形 64">
              <a:extLst>
                <a:ext uri="{FF2B5EF4-FFF2-40B4-BE49-F238E27FC236}">
                  <a16:creationId xmlns:a16="http://schemas.microsoft.com/office/drawing/2014/main" id="{6F69C281-33A8-BD07-DE7D-5E64C2489732}"/>
                </a:ext>
              </a:extLst>
            </p:cNvPr>
            <p:cNvSpPr/>
            <p:nvPr/>
          </p:nvSpPr>
          <p:spPr bwMode="auto">
            <a:xfrm flipH="1">
              <a:off x="6312005" y="4670106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片側の 2 つの角を丸めた四角形 300">
              <a:extLst>
                <a:ext uri="{FF2B5EF4-FFF2-40B4-BE49-F238E27FC236}">
                  <a16:creationId xmlns:a16="http://schemas.microsoft.com/office/drawing/2014/main" id="{8DDBB15F-81E8-41B6-C6BA-03B8AA74E832}"/>
                </a:ext>
              </a:extLst>
            </p:cNvPr>
            <p:cNvSpPr/>
            <p:nvPr/>
          </p:nvSpPr>
          <p:spPr bwMode="auto">
            <a:xfrm>
              <a:off x="5965053" y="4061385"/>
              <a:ext cx="690758" cy="48119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円/楕円 304">
              <a:extLst>
                <a:ext uri="{FF2B5EF4-FFF2-40B4-BE49-F238E27FC236}">
                  <a16:creationId xmlns:a16="http://schemas.microsoft.com/office/drawing/2014/main" id="{4D9867F7-649D-9B28-C59A-74FB6A65BCF9}"/>
                </a:ext>
              </a:extLst>
            </p:cNvPr>
            <p:cNvSpPr/>
            <p:nvPr/>
          </p:nvSpPr>
          <p:spPr bwMode="auto">
            <a:xfrm>
              <a:off x="5994377" y="4737074"/>
              <a:ext cx="77968" cy="7796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305">
              <a:extLst>
                <a:ext uri="{FF2B5EF4-FFF2-40B4-BE49-F238E27FC236}">
                  <a16:creationId xmlns:a16="http://schemas.microsoft.com/office/drawing/2014/main" id="{4B1FB941-7D04-224D-28E1-189EFB9BB402}"/>
                </a:ext>
              </a:extLst>
            </p:cNvPr>
            <p:cNvSpPr/>
            <p:nvPr/>
          </p:nvSpPr>
          <p:spPr bwMode="auto">
            <a:xfrm>
              <a:off x="6553164" y="4737074"/>
              <a:ext cx="77968" cy="7796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角丸四角形 559">
              <a:extLst>
                <a:ext uri="{FF2B5EF4-FFF2-40B4-BE49-F238E27FC236}">
                  <a16:creationId xmlns:a16="http://schemas.microsoft.com/office/drawing/2014/main" id="{A349DB71-411E-2E2A-6F56-51044FBF35FC}"/>
                </a:ext>
              </a:extLst>
            </p:cNvPr>
            <p:cNvSpPr/>
            <p:nvPr/>
          </p:nvSpPr>
          <p:spPr bwMode="auto">
            <a:xfrm rot="11514119" flipH="1">
              <a:off x="6132558" y="3940973"/>
              <a:ext cx="364571" cy="381452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台形 441">
              <a:extLst>
                <a:ext uri="{FF2B5EF4-FFF2-40B4-BE49-F238E27FC236}">
                  <a16:creationId xmlns:a16="http://schemas.microsoft.com/office/drawing/2014/main" id="{69D49D19-5F6A-0082-7BB2-D9B6BF2F6931}"/>
                </a:ext>
              </a:extLst>
            </p:cNvPr>
            <p:cNvSpPr/>
            <p:nvPr/>
          </p:nvSpPr>
          <p:spPr bwMode="auto">
            <a:xfrm rot="12600000" flipH="1">
              <a:off x="6346765" y="3609345"/>
              <a:ext cx="311053" cy="39992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342">
              <a:extLst>
                <a:ext uri="{FF2B5EF4-FFF2-40B4-BE49-F238E27FC236}">
                  <a16:creationId xmlns:a16="http://schemas.microsoft.com/office/drawing/2014/main" id="{7F7089E5-91EB-FB27-AB80-2076C0726148}"/>
                </a:ext>
              </a:extLst>
            </p:cNvPr>
            <p:cNvSpPr/>
            <p:nvPr/>
          </p:nvSpPr>
          <p:spPr bwMode="auto">
            <a:xfrm flipH="1">
              <a:off x="6679002" y="2885232"/>
              <a:ext cx="384855" cy="396075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343">
              <a:extLst>
                <a:ext uri="{FF2B5EF4-FFF2-40B4-BE49-F238E27FC236}">
                  <a16:creationId xmlns:a16="http://schemas.microsoft.com/office/drawing/2014/main" id="{6BFF4CF4-3599-07F6-755E-E18B71F2B05C}"/>
                </a:ext>
              </a:extLst>
            </p:cNvPr>
            <p:cNvSpPr/>
            <p:nvPr/>
          </p:nvSpPr>
          <p:spPr bwMode="auto">
            <a:xfrm flipH="1">
              <a:off x="6757346" y="2976197"/>
              <a:ext cx="189929" cy="214145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340">
              <a:extLst>
                <a:ext uri="{FF2B5EF4-FFF2-40B4-BE49-F238E27FC236}">
                  <a16:creationId xmlns:a16="http://schemas.microsoft.com/office/drawing/2014/main" id="{4F12D1DD-2F30-9642-27DA-2A2A7DB41454}"/>
                </a:ext>
              </a:extLst>
            </p:cNvPr>
            <p:cNvSpPr/>
            <p:nvPr/>
          </p:nvSpPr>
          <p:spPr bwMode="auto">
            <a:xfrm>
              <a:off x="5561039" y="2885232"/>
              <a:ext cx="384855" cy="396075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341">
              <a:extLst>
                <a:ext uri="{FF2B5EF4-FFF2-40B4-BE49-F238E27FC236}">
                  <a16:creationId xmlns:a16="http://schemas.microsoft.com/office/drawing/2014/main" id="{04FDDFC2-B5DE-28EA-1553-F667E4D51E25}"/>
                </a:ext>
              </a:extLst>
            </p:cNvPr>
            <p:cNvSpPr/>
            <p:nvPr/>
          </p:nvSpPr>
          <p:spPr bwMode="auto">
            <a:xfrm>
              <a:off x="5677621" y="2976197"/>
              <a:ext cx="189929" cy="214145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3">
              <a:extLst>
                <a:ext uri="{FF2B5EF4-FFF2-40B4-BE49-F238E27FC236}">
                  <a16:creationId xmlns:a16="http://schemas.microsoft.com/office/drawing/2014/main" id="{15F72331-D54B-ACBD-DD8C-8BDC43E73B39}"/>
                </a:ext>
              </a:extLst>
            </p:cNvPr>
            <p:cNvSpPr/>
            <p:nvPr/>
          </p:nvSpPr>
          <p:spPr bwMode="auto">
            <a:xfrm>
              <a:off x="5755718" y="2414748"/>
              <a:ext cx="1112577" cy="111257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台形 63">
              <a:extLst>
                <a:ext uri="{FF2B5EF4-FFF2-40B4-BE49-F238E27FC236}">
                  <a16:creationId xmlns:a16="http://schemas.microsoft.com/office/drawing/2014/main" id="{FB5B73C3-ABA4-08B1-BF53-8AFA3D55418B}"/>
                </a:ext>
              </a:extLst>
            </p:cNvPr>
            <p:cNvSpPr/>
            <p:nvPr/>
          </p:nvSpPr>
          <p:spPr bwMode="auto">
            <a:xfrm>
              <a:off x="5628934" y="2295277"/>
              <a:ext cx="1366144" cy="633496"/>
            </a:xfrm>
            <a:prstGeom prst="trapezoid">
              <a:avLst>
                <a:gd name="adj" fmla="val 65513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アーチ 64">
              <a:extLst>
                <a:ext uri="{FF2B5EF4-FFF2-40B4-BE49-F238E27FC236}">
                  <a16:creationId xmlns:a16="http://schemas.microsoft.com/office/drawing/2014/main" id="{09A0E0E6-A49B-30A3-78F2-C6435BA39E91}"/>
                </a:ext>
              </a:extLst>
            </p:cNvPr>
            <p:cNvSpPr/>
            <p:nvPr/>
          </p:nvSpPr>
          <p:spPr bwMode="auto">
            <a:xfrm>
              <a:off x="6162641" y="3099990"/>
              <a:ext cx="292558" cy="292558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アーチ 65">
              <a:extLst>
                <a:ext uri="{FF2B5EF4-FFF2-40B4-BE49-F238E27FC236}">
                  <a16:creationId xmlns:a16="http://schemas.microsoft.com/office/drawing/2014/main" id="{22B14025-5A93-E482-3BF3-BE7FF152C9A3}"/>
                </a:ext>
              </a:extLst>
            </p:cNvPr>
            <p:cNvSpPr/>
            <p:nvPr/>
          </p:nvSpPr>
          <p:spPr bwMode="auto">
            <a:xfrm rot="10800000">
              <a:off x="5860570" y="2989140"/>
              <a:ext cx="388617" cy="29255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アーチ 66">
              <a:extLst>
                <a:ext uri="{FF2B5EF4-FFF2-40B4-BE49-F238E27FC236}">
                  <a16:creationId xmlns:a16="http://schemas.microsoft.com/office/drawing/2014/main" id="{22306509-419C-D942-3C67-D2D039FD6F9C}"/>
                </a:ext>
              </a:extLst>
            </p:cNvPr>
            <p:cNvSpPr/>
            <p:nvPr/>
          </p:nvSpPr>
          <p:spPr bwMode="auto">
            <a:xfrm rot="10800000">
              <a:off x="6383619" y="2989140"/>
              <a:ext cx="388617" cy="29255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221E9D71-C243-5B43-51EA-1C6CA064F767}"/>
                </a:ext>
              </a:extLst>
            </p:cNvPr>
            <p:cNvGrpSpPr/>
            <p:nvPr/>
          </p:nvGrpSpPr>
          <p:grpSpPr>
            <a:xfrm rot="20745095">
              <a:off x="5400671" y="3178235"/>
              <a:ext cx="670884" cy="869864"/>
              <a:chOff x="2831232" y="3154484"/>
              <a:chExt cx="670884" cy="869864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0AEEC292-6E4A-06F8-C538-64E64CCE19AD}"/>
                  </a:ext>
                </a:extLst>
              </p:cNvPr>
              <p:cNvGrpSpPr/>
              <p:nvPr/>
            </p:nvGrpSpPr>
            <p:grpSpPr>
              <a:xfrm rot="21249054">
                <a:off x="2831232" y="3154484"/>
                <a:ext cx="670884" cy="752216"/>
                <a:chOff x="3535136" y="5569681"/>
                <a:chExt cx="1287973" cy="1435129"/>
              </a:xfrm>
            </p:grpSpPr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CF645A14-88D7-7F67-00F2-7151D3F175E1}"/>
                    </a:ext>
                  </a:extLst>
                </p:cNvPr>
                <p:cNvSpPr/>
                <p:nvPr/>
              </p:nvSpPr>
              <p:spPr>
                <a:xfrm rot="1800000">
                  <a:off x="3579941" y="5846868"/>
                  <a:ext cx="1243168" cy="115794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243168" h="1157942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1184400" y="883409"/>
                      </a:lnTo>
                      <a:cubicBezTo>
                        <a:pt x="1254450" y="956243"/>
                        <a:pt x="1265627" y="1059395"/>
                        <a:pt x="1197523" y="1120858"/>
                      </a:cubicBezTo>
                      <a:cubicBezTo>
                        <a:pt x="1129417" y="1182321"/>
                        <a:pt x="1001432" y="1163939"/>
                        <a:pt x="931383" y="1091108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BC3F482F-DE57-2CC1-00D1-281A42D81517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101" name="四角形: 角を丸くする 89">
                    <a:extLst>
                      <a:ext uri="{FF2B5EF4-FFF2-40B4-BE49-F238E27FC236}">
                        <a16:creationId xmlns:a16="http://schemas.microsoft.com/office/drawing/2014/main" id="{95076989-5747-0250-7BE5-284CFA3CA33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2" name="四角形: 角を丸くする 148">
                    <a:extLst>
                      <a:ext uri="{FF2B5EF4-FFF2-40B4-BE49-F238E27FC236}">
                        <a16:creationId xmlns:a16="http://schemas.microsoft.com/office/drawing/2014/main" id="{D388CBBB-8F7A-3B31-D555-73F2E976806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3" name="四角形: 角を丸くする 149">
                    <a:extLst>
                      <a:ext uri="{FF2B5EF4-FFF2-40B4-BE49-F238E27FC236}">
                        <a16:creationId xmlns:a16="http://schemas.microsoft.com/office/drawing/2014/main" id="{960B3BF5-6FFE-A866-E541-3DBC9E0AD48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4" name="四角形: 角を丸くする 150">
                    <a:extLst>
                      <a:ext uri="{FF2B5EF4-FFF2-40B4-BE49-F238E27FC236}">
                        <a16:creationId xmlns:a16="http://schemas.microsoft.com/office/drawing/2014/main" id="{EAF85C68-9F13-FDD3-1336-FBABF3140A72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5" name="楕円 104">
                    <a:extLst>
                      <a:ext uri="{FF2B5EF4-FFF2-40B4-BE49-F238E27FC236}">
                        <a16:creationId xmlns:a16="http://schemas.microsoft.com/office/drawing/2014/main" id="{E14D6DD6-2A25-1D2A-FFC0-7530340C0A1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9FC5719A-E71D-B5B5-DC85-F9EC831BF88B}"/>
                  </a:ext>
                </a:extLst>
              </p:cNvPr>
              <p:cNvSpPr/>
              <p:nvPr/>
            </p:nvSpPr>
            <p:spPr bwMode="auto">
              <a:xfrm rot="9900000">
                <a:off x="3149507" y="3521827"/>
                <a:ext cx="240790" cy="502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9E65DA5A-1567-0CD5-46C3-1611D8560F1F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35F5174-A471-8DB8-96E5-40B13B43B959}"/>
              </a:ext>
            </a:extLst>
          </p:cNvPr>
          <p:cNvSpPr txBox="1"/>
          <p:nvPr/>
        </p:nvSpPr>
        <p:spPr>
          <a:xfrm>
            <a:off x="851049" y="1011382"/>
            <a:ext cx="8362224" cy="224573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お子様連れ歓迎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2824211-0D99-E095-319A-B695287E7932}"/>
              </a:ext>
            </a:extLst>
          </p:cNvPr>
          <p:cNvGrpSpPr/>
          <p:nvPr/>
        </p:nvGrpSpPr>
        <p:grpSpPr>
          <a:xfrm>
            <a:off x="7578801" y="4027476"/>
            <a:ext cx="1649894" cy="2642373"/>
            <a:chOff x="7763633" y="2291833"/>
            <a:chExt cx="1649894" cy="2642373"/>
          </a:xfrm>
        </p:grpSpPr>
        <p:sp>
          <p:nvSpPr>
            <p:cNvPr id="3" name="涙形 64">
              <a:extLst>
                <a:ext uri="{FF2B5EF4-FFF2-40B4-BE49-F238E27FC236}">
                  <a16:creationId xmlns:a16="http://schemas.microsoft.com/office/drawing/2014/main" id="{58C28435-D97C-31D0-3575-B5C0205AA9A7}"/>
                </a:ext>
              </a:extLst>
            </p:cNvPr>
            <p:cNvSpPr/>
            <p:nvPr/>
          </p:nvSpPr>
          <p:spPr bwMode="auto">
            <a:xfrm>
              <a:off x="8175066" y="4681600"/>
              <a:ext cx="388684" cy="252606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涙形 64">
              <a:extLst>
                <a:ext uri="{FF2B5EF4-FFF2-40B4-BE49-F238E27FC236}">
                  <a16:creationId xmlns:a16="http://schemas.microsoft.com/office/drawing/2014/main" id="{65BF3942-3B99-1443-871B-C83B72734D77}"/>
                </a:ext>
              </a:extLst>
            </p:cNvPr>
            <p:cNvSpPr/>
            <p:nvPr/>
          </p:nvSpPr>
          <p:spPr bwMode="auto">
            <a:xfrm flipH="1">
              <a:off x="8716607" y="4681600"/>
              <a:ext cx="388684" cy="252606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304">
              <a:extLst>
                <a:ext uri="{FF2B5EF4-FFF2-40B4-BE49-F238E27FC236}">
                  <a16:creationId xmlns:a16="http://schemas.microsoft.com/office/drawing/2014/main" id="{A7C81462-8668-18D3-A084-004709C90F1D}"/>
                </a:ext>
              </a:extLst>
            </p:cNvPr>
            <p:cNvSpPr/>
            <p:nvPr/>
          </p:nvSpPr>
          <p:spPr bwMode="auto">
            <a:xfrm>
              <a:off x="8256174" y="4749014"/>
              <a:ext cx="78487" cy="784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円/楕円 305">
              <a:extLst>
                <a:ext uri="{FF2B5EF4-FFF2-40B4-BE49-F238E27FC236}">
                  <a16:creationId xmlns:a16="http://schemas.microsoft.com/office/drawing/2014/main" id="{C7B82908-0D23-4C5E-1D7C-2D73AFA60DE2}"/>
                </a:ext>
              </a:extLst>
            </p:cNvPr>
            <p:cNvSpPr/>
            <p:nvPr/>
          </p:nvSpPr>
          <p:spPr bwMode="auto">
            <a:xfrm>
              <a:off x="8959369" y="4749014"/>
              <a:ext cx="78487" cy="784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 124">
              <a:extLst>
                <a:ext uri="{FF2B5EF4-FFF2-40B4-BE49-F238E27FC236}">
                  <a16:creationId xmlns:a16="http://schemas.microsoft.com/office/drawing/2014/main" id="{A23F3229-27A8-D463-33B1-70000D573A15}"/>
                </a:ext>
              </a:extLst>
            </p:cNvPr>
            <p:cNvSpPr/>
            <p:nvPr/>
          </p:nvSpPr>
          <p:spPr bwMode="auto">
            <a:xfrm rot="10800000" flipH="1">
              <a:off x="8254137" y="4301689"/>
              <a:ext cx="340741" cy="40992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 125">
              <a:extLst>
                <a:ext uri="{FF2B5EF4-FFF2-40B4-BE49-F238E27FC236}">
                  <a16:creationId xmlns:a16="http://schemas.microsoft.com/office/drawing/2014/main" id="{4095FB4C-B0D2-4F87-93AC-3F4D5734EC4E}"/>
                </a:ext>
              </a:extLst>
            </p:cNvPr>
            <p:cNvSpPr/>
            <p:nvPr/>
          </p:nvSpPr>
          <p:spPr bwMode="auto">
            <a:xfrm rot="10800000">
              <a:off x="8681021" y="4301688"/>
              <a:ext cx="340739" cy="40992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6B504CDD-9192-B640-04EB-DD7DADE3E120}"/>
                </a:ext>
              </a:extLst>
            </p:cNvPr>
            <p:cNvGrpSpPr/>
            <p:nvPr/>
          </p:nvGrpSpPr>
          <p:grpSpPr>
            <a:xfrm flipH="1">
              <a:off x="9026113" y="2885710"/>
              <a:ext cx="387414" cy="398710"/>
              <a:chOff x="8472560" y="1251585"/>
              <a:chExt cx="225670" cy="232250"/>
            </a:xfrm>
          </p:grpSpPr>
          <p:sp>
            <p:nvSpPr>
              <p:cNvPr id="141" name="円/楕円 342">
                <a:extLst>
                  <a:ext uri="{FF2B5EF4-FFF2-40B4-BE49-F238E27FC236}">
                    <a16:creationId xmlns:a16="http://schemas.microsoft.com/office/drawing/2014/main" id="{0D93BF59-BDC1-EBF5-5FBE-C87E433CCD1D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円/楕円 343">
                <a:extLst>
                  <a:ext uri="{FF2B5EF4-FFF2-40B4-BE49-F238E27FC236}">
                    <a16:creationId xmlns:a16="http://schemas.microsoft.com/office/drawing/2014/main" id="{208BBA16-A373-DD6E-F908-F9F4859265C6}"/>
                  </a:ext>
                </a:extLst>
              </p:cNvPr>
              <p:cNvSpPr/>
              <p:nvPr/>
            </p:nvSpPr>
            <p:spPr bwMode="auto">
              <a:xfrm>
                <a:off x="851289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5569AC09-037F-C915-BD42-9347345A7160}"/>
                </a:ext>
              </a:extLst>
            </p:cNvPr>
            <p:cNvGrpSpPr/>
            <p:nvPr/>
          </p:nvGrpSpPr>
          <p:grpSpPr>
            <a:xfrm>
              <a:off x="7900709" y="2885710"/>
              <a:ext cx="387414" cy="398710"/>
              <a:chOff x="8472558" y="1251585"/>
              <a:chExt cx="225670" cy="232250"/>
            </a:xfrm>
          </p:grpSpPr>
          <p:sp>
            <p:nvSpPr>
              <p:cNvPr id="139" name="円/楕円 340">
                <a:extLst>
                  <a:ext uri="{FF2B5EF4-FFF2-40B4-BE49-F238E27FC236}">
                    <a16:creationId xmlns:a16="http://schemas.microsoft.com/office/drawing/2014/main" id="{1355C406-8235-63FD-C398-047BC33C5DC2}"/>
                  </a:ext>
                </a:extLst>
              </p:cNvPr>
              <p:cNvSpPr/>
              <p:nvPr/>
            </p:nvSpPr>
            <p:spPr bwMode="auto">
              <a:xfrm>
                <a:off x="8472558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円/楕円 341">
                <a:extLst>
                  <a:ext uri="{FF2B5EF4-FFF2-40B4-BE49-F238E27FC236}">
                    <a16:creationId xmlns:a16="http://schemas.microsoft.com/office/drawing/2014/main" id="{92610359-7275-FEA7-AC4C-171418A81B00}"/>
                  </a:ext>
                </a:extLst>
              </p:cNvPr>
              <p:cNvSpPr/>
              <p:nvPr/>
            </p:nvSpPr>
            <p:spPr bwMode="auto">
              <a:xfrm>
                <a:off x="8512682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6" name="片側の 2 つの角を丸めた四角形 129">
              <a:extLst>
                <a:ext uri="{FF2B5EF4-FFF2-40B4-BE49-F238E27FC236}">
                  <a16:creationId xmlns:a16="http://schemas.microsoft.com/office/drawing/2014/main" id="{6D5B6263-5A91-BA06-D694-72D6D02D7F4D}"/>
                </a:ext>
              </a:extLst>
            </p:cNvPr>
            <p:cNvSpPr/>
            <p:nvPr/>
          </p:nvSpPr>
          <p:spPr bwMode="auto">
            <a:xfrm>
              <a:off x="8231737" y="3277930"/>
              <a:ext cx="849874" cy="78898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90000"/>
                </a:schemeClr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片側の 2 つの角を丸めた四角形 130">
              <a:extLst>
                <a:ext uri="{FF2B5EF4-FFF2-40B4-BE49-F238E27FC236}">
                  <a16:creationId xmlns:a16="http://schemas.microsoft.com/office/drawing/2014/main" id="{E1334B9D-F194-CA08-AECA-BA2AF746367D}"/>
                </a:ext>
              </a:extLst>
            </p:cNvPr>
            <p:cNvSpPr/>
            <p:nvPr/>
          </p:nvSpPr>
          <p:spPr bwMode="auto">
            <a:xfrm>
              <a:off x="8261610" y="4068832"/>
              <a:ext cx="786961" cy="527814"/>
            </a:xfrm>
            <a:prstGeom prst="round2SameRect">
              <a:avLst>
                <a:gd name="adj1" fmla="val 0"/>
                <a:gd name="adj2" fmla="val 5000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90000"/>
                </a:schemeClr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" name="片側の 2 つの角を丸めた四角形 131">
              <a:extLst>
                <a:ext uri="{FF2B5EF4-FFF2-40B4-BE49-F238E27FC236}">
                  <a16:creationId xmlns:a16="http://schemas.microsoft.com/office/drawing/2014/main" id="{928121E4-C495-3440-0238-DD8DB3536A15}"/>
                </a:ext>
              </a:extLst>
            </p:cNvPr>
            <p:cNvSpPr/>
            <p:nvPr/>
          </p:nvSpPr>
          <p:spPr bwMode="auto">
            <a:xfrm>
              <a:off x="8328020" y="4071883"/>
              <a:ext cx="654140" cy="459309"/>
            </a:xfrm>
            <a:prstGeom prst="round2SameRect">
              <a:avLst>
                <a:gd name="adj1" fmla="val 0"/>
                <a:gd name="adj2" fmla="val 47213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" name="円/楕円 303">
              <a:extLst>
                <a:ext uri="{FF2B5EF4-FFF2-40B4-BE49-F238E27FC236}">
                  <a16:creationId xmlns:a16="http://schemas.microsoft.com/office/drawing/2014/main" id="{F749D22B-DC15-A37A-9B4B-656F243606E2}"/>
                </a:ext>
              </a:extLst>
            </p:cNvPr>
            <p:cNvSpPr/>
            <p:nvPr/>
          </p:nvSpPr>
          <p:spPr bwMode="auto">
            <a:xfrm>
              <a:off x="8096688" y="2412099"/>
              <a:ext cx="1119976" cy="111997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台形 119">
              <a:extLst>
                <a:ext uri="{FF2B5EF4-FFF2-40B4-BE49-F238E27FC236}">
                  <a16:creationId xmlns:a16="http://schemas.microsoft.com/office/drawing/2014/main" id="{8489E3A8-E0B1-5EE9-BA5A-6A7F4EDDE061}"/>
                </a:ext>
              </a:extLst>
            </p:cNvPr>
            <p:cNvSpPr/>
            <p:nvPr/>
          </p:nvSpPr>
          <p:spPr bwMode="auto">
            <a:xfrm>
              <a:off x="7969061" y="2291833"/>
              <a:ext cx="1375228" cy="637709"/>
            </a:xfrm>
            <a:prstGeom prst="trapezoid">
              <a:avLst>
                <a:gd name="adj" fmla="val 65513"/>
              </a:avLst>
            </a:prstGeom>
            <a:pattFill prst="plaid">
              <a:fgClr>
                <a:srgbClr val="0070C0"/>
              </a:fgClr>
              <a:bgClr>
                <a:srgbClr val="002060"/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" name="アーチ 120">
              <a:extLst>
                <a:ext uri="{FF2B5EF4-FFF2-40B4-BE49-F238E27FC236}">
                  <a16:creationId xmlns:a16="http://schemas.microsoft.com/office/drawing/2014/main" id="{4E4A7508-B6BA-93AD-3658-F3EFA62A6B3A}"/>
                </a:ext>
              </a:extLst>
            </p:cNvPr>
            <p:cNvSpPr/>
            <p:nvPr/>
          </p:nvSpPr>
          <p:spPr bwMode="auto">
            <a:xfrm>
              <a:off x="8506318" y="3101898"/>
              <a:ext cx="294505" cy="294505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アーチ 121">
              <a:extLst>
                <a:ext uri="{FF2B5EF4-FFF2-40B4-BE49-F238E27FC236}">
                  <a16:creationId xmlns:a16="http://schemas.microsoft.com/office/drawing/2014/main" id="{B9DE8CFA-B446-1D6E-419E-F0FC3FC80444}"/>
                </a:ext>
              </a:extLst>
            </p:cNvPr>
            <p:cNvSpPr/>
            <p:nvPr/>
          </p:nvSpPr>
          <p:spPr bwMode="auto">
            <a:xfrm rot="10800000">
              <a:off x="8202238" y="3008617"/>
              <a:ext cx="391200" cy="294505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アーチ 122">
              <a:extLst>
                <a:ext uri="{FF2B5EF4-FFF2-40B4-BE49-F238E27FC236}">
                  <a16:creationId xmlns:a16="http://schemas.microsoft.com/office/drawing/2014/main" id="{9A01223C-882A-7B29-BA0E-57D9178FD3D9}"/>
                </a:ext>
              </a:extLst>
            </p:cNvPr>
            <p:cNvSpPr/>
            <p:nvPr/>
          </p:nvSpPr>
          <p:spPr bwMode="auto">
            <a:xfrm rot="10800000">
              <a:off x="8728766" y="3008617"/>
              <a:ext cx="391200" cy="294505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923D4808-A701-85F8-9D47-5E83BC945595}"/>
                </a:ext>
              </a:extLst>
            </p:cNvPr>
            <p:cNvGrpSpPr/>
            <p:nvPr/>
          </p:nvGrpSpPr>
          <p:grpSpPr>
            <a:xfrm>
              <a:off x="9003546" y="4134329"/>
              <a:ext cx="121444" cy="381000"/>
              <a:chOff x="2557462" y="3967163"/>
              <a:chExt cx="227553" cy="766762"/>
            </a:xfrm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31012DE-DA38-42BD-6AAF-5CFE9B02D0BD}"/>
                  </a:ext>
                </a:extLst>
              </p:cNvPr>
              <p:cNvSpPr/>
              <p:nvPr/>
            </p:nvSpPr>
            <p:spPr bwMode="auto">
              <a:xfrm>
                <a:off x="2566668" y="4064761"/>
                <a:ext cx="160875" cy="544981"/>
              </a:xfrm>
              <a:custGeom>
                <a:avLst/>
                <a:gdLst>
                  <a:gd name="connsiteX0" fmla="*/ 43425 w 180490"/>
                  <a:gd name="connsiteY0" fmla="*/ 0 h 670071"/>
                  <a:gd name="connsiteX1" fmla="*/ 177263 w 180490"/>
                  <a:gd name="connsiteY1" fmla="*/ 0 h 670071"/>
                  <a:gd name="connsiteX2" fmla="*/ 177263 w 180490"/>
                  <a:gd name="connsiteY2" fmla="*/ 432407 h 670071"/>
                  <a:gd name="connsiteX3" fmla="*/ 179826 w 180490"/>
                  <a:gd name="connsiteY3" fmla="*/ 439855 h 670071"/>
                  <a:gd name="connsiteX4" fmla="*/ 178086 w 180490"/>
                  <a:gd name="connsiteY4" fmla="*/ 467623 h 670071"/>
                  <a:gd name="connsiteX5" fmla="*/ 137758 w 180490"/>
                  <a:gd name="connsiteY5" fmla="*/ 618124 h 670071"/>
                  <a:gd name="connsiteX6" fmla="*/ 51947 w 180490"/>
                  <a:gd name="connsiteY6" fmla="*/ 667667 h 670071"/>
                  <a:gd name="connsiteX7" fmla="*/ 51948 w 180490"/>
                  <a:gd name="connsiteY7" fmla="*/ 667666 h 670071"/>
                  <a:gd name="connsiteX8" fmla="*/ 2404 w 180490"/>
                  <a:gd name="connsiteY8" fmla="*/ 581855 h 670071"/>
                  <a:gd name="connsiteX9" fmla="*/ 42730 w 180490"/>
                  <a:gd name="connsiteY9" fmla="*/ 431355 h 670071"/>
                  <a:gd name="connsiteX10" fmla="*/ 43425 w 180490"/>
                  <a:gd name="connsiteY10" fmla="*/ 429957 h 670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0490" h="670071">
                    <a:moveTo>
                      <a:pt x="43425" y="0"/>
                    </a:moveTo>
                    <a:lnTo>
                      <a:pt x="177263" y="0"/>
                    </a:lnTo>
                    <a:lnTo>
                      <a:pt x="177263" y="432407"/>
                    </a:lnTo>
                    <a:lnTo>
                      <a:pt x="179826" y="439855"/>
                    </a:lnTo>
                    <a:cubicBezTo>
                      <a:pt x="181081" y="448869"/>
                      <a:pt x="180590" y="458279"/>
                      <a:pt x="178086" y="467623"/>
                    </a:cubicBezTo>
                    <a:cubicBezTo>
                      <a:pt x="164644" y="517790"/>
                      <a:pt x="151201" y="567956"/>
                      <a:pt x="137758" y="618124"/>
                    </a:cubicBezTo>
                    <a:cubicBezTo>
                      <a:pt x="127743" y="655501"/>
                      <a:pt x="89324" y="677682"/>
                      <a:pt x="51947" y="667667"/>
                    </a:cubicBezTo>
                    <a:lnTo>
                      <a:pt x="51948" y="667666"/>
                    </a:lnTo>
                    <a:cubicBezTo>
                      <a:pt x="14570" y="657651"/>
                      <a:pt x="-7611" y="619232"/>
                      <a:pt x="2404" y="581855"/>
                    </a:cubicBezTo>
                    <a:lnTo>
                      <a:pt x="42730" y="431355"/>
                    </a:lnTo>
                    <a:lnTo>
                      <a:pt x="43425" y="429957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1EFFA206-55B1-A704-70B5-98AEF60D261F}"/>
                  </a:ext>
                </a:extLst>
              </p:cNvPr>
              <p:cNvSpPr/>
              <p:nvPr/>
            </p:nvSpPr>
            <p:spPr bwMode="auto">
              <a:xfrm>
                <a:off x="2590802" y="4081463"/>
                <a:ext cx="160876" cy="585787"/>
              </a:xfrm>
              <a:custGeom>
                <a:avLst/>
                <a:gdLst>
                  <a:gd name="connsiteX0" fmla="*/ 43425 w 180490"/>
                  <a:gd name="connsiteY0" fmla="*/ 0 h 670071"/>
                  <a:gd name="connsiteX1" fmla="*/ 177263 w 180490"/>
                  <a:gd name="connsiteY1" fmla="*/ 0 h 670071"/>
                  <a:gd name="connsiteX2" fmla="*/ 177263 w 180490"/>
                  <a:gd name="connsiteY2" fmla="*/ 432407 h 670071"/>
                  <a:gd name="connsiteX3" fmla="*/ 179826 w 180490"/>
                  <a:gd name="connsiteY3" fmla="*/ 439855 h 670071"/>
                  <a:gd name="connsiteX4" fmla="*/ 178086 w 180490"/>
                  <a:gd name="connsiteY4" fmla="*/ 467623 h 670071"/>
                  <a:gd name="connsiteX5" fmla="*/ 137758 w 180490"/>
                  <a:gd name="connsiteY5" fmla="*/ 618124 h 670071"/>
                  <a:gd name="connsiteX6" fmla="*/ 51947 w 180490"/>
                  <a:gd name="connsiteY6" fmla="*/ 667667 h 670071"/>
                  <a:gd name="connsiteX7" fmla="*/ 51948 w 180490"/>
                  <a:gd name="connsiteY7" fmla="*/ 667666 h 670071"/>
                  <a:gd name="connsiteX8" fmla="*/ 2404 w 180490"/>
                  <a:gd name="connsiteY8" fmla="*/ 581855 h 670071"/>
                  <a:gd name="connsiteX9" fmla="*/ 42730 w 180490"/>
                  <a:gd name="connsiteY9" fmla="*/ 431355 h 670071"/>
                  <a:gd name="connsiteX10" fmla="*/ 43425 w 180490"/>
                  <a:gd name="connsiteY10" fmla="*/ 429957 h 670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0490" h="670071">
                    <a:moveTo>
                      <a:pt x="43425" y="0"/>
                    </a:moveTo>
                    <a:lnTo>
                      <a:pt x="177263" y="0"/>
                    </a:lnTo>
                    <a:lnTo>
                      <a:pt x="177263" y="432407"/>
                    </a:lnTo>
                    <a:lnTo>
                      <a:pt x="179826" y="439855"/>
                    </a:lnTo>
                    <a:cubicBezTo>
                      <a:pt x="181081" y="448869"/>
                      <a:pt x="180590" y="458279"/>
                      <a:pt x="178086" y="467623"/>
                    </a:cubicBezTo>
                    <a:cubicBezTo>
                      <a:pt x="164644" y="517790"/>
                      <a:pt x="151201" y="567956"/>
                      <a:pt x="137758" y="618124"/>
                    </a:cubicBezTo>
                    <a:cubicBezTo>
                      <a:pt x="127743" y="655501"/>
                      <a:pt x="89324" y="677682"/>
                      <a:pt x="51947" y="667667"/>
                    </a:cubicBezTo>
                    <a:lnTo>
                      <a:pt x="51948" y="667666"/>
                    </a:lnTo>
                    <a:cubicBezTo>
                      <a:pt x="14570" y="657651"/>
                      <a:pt x="-7611" y="619232"/>
                      <a:pt x="2404" y="581855"/>
                    </a:cubicBezTo>
                    <a:lnTo>
                      <a:pt x="42730" y="431355"/>
                    </a:lnTo>
                    <a:lnTo>
                      <a:pt x="43425" y="429957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A2979E8B-38F2-54A0-BAD3-576DE5ACD099}"/>
                  </a:ext>
                </a:extLst>
              </p:cNvPr>
              <p:cNvSpPr/>
              <p:nvPr/>
            </p:nvSpPr>
            <p:spPr bwMode="auto">
              <a:xfrm>
                <a:off x="2624139" y="4148138"/>
                <a:ext cx="160876" cy="585787"/>
              </a:xfrm>
              <a:custGeom>
                <a:avLst/>
                <a:gdLst>
                  <a:gd name="connsiteX0" fmla="*/ 43425 w 180490"/>
                  <a:gd name="connsiteY0" fmla="*/ 0 h 670071"/>
                  <a:gd name="connsiteX1" fmla="*/ 177263 w 180490"/>
                  <a:gd name="connsiteY1" fmla="*/ 0 h 670071"/>
                  <a:gd name="connsiteX2" fmla="*/ 177263 w 180490"/>
                  <a:gd name="connsiteY2" fmla="*/ 432407 h 670071"/>
                  <a:gd name="connsiteX3" fmla="*/ 179826 w 180490"/>
                  <a:gd name="connsiteY3" fmla="*/ 439855 h 670071"/>
                  <a:gd name="connsiteX4" fmla="*/ 178086 w 180490"/>
                  <a:gd name="connsiteY4" fmla="*/ 467623 h 670071"/>
                  <a:gd name="connsiteX5" fmla="*/ 137758 w 180490"/>
                  <a:gd name="connsiteY5" fmla="*/ 618124 h 670071"/>
                  <a:gd name="connsiteX6" fmla="*/ 51947 w 180490"/>
                  <a:gd name="connsiteY6" fmla="*/ 667667 h 670071"/>
                  <a:gd name="connsiteX7" fmla="*/ 51948 w 180490"/>
                  <a:gd name="connsiteY7" fmla="*/ 667666 h 670071"/>
                  <a:gd name="connsiteX8" fmla="*/ 2404 w 180490"/>
                  <a:gd name="connsiteY8" fmla="*/ 581855 h 670071"/>
                  <a:gd name="connsiteX9" fmla="*/ 42730 w 180490"/>
                  <a:gd name="connsiteY9" fmla="*/ 431355 h 670071"/>
                  <a:gd name="connsiteX10" fmla="*/ 43425 w 180490"/>
                  <a:gd name="connsiteY10" fmla="*/ 429957 h 670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0490" h="670071">
                    <a:moveTo>
                      <a:pt x="43425" y="0"/>
                    </a:moveTo>
                    <a:lnTo>
                      <a:pt x="177263" y="0"/>
                    </a:lnTo>
                    <a:lnTo>
                      <a:pt x="177263" y="432407"/>
                    </a:lnTo>
                    <a:lnTo>
                      <a:pt x="179826" y="439855"/>
                    </a:lnTo>
                    <a:cubicBezTo>
                      <a:pt x="181081" y="448869"/>
                      <a:pt x="180590" y="458279"/>
                      <a:pt x="178086" y="467623"/>
                    </a:cubicBezTo>
                    <a:cubicBezTo>
                      <a:pt x="164644" y="517790"/>
                      <a:pt x="151201" y="567956"/>
                      <a:pt x="137758" y="618124"/>
                    </a:cubicBezTo>
                    <a:cubicBezTo>
                      <a:pt x="127743" y="655501"/>
                      <a:pt x="89324" y="677682"/>
                      <a:pt x="51947" y="667667"/>
                    </a:cubicBezTo>
                    <a:lnTo>
                      <a:pt x="51948" y="667666"/>
                    </a:lnTo>
                    <a:cubicBezTo>
                      <a:pt x="14570" y="657651"/>
                      <a:pt x="-7611" y="619232"/>
                      <a:pt x="2404" y="581855"/>
                    </a:cubicBezTo>
                    <a:lnTo>
                      <a:pt x="42730" y="431355"/>
                    </a:lnTo>
                    <a:lnTo>
                      <a:pt x="43425" y="429957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395A9A4F-2F81-C9E0-6776-C8EE0906FE75}"/>
                  </a:ext>
                </a:extLst>
              </p:cNvPr>
              <p:cNvSpPr/>
              <p:nvPr/>
            </p:nvSpPr>
            <p:spPr bwMode="auto">
              <a:xfrm>
                <a:off x="2557462" y="3967163"/>
                <a:ext cx="224325" cy="544980"/>
              </a:xfrm>
              <a:custGeom>
                <a:avLst/>
                <a:gdLst>
                  <a:gd name="connsiteX0" fmla="*/ 126450 w 252900"/>
                  <a:gd name="connsiteY0" fmla="*/ 0 h 683094"/>
                  <a:gd name="connsiteX1" fmla="*/ 252900 w 252900"/>
                  <a:gd name="connsiteY1" fmla="*/ 262571 h 683094"/>
                  <a:gd name="connsiteX2" fmla="*/ 215864 w 252900"/>
                  <a:gd name="connsiteY2" fmla="*/ 448237 h 683094"/>
                  <a:gd name="connsiteX3" fmla="*/ 212777 w 252900"/>
                  <a:gd name="connsiteY3" fmla="*/ 452558 h 683094"/>
                  <a:gd name="connsiteX4" fmla="*/ 212777 w 252900"/>
                  <a:gd name="connsiteY4" fmla="*/ 595259 h 683094"/>
                  <a:gd name="connsiteX5" fmla="*/ 124942 w 252900"/>
                  <a:gd name="connsiteY5" fmla="*/ 683094 h 683094"/>
                  <a:gd name="connsiteX6" fmla="*/ 124943 w 252900"/>
                  <a:gd name="connsiteY6" fmla="*/ 683093 h 683094"/>
                  <a:gd name="connsiteX7" fmla="*/ 37108 w 252900"/>
                  <a:gd name="connsiteY7" fmla="*/ 595258 h 683094"/>
                  <a:gd name="connsiteX8" fmla="*/ 37108 w 252900"/>
                  <a:gd name="connsiteY8" fmla="*/ 448337 h 683094"/>
                  <a:gd name="connsiteX9" fmla="*/ 37036 w 252900"/>
                  <a:gd name="connsiteY9" fmla="*/ 448237 h 683094"/>
                  <a:gd name="connsiteX10" fmla="*/ 0 w 252900"/>
                  <a:gd name="connsiteY10" fmla="*/ 262571 h 683094"/>
                  <a:gd name="connsiteX11" fmla="*/ 126450 w 252900"/>
                  <a:gd name="connsiteY11" fmla="*/ 0 h 683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2900" h="683094">
                    <a:moveTo>
                      <a:pt x="126450" y="0"/>
                    </a:moveTo>
                    <a:cubicBezTo>
                      <a:pt x="196286" y="0"/>
                      <a:pt x="252900" y="117557"/>
                      <a:pt x="252900" y="262571"/>
                    </a:cubicBezTo>
                    <a:cubicBezTo>
                      <a:pt x="252900" y="335078"/>
                      <a:pt x="238747" y="400721"/>
                      <a:pt x="215864" y="448237"/>
                    </a:cubicBezTo>
                    <a:lnTo>
                      <a:pt x="212777" y="452558"/>
                    </a:lnTo>
                    <a:lnTo>
                      <a:pt x="212777" y="595259"/>
                    </a:lnTo>
                    <a:cubicBezTo>
                      <a:pt x="212777" y="643769"/>
                      <a:pt x="173452" y="683094"/>
                      <a:pt x="124942" y="683094"/>
                    </a:cubicBezTo>
                    <a:lnTo>
                      <a:pt x="124943" y="683093"/>
                    </a:lnTo>
                    <a:cubicBezTo>
                      <a:pt x="76433" y="683093"/>
                      <a:pt x="37108" y="643768"/>
                      <a:pt x="37108" y="595258"/>
                    </a:cubicBezTo>
                    <a:lnTo>
                      <a:pt x="37108" y="448337"/>
                    </a:lnTo>
                    <a:lnTo>
                      <a:pt x="37036" y="448237"/>
                    </a:lnTo>
                    <a:cubicBezTo>
                      <a:pt x="14153" y="400721"/>
                      <a:pt x="0" y="335078"/>
                      <a:pt x="0" y="262571"/>
                    </a:cubicBezTo>
                    <a:cubicBezTo>
                      <a:pt x="0" y="117557"/>
                      <a:pt x="56614" y="0"/>
                      <a:pt x="12645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DF0A96C2-15C1-D3FC-AAF8-AA10FD0E70D9}"/>
                </a:ext>
              </a:extLst>
            </p:cNvPr>
            <p:cNvSpPr/>
            <p:nvPr/>
          </p:nvSpPr>
          <p:spPr bwMode="auto">
            <a:xfrm>
              <a:off x="8997713" y="3454718"/>
              <a:ext cx="139665" cy="770630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111" h="826139">
                  <a:moveTo>
                    <a:pt x="9336" y="0"/>
                  </a:moveTo>
                  <a:lnTo>
                    <a:pt x="43669" y="23148"/>
                  </a:lnTo>
                  <a:cubicBezTo>
                    <a:pt x="87192" y="66671"/>
                    <a:pt x="114111" y="126797"/>
                    <a:pt x="114111" y="193211"/>
                  </a:cubicBezTo>
                  <a:lnTo>
                    <a:pt x="114111" y="826139"/>
                  </a:lnTo>
                  <a:lnTo>
                    <a:pt x="9336" y="826139"/>
                  </a:lnTo>
                  <a:cubicBezTo>
                    <a:pt x="-8920" y="767170"/>
                    <a:pt x="5367" y="588442"/>
                    <a:pt x="4573" y="472323"/>
                  </a:cubicBezTo>
                </a:path>
              </a:pathLst>
            </a:custGeom>
            <a:pattFill prst="dkVert">
              <a:fgClr>
                <a:srgbClr val="00B0F0"/>
              </a:fgClr>
              <a:bgClr>
                <a:schemeClr val="accent5">
                  <a:lumMod val="90000"/>
                </a:schemeClr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122BEF25-D028-FB6A-9037-0A366C5D032A}"/>
                </a:ext>
              </a:extLst>
            </p:cNvPr>
            <p:cNvGrpSpPr/>
            <p:nvPr/>
          </p:nvGrpSpPr>
          <p:grpSpPr>
            <a:xfrm rot="20394149">
              <a:off x="7763633" y="3180045"/>
              <a:ext cx="670884" cy="752216"/>
              <a:chOff x="3535136" y="5569681"/>
              <a:chExt cx="1287973" cy="1435129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E436192C-2AE7-69AC-1BCD-84CB964B18BE}"/>
                  </a:ext>
                </a:extLst>
              </p:cNvPr>
              <p:cNvSpPr/>
              <p:nvPr/>
            </p:nvSpPr>
            <p:spPr>
              <a:xfrm rot="1800000">
                <a:off x="3579941" y="5846868"/>
                <a:ext cx="1243168" cy="1157942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43168" h="1157942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0906" y="256415"/>
                      <a:pt x="547816" y="281127"/>
                    </a:cubicBezTo>
                    <a:lnTo>
                      <a:pt x="570565" y="307131"/>
                    </a:lnTo>
                    <a:lnTo>
                      <a:pt x="1184400" y="883409"/>
                    </a:lnTo>
                    <a:cubicBezTo>
                      <a:pt x="1254450" y="956243"/>
                      <a:pt x="1265627" y="1059395"/>
                      <a:pt x="1197523" y="1120858"/>
                    </a:cubicBezTo>
                    <a:cubicBezTo>
                      <a:pt x="1129417" y="1182321"/>
                      <a:pt x="1001432" y="1163939"/>
                      <a:pt x="931383" y="1091108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4AF05BE8-2DB7-97AF-7CBD-D17798287ECA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130" name="四角形: 角を丸くする 89">
                  <a:extLst>
                    <a:ext uri="{FF2B5EF4-FFF2-40B4-BE49-F238E27FC236}">
                      <a16:creationId xmlns:a16="http://schemas.microsoft.com/office/drawing/2014/main" id="{FC9E0831-7412-2E97-121C-0CEE4D17C8FC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1" name="四角形: 角を丸くする 148">
                  <a:extLst>
                    <a:ext uri="{FF2B5EF4-FFF2-40B4-BE49-F238E27FC236}">
                      <a16:creationId xmlns:a16="http://schemas.microsoft.com/office/drawing/2014/main" id="{53F34406-367D-272D-B7B2-DDA70B6D6681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2" name="四角形: 角を丸くする 149">
                  <a:extLst>
                    <a:ext uri="{FF2B5EF4-FFF2-40B4-BE49-F238E27FC236}">
                      <a16:creationId xmlns:a16="http://schemas.microsoft.com/office/drawing/2014/main" id="{BB272128-A324-0E53-BD0D-3090EBC975FB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3" name="四角形: 角を丸くする 150">
                  <a:extLst>
                    <a:ext uri="{FF2B5EF4-FFF2-40B4-BE49-F238E27FC236}">
                      <a16:creationId xmlns:a16="http://schemas.microsoft.com/office/drawing/2014/main" id="{273FDA23-8CDB-0054-8261-2BECD5F3555E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202275D8-0414-457B-7448-A0CD10F7ABCA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AC44B7D2-DF09-B65B-0742-D4FE94F68640}"/>
                </a:ext>
              </a:extLst>
            </p:cNvPr>
            <p:cNvSpPr/>
            <p:nvPr/>
          </p:nvSpPr>
          <p:spPr bwMode="auto">
            <a:xfrm rot="9045095">
              <a:off x="8138417" y="3514521"/>
              <a:ext cx="240790" cy="50252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90000"/>
                </a:schemeClr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poph06_お子様連れ歓迎</dc:title>
  <dc:subject>poph06_お子様連れ歓迎</dc:subject>
  <dc:creator>でじけろお</dc:creator>
  <cp:lastModifiedBy/>
  <cp:revision>1</cp:revision>
  <dcterms:created xsi:type="dcterms:W3CDTF">2014-12-04T06:28:23Z</dcterms:created>
  <dcterms:modified xsi:type="dcterms:W3CDTF">2024-12-22T06:29:46Z</dcterms:modified>
  <cp:version>1</cp:version>
</cp:coreProperties>
</file>