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29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1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1529381" y="3748232"/>
            <a:ext cx="8001000" cy="240953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入店不可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0387CC1-BD91-2E72-63A9-E424F6A476EA}"/>
              </a:ext>
            </a:extLst>
          </p:cNvPr>
          <p:cNvSpPr txBox="1"/>
          <p:nvPr/>
        </p:nvSpPr>
        <p:spPr>
          <a:xfrm rot="5400000">
            <a:off x="773711" y="4146420"/>
            <a:ext cx="8001000" cy="161316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お一人様での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801576C-94CA-1702-5BF0-8A0CB67C6E7D}"/>
              </a:ext>
            </a:extLst>
          </p:cNvPr>
          <p:cNvGrpSpPr/>
          <p:nvPr/>
        </p:nvGrpSpPr>
        <p:grpSpPr>
          <a:xfrm>
            <a:off x="885254" y="420625"/>
            <a:ext cx="5076634" cy="9064754"/>
            <a:chOff x="1266350" y="952501"/>
            <a:chExt cx="4314442" cy="800100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AB59C784-956C-4A97-A49D-93C35CE0963E}"/>
                </a:ext>
              </a:extLst>
            </p:cNvPr>
            <p:cNvSpPr txBox="1"/>
            <p:nvPr/>
          </p:nvSpPr>
          <p:spPr>
            <a:xfrm rot="5400000">
              <a:off x="-1529381" y="3748232"/>
              <a:ext cx="8001000" cy="240953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入店不可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6A338A0-398F-A18B-3D6D-C7AF37E111CB}"/>
                </a:ext>
              </a:extLst>
            </p:cNvPr>
            <p:cNvSpPr txBox="1"/>
            <p:nvPr/>
          </p:nvSpPr>
          <p:spPr>
            <a:xfrm rot="5400000">
              <a:off x="773711" y="4146420"/>
              <a:ext cx="8001000" cy="161316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お一人様での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1"/>
            <a:ext cx="6657770" cy="3501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11103BD-D97D-F9AD-A0EB-E47ECFB12C1D}"/>
              </a:ext>
            </a:extLst>
          </p:cNvPr>
          <p:cNvGrpSpPr/>
          <p:nvPr/>
        </p:nvGrpSpPr>
        <p:grpSpPr>
          <a:xfrm>
            <a:off x="484909" y="4133089"/>
            <a:ext cx="5952467" cy="4980672"/>
            <a:chOff x="1192697" y="1020489"/>
            <a:chExt cx="7520607" cy="470316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1B697F5-E1AD-4A6D-88AD-53B49B3EB720}"/>
                </a:ext>
              </a:extLst>
            </p:cNvPr>
            <p:cNvSpPr txBox="1"/>
            <p:nvPr/>
          </p:nvSpPr>
          <p:spPr>
            <a:xfrm>
              <a:off x="1192697" y="2804006"/>
              <a:ext cx="7520607" cy="291964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入店不可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D3196388-119E-8431-3FBE-EBCD5311031B}"/>
                </a:ext>
              </a:extLst>
            </p:cNvPr>
            <p:cNvSpPr txBox="1"/>
            <p:nvPr/>
          </p:nvSpPr>
          <p:spPr>
            <a:xfrm>
              <a:off x="1192697" y="1020489"/>
              <a:ext cx="7520607" cy="1381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お一人様での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00211B8-3623-BB8F-5576-56B88B2595E6}"/>
              </a:ext>
            </a:extLst>
          </p:cNvPr>
          <p:cNvGrpSpPr/>
          <p:nvPr/>
        </p:nvGrpSpPr>
        <p:grpSpPr>
          <a:xfrm>
            <a:off x="1977523" y="423329"/>
            <a:ext cx="2900637" cy="2846917"/>
            <a:chOff x="1037565" y="229353"/>
            <a:chExt cx="2900637" cy="2846917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028284D-2ED9-E92F-DABF-488F4C19D75D}"/>
                </a:ext>
              </a:extLst>
            </p:cNvPr>
            <p:cNvGrpSpPr/>
            <p:nvPr/>
          </p:nvGrpSpPr>
          <p:grpSpPr>
            <a:xfrm>
              <a:off x="1037565" y="229353"/>
              <a:ext cx="2900637" cy="2846917"/>
              <a:chOff x="-9318211" y="1235553"/>
              <a:chExt cx="2962338" cy="2907476"/>
            </a:xfrm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830FEC68-E61F-CA90-9CB5-9E40E1A9DC2C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2B862EF-F000-0C2B-C8C9-FF81270F898A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B73F1C5-9B29-78E6-02AC-0F48C52888AC}"/>
                </a:ext>
              </a:extLst>
            </p:cNvPr>
            <p:cNvSpPr/>
            <p:nvPr/>
          </p:nvSpPr>
          <p:spPr bwMode="auto">
            <a:xfrm>
              <a:off x="1101288" y="324408"/>
              <a:ext cx="2733576" cy="2703600"/>
            </a:xfrm>
            <a:custGeom>
              <a:avLst/>
              <a:gdLst>
                <a:gd name="connsiteX0" fmla="*/ 2099237 w 2160663"/>
                <a:gd name="connsiteY0" fmla="*/ 0 h 2136970"/>
                <a:gd name="connsiteX1" fmla="*/ 2158460 w 2160663"/>
                <a:gd name="connsiteY1" fmla="*/ 59222 h 2136970"/>
                <a:gd name="connsiteX2" fmla="*/ 2160663 w 2160663"/>
                <a:gd name="connsiteY2" fmla="*/ 70136 h 2136970"/>
                <a:gd name="connsiteX3" fmla="*/ 2160663 w 2160663"/>
                <a:gd name="connsiteY3" fmla="*/ 74495 h 2136970"/>
                <a:gd name="connsiteX4" fmla="*/ 98189 w 2160663"/>
                <a:gd name="connsiteY4" fmla="*/ 2136970 h 2136970"/>
                <a:gd name="connsiteX5" fmla="*/ 63350 w 2160663"/>
                <a:gd name="connsiteY5" fmla="*/ 2136970 h 2136970"/>
                <a:gd name="connsiteX6" fmla="*/ 10751 w 2160663"/>
                <a:gd name="connsiteY6" fmla="*/ 2115183 h 2136970"/>
                <a:gd name="connsiteX7" fmla="*/ 0 w 2160663"/>
                <a:gd name="connsiteY7" fmla="*/ 2099237 h 213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0663" h="2136970">
                  <a:moveTo>
                    <a:pt x="2099237" y="0"/>
                  </a:moveTo>
                  <a:lnTo>
                    <a:pt x="2158460" y="59222"/>
                  </a:lnTo>
                  <a:lnTo>
                    <a:pt x="2160663" y="70136"/>
                  </a:lnTo>
                  <a:lnTo>
                    <a:pt x="2160663" y="74495"/>
                  </a:lnTo>
                  <a:lnTo>
                    <a:pt x="98189" y="2136970"/>
                  </a:lnTo>
                  <a:lnTo>
                    <a:pt x="63350" y="2136970"/>
                  </a:lnTo>
                  <a:cubicBezTo>
                    <a:pt x="42809" y="2136970"/>
                    <a:pt x="24213" y="2128644"/>
                    <a:pt x="10751" y="2115183"/>
                  </a:cubicBezTo>
                  <a:lnTo>
                    <a:pt x="0" y="2099237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8102B65-0B9B-58E5-11F4-59B218CA4987}"/>
                </a:ext>
              </a:extLst>
            </p:cNvPr>
            <p:cNvSpPr/>
            <p:nvPr/>
          </p:nvSpPr>
          <p:spPr bwMode="auto">
            <a:xfrm>
              <a:off x="1688222" y="431979"/>
              <a:ext cx="1594274" cy="2495531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E8005-94B2-7F6B-3ADA-29CBA74AB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AD42D2-9992-0FA3-6443-27E0DEFE6E13}"/>
              </a:ext>
            </a:extLst>
          </p:cNvPr>
          <p:cNvGrpSpPr/>
          <p:nvPr/>
        </p:nvGrpSpPr>
        <p:grpSpPr>
          <a:xfrm>
            <a:off x="484909" y="4133089"/>
            <a:ext cx="5952467" cy="4980672"/>
            <a:chOff x="1192697" y="1020489"/>
            <a:chExt cx="7520607" cy="4703162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3ECB8AFE-D319-7796-DB8C-09D8EB5EBA1A}"/>
                </a:ext>
              </a:extLst>
            </p:cNvPr>
            <p:cNvSpPr txBox="1"/>
            <p:nvPr/>
          </p:nvSpPr>
          <p:spPr>
            <a:xfrm>
              <a:off x="1192697" y="2804006"/>
              <a:ext cx="7520607" cy="291964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入店不可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70777F6-67F2-3AE0-39B4-5874E5A19612}"/>
                </a:ext>
              </a:extLst>
            </p:cNvPr>
            <p:cNvSpPr txBox="1"/>
            <p:nvPr/>
          </p:nvSpPr>
          <p:spPr>
            <a:xfrm>
              <a:off x="1192697" y="1020489"/>
              <a:ext cx="7520607" cy="1381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お一人様での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61ED8F59-7DE5-D97F-B2F1-0F0DAA728A77}"/>
              </a:ext>
            </a:extLst>
          </p:cNvPr>
          <p:cNvGrpSpPr/>
          <p:nvPr/>
        </p:nvGrpSpPr>
        <p:grpSpPr>
          <a:xfrm>
            <a:off x="1977523" y="682243"/>
            <a:ext cx="2900637" cy="2846917"/>
            <a:chOff x="1977523" y="682243"/>
            <a:chExt cx="2900637" cy="2846917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680E0281-67CA-33EB-B8A2-84B984B95905}"/>
                </a:ext>
              </a:extLst>
            </p:cNvPr>
            <p:cNvGrpSpPr/>
            <p:nvPr/>
          </p:nvGrpSpPr>
          <p:grpSpPr>
            <a:xfrm>
              <a:off x="1977523" y="682243"/>
              <a:ext cx="2900637" cy="2846917"/>
              <a:chOff x="1037565" y="229353"/>
              <a:chExt cx="2900637" cy="2846917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824CBAF8-48F5-FEAF-C406-FD59AA9E2E79}"/>
                  </a:ext>
                </a:extLst>
              </p:cNvPr>
              <p:cNvGrpSpPr/>
              <p:nvPr/>
            </p:nvGrpSpPr>
            <p:grpSpPr>
              <a:xfrm>
                <a:off x="1037565" y="229353"/>
                <a:ext cx="2900637" cy="2846917"/>
                <a:chOff x="-9318211" y="1235553"/>
                <a:chExt cx="2962338" cy="2907476"/>
              </a:xfrm>
            </p:grpSpPr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60F79A82-D73B-5C3D-4003-26181EAF2D47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F862624C-0245-4D15-F0B8-A273DEB0F24D}"/>
                    </a:ext>
                  </a:extLst>
                </p:cNvPr>
                <p:cNvSpPr/>
                <p:nvPr/>
              </p:nvSpPr>
              <p:spPr bwMode="auto">
                <a:xfrm>
                  <a:off x="-9318212" y="1235553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B628F17-3D3D-91CD-EF5A-596299ACB4A4}"/>
                  </a:ext>
                </a:extLst>
              </p:cNvPr>
              <p:cNvSpPr/>
              <p:nvPr/>
            </p:nvSpPr>
            <p:spPr bwMode="auto">
              <a:xfrm>
                <a:off x="1101288" y="324408"/>
                <a:ext cx="2733576" cy="2703600"/>
              </a:xfrm>
              <a:custGeom>
                <a:avLst/>
                <a:gdLst>
                  <a:gd name="connsiteX0" fmla="*/ 2099237 w 2160663"/>
                  <a:gd name="connsiteY0" fmla="*/ 0 h 2136970"/>
                  <a:gd name="connsiteX1" fmla="*/ 2158460 w 2160663"/>
                  <a:gd name="connsiteY1" fmla="*/ 59222 h 2136970"/>
                  <a:gd name="connsiteX2" fmla="*/ 2160663 w 2160663"/>
                  <a:gd name="connsiteY2" fmla="*/ 70136 h 2136970"/>
                  <a:gd name="connsiteX3" fmla="*/ 2160663 w 2160663"/>
                  <a:gd name="connsiteY3" fmla="*/ 74495 h 2136970"/>
                  <a:gd name="connsiteX4" fmla="*/ 98189 w 2160663"/>
                  <a:gd name="connsiteY4" fmla="*/ 2136970 h 2136970"/>
                  <a:gd name="connsiteX5" fmla="*/ 63350 w 2160663"/>
                  <a:gd name="connsiteY5" fmla="*/ 2136970 h 2136970"/>
                  <a:gd name="connsiteX6" fmla="*/ 10751 w 2160663"/>
                  <a:gd name="connsiteY6" fmla="*/ 2115183 h 2136970"/>
                  <a:gd name="connsiteX7" fmla="*/ 0 w 2160663"/>
                  <a:gd name="connsiteY7" fmla="*/ 2099237 h 2136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60663" h="2136970">
                    <a:moveTo>
                      <a:pt x="2099237" y="0"/>
                    </a:moveTo>
                    <a:lnTo>
                      <a:pt x="2158460" y="59222"/>
                    </a:lnTo>
                    <a:lnTo>
                      <a:pt x="2160663" y="70136"/>
                    </a:lnTo>
                    <a:lnTo>
                      <a:pt x="2160663" y="74495"/>
                    </a:lnTo>
                    <a:lnTo>
                      <a:pt x="98189" y="2136970"/>
                    </a:lnTo>
                    <a:lnTo>
                      <a:pt x="63350" y="2136970"/>
                    </a:lnTo>
                    <a:cubicBezTo>
                      <a:pt x="42809" y="2136970"/>
                      <a:pt x="24213" y="2128644"/>
                      <a:pt x="10751" y="2115183"/>
                    </a:cubicBezTo>
                    <a:lnTo>
                      <a:pt x="0" y="2099237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85E9CE9-F6E4-5F99-AC51-8D337EB4617C}"/>
                </a:ext>
              </a:extLst>
            </p:cNvPr>
            <p:cNvSpPr/>
            <p:nvPr/>
          </p:nvSpPr>
          <p:spPr bwMode="auto">
            <a:xfrm>
              <a:off x="2980943" y="904655"/>
              <a:ext cx="896114" cy="2398526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6612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お一人様での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入店はできません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5F84B94-CF5A-F207-4C55-F3014ED8A08F}"/>
              </a:ext>
            </a:extLst>
          </p:cNvPr>
          <p:cNvGrpSpPr/>
          <p:nvPr/>
        </p:nvGrpSpPr>
        <p:grpSpPr>
          <a:xfrm>
            <a:off x="450656" y="6738536"/>
            <a:ext cx="1759701" cy="2873043"/>
            <a:chOff x="3459466" y="863715"/>
            <a:chExt cx="2970330" cy="4849623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95BB3CB-EDCE-ACCE-7173-2B5C30CBBA3A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525B518-DC6B-CA56-FD17-69380BA4F05F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2EB43FA-5391-EAAA-9255-B06E343DA1AE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89E5D2D6-D1C3-9233-94AC-5BA71D9D7813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91029F82-6602-78A3-6B32-0CB67C7C0C42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B637031F-6B23-11C1-0865-A237CA10792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0D0B3106-CE7A-C7CA-C0C7-8DB7BB636E5F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77541B69-A566-BA0E-3DC4-7DBC9487E746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1995BF19-1F69-36E4-8F99-5129F5EDD86C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" name="涙形 64">
                <a:extLst>
                  <a:ext uri="{FF2B5EF4-FFF2-40B4-BE49-F238E27FC236}">
                    <a16:creationId xmlns:a16="http://schemas.microsoft.com/office/drawing/2014/main" id="{36707078-D300-D162-3512-10678612C7E6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片側の 2 つの角を丸めた四角形 298">
                <a:extLst>
                  <a:ext uri="{FF2B5EF4-FFF2-40B4-BE49-F238E27FC236}">
                    <a16:creationId xmlns:a16="http://schemas.microsoft.com/office/drawing/2014/main" id="{DA9276AC-FCD5-A293-1F59-4E830EB79833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涙形 64">
                <a:extLst>
                  <a:ext uri="{FF2B5EF4-FFF2-40B4-BE49-F238E27FC236}">
                    <a16:creationId xmlns:a16="http://schemas.microsoft.com/office/drawing/2014/main" id="{F74EDCDE-AB13-8CB3-779D-AF13F2375A95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円/楕円 304">
                <a:extLst>
                  <a:ext uri="{FF2B5EF4-FFF2-40B4-BE49-F238E27FC236}">
                    <a16:creationId xmlns:a16="http://schemas.microsoft.com/office/drawing/2014/main" id="{72E767EE-5105-ECED-6C59-A47045C6AE2C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305">
                <a:extLst>
                  <a:ext uri="{FF2B5EF4-FFF2-40B4-BE49-F238E27FC236}">
                    <a16:creationId xmlns:a16="http://schemas.microsoft.com/office/drawing/2014/main" id="{3FB4818C-00E0-941C-0DD3-C741D78F3491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CC6F4639-7EFF-F27B-5B77-28BC471C155E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3" name="円/楕円 342">
                  <a:extLst>
                    <a:ext uri="{FF2B5EF4-FFF2-40B4-BE49-F238E27FC236}">
                      <a16:creationId xmlns:a16="http://schemas.microsoft.com/office/drawing/2014/main" id="{BD87B67C-A7C3-A81D-5CB5-778B0F0F9E43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円/楕円 343">
                  <a:extLst>
                    <a:ext uri="{FF2B5EF4-FFF2-40B4-BE49-F238E27FC236}">
                      <a16:creationId xmlns:a16="http://schemas.microsoft.com/office/drawing/2014/main" id="{77A3A057-77EC-9561-F7C6-89442F43598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E2B365E5-4188-313A-CEF3-D77D1723D7E3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1" name="円/楕円 340">
                  <a:extLst>
                    <a:ext uri="{FF2B5EF4-FFF2-40B4-BE49-F238E27FC236}">
                      <a16:creationId xmlns:a16="http://schemas.microsoft.com/office/drawing/2014/main" id="{FD4CA058-B2BF-35B0-F877-A6D75F1B5DC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円/楕円 341">
                  <a:extLst>
                    <a:ext uri="{FF2B5EF4-FFF2-40B4-BE49-F238E27FC236}">
                      <a16:creationId xmlns:a16="http://schemas.microsoft.com/office/drawing/2014/main" id="{8B81CA33-991E-EE95-3A6A-EA2A0FAF24A4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A6A5895-FEA0-FD72-345A-C608FE87ADB8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9BEE18-AC7E-D20C-76BE-E136A0BB555D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台形 25">
              <a:extLst>
                <a:ext uri="{FF2B5EF4-FFF2-40B4-BE49-F238E27FC236}">
                  <a16:creationId xmlns:a16="http://schemas.microsoft.com/office/drawing/2014/main" id="{CA7ABCFC-E3DB-EB43-968F-41737524CCD5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559">
              <a:extLst>
                <a:ext uri="{FF2B5EF4-FFF2-40B4-BE49-F238E27FC236}">
                  <a16:creationId xmlns:a16="http://schemas.microsoft.com/office/drawing/2014/main" id="{C3C8B623-1C05-7270-E245-F5E2CA1657D7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台形 441">
              <a:extLst>
                <a:ext uri="{FF2B5EF4-FFF2-40B4-BE49-F238E27FC236}">
                  <a16:creationId xmlns:a16="http://schemas.microsoft.com/office/drawing/2014/main" id="{D65F060D-1945-1425-CFF2-92CF2089DB1A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ED36A98-7060-EEF6-5EA5-8ACD5C80DE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97" name="円/楕円 303">
                <a:extLst>
                  <a:ext uri="{FF2B5EF4-FFF2-40B4-BE49-F238E27FC236}">
                    <a16:creationId xmlns:a16="http://schemas.microsoft.com/office/drawing/2014/main" id="{4AFB4955-D778-6A34-A578-B0E0DF092A46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台形 97">
                <a:extLst>
                  <a:ext uri="{FF2B5EF4-FFF2-40B4-BE49-F238E27FC236}">
                    <a16:creationId xmlns:a16="http://schemas.microsoft.com/office/drawing/2014/main" id="{B87D8D3F-4441-E6CE-E664-AA086D9B3EF5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アーチ 98">
                <a:extLst>
                  <a:ext uri="{FF2B5EF4-FFF2-40B4-BE49-F238E27FC236}">
                    <a16:creationId xmlns:a16="http://schemas.microsoft.com/office/drawing/2014/main" id="{D94F0FA1-31BC-E49F-06A9-3FB44CBEAD9A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アーチ 99">
                <a:extLst>
                  <a:ext uri="{FF2B5EF4-FFF2-40B4-BE49-F238E27FC236}">
                    <a16:creationId xmlns:a16="http://schemas.microsoft.com/office/drawing/2014/main" id="{08865B15-00B6-2225-46AD-7153A7A7B05C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アーチ 100">
                <a:extLst>
                  <a:ext uri="{FF2B5EF4-FFF2-40B4-BE49-F238E27FC236}">
                    <a16:creationId xmlns:a16="http://schemas.microsoft.com/office/drawing/2014/main" id="{5D64A973-5E33-2130-DCAF-92C5AEA9956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7A0DB69D-F20D-C9E7-1856-734EF88661D5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31" name="角丸四角形 559">
                <a:extLst>
                  <a:ext uri="{FF2B5EF4-FFF2-40B4-BE49-F238E27FC236}">
                    <a16:creationId xmlns:a16="http://schemas.microsoft.com/office/drawing/2014/main" id="{91B8392A-0FAF-A38D-8E78-31F1474D83C6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台形 441">
                <a:extLst>
                  <a:ext uri="{FF2B5EF4-FFF2-40B4-BE49-F238E27FC236}">
                    <a16:creationId xmlns:a16="http://schemas.microsoft.com/office/drawing/2014/main" id="{B82EF279-2B84-7D05-54EF-DB2498723992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お一人様での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入店はできません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A25117-8DB8-7069-79AD-F152C28E73EB}"/>
              </a:ext>
            </a:extLst>
          </p:cNvPr>
          <p:cNvGrpSpPr/>
          <p:nvPr/>
        </p:nvGrpSpPr>
        <p:grpSpPr>
          <a:xfrm>
            <a:off x="297014" y="6587767"/>
            <a:ext cx="1800201" cy="3045752"/>
            <a:chOff x="3672669" y="3084576"/>
            <a:chExt cx="2240646" cy="3790939"/>
          </a:xfrm>
        </p:grpSpPr>
        <p:sp>
          <p:nvSpPr>
            <p:cNvPr id="3" name="円/楕円 506">
              <a:extLst>
                <a:ext uri="{FF2B5EF4-FFF2-40B4-BE49-F238E27FC236}">
                  <a16:creationId xmlns:a16="http://schemas.microsoft.com/office/drawing/2014/main" id="{AB91297C-F730-6323-DB01-4C73067A28A9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 507">
              <a:extLst>
                <a:ext uri="{FF2B5EF4-FFF2-40B4-BE49-F238E27FC236}">
                  <a16:creationId xmlns:a16="http://schemas.microsoft.com/office/drawing/2014/main" id="{EF6D42EA-BEF1-60DC-21F1-6F5EB15A7608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 508">
              <a:extLst>
                <a:ext uri="{FF2B5EF4-FFF2-40B4-BE49-F238E27FC236}">
                  <a16:creationId xmlns:a16="http://schemas.microsoft.com/office/drawing/2014/main" id="{B5392326-6731-3DDE-B32C-C1480EB38EB1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64">
              <a:extLst>
                <a:ext uri="{FF2B5EF4-FFF2-40B4-BE49-F238E27FC236}">
                  <a16:creationId xmlns:a16="http://schemas.microsoft.com/office/drawing/2014/main" id="{5545662F-1AAC-11C7-2350-17EF9FE8321A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4">
              <a:extLst>
                <a:ext uri="{FF2B5EF4-FFF2-40B4-BE49-F238E27FC236}">
                  <a16:creationId xmlns:a16="http://schemas.microsoft.com/office/drawing/2014/main" id="{ED0D86A7-215F-4021-0E20-66A7DBAB194F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CD979F9C-49F5-5A22-DB11-83BB24D4A4B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片側の 2 つの角を丸めた四角形 513">
              <a:extLst>
                <a:ext uri="{FF2B5EF4-FFF2-40B4-BE49-F238E27FC236}">
                  <a16:creationId xmlns:a16="http://schemas.microsoft.com/office/drawing/2014/main" id="{C26EE0CC-992C-C2B1-F0AF-A3C75068DE7F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B170A0E0-D7F7-3147-3704-8BCAAB7F5683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EB4A8DED-C5D4-62FD-F6CE-B9D9DE5E75B7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2C131FB3-06CA-3A07-1BF9-A79DB6A189B8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円/楕円 517">
              <a:extLst>
                <a:ext uri="{FF2B5EF4-FFF2-40B4-BE49-F238E27FC236}">
                  <a16:creationId xmlns:a16="http://schemas.microsoft.com/office/drawing/2014/main" id="{736AA97A-C1D6-4DAD-A968-181902614B82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518">
              <a:extLst>
                <a:ext uri="{FF2B5EF4-FFF2-40B4-BE49-F238E27FC236}">
                  <a16:creationId xmlns:a16="http://schemas.microsoft.com/office/drawing/2014/main" id="{86430CC2-84F5-D604-C7A7-74F2763EBCBF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548">
              <a:extLst>
                <a:ext uri="{FF2B5EF4-FFF2-40B4-BE49-F238E27FC236}">
                  <a16:creationId xmlns:a16="http://schemas.microsoft.com/office/drawing/2014/main" id="{4E7C71DD-3EEB-BA13-A34F-747319EA94B7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月 550">
              <a:extLst>
                <a:ext uri="{FF2B5EF4-FFF2-40B4-BE49-F238E27FC236}">
                  <a16:creationId xmlns:a16="http://schemas.microsoft.com/office/drawing/2014/main" id="{8260BA4F-0D34-12F0-DD1B-329AAEEA0E5A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6CEB25D3-1E17-B5E5-A75B-B39227557C25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230" name="角丸四角形 559">
                <a:extLst>
                  <a:ext uri="{FF2B5EF4-FFF2-40B4-BE49-F238E27FC236}">
                    <a16:creationId xmlns:a16="http://schemas.microsoft.com/office/drawing/2014/main" id="{0B578D99-EC2E-B7B8-2D4D-23BE4832FEB0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台形 441">
                <a:extLst>
                  <a:ext uri="{FF2B5EF4-FFF2-40B4-BE49-F238E27FC236}">
                    <a16:creationId xmlns:a16="http://schemas.microsoft.com/office/drawing/2014/main" id="{69C08D92-36D6-23CA-AA4B-84E7F06859FE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台形 441">
                <a:extLst>
                  <a:ext uri="{FF2B5EF4-FFF2-40B4-BE49-F238E27FC236}">
                    <a16:creationId xmlns:a16="http://schemas.microsoft.com/office/drawing/2014/main" id="{34AAEE99-B72F-6F3C-7753-6D97F9AC3242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D683696-C01F-1C1A-50FE-7BE227AEBBE2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227" name="角丸四角形 559">
                <a:extLst>
                  <a:ext uri="{FF2B5EF4-FFF2-40B4-BE49-F238E27FC236}">
                    <a16:creationId xmlns:a16="http://schemas.microsoft.com/office/drawing/2014/main" id="{63653C17-DA13-EC8C-F385-E8CA0D0B98A5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台形 441">
                <a:extLst>
                  <a:ext uri="{FF2B5EF4-FFF2-40B4-BE49-F238E27FC236}">
                    <a16:creationId xmlns:a16="http://schemas.microsoft.com/office/drawing/2014/main" id="{A6CA6947-9D66-E679-83A0-57C969DAB98B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台形 441">
                <a:extLst>
                  <a:ext uri="{FF2B5EF4-FFF2-40B4-BE49-F238E27FC236}">
                    <a16:creationId xmlns:a16="http://schemas.microsoft.com/office/drawing/2014/main" id="{C2023AD8-8D67-A555-BBB4-C1F84515C51F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CF16EC2-E4C8-733F-1C3E-38DB149E8CAF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225" name="円/楕円 536">
                <a:extLst>
                  <a:ext uri="{FF2B5EF4-FFF2-40B4-BE49-F238E27FC236}">
                    <a16:creationId xmlns:a16="http://schemas.microsoft.com/office/drawing/2014/main" id="{2652435B-AB92-FE1E-91E0-11690F54ABF6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円/楕円 537">
                <a:extLst>
                  <a:ext uri="{FF2B5EF4-FFF2-40B4-BE49-F238E27FC236}">
                    <a16:creationId xmlns:a16="http://schemas.microsoft.com/office/drawing/2014/main" id="{D18252F0-CB9F-58EC-E0F5-7CF33321BB6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8859B6F8-8289-0BA9-55ED-03C4502D2D47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31" name="円/楕円 534">
                <a:extLst>
                  <a:ext uri="{FF2B5EF4-FFF2-40B4-BE49-F238E27FC236}">
                    <a16:creationId xmlns:a16="http://schemas.microsoft.com/office/drawing/2014/main" id="{7020A421-3DD4-D961-369C-18C39BA6CF6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/楕円 535">
                <a:extLst>
                  <a:ext uri="{FF2B5EF4-FFF2-40B4-BE49-F238E27FC236}">
                    <a16:creationId xmlns:a16="http://schemas.microsoft.com/office/drawing/2014/main" id="{5AC0ED55-4271-7B68-512D-8398A83BFE6C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円/楕円 525">
              <a:extLst>
                <a:ext uri="{FF2B5EF4-FFF2-40B4-BE49-F238E27FC236}">
                  <a16:creationId xmlns:a16="http://schemas.microsoft.com/office/drawing/2014/main" id="{BAF2F4B8-3CBB-B859-906C-329FCD71D705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アーチ 22">
              <a:extLst>
                <a:ext uri="{FF2B5EF4-FFF2-40B4-BE49-F238E27FC236}">
                  <a16:creationId xmlns:a16="http://schemas.microsoft.com/office/drawing/2014/main" id="{FC868A13-28C0-A82B-7003-B6D8EC155097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5B98FB93-90BF-1429-9A0F-D2979396F2DF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B37FABED-CA78-FFBC-ED32-4D1950647994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607">
              <a:extLst>
                <a:ext uri="{FF2B5EF4-FFF2-40B4-BE49-F238E27FC236}">
                  <a16:creationId xmlns:a16="http://schemas.microsoft.com/office/drawing/2014/main" id="{058F0576-112F-762D-EEF1-F3614C6CF3EC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円/楕円 609">
              <a:extLst>
                <a:ext uri="{FF2B5EF4-FFF2-40B4-BE49-F238E27FC236}">
                  <a16:creationId xmlns:a16="http://schemas.microsoft.com/office/drawing/2014/main" id="{9013B9BD-BC26-ED38-602F-E6CE8C3D1FF5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28EC8C17-9781-D6FC-BA62-C35F18C21FC6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円/楕円 532">
              <a:extLst>
                <a:ext uri="{FF2B5EF4-FFF2-40B4-BE49-F238E27FC236}">
                  <a16:creationId xmlns:a16="http://schemas.microsoft.com/office/drawing/2014/main" id="{3D498F05-80F8-B1C4-202B-4585C141906C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533">
              <a:extLst>
                <a:ext uri="{FF2B5EF4-FFF2-40B4-BE49-F238E27FC236}">
                  <a16:creationId xmlns:a16="http://schemas.microsoft.com/office/drawing/2014/main" id="{7E898959-56EB-9927-7B7E-C86CB7CD373D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poph07_お一人様での入店不可</dc:title>
  <dc:subject>poph07_お一人様での入店不可</dc:subject>
  <dc:creator>でじけろお</dc:creator>
  <cp:lastModifiedBy/>
  <cp:revision>1</cp:revision>
  <dcterms:created xsi:type="dcterms:W3CDTF">2014-12-04T06:28:15Z</dcterms:created>
  <dcterms:modified xsi:type="dcterms:W3CDTF">2024-12-22T07:28:24Z</dcterms:modified>
  <cp:version>1</cp:version>
</cp:coreProperties>
</file>