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1" r:id="rId4"/>
    <p:sldId id="337" r:id="rId5"/>
    <p:sldId id="335" r:id="rId6"/>
    <p:sldId id="33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180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7" y="2804006"/>
            <a:ext cx="7520607" cy="291964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入店不可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0C50D25-F356-8256-E7BA-DBC5CBC15C78}"/>
              </a:ext>
            </a:extLst>
          </p:cNvPr>
          <p:cNvSpPr txBox="1"/>
          <p:nvPr/>
        </p:nvSpPr>
        <p:spPr>
          <a:xfrm>
            <a:off x="1192697" y="1134349"/>
            <a:ext cx="7520607" cy="138143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お一人様での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95EF981-0A6D-B3BE-832F-D9FECB9EB73A}"/>
              </a:ext>
            </a:extLst>
          </p:cNvPr>
          <p:cNvGrpSpPr/>
          <p:nvPr/>
        </p:nvGrpSpPr>
        <p:grpSpPr>
          <a:xfrm>
            <a:off x="484909" y="880409"/>
            <a:ext cx="8936182" cy="5097181"/>
            <a:chOff x="1192697" y="1020489"/>
            <a:chExt cx="7520607" cy="4703162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5D7AD0FD-D024-9FBE-A0B4-A7A38CBE0B59}"/>
                </a:ext>
              </a:extLst>
            </p:cNvPr>
            <p:cNvSpPr txBox="1"/>
            <p:nvPr/>
          </p:nvSpPr>
          <p:spPr>
            <a:xfrm>
              <a:off x="1192697" y="2804006"/>
              <a:ext cx="7520607" cy="291964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入店不可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645E6AF-D939-5F51-F7D8-88D2CFF9B12F}"/>
                </a:ext>
              </a:extLst>
            </p:cNvPr>
            <p:cNvSpPr txBox="1"/>
            <p:nvPr/>
          </p:nvSpPr>
          <p:spPr>
            <a:xfrm>
              <a:off x="1192697" y="1020489"/>
              <a:ext cx="7520607" cy="1381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お一人様での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B4B964F-EDA4-1984-D87F-6BBE5D7C76C8}"/>
              </a:ext>
            </a:extLst>
          </p:cNvPr>
          <p:cNvSpPr txBox="1"/>
          <p:nvPr/>
        </p:nvSpPr>
        <p:spPr>
          <a:xfrm>
            <a:off x="457200" y="3519055"/>
            <a:ext cx="8991600" cy="299524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お一人様での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入店不可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63FE5DF-6E46-1235-A09C-B46342A22587}"/>
              </a:ext>
            </a:extLst>
          </p:cNvPr>
          <p:cNvGrpSpPr/>
          <p:nvPr/>
        </p:nvGrpSpPr>
        <p:grpSpPr>
          <a:xfrm>
            <a:off x="3502681" y="229353"/>
            <a:ext cx="2900637" cy="2846917"/>
            <a:chOff x="1037565" y="229353"/>
            <a:chExt cx="2900637" cy="284691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3FD0257-4C7F-3EFD-C215-BA1AF71FAF41}"/>
                </a:ext>
              </a:extLst>
            </p:cNvPr>
            <p:cNvGrpSpPr/>
            <p:nvPr/>
          </p:nvGrpSpPr>
          <p:grpSpPr>
            <a:xfrm>
              <a:off x="1037565" y="229353"/>
              <a:ext cx="2900637" cy="2846917"/>
              <a:chOff x="-9318211" y="1235553"/>
              <a:chExt cx="2962338" cy="2907476"/>
            </a:xfrm>
          </p:grpSpPr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67900709-0CFD-2EC6-4C93-EF5AD6368B09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6693C779-4D36-4623-7182-9EEA9300D576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9336B87-0CBE-8DE1-4FA0-68CB55444179}"/>
                </a:ext>
              </a:extLst>
            </p:cNvPr>
            <p:cNvSpPr/>
            <p:nvPr/>
          </p:nvSpPr>
          <p:spPr bwMode="auto">
            <a:xfrm>
              <a:off x="1101288" y="324408"/>
              <a:ext cx="2733576" cy="2703600"/>
            </a:xfrm>
            <a:custGeom>
              <a:avLst/>
              <a:gdLst>
                <a:gd name="connsiteX0" fmla="*/ 2099237 w 2160663"/>
                <a:gd name="connsiteY0" fmla="*/ 0 h 2136970"/>
                <a:gd name="connsiteX1" fmla="*/ 2158460 w 2160663"/>
                <a:gd name="connsiteY1" fmla="*/ 59222 h 2136970"/>
                <a:gd name="connsiteX2" fmla="*/ 2160663 w 2160663"/>
                <a:gd name="connsiteY2" fmla="*/ 70136 h 2136970"/>
                <a:gd name="connsiteX3" fmla="*/ 2160663 w 2160663"/>
                <a:gd name="connsiteY3" fmla="*/ 74495 h 2136970"/>
                <a:gd name="connsiteX4" fmla="*/ 98189 w 2160663"/>
                <a:gd name="connsiteY4" fmla="*/ 2136970 h 2136970"/>
                <a:gd name="connsiteX5" fmla="*/ 63350 w 2160663"/>
                <a:gd name="connsiteY5" fmla="*/ 2136970 h 2136970"/>
                <a:gd name="connsiteX6" fmla="*/ 10751 w 2160663"/>
                <a:gd name="connsiteY6" fmla="*/ 2115183 h 2136970"/>
                <a:gd name="connsiteX7" fmla="*/ 0 w 2160663"/>
                <a:gd name="connsiteY7" fmla="*/ 2099237 h 2136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0663" h="2136970">
                  <a:moveTo>
                    <a:pt x="2099237" y="0"/>
                  </a:moveTo>
                  <a:lnTo>
                    <a:pt x="2158460" y="59222"/>
                  </a:lnTo>
                  <a:lnTo>
                    <a:pt x="2160663" y="70136"/>
                  </a:lnTo>
                  <a:lnTo>
                    <a:pt x="2160663" y="74495"/>
                  </a:lnTo>
                  <a:lnTo>
                    <a:pt x="98189" y="2136970"/>
                  </a:lnTo>
                  <a:lnTo>
                    <a:pt x="63350" y="2136970"/>
                  </a:lnTo>
                  <a:cubicBezTo>
                    <a:pt x="42809" y="2136970"/>
                    <a:pt x="24213" y="2128644"/>
                    <a:pt x="10751" y="2115183"/>
                  </a:cubicBezTo>
                  <a:lnTo>
                    <a:pt x="0" y="2099237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E48CB68E-944C-7371-3A77-4DFC5F2D9AF5}"/>
                </a:ext>
              </a:extLst>
            </p:cNvPr>
            <p:cNvSpPr/>
            <p:nvPr/>
          </p:nvSpPr>
          <p:spPr bwMode="auto">
            <a:xfrm>
              <a:off x="1688222" y="431979"/>
              <a:ext cx="1594274" cy="2495531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457200" y="3519055"/>
            <a:ext cx="8991600" cy="299524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お一人様での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入店不可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EF0ED11-C223-CB40-4BD2-833BE6F56CFB}"/>
              </a:ext>
            </a:extLst>
          </p:cNvPr>
          <p:cNvGrpSpPr/>
          <p:nvPr/>
        </p:nvGrpSpPr>
        <p:grpSpPr>
          <a:xfrm>
            <a:off x="3493531" y="368885"/>
            <a:ext cx="2900637" cy="2846917"/>
            <a:chOff x="1977523" y="682243"/>
            <a:chExt cx="2900637" cy="284691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7826F29-423F-62FA-DDE5-A257BB77EFF5}"/>
                </a:ext>
              </a:extLst>
            </p:cNvPr>
            <p:cNvGrpSpPr/>
            <p:nvPr/>
          </p:nvGrpSpPr>
          <p:grpSpPr>
            <a:xfrm>
              <a:off x="1977523" y="682243"/>
              <a:ext cx="2900637" cy="2846917"/>
              <a:chOff x="1037565" y="229353"/>
              <a:chExt cx="2900637" cy="2846917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05734C3E-C545-E024-D9B5-15D897F80346}"/>
                  </a:ext>
                </a:extLst>
              </p:cNvPr>
              <p:cNvGrpSpPr/>
              <p:nvPr/>
            </p:nvGrpSpPr>
            <p:grpSpPr>
              <a:xfrm>
                <a:off x="1037565" y="229353"/>
                <a:ext cx="2900637" cy="2846917"/>
                <a:chOff x="-9318211" y="1235553"/>
                <a:chExt cx="2962338" cy="2907476"/>
              </a:xfrm>
            </p:grpSpPr>
            <p:sp>
              <p:nvSpPr>
                <p:cNvPr id="8" name="四角形: 角を丸くする 7">
                  <a:extLst>
                    <a:ext uri="{FF2B5EF4-FFF2-40B4-BE49-F238E27FC236}">
                      <a16:creationId xmlns:a16="http://schemas.microsoft.com/office/drawing/2014/main" id="{5BD419AD-5F1A-F51C-13CB-5A9FC2CBAB67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35FFEBE8-B682-6FA2-9D2F-2979D16EF1C4}"/>
                    </a:ext>
                  </a:extLst>
                </p:cNvPr>
                <p:cNvSpPr/>
                <p:nvPr/>
              </p:nvSpPr>
              <p:spPr bwMode="auto">
                <a:xfrm>
                  <a:off x="-9318212" y="1235553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705C5828-FA86-DAC5-D605-AFD006407B48}"/>
                  </a:ext>
                </a:extLst>
              </p:cNvPr>
              <p:cNvSpPr/>
              <p:nvPr/>
            </p:nvSpPr>
            <p:spPr bwMode="auto">
              <a:xfrm>
                <a:off x="1101288" y="324408"/>
                <a:ext cx="2733576" cy="2703600"/>
              </a:xfrm>
              <a:custGeom>
                <a:avLst/>
                <a:gdLst>
                  <a:gd name="connsiteX0" fmla="*/ 2099237 w 2160663"/>
                  <a:gd name="connsiteY0" fmla="*/ 0 h 2136970"/>
                  <a:gd name="connsiteX1" fmla="*/ 2158460 w 2160663"/>
                  <a:gd name="connsiteY1" fmla="*/ 59222 h 2136970"/>
                  <a:gd name="connsiteX2" fmla="*/ 2160663 w 2160663"/>
                  <a:gd name="connsiteY2" fmla="*/ 70136 h 2136970"/>
                  <a:gd name="connsiteX3" fmla="*/ 2160663 w 2160663"/>
                  <a:gd name="connsiteY3" fmla="*/ 74495 h 2136970"/>
                  <a:gd name="connsiteX4" fmla="*/ 98189 w 2160663"/>
                  <a:gd name="connsiteY4" fmla="*/ 2136970 h 2136970"/>
                  <a:gd name="connsiteX5" fmla="*/ 63350 w 2160663"/>
                  <a:gd name="connsiteY5" fmla="*/ 2136970 h 2136970"/>
                  <a:gd name="connsiteX6" fmla="*/ 10751 w 2160663"/>
                  <a:gd name="connsiteY6" fmla="*/ 2115183 h 2136970"/>
                  <a:gd name="connsiteX7" fmla="*/ 0 w 2160663"/>
                  <a:gd name="connsiteY7" fmla="*/ 2099237 h 2136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60663" h="2136970">
                    <a:moveTo>
                      <a:pt x="2099237" y="0"/>
                    </a:moveTo>
                    <a:lnTo>
                      <a:pt x="2158460" y="59222"/>
                    </a:lnTo>
                    <a:lnTo>
                      <a:pt x="2160663" y="70136"/>
                    </a:lnTo>
                    <a:lnTo>
                      <a:pt x="2160663" y="74495"/>
                    </a:lnTo>
                    <a:lnTo>
                      <a:pt x="98189" y="2136970"/>
                    </a:lnTo>
                    <a:lnTo>
                      <a:pt x="63350" y="2136970"/>
                    </a:lnTo>
                    <a:cubicBezTo>
                      <a:pt x="42809" y="2136970"/>
                      <a:pt x="24213" y="2128644"/>
                      <a:pt x="10751" y="2115183"/>
                    </a:cubicBezTo>
                    <a:lnTo>
                      <a:pt x="0" y="2099237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33CE7CA-0E90-93B9-8030-2B28C9BF3832}"/>
                </a:ext>
              </a:extLst>
            </p:cNvPr>
            <p:cNvSpPr/>
            <p:nvPr/>
          </p:nvSpPr>
          <p:spPr bwMode="auto">
            <a:xfrm>
              <a:off x="2980943" y="904655"/>
              <a:ext cx="896114" cy="2398526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975740" y="568036"/>
            <a:ext cx="8112842" cy="3132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お一人様での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入店はできません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0510C8-FEF0-0A79-365E-9D04B9A33633}"/>
              </a:ext>
            </a:extLst>
          </p:cNvPr>
          <p:cNvGrpSpPr/>
          <p:nvPr/>
        </p:nvGrpSpPr>
        <p:grpSpPr>
          <a:xfrm>
            <a:off x="7608295" y="3958956"/>
            <a:ext cx="1620180" cy="2645249"/>
            <a:chOff x="3459466" y="863715"/>
            <a:chExt cx="2970330" cy="4849623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102E6335-44F6-BB92-B90A-F5AA02BFB6D1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D28F73E-9A71-7B7F-C3C8-852052BC48D2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AA55C92-1A0E-86CF-D406-BE19DA71BF4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82DD6C5A-134B-160F-B2DF-F64F4247E29D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95" name="月 94">
                  <a:extLst>
                    <a:ext uri="{FF2B5EF4-FFF2-40B4-BE49-F238E27FC236}">
                      <a16:creationId xmlns:a16="http://schemas.microsoft.com/office/drawing/2014/main" id="{031D17FD-0B68-1769-EB14-07459372D9E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月 95">
                  <a:extLst>
                    <a:ext uri="{FF2B5EF4-FFF2-40B4-BE49-F238E27FC236}">
                      <a16:creationId xmlns:a16="http://schemas.microsoft.com/office/drawing/2014/main" id="{1F39A4E7-30CF-A875-A9B4-97324A8A201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E11B6FBB-CD53-368B-58B3-01DCEC02DA8D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93" name="月 92">
                  <a:extLst>
                    <a:ext uri="{FF2B5EF4-FFF2-40B4-BE49-F238E27FC236}">
                      <a16:creationId xmlns:a16="http://schemas.microsoft.com/office/drawing/2014/main" id="{8708A89A-7881-B58B-E5BE-1CD0B503589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" name="月 93">
                  <a:extLst>
                    <a:ext uri="{FF2B5EF4-FFF2-40B4-BE49-F238E27FC236}">
                      <a16:creationId xmlns:a16="http://schemas.microsoft.com/office/drawing/2014/main" id="{E64E1694-2E0A-182E-7561-4E6187D47247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2" name="涙形 64">
                <a:extLst>
                  <a:ext uri="{FF2B5EF4-FFF2-40B4-BE49-F238E27FC236}">
                    <a16:creationId xmlns:a16="http://schemas.microsoft.com/office/drawing/2014/main" id="{71422B73-89CD-FC22-05E4-EF2950FD22F4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片側の 2 つの角を丸めた四角形 298">
                <a:extLst>
                  <a:ext uri="{FF2B5EF4-FFF2-40B4-BE49-F238E27FC236}">
                    <a16:creationId xmlns:a16="http://schemas.microsoft.com/office/drawing/2014/main" id="{0C8D367B-818E-6C2A-E40A-D025C94EF3D9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涙形 64">
                <a:extLst>
                  <a:ext uri="{FF2B5EF4-FFF2-40B4-BE49-F238E27FC236}">
                    <a16:creationId xmlns:a16="http://schemas.microsoft.com/office/drawing/2014/main" id="{7F3031C7-FDB3-50F7-5679-26216150ADDB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円/楕円 304">
                <a:extLst>
                  <a:ext uri="{FF2B5EF4-FFF2-40B4-BE49-F238E27FC236}">
                    <a16:creationId xmlns:a16="http://schemas.microsoft.com/office/drawing/2014/main" id="{948223F1-0855-1F3A-6261-9B791255DD51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円/楕円 305">
                <a:extLst>
                  <a:ext uri="{FF2B5EF4-FFF2-40B4-BE49-F238E27FC236}">
                    <a16:creationId xmlns:a16="http://schemas.microsoft.com/office/drawing/2014/main" id="{30A6D7C8-1CDF-6AF6-A436-DEEC9CB60F0A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CE46138F-9F62-4BEA-D35F-A56F57C511F9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91" name="円/楕円 342">
                  <a:extLst>
                    <a:ext uri="{FF2B5EF4-FFF2-40B4-BE49-F238E27FC236}">
                      <a16:creationId xmlns:a16="http://schemas.microsoft.com/office/drawing/2014/main" id="{E797F742-97A5-CF22-65F1-134E719D10E1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円/楕円 343">
                  <a:extLst>
                    <a:ext uri="{FF2B5EF4-FFF2-40B4-BE49-F238E27FC236}">
                      <a16:creationId xmlns:a16="http://schemas.microsoft.com/office/drawing/2014/main" id="{E98AA7D3-862E-0054-92D8-2D7DFCB9650A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0636742B-36C1-24AA-6827-18E8C878CB48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89" name="円/楕円 340">
                  <a:extLst>
                    <a:ext uri="{FF2B5EF4-FFF2-40B4-BE49-F238E27FC236}">
                      <a16:creationId xmlns:a16="http://schemas.microsoft.com/office/drawing/2014/main" id="{8AE26DC8-51E6-6A79-C778-D28DC95C30F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円/楕円 341">
                  <a:extLst>
                    <a:ext uri="{FF2B5EF4-FFF2-40B4-BE49-F238E27FC236}">
                      <a16:creationId xmlns:a16="http://schemas.microsoft.com/office/drawing/2014/main" id="{A143AC9F-6F8B-593A-457B-01EDC6BB3DB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013CB836-4A81-7DB6-5107-DEA657CFA610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0F41D8E7-243E-A029-1027-353601DF156A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A856C100-8254-D835-B592-B9F94082A40E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角丸四角形 559">
              <a:extLst>
                <a:ext uri="{FF2B5EF4-FFF2-40B4-BE49-F238E27FC236}">
                  <a16:creationId xmlns:a16="http://schemas.microsoft.com/office/drawing/2014/main" id="{A51D61D2-A34F-A97D-E40C-70EB146B779E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台形 441">
              <a:extLst>
                <a:ext uri="{FF2B5EF4-FFF2-40B4-BE49-F238E27FC236}">
                  <a16:creationId xmlns:a16="http://schemas.microsoft.com/office/drawing/2014/main" id="{3D6F8629-D206-D0B8-CC28-2C1C065288FD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B1A901F0-FA84-8D49-BDFB-315497D0FB97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75" name="円/楕円 303">
                <a:extLst>
                  <a:ext uri="{FF2B5EF4-FFF2-40B4-BE49-F238E27FC236}">
                    <a16:creationId xmlns:a16="http://schemas.microsoft.com/office/drawing/2014/main" id="{E053F9A6-B2FA-5711-20AD-E464AD7649C2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台形 75">
                <a:extLst>
                  <a:ext uri="{FF2B5EF4-FFF2-40B4-BE49-F238E27FC236}">
                    <a16:creationId xmlns:a16="http://schemas.microsoft.com/office/drawing/2014/main" id="{E8F70DC7-F2D9-80D6-8391-5AD669F01EB0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アーチ 76">
                <a:extLst>
                  <a:ext uri="{FF2B5EF4-FFF2-40B4-BE49-F238E27FC236}">
                    <a16:creationId xmlns:a16="http://schemas.microsoft.com/office/drawing/2014/main" id="{FE641D20-46D9-EBBF-53CB-4F636AB796E2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アーチ 77">
                <a:extLst>
                  <a:ext uri="{FF2B5EF4-FFF2-40B4-BE49-F238E27FC236}">
                    <a16:creationId xmlns:a16="http://schemas.microsoft.com/office/drawing/2014/main" id="{A166FD0D-D496-3F3D-E36F-DAEA6279356C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アーチ 78">
                <a:extLst>
                  <a:ext uri="{FF2B5EF4-FFF2-40B4-BE49-F238E27FC236}">
                    <a16:creationId xmlns:a16="http://schemas.microsoft.com/office/drawing/2014/main" id="{D29E0F35-D3F8-F7B9-132B-E7418B56B509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64E41D10-0E52-7F44-B370-445E32ECC20F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73" name="角丸四角形 559">
                <a:extLst>
                  <a:ext uri="{FF2B5EF4-FFF2-40B4-BE49-F238E27FC236}">
                    <a16:creationId xmlns:a16="http://schemas.microsoft.com/office/drawing/2014/main" id="{B11FE280-7F5B-8798-4AB1-C3BACEAD0202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台形 441">
                <a:extLst>
                  <a:ext uri="{FF2B5EF4-FFF2-40B4-BE49-F238E27FC236}">
                    <a16:creationId xmlns:a16="http://schemas.microsoft.com/office/drawing/2014/main" id="{6C8AC93B-FF8C-2479-DE7E-68F4EB0AB7FE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1211267" y="595745"/>
            <a:ext cx="7641788" cy="307701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申し訳ありませんが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お一人様での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入店はできません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AC9176A-0E10-8DD7-47DF-FA47CB5BF523}"/>
              </a:ext>
            </a:extLst>
          </p:cNvPr>
          <p:cNvGrpSpPr/>
          <p:nvPr/>
        </p:nvGrpSpPr>
        <p:grpSpPr>
          <a:xfrm>
            <a:off x="7653300" y="3879050"/>
            <a:ext cx="1618258" cy="2737924"/>
            <a:chOff x="3672669" y="3084576"/>
            <a:chExt cx="2240646" cy="3790939"/>
          </a:xfrm>
        </p:grpSpPr>
        <p:sp>
          <p:nvSpPr>
            <p:cNvPr id="10" name="円/楕円 506">
              <a:extLst>
                <a:ext uri="{FF2B5EF4-FFF2-40B4-BE49-F238E27FC236}">
                  <a16:creationId xmlns:a16="http://schemas.microsoft.com/office/drawing/2014/main" id="{E4EE0C17-669F-129B-EC0C-774E944C2A85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 507">
              <a:extLst>
                <a:ext uri="{FF2B5EF4-FFF2-40B4-BE49-F238E27FC236}">
                  <a16:creationId xmlns:a16="http://schemas.microsoft.com/office/drawing/2014/main" id="{01B9393D-0A6B-AF1B-933A-4B76C466A90C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508">
              <a:extLst>
                <a:ext uri="{FF2B5EF4-FFF2-40B4-BE49-F238E27FC236}">
                  <a16:creationId xmlns:a16="http://schemas.microsoft.com/office/drawing/2014/main" id="{3F680887-4EA4-46C2-12D6-6EF6B1BD17EA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涙形 64">
              <a:extLst>
                <a:ext uri="{FF2B5EF4-FFF2-40B4-BE49-F238E27FC236}">
                  <a16:creationId xmlns:a16="http://schemas.microsoft.com/office/drawing/2014/main" id="{5A091A3E-4863-C6FF-CA97-3C998B96E18F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涙形 64">
              <a:extLst>
                <a:ext uri="{FF2B5EF4-FFF2-40B4-BE49-F238E27FC236}">
                  <a16:creationId xmlns:a16="http://schemas.microsoft.com/office/drawing/2014/main" id="{30ECE178-E68A-4CB9-3804-284FAC37F2DA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3DF864D1-5586-1B69-6BAB-5B581CB5F504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片側の 2 つの角を丸めた四角形 513">
              <a:extLst>
                <a:ext uri="{FF2B5EF4-FFF2-40B4-BE49-F238E27FC236}">
                  <a16:creationId xmlns:a16="http://schemas.microsoft.com/office/drawing/2014/main" id="{5DE91BCD-9409-07FF-3C23-7E2FDB370700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台形 17">
              <a:extLst>
                <a:ext uri="{FF2B5EF4-FFF2-40B4-BE49-F238E27FC236}">
                  <a16:creationId xmlns:a16="http://schemas.microsoft.com/office/drawing/2014/main" id="{3C32788C-5490-D0A1-49BA-6122F905E3B4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DF305FCB-140E-4036-4E11-54ED560188FE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1A5E114A-8323-1A78-40B2-470412140006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円/楕円 517">
              <a:extLst>
                <a:ext uri="{FF2B5EF4-FFF2-40B4-BE49-F238E27FC236}">
                  <a16:creationId xmlns:a16="http://schemas.microsoft.com/office/drawing/2014/main" id="{F9D3C0B9-E0B6-75A2-0590-8138F36E9361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518">
              <a:extLst>
                <a:ext uri="{FF2B5EF4-FFF2-40B4-BE49-F238E27FC236}">
                  <a16:creationId xmlns:a16="http://schemas.microsoft.com/office/drawing/2014/main" id="{44A9B0EF-DAB1-5E27-D9EB-70E498660752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月 548">
              <a:extLst>
                <a:ext uri="{FF2B5EF4-FFF2-40B4-BE49-F238E27FC236}">
                  <a16:creationId xmlns:a16="http://schemas.microsoft.com/office/drawing/2014/main" id="{0CE07D05-9E63-73D9-39DD-C15FEC048732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月 550">
              <a:extLst>
                <a:ext uri="{FF2B5EF4-FFF2-40B4-BE49-F238E27FC236}">
                  <a16:creationId xmlns:a16="http://schemas.microsoft.com/office/drawing/2014/main" id="{0E85EB13-0F26-BA6E-E4D7-99726DEF2EF6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63C8A937-2259-4AE6-10D5-2AA87235399E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106" name="角丸四角形 559">
                <a:extLst>
                  <a:ext uri="{FF2B5EF4-FFF2-40B4-BE49-F238E27FC236}">
                    <a16:creationId xmlns:a16="http://schemas.microsoft.com/office/drawing/2014/main" id="{7659D760-8A89-10AE-879D-A29C247AE586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台形 441">
                <a:extLst>
                  <a:ext uri="{FF2B5EF4-FFF2-40B4-BE49-F238E27FC236}">
                    <a16:creationId xmlns:a16="http://schemas.microsoft.com/office/drawing/2014/main" id="{0890EF6A-0A4C-9784-A1F3-04FB4533B795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台形 441">
                <a:extLst>
                  <a:ext uri="{FF2B5EF4-FFF2-40B4-BE49-F238E27FC236}">
                    <a16:creationId xmlns:a16="http://schemas.microsoft.com/office/drawing/2014/main" id="{017BD631-46B5-F7C4-840D-412F0847EC19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E81010CD-DFA0-79FA-94CE-85B3057F5781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103" name="角丸四角形 559">
                <a:extLst>
                  <a:ext uri="{FF2B5EF4-FFF2-40B4-BE49-F238E27FC236}">
                    <a16:creationId xmlns:a16="http://schemas.microsoft.com/office/drawing/2014/main" id="{77B9CA9C-C9E5-46FD-FB69-2BE712CFAC30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台形 441">
                <a:extLst>
                  <a:ext uri="{FF2B5EF4-FFF2-40B4-BE49-F238E27FC236}">
                    <a16:creationId xmlns:a16="http://schemas.microsoft.com/office/drawing/2014/main" id="{C9668C0F-A487-A80E-AF5E-B194525C4036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台形 441">
                <a:extLst>
                  <a:ext uri="{FF2B5EF4-FFF2-40B4-BE49-F238E27FC236}">
                    <a16:creationId xmlns:a16="http://schemas.microsoft.com/office/drawing/2014/main" id="{08D618B4-D588-0D44-356A-6B5580D7F6D0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47E59B6D-3292-7E2C-80D7-1A899389D3F3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101" name="円/楕円 536">
                <a:extLst>
                  <a:ext uri="{FF2B5EF4-FFF2-40B4-BE49-F238E27FC236}">
                    <a16:creationId xmlns:a16="http://schemas.microsoft.com/office/drawing/2014/main" id="{BD68071B-0B54-C45A-177F-6B0D37AE3CF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円/楕円 537">
                <a:extLst>
                  <a:ext uri="{FF2B5EF4-FFF2-40B4-BE49-F238E27FC236}">
                    <a16:creationId xmlns:a16="http://schemas.microsoft.com/office/drawing/2014/main" id="{ADE68A4B-8546-6E6A-B63F-956E675E9433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C389820E-6B49-5041-BD27-CD926EFAF3A5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99" name="円/楕円 534">
                <a:extLst>
                  <a:ext uri="{FF2B5EF4-FFF2-40B4-BE49-F238E27FC236}">
                    <a16:creationId xmlns:a16="http://schemas.microsoft.com/office/drawing/2014/main" id="{5CABB2CA-8409-5A88-F590-40BD4022CCEF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円/楕円 535">
                <a:extLst>
                  <a:ext uri="{FF2B5EF4-FFF2-40B4-BE49-F238E27FC236}">
                    <a16:creationId xmlns:a16="http://schemas.microsoft.com/office/drawing/2014/main" id="{50CAA93A-7AB0-74C6-BD79-24C732C21BAA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円/楕円 525">
              <a:extLst>
                <a:ext uri="{FF2B5EF4-FFF2-40B4-BE49-F238E27FC236}">
                  <a16:creationId xmlns:a16="http://schemas.microsoft.com/office/drawing/2014/main" id="{F6BBC6D7-94C4-FC1A-BB5D-86027F2FE644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アーチ 29">
              <a:extLst>
                <a:ext uri="{FF2B5EF4-FFF2-40B4-BE49-F238E27FC236}">
                  <a16:creationId xmlns:a16="http://schemas.microsoft.com/office/drawing/2014/main" id="{7F60DD19-9FA2-4CB9-5C6B-6AE5C8B31F4E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アーチ 30">
              <a:extLst>
                <a:ext uri="{FF2B5EF4-FFF2-40B4-BE49-F238E27FC236}">
                  <a16:creationId xmlns:a16="http://schemas.microsoft.com/office/drawing/2014/main" id="{E3F0F517-B307-06F5-0CF6-43C1AD5AAC24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アーチ 63">
              <a:extLst>
                <a:ext uri="{FF2B5EF4-FFF2-40B4-BE49-F238E27FC236}">
                  <a16:creationId xmlns:a16="http://schemas.microsoft.com/office/drawing/2014/main" id="{69220035-46EC-8187-FD3C-B910CAADAC72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07">
              <a:extLst>
                <a:ext uri="{FF2B5EF4-FFF2-40B4-BE49-F238E27FC236}">
                  <a16:creationId xmlns:a16="http://schemas.microsoft.com/office/drawing/2014/main" id="{41D07E2C-2B73-9383-F3DD-756A80A5ACBE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円/楕円 609">
              <a:extLst>
                <a:ext uri="{FF2B5EF4-FFF2-40B4-BE49-F238E27FC236}">
                  <a16:creationId xmlns:a16="http://schemas.microsoft.com/office/drawing/2014/main" id="{F02EA300-AF36-ABC0-8128-EB7FCC4CD7B6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円/楕円 609">
              <a:extLst>
                <a:ext uri="{FF2B5EF4-FFF2-40B4-BE49-F238E27FC236}">
                  <a16:creationId xmlns:a16="http://schemas.microsoft.com/office/drawing/2014/main" id="{1F347943-FC09-26C3-1727-7ACCDA0F4B85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円/楕円 532">
              <a:extLst>
                <a:ext uri="{FF2B5EF4-FFF2-40B4-BE49-F238E27FC236}">
                  <a16:creationId xmlns:a16="http://schemas.microsoft.com/office/drawing/2014/main" id="{4048F099-92E9-51C5-C26A-01259E991551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533">
              <a:extLst>
                <a:ext uri="{FF2B5EF4-FFF2-40B4-BE49-F238E27FC236}">
                  <a16:creationId xmlns:a16="http://schemas.microsoft.com/office/drawing/2014/main" id="{82AF5DED-3071-8822-9483-2FF5F54FCBCD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poph07_お一人様での入店不可</dc:title>
  <dc:subject>poph07_お一人様での入店不可</dc:subject>
  <dc:creator>でじけろお</dc:creator>
  <cp:lastModifiedBy/>
  <cp:revision>1</cp:revision>
  <dcterms:created xsi:type="dcterms:W3CDTF">2014-12-04T06:28:23Z</dcterms:created>
  <dcterms:modified xsi:type="dcterms:W3CDTF">2024-12-22T07:28:23Z</dcterms:modified>
  <cp:version>1</cp:version>
</cp:coreProperties>
</file>