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29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16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1886783" y="3904418"/>
            <a:ext cx="8001000" cy="209716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入店歓迎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7866B28-F365-FF29-57F3-0CF0A3F550C1}"/>
              </a:ext>
            </a:extLst>
          </p:cNvPr>
          <p:cNvGrpSpPr/>
          <p:nvPr/>
        </p:nvGrpSpPr>
        <p:grpSpPr>
          <a:xfrm rot="5400000">
            <a:off x="-1393877" y="1717144"/>
            <a:ext cx="9569248" cy="6509526"/>
            <a:chOff x="168223" y="155044"/>
            <a:chExt cx="9569248" cy="650952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454F0EC-7D54-C91F-FE68-9B5184DFCA1E}"/>
                </a:ext>
              </a:extLst>
            </p:cNvPr>
            <p:cNvGrpSpPr/>
            <p:nvPr/>
          </p:nvGrpSpPr>
          <p:grpSpPr>
            <a:xfrm>
              <a:off x="168223" y="155044"/>
              <a:ext cx="442832" cy="442833"/>
              <a:chOff x="4177516" y="876013"/>
              <a:chExt cx="1565362" cy="1565366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74958C6-50DB-8A30-7C22-C648127D881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F3B85A73-95C1-1E89-55A9-3056BE22C8B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6ABFAF6-ABAA-6006-F0C7-DA4CF480C5BD}"/>
                </a:ext>
              </a:extLst>
            </p:cNvPr>
            <p:cNvGrpSpPr/>
            <p:nvPr/>
          </p:nvGrpSpPr>
          <p:grpSpPr>
            <a:xfrm>
              <a:off x="705071" y="155044"/>
              <a:ext cx="442832" cy="442833"/>
              <a:chOff x="4177516" y="876013"/>
              <a:chExt cx="1565362" cy="1565366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5C242219-87C2-0D74-5C0D-F398D96EA4A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1A58705E-59C1-6114-8A7B-7E29645E5FC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C9566DD-595F-07F0-4DCD-13D1C86219CD}"/>
                </a:ext>
              </a:extLst>
            </p:cNvPr>
            <p:cNvGrpSpPr/>
            <p:nvPr/>
          </p:nvGrpSpPr>
          <p:grpSpPr>
            <a:xfrm>
              <a:off x="1241919" y="155044"/>
              <a:ext cx="442832" cy="442833"/>
              <a:chOff x="4177516" y="876013"/>
              <a:chExt cx="1565362" cy="1565366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2121E1D3-7DFC-7631-BCCA-2D6177A2A84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842D1062-1371-C0B1-C66A-A0E49575FAD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0AD3175-7C9D-89B6-E16D-65FB01E83C25}"/>
                </a:ext>
              </a:extLst>
            </p:cNvPr>
            <p:cNvGrpSpPr/>
            <p:nvPr/>
          </p:nvGrpSpPr>
          <p:grpSpPr>
            <a:xfrm>
              <a:off x="1778767" y="155044"/>
              <a:ext cx="442832" cy="442833"/>
              <a:chOff x="4177516" y="876013"/>
              <a:chExt cx="1565362" cy="1565366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A171EE4E-BD95-3BCB-1353-ECDCCD2940E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3E2C7823-C2F9-EE41-E6A1-7E9C20028A2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D91F2A5-0E9D-ED56-5C85-1CDDC66DB8F2}"/>
                </a:ext>
              </a:extLst>
            </p:cNvPr>
            <p:cNvGrpSpPr/>
            <p:nvPr/>
          </p:nvGrpSpPr>
          <p:grpSpPr>
            <a:xfrm>
              <a:off x="2315615" y="155044"/>
              <a:ext cx="442832" cy="442833"/>
              <a:chOff x="4177516" y="876013"/>
              <a:chExt cx="1565362" cy="1565366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B3D154B7-16FE-DDE2-B0D6-829FBE980CC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D62F3BBD-A814-6CE9-8EFA-FC47EC862A1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BC4476C-E88B-C45E-C363-528AB3B1C366}"/>
                </a:ext>
              </a:extLst>
            </p:cNvPr>
            <p:cNvGrpSpPr/>
            <p:nvPr/>
          </p:nvGrpSpPr>
          <p:grpSpPr>
            <a:xfrm>
              <a:off x="2852463" y="155044"/>
              <a:ext cx="442832" cy="442833"/>
              <a:chOff x="4177516" y="876013"/>
              <a:chExt cx="1565362" cy="1565366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08A04B9A-1D70-F32C-7AF3-2EB0E5F3FA4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BA2A5489-A111-C6AB-DB28-981F8CBDC99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2C49ECC-B74C-BA7B-A629-827C0B700142}"/>
                </a:ext>
              </a:extLst>
            </p:cNvPr>
            <p:cNvGrpSpPr/>
            <p:nvPr/>
          </p:nvGrpSpPr>
          <p:grpSpPr>
            <a:xfrm>
              <a:off x="3389311" y="155044"/>
              <a:ext cx="442832" cy="442833"/>
              <a:chOff x="4177516" y="876013"/>
              <a:chExt cx="1565362" cy="1565366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2E65E975-C144-13AB-6D36-8398783E730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00FF074E-38A2-2F3B-CA04-AA24558EC10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454F778-5CB9-DB7D-6DC2-6173A7E6726A}"/>
                </a:ext>
              </a:extLst>
            </p:cNvPr>
            <p:cNvGrpSpPr/>
            <p:nvPr/>
          </p:nvGrpSpPr>
          <p:grpSpPr>
            <a:xfrm>
              <a:off x="3926159" y="155044"/>
              <a:ext cx="442832" cy="442833"/>
              <a:chOff x="4177516" y="876013"/>
              <a:chExt cx="1565362" cy="1565366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F45BA14C-91FC-D13B-CBA9-EEF0BC08B32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48DB40F1-8523-0BB6-D454-80BCA8F0901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421F216-2D2F-37DC-81D3-35E170EC966D}"/>
                </a:ext>
              </a:extLst>
            </p:cNvPr>
            <p:cNvGrpSpPr/>
            <p:nvPr/>
          </p:nvGrpSpPr>
          <p:grpSpPr>
            <a:xfrm>
              <a:off x="4463007" y="155044"/>
              <a:ext cx="442832" cy="442833"/>
              <a:chOff x="4177516" y="876013"/>
              <a:chExt cx="1565362" cy="1565366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31DA4B39-9769-E299-0164-DCBBFB72122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E6BC59CA-1797-7484-E264-AFB02B0C75A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D5B8A5B3-7EA5-25EF-7680-06EE58B90AC0}"/>
                </a:ext>
              </a:extLst>
            </p:cNvPr>
            <p:cNvGrpSpPr/>
            <p:nvPr/>
          </p:nvGrpSpPr>
          <p:grpSpPr>
            <a:xfrm>
              <a:off x="4999855" y="155044"/>
              <a:ext cx="442832" cy="442833"/>
              <a:chOff x="4177516" y="876013"/>
              <a:chExt cx="1565362" cy="1565366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9EAF3679-7DA4-9913-A878-CB8342F71FA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DDDCD182-A0DC-B159-9A70-768417E5260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51D3F1C-E2F4-CD5D-2F77-64E1E6D0E5AE}"/>
                </a:ext>
              </a:extLst>
            </p:cNvPr>
            <p:cNvGrpSpPr/>
            <p:nvPr/>
          </p:nvGrpSpPr>
          <p:grpSpPr>
            <a:xfrm>
              <a:off x="5536703" y="155044"/>
              <a:ext cx="442832" cy="442833"/>
              <a:chOff x="4177516" y="876013"/>
              <a:chExt cx="1565362" cy="1565366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8271C39E-9682-CF1D-D40A-3B0059AFF9D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187E00BC-6B68-A106-8963-A260407BC6A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674530A-BD6F-6FB0-DB65-F90C79676FC4}"/>
                </a:ext>
              </a:extLst>
            </p:cNvPr>
            <p:cNvGrpSpPr/>
            <p:nvPr/>
          </p:nvGrpSpPr>
          <p:grpSpPr>
            <a:xfrm>
              <a:off x="6073551" y="155044"/>
              <a:ext cx="442832" cy="442833"/>
              <a:chOff x="4177516" y="876013"/>
              <a:chExt cx="1565362" cy="1565366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58217D60-C161-8D52-7BA1-502A8458EF0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49090629-6BC4-534D-3BE2-AB8D51C43FD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8B67D918-8E9C-8CE2-0BF7-2E32078B1CFF}"/>
                </a:ext>
              </a:extLst>
            </p:cNvPr>
            <p:cNvGrpSpPr/>
            <p:nvPr/>
          </p:nvGrpSpPr>
          <p:grpSpPr>
            <a:xfrm>
              <a:off x="6610399" y="155044"/>
              <a:ext cx="442832" cy="442833"/>
              <a:chOff x="4177516" y="876013"/>
              <a:chExt cx="1565362" cy="1565366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F27BE51E-2B6C-8E39-9AC0-DE771F71456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E622819E-3F3B-D824-4C6D-DF96EC120A7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2BDF073-D17B-7C92-E565-6D6F251266CF}"/>
                </a:ext>
              </a:extLst>
            </p:cNvPr>
            <p:cNvGrpSpPr/>
            <p:nvPr/>
          </p:nvGrpSpPr>
          <p:grpSpPr>
            <a:xfrm>
              <a:off x="7147247" y="155044"/>
              <a:ext cx="442832" cy="442833"/>
              <a:chOff x="4177516" y="876013"/>
              <a:chExt cx="1565362" cy="1565366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67A31F3C-3682-2387-907A-DD7A4B2FF69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48AAC1E6-1ABF-BF7B-8BD0-D6A852D86A5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68A7B349-FFC1-DAEE-4425-BD248D90B679}"/>
                </a:ext>
              </a:extLst>
            </p:cNvPr>
            <p:cNvGrpSpPr/>
            <p:nvPr/>
          </p:nvGrpSpPr>
          <p:grpSpPr>
            <a:xfrm>
              <a:off x="7684095" y="155044"/>
              <a:ext cx="442832" cy="442833"/>
              <a:chOff x="4177516" y="876013"/>
              <a:chExt cx="1565362" cy="1565366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82C7410D-14AD-1D5F-38A8-D9BC72AA1A5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A8205DBA-648B-F5F0-2924-E4ECC2C912B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9B8F7D9-9DD9-6F89-E94D-B33860B7C311}"/>
                </a:ext>
              </a:extLst>
            </p:cNvPr>
            <p:cNvGrpSpPr/>
            <p:nvPr/>
          </p:nvGrpSpPr>
          <p:grpSpPr>
            <a:xfrm>
              <a:off x="8220943" y="155044"/>
              <a:ext cx="442832" cy="442833"/>
              <a:chOff x="4177516" y="876013"/>
              <a:chExt cx="1565362" cy="1565366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1D922E6D-EEDD-3D13-ECA2-9055DC3D147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E8343BE5-C30E-83DC-27FE-C6D46F18EE8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ADAE42D-9EF2-B996-086D-74AF8B834C06}"/>
                </a:ext>
              </a:extLst>
            </p:cNvPr>
            <p:cNvGrpSpPr/>
            <p:nvPr/>
          </p:nvGrpSpPr>
          <p:grpSpPr>
            <a:xfrm>
              <a:off x="8757791" y="155044"/>
              <a:ext cx="442832" cy="442833"/>
              <a:chOff x="4177516" y="876013"/>
              <a:chExt cx="1565362" cy="1565366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37ABF32B-BBFF-071A-D35E-2394AB3D659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C8F07F7F-5990-82D7-93AE-33AA30E74B4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2CA55C3-3B30-91D6-465D-778F133ABC9F}"/>
                </a:ext>
              </a:extLst>
            </p:cNvPr>
            <p:cNvGrpSpPr/>
            <p:nvPr/>
          </p:nvGrpSpPr>
          <p:grpSpPr>
            <a:xfrm>
              <a:off x="9294639" y="155044"/>
              <a:ext cx="442832" cy="442833"/>
              <a:chOff x="4177516" y="876013"/>
              <a:chExt cx="1565362" cy="1565366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9082A4B3-A8CB-3A7C-F8BE-D3B1804FC71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1F3632D2-DB49-DF00-8EA6-FDBBF412BB4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7FBB792-5826-D15C-4920-84E6EB063F4D}"/>
                </a:ext>
              </a:extLst>
            </p:cNvPr>
            <p:cNvGrpSpPr/>
            <p:nvPr/>
          </p:nvGrpSpPr>
          <p:grpSpPr>
            <a:xfrm>
              <a:off x="168223" y="6221737"/>
              <a:ext cx="442832" cy="442833"/>
              <a:chOff x="4177516" y="876013"/>
              <a:chExt cx="1565362" cy="1565366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B636A5B3-FDA3-32CA-F57D-5E5EE8569FF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2189229-8F6D-56B5-C6A3-D998ABE11B5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F254D1DF-9A9A-D4C3-91E0-B75EB9934237}"/>
                </a:ext>
              </a:extLst>
            </p:cNvPr>
            <p:cNvGrpSpPr/>
            <p:nvPr/>
          </p:nvGrpSpPr>
          <p:grpSpPr>
            <a:xfrm>
              <a:off x="705071" y="6221737"/>
              <a:ext cx="442832" cy="442833"/>
              <a:chOff x="4177516" y="876013"/>
              <a:chExt cx="1565362" cy="1565366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751565DA-2D66-D6BD-02B5-D9A1A5623A2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D5A4021F-06A1-AE92-E88A-75B68A67574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55735128-D2D3-6E50-A3C6-235FE263D299}"/>
                </a:ext>
              </a:extLst>
            </p:cNvPr>
            <p:cNvGrpSpPr/>
            <p:nvPr/>
          </p:nvGrpSpPr>
          <p:grpSpPr>
            <a:xfrm>
              <a:off x="1241919" y="6221737"/>
              <a:ext cx="442832" cy="442833"/>
              <a:chOff x="4177516" y="876013"/>
              <a:chExt cx="1565362" cy="1565366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431B62EB-8AF5-1DDA-2A6C-36812D6C078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6D171B33-A358-6C9A-AA28-FBE7FB1B50D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A1E214C8-B914-5F8E-09F1-5C3BB1624DE5}"/>
                </a:ext>
              </a:extLst>
            </p:cNvPr>
            <p:cNvGrpSpPr/>
            <p:nvPr/>
          </p:nvGrpSpPr>
          <p:grpSpPr>
            <a:xfrm>
              <a:off x="1778767" y="6221737"/>
              <a:ext cx="442832" cy="442833"/>
              <a:chOff x="4177516" y="876013"/>
              <a:chExt cx="1565362" cy="1565366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E06AAA0-5237-7B86-8C13-9E81DC483F1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289F87D-1424-088A-580A-69486399EE3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9626EE1-9F6B-E2D8-6142-58D6D9F5F083}"/>
                </a:ext>
              </a:extLst>
            </p:cNvPr>
            <p:cNvGrpSpPr/>
            <p:nvPr/>
          </p:nvGrpSpPr>
          <p:grpSpPr>
            <a:xfrm>
              <a:off x="2315615" y="6221737"/>
              <a:ext cx="442832" cy="442833"/>
              <a:chOff x="4177516" y="876013"/>
              <a:chExt cx="1565362" cy="1565366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064FCDEC-A8A2-D74A-AF73-CFB30A682C1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D432B2F-A64D-4312-7B32-B25D41D625A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E2D6C2EF-07B8-EC7D-849B-060168BEF45D}"/>
                </a:ext>
              </a:extLst>
            </p:cNvPr>
            <p:cNvGrpSpPr/>
            <p:nvPr/>
          </p:nvGrpSpPr>
          <p:grpSpPr>
            <a:xfrm>
              <a:off x="2852463" y="6221737"/>
              <a:ext cx="442832" cy="442833"/>
              <a:chOff x="4177516" y="876013"/>
              <a:chExt cx="1565362" cy="1565366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4D8C591-2CA6-3E85-BA32-B46B6853D49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BE090ED2-32E1-572B-5631-BE6D6192073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5186F97A-B43D-1398-31B2-4A09EC541EAD}"/>
                </a:ext>
              </a:extLst>
            </p:cNvPr>
            <p:cNvGrpSpPr/>
            <p:nvPr/>
          </p:nvGrpSpPr>
          <p:grpSpPr>
            <a:xfrm>
              <a:off x="3389311" y="6221737"/>
              <a:ext cx="442832" cy="442833"/>
              <a:chOff x="4177516" y="876013"/>
              <a:chExt cx="1565362" cy="1565366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8F91D01C-398C-D90F-ADDB-C1940D14B84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D05C61B0-C397-C234-B8B3-AC7252162C4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149B8DD-0374-AF55-4216-6ABEB0FB3B33}"/>
                </a:ext>
              </a:extLst>
            </p:cNvPr>
            <p:cNvGrpSpPr/>
            <p:nvPr/>
          </p:nvGrpSpPr>
          <p:grpSpPr>
            <a:xfrm>
              <a:off x="3926159" y="6221737"/>
              <a:ext cx="442832" cy="442833"/>
              <a:chOff x="4177516" y="876013"/>
              <a:chExt cx="1565362" cy="1565366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7105310B-6D0C-825E-3CFE-7B5D078FBF7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0EBB872D-211E-B6EF-6AF3-67D866B9485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FE6DF692-D508-5338-24A8-91579D8809E3}"/>
                </a:ext>
              </a:extLst>
            </p:cNvPr>
            <p:cNvGrpSpPr/>
            <p:nvPr/>
          </p:nvGrpSpPr>
          <p:grpSpPr>
            <a:xfrm>
              <a:off x="4463007" y="6221737"/>
              <a:ext cx="442832" cy="442833"/>
              <a:chOff x="4177516" y="876013"/>
              <a:chExt cx="1565362" cy="1565366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D04A96CD-64D3-CE97-EBA7-058AC0E6D06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071ACC57-69E8-6809-0A77-4AA3FE883FE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5484355-FE55-534F-04E3-7F8ED5686F74}"/>
                </a:ext>
              </a:extLst>
            </p:cNvPr>
            <p:cNvGrpSpPr/>
            <p:nvPr/>
          </p:nvGrpSpPr>
          <p:grpSpPr>
            <a:xfrm>
              <a:off x="4999855" y="6221737"/>
              <a:ext cx="442832" cy="442833"/>
              <a:chOff x="4177516" y="876013"/>
              <a:chExt cx="1565362" cy="1565366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CBFC5197-DCC5-ED59-A7B8-72322223BF5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D798F9AF-048E-A189-4F6E-CDBB024D35F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59659B8-EB45-CA22-8E76-FB0FD16B57C8}"/>
                </a:ext>
              </a:extLst>
            </p:cNvPr>
            <p:cNvGrpSpPr/>
            <p:nvPr/>
          </p:nvGrpSpPr>
          <p:grpSpPr>
            <a:xfrm>
              <a:off x="5536703" y="6221737"/>
              <a:ext cx="442832" cy="442833"/>
              <a:chOff x="4177516" y="876013"/>
              <a:chExt cx="1565362" cy="1565366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BDE5E97B-1D65-6ADE-4E81-97FE0FBE6BE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263A7282-A201-BE6B-FE83-9588C46C2EA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98CDBD5C-F9D2-E2F1-A0E7-0860EAFA3115}"/>
                </a:ext>
              </a:extLst>
            </p:cNvPr>
            <p:cNvGrpSpPr/>
            <p:nvPr/>
          </p:nvGrpSpPr>
          <p:grpSpPr>
            <a:xfrm>
              <a:off x="6073551" y="6221737"/>
              <a:ext cx="442832" cy="442833"/>
              <a:chOff x="4177516" y="876013"/>
              <a:chExt cx="1565362" cy="1565366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FE3DB81-E5C3-6BD7-3459-487469D4C54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ABFCB4DA-B8AA-452D-81E6-5866893847B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450113FF-E591-C26A-FF7A-F70A297D7E35}"/>
                </a:ext>
              </a:extLst>
            </p:cNvPr>
            <p:cNvGrpSpPr/>
            <p:nvPr/>
          </p:nvGrpSpPr>
          <p:grpSpPr>
            <a:xfrm>
              <a:off x="6610399" y="6221737"/>
              <a:ext cx="442832" cy="442833"/>
              <a:chOff x="4177516" y="876013"/>
              <a:chExt cx="1565362" cy="1565366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31450F0B-EDF1-C7B5-39BC-605D83FDFEB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5C4F3EB6-88B5-3BFB-37BB-28FEE7F8CED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0ED115B9-F8EE-5F07-A512-35A2FCC1A88B}"/>
                </a:ext>
              </a:extLst>
            </p:cNvPr>
            <p:cNvGrpSpPr/>
            <p:nvPr/>
          </p:nvGrpSpPr>
          <p:grpSpPr>
            <a:xfrm>
              <a:off x="7147247" y="6221737"/>
              <a:ext cx="442832" cy="442833"/>
              <a:chOff x="4177516" y="876013"/>
              <a:chExt cx="1565362" cy="1565366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1CEB0543-007C-E0A0-D2EE-7835C85A6AD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0E7A01DB-BEED-6940-851E-07FC7B09B99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B25A2192-C778-2C2D-9669-10FE33DA0D4D}"/>
                </a:ext>
              </a:extLst>
            </p:cNvPr>
            <p:cNvGrpSpPr/>
            <p:nvPr/>
          </p:nvGrpSpPr>
          <p:grpSpPr>
            <a:xfrm>
              <a:off x="7684095" y="6221737"/>
              <a:ext cx="442832" cy="442833"/>
              <a:chOff x="4177516" y="876013"/>
              <a:chExt cx="1565362" cy="1565366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65B23AE6-BA63-CD1A-6528-81152BF654B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4C46CA27-B3C8-B3FE-6D73-CB391563D3B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3BBAD0FE-E955-B5FC-4435-929DD840782C}"/>
                </a:ext>
              </a:extLst>
            </p:cNvPr>
            <p:cNvGrpSpPr/>
            <p:nvPr/>
          </p:nvGrpSpPr>
          <p:grpSpPr>
            <a:xfrm>
              <a:off x="8220943" y="6221737"/>
              <a:ext cx="442832" cy="442833"/>
              <a:chOff x="4177516" y="876013"/>
              <a:chExt cx="1565362" cy="1565366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37446269-A2BA-6975-3822-027C301DD7A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D19AD62-9076-18B8-C641-D21F8741C20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D3678166-4653-06BE-CCC8-538026B9D708}"/>
                </a:ext>
              </a:extLst>
            </p:cNvPr>
            <p:cNvGrpSpPr/>
            <p:nvPr/>
          </p:nvGrpSpPr>
          <p:grpSpPr>
            <a:xfrm>
              <a:off x="8757791" y="6221737"/>
              <a:ext cx="442832" cy="442833"/>
              <a:chOff x="4177516" y="876013"/>
              <a:chExt cx="1565362" cy="1565366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7C7FC601-5975-AA34-F8AF-60AF72A2291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74160B9-2C6A-9593-F126-A84AEB94358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032273B0-6E12-D9B6-0C90-B8BFC2C1727C}"/>
                </a:ext>
              </a:extLst>
            </p:cNvPr>
            <p:cNvGrpSpPr/>
            <p:nvPr/>
          </p:nvGrpSpPr>
          <p:grpSpPr>
            <a:xfrm>
              <a:off x="9294639" y="6221737"/>
              <a:ext cx="442832" cy="442833"/>
              <a:chOff x="4177516" y="876013"/>
              <a:chExt cx="1565362" cy="1565366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1CB2BA56-F55D-32B6-EFBD-DFE910C6DB3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C3883DC0-6E92-F403-EFB4-35C015B6705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ED271C41-9850-C180-9A72-4391B77D6989}"/>
                </a:ext>
              </a:extLst>
            </p:cNvPr>
            <p:cNvGrpSpPr/>
            <p:nvPr/>
          </p:nvGrpSpPr>
          <p:grpSpPr>
            <a:xfrm>
              <a:off x="168223" y="660602"/>
              <a:ext cx="442832" cy="442833"/>
              <a:chOff x="4177516" y="876013"/>
              <a:chExt cx="1565362" cy="1565366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D326BE2-0FC3-5543-92A1-60393924708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2CA601C-AD20-6A58-64F6-A99B9C7838E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F0346B2E-2131-C20C-F48C-BB084EEEFA0A}"/>
                </a:ext>
              </a:extLst>
            </p:cNvPr>
            <p:cNvGrpSpPr/>
            <p:nvPr/>
          </p:nvGrpSpPr>
          <p:grpSpPr>
            <a:xfrm>
              <a:off x="9294639" y="660602"/>
              <a:ext cx="442832" cy="442833"/>
              <a:chOff x="4177516" y="876013"/>
              <a:chExt cx="1565362" cy="1565366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C2710A9-B0E2-24E4-103D-29A01E00A57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01206D33-DE2C-03F7-7D9D-E76ADE434C2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4D048BD1-9D8F-28E4-86D6-954780C05431}"/>
                </a:ext>
              </a:extLst>
            </p:cNvPr>
            <p:cNvGrpSpPr/>
            <p:nvPr/>
          </p:nvGrpSpPr>
          <p:grpSpPr>
            <a:xfrm>
              <a:off x="168223" y="1166160"/>
              <a:ext cx="442832" cy="442833"/>
              <a:chOff x="4177516" y="876013"/>
              <a:chExt cx="1565362" cy="1565366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9004320B-5F87-85B1-2310-614E37478D1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2FDAF09A-4DEC-F2C8-89FC-389678898D4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DC30D9C9-C292-8774-6BB4-0DCCF535AB46}"/>
                </a:ext>
              </a:extLst>
            </p:cNvPr>
            <p:cNvGrpSpPr/>
            <p:nvPr/>
          </p:nvGrpSpPr>
          <p:grpSpPr>
            <a:xfrm>
              <a:off x="9294639" y="1166160"/>
              <a:ext cx="442832" cy="442833"/>
              <a:chOff x="4177516" y="876013"/>
              <a:chExt cx="1565362" cy="1565366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DF9BF165-4D5F-0C84-0C1E-F49F18707E1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30D819CF-F557-D2AD-3471-952CFBB02CF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BF909D5A-26ED-29FF-191D-279365800771}"/>
                </a:ext>
              </a:extLst>
            </p:cNvPr>
            <p:cNvGrpSpPr/>
            <p:nvPr/>
          </p:nvGrpSpPr>
          <p:grpSpPr>
            <a:xfrm>
              <a:off x="168223" y="1671718"/>
              <a:ext cx="442832" cy="442833"/>
              <a:chOff x="4177516" y="876013"/>
              <a:chExt cx="1565362" cy="1565366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803CC2A3-A23C-A1B2-1F3F-696D60DCF8C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EF3599F6-5928-67F1-1CF1-BB96DC6155C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26C48CAA-B06B-F73D-2765-44FEB9BCF6AA}"/>
                </a:ext>
              </a:extLst>
            </p:cNvPr>
            <p:cNvGrpSpPr/>
            <p:nvPr/>
          </p:nvGrpSpPr>
          <p:grpSpPr>
            <a:xfrm>
              <a:off x="9294639" y="1671718"/>
              <a:ext cx="442832" cy="442833"/>
              <a:chOff x="4177516" y="876013"/>
              <a:chExt cx="1565362" cy="1565366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CA124C89-815C-856F-CC34-B186B949C52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1A877889-F9E7-54B8-02F4-4B8A408CE50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D0EBBBCD-1077-AB62-676E-1EC171868BC8}"/>
                </a:ext>
              </a:extLst>
            </p:cNvPr>
            <p:cNvGrpSpPr/>
            <p:nvPr/>
          </p:nvGrpSpPr>
          <p:grpSpPr>
            <a:xfrm>
              <a:off x="168223" y="2177276"/>
              <a:ext cx="442832" cy="442833"/>
              <a:chOff x="4177516" y="876013"/>
              <a:chExt cx="1565362" cy="1565366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E56AC8F0-3920-2E26-4554-7C8E465A62F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A7801F4B-A764-5482-5484-7408E45C5CD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6F0510E3-A154-203A-F2CC-97426A8DBEF4}"/>
                </a:ext>
              </a:extLst>
            </p:cNvPr>
            <p:cNvGrpSpPr/>
            <p:nvPr/>
          </p:nvGrpSpPr>
          <p:grpSpPr>
            <a:xfrm>
              <a:off x="9294639" y="2177276"/>
              <a:ext cx="442832" cy="442833"/>
              <a:chOff x="4177516" y="876013"/>
              <a:chExt cx="1565362" cy="1565366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A497BF2E-84E8-FEF5-9530-FB7AB562D64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A1E99024-3C71-53C4-EB0B-E443A2D2796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0CBD7738-9E3D-4713-8176-88EEB005D64C}"/>
                </a:ext>
              </a:extLst>
            </p:cNvPr>
            <p:cNvGrpSpPr/>
            <p:nvPr/>
          </p:nvGrpSpPr>
          <p:grpSpPr>
            <a:xfrm>
              <a:off x="168223" y="2682834"/>
              <a:ext cx="442832" cy="442833"/>
              <a:chOff x="4177516" y="876013"/>
              <a:chExt cx="1565362" cy="1565366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27C310DA-65A2-5C93-8AE7-98F71C9EA4C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945383E1-DC26-29C4-7835-9D21DD56E61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5796DB7-C754-2153-C319-3447548B8D26}"/>
                </a:ext>
              </a:extLst>
            </p:cNvPr>
            <p:cNvGrpSpPr/>
            <p:nvPr/>
          </p:nvGrpSpPr>
          <p:grpSpPr>
            <a:xfrm>
              <a:off x="9294639" y="2682834"/>
              <a:ext cx="442832" cy="442833"/>
              <a:chOff x="4177516" y="876013"/>
              <a:chExt cx="1565362" cy="1565366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B11D8F4B-69FE-2801-3122-507352B7C6F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43FB579-B810-A02A-4322-F55E2E32200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ED65B346-52A7-4124-0546-F8F72CB3541A}"/>
                </a:ext>
              </a:extLst>
            </p:cNvPr>
            <p:cNvGrpSpPr/>
            <p:nvPr/>
          </p:nvGrpSpPr>
          <p:grpSpPr>
            <a:xfrm>
              <a:off x="168223" y="3188392"/>
              <a:ext cx="442832" cy="442833"/>
              <a:chOff x="4177516" y="876013"/>
              <a:chExt cx="1565362" cy="1565366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2F41E847-D0B0-1B10-0A62-7DB8036B1E7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84D2E38-8013-82B0-F74E-9709D9107F7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42FDF182-C52D-3E3E-7CE6-0FACF12FED05}"/>
                </a:ext>
              </a:extLst>
            </p:cNvPr>
            <p:cNvGrpSpPr/>
            <p:nvPr/>
          </p:nvGrpSpPr>
          <p:grpSpPr>
            <a:xfrm>
              <a:off x="9294639" y="3188392"/>
              <a:ext cx="442832" cy="442833"/>
              <a:chOff x="4177516" y="876013"/>
              <a:chExt cx="1565362" cy="1565366"/>
            </a:xfrm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7DF9B5E2-97AE-C3F0-79A0-E30A22224AB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CA03E46B-DE6A-0281-57C4-0D3DC311A35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95A8C21F-C048-972D-F980-185A157F722B}"/>
                </a:ext>
              </a:extLst>
            </p:cNvPr>
            <p:cNvGrpSpPr/>
            <p:nvPr/>
          </p:nvGrpSpPr>
          <p:grpSpPr>
            <a:xfrm>
              <a:off x="168223" y="3693950"/>
              <a:ext cx="442832" cy="442833"/>
              <a:chOff x="4177516" y="876013"/>
              <a:chExt cx="1565362" cy="1565366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2B5CFE2-DD50-CE3E-730D-162D8657607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F4060AE4-8D47-7B40-1D26-F4F47F47C0C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79086C3-EC01-C189-7A4A-6057C1EFFD01}"/>
                </a:ext>
              </a:extLst>
            </p:cNvPr>
            <p:cNvGrpSpPr/>
            <p:nvPr/>
          </p:nvGrpSpPr>
          <p:grpSpPr>
            <a:xfrm>
              <a:off x="9294639" y="3693950"/>
              <a:ext cx="442832" cy="442833"/>
              <a:chOff x="4177516" y="876013"/>
              <a:chExt cx="1565362" cy="156536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29F3931-E35A-2DE2-2DC9-273EA9CFEF2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98B6F53-9002-DC0C-0791-4AFA3762657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47E33CB3-1206-1DF3-4090-5C66C9B97605}"/>
                </a:ext>
              </a:extLst>
            </p:cNvPr>
            <p:cNvGrpSpPr/>
            <p:nvPr/>
          </p:nvGrpSpPr>
          <p:grpSpPr>
            <a:xfrm>
              <a:off x="168223" y="4199508"/>
              <a:ext cx="442832" cy="442833"/>
              <a:chOff x="4177516" y="876013"/>
              <a:chExt cx="1565362" cy="1565366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55820B0-5959-1FE6-5E53-4EEE8A7E8C1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00BE46C9-B8C7-B27C-4C06-4CB5CD8ADC5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543D299-7B8B-360A-D952-F1211536FA34}"/>
                </a:ext>
              </a:extLst>
            </p:cNvPr>
            <p:cNvGrpSpPr/>
            <p:nvPr/>
          </p:nvGrpSpPr>
          <p:grpSpPr>
            <a:xfrm>
              <a:off x="9294639" y="4199508"/>
              <a:ext cx="442832" cy="442833"/>
              <a:chOff x="4177516" y="876013"/>
              <a:chExt cx="1565362" cy="1565366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9C30B364-49B5-F3EB-5EAD-EEF9322DA9C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4B1C0CC1-D101-48B5-5F1F-69EF79F5DC7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F504E6D-41B7-C7DF-EE51-2B3EABF49F4E}"/>
                </a:ext>
              </a:extLst>
            </p:cNvPr>
            <p:cNvGrpSpPr/>
            <p:nvPr/>
          </p:nvGrpSpPr>
          <p:grpSpPr>
            <a:xfrm>
              <a:off x="168223" y="4705066"/>
              <a:ext cx="442832" cy="442833"/>
              <a:chOff x="4177516" y="876013"/>
              <a:chExt cx="1565362" cy="1565366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9858C86-92BB-7BFC-333B-D1635866E2A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CB2D719E-A540-7626-106E-1C39026F97D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24CF9A3A-ABDD-2417-99FF-FEBAF162EA99}"/>
                </a:ext>
              </a:extLst>
            </p:cNvPr>
            <p:cNvGrpSpPr/>
            <p:nvPr/>
          </p:nvGrpSpPr>
          <p:grpSpPr>
            <a:xfrm>
              <a:off x="9294639" y="4705066"/>
              <a:ext cx="442832" cy="442833"/>
              <a:chOff x="4177516" y="876013"/>
              <a:chExt cx="1565362" cy="1565366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D5940ED-8F9D-6CE1-6EB5-F3CA2304E3B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19620F6F-F571-0974-B1D3-95F269FA80D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91E4FF45-D13D-EA3D-BEE0-77E316D9366E}"/>
                </a:ext>
              </a:extLst>
            </p:cNvPr>
            <p:cNvGrpSpPr/>
            <p:nvPr/>
          </p:nvGrpSpPr>
          <p:grpSpPr>
            <a:xfrm>
              <a:off x="168223" y="5210624"/>
              <a:ext cx="442832" cy="442833"/>
              <a:chOff x="4177516" y="876013"/>
              <a:chExt cx="1565362" cy="1565366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BBF1010-7680-8D32-8A58-EC7041B7B25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91485CE5-1D92-A5D5-C8AA-7AF650ACC1B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D98E3328-D0F9-4226-31A9-81E1F92AC0B0}"/>
                </a:ext>
              </a:extLst>
            </p:cNvPr>
            <p:cNvGrpSpPr/>
            <p:nvPr/>
          </p:nvGrpSpPr>
          <p:grpSpPr>
            <a:xfrm>
              <a:off x="9294639" y="5210624"/>
              <a:ext cx="442832" cy="442833"/>
              <a:chOff x="4177516" y="876013"/>
              <a:chExt cx="1565362" cy="1565366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F85A9FE-29D8-9AB9-264E-4D3C95BDA54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D5BAE06C-61A0-FF9A-D1DB-34717A0E211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5AF5D48D-61E5-1415-0E72-6D957A1876CC}"/>
                </a:ext>
              </a:extLst>
            </p:cNvPr>
            <p:cNvGrpSpPr/>
            <p:nvPr/>
          </p:nvGrpSpPr>
          <p:grpSpPr>
            <a:xfrm>
              <a:off x="168223" y="5716182"/>
              <a:ext cx="442832" cy="442833"/>
              <a:chOff x="4177516" y="876013"/>
              <a:chExt cx="1565362" cy="1565366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2212915-888B-1255-7313-6FDD79FC975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F98DBF4-0E17-385E-10D6-01287087DA2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D20027C5-71E7-3601-B721-C8DA86A6FFA2}"/>
                </a:ext>
              </a:extLst>
            </p:cNvPr>
            <p:cNvGrpSpPr/>
            <p:nvPr/>
          </p:nvGrpSpPr>
          <p:grpSpPr>
            <a:xfrm>
              <a:off x="9294639" y="5716182"/>
              <a:ext cx="442832" cy="442833"/>
              <a:chOff x="4177516" y="876013"/>
              <a:chExt cx="1565362" cy="1565366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9329404-7F42-44D3-BE00-A7BD73E6AAC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9660064-DD28-DD0D-F5E2-FFF0286728C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53EC50E3-C2F8-3F05-EB5E-018C146B8E9E}"/>
              </a:ext>
            </a:extLst>
          </p:cNvPr>
          <p:cNvSpPr txBox="1"/>
          <p:nvPr/>
        </p:nvSpPr>
        <p:spPr>
          <a:xfrm rot="5400000">
            <a:off x="608767" y="3904418"/>
            <a:ext cx="8001000" cy="209716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ご家族様での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4F46E64-7D8A-5A4C-AA0F-0A8DA8C70D75}"/>
              </a:ext>
            </a:extLst>
          </p:cNvPr>
          <p:cNvGrpSpPr/>
          <p:nvPr/>
        </p:nvGrpSpPr>
        <p:grpSpPr>
          <a:xfrm>
            <a:off x="607933" y="533400"/>
            <a:ext cx="5507118" cy="8839202"/>
            <a:chOff x="1065134" y="952501"/>
            <a:chExt cx="4592715" cy="800100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7DE33BB-9652-D171-2A2D-EF0912E84303}"/>
                </a:ext>
              </a:extLst>
            </p:cNvPr>
            <p:cNvSpPr txBox="1"/>
            <p:nvPr/>
          </p:nvSpPr>
          <p:spPr>
            <a:xfrm rot="5400000">
              <a:off x="-1886783" y="3904418"/>
              <a:ext cx="8001000" cy="209716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入店歓迎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7C84D97D-9073-07F8-1CE8-3ED34E8083D7}"/>
                </a:ext>
              </a:extLst>
            </p:cNvPr>
            <p:cNvSpPr txBox="1"/>
            <p:nvPr/>
          </p:nvSpPr>
          <p:spPr>
            <a:xfrm rot="5400000">
              <a:off x="608767" y="3904418"/>
              <a:ext cx="8001000" cy="209716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ご家族様での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1"/>
            <a:ext cx="6657770" cy="3501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2F678A1-E445-B0D0-E0B5-ABC6B0BA1125}"/>
              </a:ext>
            </a:extLst>
          </p:cNvPr>
          <p:cNvGrpSpPr/>
          <p:nvPr/>
        </p:nvGrpSpPr>
        <p:grpSpPr>
          <a:xfrm>
            <a:off x="472664" y="4117182"/>
            <a:ext cx="5907918" cy="5328320"/>
            <a:chOff x="1192697" y="1133745"/>
            <a:chExt cx="7520607" cy="4584830"/>
          </a:xfrm>
        </p:grpSpPr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4AA6A79F-2BAE-64D9-0BDD-4E19D68B5D0B}"/>
                </a:ext>
              </a:extLst>
            </p:cNvPr>
            <p:cNvSpPr txBox="1"/>
            <p:nvPr/>
          </p:nvSpPr>
          <p:spPr>
            <a:xfrm>
              <a:off x="1192697" y="2933945"/>
              <a:ext cx="7520607" cy="278463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入店歓迎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0C4F741-E190-D1BD-146C-F6D20268F2E9}"/>
                </a:ext>
              </a:extLst>
            </p:cNvPr>
            <p:cNvSpPr txBox="1"/>
            <p:nvPr/>
          </p:nvSpPr>
          <p:spPr>
            <a:xfrm>
              <a:off x="1192697" y="1133745"/>
              <a:ext cx="7520607" cy="1405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ご家族様での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DBA6DF0-044B-B646-D4C6-AB53DC4EDD2F}"/>
              </a:ext>
            </a:extLst>
          </p:cNvPr>
          <p:cNvGrpSpPr/>
          <p:nvPr/>
        </p:nvGrpSpPr>
        <p:grpSpPr>
          <a:xfrm>
            <a:off x="1981344" y="460498"/>
            <a:ext cx="2895599" cy="2841973"/>
            <a:chOff x="857545" y="1033030"/>
            <a:chExt cx="2292711" cy="225025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9BA29941-1B63-B463-558E-89B66B356401}"/>
                </a:ext>
              </a:extLst>
            </p:cNvPr>
            <p:cNvGrpSpPr/>
            <p:nvPr/>
          </p:nvGrpSpPr>
          <p:grpSpPr>
            <a:xfrm>
              <a:off x="857545" y="1033030"/>
              <a:ext cx="2292711" cy="2250250"/>
              <a:chOff x="-9318211" y="1235553"/>
              <a:chExt cx="2962338" cy="2907476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AF287258-710A-519E-C93B-729F42C245D0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97AD6B75-3782-600F-DBC0-F69B892DD11D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B0F7BB5-63B9-84CC-8A30-F238F8FF8410}"/>
                </a:ext>
              </a:extLst>
            </p:cNvPr>
            <p:cNvSpPr/>
            <p:nvPr/>
          </p:nvSpPr>
          <p:spPr bwMode="auto">
            <a:xfrm>
              <a:off x="1104715" y="1320670"/>
              <a:ext cx="1808469" cy="1741426"/>
            </a:xfrm>
            <a:custGeom>
              <a:avLst/>
              <a:gdLst>
                <a:gd name="connsiteX0" fmla="*/ 809212 w 1995420"/>
                <a:gd name="connsiteY0" fmla="*/ 1458283 h 1921446"/>
                <a:gd name="connsiteX1" fmla="*/ 809212 w 1995420"/>
                <a:gd name="connsiteY1" fmla="*/ 1458283 h 1921446"/>
                <a:gd name="connsiteX2" fmla="*/ 809211 w 1995420"/>
                <a:gd name="connsiteY2" fmla="*/ 1458283 h 1921446"/>
                <a:gd name="connsiteX3" fmla="*/ 1196482 w 1995420"/>
                <a:gd name="connsiteY3" fmla="*/ 1458283 h 1921446"/>
                <a:gd name="connsiteX4" fmla="*/ 1196483 w 1995420"/>
                <a:gd name="connsiteY4" fmla="*/ 1458283 h 1921446"/>
                <a:gd name="connsiteX5" fmla="*/ 1196482 w 1995420"/>
                <a:gd name="connsiteY5" fmla="*/ 1458283 h 1921446"/>
                <a:gd name="connsiteX6" fmla="*/ 1637501 w 1995420"/>
                <a:gd name="connsiteY6" fmla="*/ 0 h 1921446"/>
                <a:gd name="connsiteX7" fmla="*/ 1943006 w 1995420"/>
                <a:gd name="connsiteY7" fmla="*/ 305505 h 1921446"/>
                <a:gd name="connsiteX8" fmla="*/ 1943006 w 1995420"/>
                <a:gd name="connsiteY8" fmla="*/ 454083 h 1921446"/>
                <a:gd name="connsiteX9" fmla="*/ 1758475 w 1995420"/>
                <a:gd name="connsiteY9" fmla="*/ 638614 h 1921446"/>
                <a:gd name="connsiteX10" fmla="*/ 1758333 w 1995420"/>
                <a:gd name="connsiteY10" fmla="*/ 638614 h 1921446"/>
                <a:gd name="connsiteX11" fmla="*/ 1749515 w 1995420"/>
                <a:gd name="connsiteY11" fmla="*/ 644133 h 1921446"/>
                <a:gd name="connsiteX12" fmla="*/ 1701626 w 1995420"/>
                <a:gd name="connsiteY12" fmla="*/ 661273 h 1921446"/>
                <a:gd name="connsiteX13" fmla="*/ 1709550 w 1995420"/>
                <a:gd name="connsiteY13" fmla="*/ 692969 h 1921446"/>
                <a:gd name="connsiteX14" fmla="*/ 1754186 w 1995420"/>
                <a:gd name="connsiteY14" fmla="*/ 701981 h 1921446"/>
                <a:gd name="connsiteX15" fmla="*/ 1813962 w 1995420"/>
                <a:gd name="connsiteY15" fmla="*/ 751205 h 1921446"/>
                <a:gd name="connsiteX16" fmla="*/ 1822288 w 1995420"/>
                <a:gd name="connsiteY16" fmla="*/ 768525 h 1921446"/>
                <a:gd name="connsiteX17" fmla="*/ 1823127 w 1995420"/>
                <a:gd name="connsiteY17" fmla="*/ 769255 h 1921446"/>
                <a:gd name="connsiteX18" fmla="*/ 1832548 w 1995420"/>
                <a:gd name="connsiteY18" fmla="*/ 788221 h 1921446"/>
                <a:gd name="connsiteX19" fmla="*/ 1993590 w 1995420"/>
                <a:gd name="connsiteY19" fmla="*/ 1389240 h 1921446"/>
                <a:gd name="connsiteX20" fmla="*/ 1955881 w 1995420"/>
                <a:gd name="connsiteY20" fmla="*/ 1454554 h 1921446"/>
                <a:gd name="connsiteX21" fmla="*/ 1955882 w 1995420"/>
                <a:gd name="connsiteY21" fmla="*/ 1454555 h 1921446"/>
                <a:gd name="connsiteX22" fmla="*/ 1890568 w 1995420"/>
                <a:gd name="connsiteY22" fmla="*/ 1416846 h 1921446"/>
                <a:gd name="connsiteX23" fmla="*/ 1837165 w 1995420"/>
                <a:gd name="connsiteY23" fmla="*/ 1217545 h 1921446"/>
                <a:gd name="connsiteX24" fmla="*/ 1837165 w 1995420"/>
                <a:gd name="connsiteY24" fmla="*/ 1285124 h 1921446"/>
                <a:gd name="connsiteX25" fmla="*/ 1837003 w 1995420"/>
                <a:gd name="connsiteY25" fmla="*/ 1285928 h 1921446"/>
                <a:gd name="connsiteX26" fmla="*/ 1923955 w 1995420"/>
                <a:gd name="connsiteY26" fmla="*/ 1693928 h 1921446"/>
                <a:gd name="connsiteX27" fmla="*/ 1801289 w 1995420"/>
                <a:gd name="connsiteY27" fmla="*/ 1693928 h 1921446"/>
                <a:gd name="connsiteX28" fmla="*/ 1782486 w 1995420"/>
                <a:gd name="connsiteY28" fmla="*/ 1921446 h 1921446"/>
                <a:gd name="connsiteX29" fmla="*/ 1675214 w 1995420"/>
                <a:gd name="connsiteY29" fmla="*/ 1921446 h 1921446"/>
                <a:gd name="connsiteX30" fmla="*/ 1656411 w 1995420"/>
                <a:gd name="connsiteY30" fmla="*/ 1693928 h 1921446"/>
                <a:gd name="connsiteX31" fmla="*/ 1617933 w 1995420"/>
                <a:gd name="connsiteY31" fmla="*/ 1693928 h 1921446"/>
                <a:gd name="connsiteX32" fmla="*/ 1599130 w 1995420"/>
                <a:gd name="connsiteY32" fmla="*/ 1921446 h 1921446"/>
                <a:gd name="connsiteX33" fmla="*/ 1491858 w 1995420"/>
                <a:gd name="connsiteY33" fmla="*/ 1921446 h 1921446"/>
                <a:gd name="connsiteX34" fmla="*/ 1473055 w 1995420"/>
                <a:gd name="connsiteY34" fmla="*/ 1693928 h 1921446"/>
                <a:gd name="connsiteX35" fmla="*/ 1351047 w 1995420"/>
                <a:gd name="connsiteY35" fmla="*/ 1693928 h 1921446"/>
                <a:gd name="connsiteX36" fmla="*/ 1438000 w 1995420"/>
                <a:gd name="connsiteY36" fmla="*/ 1285924 h 1921446"/>
                <a:gd name="connsiteX37" fmla="*/ 1437839 w 1995420"/>
                <a:gd name="connsiteY37" fmla="*/ 1285124 h 1921446"/>
                <a:gd name="connsiteX38" fmla="*/ 1437839 w 1995420"/>
                <a:gd name="connsiteY38" fmla="*/ 1219172 h 1921446"/>
                <a:gd name="connsiteX39" fmla="*/ 1384873 w 1995420"/>
                <a:gd name="connsiteY39" fmla="*/ 1416846 h 1921446"/>
                <a:gd name="connsiteX40" fmla="*/ 1319558 w 1995420"/>
                <a:gd name="connsiteY40" fmla="*/ 1454555 h 1921446"/>
                <a:gd name="connsiteX41" fmla="*/ 1280524 w 1995420"/>
                <a:gd name="connsiteY41" fmla="*/ 1410376 h 1921446"/>
                <a:gd name="connsiteX42" fmla="*/ 1280965 w 1995420"/>
                <a:gd name="connsiteY42" fmla="*/ 1403352 h 1921446"/>
                <a:gd name="connsiteX43" fmla="*/ 1207744 w 1995420"/>
                <a:gd name="connsiteY43" fmla="*/ 1454337 h 1921446"/>
                <a:gd name="connsiteX44" fmla="*/ 1198838 w 1995420"/>
                <a:gd name="connsiteY44" fmla="*/ 1456288 h 1921446"/>
                <a:gd name="connsiteX45" fmla="*/ 1196482 w 1995420"/>
                <a:gd name="connsiteY45" fmla="*/ 1458283 h 1921446"/>
                <a:gd name="connsiteX46" fmla="*/ 1191582 w 1995420"/>
                <a:gd name="connsiteY46" fmla="*/ 1457877 h 1921446"/>
                <a:gd name="connsiteX47" fmla="*/ 1176507 w 1995420"/>
                <a:gd name="connsiteY47" fmla="*/ 1461177 h 1921446"/>
                <a:gd name="connsiteX48" fmla="*/ 1168347 w 1995420"/>
                <a:gd name="connsiteY48" fmla="*/ 1455948 h 1921446"/>
                <a:gd name="connsiteX49" fmla="*/ 1164617 w 1995420"/>
                <a:gd name="connsiteY49" fmla="*/ 1455638 h 1921446"/>
                <a:gd name="connsiteX50" fmla="*/ 1163014 w 1995420"/>
                <a:gd name="connsiteY50" fmla="*/ 1453745 h 1921446"/>
                <a:gd name="connsiteX51" fmla="*/ 1163014 w 1995420"/>
                <a:gd name="connsiteY51" fmla="*/ 1514932 h 1921446"/>
                <a:gd name="connsiteX52" fmla="*/ 1154396 w 1995420"/>
                <a:gd name="connsiteY52" fmla="*/ 1557620 h 1921446"/>
                <a:gd name="connsiteX53" fmla="*/ 1145824 w 1995420"/>
                <a:gd name="connsiteY53" fmla="*/ 1570334 h 1921446"/>
                <a:gd name="connsiteX54" fmla="*/ 1110562 w 1995420"/>
                <a:gd name="connsiteY54" fmla="*/ 1921446 h 1921446"/>
                <a:gd name="connsiteX55" fmla="*/ 1033135 w 1995420"/>
                <a:gd name="connsiteY55" fmla="*/ 1921446 h 1921446"/>
                <a:gd name="connsiteX56" fmla="*/ 1005456 w 1995420"/>
                <a:gd name="connsiteY56" fmla="*/ 1645837 h 1921446"/>
                <a:gd name="connsiteX57" fmla="*/ 977777 w 1995420"/>
                <a:gd name="connsiteY57" fmla="*/ 1921446 h 1921446"/>
                <a:gd name="connsiteX58" fmla="*/ 900350 w 1995420"/>
                <a:gd name="connsiteY58" fmla="*/ 1921446 h 1921446"/>
                <a:gd name="connsiteX59" fmla="*/ 866352 w 1995420"/>
                <a:gd name="connsiteY59" fmla="*/ 1582917 h 1921446"/>
                <a:gd name="connsiteX60" fmla="*/ 849296 w 1995420"/>
                <a:gd name="connsiteY60" fmla="*/ 1557620 h 1921446"/>
                <a:gd name="connsiteX61" fmla="*/ 840678 w 1995420"/>
                <a:gd name="connsiteY61" fmla="*/ 1514932 h 1921446"/>
                <a:gd name="connsiteX62" fmla="*/ 840678 w 1995420"/>
                <a:gd name="connsiteY62" fmla="*/ 1455671 h 1921446"/>
                <a:gd name="connsiteX63" fmla="*/ 837347 w 1995420"/>
                <a:gd name="connsiteY63" fmla="*/ 1455948 h 1921446"/>
                <a:gd name="connsiteX64" fmla="*/ 829187 w 1995420"/>
                <a:gd name="connsiteY64" fmla="*/ 1461177 h 1921446"/>
                <a:gd name="connsiteX65" fmla="*/ 814113 w 1995420"/>
                <a:gd name="connsiteY65" fmla="*/ 1457877 h 1921446"/>
                <a:gd name="connsiteX66" fmla="*/ 809212 w 1995420"/>
                <a:gd name="connsiteY66" fmla="*/ 1458283 h 1921446"/>
                <a:gd name="connsiteX67" fmla="*/ 806856 w 1995420"/>
                <a:gd name="connsiteY67" fmla="*/ 1456288 h 1921446"/>
                <a:gd name="connsiteX68" fmla="*/ 797950 w 1995420"/>
                <a:gd name="connsiteY68" fmla="*/ 1454337 h 1921446"/>
                <a:gd name="connsiteX69" fmla="*/ 713987 w 1995420"/>
                <a:gd name="connsiteY69" fmla="*/ 1395872 h 1921446"/>
                <a:gd name="connsiteX70" fmla="*/ 714896 w 1995420"/>
                <a:gd name="connsiteY70" fmla="*/ 1410375 h 1921446"/>
                <a:gd name="connsiteX71" fmla="*/ 675862 w 1995420"/>
                <a:gd name="connsiteY71" fmla="*/ 1454554 h 1921446"/>
                <a:gd name="connsiteX72" fmla="*/ 675863 w 1995420"/>
                <a:gd name="connsiteY72" fmla="*/ 1454555 h 1921446"/>
                <a:gd name="connsiteX73" fmla="*/ 610549 w 1995420"/>
                <a:gd name="connsiteY73" fmla="*/ 1416846 h 1921446"/>
                <a:gd name="connsiteX74" fmla="*/ 557146 w 1995420"/>
                <a:gd name="connsiteY74" fmla="*/ 1217545 h 1921446"/>
                <a:gd name="connsiteX75" fmla="*/ 557146 w 1995420"/>
                <a:gd name="connsiteY75" fmla="*/ 1285124 h 1921446"/>
                <a:gd name="connsiteX76" fmla="*/ 553606 w 1995420"/>
                <a:gd name="connsiteY76" fmla="*/ 1302659 h 1921446"/>
                <a:gd name="connsiteX77" fmla="*/ 502467 w 1995420"/>
                <a:gd name="connsiteY77" fmla="*/ 1921446 h 1921446"/>
                <a:gd name="connsiteX78" fmla="*/ 395195 w 1995420"/>
                <a:gd name="connsiteY78" fmla="*/ 1921446 h 1921446"/>
                <a:gd name="connsiteX79" fmla="*/ 357153 w 1995420"/>
                <a:gd name="connsiteY79" fmla="*/ 1461133 h 1921446"/>
                <a:gd name="connsiteX80" fmla="*/ 319111 w 1995420"/>
                <a:gd name="connsiteY80" fmla="*/ 1921446 h 1921446"/>
                <a:gd name="connsiteX81" fmla="*/ 211839 w 1995420"/>
                <a:gd name="connsiteY81" fmla="*/ 1921446 h 1921446"/>
                <a:gd name="connsiteX82" fmla="*/ 160243 w 1995420"/>
                <a:gd name="connsiteY82" fmla="*/ 1297125 h 1921446"/>
                <a:gd name="connsiteX83" fmla="*/ 157820 w 1995420"/>
                <a:gd name="connsiteY83" fmla="*/ 1285124 h 1921446"/>
                <a:gd name="connsiteX84" fmla="*/ 157820 w 1995420"/>
                <a:gd name="connsiteY84" fmla="*/ 1219172 h 1921446"/>
                <a:gd name="connsiteX85" fmla="*/ 104854 w 1995420"/>
                <a:gd name="connsiteY85" fmla="*/ 1416846 h 1921446"/>
                <a:gd name="connsiteX86" fmla="*/ 39540 w 1995420"/>
                <a:gd name="connsiteY86" fmla="*/ 1454555 h 1921446"/>
                <a:gd name="connsiteX87" fmla="*/ 1830 w 1995420"/>
                <a:gd name="connsiteY87" fmla="*/ 1389241 h 1921446"/>
                <a:gd name="connsiteX88" fmla="*/ 162874 w 1995420"/>
                <a:gd name="connsiteY88" fmla="*/ 788221 h 1921446"/>
                <a:gd name="connsiteX89" fmla="*/ 172295 w 1995420"/>
                <a:gd name="connsiteY89" fmla="*/ 769255 h 1921446"/>
                <a:gd name="connsiteX90" fmla="*/ 172384 w 1995420"/>
                <a:gd name="connsiteY90" fmla="*/ 769177 h 1921446"/>
                <a:gd name="connsiteX91" fmla="*/ 181024 w 1995420"/>
                <a:gd name="connsiteY91" fmla="*/ 751205 h 1921446"/>
                <a:gd name="connsiteX92" fmla="*/ 240799 w 1995420"/>
                <a:gd name="connsiteY92" fmla="*/ 701981 h 1921446"/>
                <a:gd name="connsiteX93" fmla="*/ 285435 w 1995420"/>
                <a:gd name="connsiteY93" fmla="*/ 692969 h 1921446"/>
                <a:gd name="connsiteX94" fmla="*/ 294775 w 1995420"/>
                <a:gd name="connsiteY94" fmla="*/ 655610 h 1921446"/>
                <a:gd name="connsiteX95" fmla="*/ 245469 w 1995420"/>
                <a:gd name="connsiteY95" fmla="*/ 644133 h 1921446"/>
                <a:gd name="connsiteX96" fmla="*/ 69711 w 1995420"/>
                <a:gd name="connsiteY96" fmla="*/ 338409 h 1921446"/>
                <a:gd name="connsiteX97" fmla="*/ 357482 w 1995420"/>
                <a:gd name="connsiteY97" fmla="*/ 6611 h 1921446"/>
                <a:gd name="connsiteX98" fmla="*/ 645253 w 1995420"/>
                <a:gd name="connsiteY98" fmla="*/ 338409 h 1921446"/>
                <a:gd name="connsiteX99" fmla="*/ 469496 w 1995420"/>
                <a:gd name="connsiteY99" fmla="*/ 644133 h 1921446"/>
                <a:gd name="connsiteX100" fmla="*/ 420191 w 1995420"/>
                <a:gd name="connsiteY100" fmla="*/ 655610 h 1921446"/>
                <a:gd name="connsiteX101" fmla="*/ 429531 w 1995420"/>
                <a:gd name="connsiteY101" fmla="*/ 692969 h 1921446"/>
                <a:gd name="connsiteX102" fmla="*/ 474167 w 1995420"/>
                <a:gd name="connsiteY102" fmla="*/ 701981 h 1921446"/>
                <a:gd name="connsiteX103" fmla="*/ 533943 w 1995420"/>
                <a:gd name="connsiteY103" fmla="*/ 751205 h 1921446"/>
                <a:gd name="connsiteX104" fmla="*/ 542269 w 1995420"/>
                <a:gd name="connsiteY104" fmla="*/ 768525 h 1921446"/>
                <a:gd name="connsiteX105" fmla="*/ 543108 w 1995420"/>
                <a:gd name="connsiteY105" fmla="*/ 769255 h 1921446"/>
                <a:gd name="connsiteX106" fmla="*/ 552529 w 1995420"/>
                <a:gd name="connsiteY106" fmla="*/ 788221 h 1921446"/>
                <a:gd name="connsiteX107" fmla="*/ 691650 w 1995420"/>
                <a:gd name="connsiteY107" fmla="*/ 1307428 h 1921446"/>
                <a:gd name="connsiteX108" fmla="*/ 702133 w 1995420"/>
                <a:gd name="connsiteY108" fmla="*/ 1300711 h 1921446"/>
                <a:gd name="connsiteX109" fmla="*/ 733369 w 1995420"/>
                <a:gd name="connsiteY109" fmla="*/ 1307550 h 1921446"/>
                <a:gd name="connsiteX110" fmla="*/ 798980 w 1995420"/>
                <a:gd name="connsiteY110" fmla="*/ 1353236 h 1921446"/>
                <a:gd name="connsiteX111" fmla="*/ 847856 w 1995420"/>
                <a:gd name="connsiteY111" fmla="*/ 1200590 h 1921446"/>
                <a:gd name="connsiteX112" fmla="*/ 849296 w 1995420"/>
                <a:gd name="connsiteY112" fmla="*/ 1193457 h 1921446"/>
                <a:gd name="connsiteX113" fmla="*/ 950346 w 1995420"/>
                <a:gd name="connsiteY113" fmla="*/ 1126477 h 1921446"/>
                <a:gd name="connsiteX114" fmla="*/ 952439 w 1995420"/>
                <a:gd name="connsiteY114" fmla="*/ 1126477 h 1921446"/>
                <a:gd name="connsiteX115" fmla="*/ 956157 w 1995420"/>
                <a:gd name="connsiteY115" fmla="*/ 1111605 h 1921446"/>
                <a:gd name="connsiteX116" fmla="*/ 914905 w 1995420"/>
                <a:gd name="connsiteY116" fmla="*/ 1098165 h 1921446"/>
                <a:gd name="connsiteX117" fmla="*/ 778209 w 1995420"/>
                <a:gd name="connsiteY117" fmla="*/ 881719 h 1921446"/>
                <a:gd name="connsiteX118" fmla="*/ 1002024 w 1995420"/>
                <a:gd name="connsiteY118" fmla="*/ 646813 h 1921446"/>
                <a:gd name="connsiteX119" fmla="*/ 1225839 w 1995420"/>
                <a:gd name="connsiteY119" fmla="*/ 881719 h 1921446"/>
                <a:gd name="connsiteX120" fmla="*/ 1089143 w 1995420"/>
                <a:gd name="connsiteY120" fmla="*/ 1098165 h 1921446"/>
                <a:gd name="connsiteX121" fmla="*/ 1047562 w 1995420"/>
                <a:gd name="connsiteY121" fmla="*/ 1111712 h 1921446"/>
                <a:gd name="connsiteX122" fmla="*/ 1051253 w 1995420"/>
                <a:gd name="connsiteY122" fmla="*/ 1126477 h 1921446"/>
                <a:gd name="connsiteX123" fmla="*/ 1053346 w 1995420"/>
                <a:gd name="connsiteY123" fmla="*/ 1126477 h 1921446"/>
                <a:gd name="connsiteX124" fmla="*/ 1154396 w 1995420"/>
                <a:gd name="connsiteY124" fmla="*/ 1193457 h 1921446"/>
                <a:gd name="connsiteX125" fmla="*/ 1155016 w 1995420"/>
                <a:gd name="connsiteY125" fmla="*/ 1196529 h 1921446"/>
                <a:gd name="connsiteX126" fmla="*/ 1157463 w 1995420"/>
                <a:gd name="connsiteY126" fmla="*/ 1199419 h 1921446"/>
                <a:gd name="connsiteX127" fmla="*/ 1206715 w 1995420"/>
                <a:gd name="connsiteY127" fmla="*/ 1353236 h 1921446"/>
                <a:gd name="connsiteX128" fmla="*/ 1272325 w 1995420"/>
                <a:gd name="connsiteY128" fmla="*/ 1307550 h 1921446"/>
                <a:gd name="connsiteX129" fmla="*/ 1303561 w 1995420"/>
                <a:gd name="connsiteY129" fmla="*/ 1300711 h 1921446"/>
                <a:gd name="connsiteX130" fmla="*/ 1305276 w 1995420"/>
                <a:gd name="connsiteY130" fmla="*/ 1301810 h 1921446"/>
                <a:gd name="connsiteX131" fmla="*/ 1442893 w 1995420"/>
                <a:gd name="connsiteY131" fmla="*/ 788221 h 1921446"/>
                <a:gd name="connsiteX132" fmla="*/ 1452314 w 1995420"/>
                <a:gd name="connsiteY132" fmla="*/ 769255 h 1921446"/>
                <a:gd name="connsiteX133" fmla="*/ 1452403 w 1995420"/>
                <a:gd name="connsiteY133" fmla="*/ 769177 h 1921446"/>
                <a:gd name="connsiteX134" fmla="*/ 1461042 w 1995420"/>
                <a:gd name="connsiteY134" fmla="*/ 751205 h 1921446"/>
                <a:gd name="connsiteX135" fmla="*/ 1520818 w 1995420"/>
                <a:gd name="connsiteY135" fmla="*/ 701981 h 1921446"/>
                <a:gd name="connsiteX136" fmla="*/ 1565454 w 1995420"/>
                <a:gd name="connsiteY136" fmla="*/ 692969 h 1921446"/>
                <a:gd name="connsiteX137" fmla="*/ 1573378 w 1995420"/>
                <a:gd name="connsiteY137" fmla="*/ 661273 h 1921446"/>
                <a:gd name="connsiteX138" fmla="*/ 1525487 w 1995420"/>
                <a:gd name="connsiteY138" fmla="*/ 644133 h 1921446"/>
                <a:gd name="connsiteX139" fmla="*/ 1516669 w 1995420"/>
                <a:gd name="connsiteY139" fmla="*/ 638614 h 1921446"/>
                <a:gd name="connsiteX140" fmla="*/ 1516527 w 1995420"/>
                <a:gd name="connsiteY140" fmla="*/ 638614 h 1921446"/>
                <a:gd name="connsiteX141" fmla="*/ 1331996 w 1995420"/>
                <a:gd name="connsiteY141" fmla="*/ 454083 h 1921446"/>
                <a:gd name="connsiteX142" fmla="*/ 1331996 w 1995420"/>
                <a:gd name="connsiteY142" fmla="*/ 305505 h 1921446"/>
                <a:gd name="connsiteX143" fmla="*/ 1637501 w 1995420"/>
                <a:gd name="connsiteY143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1995420" h="1921446">
                  <a:moveTo>
                    <a:pt x="809212" y="1458283"/>
                  </a:moveTo>
                  <a:lnTo>
                    <a:pt x="809212" y="1458283"/>
                  </a:lnTo>
                  <a:lnTo>
                    <a:pt x="809211" y="1458283"/>
                  </a:lnTo>
                  <a:close/>
                  <a:moveTo>
                    <a:pt x="1196482" y="1458283"/>
                  </a:moveTo>
                  <a:lnTo>
                    <a:pt x="1196483" y="1458283"/>
                  </a:lnTo>
                  <a:lnTo>
                    <a:pt x="1196482" y="1458283"/>
                  </a:lnTo>
                  <a:close/>
                  <a:moveTo>
                    <a:pt x="1637501" y="0"/>
                  </a:moveTo>
                  <a:cubicBezTo>
                    <a:pt x="1806227" y="0"/>
                    <a:pt x="1943006" y="136779"/>
                    <a:pt x="1943006" y="305505"/>
                  </a:cubicBezTo>
                  <a:lnTo>
                    <a:pt x="1943006" y="454083"/>
                  </a:lnTo>
                  <a:cubicBezTo>
                    <a:pt x="1943006" y="555997"/>
                    <a:pt x="1860389" y="638614"/>
                    <a:pt x="1758475" y="638614"/>
                  </a:cubicBezTo>
                  <a:lnTo>
                    <a:pt x="1758333" y="638614"/>
                  </a:lnTo>
                  <a:lnTo>
                    <a:pt x="1749515" y="644133"/>
                  </a:lnTo>
                  <a:lnTo>
                    <a:pt x="1701626" y="661273"/>
                  </a:lnTo>
                  <a:lnTo>
                    <a:pt x="1709550" y="692969"/>
                  </a:lnTo>
                  <a:lnTo>
                    <a:pt x="1754186" y="701981"/>
                  </a:lnTo>
                  <a:cubicBezTo>
                    <a:pt x="1778568" y="712294"/>
                    <a:pt x="1799312" y="729521"/>
                    <a:pt x="1813962" y="751205"/>
                  </a:cubicBezTo>
                  <a:lnTo>
                    <a:pt x="1822288" y="768525"/>
                  </a:lnTo>
                  <a:lnTo>
                    <a:pt x="1823127" y="769255"/>
                  </a:lnTo>
                  <a:cubicBezTo>
                    <a:pt x="1827385" y="774719"/>
                    <a:pt x="1830642" y="781108"/>
                    <a:pt x="1832548" y="788221"/>
                  </a:cubicBezTo>
                  <a:lnTo>
                    <a:pt x="1993590" y="1389240"/>
                  </a:lnTo>
                  <a:cubicBezTo>
                    <a:pt x="2001213" y="1417689"/>
                    <a:pt x="1984330" y="1446931"/>
                    <a:pt x="1955881" y="1454554"/>
                  </a:cubicBezTo>
                  <a:lnTo>
                    <a:pt x="1955882" y="1454555"/>
                  </a:lnTo>
                  <a:cubicBezTo>
                    <a:pt x="1927433" y="1462178"/>
                    <a:pt x="1898191" y="1445295"/>
                    <a:pt x="1890568" y="1416846"/>
                  </a:cubicBezTo>
                  <a:lnTo>
                    <a:pt x="1837165" y="1217545"/>
                  </a:lnTo>
                  <a:lnTo>
                    <a:pt x="1837165" y="1285124"/>
                  </a:lnTo>
                  <a:lnTo>
                    <a:pt x="1837003" y="1285928"/>
                  </a:lnTo>
                  <a:lnTo>
                    <a:pt x="1923955" y="1693928"/>
                  </a:lnTo>
                  <a:lnTo>
                    <a:pt x="1801289" y="1693928"/>
                  </a:lnTo>
                  <a:lnTo>
                    <a:pt x="1782486" y="1921446"/>
                  </a:lnTo>
                  <a:lnTo>
                    <a:pt x="1675214" y="1921446"/>
                  </a:lnTo>
                  <a:lnTo>
                    <a:pt x="1656411" y="1693928"/>
                  </a:lnTo>
                  <a:lnTo>
                    <a:pt x="1617933" y="1693928"/>
                  </a:lnTo>
                  <a:lnTo>
                    <a:pt x="1599130" y="1921446"/>
                  </a:lnTo>
                  <a:lnTo>
                    <a:pt x="1491858" y="1921446"/>
                  </a:lnTo>
                  <a:lnTo>
                    <a:pt x="1473055" y="1693928"/>
                  </a:lnTo>
                  <a:lnTo>
                    <a:pt x="1351047" y="1693928"/>
                  </a:lnTo>
                  <a:lnTo>
                    <a:pt x="1438000" y="1285924"/>
                  </a:lnTo>
                  <a:lnTo>
                    <a:pt x="1437839" y="1285124"/>
                  </a:lnTo>
                  <a:lnTo>
                    <a:pt x="1437839" y="1219172"/>
                  </a:lnTo>
                  <a:lnTo>
                    <a:pt x="1384873" y="1416846"/>
                  </a:lnTo>
                  <a:cubicBezTo>
                    <a:pt x="1377250" y="1445295"/>
                    <a:pt x="1348008" y="1462178"/>
                    <a:pt x="1319558" y="1454555"/>
                  </a:cubicBezTo>
                  <a:cubicBezTo>
                    <a:pt x="1298221" y="1448838"/>
                    <a:pt x="1283390" y="1430960"/>
                    <a:pt x="1280524" y="1410376"/>
                  </a:cubicBezTo>
                  <a:lnTo>
                    <a:pt x="1280965" y="1403352"/>
                  </a:lnTo>
                  <a:lnTo>
                    <a:pt x="1207744" y="1454337"/>
                  </a:lnTo>
                  <a:lnTo>
                    <a:pt x="1198838" y="1456288"/>
                  </a:lnTo>
                  <a:lnTo>
                    <a:pt x="1196482" y="1458283"/>
                  </a:lnTo>
                  <a:lnTo>
                    <a:pt x="1191582" y="1457877"/>
                  </a:lnTo>
                  <a:lnTo>
                    <a:pt x="1176507" y="1461177"/>
                  </a:lnTo>
                  <a:lnTo>
                    <a:pt x="1168347" y="1455948"/>
                  </a:lnTo>
                  <a:lnTo>
                    <a:pt x="1164617" y="1455638"/>
                  </a:lnTo>
                  <a:lnTo>
                    <a:pt x="1163014" y="1453745"/>
                  </a:lnTo>
                  <a:lnTo>
                    <a:pt x="1163014" y="1514932"/>
                  </a:lnTo>
                  <a:cubicBezTo>
                    <a:pt x="1163014" y="1530074"/>
                    <a:pt x="1159945" y="1544500"/>
                    <a:pt x="1154396" y="1557620"/>
                  </a:cubicBezTo>
                  <a:lnTo>
                    <a:pt x="1145824" y="1570334"/>
                  </a:lnTo>
                  <a:lnTo>
                    <a:pt x="1110562" y="1921446"/>
                  </a:lnTo>
                  <a:lnTo>
                    <a:pt x="1033135" y="1921446"/>
                  </a:lnTo>
                  <a:lnTo>
                    <a:pt x="1005456" y="1645837"/>
                  </a:lnTo>
                  <a:lnTo>
                    <a:pt x="977777" y="1921446"/>
                  </a:lnTo>
                  <a:lnTo>
                    <a:pt x="900350" y="1921446"/>
                  </a:lnTo>
                  <a:lnTo>
                    <a:pt x="866352" y="1582917"/>
                  </a:lnTo>
                  <a:lnTo>
                    <a:pt x="849296" y="1557620"/>
                  </a:lnTo>
                  <a:cubicBezTo>
                    <a:pt x="843747" y="1544500"/>
                    <a:pt x="840678" y="1530074"/>
                    <a:pt x="840678" y="1514932"/>
                  </a:cubicBezTo>
                  <a:lnTo>
                    <a:pt x="840678" y="1455671"/>
                  </a:lnTo>
                  <a:lnTo>
                    <a:pt x="837347" y="1455948"/>
                  </a:lnTo>
                  <a:lnTo>
                    <a:pt x="829187" y="1461177"/>
                  </a:lnTo>
                  <a:lnTo>
                    <a:pt x="814113" y="1457877"/>
                  </a:lnTo>
                  <a:lnTo>
                    <a:pt x="809212" y="1458283"/>
                  </a:lnTo>
                  <a:lnTo>
                    <a:pt x="806856" y="1456288"/>
                  </a:lnTo>
                  <a:lnTo>
                    <a:pt x="797950" y="1454337"/>
                  </a:lnTo>
                  <a:lnTo>
                    <a:pt x="713987" y="1395872"/>
                  </a:lnTo>
                  <a:lnTo>
                    <a:pt x="714896" y="1410375"/>
                  </a:lnTo>
                  <a:cubicBezTo>
                    <a:pt x="712030" y="1430959"/>
                    <a:pt x="697199" y="1448837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3606" y="1302659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57153" y="1461133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60243" y="1297125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40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5"/>
                  </a:cubicBezTo>
                  <a:lnTo>
                    <a:pt x="172384" y="769177"/>
                  </a:lnTo>
                  <a:lnTo>
                    <a:pt x="181024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9" y="644133"/>
                  </a:lnTo>
                  <a:cubicBezTo>
                    <a:pt x="142183" y="593763"/>
                    <a:pt x="69711" y="475844"/>
                    <a:pt x="69711" y="338409"/>
                  </a:cubicBezTo>
                  <a:cubicBezTo>
                    <a:pt x="69711" y="155162"/>
                    <a:pt x="198550" y="6611"/>
                    <a:pt x="357482" y="6611"/>
                  </a:cubicBezTo>
                  <a:cubicBezTo>
                    <a:pt x="516414" y="6611"/>
                    <a:pt x="645253" y="155162"/>
                    <a:pt x="645253" y="338409"/>
                  </a:cubicBezTo>
                  <a:cubicBezTo>
                    <a:pt x="645253" y="475844"/>
                    <a:pt x="572781" y="593763"/>
                    <a:pt x="469496" y="644133"/>
                  </a:cubicBez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3" y="729521"/>
                    <a:pt x="533943" y="751205"/>
                  </a:cubicBezTo>
                  <a:lnTo>
                    <a:pt x="542269" y="768525"/>
                  </a:lnTo>
                  <a:lnTo>
                    <a:pt x="543108" y="769255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691650" y="1307428"/>
                  </a:lnTo>
                  <a:lnTo>
                    <a:pt x="702133" y="1300711"/>
                  </a:lnTo>
                  <a:cubicBezTo>
                    <a:pt x="712658" y="1298827"/>
                    <a:pt x="723901" y="1300958"/>
                    <a:pt x="733369" y="1307550"/>
                  </a:cubicBezTo>
                  <a:lnTo>
                    <a:pt x="798980" y="1353236"/>
                  </a:lnTo>
                  <a:lnTo>
                    <a:pt x="847856" y="1200590"/>
                  </a:lnTo>
                  <a:lnTo>
                    <a:pt x="849296" y="1193457"/>
                  </a:lnTo>
                  <a:cubicBezTo>
                    <a:pt x="865945" y="1154096"/>
                    <a:pt x="904920" y="1126477"/>
                    <a:pt x="950346" y="1126477"/>
                  </a:cubicBezTo>
                  <a:lnTo>
                    <a:pt x="952439" y="1126477"/>
                  </a:lnTo>
                  <a:lnTo>
                    <a:pt x="956157" y="1111605"/>
                  </a:lnTo>
                  <a:lnTo>
                    <a:pt x="914905" y="1098165"/>
                  </a:lnTo>
                  <a:cubicBezTo>
                    <a:pt x="834574" y="1062505"/>
                    <a:pt x="778209" y="979020"/>
                    <a:pt x="778209" y="881719"/>
                  </a:cubicBezTo>
                  <a:cubicBezTo>
                    <a:pt x="778209" y="751984"/>
                    <a:pt x="878414" y="646813"/>
                    <a:pt x="1002024" y="646813"/>
                  </a:cubicBezTo>
                  <a:cubicBezTo>
                    <a:pt x="1125634" y="646813"/>
                    <a:pt x="1225839" y="751984"/>
                    <a:pt x="1225839" y="881719"/>
                  </a:cubicBezTo>
                  <a:cubicBezTo>
                    <a:pt x="1225839" y="979020"/>
                    <a:pt x="1169474" y="1062505"/>
                    <a:pt x="1089143" y="1098165"/>
                  </a:cubicBezTo>
                  <a:lnTo>
                    <a:pt x="1047562" y="1111712"/>
                  </a:lnTo>
                  <a:lnTo>
                    <a:pt x="1051253" y="1126477"/>
                  </a:lnTo>
                  <a:lnTo>
                    <a:pt x="1053346" y="1126477"/>
                  </a:lnTo>
                  <a:cubicBezTo>
                    <a:pt x="1098772" y="1126477"/>
                    <a:pt x="1137747" y="1154096"/>
                    <a:pt x="1154396" y="1193457"/>
                  </a:cubicBezTo>
                  <a:lnTo>
                    <a:pt x="1155016" y="1196529"/>
                  </a:lnTo>
                  <a:lnTo>
                    <a:pt x="1157463" y="1199419"/>
                  </a:lnTo>
                  <a:lnTo>
                    <a:pt x="1206715" y="1353236"/>
                  </a:lnTo>
                  <a:lnTo>
                    <a:pt x="1272325" y="1307550"/>
                  </a:lnTo>
                  <a:cubicBezTo>
                    <a:pt x="1281793" y="1300958"/>
                    <a:pt x="1293036" y="1298827"/>
                    <a:pt x="1303561" y="1300711"/>
                  </a:cubicBezTo>
                  <a:lnTo>
                    <a:pt x="1305276" y="1301810"/>
                  </a:lnTo>
                  <a:lnTo>
                    <a:pt x="1442893" y="788221"/>
                  </a:lnTo>
                  <a:cubicBezTo>
                    <a:pt x="1444799" y="781108"/>
                    <a:pt x="1448056" y="774719"/>
                    <a:pt x="1452314" y="769255"/>
                  </a:cubicBezTo>
                  <a:lnTo>
                    <a:pt x="1452403" y="769177"/>
                  </a:lnTo>
                  <a:lnTo>
                    <a:pt x="1461042" y="751205"/>
                  </a:lnTo>
                  <a:cubicBezTo>
                    <a:pt x="1475692" y="729521"/>
                    <a:pt x="1496437" y="712294"/>
                    <a:pt x="1520818" y="701981"/>
                  </a:cubicBezTo>
                  <a:lnTo>
                    <a:pt x="1565454" y="692969"/>
                  </a:lnTo>
                  <a:lnTo>
                    <a:pt x="1573378" y="661273"/>
                  </a:lnTo>
                  <a:lnTo>
                    <a:pt x="1525487" y="644133"/>
                  </a:lnTo>
                  <a:lnTo>
                    <a:pt x="1516669" y="638614"/>
                  </a:lnTo>
                  <a:lnTo>
                    <a:pt x="1516527" y="638614"/>
                  </a:lnTo>
                  <a:cubicBezTo>
                    <a:pt x="1414613" y="638614"/>
                    <a:pt x="1331996" y="555997"/>
                    <a:pt x="1331996" y="454083"/>
                  </a:cubicBezTo>
                  <a:lnTo>
                    <a:pt x="1331996" y="305505"/>
                  </a:lnTo>
                  <a:cubicBezTo>
                    <a:pt x="1331996" y="136779"/>
                    <a:pt x="1468775" y="0"/>
                    <a:pt x="1637501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E8005-94B2-7F6B-3ADA-29CBA74AB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6C047F1-9BD1-D906-AD0D-D257E26DCA45}"/>
              </a:ext>
            </a:extLst>
          </p:cNvPr>
          <p:cNvGrpSpPr/>
          <p:nvPr/>
        </p:nvGrpSpPr>
        <p:grpSpPr>
          <a:xfrm>
            <a:off x="1981344" y="460498"/>
            <a:ext cx="2895599" cy="2841973"/>
            <a:chOff x="857545" y="1033030"/>
            <a:chExt cx="2292711" cy="22502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626B12C-EECF-43CA-B835-F157AE16C1E2}"/>
                </a:ext>
              </a:extLst>
            </p:cNvPr>
            <p:cNvGrpSpPr/>
            <p:nvPr/>
          </p:nvGrpSpPr>
          <p:grpSpPr>
            <a:xfrm>
              <a:off x="857545" y="1033030"/>
              <a:ext cx="2292711" cy="2250250"/>
              <a:chOff x="-9318211" y="1235553"/>
              <a:chExt cx="2962338" cy="2907476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CE3732C2-0DA4-D456-A0D3-F79ACAD758D8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25CD57B-8033-4BB1-DDBF-1A76C7A540D4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6465AF7-6976-3DA0-670B-1BBBF186F0C9}"/>
                </a:ext>
              </a:extLst>
            </p:cNvPr>
            <p:cNvSpPr/>
            <p:nvPr/>
          </p:nvSpPr>
          <p:spPr bwMode="auto">
            <a:xfrm>
              <a:off x="1104715" y="1320670"/>
              <a:ext cx="1808469" cy="1741426"/>
            </a:xfrm>
            <a:custGeom>
              <a:avLst/>
              <a:gdLst>
                <a:gd name="connsiteX0" fmla="*/ 809212 w 1995420"/>
                <a:gd name="connsiteY0" fmla="*/ 1458283 h 1921446"/>
                <a:gd name="connsiteX1" fmla="*/ 809212 w 1995420"/>
                <a:gd name="connsiteY1" fmla="*/ 1458283 h 1921446"/>
                <a:gd name="connsiteX2" fmla="*/ 809211 w 1995420"/>
                <a:gd name="connsiteY2" fmla="*/ 1458283 h 1921446"/>
                <a:gd name="connsiteX3" fmla="*/ 1196482 w 1995420"/>
                <a:gd name="connsiteY3" fmla="*/ 1458283 h 1921446"/>
                <a:gd name="connsiteX4" fmla="*/ 1196483 w 1995420"/>
                <a:gd name="connsiteY4" fmla="*/ 1458283 h 1921446"/>
                <a:gd name="connsiteX5" fmla="*/ 1196482 w 1995420"/>
                <a:gd name="connsiteY5" fmla="*/ 1458283 h 1921446"/>
                <a:gd name="connsiteX6" fmla="*/ 1637501 w 1995420"/>
                <a:gd name="connsiteY6" fmla="*/ 0 h 1921446"/>
                <a:gd name="connsiteX7" fmla="*/ 1943006 w 1995420"/>
                <a:gd name="connsiteY7" fmla="*/ 305505 h 1921446"/>
                <a:gd name="connsiteX8" fmla="*/ 1943006 w 1995420"/>
                <a:gd name="connsiteY8" fmla="*/ 454083 h 1921446"/>
                <a:gd name="connsiteX9" fmla="*/ 1758475 w 1995420"/>
                <a:gd name="connsiteY9" fmla="*/ 638614 h 1921446"/>
                <a:gd name="connsiteX10" fmla="*/ 1758333 w 1995420"/>
                <a:gd name="connsiteY10" fmla="*/ 638614 h 1921446"/>
                <a:gd name="connsiteX11" fmla="*/ 1749515 w 1995420"/>
                <a:gd name="connsiteY11" fmla="*/ 644133 h 1921446"/>
                <a:gd name="connsiteX12" fmla="*/ 1701626 w 1995420"/>
                <a:gd name="connsiteY12" fmla="*/ 661273 h 1921446"/>
                <a:gd name="connsiteX13" fmla="*/ 1709550 w 1995420"/>
                <a:gd name="connsiteY13" fmla="*/ 692969 h 1921446"/>
                <a:gd name="connsiteX14" fmla="*/ 1754186 w 1995420"/>
                <a:gd name="connsiteY14" fmla="*/ 701981 h 1921446"/>
                <a:gd name="connsiteX15" fmla="*/ 1813962 w 1995420"/>
                <a:gd name="connsiteY15" fmla="*/ 751205 h 1921446"/>
                <a:gd name="connsiteX16" fmla="*/ 1822288 w 1995420"/>
                <a:gd name="connsiteY16" fmla="*/ 768525 h 1921446"/>
                <a:gd name="connsiteX17" fmla="*/ 1823127 w 1995420"/>
                <a:gd name="connsiteY17" fmla="*/ 769255 h 1921446"/>
                <a:gd name="connsiteX18" fmla="*/ 1832548 w 1995420"/>
                <a:gd name="connsiteY18" fmla="*/ 788221 h 1921446"/>
                <a:gd name="connsiteX19" fmla="*/ 1993590 w 1995420"/>
                <a:gd name="connsiteY19" fmla="*/ 1389240 h 1921446"/>
                <a:gd name="connsiteX20" fmla="*/ 1955881 w 1995420"/>
                <a:gd name="connsiteY20" fmla="*/ 1454554 h 1921446"/>
                <a:gd name="connsiteX21" fmla="*/ 1955882 w 1995420"/>
                <a:gd name="connsiteY21" fmla="*/ 1454555 h 1921446"/>
                <a:gd name="connsiteX22" fmla="*/ 1890568 w 1995420"/>
                <a:gd name="connsiteY22" fmla="*/ 1416846 h 1921446"/>
                <a:gd name="connsiteX23" fmla="*/ 1837165 w 1995420"/>
                <a:gd name="connsiteY23" fmla="*/ 1217545 h 1921446"/>
                <a:gd name="connsiteX24" fmla="*/ 1837165 w 1995420"/>
                <a:gd name="connsiteY24" fmla="*/ 1285124 h 1921446"/>
                <a:gd name="connsiteX25" fmla="*/ 1837003 w 1995420"/>
                <a:gd name="connsiteY25" fmla="*/ 1285928 h 1921446"/>
                <a:gd name="connsiteX26" fmla="*/ 1923955 w 1995420"/>
                <a:gd name="connsiteY26" fmla="*/ 1693928 h 1921446"/>
                <a:gd name="connsiteX27" fmla="*/ 1801289 w 1995420"/>
                <a:gd name="connsiteY27" fmla="*/ 1693928 h 1921446"/>
                <a:gd name="connsiteX28" fmla="*/ 1782486 w 1995420"/>
                <a:gd name="connsiteY28" fmla="*/ 1921446 h 1921446"/>
                <a:gd name="connsiteX29" fmla="*/ 1675214 w 1995420"/>
                <a:gd name="connsiteY29" fmla="*/ 1921446 h 1921446"/>
                <a:gd name="connsiteX30" fmla="*/ 1656411 w 1995420"/>
                <a:gd name="connsiteY30" fmla="*/ 1693928 h 1921446"/>
                <a:gd name="connsiteX31" fmla="*/ 1617933 w 1995420"/>
                <a:gd name="connsiteY31" fmla="*/ 1693928 h 1921446"/>
                <a:gd name="connsiteX32" fmla="*/ 1599130 w 1995420"/>
                <a:gd name="connsiteY32" fmla="*/ 1921446 h 1921446"/>
                <a:gd name="connsiteX33" fmla="*/ 1491858 w 1995420"/>
                <a:gd name="connsiteY33" fmla="*/ 1921446 h 1921446"/>
                <a:gd name="connsiteX34" fmla="*/ 1473055 w 1995420"/>
                <a:gd name="connsiteY34" fmla="*/ 1693928 h 1921446"/>
                <a:gd name="connsiteX35" fmla="*/ 1351047 w 1995420"/>
                <a:gd name="connsiteY35" fmla="*/ 1693928 h 1921446"/>
                <a:gd name="connsiteX36" fmla="*/ 1438000 w 1995420"/>
                <a:gd name="connsiteY36" fmla="*/ 1285924 h 1921446"/>
                <a:gd name="connsiteX37" fmla="*/ 1437839 w 1995420"/>
                <a:gd name="connsiteY37" fmla="*/ 1285124 h 1921446"/>
                <a:gd name="connsiteX38" fmla="*/ 1437839 w 1995420"/>
                <a:gd name="connsiteY38" fmla="*/ 1219172 h 1921446"/>
                <a:gd name="connsiteX39" fmla="*/ 1384873 w 1995420"/>
                <a:gd name="connsiteY39" fmla="*/ 1416846 h 1921446"/>
                <a:gd name="connsiteX40" fmla="*/ 1319558 w 1995420"/>
                <a:gd name="connsiteY40" fmla="*/ 1454555 h 1921446"/>
                <a:gd name="connsiteX41" fmla="*/ 1280524 w 1995420"/>
                <a:gd name="connsiteY41" fmla="*/ 1410376 h 1921446"/>
                <a:gd name="connsiteX42" fmla="*/ 1280965 w 1995420"/>
                <a:gd name="connsiteY42" fmla="*/ 1403352 h 1921446"/>
                <a:gd name="connsiteX43" fmla="*/ 1207744 w 1995420"/>
                <a:gd name="connsiteY43" fmla="*/ 1454337 h 1921446"/>
                <a:gd name="connsiteX44" fmla="*/ 1198838 w 1995420"/>
                <a:gd name="connsiteY44" fmla="*/ 1456288 h 1921446"/>
                <a:gd name="connsiteX45" fmla="*/ 1196482 w 1995420"/>
                <a:gd name="connsiteY45" fmla="*/ 1458283 h 1921446"/>
                <a:gd name="connsiteX46" fmla="*/ 1191582 w 1995420"/>
                <a:gd name="connsiteY46" fmla="*/ 1457877 h 1921446"/>
                <a:gd name="connsiteX47" fmla="*/ 1176507 w 1995420"/>
                <a:gd name="connsiteY47" fmla="*/ 1461177 h 1921446"/>
                <a:gd name="connsiteX48" fmla="*/ 1168347 w 1995420"/>
                <a:gd name="connsiteY48" fmla="*/ 1455948 h 1921446"/>
                <a:gd name="connsiteX49" fmla="*/ 1164617 w 1995420"/>
                <a:gd name="connsiteY49" fmla="*/ 1455638 h 1921446"/>
                <a:gd name="connsiteX50" fmla="*/ 1163014 w 1995420"/>
                <a:gd name="connsiteY50" fmla="*/ 1453745 h 1921446"/>
                <a:gd name="connsiteX51" fmla="*/ 1163014 w 1995420"/>
                <a:gd name="connsiteY51" fmla="*/ 1514932 h 1921446"/>
                <a:gd name="connsiteX52" fmla="*/ 1154396 w 1995420"/>
                <a:gd name="connsiteY52" fmla="*/ 1557620 h 1921446"/>
                <a:gd name="connsiteX53" fmla="*/ 1145824 w 1995420"/>
                <a:gd name="connsiteY53" fmla="*/ 1570334 h 1921446"/>
                <a:gd name="connsiteX54" fmla="*/ 1110562 w 1995420"/>
                <a:gd name="connsiteY54" fmla="*/ 1921446 h 1921446"/>
                <a:gd name="connsiteX55" fmla="*/ 1033135 w 1995420"/>
                <a:gd name="connsiteY55" fmla="*/ 1921446 h 1921446"/>
                <a:gd name="connsiteX56" fmla="*/ 1005456 w 1995420"/>
                <a:gd name="connsiteY56" fmla="*/ 1645837 h 1921446"/>
                <a:gd name="connsiteX57" fmla="*/ 977777 w 1995420"/>
                <a:gd name="connsiteY57" fmla="*/ 1921446 h 1921446"/>
                <a:gd name="connsiteX58" fmla="*/ 900350 w 1995420"/>
                <a:gd name="connsiteY58" fmla="*/ 1921446 h 1921446"/>
                <a:gd name="connsiteX59" fmla="*/ 866352 w 1995420"/>
                <a:gd name="connsiteY59" fmla="*/ 1582917 h 1921446"/>
                <a:gd name="connsiteX60" fmla="*/ 849296 w 1995420"/>
                <a:gd name="connsiteY60" fmla="*/ 1557620 h 1921446"/>
                <a:gd name="connsiteX61" fmla="*/ 840678 w 1995420"/>
                <a:gd name="connsiteY61" fmla="*/ 1514932 h 1921446"/>
                <a:gd name="connsiteX62" fmla="*/ 840678 w 1995420"/>
                <a:gd name="connsiteY62" fmla="*/ 1455671 h 1921446"/>
                <a:gd name="connsiteX63" fmla="*/ 837347 w 1995420"/>
                <a:gd name="connsiteY63" fmla="*/ 1455948 h 1921446"/>
                <a:gd name="connsiteX64" fmla="*/ 829187 w 1995420"/>
                <a:gd name="connsiteY64" fmla="*/ 1461177 h 1921446"/>
                <a:gd name="connsiteX65" fmla="*/ 814113 w 1995420"/>
                <a:gd name="connsiteY65" fmla="*/ 1457877 h 1921446"/>
                <a:gd name="connsiteX66" fmla="*/ 809212 w 1995420"/>
                <a:gd name="connsiteY66" fmla="*/ 1458283 h 1921446"/>
                <a:gd name="connsiteX67" fmla="*/ 806856 w 1995420"/>
                <a:gd name="connsiteY67" fmla="*/ 1456288 h 1921446"/>
                <a:gd name="connsiteX68" fmla="*/ 797950 w 1995420"/>
                <a:gd name="connsiteY68" fmla="*/ 1454337 h 1921446"/>
                <a:gd name="connsiteX69" fmla="*/ 713987 w 1995420"/>
                <a:gd name="connsiteY69" fmla="*/ 1395872 h 1921446"/>
                <a:gd name="connsiteX70" fmla="*/ 714896 w 1995420"/>
                <a:gd name="connsiteY70" fmla="*/ 1410375 h 1921446"/>
                <a:gd name="connsiteX71" fmla="*/ 675862 w 1995420"/>
                <a:gd name="connsiteY71" fmla="*/ 1454554 h 1921446"/>
                <a:gd name="connsiteX72" fmla="*/ 675863 w 1995420"/>
                <a:gd name="connsiteY72" fmla="*/ 1454555 h 1921446"/>
                <a:gd name="connsiteX73" fmla="*/ 610549 w 1995420"/>
                <a:gd name="connsiteY73" fmla="*/ 1416846 h 1921446"/>
                <a:gd name="connsiteX74" fmla="*/ 557146 w 1995420"/>
                <a:gd name="connsiteY74" fmla="*/ 1217545 h 1921446"/>
                <a:gd name="connsiteX75" fmla="*/ 557146 w 1995420"/>
                <a:gd name="connsiteY75" fmla="*/ 1285124 h 1921446"/>
                <a:gd name="connsiteX76" fmla="*/ 553606 w 1995420"/>
                <a:gd name="connsiteY76" fmla="*/ 1302659 h 1921446"/>
                <a:gd name="connsiteX77" fmla="*/ 502467 w 1995420"/>
                <a:gd name="connsiteY77" fmla="*/ 1921446 h 1921446"/>
                <a:gd name="connsiteX78" fmla="*/ 395195 w 1995420"/>
                <a:gd name="connsiteY78" fmla="*/ 1921446 h 1921446"/>
                <a:gd name="connsiteX79" fmla="*/ 357153 w 1995420"/>
                <a:gd name="connsiteY79" fmla="*/ 1461133 h 1921446"/>
                <a:gd name="connsiteX80" fmla="*/ 319111 w 1995420"/>
                <a:gd name="connsiteY80" fmla="*/ 1921446 h 1921446"/>
                <a:gd name="connsiteX81" fmla="*/ 211839 w 1995420"/>
                <a:gd name="connsiteY81" fmla="*/ 1921446 h 1921446"/>
                <a:gd name="connsiteX82" fmla="*/ 160243 w 1995420"/>
                <a:gd name="connsiteY82" fmla="*/ 1297125 h 1921446"/>
                <a:gd name="connsiteX83" fmla="*/ 157820 w 1995420"/>
                <a:gd name="connsiteY83" fmla="*/ 1285124 h 1921446"/>
                <a:gd name="connsiteX84" fmla="*/ 157820 w 1995420"/>
                <a:gd name="connsiteY84" fmla="*/ 1219172 h 1921446"/>
                <a:gd name="connsiteX85" fmla="*/ 104854 w 1995420"/>
                <a:gd name="connsiteY85" fmla="*/ 1416846 h 1921446"/>
                <a:gd name="connsiteX86" fmla="*/ 39540 w 1995420"/>
                <a:gd name="connsiteY86" fmla="*/ 1454555 h 1921446"/>
                <a:gd name="connsiteX87" fmla="*/ 1830 w 1995420"/>
                <a:gd name="connsiteY87" fmla="*/ 1389241 h 1921446"/>
                <a:gd name="connsiteX88" fmla="*/ 162874 w 1995420"/>
                <a:gd name="connsiteY88" fmla="*/ 788221 h 1921446"/>
                <a:gd name="connsiteX89" fmla="*/ 172295 w 1995420"/>
                <a:gd name="connsiteY89" fmla="*/ 769255 h 1921446"/>
                <a:gd name="connsiteX90" fmla="*/ 172384 w 1995420"/>
                <a:gd name="connsiteY90" fmla="*/ 769177 h 1921446"/>
                <a:gd name="connsiteX91" fmla="*/ 181024 w 1995420"/>
                <a:gd name="connsiteY91" fmla="*/ 751205 h 1921446"/>
                <a:gd name="connsiteX92" fmla="*/ 240799 w 1995420"/>
                <a:gd name="connsiteY92" fmla="*/ 701981 h 1921446"/>
                <a:gd name="connsiteX93" fmla="*/ 285435 w 1995420"/>
                <a:gd name="connsiteY93" fmla="*/ 692969 h 1921446"/>
                <a:gd name="connsiteX94" fmla="*/ 294775 w 1995420"/>
                <a:gd name="connsiteY94" fmla="*/ 655610 h 1921446"/>
                <a:gd name="connsiteX95" fmla="*/ 245469 w 1995420"/>
                <a:gd name="connsiteY95" fmla="*/ 644133 h 1921446"/>
                <a:gd name="connsiteX96" fmla="*/ 69711 w 1995420"/>
                <a:gd name="connsiteY96" fmla="*/ 338409 h 1921446"/>
                <a:gd name="connsiteX97" fmla="*/ 357482 w 1995420"/>
                <a:gd name="connsiteY97" fmla="*/ 6611 h 1921446"/>
                <a:gd name="connsiteX98" fmla="*/ 645253 w 1995420"/>
                <a:gd name="connsiteY98" fmla="*/ 338409 h 1921446"/>
                <a:gd name="connsiteX99" fmla="*/ 469496 w 1995420"/>
                <a:gd name="connsiteY99" fmla="*/ 644133 h 1921446"/>
                <a:gd name="connsiteX100" fmla="*/ 420191 w 1995420"/>
                <a:gd name="connsiteY100" fmla="*/ 655610 h 1921446"/>
                <a:gd name="connsiteX101" fmla="*/ 429531 w 1995420"/>
                <a:gd name="connsiteY101" fmla="*/ 692969 h 1921446"/>
                <a:gd name="connsiteX102" fmla="*/ 474167 w 1995420"/>
                <a:gd name="connsiteY102" fmla="*/ 701981 h 1921446"/>
                <a:gd name="connsiteX103" fmla="*/ 533943 w 1995420"/>
                <a:gd name="connsiteY103" fmla="*/ 751205 h 1921446"/>
                <a:gd name="connsiteX104" fmla="*/ 542269 w 1995420"/>
                <a:gd name="connsiteY104" fmla="*/ 768525 h 1921446"/>
                <a:gd name="connsiteX105" fmla="*/ 543108 w 1995420"/>
                <a:gd name="connsiteY105" fmla="*/ 769255 h 1921446"/>
                <a:gd name="connsiteX106" fmla="*/ 552529 w 1995420"/>
                <a:gd name="connsiteY106" fmla="*/ 788221 h 1921446"/>
                <a:gd name="connsiteX107" fmla="*/ 691650 w 1995420"/>
                <a:gd name="connsiteY107" fmla="*/ 1307428 h 1921446"/>
                <a:gd name="connsiteX108" fmla="*/ 702133 w 1995420"/>
                <a:gd name="connsiteY108" fmla="*/ 1300711 h 1921446"/>
                <a:gd name="connsiteX109" fmla="*/ 733369 w 1995420"/>
                <a:gd name="connsiteY109" fmla="*/ 1307550 h 1921446"/>
                <a:gd name="connsiteX110" fmla="*/ 798980 w 1995420"/>
                <a:gd name="connsiteY110" fmla="*/ 1353236 h 1921446"/>
                <a:gd name="connsiteX111" fmla="*/ 847856 w 1995420"/>
                <a:gd name="connsiteY111" fmla="*/ 1200590 h 1921446"/>
                <a:gd name="connsiteX112" fmla="*/ 849296 w 1995420"/>
                <a:gd name="connsiteY112" fmla="*/ 1193457 h 1921446"/>
                <a:gd name="connsiteX113" fmla="*/ 950346 w 1995420"/>
                <a:gd name="connsiteY113" fmla="*/ 1126477 h 1921446"/>
                <a:gd name="connsiteX114" fmla="*/ 952439 w 1995420"/>
                <a:gd name="connsiteY114" fmla="*/ 1126477 h 1921446"/>
                <a:gd name="connsiteX115" fmla="*/ 956157 w 1995420"/>
                <a:gd name="connsiteY115" fmla="*/ 1111605 h 1921446"/>
                <a:gd name="connsiteX116" fmla="*/ 914905 w 1995420"/>
                <a:gd name="connsiteY116" fmla="*/ 1098165 h 1921446"/>
                <a:gd name="connsiteX117" fmla="*/ 778209 w 1995420"/>
                <a:gd name="connsiteY117" fmla="*/ 881719 h 1921446"/>
                <a:gd name="connsiteX118" fmla="*/ 1002024 w 1995420"/>
                <a:gd name="connsiteY118" fmla="*/ 646813 h 1921446"/>
                <a:gd name="connsiteX119" fmla="*/ 1225839 w 1995420"/>
                <a:gd name="connsiteY119" fmla="*/ 881719 h 1921446"/>
                <a:gd name="connsiteX120" fmla="*/ 1089143 w 1995420"/>
                <a:gd name="connsiteY120" fmla="*/ 1098165 h 1921446"/>
                <a:gd name="connsiteX121" fmla="*/ 1047562 w 1995420"/>
                <a:gd name="connsiteY121" fmla="*/ 1111712 h 1921446"/>
                <a:gd name="connsiteX122" fmla="*/ 1051253 w 1995420"/>
                <a:gd name="connsiteY122" fmla="*/ 1126477 h 1921446"/>
                <a:gd name="connsiteX123" fmla="*/ 1053346 w 1995420"/>
                <a:gd name="connsiteY123" fmla="*/ 1126477 h 1921446"/>
                <a:gd name="connsiteX124" fmla="*/ 1154396 w 1995420"/>
                <a:gd name="connsiteY124" fmla="*/ 1193457 h 1921446"/>
                <a:gd name="connsiteX125" fmla="*/ 1155016 w 1995420"/>
                <a:gd name="connsiteY125" fmla="*/ 1196529 h 1921446"/>
                <a:gd name="connsiteX126" fmla="*/ 1157463 w 1995420"/>
                <a:gd name="connsiteY126" fmla="*/ 1199419 h 1921446"/>
                <a:gd name="connsiteX127" fmla="*/ 1206715 w 1995420"/>
                <a:gd name="connsiteY127" fmla="*/ 1353236 h 1921446"/>
                <a:gd name="connsiteX128" fmla="*/ 1272325 w 1995420"/>
                <a:gd name="connsiteY128" fmla="*/ 1307550 h 1921446"/>
                <a:gd name="connsiteX129" fmla="*/ 1303561 w 1995420"/>
                <a:gd name="connsiteY129" fmla="*/ 1300711 h 1921446"/>
                <a:gd name="connsiteX130" fmla="*/ 1305276 w 1995420"/>
                <a:gd name="connsiteY130" fmla="*/ 1301810 h 1921446"/>
                <a:gd name="connsiteX131" fmla="*/ 1442893 w 1995420"/>
                <a:gd name="connsiteY131" fmla="*/ 788221 h 1921446"/>
                <a:gd name="connsiteX132" fmla="*/ 1452314 w 1995420"/>
                <a:gd name="connsiteY132" fmla="*/ 769255 h 1921446"/>
                <a:gd name="connsiteX133" fmla="*/ 1452403 w 1995420"/>
                <a:gd name="connsiteY133" fmla="*/ 769177 h 1921446"/>
                <a:gd name="connsiteX134" fmla="*/ 1461042 w 1995420"/>
                <a:gd name="connsiteY134" fmla="*/ 751205 h 1921446"/>
                <a:gd name="connsiteX135" fmla="*/ 1520818 w 1995420"/>
                <a:gd name="connsiteY135" fmla="*/ 701981 h 1921446"/>
                <a:gd name="connsiteX136" fmla="*/ 1565454 w 1995420"/>
                <a:gd name="connsiteY136" fmla="*/ 692969 h 1921446"/>
                <a:gd name="connsiteX137" fmla="*/ 1573378 w 1995420"/>
                <a:gd name="connsiteY137" fmla="*/ 661273 h 1921446"/>
                <a:gd name="connsiteX138" fmla="*/ 1525487 w 1995420"/>
                <a:gd name="connsiteY138" fmla="*/ 644133 h 1921446"/>
                <a:gd name="connsiteX139" fmla="*/ 1516669 w 1995420"/>
                <a:gd name="connsiteY139" fmla="*/ 638614 h 1921446"/>
                <a:gd name="connsiteX140" fmla="*/ 1516527 w 1995420"/>
                <a:gd name="connsiteY140" fmla="*/ 638614 h 1921446"/>
                <a:gd name="connsiteX141" fmla="*/ 1331996 w 1995420"/>
                <a:gd name="connsiteY141" fmla="*/ 454083 h 1921446"/>
                <a:gd name="connsiteX142" fmla="*/ 1331996 w 1995420"/>
                <a:gd name="connsiteY142" fmla="*/ 305505 h 1921446"/>
                <a:gd name="connsiteX143" fmla="*/ 1637501 w 1995420"/>
                <a:gd name="connsiteY143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1995420" h="1921446">
                  <a:moveTo>
                    <a:pt x="809212" y="1458283"/>
                  </a:moveTo>
                  <a:lnTo>
                    <a:pt x="809212" y="1458283"/>
                  </a:lnTo>
                  <a:lnTo>
                    <a:pt x="809211" y="1458283"/>
                  </a:lnTo>
                  <a:close/>
                  <a:moveTo>
                    <a:pt x="1196482" y="1458283"/>
                  </a:moveTo>
                  <a:lnTo>
                    <a:pt x="1196483" y="1458283"/>
                  </a:lnTo>
                  <a:lnTo>
                    <a:pt x="1196482" y="1458283"/>
                  </a:lnTo>
                  <a:close/>
                  <a:moveTo>
                    <a:pt x="1637501" y="0"/>
                  </a:moveTo>
                  <a:cubicBezTo>
                    <a:pt x="1806227" y="0"/>
                    <a:pt x="1943006" y="136779"/>
                    <a:pt x="1943006" y="305505"/>
                  </a:cubicBezTo>
                  <a:lnTo>
                    <a:pt x="1943006" y="454083"/>
                  </a:lnTo>
                  <a:cubicBezTo>
                    <a:pt x="1943006" y="555997"/>
                    <a:pt x="1860389" y="638614"/>
                    <a:pt x="1758475" y="638614"/>
                  </a:cubicBezTo>
                  <a:lnTo>
                    <a:pt x="1758333" y="638614"/>
                  </a:lnTo>
                  <a:lnTo>
                    <a:pt x="1749515" y="644133"/>
                  </a:lnTo>
                  <a:lnTo>
                    <a:pt x="1701626" y="661273"/>
                  </a:lnTo>
                  <a:lnTo>
                    <a:pt x="1709550" y="692969"/>
                  </a:lnTo>
                  <a:lnTo>
                    <a:pt x="1754186" y="701981"/>
                  </a:lnTo>
                  <a:cubicBezTo>
                    <a:pt x="1778568" y="712294"/>
                    <a:pt x="1799312" y="729521"/>
                    <a:pt x="1813962" y="751205"/>
                  </a:cubicBezTo>
                  <a:lnTo>
                    <a:pt x="1822288" y="768525"/>
                  </a:lnTo>
                  <a:lnTo>
                    <a:pt x="1823127" y="769255"/>
                  </a:lnTo>
                  <a:cubicBezTo>
                    <a:pt x="1827385" y="774719"/>
                    <a:pt x="1830642" y="781108"/>
                    <a:pt x="1832548" y="788221"/>
                  </a:cubicBezTo>
                  <a:lnTo>
                    <a:pt x="1993590" y="1389240"/>
                  </a:lnTo>
                  <a:cubicBezTo>
                    <a:pt x="2001213" y="1417689"/>
                    <a:pt x="1984330" y="1446931"/>
                    <a:pt x="1955881" y="1454554"/>
                  </a:cubicBezTo>
                  <a:lnTo>
                    <a:pt x="1955882" y="1454555"/>
                  </a:lnTo>
                  <a:cubicBezTo>
                    <a:pt x="1927433" y="1462178"/>
                    <a:pt x="1898191" y="1445295"/>
                    <a:pt x="1890568" y="1416846"/>
                  </a:cubicBezTo>
                  <a:lnTo>
                    <a:pt x="1837165" y="1217545"/>
                  </a:lnTo>
                  <a:lnTo>
                    <a:pt x="1837165" y="1285124"/>
                  </a:lnTo>
                  <a:lnTo>
                    <a:pt x="1837003" y="1285928"/>
                  </a:lnTo>
                  <a:lnTo>
                    <a:pt x="1923955" y="1693928"/>
                  </a:lnTo>
                  <a:lnTo>
                    <a:pt x="1801289" y="1693928"/>
                  </a:lnTo>
                  <a:lnTo>
                    <a:pt x="1782486" y="1921446"/>
                  </a:lnTo>
                  <a:lnTo>
                    <a:pt x="1675214" y="1921446"/>
                  </a:lnTo>
                  <a:lnTo>
                    <a:pt x="1656411" y="1693928"/>
                  </a:lnTo>
                  <a:lnTo>
                    <a:pt x="1617933" y="1693928"/>
                  </a:lnTo>
                  <a:lnTo>
                    <a:pt x="1599130" y="1921446"/>
                  </a:lnTo>
                  <a:lnTo>
                    <a:pt x="1491858" y="1921446"/>
                  </a:lnTo>
                  <a:lnTo>
                    <a:pt x="1473055" y="1693928"/>
                  </a:lnTo>
                  <a:lnTo>
                    <a:pt x="1351047" y="1693928"/>
                  </a:lnTo>
                  <a:lnTo>
                    <a:pt x="1438000" y="1285924"/>
                  </a:lnTo>
                  <a:lnTo>
                    <a:pt x="1437839" y="1285124"/>
                  </a:lnTo>
                  <a:lnTo>
                    <a:pt x="1437839" y="1219172"/>
                  </a:lnTo>
                  <a:lnTo>
                    <a:pt x="1384873" y="1416846"/>
                  </a:lnTo>
                  <a:cubicBezTo>
                    <a:pt x="1377250" y="1445295"/>
                    <a:pt x="1348008" y="1462178"/>
                    <a:pt x="1319558" y="1454555"/>
                  </a:cubicBezTo>
                  <a:cubicBezTo>
                    <a:pt x="1298221" y="1448838"/>
                    <a:pt x="1283390" y="1430960"/>
                    <a:pt x="1280524" y="1410376"/>
                  </a:cubicBezTo>
                  <a:lnTo>
                    <a:pt x="1280965" y="1403352"/>
                  </a:lnTo>
                  <a:lnTo>
                    <a:pt x="1207744" y="1454337"/>
                  </a:lnTo>
                  <a:lnTo>
                    <a:pt x="1198838" y="1456288"/>
                  </a:lnTo>
                  <a:lnTo>
                    <a:pt x="1196482" y="1458283"/>
                  </a:lnTo>
                  <a:lnTo>
                    <a:pt x="1191582" y="1457877"/>
                  </a:lnTo>
                  <a:lnTo>
                    <a:pt x="1176507" y="1461177"/>
                  </a:lnTo>
                  <a:lnTo>
                    <a:pt x="1168347" y="1455948"/>
                  </a:lnTo>
                  <a:lnTo>
                    <a:pt x="1164617" y="1455638"/>
                  </a:lnTo>
                  <a:lnTo>
                    <a:pt x="1163014" y="1453745"/>
                  </a:lnTo>
                  <a:lnTo>
                    <a:pt x="1163014" y="1514932"/>
                  </a:lnTo>
                  <a:cubicBezTo>
                    <a:pt x="1163014" y="1530074"/>
                    <a:pt x="1159945" y="1544500"/>
                    <a:pt x="1154396" y="1557620"/>
                  </a:cubicBezTo>
                  <a:lnTo>
                    <a:pt x="1145824" y="1570334"/>
                  </a:lnTo>
                  <a:lnTo>
                    <a:pt x="1110562" y="1921446"/>
                  </a:lnTo>
                  <a:lnTo>
                    <a:pt x="1033135" y="1921446"/>
                  </a:lnTo>
                  <a:lnTo>
                    <a:pt x="1005456" y="1645837"/>
                  </a:lnTo>
                  <a:lnTo>
                    <a:pt x="977777" y="1921446"/>
                  </a:lnTo>
                  <a:lnTo>
                    <a:pt x="900350" y="1921446"/>
                  </a:lnTo>
                  <a:lnTo>
                    <a:pt x="866352" y="1582917"/>
                  </a:lnTo>
                  <a:lnTo>
                    <a:pt x="849296" y="1557620"/>
                  </a:lnTo>
                  <a:cubicBezTo>
                    <a:pt x="843747" y="1544500"/>
                    <a:pt x="840678" y="1530074"/>
                    <a:pt x="840678" y="1514932"/>
                  </a:cubicBezTo>
                  <a:lnTo>
                    <a:pt x="840678" y="1455671"/>
                  </a:lnTo>
                  <a:lnTo>
                    <a:pt x="837347" y="1455948"/>
                  </a:lnTo>
                  <a:lnTo>
                    <a:pt x="829187" y="1461177"/>
                  </a:lnTo>
                  <a:lnTo>
                    <a:pt x="814113" y="1457877"/>
                  </a:lnTo>
                  <a:lnTo>
                    <a:pt x="809212" y="1458283"/>
                  </a:lnTo>
                  <a:lnTo>
                    <a:pt x="806856" y="1456288"/>
                  </a:lnTo>
                  <a:lnTo>
                    <a:pt x="797950" y="1454337"/>
                  </a:lnTo>
                  <a:lnTo>
                    <a:pt x="713987" y="1395872"/>
                  </a:lnTo>
                  <a:lnTo>
                    <a:pt x="714896" y="1410375"/>
                  </a:lnTo>
                  <a:cubicBezTo>
                    <a:pt x="712030" y="1430959"/>
                    <a:pt x="697199" y="1448837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3606" y="1302659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57153" y="1461133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60243" y="1297125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40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5"/>
                  </a:cubicBezTo>
                  <a:lnTo>
                    <a:pt x="172384" y="769177"/>
                  </a:lnTo>
                  <a:lnTo>
                    <a:pt x="181024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9" y="644133"/>
                  </a:lnTo>
                  <a:cubicBezTo>
                    <a:pt x="142183" y="593763"/>
                    <a:pt x="69711" y="475844"/>
                    <a:pt x="69711" y="338409"/>
                  </a:cubicBezTo>
                  <a:cubicBezTo>
                    <a:pt x="69711" y="155162"/>
                    <a:pt x="198550" y="6611"/>
                    <a:pt x="357482" y="6611"/>
                  </a:cubicBezTo>
                  <a:cubicBezTo>
                    <a:pt x="516414" y="6611"/>
                    <a:pt x="645253" y="155162"/>
                    <a:pt x="645253" y="338409"/>
                  </a:cubicBezTo>
                  <a:cubicBezTo>
                    <a:pt x="645253" y="475844"/>
                    <a:pt x="572781" y="593763"/>
                    <a:pt x="469496" y="644133"/>
                  </a:cubicBez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3" y="729521"/>
                    <a:pt x="533943" y="751205"/>
                  </a:cubicBezTo>
                  <a:lnTo>
                    <a:pt x="542269" y="768525"/>
                  </a:lnTo>
                  <a:lnTo>
                    <a:pt x="543108" y="769255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691650" y="1307428"/>
                  </a:lnTo>
                  <a:lnTo>
                    <a:pt x="702133" y="1300711"/>
                  </a:lnTo>
                  <a:cubicBezTo>
                    <a:pt x="712658" y="1298827"/>
                    <a:pt x="723901" y="1300958"/>
                    <a:pt x="733369" y="1307550"/>
                  </a:cubicBezTo>
                  <a:lnTo>
                    <a:pt x="798980" y="1353236"/>
                  </a:lnTo>
                  <a:lnTo>
                    <a:pt x="847856" y="1200590"/>
                  </a:lnTo>
                  <a:lnTo>
                    <a:pt x="849296" y="1193457"/>
                  </a:lnTo>
                  <a:cubicBezTo>
                    <a:pt x="865945" y="1154096"/>
                    <a:pt x="904920" y="1126477"/>
                    <a:pt x="950346" y="1126477"/>
                  </a:cubicBezTo>
                  <a:lnTo>
                    <a:pt x="952439" y="1126477"/>
                  </a:lnTo>
                  <a:lnTo>
                    <a:pt x="956157" y="1111605"/>
                  </a:lnTo>
                  <a:lnTo>
                    <a:pt x="914905" y="1098165"/>
                  </a:lnTo>
                  <a:cubicBezTo>
                    <a:pt x="834574" y="1062505"/>
                    <a:pt x="778209" y="979020"/>
                    <a:pt x="778209" y="881719"/>
                  </a:cubicBezTo>
                  <a:cubicBezTo>
                    <a:pt x="778209" y="751984"/>
                    <a:pt x="878414" y="646813"/>
                    <a:pt x="1002024" y="646813"/>
                  </a:cubicBezTo>
                  <a:cubicBezTo>
                    <a:pt x="1125634" y="646813"/>
                    <a:pt x="1225839" y="751984"/>
                    <a:pt x="1225839" y="881719"/>
                  </a:cubicBezTo>
                  <a:cubicBezTo>
                    <a:pt x="1225839" y="979020"/>
                    <a:pt x="1169474" y="1062505"/>
                    <a:pt x="1089143" y="1098165"/>
                  </a:cubicBezTo>
                  <a:lnTo>
                    <a:pt x="1047562" y="1111712"/>
                  </a:lnTo>
                  <a:lnTo>
                    <a:pt x="1051253" y="1126477"/>
                  </a:lnTo>
                  <a:lnTo>
                    <a:pt x="1053346" y="1126477"/>
                  </a:lnTo>
                  <a:cubicBezTo>
                    <a:pt x="1098772" y="1126477"/>
                    <a:pt x="1137747" y="1154096"/>
                    <a:pt x="1154396" y="1193457"/>
                  </a:cubicBezTo>
                  <a:lnTo>
                    <a:pt x="1155016" y="1196529"/>
                  </a:lnTo>
                  <a:lnTo>
                    <a:pt x="1157463" y="1199419"/>
                  </a:lnTo>
                  <a:lnTo>
                    <a:pt x="1206715" y="1353236"/>
                  </a:lnTo>
                  <a:lnTo>
                    <a:pt x="1272325" y="1307550"/>
                  </a:lnTo>
                  <a:cubicBezTo>
                    <a:pt x="1281793" y="1300958"/>
                    <a:pt x="1293036" y="1298827"/>
                    <a:pt x="1303561" y="1300711"/>
                  </a:cubicBezTo>
                  <a:lnTo>
                    <a:pt x="1305276" y="1301810"/>
                  </a:lnTo>
                  <a:lnTo>
                    <a:pt x="1442893" y="788221"/>
                  </a:lnTo>
                  <a:cubicBezTo>
                    <a:pt x="1444799" y="781108"/>
                    <a:pt x="1448056" y="774719"/>
                    <a:pt x="1452314" y="769255"/>
                  </a:cubicBezTo>
                  <a:lnTo>
                    <a:pt x="1452403" y="769177"/>
                  </a:lnTo>
                  <a:lnTo>
                    <a:pt x="1461042" y="751205"/>
                  </a:lnTo>
                  <a:cubicBezTo>
                    <a:pt x="1475692" y="729521"/>
                    <a:pt x="1496437" y="712294"/>
                    <a:pt x="1520818" y="701981"/>
                  </a:cubicBezTo>
                  <a:lnTo>
                    <a:pt x="1565454" y="692969"/>
                  </a:lnTo>
                  <a:lnTo>
                    <a:pt x="1573378" y="661273"/>
                  </a:lnTo>
                  <a:lnTo>
                    <a:pt x="1525487" y="644133"/>
                  </a:lnTo>
                  <a:lnTo>
                    <a:pt x="1516669" y="638614"/>
                  </a:lnTo>
                  <a:lnTo>
                    <a:pt x="1516527" y="638614"/>
                  </a:lnTo>
                  <a:cubicBezTo>
                    <a:pt x="1414613" y="638614"/>
                    <a:pt x="1331996" y="555997"/>
                    <a:pt x="1331996" y="454083"/>
                  </a:cubicBezTo>
                  <a:lnTo>
                    <a:pt x="1331996" y="305505"/>
                  </a:lnTo>
                  <a:cubicBezTo>
                    <a:pt x="1331996" y="136779"/>
                    <a:pt x="1468775" y="0"/>
                    <a:pt x="1637501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7A8B72D-3191-E5A5-50F4-DEDBE6F61E22}"/>
              </a:ext>
            </a:extLst>
          </p:cNvPr>
          <p:cNvGrpSpPr/>
          <p:nvPr/>
        </p:nvGrpSpPr>
        <p:grpSpPr>
          <a:xfrm>
            <a:off x="472664" y="4117182"/>
            <a:ext cx="5907918" cy="5328320"/>
            <a:chOff x="1192697" y="1133745"/>
            <a:chExt cx="7520607" cy="4584830"/>
          </a:xfrm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0D1BC1E4-E139-03FF-3BFC-D45BC922ADA6}"/>
                </a:ext>
              </a:extLst>
            </p:cNvPr>
            <p:cNvSpPr txBox="1"/>
            <p:nvPr/>
          </p:nvSpPr>
          <p:spPr>
            <a:xfrm>
              <a:off x="1192697" y="2933945"/>
              <a:ext cx="7520607" cy="278463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入店歓迎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03AEF327-DCD9-B4AE-B060-CA63D17147FC}"/>
                </a:ext>
              </a:extLst>
            </p:cNvPr>
            <p:cNvSpPr txBox="1"/>
            <p:nvPr/>
          </p:nvSpPr>
          <p:spPr>
            <a:xfrm>
              <a:off x="1192697" y="1133745"/>
              <a:ext cx="7520607" cy="1405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ご家族様での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612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39156" y="3419723"/>
            <a:ext cx="8528972" cy="30456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ご家族様での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入店歓迎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C53341E-0BFA-C6FB-7F8A-B0D51417C489}"/>
              </a:ext>
            </a:extLst>
          </p:cNvPr>
          <p:cNvGrpSpPr/>
          <p:nvPr/>
        </p:nvGrpSpPr>
        <p:grpSpPr>
          <a:xfrm flipH="1">
            <a:off x="278649" y="6364997"/>
            <a:ext cx="2070314" cy="3268522"/>
            <a:chOff x="5400671" y="2295277"/>
            <a:chExt cx="1663186" cy="2625766"/>
          </a:xfrm>
        </p:grpSpPr>
        <p:sp>
          <p:nvSpPr>
            <p:cNvPr id="5" name="月 4">
              <a:extLst>
                <a:ext uri="{FF2B5EF4-FFF2-40B4-BE49-F238E27FC236}">
                  <a16:creationId xmlns:a16="http://schemas.microsoft.com/office/drawing/2014/main" id="{87B0B530-F39E-A170-F0F1-2578A7889DDA}"/>
                </a:ext>
              </a:extLst>
            </p:cNvPr>
            <p:cNvSpPr/>
            <p:nvPr/>
          </p:nvSpPr>
          <p:spPr bwMode="auto">
            <a:xfrm rot="3600000" flipH="1">
              <a:off x="5671011" y="315190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3596F44F-F571-642B-8CBC-9AE075268949}"/>
                </a:ext>
              </a:extLst>
            </p:cNvPr>
            <p:cNvSpPr/>
            <p:nvPr/>
          </p:nvSpPr>
          <p:spPr bwMode="auto">
            <a:xfrm rot="1800000" flipH="1">
              <a:off x="5773808" y="320744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0137D5AB-3322-0A72-C3FA-E60F8342BD58}"/>
                </a:ext>
              </a:extLst>
            </p:cNvPr>
            <p:cNvSpPr/>
            <p:nvPr/>
          </p:nvSpPr>
          <p:spPr bwMode="auto">
            <a:xfrm rot="18000000">
              <a:off x="6752636" y="315190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E584D93B-2578-F68A-7E5B-42677C0A5292}"/>
                </a:ext>
              </a:extLst>
            </p:cNvPr>
            <p:cNvSpPr/>
            <p:nvPr/>
          </p:nvSpPr>
          <p:spPr bwMode="auto">
            <a:xfrm rot="19800000">
              <a:off x="6649839" y="320744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71B40D4D-FEC3-C797-130A-6AF2704C9CA7}"/>
                </a:ext>
              </a:extLst>
            </p:cNvPr>
            <p:cNvSpPr/>
            <p:nvPr/>
          </p:nvSpPr>
          <p:spPr bwMode="auto">
            <a:xfrm>
              <a:off x="5925889" y="4670106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 295">
              <a:extLst>
                <a:ext uri="{FF2B5EF4-FFF2-40B4-BE49-F238E27FC236}">
                  <a16:creationId xmlns:a16="http://schemas.microsoft.com/office/drawing/2014/main" id="{C85788E8-1D85-E601-6E66-BED2D8C20B77}"/>
                </a:ext>
              </a:extLst>
            </p:cNvPr>
            <p:cNvSpPr/>
            <p:nvPr/>
          </p:nvSpPr>
          <p:spPr bwMode="auto">
            <a:xfrm>
              <a:off x="6036404" y="4306023"/>
              <a:ext cx="275603" cy="361844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296">
              <a:extLst>
                <a:ext uri="{FF2B5EF4-FFF2-40B4-BE49-F238E27FC236}">
                  <a16:creationId xmlns:a16="http://schemas.microsoft.com/office/drawing/2014/main" id="{C52930A7-ED3A-08C8-6FA2-22B263E40DEF}"/>
                </a:ext>
              </a:extLst>
            </p:cNvPr>
            <p:cNvSpPr/>
            <p:nvPr/>
          </p:nvSpPr>
          <p:spPr bwMode="auto">
            <a:xfrm flipH="1">
              <a:off x="6312004" y="4306023"/>
              <a:ext cx="275603" cy="361844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097AD81B-1FDF-B55D-BF83-ED6A436C0956}"/>
                </a:ext>
              </a:extLst>
            </p:cNvPr>
            <p:cNvSpPr/>
            <p:nvPr/>
          </p:nvSpPr>
          <p:spPr bwMode="auto">
            <a:xfrm>
              <a:off x="5755437" y="3949945"/>
              <a:ext cx="1113134" cy="608897"/>
            </a:xfrm>
            <a:prstGeom prst="trapezoid">
              <a:avLst>
                <a:gd name="adj" fmla="val 34296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片側の 2 つの角を丸めた四角形 298">
              <a:extLst>
                <a:ext uri="{FF2B5EF4-FFF2-40B4-BE49-F238E27FC236}">
                  <a16:creationId xmlns:a16="http://schemas.microsoft.com/office/drawing/2014/main" id="{D341C41F-E94C-11F0-E9F6-3DBA8ED917AD}"/>
                </a:ext>
              </a:extLst>
            </p:cNvPr>
            <p:cNvSpPr/>
            <p:nvPr/>
          </p:nvSpPr>
          <p:spPr bwMode="auto">
            <a:xfrm>
              <a:off x="5889875" y="3275709"/>
              <a:ext cx="844260" cy="7837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涙形 64">
              <a:extLst>
                <a:ext uri="{FF2B5EF4-FFF2-40B4-BE49-F238E27FC236}">
                  <a16:creationId xmlns:a16="http://schemas.microsoft.com/office/drawing/2014/main" id="{3EF256E2-9141-5643-17BD-954DDEFD7A08}"/>
                </a:ext>
              </a:extLst>
            </p:cNvPr>
            <p:cNvSpPr/>
            <p:nvPr/>
          </p:nvSpPr>
          <p:spPr bwMode="auto">
            <a:xfrm flipH="1">
              <a:off x="6312005" y="4670106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片側の 2 つの角を丸めた四角形 300">
              <a:extLst>
                <a:ext uri="{FF2B5EF4-FFF2-40B4-BE49-F238E27FC236}">
                  <a16:creationId xmlns:a16="http://schemas.microsoft.com/office/drawing/2014/main" id="{E27BFB77-F869-BD18-3EFB-74497FC4FC75}"/>
                </a:ext>
              </a:extLst>
            </p:cNvPr>
            <p:cNvSpPr/>
            <p:nvPr/>
          </p:nvSpPr>
          <p:spPr bwMode="auto">
            <a:xfrm>
              <a:off x="5965053" y="4061385"/>
              <a:ext cx="690758" cy="48119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円/楕円 304">
              <a:extLst>
                <a:ext uri="{FF2B5EF4-FFF2-40B4-BE49-F238E27FC236}">
                  <a16:creationId xmlns:a16="http://schemas.microsoft.com/office/drawing/2014/main" id="{B8270584-5184-EA54-F9FA-03CF4EA95426}"/>
                </a:ext>
              </a:extLst>
            </p:cNvPr>
            <p:cNvSpPr/>
            <p:nvPr/>
          </p:nvSpPr>
          <p:spPr bwMode="auto">
            <a:xfrm>
              <a:off x="5994377" y="4737074"/>
              <a:ext cx="77968" cy="779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305">
              <a:extLst>
                <a:ext uri="{FF2B5EF4-FFF2-40B4-BE49-F238E27FC236}">
                  <a16:creationId xmlns:a16="http://schemas.microsoft.com/office/drawing/2014/main" id="{0CE730BB-88D0-0F9D-7D73-2841C3B5381E}"/>
                </a:ext>
              </a:extLst>
            </p:cNvPr>
            <p:cNvSpPr/>
            <p:nvPr/>
          </p:nvSpPr>
          <p:spPr bwMode="auto">
            <a:xfrm>
              <a:off x="6553164" y="4737074"/>
              <a:ext cx="77968" cy="779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角丸四角形 559">
              <a:extLst>
                <a:ext uri="{FF2B5EF4-FFF2-40B4-BE49-F238E27FC236}">
                  <a16:creationId xmlns:a16="http://schemas.microsoft.com/office/drawing/2014/main" id="{142AF8BA-685B-E656-2AA3-FFB8254F02D0}"/>
                </a:ext>
              </a:extLst>
            </p:cNvPr>
            <p:cNvSpPr/>
            <p:nvPr/>
          </p:nvSpPr>
          <p:spPr bwMode="auto">
            <a:xfrm rot="11514119" flipH="1">
              <a:off x="6132558" y="3940973"/>
              <a:ext cx="364571" cy="3814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台形 441">
              <a:extLst>
                <a:ext uri="{FF2B5EF4-FFF2-40B4-BE49-F238E27FC236}">
                  <a16:creationId xmlns:a16="http://schemas.microsoft.com/office/drawing/2014/main" id="{34A5677D-2E83-DCD3-198E-A29C2465C1C3}"/>
                </a:ext>
              </a:extLst>
            </p:cNvPr>
            <p:cNvSpPr/>
            <p:nvPr/>
          </p:nvSpPr>
          <p:spPr bwMode="auto">
            <a:xfrm rot="12600000" flipH="1">
              <a:off x="6346765" y="3609345"/>
              <a:ext cx="311053" cy="39992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342">
              <a:extLst>
                <a:ext uri="{FF2B5EF4-FFF2-40B4-BE49-F238E27FC236}">
                  <a16:creationId xmlns:a16="http://schemas.microsoft.com/office/drawing/2014/main" id="{14CF5290-91D7-5A40-B896-0A8D328F0760}"/>
                </a:ext>
              </a:extLst>
            </p:cNvPr>
            <p:cNvSpPr/>
            <p:nvPr/>
          </p:nvSpPr>
          <p:spPr bwMode="auto">
            <a:xfrm flipH="1">
              <a:off x="6679002" y="2885232"/>
              <a:ext cx="384855" cy="39607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343">
              <a:extLst>
                <a:ext uri="{FF2B5EF4-FFF2-40B4-BE49-F238E27FC236}">
                  <a16:creationId xmlns:a16="http://schemas.microsoft.com/office/drawing/2014/main" id="{F8F8CF8D-35D0-1163-7CAD-BB2376B8A8D8}"/>
                </a:ext>
              </a:extLst>
            </p:cNvPr>
            <p:cNvSpPr/>
            <p:nvPr/>
          </p:nvSpPr>
          <p:spPr bwMode="auto">
            <a:xfrm flipH="1">
              <a:off x="6757346" y="2976197"/>
              <a:ext cx="189929" cy="214145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340">
              <a:extLst>
                <a:ext uri="{FF2B5EF4-FFF2-40B4-BE49-F238E27FC236}">
                  <a16:creationId xmlns:a16="http://schemas.microsoft.com/office/drawing/2014/main" id="{7B73A627-1640-A4A8-1E1C-8D748F18C20E}"/>
                </a:ext>
              </a:extLst>
            </p:cNvPr>
            <p:cNvSpPr/>
            <p:nvPr/>
          </p:nvSpPr>
          <p:spPr bwMode="auto">
            <a:xfrm>
              <a:off x="5561039" y="2885232"/>
              <a:ext cx="384855" cy="39607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341">
              <a:extLst>
                <a:ext uri="{FF2B5EF4-FFF2-40B4-BE49-F238E27FC236}">
                  <a16:creationId xmlns:a16="http://schemas.microsoft.com/office/drawing/2014/main" id="{5B2D3D73-6D9E-ABB5-449E-74FAE1B1B523}"/>
                </a:ext>
              </a:extLst>
            </p:cNvPr>
            <p:cNvSpPr/>
            <p:nvPr/>
          </p:nvSpPr>
          <p:spPr bwMode="auto">
            <a:xfrm>
              <a:off x="5677621" y="2976197"/>
              <a:ext cx="189929" cy="214145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303">
              <a:extLst>
                <a:ext uri="{FF2B5EF4-FFF2-40B4-BE49-F238E27FC236}">
                  <a16:creationId xmlns:a16="http://schemas.microsoft.com/office/drawing/2014/main" id="{0E6E162E-F3BE-DE55-AA12-B1836908AE32}"/>
                </a:ext>
              </a:extLst>
            </p:cNvPr>
            <p:cNvSpPr/>
            <p:nvPr/>
          </p:nvSpPr>
          <p:spPr bwMode="auto">
            <a:xfrm>
              <a:off x="5755718" y="2414748"/>
              <a:ext cx="1112577" cy="111257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台形 124">
              <a:extLst>
                <a:ext uri="{FF2B5EF4-FFF2-40B4-BE49-F238E27FC236}">
                  <a16:creationId xmlns:a16="http://schemas.microsoft.com/office/drawing/2014/main" id="{F89FE2D2-398D-8157-2692-1595FF8D1889}"/>
                </a:ext>
              </a:extLst>
            </p:cNvPr>
            <p:cNvSpPr/>
            <p:nvPr/>
          </p:nvSpPr>
          <p:spPr bwMode="auto">
            <a:xfrm>
              <a:off x="5628934" y="2295277"/>
              <a:ext cx="1366144" cy="633496"/>
            </a:xfrm>
            <a:prstGeom prst="trapezoid">
              <a:avLst>
                <a:gd name="adj" fmla="val 65513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" name="アーチ 125">
              <a:extLst>
                <a:ext uri="{FF2B5EF4-FFF2-40B4-BE49-F238E27FC236}">
                  <a16:creationId xmlns:a16="http://schemas.microsoft.com/office/drawing/2014/main" id="{ECE3345F-F3D9-AFBE-AF73-8131ECBAC247}"/>
                </a:ext>
              </a:extLst>
            </p:cNvPr>
            <p:cNvSpPr/>
            <p:nvPr/>
          </p:nvSpPr>
          <p:spPr bwMode="auto">
            <a:xfrm>
              <a:off x="6162641" y="3099990"/>
              <a:ext cx="292558" cy="29255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アーチ 126">
              <a:extLst>
                <a:ext uri="{FF2B5EF4-FFF2-40B4-BE49-F238E27FC236}">
                  <a16:creationId xmlns:a16="http://schemas.microsoft.com/office/drawing/2014/main" id="{28C3E370-4E54-2298-73F0-5C750E4ECD92}"/>
                </a:ext>
              </a:extLst>
            </p:cNvPr>
            <p:cNvSpPr/>
            <p:nvPr/>
          </p:nvSpPr>
          <p:spPr bwMode="auto">
            <a:xfrm rot="10800000">
              <a:off x="5860570" y="2989140"/>
              <a:ext cx="388617" cy="29255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アーチ 159">
              <a:extLst>
                <a:ext uri="{FF2B5EF4-FFF2-40B4-BE49-F238E27FC236}">
                  <a16:creationId xmlns:a16="http://schemas.microsoft.com/office/drawing/2014/main" id="{A2A95C18-4D4D-26C2-65D7-34815A2EC815}"/>
                </a:ext>
              </a:extLst>
            </p:cNvPr>
            <p:cNvSpPr/>
            <p:nvPr/>
          </p:nvSpPr>
          <p:spPr bwMode="auto">
            <a:xfrm rot="10800000">
              <a:off x="6383619" y="2989140"/>
              <a:ext cx="388617" cy="29255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41D77FE2-5357-D9A9-DA20-F8E8FC725EC8}"/>
                </a:ext>
              </a:extLst>
            </p:cNvPr>
            <p:cNvGrpSpPr/>
            <p:nvPr/>
          </p:nvGrpSpPr>
          <p:grpSpPr>
            <a:xfrm rot="20745095">
              <a:off x="5400671" y="3178235"/>
              <a:ext cx="670884" cy="869864"/>
              <a:chOff x="2831232" y="3154484"/>
              <a:chExt cx="670884" cy="869864"/>
            </a:xfrm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B60D5F0E-1E66-8C60-F9AE-4D1671EB226D}"/>
                  </a:ext>
                </a:extLst>
              </p:cNvPr>
              <p:cNvGrpSpPr/>
              <p:nvPr/>
            </p:nvGrpSpPr>
            <p:grpSpPr>
              <a:xfrm rot="21249054">
                <a:off x="2831232" y="3154484"/>
                <a:ext cx="670884" cy="752216"/>
                <a:chOff x="3535136" y="5569681"/>
                <a:chExt cx="1287973" cy="1435129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57999BE9-6FAC-DFE3-D586-35CC59855B74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E57BF223-983F-722E-BCC5-DFDEB6B22556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67" name="四角形: 角を丸くする 89">
                    <a:extLst>
                      <a:ext uri="{FF2B5EF4-FFF2-40B4-BE49-F238E27FC236}">
                        <a16:creationId xmlns:a16="http://schemas.microsoft.com/office/drawing/2014/main" id="{92D3BB70-F40D-3E46-FA1A-DA0437F40D9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8" name="四角形: 角を丸くする 148">
                    <a:extLst>
                      <a:ext uri="{FF2B5EF4-FFF2-40B4-BE49-F238E27FC236}">
                        <a16:creationId xmlns:a16="http://schemas.microsoft.com/office/drawing/2014/main" id="{EDDE4E48-D197-C963-2509-58568B45D3D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9" name="四角形: 角を丸くする 149">
                    <a:extLst>
                      <a:ext uri="{FF2B5EF4-FFF2-40B4-BE49-F238E27FC236}">
                        <a16:creationId xmlns:a16="http://schemas.microsoft.com/office/drawing/2014/main" id="{FD599FB9-7C90-C982-79FC-35C6DBA0D9A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0" name="四角形: 角を丸くする 150">
                    <a:extLst>
                      <a:ext uri="{FF2B5EF4-FFF2-40B4-BE49-F238E27FC236}">
                        <a16:creationId xmlns:a16="http://schemas.microsoft.com/office/drawing/2014/main" id="{A213E352-16DD-5AB9-27C6-2D5DF71EEE55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D1F97A8D-2E2F-BA66-2CA3-295FCF5FC3B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64" name="四角形: 上の 2 つの角を丸める 163">
                <a:extLst>
                  <a:ext uri="{FF2B5EF4-FFF2-40B4-BE49-F238E27FC236}">
                    <a16:creationId xmlns:a16="http://schemas.microsoft.com/office/drawing/2014/main" id="{ED320FE0-427D-8F4D-96F5-84D66807AB2A}"/>
                  </a:ext>
                </a:extLst>
              </p:cNvPr>
              <p:cNvSpPr/>
              <p:nvPr/>
            </p:nvSpPr>
            <p:spPr bwMode="auto">
              <a:xfrm rot="9900000">
                <a:off x="3149507" y="3521827"/>
                <a:ext cx="240790" cy="502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80C78C95-D371-2B8A-E308-F8F8844556FD}"/>
              </a:ext>
            </a:extLst>
          </p:cNvPr>
          <p:cNvGrpSpPr/>
          <p:nvPr/>
        </p:nvGrpSpPr>
        <p:grpSpPr>
          <a:xfrm flipH="1">
            <a:off x="299964" y="6364997"/>
            <a:ext cx="2039175" cy="3265823"/>
            <a:chOff x="7763633" y="2291833"/>
            <a:chExt cx="1649894" cy="2642373"/>
          </a:xfrm>
        </p:grpSpPr>
        <p:sp>
          <p:nvSpPr>
            <p:cNvPr id="173" name="涙形 64">
              <a:extLst>
                <a:ext uri="{FF2B5EF4-FFF2-40B4-BE49-F238E27FC236}">
                  <a16:creationId xmlns:a16="http://schemas.microsoft.com/office/drawing/2014/main" id="{8D60FE5E-D97E-1D3C-47F9-4B11CE380FF9}"/>
                </a:ext>
              </a:extLst>
            </p:cNvPr>
            <p:cNvSpPr/>
            <p:nvPr/>
          </p:nvSpPr>
          <p:spPr bwMode="auto">
            <a:xfrm>
              <a:off x="8175066" y="4681600"/>
              <a:ext cx="388684" cy="252606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涙形 64">
              <a:extLst>
                <a:ext uri="{FF2B5EF4-FFF2-40B4-BE49-F238E27FC236}">
                  <a16:creationId xmlns:a16="http://schemas.microsoft.com/office/drawing/2014/main" id="{DDD93497-D5B9-156E-EFB0-90EE3B60E60A}"/>
                </a:ext>
              </a:extLst>
            </p:cNvPr>
            <p:cNvSpPr/>
            <p:nvPr/>
          </p:nvSpPr>
          <p:spPr bwMode="auto">
            <a:xfrm flipH="1">
              <a:off x="8716607" y="4681600"/>
              <a:ext cx="388684" cy="252606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304">
              <a:extLst>
                <a:ext uri="{FF2B5EF4-FFF2-40B4-BE49-F238E27FC236}">
                  <a16:creationId xmlns:a16="http://schemas.microsoft.com/office/drawing/2014/main" id="{EDA3D007-77FE-9109-B06A-D3EE0F6973E8}"/>
                </a:ext>
              </a:extLst>
            </p:cNvPr>
            <p:cNvSpPr/>
            <p:nvPr/>
          </p:nvSpPr>
          <p:spPr bwMode="auto">
            <a:xfrm>
              <a:off x="8256174" y="4749014"/>
              <a:ext cx="78487" cy="784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305">
              <a:extLst>
                <a:ext uri="{FF2B5EF4-FFF2-40B4-BE49-F238E27FC236}">
                  <a16:creationId xmlns:a16="http://schemas.microsoft.com/office/drawing/2014/main" id="{914BBF03-9CEA-5EB5-E57F-BF167305E4FF}"/>
                </a:ext>
              </a:extLst>
            </p:cNvPr>
            <p:cNvSpPr/>
            <p:nvPr/>
          </p:nvSpPr>
          <p:spPr bwMode="auto">
            <a:xfrm>
              <a:off x="8959369" y="4749014"/>
              <a:ext cx="78487" cy="784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 124">
              <a:extLst>
                <a:ext uri="{FF2B5EF4-FFF2-40B4-BE49-F238E27FC236}">
                  <a16:creationId xmlns:a16="http://schemas.microsoft.com/office/drawing/2014/main" id="{F813E4E7-B027-7B6B-2A4D-25C27ABD1A59}"/>
                </a:ext>
              </a:extLst>
            </p:cNvPr>
            <p:cNvSpPr/>
            <p:nvPr/>
          </p:nvSpPr>
          <p:spPr bwMode="auto">
            <a:xfrm rot="10800000" flipH="1">
              <a:off x="8254137" y="4301689"/>
              <a:ext cx="340741" cy="40992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 125">
              <a:extLst>
                <a:ext uri="{FF2B5EF4-FFF2-40B4-BE49-F238E27FC236}">
                  <a16:creationId xmlns:a16="http://schemas.microsoft.com/office/drawing/2014/main" id="{D7B810FD-B23D-0429-2185-6F26ADC62204}"/>
                </a:ext>
              </a:extLst>
            </p:cNvPr>
            <p:cNvSpPr/>
            <p:nvPr/>
          </p:nvSpPr>
          <p:spPr bwMode="auto">
            <a:xfrm rot="10800000">
              <a:off x="8681021" y="4301688"/>
              <a:ext cx="340739" cy="40992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C935995C-5940-D296-3A58-14034662E1CF}"/>
                </a:ext>
              </a:extLst>
            </p:cNvPr>
            <p:cNvGrpSpPr/>
            <p:nvPr/>
          </p:nvGrpSpPr>
          <p:grpSpPr>
            <a:xfrm flipH="1">
              <a:off x="9026113" y="2885710"/>
              <a:ext cx="387414" cy="398710"/>
              <a:chOff x="8472560" y="1251585"/>
              <a:chExt cx="225670" cy="232250"/>
            </a:xfrm>
          </p:grpSpPr>
          <p:sp>
            <p:nvSpPr>
              <p:cNvPr id="206" name="円/楕円 342">
                <a:extLst>
                  <a:ext uri="{FF2B5EF4-FFF2-40B4-BE49-F238E27FC236}">
                    <a16:creationId xmlns:a16="http://schemas.microsoft.com/office/drawing/2014/main" id="{80B35B8B-71F1-2313-546B-D6AC89A7C4B7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円/楕円 343">
                <a:extLst>
                  <a:ext uri="{FF2B5EF4-FFF2-40B4-BE49-F238E27FC236}">
                    <a16:creationId xmlns:a16="http://schemas.microsoft.com/office/drawing/2014/main" id="{C2815507-D929-5CAA-E436-25295CA1C1DA}"/>
                  </a:ext>
                </a:extLst>
              </p:cNvPr>
              <p:cNvSpPr/>
              <p:nvPr/>
            </p:nvSpPr>
            <p:spPr bwMode="auto">
              <a:xfrm>
                <a:off x="851289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DB592C9F-A472-3DD2-B173-D0F3A4FFAAD3}"/>
                </a:ext>
              </a:extLst>
            </p:cNvPr>
            <p:cNvGrpSpPr/>
            <p:nvPr/>
          </p:nvGrpSpPr>
          <p:grpSpPr>
            <a:xfrm>
              <a:off x="7900709" y="2885710"/>
              <a:ext cx="387414" cy="398710"/>
              <a:chOff x="8472558" y="1251585"/>
              <a:chExt cx="225670" cy="232250"/>
            </a:xfrm>
          </p:grpSpPr>
          <p:sp>
            <p:nvSpPr>
              <p:cNvPr id="204" name="円/楕円 340">
                <a:extLst>
                  <a:ext uri="{FF2B5EF4-FFF2-40B4-BE49-F238E27FC236}">
                    <a16:creationId xmlns:a16="http://schemas.microsoft.com/office/drawing/2014/main" id="{AEF7921A-D284-158C-A279-9E9F8031CFA0}"/>
                  </a:ext>
                </a:extLst>
              </p:cNvPr>
              <p:cNvSpPr/>
              <p:nvPr/>
            </p:nvSpPr>
            <p:spPr bwMode="auto">
              <a:xfrm>
                <a:off x="8472558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円/楕円 341">
                <a:extLst>
                  <a:ext uri="{FF2B5EF4-FFF2-40B4-BE49-F238E27FC236}">
                    <a16:creationId xmlns:a16="http://schemas.microsoft.com/office/drawing/2014/main" id="{3C500733-8702-CB05-153C-A90FE87594E5}"/>
                  </a:ext>
                </a:extLst>
              </p:cNvPr>
              <p:cNvSpPr/>
              <p:nvPr/>
            </p:nvSpPr>
            <p:spPr bwMode="auto">
              <a:xfrm>
                <a:off x="8512682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" name="片側の 2 つの角を丸めた四角形 129">
              <a:extLst>
                <a:ext uri="{FF2B5EF4-FFF2-40B4-BE49-F238E27FC236}">
                  <a16:creationId xmlns:a16="http://schemas.microsoft.com/office/drawing/2014/main" id="{E221796F-7359-1930-C0BD-80EF0C32BABC}"/>
                </a:ext>
              </a:extLst>
            </p:cNvPr>
            <p:cNvSpPr/>
            <p:nvPr/>
          </p:nvSpPr>
          <p:spPr bwMode="auto">
            <a:xfrm>
              <a:off x="8231737" y="3277930"/>
              <a:ext cx="849874" cy="78898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片側の 2 つの角を丸めた四角形 130">
              <a:extLst>
                <a:ext uri="{FF2B5EF4-FFF2-40B4-BE49-F238E27FC236}">
                  <a16:creationId xmlns:a16="http://schemas.microsoft.com/office/drawing/2014/main" id="{D7A62942-2A03-6CBE-A35C-F1FE054B07F0}"/>
                </a:ext>
              </a:extLst>
            </p:cNvPr>
            <p:cNvSpPr/>
            <p:nvPr/>
          </p:nvSpPr>
          <p:spPr bwMode="auto">
            <a:xfrm>
              <a:off x="8261610" y="4068832"/>
              <a:ext cx="786961" cy="527814"/>
            </a:xfrm>
            <a:prstGeom prst="round2SameRect">
              <a:avLst>
                <a:gd name="adj1" fmla="val 0"/>
                <a:gd name="adj2" fmla="val 5000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" name="片側の 2 つの角を丸めた四角形 131">
              <a:extLst>
                <a:ext uri="{FF2B5EF4-FFF2-40B4-BE49-F238E27FC236}">
                  <a16:creationId xmlns:a16="http://schemas.microsoft.com/office/drawing/2014/main" id="{2E8B0363-4725-33EF-38B0-0F1296684041}"/>
                </a:ext>
              </a:extLst>
            </p:cNvPr>
            <p:cNvSpPr/>
            <p:nvPr/>
          </p:nvSpPr>
          <p:spPr bwMode="auto">
            <a:xfrm>
              <a:off x="8328020" y="4071883"/>
              <a:ext cx="654140" cy="459309"/>
            </a:xfrm>
            <a:prstGeom prst="round2SameRect">
              <a:avLst>
                <a:gd name="adj1" fmla="val 0"/>
                <a:gd name="adj2" fmla="val 47213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円/楕円 303">
              <a:extLst>
                <a:ext uri="{FF2B5EF4-FFF2-40B4-BE49-F238E27FC236}">
                  <a16:creationId xmlns:a16="http://schemas.microsoft.com/office/drawing/2014/main" id="{DD4A489D-4A9B-6B24-DC1F-497642AE4EE1}"/>
                </a:ext>
              </a:extLst>
            </p:cNvPr>
            <p:cNvSpPr/>
            <p:nvPr/>
          </p:nvSpPr>
          <p:spPr bwMode="auto">
            <a:xfrm>
              <a:off x="8096688" y="2412099"/>
              <a:ext cx="1119976" cy="111997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台形 184">
              <a:extLst>
                <a:ext uri="{FF2B5EF4-FFF2-40B4-BE49-F238E27FC236}">
                  <a16:creationId xmlns:a16="http://schemas.microsoft.com/office/drawing/2014/main" id="{C87C025B-A9CA-DF46-AFE6-C1DA3E1A1C3F}"/>
                </a:ext>
              </a:extLst>
            </p:cNvPr>
            <p:cNvSpPr/>
            <p:nvPr/>
          </p:nvSpPr>
          <p:spPr bwMode="auto">
            <a:xfrm>
              <a:off x="7969061" y="2291833"/>
              <a:ext cx="1375228" cy="637709"/>
            </a:xfrm>
            <a:prstGeom prst="trapezoid">
              <a:avLst>
                <a:gd name="adj" fmla="val 65513"/>
              </a:avLst>
            </a:prstGeom>
            <a:pattFill prst="plaid">
              <a:fgClr>
                <a:srgbClr val="0070C0"/>
              </a:fgClr>
              <a:bgClr>
                <a:srgbClr val="002060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" name="アーチ 185">
              <a:extLst>
                <a:ext uri="{FF2B5EF4-FFF2-40B4-BE49-F238E27FC236}">
                  <a16:creationId xmlns:a16="http://schemas.microsoft.com/office/drawing/2014/main" id="{4B66588D-6F4D-4155-231B-6E432B30E8FC}"/>
                </a:ext>
              </a:extLst>
            </p:cNvPr>
            <p:cNvSpPr/>
            <p:nvPr/>
          </p:nvSpPr>
          <p:spPr bwMode="auto">
            <a:xfrm>
              <a:off x="8506318" y="3101898"/>
              <a:ext cx="294505" cy="294505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アーチ 186">
              <a:extLst>
                <a:ext uri="{FF2B5EF4-FFF2-40B4-BE49-F238E27FC236}">
                  <a16:creationId xmlns:a16="http://schemas.microsoft.com/office/drawing/2014/main" id="{157CE3AD-347C-941D-6CC0-1B1E53C444AB}"/>
                </a:ext>
              </a:extLst>
            </p:cNvPr>
            <p:cNvSpPr/>
            <p:nvPr/>
          </p:nvSpPr>
          <p:spPr bwMode="auto">
            <a:xfrm rot="10800000">
              <a:off x="8202238" y="3008617"/>
              <a:ext cx="391200" cy="294505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アーチ 187">
              <a:extLst>
                <a:ext uri="{FF2B5EF4-FFF2-40B4-BE49-F238E27FC236}">
                  <a16:creationId xmlns:a16="http://schemas.microsoft.com/office/drawing/2014/main" id="{F523F977-5EFF-C974-831D-FBA0949AB609}"/>
                </a:ext>
              </a:extLst>
            </p:cNvPr>
            <p:cNvSpPr/>
            <p:nvPr/>
          </p:nvSpPr>
          <p:spPr bwMode="auto">
            <a:xfrm rot="10800000">
              <a:off x="8728766" y="3008617"/>
              <a:ext cx="391200" cy="294505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123E5846-59D7-E805-11FE-C14CF0E78771}"/>
                </a:ext>
              </a:extLst>
            </p:cNvPr>
            <p:cNvGrpSpPr/>
            <p:nvPr/>
          </p:nvGrpSpPr>
          <p:grpSpPr>
            <a:xfrm>
              <a:off x="9003546" y="4134329"/>
              <a:ext cx="121444" cy="381000"/>
              <a:chOff x="2557462" y="3967163"/>
              <a:chExt cx="227553" cy="766762"/>
            </a:xfrm>
          </p:grpSpPr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3AA1839-FF35-A3F0-FF09-92D83E4951B1}"/>
                  </a:ext>
                </a:extLst>
              </p:cNvPr>
              <p:cNvSpPr/>
              <p:nvPr/>
            </p:nvSpPr>
            <p:spPr bwMode="auto">
              <a:xfrm>
                <a:off x="2566668" y="4064761"/>
                <a:ext cx="160875" cy="544981"/>
              </a:xfrm>
              <a:custGeom>
                <a:avLst/>
                <a:gdLst>
                  <a:gd name="connsiteX0" fmla="*/ 43425 w 180490"/>
                  <a:gd name="connsiteY0" fmla="*/ 0 h 670071"/>
                  <a:gd name="connsiteX1" fmla="*/ 177263 w 180490"/>
                  <a:gd name="connsiteY1" fmla="*/ 0 h 670071"/>
                  <a:gd name="connsiteX2" fmla="*/ 177263 w 180490"/>
                  <a:gd name="connsiteY2" fmla="*/ 432407 h 670071"/>
                  <a:gd name="connsiteX3" fmla="*/ 179826 w 180490"/>
                  <a:gd name="connsiteY3" fmla="*/ 439855 h 670071"/>
                  <a:gd name="connsiteX4" fmla="*/ 178086 w 180490"/>
                  <a:gd name="connsiteY4" fmla="*/ 467623 h 670071"/>
                  <a:gd name="connsiteX5" fmla="*/ 137758 w 180490"/>
                  <a:gd name="connsiteY5" fmla="*/ 618124 h 670071"/>
                  <a:gd name="connsiteX6" fmla="*/ 51947 w 180490"/>
                  <a:gd name="connsiteY6" fmla="*/ 667667 h 670071"/>
                  <a:gd name="connsiteX7" fmla="*/ 51948 w 180490"/>
                  <a:gd name="connsiteY7" fmla="*/ 667666 h 670071"/>
                  <a:gd name="connsiteX8" fmla="*/ 2404 w 180490"/>
                  <a:gd name="connsiteY8" fmla="*/ 581855 h 670071"/>
                  <a:gd name="connsiteX9" fmla="*/ 42730 w 180490"/>
                  <a:gd name="connsiteY9" fmla="*/ 431355 h 670071"/>
                  <a:gd name="connsiteX10" fmla="*/ 43425 w 180490"/>
                  <a:gd name="connsiteY10" fmla="*/ 429957 h 67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490" h="670071">
                    <a:moveTo>
                      <a:pt x="43425" y="0"/>
                    </a:moveTo>
                    <a:lnTo>
                      <a:pt x="177263" y="0"/>
                    </a:lnTo>
                    <a:lnTo>
                      <a:pt x="177263" y="432407"/>
                    </a:lnTo>
                    <a:lnTo>
                      <a:pt x="179826" y="439855"/>
                    </a:lnTo>
                    <a:cubicBezTo>
                      <a:pt x="181081" y="448869"/>
                      <a:pt x="180590" y="458279"/>
                      <a:pt x="178086" y="467623"/>
                    </a:cubicBezTo>
                    <a:cubicBezTo>
                      <a:pt x="164644" y="517790"/>
                      <a:pt x="151201" y="567956"/>
                      <a:pt x="137758" y="618124"/>
                    </a:cubicBezTo>
                    <a:cubicBezTo>
                      <a:pt x="127743" y="655501"/>
                      <a:pt x="89324" y="677682"/>
                      <a:pt x="51947" y="667667"/>
                    </a:cubicBezTo>
                    <a:lnTo>
                      <a:pt x="51948" y="667666"/>
                    </a:lnTo>
                    <a:cubicBezTo>
                      <a:pt x="14570" y="657651"/>
                      <a:pt x="-7611" y="619232"/>
                      <a:pt x="2404" y="581855"/>
                    </a:cubicBezTo>
                    <a:lnTo>
                      <a:pt x="42730" y="431355"/>
                    </a:lnTo>
                    <a:lnTo>
                      <a:pt x="43425" y="429957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4B471DB-E892-83CC-F519-6FD49AFA0987}"/>
                  </a:ext>
                </a:extLst>
              </p:cNvPr>
              <p:cNvSpPr/>
              <p:nvPr/>
            </p:nvSpPr>
            <p:spPr bwMode="auto">
              <a:xfrm>
                <a:off x="2590802" y="4081463"/>
                <a:ext cx="160876" cy="585787"/>
              </a:xfrm>
              <a:custGeom>
                <a:avLst/>
                <a:gdLst>
                  <a:gd name="connsiteX0" fmla="*/ 43425 w 180490"/>
                  <a:gd name="connsiteY0" fmla="*/ 0 h 670071"/>
                  <a:gd name="connsiteX1" fmla="*/ 177263 w 180490"/>
                  <a:gd name="connsiteY1" fmla="*/ 0 h 670071"/>
                  <a:gd name="connsiteX2" fmla="*/ 177263 w 180490"/>
                  <a:gd name="connsiteY2" fmla="*/ 432407 h 670071"/>
                  <a:gd name="connsiteX3" fmla="*/ 179826 w 180490"/>
                  <a:gd name="connsiteY3" fmla="*/ 439855 h 670071"/>
                  <a:gd name="connsiteX4" fmla="*/ 178086 w 180490"/>
                  <a:gd name="connsiteY4" fmla="*/ 467623 h 670071"/>
                  <a:gd name="connsiteX5" fmla="*/ 137758 w 180490"/>
                  <a:gd name="connsiteY5" fmla="*/ 618124 h 670071"/>
                  <a:gd name="connsiteX6" fmla="*/ 51947 w 180490"/>
                  <a:gd name="connsiteY6" fmla="*/ 667667 h 670071"/>
                  <a:gd name="connsiteX7" fmla="*/ 51948 w 180490"/>
                  <a:gd name="connsiteY7" fmla="*/ 667666 h 670071"/>
                  <a:gd name="connsiteX8" fmla="*/ 2404 w 180490"/>
                  <a:gd name="connsiteY8" fmla="*/ 581855 h 670071"/>
                  <a:gd name="connsiteX9" fmla="*/ 42730 w 180490"/>
                  <a:gd name="connsiteY9" fmla="*/ 431355 h 670071"/>
                  <a:gd name="connsiteX10" fmla="*/ 43425 w 180490"/>
                  <a:gd name="connsiteY10" fmla="*/ 429957 h 67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490" h="670071">
                    <a:moveTo>
                      <a:pt x="43425" y="0"/>
                    </a:moveTo>
                    <a:lnTo>
                      <a:pt x="177263" y="0"/>
                    </a:lnTo>
                    <a:lnTo>
                      <a:pt x="177263" y="432407"/>
                    </a:lnTo>
                    <a:lnTo>
                      <a:pt x="179826" y="439855"/>
                    </a:lnTo>
                    <a:cubicBezTo>
                      <a:pt x="181081" y="448869"/>
                      <a:pt x="180590" y="458279"/>
                      <a:pt x="178086" y="467623"/>
                    </a:cubicBezTo>
                    <a:cubicBezTo>
                      <a:pt x="164644" y="517790"/>
                      <a:pt x="151201" y="567956"/>
                      <a:pt x="137758" y="618124"/>
                    </a:cubicBezTo>
                    <a:cubicBezTo>
                      <a:pt x="127743" y="655501"/>
                      <a:pt x="89324" y="677682"/>
                      <a:pt x="51947" y="667667"/>
                    </a:cubicBezTo>
                    <a:lnTo>
                      <a:pt x="51948" y="667666"/>
                    </a:lnTo>
                    <a:cubicBezTo>
                      <a:pt x="14570" y="657651"/>
                      <a:pt x="-7611" y="619232"/>
                      <a:pt x="2404" y="581855"/>
                    </a:cubicBezTo>
                    <a:lnTo>
                      <a:pt x="42730" y="431355"/>
                    </a:lnTo>
                    <a:lnTo>
                      <a:pt x="43425" y="429957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A9AE4DCB-E667-B399-37ED-6AECF58DC0F4}"/>
                  </a:ext>
                </a:extLst>
              </p:cNvPr>
              <p:cNvSpPr/>
              <p:nvPr/>
            </p:nvSpPr>
            <p:spPr bwMode="auto">
              <a:xfrm>
                <a:off x="2624139" y="4148138"/>
                <a:ext cx="160876" cy="585787"/>
              </a:xfrm>
              <a:custGeom>
                <a:avLst/>
                <a:gdLst>
                  <a:gd name="connsiteX0" fmla="*/ 43425 w 180490"/>
                  <a:gd name="connsiteY0" fmla="*/ 0 h 670071"/>
                  <a:gd name="connsiteX1" fmla="*/ 177263 w 180490"/>
                  <a:gd name="connsiteY1" fmla="*/ 0 h 670071"/>
                  <a:gd name="connsiteX2" fmla="*/ 177263 w 180490"/>
                  <a:gd name="connsiteY2" fmla="*/ 432407 h 670071"/>
                  <a:gd name="connsiteX3" fmla="*/ 179826 w 180490"/>
                  <a:gd name="connsiteY3" fmla="*/ 439855 h 670071"/>
                  <a:gd name="connsiteX4" fmla="*/ 178086 w 180490"/>
                  <a:gd name="connsiteY4" fmla="*/ 467623 h 670071"/>
                  <a:gd name="connsiteX5" fmla="*/ 137758 w 180490"/>
                  <a:gd name="connsiteY5" fmla="*/ 618124 h 670071"/>
                  <a:gd name="connsiteX6" fmla="*/ 51947 w 180490"/>
                  <a:gd name="connsiteY6" fmla="*/ 667667 h 670071"/>
                  <a:gd name="connsiteX7" fmla="*/ 51948 w 180490"/>
                  <a:gd name="connsiteY7" fmla="*/ 667666 h 670071"/>
                  <a:gd name="connsiteX8" fmla="*/ 2404 w 180490"/>
                  <a:gd name="connsiteY8" fmla="*/ 581855 h 670071"/>
                  <a:gd name="connsiteX9" fmla="*/ 42730 w 180490"/>
                  <a:gd name="connsiteY9" fmla="*/ 431355 h 670071"/>
                  <a:gd name="connsiteX10" fmla="*/ 43425 w 180490"/>
                  <a:gd name="connsiteY10" fmla="*/ 429957 h 67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490" h="670071">
                    <a:moveTo>
                      <a:pt x="43425" y="0"/>
                    </a:moveTo>
                    <a:lnTo>
                      <a:pt x="177263" y="0"/>
                    </a:lnTo>
                    <a:lnTo>
                      <a:pt x="177263" y="432407"/>
                    </a:lnTo>
                    <a:lnTo>
                      <a:pt x="179826" y="439855"/>
                    </a:lnTo>
                    <a:cubicBezTo>
                      <a:pt x="181081" y="448869"/>
                      <a:pt x="180590" y="458279"/>
                      <a:pt x="178086" y="467623"/>
                    </a:cubicBezTo>
                    <a:cubicBezTo>
                      <a:pt x="164644" y="517790"/>
                      <a:pt x="151201" y="567956"/>
                      <a:pt x="137758" y="618124"/>
                    </a:cubicBezTo>
                    <a:cubicBezTo>
                      <a:pt x="127743" y="655501"/>
                      <a:pt x="89324" y="677682"/>
                      <a:pt x="51947" y="667667"/>
                    </a:cubicBezTo>
                    <a:lnTo>
                      <a:pt x="51948" y="667666"/>
                    </a:lnTo>
                    <a:cubicBezTo>
                      <a:pt x="14570" y="657651"/>
                      <a:pt x="-7611" y="619232"/>
                      <a:pt x="2404" y="581855"/>
                    </a:cubicBezTo>
                    <a:lnTo>
                      <a:pt x="42730" y="431355"/>
                    </a:lnTo>
                    <a:lnTo>
                      <a:pt x="43425" y="429957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C898070A-CB05-11EF-3ADC-12FA0043F55B}"/>
                  </a:ext>
                </a:extLst>
              </p:cNvPr>
              <p:cNvSpPr/>
              <p:nvPr/>
            </p:nvSpPr>
            <p:spPr bwMode="auto">
              <a:xfrm>
                <a:off x="2557462" y="3967163"/>
                <a:ext cx="224325" cy="544980"/>
              </a:xfrm>
              <a:custGeom>
                <a:avLst/>
                <a:gdLst>
                  <a:gd name="connsiteX0" fmla="*/ 126450 w 252900"/>
                  <a:gd name="connsiteY0" fmla="*/ 0 h 683094"/>
                  <a:gd name="connsiteX1" fmla="*/ 252900 w 252900"/>
                  <a:gd name="connsiteY1" fmla="*/ 262571 h 683094"/>
                  <a:gd name="connsiteX2" fmla="*/ 215864 w 252900"/>
                  <a:gd name="connsiteY2" fmla="*/ 448237 h 683094"/>
                  <a:gd name="connsiteX3" fmla="*/ 212777 w 252900"/>
                  <a:gd name="connsiteY3" fmla="*/ 452558 h 683094"/>
                  <a:gd name="connsiteX4" fmla="*/ 212777 w 252900"/>
                  <a:gd name="connsiteY4" fmla="*/ 595259 h 683094"/>
                  <a:gd name="connsiteX5" fmla="*/ 124942 w 252900"/>
                  <a:gd name="connsiteY5" fmla="*/ 683094 h 683094"/>
                  <a:gd name="connsiteX6" fmla="*/ 124943 w 252900"/>
                  <a:gd name="connsiteY6" fmla="*/ 683093 h 683094"/>
                  <a:gd name="connsiteX7" fmla="*/ 37108 w 252900"/>
                  <a:gd name="connsiteY7" fmla="*/ 595258 h 683094"/>
                  <a:gd name="connsiteX8" fmla="*/ 37108 w 252900"/>
                  <a:gd name="connsiteY8" fmla="*/ 448337 h 683094"/>
                  <a:gd name="connsiteX9" fmla="*/ 37036 w 252900"/>
                  <a:gd name="connsiteY9" fmla="*/ 448237 h 683094"/>
                  <a:gd name="connsiteX10" fmla="*/ 0 w 252900"/>
                  <a:gd name="connsiteY10" fmla="*/ 262571 h 683094"/>
                  <a:gd name="connsiteX11" fmla="*/ 126450 w 252900"/>
                  <a:gd name="connsiteY11" fmla="*/ 0 h 68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2900" h="683094">
                    <a:moveTo>
                      <a:pt x="126450" y="0"/>
                    </a:moveTo>
                    <a:cubicBezTo>
                      <a:pt x="196286" y="0"/>
                      <a:pt x="252900" y="117557"/>
                      <a:pt x="252900" y="262571"/>
                    </a:cubicBezTo>
                    <a:cubicBezTo>
                      <a:pt x="252900" y="335078"/>
                      <a:pt x="238747" y="400721"/>
                      <a:pt x="215864" y="448237"/>
                    </a:cubicBezTo>
                    <a:lnTo>
                      <a:pt x="212777" y="452558"/>
                    </a:lnTo>
                    <a:lnTo>
                      <a:pt x="212777" y="595259"/>
                    </a:lnTo>
                    <a:cubicBezTo>
                      <a:pt x="212777" y="643769"/>
                      <a:pt x="173452" y="683094"/>
                      <a:pt x="124942" y="683094"/>
                    </a:cubicBezTo>
                    <a:lnTo>
                      <a:pt x="124943" y="683093"/>
                    </a:lnTo>
                    <a:cubicBezTo>
                      <a:pt x="76433" y="683093"/>
                      <a:pt x="37108" y="643768"/>
                      <a:pt x="37108" y="595258"/>
                    </a:cubicBezTo>
                    <a:lnTo>
                      <a:pt x="37108" y="448337"/>
                    </a:lnTo>
                    <a:lnTo>
                      <a:pt x="37036" y="448237"/>
                    </a:lnTo>
                    <a:cubicBezTo>
                      <a:pt x="14153" y="400721"/>
                      <a:pt x="0" y="335078"/>
                      <a:pt x="0" y="262571"/>
                    </a:cubicBezTo>
                    <a:cubicBezTo>
                      <a:pt x="0" y="117557"/>
                      <a:pt x="56614" y="0"/>
                      <a:pt x="1264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C8163A06-6C6C-721F-ACC1-03185E3659A7}"/>
                </a:ext>
              </a:extLst>
            </p:cNvPr>
            <p:cNvSpPr/>
            <p:nvPr/>
          </p:nvSpPr>
          <p:spPr bwMode="auto">
            <a:xfrm>
              <a:off x="8997713" y="3454718"/>
              <a:ext cx="139665" cy="770630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111" h="826139">
                  <a:moveTo>
                    <a:pt x="9336" y="0"/>
                  </a:moveTo>
                  <a:lnTo>
                    <a:pt x="43669" y="23148"/>
                  </a:lnTo>
                  <a:cubicBezTo>
                    <a:pt x="87192" y="66671"/>
                    <a:pt x="114111" y="126797"/>
                    <a:pt x="114111" y="193211"/>
                  </a:cubicBezTo>
                  <a:lnTo>
                    <a:pt x="114111" y="826139"/>
                  </a:lnTo>
                  <a:lnTo>
                    <a:pt x="9336" y="826139"/>
                  </a:lnTo>
                  <a:cubicBezTo>
                    <a:pt x="-8920" y="767170"/>
                    <a:pt x="5367" y="588442"/>
                    <a:pt x="4573" y="472323"/>
                  </a:cubicBezTo>
                </a:path>
              </a:pathLst>
            </a:cu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41C5C3B2-DF3B-9946-3FC4-B12BEC7B59D8}"/>
                </a:ext>
              </a:extLst>
            </p:cNvPr>
            <p:cNvGrpSpPr/>
            <p:nvPr/>
          </p:nvGrpSpPr>
          <p:grpSpPr>
            <a:xfrm rot="20394149">
              <a:off x="7763633" y="3180045"/>
              <a:ext cx="670884" cy="752216"/>
              <a:chOff x="3535136" y="5569681"/>
              <a:chExt cx="1287973" cy="1435129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FFA54D1F-81AC-FE6E-1854-2B3F3FF09F05}"/>
                  </a:ext>
                </a:extLst>
              </p:cNvPr>
              <p:cNvSpPr/>
              <p:nvPr/>
            </p:nvSpPr>
            <p:spPr>
              <a:xfrm rot="1800000">
                <a:off x="3579941" y="5846868"/>
                <a:ext cx="1243168" cy="1157942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3168" h="1157942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lnTo>
                      <a:pt x="1184400" y="883409"/>
                    </a:lnTo>
                    <a:cubicBezTo>
                      <a:pt x="1254450" y="956243"/>
                      <a:pt x="1265627" y="1059395"/>
                      <a:pt x="1197523" y="1120858"/>
                    </a:cubicBezTo>
                    <a:cubicBezTo>
                      <a:pt x="1129417" y="1182321"/>
                      <a:pt x="1001432" y="1163939"/>
                      <a:pt x="931383" y="1091108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276389A4-00C9-669C-AA5E-94D3A6966B1A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195" name="四角形: 角を丸くする 89">
                  <a:extLst>
                    <a:ext uri="{FF2B5EF4-FFF2-40B4-BE49-F238E27FC236}">
                      <a16:creationId xmlns:a16="http://schemas.microsoft.com/office/drawing/2014/main" id="{BAE00452-099F-B7F5-4DC1-5F8768018C9F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6" name="四角形: 角を丸くする 148">
                  <a:extLst>
                    <a:ext uri="{FF2B5EF4-FFF2-40B4-BE49-F238E27FC236}">
                      <a16:creationId xmlns:a16="http://schemas.microsoft.com/office/drawing/2014/main" id="{ACA0D959-E2D7-6C20-6030-BA2BDCEBCA0E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7" name="四角形: 角を丸くする 149">
                  <a:extLst>
                    <a:ext uri="{FF2B5EF4-FFF2-40B4-BE49-F238E27FC236}">
                      <a16:creationId xmlns:a16="http://schemas.microsoft.com/office/drawing/2014/main" id="{6E640EE7-58FA-6082-A24C-4819595A96FC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8" name="四角形: 角を丸くする 150">
                  <a:extLst>
                    <a:ext uri="{FF2B5EF4-FFF2-40B4-BE49-F238E27FC236}">
                      <a16:creationId xmlns:a16="http://schemas.microsoft.com/office/drawing/2014/main" id="{A881A18B-CEEF-B9F8-516E-89888F26C4CF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06E98377-3416-B911-EB63-16FA9D64083B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DD849F3D-E914-4A36-2131-5CB2EE1DDFD6}"/>
                </a:ext>
              </a:extLst>
            </p:cNvPr>
            <p:cNvSpPr/>
            <p:nvPr/>
          </p:nvSpPr>
          <p:spPr bwMode="auto">
            <a:xfrm rot="9045095">
              <a:off x="8138417" y="3514521"/>
              <a:ext cx="240790" cy="50252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81B37BF-C9C1-6943-063B-695EAAA87ADF}"/>
              </a:ext>
            </a:extLst>
          </p:cNvPr>
          <p:cNvSpPr txBox="1"/>
          <p:nvPr/>
        </p:nvSpPr>
        <p:spPr>
          <a:xfrm rot="5400000">
            <a:off x="339156" y="3419723"/>
            <a:ext cx="8528972" cy="30456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ご家族様での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入店歓迎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poph08_ご家族様での入店歓迎</dc:title>
  <dc:subject>poph08_ご家族様での入店歓迎</dc:subject>
  <dc:creator>でじけろお</dc:creator>
  <cp:lastModifiedBy/>
  <cp:revision>1</cp:revision>
  <dcterms:created xsi:type="dcterms:W3CDTF">2014-12-04T06:28:15Z</dcterms:created>
  <dcterms:modified xsi:type="dcterms:W3CDTF">2024-12-22T07:43:31Z</dcterms:modified>
  <cp:version>1</cp:version>
</cp:coreProperties>
</file>