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20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24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chemeClr val="accent5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228086" y="1046388"/>
            <a:ext cx="7641594" cy="275168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人のまねを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しない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53FA47E-A080-3008-1E97-8EA9843BA923}"/>
              </a:ext>
            </a:extLst>
          </p:cNvPr>
          <p:cNvGrpSpPr/>
          <p:nvPr/>
        </p:nvGrpSpPr>
        <p:grpSpPr>
          <a:xfrm>
            <a:off x="5449671" y="4076451"/>
            <a:ext cx="2380684" cy="2634404"/>
            <a:chOff x="4480191" y="2072804"/>
            <a:chExt cx="2563936" cy="2837187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7732B99-D98F-F9DF-980C-7E92EE89E162}"/>
                </a:ext>
              </a:extLst>
            </p:cNvPr>
            <p:cNvGrpSpPr/>
            <p:nvPr/>
          </p:nvGrpSpPr>
          <p:grpSpPr>
            <a:xfrm>
              <a:off x="5191767" y="2303875"/>
              <a:ext cx="1502853" cy="2606116"/>
              <a:chOff x="43466" y="4470133"/>
              <a:chExt cx="1502853" cy="2606116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2AFBBC11-6055-537E-77CF-D9915EDD90E7}"/>
                  </a:ext>
                </a:extLst>
              </p:cNvPr>
              <p:cNvGrpSpPr/>
              <p:nvPr/>
            </p:nvGrpSpPr>
            <p:grpSpPr>
              <a:xfrm>
                <a:off x="43466" y="4470133"/>
                <a:ext cx="1502853" cy="2606116"/>
                <a:chOff x="4781377" y="4470133"/>
                <a:chExt cx="1502853" cy="2606116"/>
              </a:xfrm>
            </p:grpSpPr>
            <p:sp>
              <p:nvSpPr>
                <p:cNvPr id="147" name="月 146">
                  <a:extLst>
                    <a:ext uri="{FF2B5EF4-FFF2-40B4-BE49-F238E27FC236}">
                      <a16:creationId xmlns:a16="http://schemas.microsoft.com/office/drawing/2014/main" id="{9CD8473C-E514-D9CB-4289-82E9E83C7F11}"/>
                    </a:ext>
                  </a:extLst>
                </p:cNvPr>
                <p:cNvSpPr/>
                <p:nvPr/>
              </p:nvSpPr>
              <p:spPr bwMode="auto">
                <a:xfrm rot="20700000">
                  <a:off x="5797837" y="5564115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" name="月 147">
                  <a:extLst>
                    <a:ext uri="{FF2B5EF4-FFF2-40B4-BE49-F238E27FC236}">
                      <a16:creationId xmlns:a16="http://schemas.microsoft.com/office/drawing/2014/main" id="{3B593026-E9EC-9E41-A19E-5D499C226A19}"/>
                    </a:ext>
                  </a:extLst>
                </p:cNvPr>
                <p:cNvSpPr/>
                <p:nvPr/>
              </p:nvSpPr>
              <p:spPr bwMode="auto">
                <a:xfrm rot="20700000">
                  <a:off x="5893087" y="5472040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8E752C3E-B00A-5BC4-4B68-4CB89EADC14F}"/>
                    </a:ext>
                  </a:extLst>
                </p:cNvPr>
                <p:cNvSpPr/>
                <p:nvPr/>
              </p:nvSpPr>
              <p:spPr bwMode="auto">
                <a:xfrm rot="21103514">
                  <a:off x="5131702" y="4470133"/>
                  <a:ext cx="1152528" cy="1377506"/>
                </a:xfrm>
                <a:custGeom>
                  <a:avLst/>
                  <a:gdLst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5927 w 967729"/>
                    <a:gd name="connsiteY5" fmla="*/ 1223831 h 1377506"/>
                    <a:gd name="connsiteX6" fmla="*/ 181966 w 967729"/>
                    <a:gd name="connsiteY6" fmla="*/ 609479 h 1377506"/>
                    <a:gd name="connsiteX7" fmla="*/ 79318 w 967729"/>
                    <a:gd name="connsiteY7" fmla="*/ 123712 h 1377506"/>
                    <a:gd name="connsiteX8" fmla="*/ 64004 w 967729"/>
                    <a:gd name="connsiteY8" fmla="*/ 96882 h 1377506"/>
                    <a:gd name="connsiteX9" fmla="*/ 132744 w 967729"/>
                    <a:gd name="connsiteY9" fmla="*/ 54126 h 1377506"/>
                    <a:gd name="connsiteX10" fmla="*/ 366694 w 967729"/>
                    <a:gd name="connsiteY10" fmla="*/ 0 h 1377506"/>
                    <a:gd name="connsiteX11" fmla="*/ 487824 w 967729"/>
                    <a:gd name="connsiteY11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181966 w 967729"/>
                    <a:gd name="connsiteY5" fmla="*/ 609479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87824 w 967729"/>
                    <a:gd name="connsiteY0" fmla="*/ 13993 h 1377506"/>
                    <a:gd name="connsiteX1" fmla="*/ 967729 w 967729"/>
                    <a:gd name="connsiteY1" fmla="*/ 688753 h 1377506"/>
                    <a:gd name="connsiteX2" fmla="*/ 366694 w 967729"/>
                    <a:gd name="connsiteY2" fmla="*/ 1377506 h 1377506"/>
                    <a:gd name="connsiteX3" fmla="*/ 30650 w 967729"/>
                    <a:gd name="connsiteY3" fmla="*/ 1259878 h 1377506"/>
                    <a:gd name="connsiteX4" fmla="*/ 0 w 967729"/>
                    <a:gd name="connsiteY4" fmla="*/ 1230899 h 1377506"/>
                    <a:gd name="connsiteX5" fmla="*/ 489749 w 967729"/>
                    <a:gd name="connsiteY5" fmla="*/ 918638 h 1377506"/>
                    <a:gd name="connsiteX6" fmla="*/ 79318 w 967729"/>
                    <a:gd name="connsiteY6" fmla="*/ 123712 h 1377506"/>
                    <a:gd name="connsiteX7" fmla="*/ 64004 w 967729"/>
                    <a:gd name="connsiteY7" fmla="*/ 96882 h 1377506"/>
                    <a:gd name="connsiteX8" fmla="*/ 132744 w 967729"/>
                    <a:gd name="connsiteY8" fmla="*/ 54126 h 1377506"/>
                    <a:gd name="connsiteX9" fmla="*/ 366694 w 967729"/>
                    <a:gd name="connsiteY9" fmla="*/ 0 h 1377506"/>
                    <a:gd name="connsiteX10" fmla="*/ 487824 w 967729"/>
                    <a:gd name="connsiteY10" fmla="*/ 13993 h 1377506"/>
                    <a:gd name="connsiteX0" fmla="*/ 457174 w 937079"/>
                    <a:gd name="connsiteY0" fmla="*/ 13993 h 1377506"/>
                    <a:gd name="connsiteX1" fmla="*/ 937079 w 937079"/>
                    <a:gd name="connsiteY1" fmla="*/ 688753 h 1377506"/>
                    <a:gd name="connsiteX2" fmla="*/ 336044 w 937079"/>
                    <a:gd name="connsiteY2" fmla="*/ 1377506 h 1377506"/>
                    <a:gd name="connsiteX3" fmla="*/ 0 w 937079"/>
                    <a:gd name="connsiteY3" fmla="*/ 1259878 h 1377506"/>
                    <a:gd name="connsiteX4" fmla="*/ 459099 w 937079"/>
                    <a:gd name="connsiteY4" fmla="*/ 918638 h 1377506"/>
                    <a:gd name="connsiteX5" fmla="*/ 48668 w 937079"/>
                    <a:gd name="connsiteY5" fmla="*/ 123712 h 1377506"/>
                    <a:gd name="connsiteX6" fmla="*/ 33354 w 937079"/>
                    <a:gd name="connsiteY6" fmla="*/ 96882 h 1377506"/>
                    <a:gd name="connsiteX7" fmla="*/ 102094 w 937079"/>
                    <a:gd name="connsiteY7" fmla="*/ 54126 h 1377506"/>
                    <a:gd name="connsiteX8" fmla="*/ 336044 w 937079"/>
                    <a:gd name="connsiteY8" fmla="*/ 0 h 1377506"/>
                    <a:gd name="connsiteX9" fmla="*/ 457174 w 937079"/>
                    <a:gd name="connsiteY9" fmla="*/ 13993 h 1377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37079" h="1377506">
                      <a:moveTo>
                        <a:pt x="457174" y="13993"/>
                      </a:moveTo>
                      <a:cubicBezTo>
                        <a:pt x="731055" y="78217"/>
                        <a:pt x="937079" y="355914"/>
                        <a:pt x="937079" y="688753"/>
                      </a:cubicBezTo>
                      <a:cubicBezTo>
                        <a:pt x="937079" y="1069141"/>
                        <a:pt x="667986" y="1377506"/>
                        <a:pt x="336044" y="1377506"/>
                      </a:cubicBezTo>
                      <a:cubicBezTo>
                        <a:pt x="211566" y="1377506"/>
                        <a:pt x="95926" y="1334142"/>
                        <a:pt x="0" y="1259878"/>
                      </a:cubicBezTo>
                      <a:lnTo>
                        <a:pt x="459099" y="918638"/>
                      </a:lnTo>
                      <a:cubicBezTo>
                        <a:pt x="459099" y="738699"/>
                        <a:pt x="113475" y="262377"/>
                        <a:pt x="48668" y="123712"/>
                      </a:cubicBezTo>
                      <a:lnTo>
                        <a:pt x="33354" y="96882"/>
                      </a:lnTo>
                      <a:lnTo>
                        <a:pt x="102094" y="54126"/>
                      </a:lnTo>
                      <a:cubicBezTo>
                        <a:pt x="174001" y="19273"/>
                        <a:pt x="253059" y="0"/>
                        <a:pt x="336044" y="0"/>
                      </a:cubicBezTo>
                      <a:cubicBezTo>
                        <a:pt x="377537" y="0"/>
                        <a:pt x="418048" y="4818"/>
                        <a:pt x="457174" y="1399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2FE48998-2CC2-A83F-BC3E-2B573408255A}"/>
                    </a:ext>
                  </a:extLst>
                </p:cNvPr>
                <p:cNvSpPr/>
                <p:nvPr/>
              </p:nvSpPr>
              <p:spPr bwMode="auto">
                <a:xfrm>
                  <a:off x="5054744" y="5856123"/>
                  <a:ext cx="898703" cy="782279"/>
                </a:xfrm>
                <a:custGeom>
                  <a:avLst/>
                  <a:gdLst>
                    <a:gd name="connsiteX0" fmla="*/ 340718 w 898703"/>
                    <a:gd name="connsiteY0" fmla="*/ 0 h 782279"/>
                    <a:gd name="connsiteX1" fmla="*/ 556890 w 898703"/>
                    <a:gd name="connsiteY1" fmla="*/ 0 h 782279"/>
                    <a:gd name="connsiteX2" fmla="*/ 599873 w 898703"/>
                    <a:gd name="connsiteY2" fmla="*/ 171929 h 782279"/>
                    <a:gd name="connsiteX3" fmla="*/ 796976 w 898703"/>
                    <a:gd name="connsiteY3" fmla="*/ 171929 h 782279"/>
                    <a:gd name="connsiteX4" fmla="*/ 898703 w 898703"/>
                    <a:gd name="connsiteY4" fmla="*/ 273656 h 782279"/>
                    <a:gd name="connsiteX5" fmla="*/ 898703 w 898703"/>
                    <a:gd name="connsiteY5" fmla="*/ 680552 h 782279"/>
                    <a:gd name="connsiteX6" fmla="*/ 796976 w 898703"/>
                    <a:gd name="connsiteY6" fmla="*/ 782279 h 782279"/>
                    <a:gd name="connsiteX7" fmla="*/ 101727 w 898703"/>
                    <a:gd name="connsiteY7" fmla="*/ 782279 h 782279"/>
                    <a:gd name="connsiteX8" fmla="*/ 0 w 898703"/>
                    <a:gd name="connsiteY8" fmla="*/ 680552 h 782279"/>
                    <a:gd name="connsiteX9" fmla="*/ 0 w 898703"/>
                    <a:gd name="connsiteY9" fmla="*/ 273656 h 782279"/>
                    <a:gd name="connsiteX10" fmla="*/ 101727 w 898703"/>
                    <a:gd name="connsiteY10" fmla="*/ 171929 h 782279"/>
                    <a:gd name="connsiteX11" fmla="*/ 297736 w 898703"/>
                    <a:gd name="connsiteY11" fmla="*/ 171929 h 78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98703" h="782279">
                      <a:moveTo>
                        <a:pt x="340718" y="0"/>
                      </a:moveTo>
                      <a:lnTo>
                        <a:pt x="556890" y="0"/>
                      </a:lnTo>
                      <a:lnTo>
                        <a:pt x="599873" y="171929"/>
                      </a:lnTo>
                      <a:lnTo>
                        <a:pt x="796976" y="171929"/>
                      </a:lnTo>
                      <a:cubicBezTo>
                        <a:pt x="853158" y="171929"/>
                        <a:pt x="898703" y="217474"/>
                        <a:pt x="898703" y="273656"/>
                      </a:cubicBezTo>
                      <a:lnTo>
                        <a:pt x="898703" y="680552"/>
                      </a:lnTo>
                      <a:cubicBezTo>
                        <a:pt x="898703" y="736734"/>
                        <a:pt x="853158" y="782279"/>
                        <a:pt x="796976" y="782279"/>
                      </a:cubicBezTo>
                      <a:lnTo>
                        <a:pt x="101727" y="782279"/>
                      </a:lnTo>
                      <a:cubicBezTo>
                        <a:pt x="45545" y="782279"/>
                        <a:pt x="0" y="736734"/>
                        <a:pt x="0" y="680552"/>
                      </a:cubicBezTo>
                      <a:lnTo>
                        <a:pt x="0" y="273656"/>
                      </a:lnTo>
                      <a:cubicBezTo>
                        <a:pt x="0" y="217474"/>
                        <a:pt x="45545" y="171929"/>
                        <a:pt x="101727" y="171929"/>
                      </a:cubicBezTo>
                      <a:lnTo>
                        <a:pt x="297736" y="171929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0EAAB56E-9A95-1EF1-0558-DA73A656C974}"/>
                    </a:ext>
                  </a:extLst>
                </p:cNvPr>
                <p:cNvSpPr/>
                <p:nvPr/>
              </p:nvSpPr>
              <p:spPr bwMode="auto">
                <a:xfrm>
                  <a:off x="4781377" y="4616435"/>
                  <a:ext cx="1215136" cy="1350150"/>
                </a:xfrm>
                <a:custGeom>
                  <a:avLst/>
                  <a:gdLst>
                    <a:gd name="connsiteX0" fmla="*/ 607568 w 1215136"/>
                    <a:gd name="connsiteY0" fmla="*/ 0 h 1350150"/>
                    <a:gd name="connsiteX1" fmla="*/ 1215136 w 1215136"/>
                    <a:gd name="connsiteY1" fmla="*/ 675075 h 1350150"/>
                    <a:gd name="connsiteX2" fmla="*/ 607568 w 1215136"/>
                    <a:gd name="connsiteY2" fmla="*/ 1350150 h 1350150"/>
                    <a:gd name="connsiteX3" fmla="*/ 371075 w 1215136"/>
                    <a:gd name="connsiteY3" fmla="*/ 1297099 h 1350150"/>
                    <a:gd name="connsiteX4" fmla="*/ 317160 w 1215136"/>
                    <a:gd name="connsiteY4" fmla="*/ 1264584 h 1350150"/>
                    <a:gd name="connsiteX5" fmla="*/ 633717 w 1215136"/>
                    <a:gd name="connsiteY5" fmla="*/ 880766 h 1350150"/>
                    <a:gd name="connsiteX6" fmla="*/ 14202 w 1215136"/>
                    <a:gd name="connsiteY6" fmla="*/ 817778 h 1350150"/>
                    <a:gd name="connsiteX7" fmla="*/ 12344 w 1215136"/>
                    <a:gd name="connsiteY7" fmla="*/ 811126 h 1350150"/>
                    <a:gd name="connsiteX8" fmla="*/ 0 w 1215136"/>
                    <a:gd name="connsiteY8" fmla="*/ 675075 h 1350150"/>
                    <a:gd name="connsiteX9" fmla="*/ 607568 w 1215136"/>
                    <a:gd name="connsiteY9" fmla="*/ 0 h 1350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15136" h="1350150">
                      <a:moveTo>
                        <a:pt x="607568" y="0"/>
                      </a:moveTo>
                      <a:cubicBezTo>
                        <a:pt x="943119" y="0"/>
                        <a:pt x="1215136" y="302241"/>
                        <a:pt x="1215136" y="675075"/>
                      </a:cubicBezTo>
                      <a:cubicBezTo>
                        <a:pt x="1215136" y="1047909"/>
                        <a:pt x="943119" y="1350150"/>
                        <a:pt x="607568" y="1350150"/>
                      </a:cubicBezTo>
                      <a:cubicBezTo>
                        <a:pt x="523681" y="1350150"/>
                        <a:pt x="443764" y="1331260"/>
                        <a:pt x="371075" y="1297099"/>
                      </a:cubicBezTo>
                      <a:lnTo>
                        <a:pt x="317160" y="1264584"/>
                      </a:lnTo>
                      <a:lnTo>
                        <a:pt x="633717" y="880766"/>
                      </a:lnTo>
                      <a:lnTo>
                        <a:pt x="14202" y="817778"/>
                      </a:lnTo>
                      <a:lnTo>
                        <a:pt x="12344" y="811126"/>
                      </a:lnTo>
                      <a:cubicBezTo>
                        <a:pt x="4251" y="767181"/>
                        <a:pt x="0" y="721679"/>
                        <a:pt x="0" y="675075"/>
                      </a:cubicBezTo>
                      <a:cubicBezTo>
                        <a:pt x="0" y="302241"/>
                        <a:pt x="272017" y="0"/>
                        <a:pt x="607568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EA51EFD7-14D7-7611-97DE-8F1375153414}"/>
                    </a:ext>
                  </a:extLst>
                </p:cNvPr>
                <p:cNvSpPr/>
                <p:nvPr/>
              </p:nvSpPr>
              <p:spPr bwMode="auto">
                <a:xfrm rot="5400000">
                  <a:off x="5040332" y="4543483"/>
                  <a:ext cx="184846" cy="3507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2CFFD235-4389-B752-E818-BD4B83918BD7}"/>
                    </a:ext>
                  </a:extLst>
                </p:cNvPr>
                <p:cNvSpPr/>
                <p:nvPr/>
              </p:nvSpPr>
              <p:spPr bwMode="auto">
                <a:xfrm rot="6897324">
                  <a:off x="5282419" y="4476799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32B36B7C-0CC8-4054-15A8-E413508DE6BB}"/>
                    </a:ext>
                  </a:extLst>
                </p:cNvPr>
                <p:cNvSpPr/>
                <p:nvPr/>
              </p:nvSpPr>
              <p:spPr bwMode="auto">
                <a:xfrm rot="6897324">
                  <a:off x="5486721" y="4461083"/>
                  <a:ext cx="227960" cy="43253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6F085670-9BCE-F7B3-99E6-932EEB494F42}"/>
                    </a:ext>
                  </a:extLst>
                </p:cNvPr>
                <p:cNvSpPr/>
                <p:nvPr/>
              </p:nvSpPr>
              <p:spPr bwMode="auto">
                <a:xfrm rot="6300000">
                  <a:off x="4925002" y="5244239"/>
                  <a:ext cx="201110" cy="184857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9933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EFC8BCE6-D9F6-6486-7195-0D7EF0F6ADA9}"/>
                    </a:ext>
                  </a:extLst>
                </p:cNvPr>
                <p:cNvSpPr/>
                <p:nvPr/>
              </p:nvSpPr>
              <p:spPr bwMode="auto">
                <a:xfrm rot="16388772">
                  <a:off x="5802354" y="5105573"/>
                  <a:ext cx="411464" cy="249366"/>
                </a:xfrm>
                <a:custGeom>
                  <a:avLst/>
                  <a:gdLst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251703 w 482772"/>
                    <a:gd name="connsiteY7" fmla="*/ 48990 h 298835"/>
                    <a:gd name="connsiteX8" fmla="*/ 386664 w 482772"/>
                    <a:gd name="connsiteY8" fmla="*/ 19822 h 298835"/>
                    <a:gd name="connsiteX9" fmla="*/ 409909 w 482772"/>
                    <a:gd name="connsiteY9" fmla="*/ 6253 h 298835"/>
                    <a:gd name="connsiteX0" fmla="*/ 412072 w 482772"/>
                    <a:gd name="connsiteY0" fmla="*/ 7285 h 298835"/>
                    <a:gd name="connsiteX1" fmla="*/ 482772 w 482772"/>
                    <a:gd name="connsiteY1" fmla="*/ 128049 h 298835"/>
                    <a:gd name="connsiteX2" fmla="*/ 241386 w 482772"/>
                    <a:gd name="connsiteY2" fmla="*/ 298835 h 298835"/>
                    <a:gd name="connsiteX3" fmla="*/ 0 w 482772"/>
                    <a:gd name="connsiteY3" fmla="*/ 128049 h 298835"/>
                    <a:gd name="connsiteX4" fmla="*/ 70700 w 482772"/>
                    <a:gd name="connsiteY4" fmla="*/ 7285 h 298835"/>
                    <a:gd name="connsiteX5" fmla="*/ 83180 w 482772"/>
                    <a:gd name="connsiteY5" fmla="*/ 0 h 298835"/>
                    <a:gd name="connsiteX6" fmla="*/ 157745 w 482772"/>
                    <a:gd name="connsiteY6" fmla="*/ 35569 h 298835"/>
                    <a:gd name="connsiteX7" fmla="*/ 386664 w 482772"/>
                    <a:gd name="connsiteY7" fmla="*/ 19822 h 298835"/>
                    <a:gd name="connsiteX8" fmla="*/ 409909 w 482772"/>
                    <a:gd name="connsiteY8" fmla="*/ 6253 h 298835"/>
                    <a:gd name="connsiteX9" fmla="*/ 412072 w 482772"/>
                    <a:gd name="connsiteY9" fmla="*/ 7285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9" fmla="*/ 249185 w 482772"/>
                    <a:gd name="connsiteY9" fmla="*/ 127009 h 298835"/>
                    <a:gd name="connsiteX0" fmla="*/ 157745 w 482772"/>
                    <a:gd name="connsiteY0" fmla="*/ 35569 h 298835"/>
                    <a:gd name="connsiteX1" fmla="*/ 386664 w 482772"/>
                    <a:gd name="connsiteY1" fmla="*/ 19822 h 298835"/>
                    <a:gd name="connsiteX2" fmla="*/ 409909 w 482772"/>
                    <a:gd name="connsiteY2" fmla="*/ 6253 h 298835"/>
                    <a:gd name="connsiteX3" fmla="*/ 412072 w 482772"/>
                    <a:gd name="connsiteY3" fmla="*/ 7285 h 298835"/>
                    <a:gd name="connsiteX4" fmla="*/ 482772 w 482772"/>
                    <a:gd name="connsiteY4" fmla="*/ 128049 h 298835"/>
                    <a:gd name="connsiteX5" fmla="*/ 241386 w 482772"/>
                    <a:gd name="connsiteY5" fmla="*/ 298835 h 298835"/>
                    <a:gd name="connsiteX6" fmla="*/ 0 w 482772"/>
                    <a:gd name="connsiteY6" fmla="*/ 128049 h 298835"/>
                    <a:gd name="connsiteX7" fmla="*/ 70700 w 482772"/>
                    <a:gd name="connsiteY7" fmla="*/ 7285 h 298835"/>
                    <a:gd name="connsiteX8" fmla="*/ 83180 w 482772"/>
                    <a:gd name="connsiteY8" fmla="*/ 0 h 298835"/>
                    <a:gd name="connsiteX0" fmla="*/ 386664 w 482772"/>
                    <a:gd name="connsiteY0" fmla="*/ 19822 h 298835"/>
                    <a:gd name="connsiteX1" fmla="*/ 409909 w 482772"/>
                    <a:gd name="connsiteY1" fmla="*/ 6253 h 298835"/>
                    <a:gd name="connsiteX2" fmla="*/ 412072 w 482772"/>
                    <a:gd name="connsiteY2" fmla="*/ 7285 h 298835"/>
                    <a:gd name="connsiteX3" fmla="*/ 482772 w 482772"/>
                    <a:gd name="connsiteY3" fmla="*/ 128049 h 298835"/>
                    <a:gd name="connsiteX4" fmla="*/ 241386 w 482772"/>
                    <a:gd name="connsiteY4" fmla="*/ 298835 h 298835"/>
                    <a:gd name="connsiteX5" fmla="*/ 0 w 482772"/>
                    <a:gd name="connsiteY5" fmla="*/ 128049 h 298835"/>
                    <a:gd name="connsiteX6" fmla="*/ 70700 w 482772"/>
                    <a:gd name="connsiteY6" fmla="*/ 7285 h 298835"/>
                    <a:gd name="connsiteX7" fmla="*/ 83180 w 482772"/>
                    <a:gd name="connsiteY7" fmla="*/ 0 h 298835"/>
                    <a:gd name="connsiteX0" fmla="*/ 386664 w 482772"/>
                    <a:gd name="connsiteY0" fmla="*/ 13569 h 292582"/>
                    <a:gd name="connsiteX1" fmla="*/ 409909 w 482772"/>
                    <a:gd name="connsiteY1" fmla="*/ 0 h 292582"/>
                    <a:gd name="connsiteX2" fmla="*/ 412072 w 482772"/>
                    <a:gd name="connsiteY2" fmla="*/ 1032 h 292582"/>
                    <a:gd name="connsiteX3" fmla="*/ 482772 w 482772"/>
                    <a:gd name="connsiteY3" fmla="*/ 121796 h 292582"/>
                    <a:gd name="connsiteX4" fmla="*/ 241386 w 482772"/>
                    <a:gd name="connsiteY4" fmla="*/ 292582 h 292582"/>
                    <a:gd name="connsiteX5" fmla="*/ 0 w 482772"/>
                    <a:gd name="connsiteY5" fmla="*/ 121796 h 292582"/>
                    <a:gd name="connsiteX6" fmla="*/ 70700 w 482772"/>
                    <a:gd name="connsiteY6" fmla="*/ 1032 h 292582"/>
                    <a:gd name="connsiteX0" fmla="*/ 409909 w 482772"/>
                    <a:gd name="connsiteY0" fmla="*/ 0 h 292582"/>
                    <a:gd name="connsiteX1" fmla="*/ 412072 w 482772"/>
                    <a:gd name="connsiteY1" fmla="*/ 1032 h 292582"/>
                    <a:gd name="connsiteX2" fmla="*/ 482772 w 482772"/>
                    <a:gd name="connsiteY2" fmla="*/ 121796 h 292582"/>
                    <a:gd name="connsiteX3" fmla="*/ 241386 w 482772"/>
                    <a:gd name="connsiteY3" fmla="*/ 292582 h 292582"/>
                    <a:gd name="connsiteX4" fmla="*/ 0 w 482772"/>
                    <a:gd name="connsiteY4" fmla="*/ 121796 h 292582"/>
                    <a:gd name="connsiteX5" fmla="*/ 70700 w 482772"/>
                    <a:gd name="connsiteY5" fmla="*/ 1032 h 292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2772" h="292582">
                      <a:moveTo>
                        <a:pt x="409909" y="0"/>
                      </a:moveTo>
                      <a:lnTo>
                        <a:pt x="412072" y="1032"/>
                      </a:lnTo>
                      <a:cubicBezTo>
                        <a:pt x="455754" y="31938"/>
                        <a:pt x="482772" y="74634"/>
                        <a:pt x="482772" y="121796"/>
                      </a:cubicBezTo>
                      <a:cubicBezTo>
                        <a:pt x="482772" y="216119"/>
                        <a:pt x="374700" y="292582"/>
                        <a:pt x="241386" y="292582"/>
                      </a:cubicBezTo>
                      <a:cubicBezTo>
                        <a:pt x="108072" y="292582"/>
                        <a:pt x="0" y="216119"/>
                        <a:pt x="0" y="121796"/>
                      </a:cubicBezTo>
                      <a:cubicBezTo>
                        <a:pt x="0" y="74635"/>
                        <a:pt x="27018" y="31938"/>
                        <a:pt x="70700" y="1032"/>
                      </a:cubicBezTo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月 157">
                  <a:extLst>
                    <a:ext uri="{FF2B5EF4-FFF2-40B4-BE49-F238E27FC236}">
                      <a16:creationId xmlns:a16="http://schemas.microsoft.com/office/drawing/2014/main" id="{38F28A9C-5312-38B1-B3F7-ABFD8D0AF7EC}"/>
                    </a:ext>
                  </a:extLst>
                </p:cNvPr>
                <p:cNvSpPr/>
                <p:nvPr/>
              </p:nvSpPr>
              <p:spPr bwMode="auto">
                <a:xfrm rot="11376314">
                  <a:off x="5821235" y="4802443"/>
                  <a:ext cx="117602" cy="5152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9CFC67A3-E5FC-4E5C-59F3-233AA8A4978B}"/>
                    </a:ext>
                  </a:extLst>
                </p:cNvPr>
                <p:cNvSpPr/>
                <p:nvPr/>
              </p:nvSpPr>
              <p:spPr bwMode="auto">
                <a:xfrm>
                  <a:off x="4852444" y="6015074"/>
                  <a:ext cx="1291430" cy="1061175"/>
                </a:xfrm>
                <a:custGeom>
                  <a:avLst/>
                  <a:gdLst>
                    <a:gd name="connsiteX0" fmla="*/ 310067 w 1291430"/>
                    <a:gd name="connsiteY0" fmla="*/ 0 h 1061175"/>
                    <a:gd name="connsiteX1" fmla="*/ 311596 w 1291430"/>
                    <a:gd name="connsiteY1" fmla="*/ 14165 h 1061175"/>
                    <a:gd name="connsiteX2" fmla="*/ 669094 w 1291430"/>
                    <a:gd name="connsiteY2" fmla="*/ 286285 h 1061175"/>
                    <a:gd name="connsiteX3" fmla="*/ 1026593 w 1291430"/>
                    <a:gd name="connsiteY3" fmla="*/ 14165 h 1061175"/>
                    <a:gd name="connsiteX4" fmla="*/ 1027407 w 1291430"/>
                    <a:gd name="connsiteY4" fmla="*/ 6624 h 1061175"/>
                    <a:gd name="connsiteX5" fmla="*/ 1082243 w 1291430"/>
                    <a:gd name="connsiteY5" fmla="*/ 23646 h 1061175"/>
                    <a:gd name="connsiteX6" fmla="*/ 1291430 w 1291430"/>
                    <a:gd name="connsiteY6" fmla="*/ 339236 h 1061175"/>
                    <a:gd name="connsiteX7" fmla="*/ 1291430 w 1291430"/>
                    <a:gd name="connsiteY7" fmla="*/ 1061175 h 1061175"/>
                    <a:gd name="connsiteX8" fmla="*/ 0 w 1291430"/>
                    <a:gd name="connsiteY8" fmla="*/ 1061175 h 1061175"/>
                    <a:gd name="connsiteX9" fmla="*/ 0 w 1291430"/>
                    <a:gd name="connsiteY9" fmla="*/ 339236 h 1061175"/>
                    <a:gd name="connsiteX10" fmla="*/ 273479 w 1291430"/>
                    <a:gd name="connsiteY10" fmla="*/ 3689 h 1061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91430" h="1061175">
                      <a:moveTo>
                        <a:pt x="310067" y="0"/>
                      </a:moveTo>
                      <a:lnTo>
                        <a:pt x="311596" y="14165"/>
                      </a:lnTo>
                      <a:cubicBezTo>
                        <a:pt x="345623" y="169464"/>
                        <a:pt x="492751" y="286285"/>
                        <a:pt x="669094" y="286285"/>
                      </a:cubicBezTo>
                      <a:cubicBezTo>
                        <a:pt x="845437" y="286285"/>
                        <a:pt x="992566" y="169464"/>
                        <a:pt x="1026593" y="14165"/>
                      </a:cubicBezTo>
                      <a:lnTo>
                        <a:pt x="1027407" y="6624"/>
                      </a:lnTo>
                      <a:lnTo>
                        <a:pt x="1082243" y="23646"/>
                      </a:lnTo>
                      <a:cubicBezTo>
                        <a:pt x="1205174" y="75641"/>
                        <a:pt x="1291430" y="197366"/>
                        <a:pt x="1291430" y="339236"/>
                      </a:cubicBezTo>
                      <a:lnTo>
                        <a:pt x="1291430" y="1061175"/>
                      </a:lnTo>
                      <a:lnTo>
                        <a:pt x="0" y="1061175"/>
                      </a:lnTo>
                      <a:lnTo>
                        <a:pt x="0" y="339236"/>
                      </a:lnTo>
                      <a:cubicBezTo>
                        <a:pt x="0" y="173720"/>
                        <a:pt x="117405" y="35626"/>
                        <a:pt x="273479" y="3689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AD7C3E54-E178-EDD4-55F9-F200716CE7BD}"/>
                  </a:ext>
                </a:extLst>
              </p:cNvPr>
              <p:cNvGrpSpPr/>
              <p:nvPr/>
            </p:nvGrpSpPr>
            <p:grpSpPr>
              <a:xfrm>
                <a:off x="45176" y="4821677"/>
                <a:ext cx="928478" cy="464456"/>
                <a:chOff x="13498068" y="-1448494"/>
                <a:chExt cx="928478" cy="464456"/>
              </a:xfrm>
            </p:grpSpPr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B020ECBB-04C7-8C42-C5B3-1C1C100C775F}"/>
                    </a:ext>
                  </a:extLst>
                </p:cNvPr>
                <p:cNvSpPr/>
                <p:nvPr/>
              </p:nvSpPr>
              <p:spPr bwMode="auto">
                <a:xfrm>
                  <a:off x="13498068" y="-1448494"/>
                  <a:ext cx="376682" cy="37668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7376189E-4318-EE9B-D978-55E0E5FF0DA1}"/>
                    </a:ext>
                  </a:extLst>
                </p:cNvPr>
                <p:cNvSpPr/>
                <p:nvPr/>
              </p:nvSpPr>
              <p:spPr bwMode="auto">
                <a:xfrm>
                  <a:off x="14049864" y="-1360718"/>
                  <a:ext cx="376682" cy="37668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428CD200-6867-E2DD-D23E-DEF4B4540999}"/>
                    </a:ext>
                  </a:extLst>
                </p:cNvPr>
                <p:cNvSpPr/>
                <p:nvPr/>
              </p:nvSpPr>
              <p:spPr bwMode="auto">
                <a:xfrm>
                  <a:off x="13557951" y="-1371182"/>
                  <a:ext cx="232066" cy="232064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8F9D8B5F-E973-2E85-F97C-D8EA8A21D11F}"/>
                    </a:ext>
                  </a:extLst>
                </p:cNvPr>
                <p:cNvSpPr/>
                <p:nvPr/>
              </p:nvSpPr>
              <p:spPr bwMode="auto">
                <a:xfrm>
                  <a:off x="14109747" y="-1283406"/>
                  <a:ext cx="232066" cy="232064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2CCDF7D6-3C7A-A45B-DC69-1226E1488E3F}"/>
                </a:ext>
              </a:extLst>
            </p:cNvPr>
            <p:cNvGrpSpPr/>
            <p:nvPr/>
          </p:nvGrpSpPr>
          <p:grpSpPr>
            <a:xfrm>
              <a:off x="5166616" y="2072804"/>
              <a:ext cx="978932" cy="453059"/>
              <a:chOff x="5142931" y="2126775"/>
              <a:chExt cx="978932" cy="453059"/>
            </a:xfrm>
          </p:grpSpPr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15CB8666-2043-646C-4DB7-7C3D14BB9D1D}"/>
                  </a:ext>
                </a:extLst>
              </p:cNvPr>
              <p:cNvSpPr/>
              <p:nvPr/>
            </p:nvSpPr>
            <p:spPr bwMode="auto">
              <a:xfrm rot="15068480" flipH="1">
                <a:off x="5533051" y="2276136"/>
                <a:ext cx="150049" cy="3412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499CC0B8-D563-4686-E6EF-09E93CDF7C9E}"/>
                  </a:ext>
                </a:extLst>
              </p:cNvPr>
              <p:cNvSpPr/>
              <p:nvPr/>
            </p:nvSpPr>
            <p:spPr bwMode="auto">
              <a:xfrm rot="16862921" flipH="1">
                <a:off x="5405867" y="1863839"/>
                <a:ext cx="453059" cy="978932"/>
              </a:xfrm>
              <a:custGeom>
                <a:avLst/>
                <a:gdLst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174374 w 595578"/>
                  <a:gd name="connsiteY10" fmla="*/ 718964 h 1060476"/>
                  <a:gd name="connsiteX11" fmla="*/ 201610 w 595578"/>
                  <a:gd name="connsiteY11" fmla="*/ 426622 h 1060476"/>
                  <a:gd name="connsiteX12" fmla="*/ 315912 w 595578"/>
                  <a:gd name="connsiteY12" fmla="*/ 312320 h 1060476"/>
                  <a:gd name="connsiteX13" fmla="*/ 472975 w 595578"/>
                  <a:gd name="connsiteY13" fmla="*/ 38200 h 1060476"/>
                  <a:gd name="connsiteX14" fmla="*/ 557378 w 595578"/>
                  <a:gd name="connsiteY14" fmla="*/ 5459 h 1060476"/>
                  <a:gd name="connsiteX15" fmla="*/ 595571 w 595578"/>
                  <a:gd name="connsiteY15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8509 w 595578"/>
                  <a:gd name="connsiteY5" fmla="*/ 912223 h 1060476"/>
                  <a:gd name="connsiteX6" fmla="*/ 132547 w 595578"/>
                  <a:gd name="connsiteY6" fmla="*/ 1060476 h 1060476"/>
                  <a:gd name="connsiteX7" fmla="*/ 0 w 595578"/>
                  <a:gd name="connsiteY7" fmla="*/ 790114 h 1060476"/>
                  <a:gd name="connsiteX8" fmla="*/ 143725 w 595578"/>
                  <a:gd name="connsiteY8" fmla="*/ 732989 h 1060476"/>
                  <a:gd name="connsiteX9" fmla="*/ 192085 w 595578"/>
                  <a:gd name="connsiteY9" fmla="*/ 410747 h 1060476"/>
                  <a:gd name="connsiteX10" fmla="*/ 315912 w 595578"/>
                  <a:gd name="connsiteY10" fmla="*/ 312320 h 1060476"/>
                  <a:gd name="connsiteX11" fmla="*/ 472975 w 595578"/>
                  <a:gd name="connsiteY11" fmla="*/ 38200 h 1060476"/>
                  <a:gd name="connsiteX12" fmla="*/ 557378 w 595578"/>
                  <a:gd name="connsiteY12" fmla="*/ 5459 h 1060476"/>
                  <a:gd name="connsiteX13" fmla="*/ 595571 w 595578"/>
                  <a:gd name="connsiteY13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5 w 595578"/>
                  <a:gd name="connsiteY9" fmla="*/ 304913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24794 w 524801"/>
                  <a:gd name="connsiteY0" fmla="*/ 65032 h 1060476"/>
                  <a:gd name="connsiteX1" fmla="*/ 381674 w 524801"/>
                  <a:gd name="connsiteY1" fmla="*/ 457402 h 1060476"/>
                  <a:gd name="connsiteX2" fmla="*/ 372133 w 524801"/>
                  <a:gd name="connsiteY2" fmla="*/ 745669 h 1060476"/>
                  <a:gd name="connsiteX3" fmla="*/ 287732 w 524801"/>
                  <a:gd name="connsiteY3" fmla="*/ 912223 h 1060476"/>
                  <a:gd name="connsiteX4" fmla="*/ 61770 w 524801"/>
                  <a:gd name="connsiteY4" fmla="*/ 1060476 h 1060476"/>
                  <a:gd name="connsiteX5" fmla="*/ 0 w 524801"/>
                  <a:gd name="connsiteY5" fmla="*/ 865219 h 1060476"/>
                  <a:gd name="connsiteX6" fmla="*/ 72948 w 524801"/>
                  <a:gd name="connsiteY6" fmla="*/ 732989 h 1060476"/>
                  <a:gd name="connsiteX7" fmla="*/ 104009 w 524801"/>
                  <a:gd name="connsiteY7" fmla="*/ 479942 h 1060476"/>
                  <a:gd name="connsiteX8" fmla="*/ 232778 w 524801"/>
                  <a:gd name="connsiteY8" fmla="*/ 304913 h 1060476"/>
                  <a:gd name="connsiteX9" fmla="*/ 402198 w 524801"/>
                  <a:gd name="connsiteY9" fmla="*/ 38200 h 1060476"/>
                  <a:gd name="connsiteX10" fmla="*/ 486601 w 524801"/>
                  <a:gd name="connsiteY10" fmla="*/ 5459 h 1060476"/>
                  <a:gd name="connsiteX11" fmla="*/ 524794 w 524801"/>
                  <a:gd name="connsiteY11" fmla="*/ 65032 h 1060476"/>
                  <a:gd name="connsiteX0" fmla="*/ 524794 w 524801"/>
                  <a:gd name="connsiteY0" fmla="*/ 65032 h 1017941"/>
                  <a:gd name="connsiteX1" fmla="*/ 381674 w 524801"/>
                  <a:gd name="connsiteY1" fmla="*/ 457402 h 1017941"/>
                  <a:gd name="connsiteX2" fmla="*/ 372133 w 524801"/>
                  <a:gd name="connsiteY2" fmla="*/ 745669 h 1017941"/>
                  <a:gd name="connsiteX3" fmla="*/ 287732 w 524801"/>
                  <a:gd name="connsiteY3" fmla="*/ 912223 h 1017941"/>
                  <a:gd name="connsiteX4" fmla="*/ 238511 w 524801"/>
                  <a:gd name="connsiteY4" fmla="*/ 1017941 h 1017941"/>
                  <a:gd name="connsiteX5" fmla="*/ 0 w 524801"/>
                  <a:gd name="connsiteY5" fmla="*/ 865219 h 1017941"/>
                  <a:gd name="connsiteX6" fmla="*/ 72948 w 524801"/>
                  <a:gd name="connsiteY6" fmla="*/ 732989 h 1017941"/>
                  <a:gd name="connsiteX7" fmla="*/ 104009 w 524801"/>
                  <a:gd name="connsiteY7" fmla="*/ 479942 h 1017941"/>
                  <a:gd name="connsiteX8" fmla="*/ 232778 w 524801"/>
                  <a:gd name="connsiteY8" fmla="*/ 304913 h 1017941"/>
                  <a:gd name="connsiteX9" fmla="*/ 402198 w 524801"/>
                  <a:gd name="connsiteY9" fmla="*/ 38200 h 1017941"/>
                  <a:gd name="connsiteX10" fmla="*/ 486601 w 524801"/>
                  <a:gd name="connsiteY10" fmla="*/ 5459 h 1017941"/>
                  <a:gd name="connsiteX11" fmla="*/ 524794 w 52480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59112 w 528451"/>
                  <a:gd name="connsiteY3" fmla="*/ 908809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44828"/>
                  <a:gd name="connsiteX1" fmla="*/ 385324 w 528451"/>
                  <a:gd name="connsiteY1" fmla="*/ 457402 h 1044828"/>
                  <a:gd name="connsiteX2" fmla="*/ 375783 w 528451"/>
                  <a:gd name="connsiteY2" fmla="*/ 745669 h 1044828"/>
                  <a:gd name="connsiteX3" fmla="*/ 259112 w 528451"/>
                  <a:gd name="connsiteY3" fmla="*/ 908809 h 1044828"/>
                  <a:gd name="connsiteX4" fmla="*/ 222834 w 528451"/>
                  <a:gd name="connsiteY4" fmla="*/ 1044828 h 1044828"/>
                  <a:gd name="connsiteX5" fmla="*/ 0 w 528451"/>
                  <a:gd name="connsiteY5" fmla="*/ 950617 h 1044828"/>
                  <a:gd name="connsiteX6" fmla="*/ 76598 w 528451"/>
                  <a:gd name="connsiteY6" fmla="*/ 732989 h 1044828"/>
                  <a:gd name="connsiteX7" fmla="*/ 107659 w 528451"/>
                  <a:gd name="connsiteY7" fmla="*/ 479942 h 1044828"/>
                  <a:gd name="connsiteX8" fmla="*/ 236428 w 528451"/>
                  <a:gd name="connsiteY8" fmla="*/ 304913 h 1044828"/>
                  <a:gd name="connsiteX9" fmla="*/ 405848 w 528451"/>
                  <a:gd name="connsiteY9" fmla="*/ 38200 h 1044828"/>
                  <a:gd name="connsiteX10" fmla="*/ 490251 w 528451"/>
                  <a:gd name="connsiteY10" fmla="*/ 5459 h 1044828"/>
                  <a:gd name="connsiteX11" fmla="*/ 528444 w 528451"/>
                  <a:gd name="connsiteY11" fmla="*/ 65032 h 1044828"/>
                  <a:gd name="connsiteX0" fmla="*/ 470159 w 470166"/>
                  <a:gd name="connsiteY0" fmla="*/ 65032 h 1044828"/>
                  <a:gd name="connsiteX1" fmla="*/ 327039 w 470166"/>
                  <a:gd name="connsiteY1" fmla="*/ 457402 h 1044828"/>
                  <a:gd name="connsiteX2" fmla="*/ 317498 w 470166"/>
                  <a:gd name="connsiteY2" fmla="*/ 745669 h 1044828"/>
                  <a:gd name="connsiteX3" fmla="*/ 200827 w 470166"/>
                  <a:gd name="connsiteY3" fmla="*/ 908809 h 1044828"/>
                  <a:gd name="connsiteX4" fmla="*/ 164549 w 470166"/>
                  <a:gd name="connsiteY4" fmla="*/ 1044828 h 1044828"/>
                  <a:gd name="connsiteX5" fmla="*/ 0 w 470166"/>
                  <a:gd name="connsiteY5" fmla="*/ 978783 h 1044828"/>
                  <a:gd name="connsiteX6" fmla="*/ 18313 w 470166"/>
                  <a:gd name="connsiteY6" fmla="*/ 732989 h 1044828"/>
                  <a:gd name="connsiteX7" fmla="*/ 49374 w 470166"/>
                  <a:gd name="connsiteY7" fmla="*/ 479942 h 1044828"/>
                  <a:gd name="connsiteX8" fmla="*/ 178143 w 470166"/>
                  <a:gd name="connsiteY8" fmla="*/ 304913 h 1044828"/>
                  <a:gd name="connsiteX9" fmla="*/ 347563 w 470166"/>
                  <a:gd name="connsiteY9" fmla="*/ 38200 h 1044828"/>
                  <a:gd name="connsiteX10" fmla="*/ 431966 w 470166"/>
                  <a:gd name="connsiteY10" fmla="*/ 5459 h 1044828"/>
                  <a:gd name="connsiteX11" fmla="*/ 470159 w 470166"/>
                  <a:gd name="connsiteY11" fmla="*/ 65032 h 1044828"/>
                  <a:gd name="connsiteX0" fmla="*/ 470159 w 470166"/>
                  <a:gd name="connsiteY0" fmla="*/ 65032 h 1044828"/>
                  <a:gd name="connsiteX1" fmla="*/ 327039 w 470166"/>
                  <a:gd name="connsiteY1" fmla="*/ 457402 h 1044828"/>
                  <a:gd name="connsiteX2" fmla="*/ 317498 w 470166"/>
                  <a:gd name="connsiteY2" fmla="*/ 745669 h 1044828"/>
                  <a:gd name="connsiteX3" fmla="*/ 246100 w 470166"/>
                  <a:gd name="connsiteY3" fmla="*/ 917648 h 1044828"/>
                  <a:gd name="connsiteX4" fmla="*/ 164549 w 470166"/>
                  <a:gd name="connsiteY4" fmla="*/ 1044828 h 1044828"/>
                  <a:gd name="connsiteX5" fmla="*/ 0 w 470166"/>
                  <a:gd name="connsiteY5" fmla="*/ 978783 h 1044828"/>
                  <a:gd name="connsiteX6" fmla="*/ 18313 w 470166"/>
                  <a:gd name="connsiteY6" fmla="*/ 732989 h 1044828"/>
                  <a:gd name="connsiteX7" fmla="*/ 49374 w 470166"/>
                  <a:gd name="connsiteY7" fmla="*/ 479942 h 1044828"/>
                  <a:gd name="connsiteX8" fmla="*/ 178143 w 470166"/>
                  <a:gd name="connsiteY8" fmla="*/ 304913 h 1044828"/>
                  <a:gd name="connsiteX9" fmla="*/ 347563 w 470166"/>
                  <a:gd name="connsiteY9" fmla="*/ 38200 h 1044828"/>
                  <a:gd name="connsiteX10" fmla="*/ 431966 w 470166"/>
                  <a:gd name="connsiteY10" fmla="*/ 5459 h 1044828"/>
                  <a:gd name="connsiteX11" fmla="*/ 470159 w 470166"/>
                  <a:gd name="connsiteY11" fmla="*/ 65032 h 1044828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46100 w 470166"/>
                  <a:gd name="connsiteY3" fmla="*/ 91764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18313 w 470166"/>
                  <a:gd name="connsiteY6" fmla="*/ 732989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56280 w 470166"/>
                  <a:gd name="connsiteY3" fmla="*/ 88270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18313 w 470166"/>
                  <a:gd name="connsiteY6" fmla="*/ 732989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56280 w 470166"/>
                  <a:gd name="connsiteY3" fmla="*/ 88270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33296 w 470166"/>
                  <a:gd name="connsiteY6" fmla="*/ 759414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0166" h="1015894">
                    <a:moveTo>
                      <a:pt x="470159" y="65032"/>
                    </a:moveTo>
                    <a:cubicBezTo>
                      <a:pt x="452671" y="140356"/>
                      <a:pt x="352483" y="343963"/>
                      <a:pt x="327039" y="457402"/>
                    </a:cubicBezTo>
                    <a:cubicBezTo>
                      <a:pt x="316422" y="585672"/>
                      <a:pt x="329291" y="674785"/>
                      <a:pt x="317498" y="745669"/>
                    </a:cubicBezTo>
                    <a:cubicBezTo>
                      <a:pt x="305705" y="816553"/>
                      <a:pt x="308007" y="830240"/>
                      <a:pt x="256280" y="882708"/>
                    </a:cubicBezTo>
                    <a:lnTo>
                      <a:pt x="274269" y="1015894"/>
                    </a:lnTo>
                    <a:cubicBezTo>
                      <a:pt x="193549" y="993453"/>
                      <a:pt x="78954" y="1030642"/>
                      <a:pt x="0" y="978783"/>
                    </a:cubicBezTo>
                    <a:cubicBezTo>
                      <a:pt x="39584" y="901671"/>
                      <a:pt x="7656" y="825555"/>
                      <a:pt x="33296" y="759414"/>
                    </a:cubicBezTo>
                    <a:cubicBezTo>
                      <a:pt x="24016" y="650942"/>
                      <a:pt x="25233" y="555692"/>
                      <a:pt x="49374" y="479942"/>
                    </a:cubicBezTo>
                    <a:cubicBezTo>
                      <a:pt x="73515" y="404192"/>
                      <a:pt x="115016" y="344454"/>
                      <a:pt x="178143" y="304913"/>
                    </a:cubicBezTo>
                    <a:lnTo>
                      <a:pt x="347563" y="38200"/>
                    </a:lnTo>
                    <a:cubicBezTo>
                      <a:pt x="361829" y="5851"/>
                      <a:pt x="399617" y="-8808"/>
                      <a:pt x="431966" y="5459"/>
                    </a:cubicBezTo>
                    <a:cubicBezTo>
                      <a:pt x="456228" y="16158"/>
                      <a:pt x="470539" y="40089"/>
                      <a:pt x="470159" y="65032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235985C4-CCC2-A3C1-6C77-89CFB82977E4}"/>
                </a:ext>
              </a:extLst>
            </p:cNvPr>
            <p:cNvSpPr/>
            <p:nvPr/>
          </p:nvSpPr>
          <p:spPr bwMode="auto">
            <a:xfrm>
              <a:off x="5919910" y="2123974"/>
              <a:ext cx="1124217" cy="2095758"/>
            </a:xfrm>
            <a:custGeom>
              <a:avLst/>
              <a:gdLst>
                <a:gd name="connsiteX0" fmla="*/ 5677 w 1124217"/>
                <a:gd name="connsiteY0" fmla="*/ 0 h 2095758"/>
                <a:gd name="connsiteX1" fmla="*/ 1082042 w 1124217"/>
                <a:gd name="connsiteY1" fmla="*/ 828559 h 2095758"/>
                <a:gd name="connsiteX2" fmla="*/ 592881 w 1124217"/>
                <a:gd name="connsiteY2" fmla="*/ 2095758 h 2095758"/>
                <a:gd name="connsiteX3" fmla="*/ 508921 w 1124217"/>
                <a:gd name="connsiteY3" fmla="*/ 1962084 h 2095758"/>
                <a:gd name="connsiteX4" fmla="*/ 604360 w 1124217"/>
                <a:gd name="connsiteY4" fmla="*/ 1859316 h 2095758"/>
                <a:gd name="connsiteX5" fmla="*/ 464467 w 1124217"/>
                <a:gd name="connsiteY5" fmla="*/ 1891309 h 2095758"/>
                <a:gd name="connsiteX6" fmla="*/ 384066 w 1124217"/>
                <a:gd name="connsiteY6" fmla="*/ 1763302 h 2095758"/>
                <a:gd name="connsiteX7" fmla="*/ 704007 w 1124217"/>
                <a:gd name="connsiteY7" fmla="*/ 934478 h 2095758"/>
                <a:gd name="connsiteX8" fmla="*/ 0 w 1124217"/>
                <a:gd name="connsiteY8" fmla="*/ 392551 h 2095758"/>
                <a:gd name="connsiteX9" fmla="*/ 5677 w 1124217"/>
                <a:gd name="connsiteY9" fmla="*/ 0 h 2095758"/>
                <a:gd name="connsiteX0" fmla="*/ 5677 w 1124217"/>
                <a:gd name="connsiteY0" fmla="*/ 0 h 2095758"/>
                <a:gd name="connsiteX1" fmla="*/ 1082042 w 1124217"/>
                <a:gd name="connsiteY1" fmla="*/ 828559 h 2095758"/>
                <a:gd name="connsiteX2" fmla="*/ 592881 w 1124217"/>
                <a:gd name="connsiteY2" fmla="*/ 2095758 h 2095758"/>
                <a:gd name="connsiteX3" fmla="*/ 508921 w 1124217"/>
                <a:gd name="connsiteY3" fmla="*/ 1962084 h 2095758"/>
                <a:gd name="connsiteX4" fmla="*/ 604360 w 1124217"/>
                <a:gd name="connsiteY4" fmla="*/ 1859316 h 2095758"/>
                <a:gd name="connsiteX5" fmla="*/ 384066 w 1124217"/>
                <a:gd name="connsiteY5" fmla="*/ 1763302 h 2095758"/>
                <a:gd name="connsiteX6" fmla="*/ 704007 w 1124217"/>
                <a:gd name="connsiteY6" fmla="*/ 934478 h 2095758"/>
                <a:gd name="connsiteX7" fmla="*/ 0 w 1124217"/>
                <a:gd name="connsiteY7" fmla="*/ 392551 h 2095758"/>
                <a:gd name="connsiteX8" fmla="*/ 5677 w 1124217"/>
                <a:gd name="connsiteY8" fmla="*/ 0 h 2095758"/>
                <a:gd name="connsiteX0" fmla="*/ 5677 w 1124217"/>
                <a:gd name="connsiteY0" fmla="*/ 0 h 2095758"/>
                <a:gd name="connsiteX1" fmla="*/ 1082042 w 1124217"/>
                <a:gd name="connsiteY1" fmla="*/ 828559 h 2095758"/>
                <a:gd name="connsiteX2" fmla="*/ 592881 w 1124217"/>
                <a:gd name="connsiteY2" fmla="*/ 2095758 h 2095758"/>
                <a:gd name="connsiteX3" fmla="*/ 604360 w 1124217"/>
                <a:gd name="connsiteY3" fmla="*/ 1859316 h 2095758"/>
                <a:gd name="connsiteX4" fmla="*/ 384066 w 1124217"/>
                <a:gd name="connsiteY4" fmla="*/ 1763302 h 2095758"/>
                <a:gd name="connsiteX5" fmla="*/ 704007 w 1124217"/>
                <a:gd name="connsiteY5" fmla="*/ 934478 h 2095758"/>
                <a:gd name="connsiteX6" fmla="*/ 0 w 1124217"/>
                <a:gd name="connsiteY6" fmla="*/ 392551 h 2095758"/>
                <a:gd name="connsiteX7" fmla="*/ 5677 w 1124217"/>
                <a:gd name="connsiteY7" fmla="*/ 0 h 2095758"/>
                <a:gd name="connsiteX0" fmla="*/ 604360 w 1124217"/>
                <a:gd name="connsiteY0" fmla="*/ 1859316 h 2095758"/>
                <a:gd name="connsiteX1" fmla="*/ 384066 w 1124217"/>
                <a:gd name="connsiteY1" fmla="*/ 1763302 h 2095758"/>
                <a:gd name="connsiteX2" fmla="*/ 704007 w 1124217"/>
                <a:gd name="connsiteY2" fmla="*/ 934478 h 2095758"/>
                <a:gd name="connsiteX3" fmla="*/ 0 w 1124217"/>
                <a:gd name="connsiteY3" fmla="*/ 392551 h 2095758"/>
                <a:gd name="connsiteX4" fmla="*/ 5677 w 1124217"/>
                <a:gd name="connsiteY4" fmla="*/ 0 h 2095758"/>
                <a:gd name="connsiteX5" fmla="*/ 1082042 w 1124217"/>
                <a:gd name="connsiteY5" fmla="*/ 828559 h 2095758"/>
                <a:gd name="connsiteX6" fmla="*/ 592881 w 1124217"/>
                <a:gd name="connsiteY6" fmla="*/ 2095758 h 2095758"/>
                <a:gd name="connsiteX7" fmla="*/ 695800 w 1124217"/>
                <a:gd name="connsiteY7" fmla="*/ 1950756 h 2095758"/>
                <a:gd name="connsiteX0" fmla="*/ 384066 w 1124217"/>
                <a:gd name="connsiteY0" fmla="*/ 1763302 h 2095758"/>
                <a:gd name="connsiteX1" fmla="*/ 704007 w 1124217"/>
                <a:gd name="connsiteY1" fmla="*/ 934478 h 2095758"/>
                <a:gd name="connsiteX2" fmla="*/ 0 w 1124217"/>
                <a:gd name="connsiteY2" fmla="*/ 392551 h 2095758"/>
                <a:gd name="connsiteX3" fmla="*/ 5677 w 1124217"/>
                <a:gd name="connsiteY3" fmla="*/ 0 h 2095758"/>
                <a:gd name="connsiteX4" fmla="*/ 1082042 w 1124217"/>
                <a:gd name="connsiteY4" fmla="*/ 828559 h 2095758"/>
                <a:gd name="connsiteX5" fmla="*/ 592881 w 1124217"/>
                <a:gd name="connsiteY5" fmla="*/ 2095758 h 2095758"/>
                <a:gd name="connsiteX6" fmla="*/ 695800 w 1124217"/>
                <a:gd name="connsiteY6" fmla="*/ 1950756 h 2095758"/>
                <a:gd name="connsiteX0" fmla="*/ 384066 w 1124217"/>
                <a:gd name="connsiteY0" fmla="*/ 1763302 h 2095758"/>
                <a:gd name="connsiteX1" fmla="*/ 704007 w 1124217"/>
                <a:gd name="connsiteY1" fmla="*/ 934478 h 2095758"/>
                <a:gd name="connsiteX2" fmla="*/ 0 w 1124217"/>
                <a:gd name="connsiteY2" fmla="*/ 392551 h 2095758"/>
                <a:gd name="connsiteX3" fmla="*/ 5677 w 1124217"/>
                <a:gd name="connsiteY3" fmla="*/ 0 h 2095758"/>
                <a:gd name="connsiteX4" fmla="*/ 1082042 w 1124217"/>
                <a:gd name="connsiteY4" fmla="*/ 828559 h 2095758"/>
                <a:gd name="connsiteX5" fmla="*/ 592881 w 1124217"/>
                <a:gd name="connsiteY5" fmla="*/ 2095758 h 209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4217" h="2095758">
                  <a:moveTo>
                    <a:pt x="384066" y="1763302"/>
                  </a:moveTo>
                  <a:cubicBezTo>
                    <a:pt x="662532" y="1588398"/>
                    <a:pt x="792726" y="1251122"/>
                    <a:pt x="704007" y="934478"/>
                  </a:cubicBezTo>
                  <a:cubicBezTo>
                    <a:pt x="615287" y="617834"/>
                    <a:pt x="328803" y="397306"/>
                    <a:pt x="0" y="392551"/>
                  </a:cubicBezTo>
                  <a:cubicBezTo>
                    <a:pt x="1892" y="261701"/>
                    <a:pt x="3785" y="130850"/>
                    <a:pt x="5677" y="0"/>
                  </a:cubicBezTo>
                  <a:cubicBezTo>
                    <a:pt x="508389" y="7270"/>
                    <a:pt x="946398" y="344438"/>
                    <a:pt x="1082042" y="828559"/>
                  </a:cubicBezTo>
                  <a:cubicBezTo>
                    <a:pt x="1217686" y="1312680"/>
                    <a:pt x="1018631" y="1828345"/>
                    <a:pt x="592881" y="2095758"/>
                  </a:cubicBez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36665A36-CF2E-B759-B1A4-5D12F2A5ADCF}"/>
                </a:ext>
              </a:extLst>
            </p:cNvPr>
            <p:cNvGrpSpPr/>
            <p:nvPr/>
          </p:nvGrpSpPr>
          <p:grpSpPr>
            <a:xfrm rot="17100000" flipH="1">
              <a:off x="4428797" y="2586807"/>
              <a:ext cx="875743" cy="467400"/>
              <a:chOff x="5145261" y="2102682"/>
              <a:chExt cx="875743" cy="467400"/>
            </a:xfrm>
          </p:grpSpPr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AD624080-6CDA-4DA8-6B1D-4D0FA4B261F7}"/>
                  </a:ext>
                </a:extLst>
              </p:cNvPr>
              <p:cNvSpPr/>
              <p:nvPr/>
            </p:nvSpPr>
            <p:spPr bwMode="auto">
              <a:xfrm rot="15068480" flipH="1">
                <a:off x="5533051" y="2276136"/>
                <a:ext cx="150049" cy="3412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7270ADB1-A64D-C4A0-FCCF-F41ED11801EC}"/>
                  </a:ext>
                </a:extLst>
              </p:cNvPr>
              <p:cNvSpPr/>
              <p:nvPr/>
            </p:nvSpPr>
            <p:spPr bwMode="auto">
              <a:xfrm rot="16862921" flipH="1">
                <a:off x="5349433" y="1898510"/>
                <a:ext cx="467400" cy="875743"/>
              </a:xfrm>
              <a:custGeom>
                <a:avLst/>
                <a:gdLst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174374 w 595578"/>
                  <a:gd name="connsiteY10" fmla="*/ 718964 h 1060476"/>
                  <a:gd name="connsiteX11" fmla="*/ 201610 w 595578"/>
                  <a:gd name="connsiteY11" fmla="*/ 426622 h 1060476"/>
                  <a:gd name="connsiteX12" fmla="*/ 315912 w 595578"/>
                  <a:gd name="connsiteY12" fmla="*/ 312320 h 1060476"/>
                  <a:gd name="connsiteX13" fmla="*/ 472975 w 595578"/>
                  <a:gd name="connsiteY13" fmla="*/ 38200 h 1060476"/>
                  <a:gd name="connsiteX14" fmla="*/ 557378 w 595578"/>
                  <a:gd name="connsiteY14" fmla="*/ 5459 h 1060476"/>
                  <a:gd name="connsiteX15" fmla="*/ 595571 w 595578"/>
                  <a:gd name="connsiteY15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8509 w 595578"/>
                  <a:gd name="connsiteY5" fmla="*/ 912223 h 1060476"/>
                  <a:gd name="connsiteX6" fmla="*/ 132547 w 595578"/>
                  <a:gd name="connsiteY6" fmla="*/ 1060476 h 1060476"/>
                  <a:gd name="connsiteX7" fmla="*/ 0 w 595578"/>
                  <a:gd name="connsiteY7" fmla="*/ 790114 h 1060476"/>
                  <a:gd name="connsiteX8" fmla="*/ 143725 w 595578"/>
                  <a:gd name="connsiteY8" fmla="*/ 732989 h 1060476"/>
                  <a:gd name="connsiteX9" fmla="*/ 192085 w 595578"/>
                  <a:gd name="connsiteY9" fmla="*/ 410747 h 1060476"/>
                  <a:gd name="connsiteX10" fmla="*/ 315912 w 595578"/>
                  <a:gd name="connsiteY10" fmla="*/ 312320 h 1060476"/>
                  <a:gd name="connsiteX11" fmla="*/ 472975 w 595578"/>
                  <a:gd name="connsiteY11" fmla="*/ 38200 h 1060476"/>
                  <a:gd name="connsiteX12" fmla="*/ 557378 w 595578"/>
                  <a:gd name="connsiteY12" fmla="*/ 5459 h 1060476"/>
                  <a:gd name="connsiteX13" fmla="*/ 595571 w 595578"/>
                  <a:gd name="connsiteY13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5 w 595578"/>
                  <a:gd name="connsiteY9" fmla="*/ 304913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24794 w 524801"/>
                  <a:gd name="connsiteY0" fmla="*/ 65032 h 1060476"/>
                  <a:gd name="connsiteX1" fmla="*/ 381674 w 524801"/>
                  <a:gd name="connsiteY1" fmla="*/ 457402 h 1060476"/>
                  <a:gd name="connsiteX2" fmla="*/ 372133 w 524801"/>
                  <a:gd name="connsiteY2" fmla="*/ 745669 h 1060476"/>
                  <a:gd name="connsiteX3" fmla="*/ 287732 w 524801"/>
                  <a:gd name="connsiteY3" fmla="*/ 912223 h 1060476"/>
                  <a:gd name="connsiteX4" fmla="*/ 61770 w 524801"/>
                  <a:gd name="connsiteY4" fmla="*/ 1060476 h 1060476"/>
                  <a:gd name="connsiteX5" fmla="*/ 0 w 524801"/>
                  <a:gd name="connsiteY5" fmla="*/ 865219 h 1060476"/>
                  <a:gd name="connsiteX6" fmla="*/ 72948 w 524801"/>
                  <a:gd name="connsiteY6" fmla="*/ 732989 h 1060476"/>
                  <a:gd name="connsiteX7" fmla="*/ 104009 w 524801"/>
                  <a:gd name="connsiteY7" fmla="*/ 479942 h 1060476"/>
                  <a:gd name="connsiteX8" fmla="*/ 232778 w 524801"/>
                  <a:gd name="connsiteY8" fmla="*/ 304913 h 1060476"/>
                  <a:gd name="connsiteX9" fmla="*/ 402198 w 524801"/>
                  <a:gd name="connsiteY9" fmla="*/ 38200 h 1060476"/>
                  <a:gd name="connsiteX10" fmla="*/ 486601 w 524801"/>
                  <a:gd name="connsiteY10" fmla="*/ 5459 h 1060476"/>
                  <a:gd name="connsiteX11" fmla="*/ 524794 w 524801"/>
                  <a:gd name="connsiteY11" fmla="*/ 65032 h 1060476"/>
                  <a:gd name="connsiteX0" fmla="*/ 524794 w 524801"/>
                  <a:gd name="connsiteY0" fmla="*/ 65032 h 1017941"/>
                  <a:gd name="connsiteX1" fmla="*/ 381674 w 524801"/>
                  <a:gd name="connsiteY1" fmla="*/ 457402 h 1017941"/>
                  <a:gd name="connsiteX2" fmla="*/ 372133 w 524801"/>
                  <a:gd name="connsiteY2" fmla="*/ 745669 h 1017941"/>
                  <a:gd name="connsiteX3" fmla="*/ 287732 w 524801"/>
                  <a:gd name="connsiteY3" fmla="*/ 912223 h 1017941"/>
                  <a:gd name="connsiteX4" fmla="*/ 238511 w 524801"/>
                  <a:gd name="connsiteY4" fmla="*/ 1017941 h 1017941"/>
                  <a:gd name="connsiteX5" fmla="*/ 0 w 524801"/>
                  <a:gd name="connsiteY5" fmla="*/ 865219 h 1017941"/>
                  <a:gd name="connsiteX6" fmla="*/ 72948 w 524801"/>
                  <a:gd name="connsiteY6" fmla="*/ 732989 h 1017941"/>
                  <a:gd name="connsiteX7" fmla="*/ 104009 w 524801"/>
                  <a:gd name="connsiteY7" fmla="*/ 479942 h 1017941"/>
                  <a:gd name="connsiteX8" fmla="*/ 232778 w 524801"/>
                  <a:gd name="connsiteY8" fmla="*/ 304913 h 1017941"/>
                  <a:gd name="connsiteX9" fmla="*/ 402198 w 524801"/>
                  <a:gd name="connsiteY9" fmla="*/ 38200 h 1017941"/>
                  <a:gd name="connsiteX10" fmla="*/ 486601 w 524801"/>
                  <a:gd name="connsiteY10" fmla="*/ 5459 h 1017941"/>
                  <a:gd name="connsiteX11" fmla="*/ 524794 w 52480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59112 w 528451"/>
                  <a:gd name="connsiteY3" fmla="*/ 908809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44828"/>
                  <a:gd name="connsiteX1" fmla="*/ 385324 w 528451"/>
                  <a:gd name="connsiteY1" fmla="*/ 457402 h 1044828"/>
                  <a:gd name="connsiteX2" fmla="*/ 375783 w 528451"/>
                  <a:gd name="connsiteY2" fmla="*/ 745669 h 1044828"/>
                  <a:gd name="connsiteX3" fmla="*/ 259112 w 528451"/>
                  <a:gd name="connsiteY3" fmla="*/ 908809 h 1044828"/>
                  <a:gd name="connsiteX4" fmla="*/ 222834 w 528451"/>
                  <a:gd name="connsiteY4" fmla="*/ 1044828 h 1044828"/>
                  <a:gd name="connsiteX5" fmla="*/ 0 w 528451"/>
                  <a:gd name="connsiteY5" fmla="*/ 950617 h 1044828"/>
                  <a:gd name="connsiteX6" fmla="*/ 76598 w 528451"/>
                  <a:gd name="connsiteY6" fmla="*/ 732989 h 1044828"/>
                  <a:gd name="connsiteX7" fmla="*/ 107659 w 528451"/>
                  <a:gd name="connsiteY7" fmla="*/ 479942 h 1044828"/>
                  <a:gd name="connsiteX8" fmla="*/ 236428 w 528451"/>
                  <a:gd name="connsiteY8" fmla="*/ 304913 h 1044828"/>
                  <a:gd name="connsiteX9" fmla="*/ 405848 w 528451"/>
                  <a:gd name="connsiteY9" fmla="*/ 38200 h 1044828"/>
                  <a:gd name="connsiteX10" fmla="*/ 490251 w 528451"/>
                  <a:gd name="connsiteY10" fmla="*/ 5459 h 1044828"/>
                  <a:gd name="connsiteX11" fmla="*/ 528444 w 528451"/>
                  <a:gd name="connsiteY11" fmla="*/ 65032 h 1044828"/>
                  <a:gd name="connsiteX0" fmla="*/ 485042 w 485049"/>
                  <a:gd name="connsiteY0" fmla="*/ 65032 h 1044828"/>
                  <a:gd name="connsiteX1" fmla="*/ 341922 w 485049"/>
                  <a:gd name="connsiteY1" fmla="*/ 457402 h 1044828"/>
                  <a:gd name="connsiteX2" fmla="*/ 332381 w 485049"/>
                  <a:gd name="connsiteY2" fmla="*/ 745669 h 1044828"/>
                  <a:gd name="connsiteX3" fmla="*/ 215710 w 485049"/>
                  <a:gd name="connsiteY3" fmla="*/ 908809 h 1044828"/>
                  <a:gd name="connsiteX4" fmla="*/ 179432 w 485049"/>
                  <a:gd name="connsiteY4" fmla="*/ 1044828 h 1044828"/>
                  <a:gd name="connsiteX5" fmla="*/ 0 w 485049"/>
                  <a:gd name="connsiteY5" fmla="*/ 861749 h 1044828"/>
                  <a:gd name="connsiteX6" fmla="*/ 33196 w 485049"/>
                  <a:gd name="connsiteY6" fmla="*/ 732989 h 1044828"/>
                  <a:gd name="connsiteX7" fmla="*/ 64257 w 485049"/>
                  <a:gd name="connsiteY7" fmla="*/ 479942 h 1044828"/>
                  <a:gd name="connsiteX8" fmla="*/ 193026 w 485049"/>
                  <a:gd name="connsiteY8" fmla="*/ 304913 h 1044828"/>
                  <a:gd name="connsiteX9" fmla="*/ 362446 w 485049"/>
                  <a:gd name="connsiteY9" fmla="*/ 38200 h 1044828"/>
                  <a:gd name="connsiteX10" fmla="*/ 446849 w 485049"/>
                  <a:gd name="connsiteY10" fmla="*/ 5459 h 1044828"/>
                  <a:gd name="connsiteX11" fmla="*/ 485042 w 485049"/>
                  <a:gd name="connsiteY11" fmla="*/ 65032 h 1044828"/>
                  <a:gd name="connsiteX0" fmla="*/ 485042 w 485049"/>
                  <a:gd name="connsiteY0" fmla="*/ 65032 h 908809"/>
                  <a:gd name="connsiteX1" fmla="*/ 341922 w 485049"/>
                  <a:gd name="connsiteY1" fmla="*/ 457402 h 908809"/>
                  <a:gd name="connsiteX2" fmla="*/ 332381 w 485049"/>
                  <a:gd name="connsiteY2" fmla="*/ 745669 h 908809"/>
                  <a:gd name="connsiteX3" fmla="*/ 215710 w 485049"/>
                  <a:gd name="connsiteY3" fmla="*/ 908809 h 908809"/>
                  <a:gd name="connsiteX4" fmla="*/ 0 w 485049"/>
                  <a:gd name="connsiteY4" fmla="*/ 861749 h 908809"/>
                  <a:gd name="connsiteX5" fmla="*/ 33196 w 485049"/>
                  <a:gd name="connsiteY5" fmla="*/ 732989 h 908809"/>
                  <a:gd name="connsiteX6" fmla="*/ 64257 w 485049"/>
                  <a:gd name="connsiteY6" fmla="*/ 479942 h 908809"/>
                  <a:gd name="connsiteX7" fmla="*/ 193026 w 485049"/>
                  <a:gd name="connsiteY7" fmla="*/ 304913 h 908809"/>
                  <a:gd name="connsiteX8" fmla="*/ 362446 w 485049"/>
                  <a:gd name="connsiteY8" fmla="*/ 38200 h 908809"/>
                  <a:gd name="connsiteX9" fmla="*/ 446849 w 485049"/>
                  <a:gd name="connsiteY9" fmla="*/ 5459 h 908809"/>
                  <a:gd name="connsiteX10" fmla="*/ 485042 w 485049"/>
                  <a:gd name="connsiteY10" fmla="*/ 65032 h 908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5049" h="908809">
                    <a:moveTo>
                      <a:pt x="485042" y="65032"/>
                    </a:moveTo>
                    <a:cubicBezTo>
                      <a:pt x="467554" y="140356"/>
                      <a:pt x="367366" y="343963"/>
                      <a:pt x="341922" y="457402"/>
                    </a:cubicBezTo>
                    <a:cubicBezTo>
                      <a:pt x="331305" y="585672"/>
                      <a:pt x="353416" y="670435"/>
                      <a:pt x="332381" y="745669"/>
                    </a:cubicBezTo>
                    <a:cubicBezTo>
                      <a:pt x="311346" y="820904"/>
                      <a:pt x="267437" y="856341"/>
                      <a:pt x="215710" y="908809"/>
                    </a:cubicBezTo>
                    <a:lnTo>
                      <a:pt x="0" y="861749"/>
                    </a:lnTo>
                    <a:cubicBezTo>
                      <a:pt x="39584" y="784637"/>
                      <a:pt x="7556" y="799130"/>
                      <a:pt x="33196" y="732989"/>
                    </a:cubicBezTo>
                    <a:cubicBezTo>
                      <a:pt x="23916" y="624517"/>
                      <a:pt x="37619" y="551288"/>
                      <a:pt x="64257" y="479942"/>
                    </a:cubicBezTo>
                    <a:cubicBezTo>
                      <a:pt x="90895" y="408596"/>
                      <a:pt x="129899" y="344454"/>
                      <a:pt x="193026" y="304913"/>
                    </a:cubicBezTo>
                    <a:lnTo>
                      <a:pt x="362446" y="38200"/>
                    </a:lnTo>
                    <a:cubicBezTo>
                      <a:pt x="376712" y="5851"/>
                      <a:pt x="414500" y="-8808"/>
                      <a:pt x="446849" y="5459"/>
                    </a:cubicBezTo>
                    <a:cubicBezTo>
                      <a:pt x="471111" y="16158"/>
                      <a:pt x="485422" y="40089"/>
                      <a:pt x="485042" y="65032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6" name="アーチ 50">
              <a:extLst>
                <a:ext uri="{FF2B5EF4-FFF2-40B4-BE49-F238E27FC236}">
                  <a16:creationId xmlns:a16="http://schemas.microsoft.com/office/drawing/2014/main" id="{EC0F6C14-8C13-48E6-016A-B15C9AEBAE87}"/>
                </a:ext>
              </a:extLst>
            </p:cNvPr>
            <p:cNvSpPr/>
            <p:nvPr/>
          </p:nvSpPr>
          <p:spPr bwMode="auto">
            <a:xfrm rot="11527542">
              <a:off x="4480191" y="3103755"/>
              <a:ext cx="1008268" cy="1115323"/>
            </a:xfrm>
            <a:custGeom>
              <a:avLst/>
              <a:gdLst>
                <a:gd name="connsiteX0" fmla="*/ 1198497 w 2165463"/>
                <a:gd name="connsiteY0" fmla="*/ 6207 h 2165463"/>
                <a:gd name="connsiteX1" fmla="*/ 2164768 w 2165463"/>
                <a:gd name="connsiteY1" fmla="*/ 1121530 h 2165463"/>
                <a:gd name="connsiteX2" fmla="*/ 1778827 w 2165463"/>
                <a:gd name="connsiteY2" fmla="*/ 1107691 h 2165463"/>
                <a:gd name="connsiteX3" fmla="*/ 1157206 w 2165463"/>
                <a:gd name="connsiteY3" fmla="*/ 390182 h 2165463"/>
                <a:gd name="connsiteX4" fmla="*/ 1198497 w 2165463"/>
                <a:gd name="connsiteY4" fmla="*/ 6207 h 2165463"/>
                <a:gd name="connsiteX0" fmla="*/ 105394 w 1072371"/>
                <a:gd name="connsiteY0" fmla="*/ 0 h 1115323"/>
                <a:gd name="connsiteX1" fmla="*/ 1071665 w 1072371"/>
                <a:gd name="connsiteY1" fmla="*/ 1115323 h 1115323"/>
                <a:gd name="connsiteX2" fmla="*/ 685724 w 1072371"/>
                <a:gd name="connsiteY2" fmla="*/ 1101484 h 1115323"/>
                <a:gd name="connsiteX3" fmla="*/ 64103 w 1072371"/>
                <a:gd name="connsiteY3" fmla="*/ 383975 h 1115323"/>
                <a:gd name="connsiteX4" fmla="*/ 289 w 1072371"/>
                <a:gd name="connsiteY4" fmla="*/ 183480 h 1115323"/>
                <a:gd name="connsiteX5" fmla="*/ 105394 w 1072371"/>
                <a:gd name="connsiteY5" fmla="*/ 0 h 1115323"/>
                <a:gd name="connsiteX0" fmla="*/ 0 w 1072082"/>
                <a:gd name="connsiteY0" fmla="*/ 183480 h 1115323"/>
                <a:gd name="connsiteX1" fmla="*/ 105105 w 1072082"/>
                <a:gd name="connsiteY1" fmla="*/ 0 h 1115323"/>
                <a:gd name="connsiteX2" fmla="*/ 1071376 w 1072082"/>
                <a:gd name="connsiteY2" fmla="*/ 1115323 h 1115323"/>
                <a:gd name="connsiteX3" fmla="*/ 685435 w 1072082"/>
                <a:gd name="connsiteY3" fmla="*/ 1101484 h 1115323"/>
                <a:gd name="connsiteX4" fmla="*/ 63814 w 1072082"/>
                <a:gd name="connsiteY4" fmla="*/ 383975 h 1115323"/>
                <a:gd name="connsiteX5" fmla="*/ 91440 w 1072082"/>
                <a:gd name="connsiteY5" fmla="*/ 274920 h 1115323"/>
                <a:gd name="connsiteX0" fmla="*/ 0 w 1072082"/>
                <a:gd name="connsiteY0" fmla="*/ 183480 h 1115323"/>
                <a:gd name="connsiteX1" fmla="*/ 105105 w 1072082"/>
                <a:gd name="connsiteY1" fmla="*/ 0 h 1115323"/>
                <a:gd name="connsiteX2" fmla="*/ 1071376 w 1072082"/>
                <a:gd name="connsiteY2" fmla="*/ 1115323 h 1115323"/>
                <a:gd name="connsiteX3" fmla="*/ 685435 w 1072082"/>
                <a:gd name="connsiteY3" fmla="*/ 1101484 h 1115323"/>
                <a:gd name="connsiteX4" fmla="*/ 63814 w 1072082"/>
                <a:gd name="connsiteY4" fmla="*/ 383975 h 1115323"/>
                <a:gd name="connsiteX0" fmla="*/ 41291 w 1008268"/>
                <a:gd name="connsiteY0" fmla="*/ 0 h 1115323"/>
                <a:gd name="connsiteX1" fmla="*/ 1007562 w 1008268"/>
                <a:gd name="connsiteY1" fmla="*/ 1115323 h 1115323"/>
                <a:gd name="connsiteX2" fmla="*/ 621621 w 1008268"/>
                <a:gd name="connsiteY2" fmla="*/ 1101484 h 1115323"/>
                <a:gd name="connsiteX3" fmla="*/ 0 w 1008268"/>
                <a:gd name="connsiteY3" fmla="*/ 383975 h 1115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8268" h="1115323">
                  <a:moveTo>
                    <a:pt x="41291" y="0"/>
                  </a:moveTo>
                  <a:cubicBezTo>
                    <a:pt x="606088" y="60736"/>
                    <a:pt x="1027917" y="547635"/>
                    <a:pt x="1007562" y="1115323"/>
                  </a:cubicBezTo>
                  <a:lnTo>
                    <a:pt x="621621" y="1101484"/>
                  </a:lnTo>
                  <a:cubicBezTo>
                    <a:pt x="634716" y="736279"/>
                    <a:pt x="363344" y="423047"/>
                    <a:pt x="0" y="383975"/>
                  </a:cubicBez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FB44661A-85EB-63DD-CBD4-7CDDBC8A039A}"/>
              </a:ext>
            </a:extLst>
          </p:cNvPr>
          <p:cNvGrpSpPr/>
          <p:nvPr/>
        </p:nvGrpSpPr>
        <p:grpSpPr>
          <a:xfrm flipH="1">
            <a:off x="1879594" y="4049975"/>
            <a:ext cx="2392496" cy="2659898"/>
            <a:chOff x="834762" y="2045346"/>
            <a:chExt cx="2576658" cy="2864645"/>
          </a:xfrm>
        </p:grpSpPr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442430D3-3E02-E6E4-37FC-40BDE8188D08}"/>
                </a:ext>
              </a:extLst>
            </p:cNvPr>
            <p:cNvSpPr/>
            <p:nvPr/>
          </p:nvSpPr>
          <p:spPr bwMode="auto">
            <a:xfrm>
              <a:off x="1617933" y="3689864"/>
              <a:ext cx="1291430" cy="1220126"/>
            </a:xfrm>
            <a:custGeom>
              <a:avLst/>
              <a:gdLst>
                <a:gd name="connsiteX0" fmla="*/ 543018 w 1291430"/>
                <a:gd name="connsiteY0" fmla="*/ 0 h 1220126"/>
                <a:gd name="connsiteX1" fmla="*/ 759190 w 1291430"/>
                <a:gd name="connsiteY1" fmla="*/ 0 h 1220126"/>
                <a:gd name="connsiteX2" fmla="*/ 802173 w 1291430"/>
                <a:gd name="connsiteY2" fmla="*/ 154799 h 1220126"/>
                <a:gd name="connsiteX3" fmla="*/ 999276 w 1291430"/>
                <a:gd name="connsiteY3" fmla="*/ 154799 h 1220126"/>
                <a:gd name="connsiteX4" fmla="*/ 1038873 w 1291430"/>
                <a:gd name="connsiteY4" fmla="*/ 161996 h 1220126"/>
                <a:gd name="connsiteX5" fmla="*/ 1062936 w 1291430"/>
                <a:gd name="connsiteY5" fmla="*/ 176604 h 1220126"/>
                <a:gd name="connsiteX6" fmla="*/ 1082243 w 1291430"/>
                <a:gd name="connsiteY6" fmla="*/ 182597 h 1220126"/>
                <a:gd name="connsiteX7" fmla="*/ 1291430 w 1291430"/>
                <a:gd name="connsiteY7" fmla="*/ 498187 h 1220126"/>
                <a:gd name="connsiteX8" fmla="*/ 1291430 w 1291430"/>
                <a:gd name="connsiteY8" fmla="*/ 1220126 h 1220126"/>
                <a:gd name="connsiteX9" fmla="*/ 0 w 1291430"/>
                <a:gd name="connsiteY9" fmla="*/ 1220126 h 1220126"/>
                <a:gd name="connsiteX10" fmla="*/ 0 w 1291430"/>
                <a:gd name="connsiteY10" fmla="*/ 498187 h 1220126"/>
                <a:gd name="connsiteX11" fmla="*/ 216918 w 1291430"/>
                <a:gd name="connsiteY11" fmla="*/ 179439 h 1220126"/>
                <a:gd name="connsiteX12" fmla="*/ 253686 w 1291430"/>
                <a:gd name="connsiteY12" fmla="*/ 168519 h 1220126"/>
                <a:gd name="connsiteX13" fmla="*/ 264430 w 1291430"/>
                <a:gd name="connsiteY13" fmla="*/ 161996 h 1220126"/>
                <a:gd name="connsiteX14" fmla="*/ 304027 w 1291430"/>
                <a:gd name="connsiteY14" fmla="*/ 154799 h 1220126"/>
                <a:gd name="connsiteX15" fmla="*/ 500036 w 1291430"/>
                <a:gd name="connsiteY15" fmla="*/ 154799 h 122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91430" h="1220126">
                  <a:moveTo>
                    <a:pt x="543018" y="0"/>
                  </a:moveTo>
                  <a:lnTo>
                    <a:pt x="759190" y="0"/>
                  </a:lnTo>
                  <a:lnTo>
                    <a:pt x="802173" y="154799"/>
                  </a:lnTo>
                  <a:lnTo>
                    <a:pt x="999276" y="154799"/>
                  </a:lnTo>
                  <a:cubicBezTo>
                    <a:pt x="1013322" y="154799"/>
                    <a:pt x="1026702" y="157362"/>
                    <a:pt x="1038873" y="161996"/>
                  </a:cubicBezTo>
                  <a:lnTo>
                    <a:pt x="1062936" y="176604"/>
                  </a:lnTo>
                  <a:lnTo>
                    <a:pt x="1082243" y="182597"/>
                  </a:lnTo>
                  <a:cubicBezTo>
                    <a:pt x="1205174" y="234592"/>
                    <a:pt x="1291430" y="356317"/>
                    <a:pt x="1291430" y="498187"/>
                  </a:cubicBezTo>
                  <a:lnTo>
                    <a:pt x="1291430" y="1220126"/>
                  </a:lnTo>
                  <a:lnTo>
                    <a:pt x="0" y="1220126"/>
                  </a:lnTo>
                  <a:lnTo>
                    <a:pt x="0" y="498187"/>
                  </a:lnTo>
                  <a:cubicBezTo>
                    <a:pt x="0" y="353361"/>
                    <a:pt x="89888" y="229529"/>
                    <a:pt x="216918" y="179439"/>
                  </a:cubicBezTo>
                  <a:lnTo>
                    <a:pt x="253686" y="168519"/>
                  </a:lnTo>
                  <a:lnTo>
                    <a:pt x="264430" y="161996"/>
                  </a:lnTo>
                  <a:cubicBezTo>
                    <a:pt x="276601" y="157362"/>
                    <a:pt x="289982" y="154799"/>
                    <a:pt x="304027" y="154799"/>
                  </a:cubicBezTo>
                  <a:lnTo>
                    <a:pt x="500036" y="154799"/>
                  </a:lnTo>
                  <a:close/>
                </a:path>
              </a:pathLst>
            </a:custGeom>
            <a:solidFill>
              <a:srgbClr val="9933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F75B2DBD-D27C-6121-2944-07BEE366424A}"/>
                </a:ext>
              </a:extLst>
            </p:cNvPr>
            <p:cNvSpPr/>
            <p:nvPr/>
          </p:nvSpPr>
          <p:spPr bwMode="auto">
            <a:xfrm>
              <a:off x="1590324" y="2392774"/>
              <a:ext cx="133702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68B9341E-CF9D-5455-DB5D-DFC0E6B1D0CD}"/>
                </a:ext>
              </a:extLst>
            </p:cNvPr>
            <p:cNvGrpSpPr/>
            <p:nvPr/>
          </p:nvGrpSpPr>
          <p:grpSpPr>
            <a:xfrm rot="17100000" flipH="1">
              <a:off x="783897" y="2586807"/>
              <a:ext cx="875743" cy="467400"/>
              <a:chOff x="5145261" y="2102682"/>
              <a:chExt cx="875743" cy="467400"/>
            </a:xfrm>
          </p:grpSpPr>
          <p:sp>
            <p:nvSpPr>
              <p:cNvPr id="177" name="四角形: 上の 2 つの角を丸める 176">
                <a:extLst>
                  <a:ext uri="{FF2B5EF4-FFF2-40B4-BE49-F238E27FC236}">
                    <a16:creationId xmlns:a16="http://schemas.microsoft.com/office/drawing/2014/main" id="{479A9E1F-9772-FB2D-7383-54C48E742DCF}"/>
                  </a:ext>
                </a:extLst>
              </p:cNvPr>
              <p:cNvSpPr/>
              <p:nvPr/>
            </p:nvSpPr>
            <p:spPr bwMode="auto">
              <a:xfrm rot="15068480" flipH="1">
                <a:off x="5533051" y="2276136"/>
                <a:ext cx="150049" cy="3412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B8B79347-A651-7E0F-978D-4A9A9BD1839F}"/>
                  </a:ext>
                </a:extLst>
              </p:cNvPr>
              <p:cNvSpPr/>
              <p:nvPr/>
            </p:nvSpPr>
            <p:spPr bwMode="auto">
              <a:xfrm rot="16862921" flipH="1">
                <a:off x="5349433" y="1898510"/>
                <a:ext cx="467400" cy="875743"/>
              </a:xfrm>
              <a:custGeom>
                <a:avLst/>
                <a:gdLst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174374 w 595578"/>
                  <a:gd name="connsiteY10" fmla="*/ 718964 h 1060476"/>
                  <a:gd name="connsiteX11" fmla="*/ 201610 w 595578"/>
                  <a:gd name="connsiteY11" fmla="*/ 426622 h 1060476"/>
                  <a:gd name="connsiteX12" fmla="*/ 315912 w 595578"/>
                  <a:gd name="connsiteY12" fmla="*/ 312320 h 1060476"/>
                  <a:gd name="connsiteX13" fmla="*/ 472975 w 595578"/>
                  <a:gd name="connsiteY13" fmla="*/ 38200 h 1060476"/>
                  <a:gd name="connsiteX14" fmla="*/ 557378 w 595578"/>
                  <a:gd name="connsiteY14" fmla="*/ 5459 h 1060476"/>
                  <a:gd name="connsiteX15" fmla="*/ 595571 w 595578"/>
                  <a:gd name="connsiteY15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8509 w 595578"/>
                  <a:gd name="connsiteY5" fmla="*/ 912223 h 1060476"/>
                  <a:gd name="connsiteX6" fmla="*/ 132547 w 595578"/>
                  <a:gd name="connsiteY6" fmla="*/ 1060476 h 1060476"/>
                  <a:gd name="connsiteX7" fmla="*/ 0 w 595578"/>
                  <a:gd name="connsiteY7" fmla="*/ 790114 h 1060476"/>
                  <a:gd name="connsiteX8" fmla="*/ 143725 w 595578"/>
                  <a:gd name="connsiteY8" fmla="*/ 732989 h 1060476"/>
                  <a:gd name="connsiteX9" fmla="*/ 192085 w 595578"/>
                  <a:gd name="connsiteY9" fmla="*/ 410747 h 1060476"/>
                  <a:gd name="connsiteX10" fmla="*/ 315912 w 595578"/>
                  <a:gd name="connsiteY10" fmla="*/ 312320 h 1060476"/>
                  <a:gd name="connsiteX11" fmla="*/ 472975 w 595578"/>
                  <a:gd name="connsiteY11" fmla="*/ 38200 h 1060476"/>
                  <a:gd name="connsiteX12" fmla="*/ 557378 w 595578"/>
                  <a:gd name="connsiteY12" fmla="*/ 5459 h 1060476"/>
                  <a:gd name="connsiteX13" fmla="*/ 595571 w 595578"/>
                  <a:gd name="connsiteY13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5 w 595578"/>
                  <a:gd name="connsiteY9" fmla="*/ 304913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24794 w 524801"/>
                  <a:gd name="connsiteY0" fmla="*/ 65032 h 1060476"/>
                  <a:gd name="connsiteX1" fmla="*/ 381674 w 524801"/>
                  <a:gd name="connsiteY1" fmla="*/ 457402 h 1060476"/>
                  <a:gd name="connsiteX2" fmla="*/ 372133 w 524801"/>
                  <a:gd name="connsiteY2" fmla="*/ 745669 h 1060476"/>
                  <a:gd name="connsiteX3" fmla="*/ 287732 w 524801"/>
                  <a:gd name="connsiteY3" fmla="*/ 912223 h 1060476"/>
                  <a:gd name="connsiteX4" fmla="*/ 61770 w 524801"/>
                  <a:gd name="connsiteY4" fmla="*/ 1060476 h 1060476"/>
                  <a:gd name="connsiteX5" fmla="*/ 0 w 524801"/>
                  <a:gd name="connsiteY5" fmla="*/ 865219 h 1060476"/>
                  <a:gd name="connsiteX6" fmla="*/ 72948 w 524801"/>
                  <a:gd name="connsiteY6" fmla="*/ 732989 h 1060476"/>
                  <a:gd name="connsiteX7" fmla="*/ 104009 w 524801"/>
                  <a:gd name="connsiteY7" fmla="*/ 479942 h 1060476"/>
                  <a:gd name="connsiteX8" fmla="*/ 232778 w 524801"/>
                  <a:gd name="connsiteY8" fmla="*/ 304913 h 1060476"/>
                  <a:gd name="connsiteX9" fmla="*/ 402198 w 524801"/>
                  <a:gd name="connsiteY9" fmla="*/ 38200 h 1060476"/>
                  <a:gd name="connsiteX10" fmla="*/ 486601 w 524801"/>
                  <a:gd name="connsiteY10" fmla="*/ 5459 h 1060476"/>
                  <a:gd name="connsiteX11" fmla="*/ 524794 w 524801"/>
                  <a:gd name="connsiteY11" fmla="*/ 65032 h 1060476"/>
                  <a:gd name="connsiteX0" fmla="*/ 524794 w 524801"/>
                  <a:gd name="connsiteY0" fmla="*/ 65032 h 1017941"/>
                  <a:gd name="connsiteX1" fmla="*/ 381674 w 524801"/>
                  <a:gd name="connsiteY1" fmla="*/ 457402 h 1017941"/>
                  <a:gd name="connsiteX2" fmla="*/ 372133 w 524801"/>
                  <a:gd name="connsiteY2" fmla="*/ 745669 h 1017941"/>
                  <a:gd name="connsiteX3" fmla="*/ 287732 w 524801"/>
                  <a:gd name="connsiteY3" fmla="*/ 912223 h 1017941"/>
                  <a:gd name="connsiteX4" fmla="*/ 238511 w 524801"/>
                  <a:gd name="connsiteY4" fmla="*/ 1017941 h 1017941"/>
                  <a:gd name="connsiteX5" fmla="*/ 0 w 524801"/>
                  <a:gd name="connsiteY5" fmla="*/ 865219 h 1017941"/>
                  <a:gd name="connsiteX6" fmla="*/ 72948 w 524801"/>
                  <a:gd name="connsiteY6" fmla="*/ 732989 h 1017941"/>
                  <a:gd name="connsiteX7" fmla="*/ 104009 w 524801"/>
                  <a:gd name="connsiteY7" fmla="*/ 479942 h 1017941"/>
                  <a:gd name="connsiteX8" fmla="*/ 232778 w 524801"/>
                  <a:gd name="connsiteY8" fmla="*/ 304913 h 1017941"/>
                  <a:gd name="connsiteX9" fmla="*/ 402198 w 524801"/>
                  <a:gd name="connsiteY9" fmla="*/ 38200 h 1017941"/>
                  <a:gd name="connsiteX10" fmla="*/ 486601 w 524801"/>
                  <a:gd name="connsiteY10" fmla="*/ 5459 h 1017941"/>
                  <a:gd name="connsiteX11" fmla="*/ 524794 w 52480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59112 w 528451"/>
                  <a:gd name="connsiteY3" fmla="*/ 908809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44828"/>
                  <a:gd name="connsiteX1" fmla="*/ 385324 w 528451"/>
                  <a:gd name="connsiteY1" fmla="*/ 457402 h 1044828"/>
                  <a:gd name="connsiteX2" fmla="*/ 375783 w 528451"/>
                  <a:gd name="connsiteY2" fmla="*/ 745669 h 1044828"/>
                  <a:gd name="connsiteX3" fmla="*/ 259112 w 528451"/>
                  <a:gd name="connsiteY3" fmla="*/ 908809 h 1044828"/>
                  <a:gd name="connsiteX4" fmla="*/ 222834 w 528451"/>
                  <a:gd name="connsiteY4" fmla="*/ 1044828 h 1044828"/>
                  <a:gd name="connsiteX5" fmla="*/ 0 w 528451"/>
                  <a:gd name="connsiteY5" fmla="*/ 950617 h 1044828"/>
                  <a:gd name="connsiteX6" fmla="*/ 76598 w 528451"/>
                  <a:gd name="connsiteY6" fmla="*/ 732989 h 1044828"/>
                  <a:gd name="connsiteX7" fmla="*/ 107659 w 528451"/>
                  <a:gd name="connsiteY7" fmla="*/ 479942 h 1044828"/>
                  <a:gd name="connsiteX8" fmla="*/ 236428 w 528451"/>
                  <a:gd name="connsiteY8" fmla="*/ 304913 h 1044828"/>
                  <a:gd name="connsiteX9" fmla="*/ 405848 w 528451"/>
                  <a:gd name="connsiteY9" fmla="*/ 38200 h 1044828"/>
                  <a:gd name="connsiteX10" fmla="*/ 490251 w 528451"/>
                  <a:gd name="connsiteY10" fmla="*/ 5459 h 1044828"/>
                  <a:gd name="connsiteX11" fmla="*/ 528444 w 528451"/>
                  <a:gd name="connsiteY11" fmla="*/ 65032 h 1044828"/>
                  <a:gd name="connsiteX0" fmla="*/ 485042 w 485049"/>
                  <a:gd name="connsiteY0" fmla="*/ 65032 h 1044828"/>
                  <a:gd name="connsiteX1" fmla="*/ 341922 w 485049"/>
                  <a:gd name="connsiteY1" fmla="*/ 457402 h 1044828"/>
                  <a:gd name="connsiteX2" fmla="*/ 332381 w 485049"/>
                  <a:gd name="connsiteY2" fmla="*/ 745669 h 1044828"/>
                  <a:gd name="connsiteX3" fmla="*/ 215710 w 485049"/>
                  <a:gd name="connsiteY3" fmla="*/ 908809 h 1044828"/>
                  <a:gd name="connsiteX4" fmla="*/ 179432 w 485049"/>
                  <a:gd name="connsiteY4" fmla="*/ 1044828 h 1044828"/>
                  <a:gd name="connsiteX5" fmla="*/ 0 w 485049"/>
                  <a:gd name="connsiteY5" fmla="*/ 861749 h 1044828"/>
                  <a:gd name="connsiteX6" fmla="*/ 33196 w 485049"/>
                  <a:gd name="connsiteY6" fmla="*/ 732989 h 1044828"/>
                  <a:gd name="connsiteX7" fmla="*/ 64257 w 485049"/>
                  <a:gd name="connsiteY7" fmla="*/ 479942 h 1044828"/>
                  <a:gd name="connsiteX8" fmla="*/ 193026 w 485049"/>
                  <a:gd name="connsiteY8" fmla="*/ 304913 h 1044828"/>
                  <a:gd name="connsiteX9" fmla="*/ 362446 w 485049"/>
                  <a:gd name="connsiteY9" fmla="*/ 38200 h 1044828"/>
                  <a:gd name="connsiteX10" fmla="*/ 446849 w 485049"/>
                  <a:gd name="connsiteY10" fmla="*/ 5459 h 1044828"/>
                  <a:gd name="connsiteX11" fmla="*/ 485042 w 485049"/>
                  <a:gd name="connsiteY11" fmla="*/ 65032 h 1044828"/>
                  <a:gd name="connsiteX0" fmla="*/ 485042 w 485049"/>
                  <a:gd name="connsiteY0" fmla="*/ 65032 h 908809"/>
                  <a:gd name="connsiteX1" fmla="*/ 341922 w 485049"/>
                  <a:gd name="connsiteY1" fmla="*/ 457402 h 908809"/>
                  <a:gd name="connsiteX2" fmla="*/ 332381 w 485049"/>
                  <a:gd name="connsiteY2" fmla="*/ 745669 h 908809"/>
                  <a:gd name="connsiteX3" fmla="*/ 215710 w 485049"/>
                  <a:gd name="connsiteY3" fmla="*/ 908809 h 908809"/>
                  <a:gd name="connsiteX4" fmla="*/ 0 w 485049"/>
                  <a:gd name="connsiteY4" fmla="*/ 861749 h 908809"/>
                  <a:gd name="connsiteX5" fmla="*/ 33196 w 485049"/>
                  <a:gd name="connsiteY5" fmla="*/ 732989 h 908809"/>
                  <a:gd name="connsiteX6" fmla="*/ 64257 w 485049"/>
                  <a:gd name="connsiteY6" fmla="*/ 479942 h 908809"/>
                  <a:gd name="connsiteX7" fmla="*/ 193026 w 485049"/>
                  <a:gd name="connsiteY7" fmla="*/ 304913 h 908809"/>
                  <a:gd name="connsiteX8" fmla="*/ 362446 w 485049"/>
                  <a:gd name="connsiteY8" fmla="*/ 38200 h 908809"/>
                  <a:gd name="connsiteX9" fmla="*/ 446849 w 485049"/>
                  <a:gd name="connsiteY9" fmla="*/ 5459 h 908809"/>
                  <a:gd name="connsiteX10" fmla="*/ 485042 w 485049"/>
                  <a:gd name="connsiteY10" fmla="*/ 65032 h 908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5049" h="908809">
                    <a:moveTo>
                      <a:pt x="485042" y="65032"/>
                    </a:moveTo>
                    <a:cubicBezTo>
                      <a:pt x="467554" y="140356"/>
                      <a:pt x="367366" y="343963"/>
                      <a:pt x="341922" y="457402"/>
                    </a:cubicBezTo>
                    <a:cubicBezTo>
                      <a:pt x="331305" y="585672"/>
                      <a:pt x="353416" y="670435"/>
                      <a:pt x="332381" y="745669"/>
                    </a:cubicBezTo>
                    <a:cubicBezTo>
                      <a:pt x="311346" y="820904"/>
                      <a:pt x="267437" y="856341"/>
                      <a:pt x="215710" y="908809"/>
                    </a:cubicBezTo>
                    <a:lnTo>
                      <a:pt x="0" y="861749"/>
                    </a:lnTo>
                    <a:cubicBezTo>
                      <a:pt x="39584" y="784637"/>
                      <a:pt x="7556" y="799130"/>
                      <a:pt x="33196" y="732989"/>
                    </a:cubicBezTo>
                    <a:cubicBezTo>
                      <a:pt x="23916" y="624517"/>
                      <a:pt x="37619" y="551288"/>
                      <a:pt x="64257" y="479942"/>
                    </a:cubicBezTo>
                    <a:cubicBezTo>
                      <a:pt x="90895" y="408596"/>
                      <a:pt x="129899" y="344454"/>
                      <a:pt x="193026" y="304913"/>
                    </a:cubicBezTo>
                    <a:lnTo>
                      <a:pt x="362446" y="38200"/>
                    </a:lnTo>
                    <a:cubicBezTo>
                      <a:pt x="376712" y="5851"/>
                      <a:pt x="414500" y="-8808"/>
                      <a:pt x="446849" y="5459"/>
                    </a:cubicBezTo>
                    <a:cubicBezTo>
                      <a:pt x="471111" y="16158"/>
                      <a:pt x="485422" y="40089"/>
                      <a:pt x="485042" y="65032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83517FA0-3F43-C5F6-A049-7FC0F740B53A}"/>
                </a:ext>
              </a:extLst>
            </p:cNvPr>
            <p:cNvSpPr/>
            <p:nvPr/>
          </p:nvSpPr>
          <p:spPr bwMode="auto">
            <a:xfrm rot="11527542">
              <a:off x="834762" y="3117345"/>
              <a:ext cx="1007353" cy="1101677"/>
            </a:xfrm>
            <a:custGeom>
              <a:avLst/>
              <a:gdLst>
                <a:gd name="connsiteX0" fmla="*/ 1007353 w 1007353"/>
                <a:gd name="connsiteY0" fmla="*/ 1098242 h 1101677"/>
                <a:gd name="connsiteX1" fmla="*/ 945564 w 1007353"/>
                <a:gd name="connsiteY1" fmla="*/ 1007936 h 1101677"/>
                <a:gd name="connsiteX2" fmla="*/ 894274 w 1007353"/>
                <a:gd name="connsiteY2" fmla="*/ 1089647 h 1101677"/>
                <a:gd name="connsiteX3" fmla="*/ 853228 w 1007353"/>
                <a:gd name="connsiteY3" fmla="*/ 1029656 h 1101677"/>
                <a:gd name="connsiteX4" fmla="*/ 814583 w 1007353"/>
                <a:gd name="connsiteY4" fmla="*/ 1091221 h 1101677"/>
                <a:gd name="connsiteX5" fmla="*/ 760105 w 1007353"/>
                <a:gd name="connsiteY5" fmla="*/ 1011600 h 1101677"/>
                <a:gd name="connsiteX6" fmla="*/ 707761 w 1007353"/>
                <a:gd name="connsiteY6" fmla="*/ 1094989 h 1101677"/>
                <a:gd name="connsiteX7" fmla="*/ 667834 w 1007353"/>
                <a:gd name="connsiteY7" fmla="*/ 1036635 h 1101677"/>
                <a:gd name="connsiteX8" fmla="*/ 627006 w 1007353"/>
                <a:gd name="connsiteY8" fmla="*/ 1101677 h 1101677"/>
                <a:gd name="connsiteX9" fmla="*/ 621621 w 1007353"/>
                <a:gd name="connsiteY9" fmla="*/ 1101484 h 1101677"/>
                <a:gd name="connsiteX10" fmla="*/ 0 w 1007353"/>
                <a:gd name="connsiteY10" fmla="*/ 383975 h 1101677"/>
                <a:gd name="connsiteX11" fmla="*/ 41291 w 1007353"/>
                <a:gd name="connsiteY11" fmla="*/ 0 h 1101677"/>
                <a:gd name="connsiteX12" fmla="*/ 1006270 w 1007353"/>
                <a:gd name="connsiteY12" fmla="*/ 1009913 h 1101677"/>
                <a:gd name="connsiteX0" fmla="*/ 1100366 w 1100366"/>
                <a:gd name="connsiteY0" fmla="*/ 1098242 h 1101677"/>
                <a:gd name="connsiteX1" fmla="*/ 1038577 w 1100366"/>
                <a:gd name="connsiteY1" fmla="*/ 1007936 h 1101677"/>
                <a:gd name="connsiteX2" fmla="*/ 987287 w 1100366"/>
                <a:gd name="connsiteY2" fmla="*/ 1089647 h 1101677"/>
                <a:gd name="connsiteX3" fmla="*/ 946241 w 1100366"/>
                <a:gd name="connsiteY3" fmla="*/ 1029656 h 1101677"/>
                <a:gd name="connsiteX4" fmla="*/ 907596 w 1100366"/>
                <a:gd name="connsiteY4" fmla="*/ 1091221 h 1101677"/>
                <a:gd name="connsiteX5" fmla="*/ 853118 w 1100366"/>
                <a:gd name="connsiteY5" fmla="*/ 1011600 h 1101677"/>
                <a:gd name="connsiteX6" fmla="*/ 800774 w 1100366"/>
                <a:gd name="connsiteY6" fmla="*/ 1094989 h 1101677"/>
                <a:gd name="connsiteX7" fmla="*/ 760847 w 1100366"/>
                <a:gd name="connsiteY7" fmla="*/ 1036635 h 1101677"/>
                <a:gd name="connsiteX8" fmla="*/ 720019 w 1100366"/>
                <a:gd name="connsiteY8" fmla="*/ 1101677 h 1101677"/>
                <a:gd name="connsiteX9" fmla="*/ 714634 w 1100366"/>
                <a:gd name="connsiteY9" fmla="*/ 1101484 h 1101677"/>
                <a:gd name="connsiteX10" fmla="*/ 93013 w 1100366"/>
                <a:gd name="connsiteY10" fmla="*/ 383975 h 1101677"/>
                <a:gd name="connsiteX11" fmla="*/ 366 w 1100366"/>
                <a:gd name="connsiteY11" fmla="*/ 170190 h 1101677"/>
                <a:gd name="connsiteX12" fmla="*/ 134304 w 1100366"/>
                <a:gd name="connsiteY12" fmla="*/ 0 h 1101677"/>
                <a:gd name="connsiteX13" fmla="*/ 1099283 w 1100366"/>
                <a:gd name="connsiteY13" fmla="*/ 1009913 h 1101677"/>
                <a:gd name="connsiteX14" fmla="*/ 1100366 w 1100366"/>
                <a:gd name="connsiteY14" fmla="*/ 1098242 h 1101677"/>
                <a:gd name="connsiteX0" fmla="*/ 0 w 1100000"/>
                <a:gd name="connsiteY0" fmla="*/ 170190 h 1101677"/>
                <a:gd name="connsiteX1" fmla="*/ 133938 w 1100000"/>
                <a:gd name="connsiteY1" fmla="*/ 0 h 1101677"/>
                <a:gd name="connsiteX2" fmla="*/ 1098917 w 1100000"/>
                <a:gd name="connsiteY2" fmla="*/ 1009913 h 1101677"/>
                <a:gd name="connsiteX3" fmla="*/ 1100000 w 1100000"/>
                <a:gd name="connsiteY3" fmla="*/ 1098242 h 1101677"/>
                <a:gd name="connsiteX4" fmla="*/ 1038211 w 1100000"/>
                <a:gd name="connsiteY4" fmla="*/ 1007936 h 1101677"/>
                <a:gd name="connsiteX5" fmla="*/ 986921 w 1100000"/>
                <a:gd name="connsiteY5" fmla="*/ 1089647 h 1101677"/>
                <a:gd name="connsiteX6" fmla="*/ 945875 w 1100000"/>
                <a:gd name="connsiteY6" fmla="*/ 1029656 h 1101677"/>
                <a:gd name="connsiteX7" fmla="*/ 907230 w 1100000"/>
                <a:gd name="connsiteY7" fmla="*/ 1091221 h 1101677"/>
                <a:gd name="connsiteX8" fmla="*/ 852752 w 1100000"/>
                <a:gd name="connsiteY8" fmla="*/ 1011600 h 1101677"/>
                <a:gd name="connsiteX9" fmla="*/ 800408 w 1100000"/>
                <a:gd name="connsiteY9" fmla="*/ 1094989 h 1101677"/>
                <a:gd name="connsiteX10" fmla="*/ 760481 w 1100000"/>
                <a:gd name="connsiteY10" fmla="*/ 1036635 h 1101677"/>
                <a:gd name="connsiteX11" fmla="*/ 719653 w 1100000"/>
                <a:gd name="connsiteY11" fmla="*/ 1101677 h 1101677"/>
                <a:gd name="connsiteX12" fmla="*/ 714268 w 1100000"/>
                <a:gd name="connsiteY12" fmla="*/ 1101484 h 1101677"/>
                <a:gd name="connsiteX13" fmla="*/ 92647 w 1100000"/>
                <a:gd name="connsiteY13" fmla="*/ 383975 h 1101677"/>
                <a:gd name="connsiteX14" fmla="*/ 91440 w 1100000"/>
                <a:gd name="connsiteY14" fmla="*/ 261630 h 1101677"/>
                <a:gd name="connsiteX0" fmla="*/ 84539 w 1050601"/>
                <a:gd name="connsiteY0" fmla="*/ 0 h 1101677"/>
                <a:gd name="connsiteX1" fmla="*/ 1049518 w 1050601"/>
                <a:gd name="connsiteY1" fmla="*/ 1009913 h 1101677"/>
                <a:gd name="connsiteX2" fmla="*/ 1050601 w 1050601"/>
                <a:gd name="connsiteY2" fmla="*/ 1098242 h 1101677"/>
                <a:gd name="connsiteX3" fmla="*/ 988812 w 1050601"/>
                <a:gd name="connsiteY3" fmla="*/ 1007936 h 1101677"/>
                <a:gd name="connsiteX4" fmla="*/ 937522 w 1050601"/>
                <a:gd name="connsiteY4" fmla="*/ 1089647 h 1101677"/>
                <a:gd name="connsiteX5" fmla="*/ 896476 w 1050601"/>
                <a:gd name="connsiteY5" fmla="*/ 1029656 h 1101677"/>
                <a:gd name="connsiteX6" fmla="*/ 857831 w 1050601"/>
                <a:gd name="connsiteY6" fmla="*/ 1091221 h 1101677"/>
                <a:gd name="connsiteX7" fmla="*/ 803353 w 1050601"/>
                <a:gd name="connsiteY7" fmla="*/ 1011600 h 1101677"/>
                <a:gd name="connsiteX8" fmla="*/ 751009 w 1050601"/>
                <a:gd name="connsiteY8" fmla="*/ 1094989 h 1101677"/>
                <a:gd name="connsiteX9" fmla="*/ 711082 w 1050601"/>
                <a:gd name="connsiteY9" fmla="*/ 1036635 h 1101677"/>
                <a:gd name="connsiteX10" fmla="*/ 670254 w 1050601"/>
                <a:gd name="connsiteY10" fmla="*/ 1101677 h 1101677"/>
                <a:gd name="connsiteX11" fmla="*/ 664869 w 1050601"/>
                <a:gd name="connsiteY11" fmla="*/ 1101484 h 1101677"/>
                <a:gd name="connsiteX12" fmla="*/ 43248 w 1050601"/>
                <a:gd name="connsiteY12" fmla="*/ 383975 h 1101677"/>
                <a:gd name="connsiteX13" fmla="*/ 42041 w 1050601"/>
                <a:gd name="connsiteY13" fmla="*/ 261630 h 1101677"/>
                <a:gd name="connsiteX0" fmla="*/ 41291 w 1007353"/>
                <a:gd name="connsiteY0" fmla="*/ 0 h 1101677"/>
                <a:gd name="connsiteX1" fmla="*/ 1006270 w 1007353"/>
                <a:gd name="connsiteY1" fmla="*/ 1009913 h 1101677"/>
                <a:gd name="connsiteX2" fmla="*/ 1007353 w 1007353"/>
                <a:gd name="connsiteY2" fmla="*/ 1098242 h 1101677"/>
                <a:gd name="connsiteX3" fmla="*/ 945564 w 1007353"/>
                <a:gd name="connsiteY3" fmla="*/ 1007936 h 1101677"/>
                <a:gd name="connsiteX4" fmla="*/ 894274 w 1007353"/>
                <a:gd name="connsiteY4" fmla="*/ 1089647 h 1101677"/>
                <a:gd name="connsiteX5" fmla="*/ 853228 w 1007353"/>
                <a:gd name="connsiteY5" fmla="*/ 1029656 h 1101677"/>
                <a:gd name="connsiteX6" fmla="*/ 814583 w 1007353"/>
                <a:gd name="connsiteY6" fmla="*/ 1091221 h 1101677"/>
                <a:gd name="connsiteX7" fmla="*/ 760105 w 1007353"/>
                <a:gd name="connsiteY7" fmla="*/ 1011600 h 1101677"/>
                <a:gd name="connsiteX8" fmla="*/ 707761 w 1007353"/>
                <a:gd name="connsiteY8" fmla="*/ 1094989 h 1101677"/>
                <a:gd name="connsiteX9" fmla="*/ 667834 w 1007353"/>
                <a:gd name="connsiteY9" fmla="*/ 1036635 h 1101677"/>
                <a:gd name="connsiteX10" fmla="*/ 627006 w 1007353"/>
                <a:gd name="connsiteY10" fmla="*/ 1101677 h 1101677"/>
                <a:gd name="connsiteX11" fmla="*/ 621621 w 1007353"/>
                <a:gd name="connsiteY11" fmla="*/ 1101484 h 1101677"/>
                <a:gd name="connsiteX12" fmla="*/ 0 w 1007353"/>
                <a:gd name="connsiteY12" fmla="*/ 383975 h 1101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7353" h="1101677">
                  <a:moveTo>
                    <a:pt x="41291" y="0"/>
                  </a:moveTo>
                  <a:cubicBezTo>
                    <a:pt x="570788" y="56940"/>
                    <a:pt x="974630" y="488437"/>
                    <a:pt x="1006270" y="1009913"/>
                  </a:cubicBezTo>
                  <a:lnTo>
                    <a:pt x="1007353" y="1098242"/>
                  </a:lnTo>
                  <a:lnTo>
                    <a:pt x="945564" y="1007936"/>
                  </a:lnTo>
                  <a:lnTo>
                    <a:pt x="894274" y="1089647"/>
                  </a:lnTo>
                  <a:lnTo>
                    <a:pt x="853228" y="1029656"/>
                  </a:lnTo>
                  <a:lnTo>
                    <a:pt x="814583" y="1091221"/>
                  </a:lnTo>
                  <a:lnTo>
                    <a:pt x="760105" y="1011600"/>
                  </a:lnTo>
                  <a:lnTo>
                    <a:pt x="707761" y="1094989"/>
                  </a:lnTo>
                  <a:lnTo>
                    <a:pt x="667834" y="1036635"/>
                  </a:lnTo>
                  <a:lnTo>
                    <a:pt x="627006" y="1101677"/>
                  </a:lnTo>
                  <a:lnTo>
                    <a:pt x="621621" y="1101484"/>
                  </a:lnTo>
                  <a:cubicBezTo>
                    <a:pt x="634716" y="736279"/>
                    <a:pt x="363344" y="423047"/>
                    <a:pt x="0" y="383975"/>
                  </a:cubicBezTo>
                </a:path>
              </a:pathLst>
            </a:custGeom>
            <a:solidFill>
              <a:srgbClr val="9933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D609A6C6-7898-5FB9-58D8-EA96270C6A19}"/>
                </a:ext>
              </a:extLst>
            </p:cNvPr>
            <p:cNvSpPr/>
            <p:nvPr/>
          </p:nvSpPr>
          <p:spPr bwMode="auto">
            <a:xfrm>
              <a:off x="1831337" y="4044950"/>
              <a:ext cx="861064" cy="865041"/>
            </a:xfrm>
            <a:prstGeom prst="round2SameRect">
              <a:avLst>
                <a:gd name="adj1" fmla="val 37718"/>
                <a:gd name="adj2" fmla="val 0"/>
              </a:avLst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05657DEA-B674-B604-CE05-6539FA1FDA6A}"/>
                </a:ext>
              </a:extLst>
            </p:cNvPr>
            <p:cNvSpPr/>
            <p:nvPr/>
          </p:nvSpPr>
          <p:spPr bwMode="auto">
            <a:xfrm>
              <a:off x="1606550" y="2203450"/>
              <a:ext cx="1511301" cy="1543050"/>
            </a:xfrm>
            <a:custGeom>
              <a:avLst/>
              <a:gdLst>
                <a:gd name="connsiteX0" fmla="*/ 774749 w 1552625"/>
                <a:gd name="connsiteY0" fmla="*/ 0 h 1534950"/>
                <a:gd name="connsiteX1" fmla="*/ 1552625 w 1552625"/>
                <a:gd name="connsiteY1" fmla="*/ 768350 h 1534950"/>
                <a:gd name="connsiteX2" fmla="*/ 854282 w 1552625"/>
                <a:gd name="connsiteY2" fmla="*/ 1532733 h 1534950"/>
                <a:gd name="connsiteX3" fmla="*/ 809832 w 1552625"/>
                <a:gd name="connsiteY3" fmla="*/ 1534950 h 1534950"/>
                <a:gd name="connsiteX4" fmla="*/ 819383 w 1552625"/>
                <a:gd name="connsiteY4" fmla="*/ 1514525 h 1534950"/>
                <a:gd name="connsiteX5" fmla="*/ 860158 w 1552625"/>
                <a:gd name="connsiteY5" fmla="*/ 1513702 h 1534950"/>
                <a:gd name="connsiteX6" fmla="*/ 1298837 w 1552625"/>
                <a:gd name="connsiteY6" fmla="*/ 1117034 h 1534950"/>
                <a:gd name="connsiteX7" fmla="*/ 1083284 w 1552625"/>
                <a:gd name="connsiteY7" fmla="*/ 426972 h 1534950"/>
                <a:gd name="connsiteX8" fmla="*/ 730477 w 1552625"/>
                <a:gd name="connsiteY8" fmla="*/ 472990 h 1534950"/>
                <a:gd name="connsiteX9" fmla="*/ 722891 w 1552625"/>
                <a:gd name="connsiteY9" fmla="*/ 478645 h 1534950"/>
                <a:gd name="connsiteX10" fmla="*/ 712608 w 1552625"/>
                <a:gd name="connsiteY10" fmla="*/ 463189 h 1534950"/>
                <a:gd name="connsiteX11" fmla="*/ 587261 w 1552625"/>
                <a:gd name="connsiteY11" fmla="*/ 373501 h 1534950"/>
                <a:gd name="connsiteX12" fmla="*/ 561740 w 1552625"/>
                <a:gd name="connsiteY12" fmla="*/ 367636 h 1534950"/>
                <a:gd name="connsiteX13" fmla="*/ 553200 w 1552625"/>
                <a:gd name="connsiteY13" fmla="*/ 364064 h 1534950"/>
                <a:gd name="connsiteX14" fmla="*/ 533294 w 1552625"/>
                <a:gd name="connsiteY14" fmla="*/ 361099 h 1534950"/>
                <a:gd name="connsiteX15" fmla="*/ 511470 w 1552625"/>
                <a:gd name="connsiteY15" fmla="*/ 356084 h 1534950"/>
                <a:gd name="connsiteX16" fmla="*/ 500821 w 1552625"/>
                <a:gd name="connsiteY16" fmla="*/ 356263 h 1534950"/>
                <a:gd name="connsiteX17" fmla="*/ 474667 w 1552625"/>
                <a:gd name="connsiteY17" fmla="*/ 352368 h 1534950"/>
                <a:gd name="connsiteX18" fmla="*/ 36171 w 1552625"/>
                <a:gd name="connsiteY18" fmla="*/ 631230 h 1534950"/>
                <a:gd name="connsiteX19" fmla="*/ 0 w 1552625"/>
                <a:gd name="connsiteY19" fmla="*/ 707184 h 1534950"/>
                <a:gd name="connsiteX20" fmla="*/ 889 w 1552625"/>
                <a:gd name="connsiteY20" fmla="*/ 689791 h 1534950"/>
                <a:gd name="connsiteX21" fmla="*/ 774749 w 1552625"/>
                <a:gd name="connsiteY21" fmla="*/ 0 h 15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52625" h="1534950">
                  <a:moveTo>
                    <a:pt x="774749" y="0"/>
                  </a:moveTo>
                  <a:cubicBezTo>
                    <a:pt x="1204358" y="0"/>
                    <a:pt x="1552625" y="344002"/>
                    <a:pt x="1552625" y="768350"/>
                  </a:cubicBezTo>
                  <a:cubicBezTo>
                    <a:pt x="1552625" y="1166176"/>
                    <a:pt x="1246531" y="1493386"/>
                    <a:pt x="854282" y="1532733"/>
                  </a:cubicBezTo>
                  <a:lnTo>
                    <a:pt x="809832" y="1534950"/>
                  </a:lnTo>
                  <a:lnTo>
                    <a:pt x="819383" y="1514525"/>
                  </a:lnTo>
                  <a:lnTo>
                    <a:pt x="860158" y="1513702"/>
                  </a:lnTo>
                  <a:cubicBezTo>
                    <a:pt x="1039866" y="1488666"/>
                    <a:pt x="1215833" y="1338209"/>
                    <a:pt x="1298837" y="1117034"/>
                  </a:cubicBezTo>
                  <a:cubicBezTo>
                    <a:pt x="1409509" y="822132"/>
                    <a:pt x="1313003" y="513181"/>
                    <a:pt x="1083284" y="426972"/>
                  </a:cubicBezTo>
                  <a:cubicBezTo>
                    <a:pt x="968425" y="383867"/>
                    <a:pt x="842011" y="404609"/>
                    <a:pt x="730477" y="472990"/>
                  </a:cubicBezTo>
                  <a:lnTo>
                    <a:pt x="722891" y="478645"/>
                  </a:lnTo>
                  <a:lnTo>
                    <a:pt x="712608" y="463189"/>
                  </a:lnTo>
                  <a:cubicBezTo>
                    <a:pt x="678804" y="423041"/>
                    <a:pt x="636700" y="392055"/>
                    <a:pt x="587261" y="373501"/>
                  </a:cubicBezTo>
                  <a:lnTo>
                    <a:pt x="561740" y="367636"/>
                  </a:lnTo>
                  <a:lnTo>
                    <a:pt x="553200" y="364064"/>
                  </a:lnTo>
                  <a:lnTo>
                    <a:pt x="533294" y="361099"/>
                  </a:lnTo>
                  <a:lnTo>
                    <a:pt x="511470" y="356084"/>
                  </a:lnTo>
                  <a:lnTo>
                    <a:pt x="500821" y="356263"/>
                  </a:lnTo>
                  <a:lnTo>
                    <a:pt x="474667" y="352368"/>
                  </a:lnTo>
                  <a:cubicBezTo>
                    <a:pt x="314408" y="347496"/>
                    <a:pt x="139734" y="451853"/>
                    <a:pt x="36171" y="631230"/>
                  </a:cubicBezTo>
                  <a:lnTo>
                    <a:pt x="0" y="707184"/>
                  </a:lnTo>
                  <a:lnTo>
                    <a:pt x="889" y="689791"/>
                  </a:lnTo>
                  <a:cubicBezTo>
                    <a:pt x="40724" y="302346"/>
                    <a:pt x="371991" y="0"/>
                    <a:pt x="774749" y="0"/>
                  </a:cubicBezTo>
                  <a:close/>
                </a:path>
              </a:pathLst>
            </a:custGeom>
            <a:solidFill>
              <a:srgbClr val="9933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D29ED152-27F4-7A3B-6669-4F324546E45B}"/>
                </a:ext>
              </a:extLst>
            </p:cNvPr>
            <p:cNvSpPr/>
            <p:nvPr/>
          </p:nvSpPr>
          <p:spPr bwMode="auto">
            <a:xfrm rot="16388772">
              <a:off x="2787307" y="3000602"/>
              <a:ext cx="460424" cy="417322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BE2F09EA-3F42-6830-9132-0085838347E1}"/>
                </a:ext>
              </a:extLst>
            </p:cNvPr>
            <p:cNvSpPr/>
            <p:nvPr/>
          </p:nvSpPr>
          <p:spPr bwMode="auto">
            <a:xfrm>
              <a:off x="2338115" y="2781194"/>
              <a:ext cx="344346" cy="34434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A7EF588B-36AC-8727-FA66-0E934F773F30}"/>
                </a:ext>
              </a:extLst>
            </p:cNvPr>
            <p:cNvSpPr/>
            <p:nvPr/>
          </p:nvSpPr>
          <p:spPr bwMode="auto">
            <a:xfrm>
              <a:off x="2414581" y="2875239"/>
              <a:ext cx="166414" cy="166412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1AF5AC52-82FC-4E30-40C2-657E716595DD}"/>
                </a:ext>
              </a:extLst>
            </p:cNvPr>
            <p:cNvSpPr/>
            <p:nvPr/>
          </p:nvSpPr>
          <p:spPr bwMode="auto">
            <a:xfrm>
              <a:off x="1755674" y="2693418"/>
              <a:ext cx="344346" cy="34434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663F9271-A537-CC5D-678D-02602143B568}"/>
                </a:ext>
              </a:extLst>
            </p:cNvPr>
            <p:cNvSpPr/>
            <p:nvPr/>
          </p:nvSpPr>
          <p:spPr bwMode="auto">
            <a:xfrm>
              <a:off x="1832140" y="2787463"/>
              <a:ext cx="166414" cy="166412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93F7EC5F-F981-FAA1-798A-EADD67E6CC5F}"/>
                </a:ext>
              </a:extLst>
            </p:cNvPr>
            <p:cNvSpPr/>
            <p:nvPr/>
          </p:nvSpPr>
          <p:spPr bwMode="auto">
            <a:xfrm rot="6300000">
              <a:off x="1895335" y="3057937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66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F446E73C-20F4-1817-DC95-C9868E93B682}"/>
                </a:ext>
              </a:extLst>
            </p:cNvPr>
            <p:cNvGrpSpPr/>
            <p:nvPr/>
          </p:nvGrpSpPr>
          <p:grpSpPr>
            <a:xfrm>
              <a:off x="1533909" y="2045346"/>
              <a:ext cx="978932" cy="453059"/>
              <a:chOff x="5142931" y="2126775"/>
              <a:chExt cx="978932" cy="453059"/>
            </a:xfrm>
          </p:grpSpPr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8479914C-ABEB-F55E-E0CD-332F0A9C8EA2}"/>
                  </a:ext>
                </a:extLst>
              </p:cNvPr>
              <p:cNvSpPr/>
              <p:nvPr/>
            </p:nvSpPr>
            <p:spPr bwMode="auto">
              <a:xfrm rot="15068480" flipH="1">
                <a:off x="5533051" y="2276136"/>
                <a:ext cx="150049" cy="3412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512BD05B-E39D-950C-EA31-6C4E705FA06B}"/>
                  </a:ext>
                </a:extLst>
              </p:cNvPr>
              <p:cNvSpPr/>
              <p:nvPr/>
            </p:nvSpPr>
            <p:spPr bwMode="auto">
              <a:xfrm rot="16862921" flipH="1">
                <a:off x="5405867" y="1863839"/>
                <a:ext cx="453059" cy="978932"/>
              </a:xfrm>
              <a:custGeom>
                <a:avLst/>
                <a:gdLst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174374 w 595578"/>
                  <a:gd name="connsiteY10" fmla="*/ 718964 h 1060476"/>
                  <a:gd name="connsiteX11" fmla="*/ 201610 w 595578"/>
                  <a:gd name="connsiteY11" fmla="*/ 426622 h 1060476"/>
                  <a:gd name="connsiteX12" fmla="*/ 315912 w 595578"/>
                  <a:gd name="connsiteY12" fmla="*/ 312320 h 1060476"/>
                  <a:gd name="connsiteX13" fmla="*/ 472975 w 595578"/>
                  <a:gd name="connsiteY13" fmla="*/ 38200 h 1060476"/>
                  <a:gd name="connsiteX14" fmla="*/ 557378 w 595578"/>
                  <a:gd name="connsiteY14" fmla="*/ 5459 h 1060476"/>
                  <a:gd name="connsiteX15" fmla="*/ 595571 w 595578"/>
                  <a:gd name="connsiteY15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75475 w 595578"/>
                  <a:gd name="connsiteY9" fmla="*/ 729814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201610 w 595578"/>
                  <a:gd name="connsiteY10" fmla="*/ 426622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30210 w 595578"/>
                  <a:gd name="connsiteY3" fmla="*/ 793294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2607 w 595578"/>
                  <a:gd name="connsiteY5" fmla="*/ 900185 h 1060476"/>
                  <a:gd name="connsiteX6" fmla="*/ 358509 w 595578"/>
                  <a:gd name="connsiteY6" fmla="*/ 912223 h 1060476"/>
                  <a:gd name="connsiteX7" fmla="*/ 132547 w 595578"/>
                  <a:gd name="connsiteY7" fmla="*/ 1060476 h 1060476"/>
                  <a:gd name="connsiteX8" fmla="*/ 0 w 595578"/>
                  <a:gd name="connsiteY8" fmla="*/ 790114 h 1060476"/>
                  <a:gd name="connsiteX9" fmla="*/ 143725 w 595578"/>
                  <a:gd name="connsiteY9" fmla="*/ 732989 h 1060476"/>
                  <a:gd name="connsiteX10" fmla="*/ 192085 w 595578"/>
                  <a:gd name="connsiteY10" fmla="*/ 410747 h 1060476"/>
                  <a:gd name="connsiteX11" fmla="*/ 315912 w 595578"/>
                  <a:gd name="connsiteY11" fmla="*/ 312320 h 1060476"/>
                  <a:gd name="connsiteX12" fmla="*/ 472975 w 595578"/>
                  <a:gd name="connsiteY12" fmla="*/ 38200 h 1060476"/>
                  <a:gd name="connsiteX13" fmla="*/ 557378 w 595578"/>
                  <a:gd name="connsiteY13" fmla="*/ 5459 h 1060476"/>
                  <a:gd name="connsiteX14" fmla="*/ 595571 w 595578"/>
                  <a:gd name="connsiteY14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60401 w 595578"/>
                  <a:gd name="connsiteY4" fmla="*/ 898611 h 1060476"/>
                  <a:gd name="connsiteX5" fmla="*/ 358509 w 595578"/>
                  <a:gd name="connsiteY5" fmla="*/ 912223 h 1060476"/>
                  <a:gd name="connsiteX6" fmla="*/ 132547 w 595578"/>
                  <a:gd name="connsiteY6" fmla="*/ 1060476 h 1060476"/>
                  <a:gd name="connsiteX7" fmla="*/ 0 w 595578"/>
                  <a:gd name="connsiteY7" fmla="*/ 790114 h 1060476"/>
                  <a:gd name="connsiteX8" fmla="*/ 143725 w 595578"/>
                  <a:gd name="connsiteY8" fmla="*/ 732989 h 1060476"/>
                  <a:gd name="connsiteX9" fmla="*/ 192085 w 595578"/>
                  <a:gd name="connsiteY9" fmla="*/ 410747 h 1060476"/>
                  <a:gd name="connsiteX10" fmla="*/ 315912 w 595578"/>
                  <a:gd name="connsiteY10" fmla="*/ 312320 h 1060476"/>
                  <a:gd name="connsiteX11" fmla="*/ 472975 w 595578"/>
                  <a:gd name="connsiteY11" fmla="*/ 38200 h 1060476"/>
                  <a:gd name="connsiteX12" fmla="*/ 557378 w 595578"/>
                  <a:gd name="connsiteY12" fmla="*/ 5459 h 1060476"/>
                  <a:gd name="connsiteX13" fmla="*/ 595571 w 595578"/>
                  <a:gd name="connsiteY13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30211 w 595578"/>
                  <a:gd name="connsiteY2" fmla="*/ 452457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15912 w 595578"/>
                  <a:gd name="connsiteY9" fmla="*/ 31232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92085 w 595578"/>
                  <a:gd name="connsiteY8" fmla="*/ 410747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6 w 595578"/>
                  <a:gd name="connsiteY9" fmla="*/ 304910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590119 w 595578"/>
                  <a:gd name="connsiteY1" fmla="*/ 89861 h 1060476"/>
                  <a:gd name="connsiteX2" fmla="*/ 452451 w 595578"/>
                  <a:gd name="connsiteY2" fmla="*/ 457402 h 1060476"/>
                  <a:gd name="connsiteX3" fmla="*/ 442910 w 595578"/>
                  <a:gd name="connsiteY3" fmla="*/ 745669 h 1060476"/>
                  <a:gd name="connsiteX4" fmla="*/ 358509 w 595578"/>
                  <a:gd name="connsiteY4" fmla="*/ 912223 h 1060476"/>
                  <a:gd name="connsiteX5" fmla="*/ 132547 w 595578"/>
                  <a:gd name="connsiteY5" fmla="*/ 1060476 h 1060476"/>
                  <a:gd name="connsiteX6" fmla="*/ 0 w 595578"/>
                  <a:gd name="connsiteY6" fmla="*/ 790114 h 1060476"/>
                  <a:gd name="connsiteX7" fmla="*/ 143725 w 595578"/>
                  <a:gd name="connsiteY7" fmla="*/ 732989 h 1060476"/>
                  <a:gd name="connsiteX8" fmla="*/ 174786 w 595578"/>
                  <a:gd name="connsiteY8" fmla="*/ 479942 h 1060476"/>
                  <a:gd name="connsiteX9" fmla="*/ 303555 w 595578"/>
                  <a:gd name="connsiteY9" fmla="*/ 304913 h 1060476"/>
                  <a:gd name="connsiteX10" fmla="*/ 472975 w 595578"/>
                  <a:gd name="connsiteY10" fmla="*/ 38200 h 1060476"/>
                  <a:gd name="connsiteX11" fmla="*/ 557378 w 595578"/>
                  <a:gd name="connsiteY11" fmla="*/ 5459 h 1060476"/>
                  <a:gd name="connsiteX12" fmla="*/ 595571 w 595578"/>
                  <a:gd name="connsiteY12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95571 w 595578"/>
                  <a:gd name="connsiteY0" fmla="*/ 65032 h 1060476"/>
                  <a:gd name="connsiteX1" fmla="*/ 452451 w 595578"/>
                  <a:gd name="connsiteY1" fmla="*/ 457402 h 1060476"/>
                  <a:gd name="connsiteX2" fmla="*/ 442910 w 595578"/>
                  <a:gd name="connsiteY2" fmla="*/ 745669 h 1060476"/>
                  <a:gd name="connsiteX3" fmla="*/ 358509 w 595578"/>
                  <a:gd name="connsiteY3" fmla="*/ 912223 h 1060476"/>
                  <a:gd name="connsiteX4" fmla="*/ 132547 w 595578"/>
                  <a:gd name="connsiteY4" fmla="*/ 1060476 h 1060476"/>
                  <a:gd name="connsiteX5" fmla="*/ 0 w 595578"/>
                  <a:gd name="connsiteY5" fmla="*/ 790114 h 1060476"/>
                  <a:gd name="connsiteX6" fmla="*/ 143725 w 595578"/>
                  <a:gd name="connsiteY6" fmla="*/ 732989 h 1060476"/>
                  <a:gd name="connsiteX7" fmla="*/ 174786 w 595578"/>
                  <a:gd name="connsiteY7" fmla="*/ 479942 h 1060476"/>
                  <a:gd name="connsiteX8" fmla="*/ 303555 w 595578"/>
                  <a:gd name="connsiteY8" fmla="*/ 304913 h 1060476"/>
                  <a:gd name="connsiteX9" fmla="*/ 472975 w 595578"/>
                  <a:gd name="connsiteY9" fmla="*/ 38200 h 1060476"/>
                  <a:gd name="connsiteX10" fmla="*/ 557378 w 595578"/>
                  <a:gd name="connsiteY10" fmla="*/ 5459 h 1060476"/>
                  <a:gd name="connsiteX11" fmla="*/ 595571 w 595578"/>
                  <a:gd name="connsiteY11" fmla="*/ 65032 h 1060476"/>
                  <a:gd name="connsiteX0" fmla="*/ 524794 w 524801"/>
                  <a:gd name="connsiteY0" fmla="*/ 65032 h 1060476"/>
                  <a:gd name="connsiteX1" fmla="*/ 381674 w 524801"/>
                  <a:gd name="connsiteY1" fmla="*/ 457402 h 1060476"/>
                  <a:gd name="connsiteX2" fmla="*/ 372133 w 524801"/>
                  <a:gd name="connsiteY2" fmla="*/ 745669 h 1060476"/>
                  <a:gd name="connsiteX3" fmla="*/ 287732 w 524801"/>
                  <a:gd name="connsiteY3" fmla="*/ 912223 h 1060476"/>
                  <a:gd name="connsiteX4" fmla="*/ 61770 w 524801"/>
                  <a:gd name="connsiteY4" fmla="*/ 1060476 h 1060476"/>
                  <a:gd name="connsiteX5" fmla="*/ 0 w 524801"/>
                  <a:gd name="connsiteY5" fmla="*/ 865219 h 1060476"/>
                  <a:gd name="connsiteX6" fmla="*/ 72948 w 524801"/>
                  <a:gd name="connsiteY6" fmla="*/ 732989 h 1060476"/>
                  <a:gd name="connsiteX7" fmla="*/ 104009 w 524801"/>
                  <a:gd name="connsiteY7" fmla="*/ 479942 h 1060476"/>
                  <a:gd name="connsiteX8" fmla="*/ 232778 w 524801"/>
                  <a:gd name="connsiteY8" fmla="*/ 304913 h 1060476"/>
                  <a:gd name="connsiteX9" fmla="*/ 402198 w 524801"/>
                  <a:gd name="connsiteY9" fmla="*/ 38200 h 1060476"/>
                  <a:gd name="connsiteX10" fmla="*/ 486601 w 524801"/>
                  <a:gd name="connsiteY10" fmla="*/ 5459 h 1060476"/>
                  <a:gd name="connsiteX11" fmla="*/ 524794 w 524801"/>
                  <a:gd name="connsiteY11" fmla="*/ 65032 h 1060476"/>
                  <a:gd name="connsiteX0" fmla="*/ 524794 w 524801"/>
                  <a:gd name="connsiteY0" fmla="*/ 65032 h 1017941"/>
                  <a:gd name="connsiteX1" fmla="*/ 381674 w 524801"/>
                  <a:gd name="connsiteY1" fmla="*/ 457402 h 1017941"/>
                  <a:gd name="connsiteX2" fmla="*/ 372133 w 524801"/>
                  <a:gd name="connsiteY2" fmla="*/ 745669 h 1017941"/>
                  <a:gd name="connsiteX3" fmla="*/ 287732 w 524801"/>
                  <a:gd name="connsiteY3" fmla="*/ 912223 h 1017941"/>
                  <a:gd name="connsiteX4" fmla="*/ 238511 w 524801"/>
                  <a:gd name="connsiteY4" fmla="*/ 1017941 h 1017941"/>
                  <a:gd name="connsiteX5" fmla="*/ 0 w 524801"/>
                  <a:gd name="connsiteY5" fmla="*/ 865219 h 1017941"/>
                  <a:gd name="connsiteX6" fmla="*/ 72948 w 524801"/>
                  <a:gd name="connsiteY6" fmla="*/ 732989 h 1017941"/>
                  <a:gd name="connsiteX7" fmla="*/ 104009 w 524801"/>
                  <a:gd name="connsiteY7" fmla="*/ 479942 h 1017941"/>
                  <a:gd name="connsiteX8" fmla="*/ 232778 w 524801"/>
                  <a:gd name="connsiteY8" fmla="*/ 304913 h 1017941"/>
                  <a:gd name="connsiteX9" fmla="*/ 402198 w 524801"/>
                  <a:gd name="connsiteY9" fmla="*/ 38200 h 1017941"/>
                  <a:gd name="connsiteX10" fmla="*/ 486601 w 524801"/>
                  <a:gd name="connsiteY10" fmla="*/ 5459 h 1017941"/>
                  <a:gd name="connsiteX11" fmla="*/ 524794 w 52480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91382 w 528451"/>
                  <a:gd name="connsiteY3" fmla="*/ 912223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17941"/>
                  <a:gd name="connsiteX1" fmla="*/ 385324 w 528451"/>
                  <a:gd name="connsiteY1" fmla="*/ 457402 h 1017941"/>
                  <a:gd name="connsiteX2" fmla="*/ 375783 w 528451"/>
                  <a:gd name="connsiteY2" fmla="*/ 745669 h 1017941"/>
                  <a:gd name="connsiteX3" fmla="*/ 259112 w 528451"/>
                  <a:gd name="connsiteY3" fmla="*/ 908809 h 1017941"/>
                  <a:gd name="connsiteX4" fmla="*/ 242161 w 528451"/>
                  <a:gd name="connsiteY4" fmla="*/ 1017941 h 1017941"/>
                  <a:gd name="connsiteX5" fmla="*/ 0 w 528451"/>
                  <a:gd name="connsiteY5" fmla="*/ 950617 h 1017941"/>
                  <a:gd name="connsiteX6" fmla="*/ 76598 w 528451"/>
                  <a:gd name="connsiteY6" fmla="*/ 732989 h 1017941"/>
                  <a:gd name="connsiteX7" fmla="*/ 107659 w 528451"/>
                  <a:gd name="connsiteY7" fmla="*/ 479942 h 1017941"/>
                  <a:gd name="connsiteX8" fmla="*/ 236428 w 528451"/>
                  <a:gd name="connsiteY8" fmla="*/ 304913 h 1017941"/>
                  <a:gd name="connsiteX9" fmla="*/ 405848 w 528451"/>
                  <a:gd name="connsiteY9" fmla="*/ 38200 h 1017941"/>
                  <a:gd name="connsiteX10" fmla="*/ 490251 w 528451"/>
                  <a:gd name="connsiteY10" fmla="*/ 5459 h 1017941"/>
                  <a:gd name="connsiteX11" fmla="*/ 528444 w 528451"/>
                  <a:gd name="connsiteY11" fmla="*/ 65032 h 1017941"/>
                  <a:gd name="connsiteX0" fmla="*/ 528444 w 528451"/>
                  <a:gd name="connsiteY0" fmla="*/ 65032 h 1044828"/>
                  <a:gd name="connsiteX1" fmla="*/ 385324 w 528451"/>
                  <a:gd name="connsiteY1" fmla="*/ 457402 h 1044828"/>
                  <a:gd name="connsiteX2" fmla="*/ 375783 w 528451"/>
                  <a:gd name="connsiteY2" fmla="*/ 745669 h 1044828"/>
                  <a:gd name="connsiteX3" fmla="*/ 259112 w 528451"/>
                  <a:gd name="connsiteY3" fmla="*/ 908809 h 1044828"/>
                  <a:gd name="connsiteX4" fmla="*/ 222834 w 528451"/>
                  <a:gd name="connsiteY4" fmla="*/ 1044828 h 1044828"/>
                  <a:gd name="connsiteX5" fmla="*/ 0 w 528451"/>
                  <a:gd name="connsiteY5" fmla="*/ 950617 h 1044828"/>
                  <a:gd name="connsiteX6" fmla="*/ 76598 w 528451"/>
                  <a:gd name="connsiteY6" fmla="*/ 732989 h 1044828"/>
                  <a:gd name="connsiteX7" fmla="*/ 107659 w 528451"/>
                  <a:gd name="connsiteY7" fmla="*/ 479942 h 1044828"/>
                  <a:gd name="connsiteX8" fmla="*/ 236428 w 528451"/>
                  <a:gd name="connsiteY8" fmla="*/ 304913 h 1044828"/>
                  <a:gd name="connsiteX9" fmla="*/ 405848 w 528451"/>
                  <a:gd name="connsiteY9" fmla="*/ 38200 h 1044828"/>
                  <a:gd name="connsiteX10" fmla="*/ 490251 w 528451"/>
                  <a:gd name="connsiteY10" fmla="*/ 5459 h 1044828"/>
                  <a:gd name="connsiteX11" fmla="*/ 528444 w 528451"/>
                  <a:gd name="connsiteY11" fmla="*/ 65032 h 1044828"/>
                  <a:gd name="connsiteX0" fmla="*/ 470159 w 470166"/>
                  <a:gd name="connsiteY0" fmla="*/ 65032 h 1044828"/>
                  <a:gd name="connsiteX1" fmla="*/ 327039 w 470166"/>
                  <a:gd name="connsiteY1" fmla="*/ 457402 h 1044828"/>
                  <a:gd name="connsiteX2" fmla="*/ 317498 w 470166"/>
                  <a:gd name="connsiteY2" fmla="*/ 745669 h 1044828"/>
                  <a:gd name="connsiteX3" fmla="*/ 200827 w 470166"/>
                  <a:gd name="connsiteY3" fmla="*/ 908809 h 1044828"/>
                  <a:gd name="connsiteX4" fmla="*/ 164549 w 470166"/>
                  <a:gd name="connsiteY4" fmla="*/ 1044828 h 1044828"/>
                  <a:gd name="connsiteX5" fmla="*/ 0 w 470166"/>
                  <a:gd name="connsiteY5" fmla="*/ 978783 h 1044828"/>
                  <a:gd name="connsiteX6" fmla="*/ 18313 w 470166"/>
                  <a:gd name="connsiteY6" fmla="*/ 732989 h 1044828"/>
                  <a:gd name="connsiteX7" fmla="*/ 49374 w 470166"/>
                  <a:gd name="connsiteY7" fmla="*/ 479942 h 1044828"/>
                  <a:gd name="connsiteX8" fmla="*/ 178143 w 470166"/>
                  <a:gd name="connsiteY8" fmla="*/ 304913 h 1044828"/>
                  <a:gd name="connsiteX9" fmla="*/ 347563 w 470166"/>
                  <a:gd name="connsiteY9" fmla="*/ 38200 h 1044828"/>
                  <a:gd name="connsiteX10" fmla="*/ 431966 w 470166"/>
                  <a:gd name="connsiteY10" fmla="*/ 5459 h 1044828"/>
                  <a:gd name="connsiteX11" fmla="*/ 470159 w 470166"/>
                  <a:gd name="connsiteY11" fmla="*/ 65032 h 1044828"/>
                  <a:gd name="connsiteX0" fmla="*/ 470159 w 470166"/>
                  <a:gd name="connsiteY0" fmla="*/ 65032 h 1044828"/>
                  <a:gd name="connsiteX1" fmla="*/ 327039 w 470166"/>
                  <a:gd name="connsiteY1" fmla="*/ 457402 h 1044828"/>
                  <a:gd name="connsiteX2" fmla="*/ 317498 w 470166"/>
                  <a:gd name="connsiteY2" fmla="*/ 745669 h 1044828"/>
                  <a:gd name="connsiteX3" fmla="*/ 246100 w 470166"/>
                  <a:gd name="connsiteY3" fmla="*/ 917648 h 1044828"/>
                  <a:gd name="connsiteX4" fmla="*/ 164549 w 470166"/>
                  <a:gd name="connsiteY4" fmla="*/ 1044828 h 1044828"/>
                  <a:gd name="connsiteX5" fmla="*/ 0 w 470166"/>
                  <a:gd name="connsiteY5" fmla="*/ 978783 h 1044828"/>
                  <a:gd name="connsiteX6" fmla="*/ 18313 w 470166"/>
                  <a:gd name="connsiteY6" fmla="*/ 732989 h 1044828"/>
                  <a:gd name="connsiteX7" fmla="*/ 49374 w 470166"/>
                  <a:gd name="connsiteY7" fmla="*/ 479942 h 1044828"/>
                  <a:gd name="connsiteX8" fmla="*/ 178143 w 470166"/>
                  <a:gd name="connsiteY8" fmla="*/ 304913 h 1044828"/>
                  <a:gd name="connsiteX9" fmla="*/ 347563 w 470166"/>
                  <a:gd name="connsiteY9" fmla="*/ 38200 h 1044828"/>
                  <a:gd name="connsiteX10" fmla="*/ 431966 w 470166"/>
                  <a:gd name="connsiteY10" fmla="*/ 5459 h 1044828"/>
                  <a:gd name="connsiteX11" fmla="*/ 470159 w 470166"/>
                  <a:gd name="connsiteY11" fmla="*/ 65032 h 1044828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46100 w 470166"/>
                  <a:gd name="connsiteY3" fmla="*/ 91764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18313 w 470166"/>
                  <a:gd name="connsiteY6" fmla="*/ 732989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56280 w 470166"/>
                  <a:gd name="connsiteY3" fmla="*/ 88270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18313 w 470166"/>
                  <a:gd name="connsiteY6" fmla="*/ 732989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  <a:gd name="connsiteX0" fmla="*/ 470159 w 470166"/>
                  <a:gd name="connsiteY0" fmla="*/ 65032 h 1015894"/>
                  <a:gd name="connsiteX1" fmla="*/ 327039 w 470166"/>
                  <a:gd name="connsiteY1" fmla="*/ 457402 h 1015894"/>
                  <a:gd name="connsiteX2" fmla="*/ 317498 w 470166"/>
                  <a:gd name="connsiteY2" fmla="*/ 745669 h 1015894"/>
                  <a:gd name="connsiteX3" fmla="*/ 256280 w 470166"/>
                  <a:gd name="connsiteY3" fmla="*/ 882708 h 1015894"/>
                  <a:gd name="connsiteX4" fmla="*/ 274269 w 470166"/>
                  <a:gd name="connsiteY4" fmla="*/ 1015894 h 1015894"/>
                  <a:gd name="connsiteX5" fmla="*/ 0 w 470166"/>
                  <a:gd name="connsiteY5" fmla="*/ 978783 h 1015894"/>
                  <a:gd name="connsiteX6" fmla="*/ 33296 w 470166"/>
                  <a:gd name="connsiteY6" fmla="*/ 759414 h 1015894"/>
                  <a:gd name="connsiteX7" fmla="*/ 49374 w 470166"/>
                  <a:gd name="connsiteY7" fmla="*/ 479942 h 1015894"/>
                  <a:gd name="connsiteX8" fmla="*/ 178143 w 470166"/>
                  <a:gd name="connsiteY8" fmla="*/ 304913 h 1015894"/>
                  <a:gd name="connsiteX9" fmla="*/ 347563 w 470166"/>
                  <a:gd name="connsiteY9" fmla="*/ 38200 h 1015894"/>
                  <a:gd name="connsiteX10" fmla="*/ 431966 w 470166"/>
                  <a:gd name="connsiteY10" fmla="*/ 5459 h 1015894"/>
                  <a:gd name="connsiteX11" fmla="*/ 470159 w 470166"/>
                  <a:gd name="connsiteY11" fmla="*/ 65032 h 101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0166" h="1015894">
                    <a:moveTo>
                      <a:pt x="470159" y="65032"/>
                    </a:moveTo>
                    <a:cubicBezTo>
                      <a:pt x="452671" y="140356"/>
                      <a:pt x="352483" y="343963"/>
                      <a:pt x="327039" y="457402"/>
                    </a:cubicBezTo>
                    <a:cubicBezTo>
                      <a:pt x="316422" y="585672"/>
                      <a:pt x="329291" y="674785"/>
                      <a:pt x="317498" y="745669"/>
                    </a:cubicBezTo>
                    <a:cubicBezTo>
                      <a:pt x="305705" y="816553"/>
                      <a:pt x="308007" y="830240"/>
                      <a:pt x="256280" y="882708"/>
                    </a:cubicBezTo>
                    <a:lnTo>
                      <a:pt x="274269" y="1015894"/>
                    </a:lnTo>
                    <a:cubicBezTo>
                      <a:pt x="193549" y="993453"/>
                      <a:pt x="78954" y="1030642"/>
                      <a:pt x="0" y="978783"/>
                    </a:cubicBezTo>
                    <a:cubicBezTo>
                      <a:pt x="39584" y="901671"/>
                      <a:pt x="7656" y="825555"/>
                      <a:pt x="33296" y="759414"/>
                    </a:cubicBezTo>
                    <a:cubicBezTo>
                      <a:pt x="24016" y="650942"/>
                      <a:pt x="25233" y="555692"/>
                      <a:pt x="49374" y="479942"/>
                    </a:cubicBezTo>
                    <a:cubicBezTo>
                      <a:pt x="73515" y="404192"/>
                      <a:pt x="115016" y="344454"/>
                      <a:pt x="178143" y="304913"/>
                    </a:cubicBezTo>
                    <a:lnTo>
                      <a:pt x="347563" y="38200"/>
                    </a:lnTo>
                    <a:cubicBezTo>
                      <a:pt x="361829" y="5851"/>
                      <a:pt x="399617" y="-8808"/>
                      <a:pt x="431966" y="5459"/>
                    </a:cubicBezTo>
                    <a:cubicBezTo>
                      <a:pt x="456228" y="16158"/>
                      <a:pt x="470539" y="40089"/>
                      <a:pt x="470159" y="65032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7D21DD79-587B-01C8-1DAA-FA15063FCDB1}"/>
                </a:ext>
              </a:extLst>
            </p:cNvPr>
            <p:cNvSpPr/>
            <p:nvPr/>
          </p:nvSpPr>
          <p:spPr bwMode="auto">
            <a:xfrm>
              <a:off x="2302739" y="2098275"/>
              <a:ext cx="1108681" cy="2093999"/>
            </a:xfrm>
            <a:custGeom>
              <a:avLst/>
              <a:gdLst>
                <a:gd name="connsiteX0" fmla="*/ 8390 w 1108681"/>
                <a:gd name="connsiteY0" fmla="*/ 0 h 2093999"/>
                <a:gd name="connsiteX1" fmla="*/ 175161 w 1108681"/>
                <a:gd name="connsiteY1" fmla="*/ 16074 h 2093999"/>
                <a:gd name="connsiteX2" fmla="*/ 1066506 w 1108681"/>
                <a:gd name="connsiteY2" fmla="*/ 826800 h 2093999"/>
                <a:gd name="connsiteX3" fmla="*/ 577345 w 1108681"/>
                <a:gd name="connsiteY3" fmla="*/ 2093999 h 2093999"/>
                <a:gd name="connsiteX4" fmla="*/ 368530 w 1108681"/>
                <a:gd name="connsiteY4" fmla="*/ 1761543 h 2093999"/>
                <a:gd name="connsiteX5" fmla="*/ 688471 w 1108681"/>
                <a:gd name="connsiteY5" fmla="*/ 932719 h 2093999"/>
                <a:gd name="connsiteX6" fmla="*/ 105478 w 1108681"/>
                <a:gd name="connsiteY6" fmla="*/ 402456 h 2093999"/>
                <a:gd name="connsiteX7" fmla="*/ 0 w 1108681"/>
                <a:gd name="connsiteY7" fmla="*/ 392290 h 2093999"/>
                <a:gd name="connsiteX8" fmla="*/ 94096 w 1108681"/>
                <a:gd name="connsiteY8" fmla="*/ 328757 h 2093999"/>
                <a:gd name="connsiteX9" fmla="*/ 13414 w 1108681"/>
                <a:gd name="connsiteY9" fmla="*/ 274282 h 2093999"/>
                <a:gd name="connsiteX10" fmla="*/ 74204 w 1108681"/>
                <a:gd name="connsiteY10" fmla="*/ 233237 h 2093999"/>
                <a:gd name="connsiteX11" fmla="*/ 13414 w 1108681"/>
                <a:gd name="connsiteY11" fmla="*/ 192193 h 2093999"/>
                <a:gd name="connsiteX12" fmla="*/ 94096 w 1108681"/>
                <a:gd name="connsiteY12" fmla="*/ 137718 h 2093999"/>
                <a:gd name="connsiteX13" fmla="*/ 11756 w 1108681"/>
                <a:gd name="connsiteY13" fmla="*/ 82123 h 2093999"/>
                <a:gd name="connsiteX14" fmla="*/ 70888 w 1108681"/>
                <a:gd name="connsiteY14" fmla="*/ 42198 h 2093999"/>
                <a:gd name="connsiteX0" fmla="*/ 8390 w 1108681"/>
                <a:gd name="connsiteY0" fmla="*/ 0 h 2093999"/>
                <a:gd name="connsiteX1" fmla="*/ 175161 w 1108681"/>
                <a:gd name="connsiteY1" fmla="*/ 16074 h 2093999"/>
                <a:gd name="connsiteX2" fmla="*/ 1066506 w 1108681"/>
                <a:gd name="connsiteY2" fmla="*/ 826800 h 2093999"/>
                <a:gd name="connsiteX3" fmla="*/ 577345 w 1108681"/>
                <a:gd name="connsiteY3" fmla="*/ 2093999 h 2093999"/>
                <a:gd name="connsiteX4" fmla="*/ 376961 w 1108681"/>
                <a:gd name="connsiteY4" fmla="*/ 1972075 h 2093999"/>
                <a:gd name="connsiteX5" fmla="*/ 368530 w 1108681"/>
                <a:gd name="connsiteY5" fmla="*/ 1761543 h 2093999"/>
                <a:gd name="connsiteX6" fmla="*/ 688471 w 1108681"/>
                <a:gd name="connsiteY6" fmla="*/ 932719 h 2093999"/>
                <a:gd name="connsiteX7" fmla="*/ 105478 w 1108681"/>
                <a:gd name="connsiteY7" fmla="*/ 402456 h 2093999"/>
                <a:gd name="connsiteX8" fmla="*/ 0 w 1108681"/>
                <a:gd name="connsiteY8" fmla="*/ 392290 h 2093999"/>
                <a:gd name="connsiteX9" fmla="*/ 94096 w 1108681"/>
                <a:gd name="connsiteY9" fmla="*/ 328757 h 2093999"/>
                <a:gd name="connsiteX10" fmla="*/ 13414 w 1108681"/>
                <a:gd name="connsiteY10" fmla="*/ 274282 h 2093999"/>
                <a:gd name="connsiteX11" fmla="*/ 74204 w 1108681"/>
                <a:gd name="connsiteY11" fmla="*/ 233237 h 2093999"/>
                <a:gd name="connsiteX12" fmla="*/ 13414 w 1108681"/>
                <a:gd name="connsiteY12" fmla="*/ 192193 h 2093999"/>
                <a:gd name="connsiteX13" fmla="*/ 94096 w 1108681"/>
                <a:gd name="connsiteY13" fmla="*/ 137718 h 2093999"/>
                <a:gd name="connsiteX14" fmla="*/ 11756 w 1108681"/>
                <a:gd name="connsiteY14" fmla="*/ 82123 h 2093999"/>
                <a:gd name="connsiteX15" fmla="*/ 70888 w 1108681"/>
                <a:gd name="connsiteY15" fmla="*/ 42198 h 2093999"/>
                <a:gd name="connsiteX16" fmla="*/ 8390 w 1108681"/>
                <a:gd name="connsiteY16" fmla="*/ 0 h 2093999"/>
                <a:gd name="connsiteX0" fmla="*/ 376961 w 1108681"/>
                <a:gd name="connsiteY0" fmla="*/ 1972075 h 2093999"/>
                <a:gd name="connsiteX1" fmla="*/ 368530 w 1108681"/>
                <a:gd name="connsiteY1" fmla="*/ 1761543 h 2093999"/>
                <a:gd name="connsiteX2" fmla="*/ 688471 w 1108681"/>
                <a:gd name="connsiteY2" fmla="*/ 932719 h 2093999"/>
                <a:gd name="connsiteX3" fmla="*/ 105478 w 1108681"/>
                <a:gd name="connsiteY3" fmla="*/ 402456 h 2093999"/>
                <a:gd name="connsiteX4" fmla="*/ 0 w 1108681"/>
                <a:gd name="connsiteY4" fmla="*/ 392290 h 2093999"/>
                <a:gd name="connsiteX5" fmla="*/ 94096 w 1108681"/>
                <a:gd name="connsiteY5" fmla="*/ 328757 h 2093999"/>
                <a:gd name="connsiteX6" fmla="*/ 13414 w 1108681"/>
                <a:gd name="connsiteY6" fmla="*/ 274282 h 2093999"/>
                <a:gd name="connsiteX7" fmla="*/ 74204 w 1108681"/>
                <a:gd name="connsiteY7" fmla="*/ 233237 h 2093999"/>
                <a:gd name="connsiteX8" fmla="*/ 13414 w 1108681"/>
                <a:gd name="connsiteY8" fmla="*/ 192193 h 2093999"/>
                <a:gd name="connsiteX9" fmla="*/ 94096 w 1108681"/>
                <a:gd name="connsiteY9" fmla="*/ 137718 h 2093999"/>
                <a:gd name="connsiteX10" fmla="*/ 11756 w 1108681"/>
                <a:gd name="connsiteY10" fmla="*/ 82123 h 2093999"/>
                <a:gd name="connsiteX11" fmla="*/ 70888 w 1108681"/>
                <a:gd name="connsiteY11" fmla="*/ 42198 h 2093999"/>
                <a:gd name="connsiteX12" fmla="*/ 8390 w 1108681"/>
                <a:gd name="connsiteY12" fmla="*/ 0 h 2093999"/>
                <a:gd name="connsiteX13" fmla="*/ 175161 w 1108681"/>
                <a:gd name="connsiteY13" fmla="*/ 16074 h 2093999"/>
                <a:gd name="connsiteX14" fmla="*/ 1066506 w 1108681"/>
                <a:gd name="connsiteY14" fmla="*/ 826800 h 2093999"/>
                <a:gd name="connsiteX15" fmla="*/ 577345 w 1108681"/>
                <a:gd name="connsiteY15" fmla="*/ 2093999 h 2093999"/>
                <a:gd name="connsiteX16" fmla="*/ 468401 w 1108681"/>
                <a:gd name="connsiteY16" fmla="*/ 2063515 h 2093999"/>
                <a:gd name="connsiteX0" fmla="*/ 368530 w 1108681"/>
                <a:gd name="connsiteY0" fmla="*/ 1761543 h 2093999"/>
                <a:gd name="connsiteX1" fmla="*/ 688471 w 1108681"/>
                <a:gd name="connsiteY1" fmla="*/ 932719 h 2093999"/>
                <a:gd name="connsiteX2" fmla="*/ 105478 w 1108681"/>
                <a:gd name="connsiteY2" fmla="*/ 402456 h 2093999"/>
                <a:gd name="connsiteX3" fmla="*/ 0 w 1108681"/>
                <a:gd name="connsiteY3" fmla="*/ 392290 h 2093999"/>
                <a:gd name="connsiteX4" fmla="*/ 94096 w 1108681"/>
                <a:gd name="connsiteY4" fmla="*/ 328757 h 2093999"/>
                <a:gd name="connsiteX5" fmla="*/ 13414 w 1108681"/>
                <a:gd name="connsiteY5" fmla="*/ 274282 h 2093999"/>
                <a:gd name="connsiteX6" fmla="*/ 74204 w 1108681"/>
                <a:gd name="connsiteY6" fmla="*/ 233237 h 2093999"/>
                <a:gd name="connsiteX7" fmla="*/ 13414 w 1108681"/>
                <a:gd name="connsiteY7" fmla="*/ 192193 h 2093999"/>
                <a:gd name="connsiteX8" fmla="*/ 94096 w 1108681"/>
                <a:gd name="connsiteY8" fmla="*/ 137718 h 2093999"/>
                <a:gd name="connsiteX9" fmla="*/ 11756 w 1108681"/>
                <a:gd name="connsiteY9" fmla="*/ 82123 h 2093999"/>
                <a:gd name="connsiteX10" fmla="*/ 70888 w 1108681"/>
                <a:gd name="connsiteY10" fmla="*/ 42198 h 2093999"/>
                <a:gd name="connsiteX11" fmla="*/ 8390 w 1108681"/>
                <a:gd name="connsiteY11" fmla="*/ 0 h 2093999"/>
                <a:gd name="connsiteX12" fmla="*/ 175161 w 1108681"/>
                <a:gd name="connsiteY12" fmla="*/ 16074 h 2093999"/>
                <a:gd name="connsiteX13" fmla="*/ 1066506 w 1108681"/>
                <a:gd name="connsiteY13" fmla="*/ 826800 h 2093999"/>
                <a:gd name="connsiteX14" fmla="*/ 577345 w 1108681"/>
                <a:gd name="connsiteY14" fmla="*/ 2093999 h 2093999"/>
                <a:gd name="connsiteX15" fmla="*/ 468401 w 1108681"/>
                <a:gd name="connsiteY15" fmla="*/ 2063515 h 2093999"/>
                <a:gd name="connsiteX0" fmla="*/ 368530 w 1108681"/>
                <a:gd name="connsiteY0" fmla="*/ 1761543 h 2093999"/>
                <a:gd name="connsiteX1" fmla="*/ 688471 w 1108681"/>
                <a:gd name="connsiteY1" fmla="*/ 932719 h 2093999"/>
                <a:gd name="connsiteX2" fmla="*/ 105478 w 1108681"/>
                <a:gd name="connsiteY2" fmla="*/ 402456 h 2093999"/>
                <a:gd name="connsiteX3" fmla="*/ 0 w 1108681"/>
                <a:gd name="connsiteY3" fmla="*/ 392290 h 2093999"/>
                <a:gd name="connsiteX4" fmla="*/ 94096 w 1108681"/>
                <a:gd name="connsiteY4" fmla="*/ 328757 h 2093999"/>
                <a:gd name="connsiteX5" fmla="*/ 13414 w 1108681"/>
                <a:gd name="connsiteY5" fmla="*/ 274282 h 2093999"/>
                <a:gd name="connsiteX6" fmla="*/ 74204 w 1108681"/>
                <a:gd name="connsiteY6" fmla="*/ 233237 h 2093999"/>
                <a:gd name="connsiteX7" fmla="*/ 13414 w 1108681"/>
                <a:gd name="connsiteY7" fmla="*/ 192193 h 2093999"/>
                <a:gd name="connsiteX8" fmla="*/ 94096 w 1108681"/>
                <a:gd name="connsiteY8" fmla="*/ 137718 h 2093999"/>
                <a:gd name="connsiteX9" fmla="*/ 11756 w 1108681"/>
                <a:gd name="connsiteY9" fmla="*/ 82123 h 2093999"/>
                <a:gd name="connsiteX10" fmla="*/ 70888 w 1108681"/>
                <a:gd name="connsiteY10" fmla="*/ 42198 h 2093999"/>
                <a:gd name="connsiteX11" fmla="*/ 8390 w 1108681"/>
                <a:gd name="connsiteY11" fmla="*/ 0 h 2093999"/>
                <a:gd name="connsiteX12" fmla="*/ 175161 w 1108681"/>
                <a:gd name="connsiteY12" fmla="*/ 16074 h 2093999"/>
                <a:gd name="connsiteX13" fmla="*/ 1066506 w 1108681"/>
                <a:gd name="connsiteY13" fmla="*/ 826800 h 2093999"/>
                <a:gd name="connsiteX14" fmla="*/ 577345 w 1108681"/>
                <a:gd name="connsiteY14" fmla="*/ 2093999 h 209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08681" h="2093999">
                  <a:moveTo>
                    <a:pt x="368530" y="1761543"/>
                  </a:moveTo>
                  <a:cubicBezTo>
                    <a:pt x="646996" y="1586639"/>
                    <a:pt x="777190" y="1249363"/>
                    <a:pt x="688471" y="932719"/>
                  </a:cubicBezTo>
                  <a:cubicBezTo>
                    <a:pt x="610841" y="655656"/>
                    <a:pt x="381798" y="452181"/>
                    <a:pt x="105478" y="402456"/>
                  </a:cubicBezTo>
                  <a:lnTo>
                    <a:pt x="0" y="392290"/>
                  </a:lnTo>
                  <a:lnTo>
                    <a:pt x="94096" y="328757"/>
                  </a:lnTo>
                  <a:lnTo>
                    <a:pt x="13414" y="274282"/>
                  </a:lnTo>
                  <a:lnTo>
                    <a:pt x="74204" y="233237"/>
                  </a:lnTo>
                  <a:lnTo>
                    <a:pt x="13414" y="192193"/>
                  </a:lnTo>
                  <a:lnTo>
                    <a:pt x="94096" y="137718"/>
                  </a:lnTo>
                  <a:lnTo>
                    <a:pt x="11756" y="82123"/>
                  </a:lnTo>
                  <a:lnTo>
                    <a:pt x="70888" y="42198"/>
                  </a:lnTo>
                  <a:lnTo>
                    <a:pt x="8390" y="0"/>
                  </a:lnTo>
                  <a:lnTo>
                    <a:pt x="175161" y="16074"/>
                  </a:lnTo>
                  <a:cubicBezTo>
                    <a:pt x="597631" y="92099"/>
                    <a:pt x="947818" y="403194"/>
                    <a:pt x="1066506" y="826800"/>
                  </a:cubicBezTo>
                  <a:cubicBezTo>
                    <a:pt x="1202150" y="1310921"/>
                    <a:pt x="1003095" y="1826586"/>
                    <a:pt x="577345" y="2093999"/>
                  </a:cubicBezTo>
                </a:path>
              </a:pathLst>
            </a:custGeom>
            <a:solidFill>
              <a:srgbClr val="9933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E48A72-C854-0FB2-DEBD-8279F0DA1B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BCBCF88-240C-B813-9BF5-9D948DAC1E5B}"/>
              </a:ext>
            </a:extLst>
          </p:cNvPr>
          <p:cNvSpPr txBox="1"/>
          <p:nvPr/>
        </p:nvSpPr>
        <p:spPr>
          <a:xfrm>
            <a:off x="486229" y="957943"/>
            <a:ext cx="8933542" cy="494211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人のまねを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しない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788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9442A-419B-10AE-CB1D-CAEB1A556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C399986-B8EC-A56F-3A22-DDBB0AC448E6}"/>
              </a:ext>
            </a:extLst>
          </p:cNvPr>
          <p:cNvSpPr txBox="1"/>
          <p:nvPr/>
        </p:nvSpPr>
        <p:spPr>
          <a:xfrm>
            <a:off x="503005" y="566420"/>
            <a:ext cx="9091756" cy="22348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人のまねをしない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D061865-8AA7-50F3-2705-812FCB6A8F84}"/>
              </a:ext>
            </a:extLst>
          </p:cNvPr>
          <p:cNvGrpSpPr/>
          <p:nvPr/>
        </p:nvGrpSpPr>
        <p:grpSpPr>
          <a:xfrm>
            <a:off x="7545790" y="4067310"/>
            <a:ext cx="1561651" cy="2456985"/>
            <a:chOff x="4592960" y="3870999"/>
            <a:chExt cx="1561651" cy="2456985"/>
          </a:xfrm>
        </p:grpSpPr>
        <p:sp>
          <p:nvSpPr>
            <p:cNvPr id="9" name="月 8">
              <a:extLst>
                <a:ext uri="{FF2B5EF4-FFF2-40B4-BE49-F238E27FC236}">
                  <a16:creationId xmlns:a16="http://schemas.microsoft.com/office/drawing/2014/main" id="{48DCC4D4-14F5-3B80-4323-EC4B09CE87F0}"/>
                </a:ext>
              </a:extLst>
            </p:cNvPr>
            <p:cNvSpPr/>
            <p:nvPr/>
          </p:nvSpPr>
          <p:spPr bwMode="auto">
            <a:xfrm rot="18000000">
              <a:off x="4659338" y="4371766"/>
              <a:ext cx="132756" cy="26551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台形 132">
              <a:extLst>
                <a:ext uri="{FF2B5EF4-FFF2-40B4-BE49-F238E27FC236}">
                  <a16:creationId xmlns:a16="http://schemas.microsoft.com/office/drawing/2014/main" id="{2541B496-9215-20DC-7F8D-B485CCFF9BE5}"/>
                </a:ext>
              </a:extLst>
            </p:cNvPr>
            <p:cNvSpPr/>
            <p:nvPr/>
          </p:nvSpPr>
          <p:spPr bwMode="auto">
            <a:xfrm>
              <a:off x="5190251" y="5280217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0B5992AA-FB2B-36E5-5C5D-C064BE1BFD14}"/>
                </a:ext>
              </a:extLst>
            </p:cNvPr>
            <p:cNvSpPr/>
            <p:nvPr/>
          </p:nvSpPr>
          <p:spPr bwMode="auto">
            <a:xfrm>
              <a:off x="4678957" y="4121397"/>
              <a:ext cx="1316048" cy="1316048"/>
            </a:xfrm>
            <a:prstGeom prst="ellipse">
              <a:avLst/>
            </a:prstGeom>
            <a:solidFill>
              <a:srgbClr val="FFCC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1B06D389-92AB-DCC1-8D65-7EB9A5ADCB39}"/>
                </a:ext>
              </a:extLst>
            </p:cNvPr>
            <p:cNvGrpSpPr/>
            <p:nvPr/>
          </p:nvGrpSpPr>
          <p:grpSpPr>
            <a:xfrm>
              <a:off x="4699285" y="3870999"/>
              <a:ext cx="1455326" cy="1580534"/>
              <a:chOff x="5326104" y="3809516"/>
              <a:chExt cx="1455326" cy="1580534"/>
            </a:xfrm>
          </p:grpSpPr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CE06E1AB-D152-B2D0-6BC6-A4EE0FD4B71C}"/>
                  </a:ext>
                </a:extLst>
              </p:cNvPr>
              <p:cNvSpPr/>
              <p:nvPr/>
            </p:nvSpPr>
            <p:spPr bwMode="auto">
              <a:xfrm rot="10800000">
                <a:off x="6144504" y="4519297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月 139">
                <a:extLst>
                  <a:ext uri="{FF2B5EF4-FFF2-40B4-BE49-F238E27FC236}">
                    <a16:creationId xmlns:a16="http://schemas.microsoft.com/office/drawing/2014/main" id="{5BCBC9FE-AD88-355A-5280-81DBA7B353C4}"/>
                  </a:ext>
                </a:extLst>
              </p:cNvPr>
              <p:cNvSpPr/>
              <p:nvPr/>
            </p:nvSpPr>
            <p:spPr bwMode="auto">
              <a:xfrm rot="9000000">
                <a:off x="6063130" y="3809516"/>
                <a:ext cx="718300" cy="147948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CD52D973-9D56-8B3A-5959-F0ABB47291F1}"/>
                  </a:ext>
                </a:extLst>
              </p:cNvPr>
              <p:cNvSpPr/>
              <p:nvPr/>
            </p:nvSpPr>
            <p:spPr bwMode="auto">
              <a:xfrm rot="17100000">
                <a:off x="6300339" y="4754683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74AE24C3-1B62-1787-8CAA-308C91D347E9}"/>
                  </a:ext>
                </a:extLst>
              </p:cNvPr>
              <p:cNvSpPr/>
              <p:nvPr/>
            </p:nvSpPr>
            <p:spPr bwMode="auto">
              <a:xfrm rot="3802566">
                <a:off x="5491370" y="3882542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38CF7E13-CEFE-9443-3CD6-EBF3A0B9AF00}"/>
                  </a:ext>
                </a:extLst>
              </p:cNvPr>
              <p:cNvSpPr/>
              <p:nvPr/>
            </p:nvSpPr>
            <p:spPr bwMode="auto">
              <a:xfrm rot="9900000">
                <a:off x="6170493" y="4329927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5865E211-6ECD-C4EF-AF15-358C9404CFB6}"/>
                  </a:ext>
                </a:extLst>
              </p:cNvPr>
              <p:cNvSpPr/>
              <p:nvPr/>
            </p:nvSpPr>
            <p:spPr bwMode="auto">
              <a:xfrm rot="1448216">
                <a:off x="5587391" y="4897210"/>
                <a:ext cx="99752" cy="58361"/>
              </a:xfrm>
              <a:prstGeom prst="ellipse">
                <a:avLst/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304B3DA2-7781-94A9-7AC8-BF888ADD999C}"/>
                  </a:ext>
                </a:extLst>
              </p:cNvPr>
              <p:cNvSpPr/>
              <p:nvPr/>
            </p:nvSpPr>
            <p:spPr bwMode="auto">
              <a:xfrm rot="20700000">
                <a:off x="5390541" y="4597071"/>
                <a:ext cx="243704" cy="116426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DC7AD998-1BE4-1DE7-A392-7337FAE9F474}"/>
                  </a:ext>
                </a:extLst>
              </p:cNvPr>
              <p:cNvSpPr/>
              <p:nvPr/>
            </p:nvSpPr>
            <p:spPr bwMode="auto">
              <a:xfrm rot="900000">
                <a:off x="5847741" y="4597071"/>
                <a:ext cx="243704" cy="116426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E8AF8388-A68F-1AF4-5CB7-B60709EAF8CA}"/>
                  </a:ext>
                </a:extLst>
              </p:cNvPr>
              <p:cNvSpPr/>
              <p:nvPr/>
            </p:nvSpPr>
            <p:spPr bwMode="auto">
              <a:xfrm>
                <a:off x="5947468" y="4067314"/>
                <a:ext cx="280589" cy="313573"/>
              </a:xfrm>
              <a:custGeom>
                <a:avLst/>
                <a:gdLst>
                  <a:gd name="connsiteX0" fmla="*/ 289560 w 367217"/>
                  <a:gd name="connsiteY0" fmla="*/ 0 h 603511"/>
                  <a:gd name="connsiteX1" fmla="*/ 367217 w 367217"/>
                  <a:gd name="connsiteY1" fmla="*/ 0 h 603511"/>
                  <a:gd name="connsiteX2" fmla="*/ 367217 w 367217"/>
                  <a:gd name="connsiteY2" fmla="*/ 603511 h 603511"/>
                  <a:gd name="connsiteX3" fmla="*/ 289560 w 367217"/>
                  <a:gd name="connsiteY3" fmla="*/ 603511 h 603511"/>
                  <a:gd name="connsiteX4" fmla="*/ 144780 w 367217"/>
                  <a:gd name="connsiteY4" fmla="*/ 0 h 603511"/>
                  <a:gd name="connsiteX5" fmla="*/ 222437 w 367217"/>
                  <a:gd name="connsiteY5" fmla="*/ 0 h 603511"/>
                  <a:gd name="connsiteX6" fmla="*/ 222437 w 367217"/>
                  <a:gd name="connsiteY6" fmla="*/ 603511 h 603511"/>
                  <a:gd name="connsiteX7" fmla="*/ 144780 w 367217"/>
                  <a:gd name="connsiteY7" fmla="*/ 603511 h 603511"/>
                  <a:gd name="connsiteX8" fmla="*/ 0 w 367217"/>
                  <a:gd name="connsiteY8" fmla="*/ 0 h 603511"/>
                  <a:gd name="connsiteX9" fmla="*/ 77657 w 367217"/>
                  <a:gd name="connsiteY9" fmla="*/ 0 h 603511"/>
                  <a:gd name="connsiteX10" fmla="*/ 77657 w 367217"/>
                  <a:gd name="connsiteY10" fmla="*/ 603511 h 603511"/>
                  <a:gd name="connsiteX11" fmla="*/ 0 w 367217"/>
                  <a:gd name="connsiteY11" fmla="*/ 603511 h 60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7217" h="603511">
                    <a:moveTo>
                      <a:pt x="289560" y="0"/>
                    </a:moveTo>
                    <a:lnTo>
                      <a:pt x="367217" y="0"/>
                    </a:lnTo>
                    <a:lnTo>
                      <a:pt x="367217" y="603511"/>
                    </a:lnTo>
                    <a:lnTo>
                      <a:pt x="289560" y="603511"/>
                    </a:lnTo>
                    <a:close/>
                    <a:moveTo>
                      <a:pt x="144780" y="0"/>
                    </a:moveTo>
                    <a:lnTo>
                      <a:pt x="222437" y="0"/>
                    </a:lnTo>
                    <a:lnTo>
                      <a:pt x="222437" y="603511"/>
                    </a:lnTo>
                    <a:lnTo>
                      <a:pt x="144780" y="603511"/>
                    </a:lnTo>
                    <a:close/>
                    <a:moveTo>
                      <a:pt x="0" y="0"/>
                    </a:moveTo>
                    <a:lnTo>
                      <a:pt x="77657" y="0"/>
                    </a:lnTo>
                    <a:lnTo>
                      <a:pt x="77657" y="603511"/>
                    </a:lnTo>
                    <a:lnTo>
                      <a:pt x="0" y="603511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50C4C80A-197A-C9FB-25CC-BD4608C5433E}"/>
                </a:ext>
              </a:extLst>
            </p:cNvPr>
            <p:cNvSpPr/>
            <p:nvPr/>
          </p:nvSpPr>
          <p:spPr bwMode="auto">
            <a:xfrm>
              <a:off x="4837161" y="5582546"/>
              <a:ext cx="1096914" cy="7454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7" name="台形 288">
              <a:extLst>
                <a:ext uri="{FF2B5EF4-FFF2-40B4-BE49-F238E27FC236}">
                  <a16:creationId xmlns:a16="http://schemas.microsoft.com/office/drawing/2014/main" id="{E48EA754-FB65-E4DE-B654-BEAF57A9AFEE}"/>
                </a:ext>
              </a:extLst>
            </p:cNvPr>
            <p:cNvSpPr/>
            <p:nvPr/>
          </p:nvSpPr>
          <p:spPr bwMode="auto">
            <a:xfrm>
              <a:off x="5601238" y="5808335"/>
              <a:ext cx="351119" cy="51395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6B9BE4B3-B810-AC35-C0A9-2F50ED628392}"/>
                </a:ext>
              </a:extLst>
            </p:cNvPr>
            <p:cNvSpPr/>
            <p:nvPr/>
          </p:nvSpPr>
          <p:spPr bwMode="auto">
            <a:xfrm>
              <a:off x="4870703" y="5179999"/>
              <a:ext cx="466278" cy="73933"/>
            </a:xfrm>
            <a:custGeom>
              <a:avLst/>
              <a:gdLst>
                <a:gd name="connsiteX0" fmla="*/ 0 w 604838"/>
                <a:gd name="connsiteY0" fmla="*/ 119062 h 119062"/>
                <a:gd name="connsiteX1" fmla="*/ 114300 w 604838"/>
                <a:gd name="connsiteY1" fmla="*/ 28575 h 119062"/>
                <a:gd name="connsiteX2" fmla="*/ 195263 w 604838"/>
                <a:gd name="connsiteY2" fmla="*/ 95250 h 119062"/>
                <a:gd name="connsiteX3" fmla="*/ 285750 w 604838"/>
                <a:gd name="connsiteY3" fmla="*/ 14287 h 119062"/>
                <a:gd name="connsiteX4" fmla="*/ 328613 w 604838"/>
                <a:gd name="connsiteY4" fmla="*/ 80962 h 119062"/>
                <a:gd name="connsiteX5" fmla="*/ 419100 w 604838"/>
                <a:gd name="connsiteY5" fmla="*/ 0 h 119062"/>
                <a:gd name="connsiteX6" fmla="*/ 461963 w 604838"/>
                <a:gd name="connsiteY6" fmla="*/ 80962 h 119062"/>
                <a:gd name="connsiteX7" fmla="*/ 604838 w 604838"/>
                <a:gd name="connsiteY7" fmla="*/ 28575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4838" h="119062">
                  <a:moveTo>
                    <a:pt x="0" y="119062"/>
                  </a:moveTo>
                  <a:cubicBezTo>
                    <a:pt x="40878" y="75803"/>
                    <a:pt x="81756" y="32544"/>
                    <a:pt x="114300" y="28575"/>
                  </a:cubicBezTo>
                  <a:cubicBezTo>
                    <a:pt x="146844" y="24606"/>
                    <a:pt x="166688" y="97631"/>
                    <a:pt x="195263" y="95250"/>
                  </a:cubicBezTo>
                  <a:cubicBezTo>
                    <a:pt x="223838" y="92869"/>
                    <a:pt x="263525" y="16668"/>
                    <a:pt x="285750" y="14287"/>
                  </a:cubicBezTo>
                  <a:cubicBezTo>
                    <a:pt x="307975" y="11906"/>
                    <a:pt x="306388" y="83343"/>
                    <a:pt x="328613" y="80962"/>
                  </a:cubicBezTo>
                  <a:cubicBezTo>
                    <a:pt x="350838" y="78581"/>
                    <a:pt x="396875" y="0"/>
                    <a:pt x="419100" y="0"/>
                  </a:cubicBezTo>
                  <a:cubicBezTo>
                    <a:pt x="441325" y="0"/>
                    <a:pt x="431007" y="76199"/>
                    <a:pt x="461963" y="80962"/>
                  </a:cubicBezTo>
                  <a:cubicBezTo>
                    <a:pt x="492919" y="85725"/>
                    <a:pt x="548878" y="57150"/>
                    <a:pt x="604838" y="28575"/>
                  </a:cubicBezTo>
                </a:path>
              </a:pathLst>
            </a:cu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5986A674-4A3F-AF27-E56A-FD553E485C28}"/>
              </a:ext>
            </a:extLst>
          </p:cNvPr>
          <p:cNvGrpSpPr/>
          <p:nvPr/>
        </p:nvGrpSpPr>
        <p:grpSpPr>
          <a:xfrm>
            <a:off x="1769978" y="3271376"/>
            <a:ext cx="5072454" cy="3299929"/>
            <a:chOff x="5729238" y="3248980"/>
            <a:chExt cx="4510440" cy="2934306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26640041-0BD4-E0A2-CDED-20A9A13454B9}"/>
                </a:ext>
              </a:extLst>
            </p:cNvPr>
            <p:cNvGrpSpPr/>
            <p:nvPr/>
          </p:nvGrpSpPr>
          <p:grpSpPr>
            <a:xfrm>
              <a:off x="8148355" y="3248980"/>
              <a:ext cx="2091323" cy="2934306"/>
              <a:chOff x="3026968" y="3085287"/>
              <a:chExt cx="2091323" cy="2934306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B669D062-5B03-0C24-46E4-DF90A2F3ED2D}"/>
                  </a:ext>
                </a:extLst>
              </p:cNvPr>
              <p:cNvSpPr/>
              <p:nvPr/>
            </p:nvSpPr>
            <p:spPr bwMode="auto">
              <a:xfrm rot="9900000">
                <a:off x="3898501" y="4659880"/>
                <a:ext cx="548901" cy="1215047"/>
              </a:xfrm>
              <a:custGeom>
                <a:avLst/>
                <a:gdLst>
                  <a:gd name="connsiteX0" fmla="*/ 316222 w 548901"/>
                  <a:gd name="connsiteY0" fmla="*/ 1209638 h 1215047"/>
                  <a:gd name="connsiteX1" fmla="*/ 274181 w 548901"/>
                  <a:gd name="connsiteY1" fmla="*/ 1146213 h 1215047"/>
                  <a:gd name="connsiteX2" fmla="*/ 274181 w 548901"/>
                  <a:gd name="connsiteY2" fmla="*/ 649046 h 1215047"/>
                  <a:gd name="connsiteX3" fmla="*/ 18425 w 548901"/>
                  <a:gd name="connsiteY3" fmla="*/ 206063 h 1215047"/>
                  <a:gd name="connsiteX4" fmla="*/ 68702 w 548901"/>
                  <a:gd name="connsiteY4" fmla="*/ 18425 h 1215047"/>
                  <a:gd name="connsiteX5" fmla="*/ 256339 w 548901"/>
                  <a:gd name="connsiteY5" fmla="*/ 68703 h 1215047"/>
                  <a:gd name="connsiteX6" fmla="*/ 519321 w 548901"/>
                  <a:gd name="connsiteY6" fmla="*/ 524201 h 1215047"/>
                  <a:gd name="connsiteX7" fmla="*/ 528033 w 548901"/>
                  <a:gd name="connsiteY7" fmla="*/ 550110 h 1215047"/>
                  <a:gd name="connsiteX8" fmla="*/ 527923 w 548901"/>
                  <a:gd name="connsiteY8" fmla="*/ 551678 h 1215047"/>
                  <a:gd name="connsiteX9" fmla="*/ 538107 w 548901"/>
                  <a:gd name="connsiteY9" fmla="*/ 566782 h 1215047"/>
                  <a:gd name="connsiteX10" fmla="*/ 548901 w 548901"/>
                  <a:gd name="connsiteY10" fmla="*/ 620249 h 1215047"/>
                  <a:gd name="connsiteX11" fmla="*/ 548900 w 548901"/>
                  <a:gd name="connsiteY11" fmla="*/ 1146213 h 1215047"/>
                  <a:gd name="connsiteX12" fmla="*/ 480066 w 548901"/>
                  <a:gd name="connsiteY12" fmla="*/ 1215047 h 1215047"/>
                  <a:gd name="connsiteX13" fmla="*/ 343015 w 548901"/>
                  <a:gd name="connsiteY13" fmla="*/ 1215047 h 1215047"/>
                  <a:gd name="connsiteX14" fmla="*/ 316222 w 548901"/>
                  <a:gd name="connsiteY14" fmla="*/ 1209638 h 1215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48901" h="1215047">
                    <a:moveTo>
                      <a:pt x="316222" y="1209638"/>
                    </a:moveTo>
                    <a:cubicBezTo>
                      <a:pt x="291516" y="1199188"/>
                      <a:pt x="274181" y="1174725"/>
                      <a:pt x="274181" y="1146213"/>
                    </a:cubicBezTo>
                    <a:lnTo>
                      <a:pt x="274181" y="649046"/>
                    </a:lnTo>
                    <a:lnTo>
                      <a:pt x="18425" y="206063"/>
                    </a:lnTo>
                    <a:cubicBezTo>
                      <a:pt x="-19506" y="140364"/>
                      <a:pt x="3004" y="56356"/>
                      <a:pt x="68702" y="18425"/>
                    </a:cubicBezTo>
                    <a:cubicBezTo>
                      <a:pt x="134401" y="-19506"/>
                      <a:pt x="218408" y="3004"/>
                      <a:pt x="256339" y="68703"/>
                    </a:cubicBezTo>
                    <a:cubicBezTo>
                      <a:pt x="344000" y="220535"/>
                      <a:pt x="431660" y="372369"/>
                      <a:pt x="519321" y="524201"/>
                    </a:cubicBezTo>
                    <a:cubicBezTo>
                      <a:pt x="524073" y="532432"/>
                      <a:pt x="526932" y="541236"/>
                      <a:pt x="528033" y="550110"/>
                    </a:cubicBezTo>
                    <a:lnTo>
                      <a:pt x="527923" y="551678"/>
                    </a:lnTo>
                    <a:lnTo>
                      <a:pt x="538107" y="566782"/>
                    </a:lnTo>
                    <a:cubicBezTo>
                      <a:pt x="545057" y="583216"/>
                      <a:pt x="548901" y="601283"/>
                      <a:pt x="548901" y="620249"/>
                    </a:cubicBezTo>
                    <a:cubicBezTo>
                      <a:pt x="548901" y="795570"/>
                      <a:pt x="548900" y="970892"/>
                      <a:pt x="548900" y="1146213"/>
                    </a:cubicBezTo>
                    <a:cubicBezTo>
                      <a:pt x="548900" y="1184229"/>
                      <a:pt x="518082" y="1215047"/>
                      <a:pt x="480066" y="1215047"/>
                    </a:cubicBezTo>
                    <a:lnTo>
                      <a:pt x="343015" y="1215047"/>
                    </a:lnTo>
                    <a:cubicBezTo>
                      <a:pt x="333511" y="1215047"/>
                      <a:pt x="324457" y="1213121"/>
                      <a:pt x="316222" y="1209638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0025FE16-09BE-F549-D745-97BB62A185D3}"/>
                  </a:ext>
                </a:extLst>
              </p:cNvPr>
              <p:cNvSpPr/>
              <p:nvPr/>
            </p:nvSpPr>
            <p:spPr>
              <a:xfrm rot="4500000">
                <a:off x="3148484" y="3793816"/>
                <a:ext cx="590342" cy="833373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FDBD2EA-B930-2950-30E1-7E9C4E3141B3}"/>
                  </a:ext>
                </a:extLst>
              </p:cNvPr>
              <p:cNvSpPr/>
              <p:nvPr/>
            </p:nvSpPr>
            <p:spPr bwMode="auto">
              <a:xfrm>
                <a:off x="3648484" y="3855201"/>
                <a:ext cx="861658" cy="2164392"/>
              </a:xfrm>
              <a:custGeom>
                <a:avLst/>
                <a:gdLst>
                  <a:gd name="connsiteX0" fmla="*/ 430829 w 861658"/>
                  <a:gd name="connsiteY0" fmla="*/ 0 h 2164392"/>
                  <a:gd name="connsiteX1" fmla="*/ 861658 w 861658"/>
                  <a:gd name="connsiteY1" fmla="*/ 430829 h 2164392"/>
                  <a:gd name="connsiteX2" fmla="*/ 861658 w 861658"/>
                  <a:gd name="connsiteY2" fmla="*/ 1072400 h 2164392"/>
                  <a:gd name="connsiteX3" fmla="*/ 798424 w 861658"/>
                  <a:gd name="connsiteY3" fmla="*/ 1225063 h 2164392"/>
                  <a:gd name="connsiteX4" fmla="*/ 746583 w 861658"/>
                  <a:gd name="connsiteY4" fmla="*/ 1260014 h 2164392"/>
                  <a:gd name="connsiteX5" fmla="*/ 438131 w 861658"/>
                  <a:gd name="connsiteY5" fmla="*/ 1568466 h 2164392"/>
                  <a:gd name="connsiteX6" fmla="*/ 305742 w 861658"/>
                  <a:gd name="connsiteY6" fmla="*/ 2062550 h 2164392"/>
                  <a:gd name="connsiteX7" fmla="*/ 137510 w 861658"/>
                  <a:gd name="connsiteY7" fmla="*/ 2159678 h 2164392"/>
                  <a:gd name="connsiteX8" fmla="*/ 40383 w 861658"/>
                  <a:gd name="connsiteY8" fmla="*/ 1991447 h 2164392"/>
                  <a:gd name="connsiteX9" fmla="*/ 176512 w 861658"/>
                  <a:gd name="connsiteY9" fmla="*/ 1483405 h 2164392"/>
                  <a:gd name="connsiteX10" fmla="*/ 188672 w 861658"/>
                  <a:gd name="connsiteY10" fmla="*/ 1458924 h 2164392"/>
                  <a:gd name="connsiteX11" fmla="*/ 189859 w 861658"/>
                  <a:gd name="connsiteY11" fmla="*/ 1457893 h 2164392"/>
                  <a:gd name="connsiteX12" fmla="*/ 193338 w 861658"/>
                  <a:gd name="connsiteY12" fmla="*/ 1440012 h 2164392"/>
                  <a:gd name="connsiteX13" fmla="*/ 223512 w 861658"/>
                  <a:gd name="connsiteY13" fmla="*/ 1394573 h 2164392"/>
                  <a:gd name="connsiteX14" fmla="*/ 329788 w 861658"/>
                  <a:gd name="connsiteY14" fmla="*/ 1288297 h 2164392"/>
                  <a:gd name="connsiteX15" fmla="*/ 215897 w 861658"/>
                  <a:gd name="connsiteY15" fmla="*/ 1288297 h 2164392"/>
                  <a:gd name="connsiteX16" fmla="*/ 0 w 861658"/>
                  <a:gd name="connsiteY16" fmla="*/ 1072400 h 2164392"/>
                  <a:gd name="connsiteX17" fmla="*/ 0 w 861658"/>
                  <a:gd name="connsiteY17" fmla="*/ 430829 h 2164392"/>
                  <a:gd name="connsiteX18" fmla="*/ 430829 w 861658"/>
                  <a:gd name="connsiteY18" fmla="*/ 0 h 2164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61658" h="2164392">
                    <a:moveTo>
                      <a:pt x="430829" y="0"/>
                    </a:moveTo>
                    <a:cubicBezTo>
                      <a:pt x="668769" y="0"/>
                      <a:pt x="861658" y="192889"/>
                      <a:pt x="861658" y="430829"/>
                    </a:cubicBezTo>
                    <a:lnTo>
                      <a:pt x="861658" y="1072400"/>
                    </a:lnTo>
                    <a:cubicBezTo>
                      <a:pt x="861658" y="1132019"/>
                      <a:pt x="837493" y="1185993"/>
                      <a:pt x="798424" y="1225063"/>
                    </a:cubicBezTo>
                    <a:lnTo>
                      <a:pt x="746583" y="1260014"/>
                    </a:lnTo>
                    <a:lnTo>
                      <a:pt x="438131" y="1568466"/>
                    </a:lnTo>
                    <a:lnTo>
                      <a:pt x="305742" y="2062550"/>
                    </a:lnTo>
                    <a:cubicBezTo>
                      <a:pt x="286107" y="2135827"/>
                      <a:pt x="210787" y="2179313"/>
                      <a:pt x="137510" y="2159678"/>
                    </a:cubicBezTo>
                    <a:cubicBezTo>
                      <a:pt x="64233" y="2140044"/>
                      <a:pt x="20748" y="2064725"/>
                      <a:pt x="40383" y="1991447"/>
                    </a:cubicBezTo>
                    <a:cubicBezTo>
                      <a:pt x="85759" y="1822100"/>
                      <a:pt x="131136" y="1652752"/>
                      <a:pt x="176512" y="1483405"/>
                    </a:cubicBezTo>
                    <a:cubicBezTo>
                      <a:pt x="178972" y="1474225"/>
                      <a:pt x="183176" y="1465978"/>
                      <a:pt x="188672" y="1458924"/>
                    </a:cubicBezTo>
                    <a:lnTo>
                      <a:pt x="189859" y="1457893"/>
                    </a:lnTo>
                    <a:lnTo>
                      <a:pt x="193338" y="1440012"/>
                    </a:lnTo>
                    <a:cubicBezTo>
                      <a:pt x="200044" y="1423477"/>
                      <a:pt x="210101" y="1407984"/>
                      <a:pt x="223512" y="1394573"/>
                    </a:cubicBezTo>
                    <a:lnTo>
                      <a:pt x="329788" y="1288297"/>
                    </a:lnTo>
                    <a:lnTo>
                      <a:pt x="215897" y="1288297"/>
                    </a:lnTo>
                    <a:cubicBezTo>
                      <a:pt x="96660" y="1288297"/>
                      <a:pt x="0" y="1191637"/>
                      <a:pt x="0" y="1072400"/>
                    </a:cubicBezTo>
                    <a:lnTo>
                      <a:pt x="0" y="430829"/>
                    </a:lnTo>
                    <a:cubicBezTo>
                      <a:pt x="0" y="192889"/>
                      <a:pt x="192889" y="0"/>
                      <a:pt x="430829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F10B5620-6C54-DFF4-EDA5-CA50C3067694}"/>
                  </a:ext>
                </a:extLst>
              </p:cNvPr>
              <p:cNvSpPr/>
              <p:nvPr/>
            </p:nvSpPr>
            <p:spPr>
              <a:xfrm rot="17100000">
                <a:off x="4406434" y="3920098"/>
                <a:ext cx="590342" cy="833373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81141515-7446-F42D-3137-4EAD75E14F5F}"/>
                  </a:ext>
                </a:extLst>
              </p:cNvPr>
              <p:cNvGrpSpPr/>
              <p:nvPr/>
            </p:nvGrpSpPr>
            <p:grpSpPr>
              <a:xfrm>
                <a:off x="3546742" y="3085287"/>
                <a:ext cx="1051175" cy="1051175"/>
                <a:chOff x="3546742" y="3066561"/>
                <a:chExt cx="1051175" cy="1051175"/>
              </a:xfrm>
            </p:grpSpPr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7C74E3BF-7C0E-9B9F-5D5E-E24EF0113ECF}"/>
                    </a:ext>
                  </a:extLst>
                </p:cNvPr>
                <p:cNvSpPr/>
                <p:nvPr/>
              </p:nvSpPr>
              <p:spPr>
                <a:xfrm>
                  <a:off x="3546742" y="3066561"/>
                  <a:ext cx="1051175" cy="1051175"/>
                </a:xfrm>
                <a:prstGeom prst="ellipse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月 250">
                  <a:extLst>
                    <a:ext uri="{FF2B5EF4-FFF2-40B4-BE49-F238E27FC236}">
                      <a16:creationId xmlns:a16="http://schemas.microsoft.com/office/drawing/2014/main" id="{6994990D-5916-6EDD-5190-323DCFED10F4}"/>
                    </a:ext>
                  </a:extLst>
                </p:cNvPr>
                <p:cNvSpPr/>
                <p:nvPr/>
              </p:nvSpPr>
              <p:spPr bwMode="auto">
                <a:xfrm rot="15300000">
                  <a:off x="3701619" y="3234178"/>
                  <a:ext cx="86191" cy="235342"/>
                </a:xfrm>
                <a:prstGeom prst="moon">
                  <a:avLst>
                    <a:gd name="adj" fmla="val 72066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2" name="月 251">
                  <a:extLst>
                    <a:ext uri="{FF2B5EF4-FFF2-40B4-BE49-F238E27FC236}">
                      <a16:creationId xmlns:a16="http://schemas.microsoft.com/office/drawing/2014/main" id="{87E12EE0-F1FF-2C8A-AB83-A4AE485EA703}"/>
                    </a:ext>
                  </a:extLst>
                </p:cNvPr>
                <p:cNvSpPr/>
                <p:nvPr/>
              </p:nvSpPr>
              <p:spPr bwMode="auto">
                <a:xfrm rot="17100000">
                  <a:off x="4113673" y="3234178"/>
                  <a:ext cx="86191" cy="235342"/>
                </a:xfrm>
                <a:prstGeom prst="moon">
                  <a:avLst>
                    <a:gd name="adj" fmla="val 75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3" name="二等辺三角形 256">
                  <a:extLst>
                    <a:ext uri="{FF2B5EF4-FFF2-40B4-BE49-F238E27FC236}">
                      <a16:creationId xmlns:a16="http://schemas.microsoft.com/office/drawing/2014/main" id="{0DA0DA25-AACA-132A-4D6D-BE076187412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785211" y="3886107"/>
                  <a:ext cx="270030" cy="94533"/>
                </a:xfrm>
                <a:custGeom>
                  <a:avLst/>
                  <a:gdLst>
                    <a:gd name="connsiteX0" fmla="*/ 0 w 270030"/>
                    <a:gd name="connsiteY0" fmla="*/ 182587 h 182587"/>
                    <a:gd name="connsiteX1" fmla="*/ 135015 w 270030"/>
                    <a:gd name="connsiteY1" fmla="*/ 0 h 182587"/>
                    <a:gd name="connsiteX2" fmla="*/ 270030 w 270030"/>
                    <a:gd name="connsiteY2" fmla="*/ 182587 h 182587"/>
                    <a:gd name="connsiteX3" fmla="*/ 0 w 270030"/>
                    <a:gd name="connsiteY3" fmla="*/ 182587 h 182587"/>
                    <a:gd name="connsiteX0" fmla="*/ 0 w 270030"/>
                    <a:gd name="connsiteY0" fmla="*/ 149250 h 149250"/>
                    <a:gd name="connsiteX1" fmla="*/ 139777 w 270030"/>
                    <a:gd name="connsiteY1" fmla="*/ 0 h 149250"/>
                    <a:gd name="connsiteX2" fmla="*/ 270030 w 270030"/>
                    <a:gd name="connsiteY2" fmla="*/ 149250 h 149250"/>
                    <a:gd name="connsiteX3" fmla="*/ 0 w 270030"/>
                    <a:gd name="connsiteY3" fmla="*/ 149250 h 149250"/>
                    <a:gd name="connsiteX0" fmla="*/ 0 w 270030"/>
                    <a:gd name="connsiteY0" fmla="*/ 149300 h 149300"/>
                    <a:gd name="connsiteX1" fmla="*/ 139777 w 270030"/>
                    <a:gd name="connsiteY1" fmla="*/ 50 h 149300"/>
                    <a:gd name="connsiteX2" fmla="*/ 270030 w 270030"/>
                    <a:gd name="connsiteY2" fmla="*/ 149300 h 149300"/>
                    <a:gd name="connsiteX3" fmla="*/ 0 w 270030"/>
                    <a:gd name="connsiteY3" fmla="*/ 149300 h 14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030" h="149300">
                      <a:moveTo>
                        <a:pt x="0" y="149300"/>
                      </a:moveTo>
                      <a:cubicBezTo>
                        <a:pt x="46592" y="99550"/>
                        <a:pt x="67784" y="2687"/>
                        <a:pt x="139777" y="50"/>
                      </a:cubicBezTo>
                      <a:cubicBezTo>
                        <a:pt x="211770" y="-2587"/>
                        <a:pt x="226612" y="99550"/>
                        <a:pt x="270030" y="149300"/>
                      </a:cubicBezTo>
                      <a:lnTo>
                        <a:pt x="0" y="1493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D4E80319-E601-0EEB-B63F-D2A4A7420D20}"/>
                </a:ext>
              </a:extLst>
            </p:cNvPr>
            <p:cNvGrpSpPr/>
            <p:nvPr/>
          </p:nvGrpSpPr>
          <p:grpSpPr>
            <a:xfrm flipH="1">
              <a:off x="5729238" y="3248980"/>
              <a:ext cx="2091323" cy="2934306"/>
              <a:chOff x="3026968" y="3085287"/>
              <a:chExt cx="2091323" cy="2934306"/>
            </a:xfrm>
            <a:solidFill>
              <a:srgbClr val="00B0F0"/>
            </a:solidFill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11C82C0-F5FD-CF8D-36E4-7363F0A9D69D}"/>
                  </a:ext>
                </a:extLst>
              </p:cNvPr>
              <p:cNvSpPr/>
              <p:nvPr/>
            </p:nvSpPr>
            <p:spPr bwMode="auto">
              <a:xfrm rot="9900000">
                <a:off x="3898501" y="4659880"/>
                <a:ext cx="548901" cy="1215047"/>
              </a:xfrm>
              <a:custGeom>
                <a:avLst/>
                <a:gdLst>
                  <a:gd name="connsiteX0" fmla="*/ 316222 w 548901"/>
                  <a:gd name="connsiteY0" fmla="*/ 1209638 h 1215047"/>
                  <a:gd name="connsiteX1" fmla="*/ 274181 w 548901"/>
                  <a:gd name="connsiteY1" fmla="*/ 1146213 h 1215047"/>
                  <a:gd name="connsiteX2" fmla="*/ 274181 w 548901"/>
                  <a:gd name="connsiteY2" fmla="*/ 649046 h 1215047"/>
                  <a:gd name="connsiteX3" fmla="*/ 18425 w 548901"/>
                  <a:gd name="connsiteY3" fmla="*/ 206063 h 1215047"/>
                  <a:gd name="connsiteX4" fmla="*/ 68702 w 548901"/>
                  <a:gd name="connsiteY4" fmla="*/ 18425 h 1215047"/>
                  <a:gd name="connsiteX5" fmla="*/ 256339 w 548901"/>
                  <a:gd name="connsiteY5" fmla="*/ 68703 h 1215047"/>
                  <a:gd name="connsiteX6" fmla="*/ 519321 w 548901"/>
                  <a:gd name="connsiteY6" fmla="*/ 524201 h 1215047"/>
                  <a:gd name="connsiteX7" fmla="*/ 528033 w 548901"/>
                  <a:gd name="connsiteY7" fmla="*/ 550110 h 1215047"/>
                  <a:gd name="connsiteX8" fmla="*/ 527923 w 548901"/>
                  <a:gd name="connsiteY8" fmla="*/ 551678 h 1215047"/>
                  <a:gd name="connsiteX9" fmla="*/ 538107 w 548901"/>
                  <a:gd name="connsiteY9" fmla="*/ 566782 h 1215047"/>
                  <a:gd name="connsiteX10" fmla="*/ 548901 w 548901"/>
                  <a:gd name="connsiteY10" fmla="*/ 620249 h 1215047"/>
                  <a:gd name="connsiteX11" fmla="*/ 548900 w 548901"/>
                  <a:gd name="connsiteY11" fmla="*/ 1146213 h 1215047"/>
                  <a:gd name="connsiteX12" fmla="*/ 480066 w 548901"/>
                  <a:gd name="connsiteY12" fmla="*/ 1215047 h 1215047"/>
                  <a:gd name="connsiteX13" fmla="*/ 343015 w 548901"/>
                  <a:gd name="connsiteY13" fmla="*/ 1215047 h 1215047"/>
                  <a:gd name="connsiteX14" fmla="*/ 316222 w 548901"/>
                  <a:gd name="connsiteY14" fmla="*/ 1209638 h 1215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48901" h="1215047">
                    <a:moveTo>
                      <a:pt x="316222" y="1209638"/>
                    </a:moveTo>
                    <a:cubicBezTo>
                      <a:pt x="291516" y="1199188"/>
                      <a:pt x="274181" y="1174725"/>
                      <a:pt x="274181" y="1146213"/>
                    </a:cubicBezTo>
                    <a:lnTo>
                      <a:pt x="274181" y="649046"/>
                    </a:lnTo>
                    <a:lnTo>
                      <a:pt x="18425" y="206063"/>
                    </a:lnTo>
                    <a:cubicBezTo>
                      <a:pt x="-19506" y="140364"/>
                      <a:pt x="3004" y="56356"/>
                      <a:pt x="68702" y="18425"/>
                    </a:cubicBezTo>
                    <a:cubicBezTo>
                      <a:pt x="134401" y="-19506"/>
                      <a:pt x="218408" y="3004"/>
                      <a:pt x="256339" y="68703"/>
                    </a:cubicBezTo>
                    <a:cubicBezTo>
                      <a:pt x="344000" y="220535"/>
                      <a:pt x="431660" y="372369"/>
                      <a:pt x="519321" y="524201"/>
                    </a:cubicBezTo>
                    <a:cubicBezTo>
                      <a:pt x="524073" y="532432"/>
                      <a:pt x="526932" y="541236"/>
                      <a:pt x="528033" y="550110"/>
                    </a:cubicBezTo>
                    <a:lnTo>
                      <a:pt x="527923" y="551678"/>
                    </a:lnTo>
                    <a:lnTo>
                      <a:pt x="538107" y="566782"/>
                    </a:lnTo>
                    <a:cubicBezTo>
                      <a:pt x="545057" y="583216"/>
                      <a:pt x="548901" y="601283"/>
                      <a:pt x="548901" y="620249"/>
                    </a:cubicBezTo>
                    <a:cubicBezTo>
                      <a:pt x="548901" y="795570"/>
                      <a:pt x="548900" y="970892"/>
                      <a:pt x="548900" y="1146213"/>
                    </a:cubicBezTo>
                    <a:cubicBezTo>
                      <a:pt x="548900" y="1184229"/>
                      <a:pt x="518082" y="1215047"/>
                      <a:pt x="480066" y="1215047"/>
                    </a:cubicBezTo>
                    <a:lnTo>
                      <a:pt x="343015" y="1215047"/>
                    </a:lnTo>
                    <a:cubicBezTo>
                      <a:pt x="333511" y="1215047"/>
                      <a:pt x="324457" y="1213121"/>
                      <a:pt x="316222" y="1209638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0ECAB497-86F5-1046-7D02-5917CBB29885}"/>
                  </a:ext>
                </a:extLst>
              </p:cNvPr>
              <p:cNvSpPr/>
              <p:nvPr/>
            </p:nvSpPr>
            <p:spPr>
              <a:xfrm rot="4500000">
                <a:off x="3148484" y="3793816"/>
                <a:ext cx="590342" cy="833373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3189D6B8-1F21-F4C8-A595-C9733E017463}"/>
                  </a:ext>
                </a:extLst>
              </p:cNvPr>
              <p:cNvSpPr/>
              <p:nvPr/>
            </p:nvSpPr>
            <p:spPr bwMode="auto">
              <a:xfrm>
                <a:off x="3648484" y="3855201"/>
                <a:ext cx="861658" cy="2164392"/>
              </a:xfrm>
              <a:custGeom>
                <a:avLst/>
                <a:gdLst>
                  <a:gd name="connsiteX0" fmla="*/ 430829 w 861658"/>
                  <a:gd name="connsiteY0" fmla="*/ 0 h 2164392"/>
                  <a:gd name="connsiteX1" fmla="*/ 861658 w 861658"/>
                  <a:gd name="connsiteY1" fmla="*/ 430829 h 2164392"/>
                  <a:gd name="connsiteX2" fmla="*/ 861658 w 861658"/>
                  <a:gd name="connsiteY2" fmla="*/ 1072400 h 2164392"/>
                  <a:gd name="connsiteX3" fmla="*/ 798424 w 861658"/>
                  <a:gd name="connsiteY3" fmla="*/ 1225063 h 2164392"/>
                  <a:gd name="connsiteX4" fmla="*/ 746583 w 861658"/>
                  <a:gd name="connsiteY4" fmla="*/ 1260014 h 2164392"/>
                  <a:gd name="connsiteX5" fmla="*/ 438131 w 861658"/>
                  <a:gd name="connsiteY5" fmla="*/ 1568466 h 2164392"/>
                  <a:gd name="connsiteX6" fmla="*/ 305742 w 861658"/>
                  <a:gd name="connsiteY6" fmla="*/ 2062550 h 2164392"/>
                  <a:gd name="connsiteX7" fmla="*/ 137510 w 861658"/>
                  <a:gd name="connsiteY7" fmla="*/ 2159678 h 2164392"/>
                  <a:gd name="connsiteX8" fmla="*/ 40383 w 861658"/>
                  <a:gd name="connsiteY8" fmla="*/ 1991447 h 2164392"/>
                  <a:gd name="connsiteX9" fmla="*/ 176512 w 861658"/>
                  <a:gd name="connsiteY9" fmla="*/ 1483405 h 2164392"/>
                  <a:gd name="connsiteX10" fmla="*/ 188672 w 861658"/>
                  <a:gd name="connsiteY10" fmla="*/ 1458924 h 2164392"/>
                  <a:gd name="connsiteX11" fmla="*/ 189859 w 861658"/>
                  <a:gd name="connsiteY11" fmla="*/ 1457893 h 2164392"/>
                  <a:gd name="connsiteX12" fmla="*/ 193338 w 861658"/>
                  <a:gd name="connsiteY12" fmla="*/ 1440012 h 2164392"/>
                  <a:gd name="connsiteX13" fmla="*/ 223512 w 861658"/>
                  <a:gd name="connsiteY13" fmla="*/ 1394573 h 2164392"/>
                  <a:gd name="connsiteX14" fmla="*/ 329788 w 861658"/>
                  <a:gd name="connsiteY14" fmla="*/ 1288297 h 2164392"/>
                  <a:gd name="connsiteX15" fmla="*/ 215897 w 861658"/>
                  <a:gd name="connsiteY15" fmla="*/ 1288297 h 2164392"/>
                  <a:gd name="connsiteX16" fmla="*/ 0 w 861658"/>
                  <a:gd name="connsiteY16" fmla="*/ 1072400 h 2164392"/>
                  <a:gd name="connsiteX17" fmla="*/ 0 w 861658"/>
                  <a:gd name="connsiteY17" fmla="*/ 430829 h 2164392"/>
                  <a:gd name="connsiteX18" fmla="*/ 430829 w 861658"/>
                  <a:gd name="connsiteY18" fmla="*/ 0 h 2164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61658" h="2164392">
                    <a:moveTo>
                      <a:pt x="430829" y="0"/>
                    </a:moveTo>
                    <a:cubicBezTo>
                      <a:pt x="668769" y="0"/>
                      <a:pt x="861658" y="192889"/>
                      <a:pt x="861658" y="430829"/>
                    </a:cubicBezTo>
                    <a:lnTo>
                      <a:pt x="861658" y="1072400"/>
                    </a:lnTo>
                    <a:cubicBezTo>
                      <a:pt x="861658" y="1132019"/>
                      <a:pt x="837493" y="1185993"/>
                      <a:pt x="798424" y="1225063"/>
                    </a:cubicBezTo>
                    <a:lnTo>
                      <a:pt x="746583" y="1260014"/>
                    </a:lnTo>
                    <a:lnTo>
                      <a:pt x="438131" y="1568466"/>
                    </a:lnTo>
                    <a:lnTo>
                      <a:pt x="305742" y="2062550"/>
                    </a:lnTo>
                    <a:cubicBezTo>
                      <a:pt x="286107" y="2135827"/>
                      <a:pt x="210787" y="2179313"/>
                      <a:pt x="137510" y="2159678"/>
                    </a:cubicBezTo>
                    <a:cubicBezTo>
                      <a:pt x="64233" y="2140044"/>
                      <a:pt x="20748" y="2064725"/>
                      <a:pt x="40383" y="1991447"/>
                    </a:cubicBezTo>
                    <a:cubicBezTo>
                      <a:pt x="85759" y="1822100"/>
                      <a:pt x="131136" y="1652752"/>
                      <a:pt x="176512" y="1483405"/>
                    </a:cubicBezTo>
                    <a:cubicBezTo>
                      <a:pt x="178972" y="1474225"/>
                      <a:pt x="183176" y="1465978"/>
                      <a:pt x="188672" y="1458924"/>
                    </a:cubicBezTo>
                    <a:lnTo>
                      <a:pt x="189859" y="1457893"/>
                    </a:lnTo>
                    <a:lnTo>
                      <a:pt x="193338" y="1440012"/>
                    </a:lnTo>
                    <a:cubicBezTo>
                      <a:pt x="200044" y="1423477"/>
                      <a:pt x="210101" y="1407984"/>
                      <a:pt x="223512" y="1394573"/>
                    </a:cubicBezTo>
                    <a:lnTo>
                      <a:pt x="329788" y="1288297"/>
                    </a:lnTo>
                    <a:lnTo>
                      <a:pt x="215897" y="1288297"/>
                    </a:lnTo>
                    <a:cubicBezTo>
                      <a:pt x="96660" y="1288297"/>
                      <a:pt x="0" y="1191637"/>
                      <a:pt x="0" y="1072400"/>
                    </a:cubicBezTo>
                    <a:lnTo>
                      <a:pt x="0" y="430829"/>
                    </a:lnTo>
                    <a:cubicBezTo>
                      <a:pt x="0" y="192889"/>
                      <a:pt x="192889" y="0"/>
                      <a:pt x="430829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EE27FC3F-1A2A-4CB0-2AB3-9173410D0EE3}"/>
                  </a:ext>
                </a:extLst>
              </p:cNvPr>
              <p:cNvSpPr/>
              <p:nvPr/>
            </p:nvSpPr>
            <p:spPr>
              <a:xfrm rot="17100000">
                <a:off x="4406434" y="3920098"/>
                <a:ext cx="590342" cy="833373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8273242A-7019-6FAF-242C-DA2D7D29322A}"/>
                  </a:ext>
                </a:extLst>
              </p:cNvPr>
              <p:cNvSpPr/>
              <p:nvPr/>
            </p:nvSpPr>
            <p:spPr>
              <a:xfrm>
                <a:off x="3546742" y="3085287"/>
                <a:ext cx="1051175" cy="1051175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902082ED-167C-0366-3AB4-3D0724A829C4}"/>
                </a:ext>
              </a:extLst>
            </p:cNvPr>
            <p:cNvGrpSpPr/>
            <p:nvPr/>
          </p:nvGrpSpPr>
          <p:grpSpPr>
            <a:xfrm>
              <a:off x="6969334" y="3542446"/>
              <a:ext cx="2418315" cy="340940"/>
              <a:chOff x="6715394" y="3556877"/>
              <a:chExt cx="3193833" cy="450274"/>
            </a:xfrm>
            <a:solidFill>
              <a:schemeClr val="bg1"/>
            </a:solidFill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879C4E42-807F-C838-3F9E-7B67FC02CBC7}"/>
                  </a:ext>
                </a:extLst>
              </p:cNvPr>
              <p:cNvSpPr/>
              <p:nvPr/>
            </p:nvSpPr>
            <p:spPr bwMode="auto">
              <a:xfrm>
                <a:off x="6715394" y="3556877"/>
                <a:ext cx="376682" cy="376680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D2CDBC32-B1BB-517D-5714-80023F546994}"/>
                  </a:ext>
                </a:extLst>
              </p:cNvPr>
              <p:cNvSpPr/>
              <p:nvPr/>
            </p:nvSpPr>
            <p:spPr bwMode="auto">
              <a:xfrm>
                <a:off x="6800437" y="3627898"/>
                <a:ext cx="232066" cy="23206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08C9B0FC-C85C-FC13-FD44-A37AFE8B5F4D}"/>
                  </a:ext>
                </a:extLst>
              </p:cNvPr>
              <p:cNvSpPr/>
              <p:nvPr/>
            </p:nvSpPr>
            <p:spPr bwMode="auto">
              <a:xfrm>
                <a:off x="8988172" y="3630471"/>
                <a:ext cx="376682" cy="376680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2971926A-BAC7-91B9-662D-898DF5904E36}"/>
                  </a:ext>
                </a:extLst>
              </p:cNvPr>
              <p:cNvSpPr/>
              <p:nvPr/>
            </p:nvSpPr>
            <p:spPr bwMode="auto">
              <a:xfrm>
                <a:off x="9011662" y="3701494"/>
                <a:ext cx="232066" cy="23206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E19E4863-5E76-50FF-AB63-6A4D24B7B39B}"/>
                  </a:ext>
                </a:extLst>
              </p:cNvPr>
              <p:cNvSpPr/>
              <p:nvPr/>
            </p:nvSpPr>
            <p:spPr bwMode="auto">
              <a:xfrm>
                <a:off x="9532545" y="3630472"/>
                <a:ext cx="376682" cy="376679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D77D6B40-D00D-2FBD-0074-0683887CB9C9}"/>
                  </a:ext>
                </a:extLst>
              </p:cNvPr>
              <p:cNvSpPr/>
              <p:nvPr/>
            </p:nvSpPr>
            <p:spPr bwMode="auto">
              <a:xfrm>
                <a:off x="9556036" y="3701494"/>
                <a:ext cx="232066" cy="23206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D7DE6CA8-8C9B-EB60-47EB-6B763E45CE5E}"/>
                </a:ext>
              </a:extLst>
            </p:cNvPr>
            <p:cNvGrpSpPr/>
            <p:nvPr/>
          </p:nvGrpSpPr>
          <p:grpSpPr>
            <a:xfrm>
              <a:off x="6520919" y="3542447"/>
              <a:ext cx="285218" cy="285216"/>
              <a:chOff x="6715394" y="3556877"/>
              <a:chExt cx="376682" cy="376680"/>
            </a:xfrm>
            <a:solidFill>
              <a:schemeClr val="bg1"/>
            </a:solidFill>
          </p:grpSpPr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395D4CAE-C2CC-0C91-52E5-FA15E0608653}"/>
                  </a:ext>
                </a:extLst>
              </p:cNvPr>
              <p:cNvSpPr/>
              <p:nvPr/>
            </p:nvSpPr>
            <p:spPr bwMode="auto">
              <a:xfrm>
                <a:off x="6715394" y="3556877"/>
                <a:ext cx="376682" cy="376680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F1978F8E-D55A-85F8-872E-FDFF3D7E5419}"/>
                  </a:ext>
                </a:extLst>
              </p:cNvPr>
              <p:cNvSpPr/>
              <p:nvPr/>
            </p:nvSpPr>
            <p:spPr bwMode="auto">
              <a:xfrm>
                <a:off x="6800437" y="3627898"/>
                <a:ext cx="232066" cy="23206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35" name="二等辺三角形 256">
              <a:extLst>
                <a:ext uri="{FF2B5EF4-FFF2-40B4-BE49-F238E27FC236}">
                  <a16:creationId xmlns:a16="http://schemas.microsoft.com/office/drawing/2014/main" id="{B275DF45-C9D3-028E-1FCE-E985EEB85C0C}"/>
                </a:ext>
              </a:extLst>
            </p:cNvPr>
            <p:cNvSpPr/>
            <p:nvPr/>
          </p:nvSpPr>
          <p:spPr bwMode="auto">
            <a:xfrm rot="10800000" flipV="1">
              <a:off x="6748158" y="3842398"/>
              <a:ext cx="270030" cy="176496"/>
            </a:xfrm>
            <a:custGeom>
              <a:avLst/>
              <a:gdLst>
                <a:gd name="connsiteX0" fmla="*/ 0 w 270030"/>
                <a:gd name="connsiteY0" fmla="*/ 182587 h 182587"/>
                <a:gd name="connsiteX1" fmla="*/ 135015 w 270030"/>
                <a:gd name="connsiteY1" fmla="*/ 0 h 182587"/>
                <a:gd name="connsiteX2" fmla="*/ 270030 w 270030"/>
                <a:gd name="connsiteY2" fmla="*/ 182587 h 182587"/>
                <a:gd name="connsiteX3" fmla="*/ 0 w 270030"/>
                <a:gd name="connsiteY3" fmla="*/ 182587 h 182587"/>
                <a:gd name="connsiteX0" fmla="*/ 0 w 270030"/>
                <a:gd name="connsiteY0" fmla="*/ 149250 h 149250"/>
                <a:gd name="connsiteX1" fmla="*/ 139777 w 270030"/>
                <a:gd name="connsiteY1" fmla="*/ 0 h 149250"/>
                <a:gd name="connsiteX2" fmla="*/ 270030 w 270030"/>
                <a:gd name="connsiteY2" fmla="*/ 149250 h 149250"/>
                <a:gd name="connsiteX3" fmla="*/ 0 w 270030"/>
                <a:gd name="connsiteY3" fmla="*/ 149250 h 149250"/>
                <a:gd name="connsiteX0" fmla="*/ 0 w 270030"/>
                <a:gd name="connsiteY0" fmla="*/ 149300 h 149300"/>
                <a:gd name="connsiteX1" fmla="*/ 139777 w 270030"/>
                <a:gd name="connsiteY1" fmla="*/ 50 h 149300"/>
                <a:gd name="connsiteX2" fmla="*/ 270030 w 270030"/>
                <a:gd name="connsiteY2" fmla="*/ 149300 h 149300"/>
                <a:gd name="connsiteX3" fmla="*/ 0 w 270030"/>
                <a:gd name="connsiteY3" fmla="*/ 149300 h 1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030" h="149300">
                  <a:moveTo>
                    <a:pt x="0" y="149300"/>
                  </a:moveTo>
                  <a:cubicBezTo>
                    <a:pt x="46592" y="99550"/>
                    <a:pt x="67784" y="2687"/>
                    <a:pt x="139777" y="50"/>
                  </a:cubicBezTo>
                  <a:cubicBezTo>
                    <a:pt x="211770" y="-2587"/>
                    <a:pt x="226612" y="99550"/>
                    <a:pt x="270030" y="149300"/>
                  </a:cubicBezTo>
                  <a:lnTo>
                    <a:pt x="0" y="14930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5000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A6F5C954-F4F8-4E84-7727-920ED8021AE9}"/>
              </a:ext>
            </a:extLst>
          </p:cNvPr>
          <p:cNvSpPr/>
          <p:nvPr/>
        </p:nvSpPr>
        <p:spPr>
          <a:xfrm>
            <a:off x="452500" y="464951"/>
            <a:ext cx="9001000" cy="4059193"/>
          </a:xfrm>
          <a:custGeom>
            <a:avLst/>
            <a:gdLst>
              <a:gd name="connsiteX0" fmla="*/ 570075 w 9001000"/>
              <a:gd name="connsiteY0" fmla="*/ 0 h 4059193"/>
              <a:gd name="connsiteX1" fmla="*/ 8430925 w 9001000"/>
              <a:gd name="connsiteY1" fmla="*/ 0 h 4059193"/>
              <a:gd name="connsiteX2" fmla="*/ 9001000 w 9001000"/>
              <a:gd name="connsiteY2" fmla="*/ 570075 h 4059193"/>
              <a:gd name="connsiteX3" fmla="*/ 9001000 w 9001000"/>
              <a:gd name="connsiteY3" fmla="*/ 2850305 h 4059193"/>
              <a:gd name="connsiteX4" fmla="*/ 8430925 w 9001000"/>
              <a:gd name="connsiteY4" fmla="*/ 3420380 h 4059193"/>
              <a:gd name="connsiteX5" fmla="*/ 6566229 w 9001000"/>
              <a:gd name="connsiteY5" fmla="*/ 3420380 h 4059193"/>
              <a:gd name="connsiteX6" fmla="*/ 6492722 w 9001000"/>
              <a:gd name="connsiteY6" fmla="*/ 3518680 h 4059193"/>
              <a:gd name="connsiteX7" fmla="*/ 5346587 w 9001000"/>
              <a:gd name="connsiteY7" fmla="*/ 4059193 h 4059193"/>
              <a:gd name="connsiteX8" fmla="*/ 5787016 w 9001000"/>
              <a:gd name="connsiteY8" fmla="*/ 3589233 h 4059193"/>
              <a:gd name="connsiteX9" fmla="*/ 5883942 w 9001000"/>
              <a:gd name="connsiteY9" fmla="*/ 3420380 h 4059193"/>
              <a:gd name="connsiteX10" fmla="*/ 570075 w 9001000"/>
              <a:gd name="connsiteY10" fmla="*/ 3420380 h 4059193"/>
              <a:gd name="connsiteX11" fmla="*/ 0 w 9001000"/>
              <a:gd name="connsiteY11" fmla="*/ 2850305 h 4059193"/>
              <a:gd name="connsiteX12" fmla="*/ 0 w 9001000"/>
              <a:gd name="connsiteY12" fmla="*/ 570075 h 4059193"/>
              <a:gd name="connsiteX13" fmla="*/ 570075 w 9001000"/>
              <a:gd name="connsiteY13" fmla="*/ 0 h 4059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001000" h="4059193">
                <a:moveTo>
                  <a:pt x="570075" y="0"/>
                </a:moveTo>
                <a:lnTo>
                  <a:pt x="8430925" y="0"/>
                </a:lnTo>
                <a:cubicBezTo>
                  <a:pt x="8745769" y="0"/>
                  <a:pt x="9001000" y="255231"/>
                  <a:pt x="9001000" y="570075"/>
                </a:cubicBezTo>
                <a:lnTo>
                  <a:pt x="9001000" y="2850305"/>
                </a:lnTo>
                <a:cubicBezTo>
                  <a:pt x="9001000" y="3165149"/>
                  <a:pt x="8745769" y="3420380"/>
                  <a:pt x="8430925" y="3420380"/>
                </a:cubicBezTo>
                <a:lnTo>
                  <a:pt x="6566229" y="3420380"/>
                </a:lnTo>
                <a:lnTo>
                  <a:pt x="6492722" y="3518680"/>
                </a:lnTo>
                <a:cubicBezTo>
                  <a:pt x="6220295" y="3848785"/>
                  <a:pt x="5808013" y="4059193"/>
                  <a:pt x="5346587" y="4059193"/>
                </a:cubicBezTo>
                <a:cubicBezTo>
                  <a:pt x="5521904" y="3927706"/>
                  <a:pt x="5670169" y="3768143"/>
                  <a:pt x="5787016" y="3589233"/>
                </a:cubicBezTo>
                <a:lnTo>
                  <a:pt x="5883942" y="3420380"/>
                </a:lnTo>
                <a:lnTo>
                  <a:pt x="570075" y="3420380"/>
                </a:lnTo>
                <a:cubicBezTo>
                  <a:pt x="255231" y="3420380"/>
                  <a:pt x="0" y="3165149"/>
                  <a:pt x="0" y="2850305"/>
                </a:cubicBezTo>
                <a:lnTo>
                  <a:pt x="0" y="570075"/>
                </a:lnTo>
                <a:cubicBezTo>
                  <a:pt x="0" y="255231"/>
                  <a:pt x="255231" y="0"/>
                  <a:pt x="570075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63E75E1-B213-3FA7-EE90-23AF8F200A10}"/>
              </a:ext>
            </a:extLst>
          </p:cNvPr>
          <p:cNvSpPr txBox="1"/>
          <p:nvPr/>
        </p:nvSpPr>
        <p:spPr>
          <a:xfrm>
            <a:off x="1032183" y="822961"/>
            <a:ext cx="7863023" cy="2647082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人のまねを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FE640FA-171F-1374-D816-32B98AADCC61}"/>
              </a:ext>
            </a:extLst>
          </p:cNvPr>
          <p:cNvGrpSpPr/>
          <p:nvPr/>
        </p:nvGrpSpPr>
        <p:grpSpPr>
          <a:xfrm>
            <a:off x="3843231" y="3655475"/>
            <a:ext cx="2240926" cy="2791439"/>
            <a:chOff x="720649" y="3360821"/>
            <a:chExt cx="2051726" cy="2555759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2E6169DA-7E3C-B9DE-B9EF-7D39DAC90056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7319BCBD-4919-A470-CEE3-8A0BD68B0A90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E70150C6-E9A5-7FB4-F4F9-5AB7162D5C24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DE5E232C-49B4-EDCA-F5C7-CCDAD52C5155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DFEE30C4-F081-EF4C-BFB8-FB5DA16DC69C}"/>
                  </a:ext>
                </a:extLst>
              </p:cNvPr>
              <p:cNvCxnSpPr/>
              <p:nvPr/>
            </p:nvCxnSpPr>
            <p:spPr bwMode="auto">
              <a:xfrm>
                <a:off x="2155179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D9A6254-4E86-865A-18F0-98A62D3ACA84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C67D3508-571C-000A-5219-6B578AC0CBD7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CA9D988E-1913-1D30-D8EC-5D75066796AB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65D7736D-7AF3-4F73-57CD-1C0A4FE60D14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67197162-3644-3DFD-FF92-2FF76775BEA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56C35D5D-9EC2-44AB-C2B2-D84C2D6BEADF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F9B584E8-E112-8763-C6E7-045C41BA9BF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65E633FF-EA23-73BE-19AA-3F105F57574B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6E78B6BD-B62D-9EC7-004A-E241C8C384CB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BF8084A3-A0D5-7FD8-27AF-C3561AD107CF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A28DCAB6-4D29-CB27-5358-83C09324B7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95E1BC93-22B9-C047-CB91-0A4E6BDEA6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二等辺三角形 46">
                    <a:extLst>
                      <a:ext uri="{FF2B5EF4-FFF2-40B4-BE49-F238E27FC236}">
                        <a16:creationId xmlns:a16="http://schemas.microsoft.com/office/drawing/2014/main" id="{D98455EC-AF7D-6966-DB7E-B2210DC7D9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C5743993-16E9-4397-63B4-BB1D6BFA8288}"/>
                    </a:ext>
                  </a:extLst>
                </p:cNvPr>
                <p:cNvSpPr/>
                <p:nvPr/>
              </p:nvSpPr>
              <p:spPr bwMode="auto">
                <a:xfrm rot="900000">
                  <a:off x="5134044" y="2024596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716E5314-E429-9DBA-C6E7-ECEEC54EBA9C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5844527" y="2024595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BD950083-24D2-36B3-417E-041CEEC56038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C1D85DB0-905C-B6EE-3B03-A13379D1CF55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585C7000-67A9-ADFB-6FF1-EF2DB524E822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69E0D203-0E76-805E-C10E-28D9508157DC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00F20B0E-BF27-D22E-E446-EA86825E4D7A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角丸四角形 105">
                  <a:extLst>
                    <a:ext uri="{FF2B5EF4-FFF2-40B4-BE49-F238E27FC236}">
                      <a16:creationId xmlns:a16="http://schemas.microsoft.com/office/drawing/2014/main" id="{4AFD8DC8-35B1-5DF3-E671-3460CE6ABE8E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角丸四角形 106">
                  <a:extLst>
                    <a:ext uri="{FF2B5EF4-FFF2-40B4-BE49-F238E27FC236}">
                      <a16:creationId xmlns:a16="http://schemas.microsoft.com/office/drawing/2014/main" id="{06DCA7CB-098C-CD67-1F7F-11B672CE94E1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角丸四角形 107">
                  <a:extLst>
                    <a:ext uri="{FF2B5EF4-FFF2-40B4-BE49-F238E27FC236}">
                      <a16:creationId xmlns:a16="http://schemas.microsoft.com/office/drawing/2014/main" id="{F4788B9C-237D-C7D1-C0E5-F29608B4AD44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角丸四角形 104">
                  <a:extLst>
                    <a:ext uri="{FF2B5EF4-FFF2-40B4-BE49-F238E27FC236}">
                      <a16:creationId xmlns:a16="http://schemas.microsoft.com/office/drawing/2014/main" id="{B3385225-31B7-C5AD-4BB5-41D91CC9EC26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4E3947B-A24E-E6FF-707F-3AB72165FDA5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人のまねをしないの貼り紙</dc:title>
  <dc:subject>人のまねをしないの貼り紙</dc:subject>
  <dc:creator>でじけろお</dc:creator>
  <cp:lastModifiedBy/>
  <cp:revision>1</cp:revision>
  <dcterms:created xsi:type="dcterms:W3CDTF">2014-12-04T06:28:23Z</dcterms:created>
  <dcterms:modified xsi:type="dcterms:W3CDTF">2024-12-03T09:18:14Z</dcterms:modified>
  <cp:version>1</cp:version>
</cp:coreProperties>
</file>