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2" r:id="rId3"/>
    <p:sldId id="321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60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accent5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355121" y="2336452"/>
            <a:ext cx="6147757" cy="32258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人のまねを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しない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7607C35-337E-A491-D067-910FBCABB117}"/>
              </a:ext>
            </a:extLst>
          </p:cNvPr>
          <p:cNvGrpSpPr/>
          <p:nvPr/>
        </p:nvGrpSpPr>
        <p:grpSpPr>
          <a:xfrm>
            <a:off x="3657447" y="7075683"/>
            <a:ext cx="2380684" cy="2634404"/>
            <a:chOff x="4480191" y="2072804"/>
            <a:chExt cx="2563936" cy="283718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0D532B2-1B08-1D2C-6D02-C334F23473D8}"/>
                </a:ext>
              </a:extLst>
            </p:cNvPr>
            <p:cNvGrpSpPr/>
            <p:nvPr/>
          </p:nvGrpSpPr>
          <p:grpSpPr>
            <a:xfrm>
              <a:off x="5191767" y="2303875"/>
              <a:ext cx="1502853" cy="2606116"/>
              <a:chOff x="43466" y="4470133"/>
              <a:chExt cx="1502853" cy="2606116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46D0EC1E-53F9-C599-1755-2F86AF9BDB6A}"/>
                  </a:ext>
                </a:extLst>
              </p:cNvPr>
              <p:cNvGrpSpPr/>
              <p:nvPr/>
            </p:nvGrpSpPr>
            <p:grpSpPr>
              <a:xfrm>
                <a:off x="43466" y="4470133"/>
                <a:ext cx="1502853" cy="2606116"/>
                <a:chOff x="4781377" y="4470133"/>
                <a:chExt cx="1502853" cy="2606116"/>
              </a:xfrm>
            </p:grpSpPr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788F04B0-6D46-ACB5-D14F-076CD5747759}"/>
                    </a:ext>
                  </a:extLst>
                </p:cNvPr>
                <p:cNvSpPr/>
                <p:nvPr/>
              </p:nvSpPr>
              <p:spPr bwMode="auto">
                <a:xfrm rot="20700000">
                  <a:off x="5797837" y="5564115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ADAA82DB-61E4-8423-5B31-0D3F754BBF66}"/>
                    </a:ext>
                  </a:extLst>
                </p:cNvPr>
                <p:cNvSpPr/>
                <p:nvPr/>
              </p:nvSpPr>
              <p:spPr bwMode="auto">
                <a:xfrm rot="20700000">
                  <a:off x="5893087" y="5472040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7156CC5-EB48-4C3E-A63C-1B1ADF82724D}"/>
                    </a:ext>
                  </a:extLst>
                </p:cNvPr>
                <p:cNvSpPr/>
                <p:nvPr/>
              </p:nvSpPr>
              <p:spPr bwMode="auto">
                <a:xfrm rot="21103514">
                  <a:off x="5131702" y="4470133"/>
                  <a:ext cx="115252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181966 w 967729"/>
                    <a:gd name="connsiteY5" fmla="*/ 609479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489749 w 967729"/>
                    <a:gd name="connsiteY5" fmla="*/ 918638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57174 w 937079"/>
                    <a:gd name="connsiteY0" fmla="*/ 13993 h 1377506"/>
                    <a:gd name="connsiteX1" fmla="*/ 937079 w 937079"/>
                    <a:gd name="connsiteY1" fmla="*/ 688753 h 1377506"/>
                    <a:gd name="connsiteX2" fmla="*/ 336044 w 937079"/>
                    <a:gd name="connsiteY2" fmla="*/ 1377506 h 1377506"/>
                    <a:gd name="connsiteX3" fmla="*/ 0 w 937079"/>
                    <a:gd name="connsiteY3" fmla="*/ 1259878 h 1377506"/>
                    <a:gd name="connsiteX4" fmla="*/ 459099 w 937079"/>
                    <a:gd name="connsiteY4" fmla="*/ 918638 h 1377506"/>
                    <a:gd name="connsiteX5" fmla="*/ 48668 w 937079"/>
                    <a:gd name="connsiteY5" fmla="*/ 123712 h 1377506"/>
                    <a:gd name="connsiteX6" fmla="*/ 33354 w 937079"/>
                    <a:gd name="connsiteY6" fmla="*/ 96882 h 1377506"/>
                    <a:gd name="connsiteX7" fmla="*/ 102094 w 937079"/>
                    <a:gd name="connsiteY7" fmla="*/ 54126 h 1377506"/>
                    <a:gd name="connsiteX8" fmla="*/ 336044 w 937079"/>
                    <a:gd name="connsiteY8" fmla="*/ 0 h 1377506"/>
                    <a:gd name="connsiteX9" fmla="*/ 457174 w 937079"/>
                    <a:gd name="connsiteY9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7079" h="1377506">
                      <a:moveTo>
                        <a:pt x="457174" y="13993"/>
                      </a:moveTo>
                      <a:cubicBezTo>
                        <a:pt x="731055" y="78217"/>
                        <a:pt x="937079" y="355914"/>
                        <a:pt x="937079" y="688753"/>
                      </a:cubicBezTo>
                      <a:cubicBezTo>
                        <a:pt x="937079" y="1069141"/>
                        <a:pt x="667986" y="1377506"/>
                        <a:pt x="336044" y="1377506"/>
                      </a:cubicBezTo>
                      <a:cubicBezTo>
                        <a:pt x="211566" y="1377506"/>
                        <a:pt x="95926" y="1334142"/>
                        <a:pt x="0" y="1259878"/>
                      </a:cubicBezTo>
                      <a:lnTo>
                        <a:pt x="459099" y="918638"/>
                      </a:lnTo>
                      <a:cubicBezTo>
                        <a:pt x="459099" y="738699"/>
                        <a:pt x="113475" y="262377"/>
                        <a:pt x="48668" y="123712"/>
                      </a:cubicBezTo>
                      <a:lnTo>
                        <a:pt x="33354" y="96882"/>
                      </a:lnTo>
                      <a:lnTo>
                        <a:pt x="102094" y="54126"/>
                      </a:lnTo>
                      <a:cubicBezTo>
                        <a:pt x="174001" y="19273"/>
                        <a:pt x="253059" y="0"/>
                        <a:pt x="336044" y="0"/>
                      </a:cubicBezTo>
                      <a:cubicBezTo>
                        <a:pt x="377537" y="0"/>
                        <a:pt x="418048" y="4818"/>
                        <a:pt x="457174" y="1399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E220D917-62EB-DDA1-289C-F1750C148F6D}"/>
                    </a:ext>
                  </a:extLst>
                </p:cNvPr>
                <p:cNvSpPr/>
                <p:nvPr/>
              </p:nvSpPr>
              <p:spPr bwMode="auto">
                <a:xfrm>
                  <a:off x="5054744" y="5856123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1D17F8C-C0F4-DB79-546E-F598E90EC2A7}"/>
                    </a:ext>
                  </a:extLst>
                </p:cNvPr>
                <p:cNvSpPr/>
                <p:nvPr/>
              </p:nvSpPr>
              <p:spPr bwMode="auto">
                <a:xfrm>
                  <a:off x="4781377" y="4616435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986F3300-D78E-B50A-6610-D9854C7BA66A}"/>
                    </a:ext>
                  </a:extLst>
                </p:cNvPr>
                <p:cNvSpPr/>
                <p:nvPr/>
              </p:nvSpPr>
              <p:spPr bwMode="auto">
                <a:xfrm rot="5400000">
                  <a:off x="5040332" y="4543483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668ECF13-3508-C0B1-75E7-F45E86CC7E89}"/>
                    </a:ext>
                  </a:extLst>
                </p:cNvPr>
                <p:cNvSpPr/>
                <p:nvPr/>
              </p:nvSpPr>
              <p:spPr bwMode="auto">
                <a:xfrm rot="6897324">
                  <a:off x="5282419" y="4476799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9C4B14FB-5284-CE4C-EDA0-BBDB896FEB25}"/>
                    </a:ext>
                  </a:extLst>
                </p:cNvPr>
                <p:cNvSpPr/>
                <p:nvPr/>
              </p:nvSpPr>
              <p:spPr bwMode="auto">
                <a:xfrm rot="6897324">
                  <a:off x="5486721" y="4461083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BDC8549D-03BA-3356-8C66-624E18C7FF0F}"/>
                    </a:ext>
                  </a:extLst>
                </p:cNvPr>
                <p:cNvSpPr/>
                <p:nvPr/>
              </p:nvSpPr>
              <p:spPr bwMode="auto">
                <a:xfrm rot="6300000">
                  <a:off x="4925002" y="5244239"/>
                  <a:ext cx="201110" cy="184857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9933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F2D5748F-8F0B-81F3-AB3E-E4B93BA3588A}"/>
                    </a:ext>
                  </a:extLst>
                </p:cNvPr>
                <p:cNvSpPr/>
                <p:nvPr/>
              </p:nvSpPr>
              <p:spPr bwMode="auto">
                <a:xfrm rot="16388772">
                  <a:off x="5802354" y="5105573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月 30">
                  <a:extLst>
                    <a:ext uri="{FF2B5EF4-FFF2-40B4-BE49-F238E27FC236}">
                      <a16:creationId xmlns:a16="http://schemas.microsoft.com/office/drawing/2014/main" id="{C5963673-9880-EB44-2370-5653747873E9}"/>
                    </a:ext>
                  </a:extLst>
                </p:cNvPr>
                <p:cNvSpPr/>
                <p:nvPr/>
              </p:nvSpPr>
              <p:spPr bwMode="auto">
                <a:xfrm rot="11376314">
                  <a:off x="5821235" y="4802443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DB24620A-E885-9D91-A110-EDCD675300AC}"/>
                    </a:ext>
                  </a:extLst>
                </p:cNvPr>
                <p:cNvSpPr/>
                <p:nvPr/>
              </p:nvSpPr>
              <p:spPr bwMode="auto">
                <a:xfrm>
                  <a:off x="4852444" y="6015074"/>
                  <a:ext cx="1291430" cy="1061175"/>
                </a:xfrm>
                <a:custGeom>
                  <a:avLst/>
                  <a:gdLst>
                    <a:gd name="connsiteX0" fmla="*/ 310067 w 1291430"/>
                    <a:gd name="connsiteY0" fmla="*/ 0 h 1061175"/>
                    <a:gd name="connsiteX1" fmla="*/ 311596 w 1291430"/>
                    <a:gd name="connsiteY1" fmla="*/ 14165 h 1061175"/>
                    <a:gd name="connsiteX2" fmla="*/ 669094 w 1291430"/>
                    <a:gd name="connsiteY2" fmla="*/ 286285 h 1061175"/>
                    <a:gd name="connsiteX3" fmla="*/ 1026593 w 1291430"/>
                    <a:gd name="connsiteY3" fmla="*/ 14165 h 1061175"/>
                    <a:gd name="connsiteX4" fmla="*/ 1027407 w 1291430"/>
                    <a:gd name="connsiteY4" fmla="*/ 6624 h 1061175"/>
                    <a:gd name="connsiteX5" fmla="*/ 1082243 w 1291430"/>
                    <a:gd name="connsiteY5" fmla="*/ 23646 h 1061175"/>
                    <a:gd name="connsiteX6" fmla="*/ 1291430 w 1291430"/>
                    <a:gd name="connsiteY6" fmla="*/ 339236 h 1061175"/>
                    <a:gd name="connsiteX7" fmla="*/ 1291430 w 1291430"/>
                    <a:gd name="connsiteY7" fmla="*/ 1061175 h 1061175"/>
                    <a:gd name="connsiteX8" fmla="*/ 0 w 1291430"/>
                    <a:gd name="connsiteY8" fmla="*/ 1061175 h 1061175"/>
                    <a:gd name="connsiteX9" fmla="*/ 0 w 1291430"/>
                    <a:gd name="connsiteY9" fmla="*/ 339236 h 1061175"/>
                    <a:gd name="connsiteX10" fmla="*/ 273479 w 1291430"/>
                    <a:gd name="connsiteY10" fmla="*/ 3689 h 1061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1430" h="1061175">
                      <a:moveTo>
                        <a:pt x="310067" y="0"/>
                      </a:moveTo>
                      <a:lnTo>
                        <a:pt x="311596" y="14165"/>
                      </a:lnTo>
                      <a:cubicBezTo>
                        <a:pt x="345623" y="169464"/>
                        <a:pt x="492751" y="286285"/>
                        <a:pt x="669094" y="286285"/>
                      </a:cubicBezTo>
                      <a:cubicBezTo>
                        <a:pt x="845437" y="286285"/>
                        <a:pt x="992566" y="169464"/>
                        <a:pt x="1026593" y="14165"/>
                      </a:cubicBezTo>
                      <a:lnTo>
                        <a:pt x="1027407" y="6624"/>
                      </a:lnTo>
                      <a:lnTo>
                        <a:pt x="1082243" y="23646"/>
                      </a:lnTo>
                      <a:cubicBezTo>
                        <a:pt x="1205174" y="75641"/>
                        <a:pt x="1291430" y="197366"/>
                        <a:pt x="1291430" y="339236"/>
                      </a:cubicBezTo>
                      <a:lnTo>
                        <a:pt x="1291430" y="1061175"/>
                      </a:lnTo>
                      <a:lnTo>
                        <a:pt x="0" y="1061175"/>
                      </a:lnTo>
                      <a:lnTo>
                        <a:pt x="0" y="339236"/>
                      </a:lnTo>
                      <a:cubicBezTo>
                        <a:pt x="0" y="173720"/>
                        <a:pt x="117405" y="35626"/>
                        <a:pt x="273479" y="368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7679719-92B2-705D-CEAA-7872DFBE56F2}"/>
                  </a:ext>
                </a:extLst>
              </p:cNvPr>
              <p:cNvGrpSpPr/>
              <p:nvPr/>
            </p:nvGrpSpPr>
            <p:grpSpPr>
              <a:xfrm>
                <a:off x="45176" y="4821677"/>
                <a:ext cx="928478" cy="464456"/>
                <a:chOff x="13498068" y="-1448494"/>
                <a:chExt cx="928478" cy="464456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6E26069D-3CB4-E5C4-F79B-BCC9D90A9C67}"/>
                    </a:ext>
                  </a:extLst>
                </p:cNvPr>
                <p:cNvSpPr/>
                <p:nvPr/>
              </p:nvSpPr>
              <p:spPr bwMode="auto">
                <a:xfrm>
                  <a:off x="13498068" y="-1448494"/>
                  <a:ext cx="376682" cy="37668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437ECF91-F9BC-BC5E-E4AB-0816DEE48EA0}"/>
                    </a:ext>
                  </a:extLst>
                </p:cNvPr>
                <p:cNvSpPr/>
                <p:nvPr/>
              </p:nvSpPr>
              <p:spPr bwMode="auto">
                <a:xfrm>
                  <a:off x="14049864" y="-1360718"/>
                  <a:ext cx="376682" cy="37668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8ACA953D-8548-23EE-2BD4-158B31377349}"/>
                    </a:ext>
                  </a:extLst>
                </p:cNvPr>
                <p:cNvSpPr/>
                <p:nvPr/>
              </p:nvSpPr>
              <p:spPr bwMode="auto">
                <a:xfrm>
                  <a:off x="13557951" y="-1371182"/>
                  <a:ext cx="232066" cy="232064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A31973E3-F91E-499A-CA80-C6B23BA3A058}"/>
                    </a:ext>
                  </a:extLst>
                </p:cNvPr>
                <p:cNvSpPr/>
                <p:nvPr/>
              </p:nvSpPr>
              <p:spPr bwMode="auto">
                <a:xfrm>
                  <a:off x="14109747" y="-1283406"/>
                  <a:ext cx="232066" cy="232064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7F4FBDD-9A22-584B-AC38-CCFEFDEF50E5}"/>
                </a:ext>
              </a:extLst>
            </p:cNvPr>
            <p:cNvGrpSpPr/>
            <p:nvPr/>
          </p:nvGrpSpPr>
          <p:grpSpPr>
            <a:xfrm>
              <a:off x="5166616" y="2072804"/>
              <a:ext cx="978932" cy="453059"/>
              <a:chOff x="5142931" y="2126775"/>
              <a:chExt cx="978932" cy="453059"/>
            </a:xfrm>
          </p:grpSpPr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549525B9-3336-B490-C956-85A7C2A52687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F82565E-D916-94D6-B44B-36AD95976719}"/>
                  </a:ext>
                </a:extLst>
              </p:cNvPr>
              <p:cNvSpPr/>
              <p:nvPr/>
            </p:nvSpPr>
            <p:spPr bwMode="auto">
              <a:xfrm rot="16862921" flipH="1">
                <a:off x="5405867" y="1863839"/>
                <a:ext cx="453059" cy="978932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00827 w 470166"/>
                  <a:gd name="connsiteY3" fmla="*/ 908809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46100 w 470166"/>
                  <a:gd name="connsiteY3" fmla="*/ 917648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46100 w 470166"/>
                  <a:gd name="connsiteY3" fmla="*/ 91764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33296 w 470166"/>
                  <a:gd name="connsiteY6" fmla="*/ 759414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0166" h="1015894">
                    <a:moveTo>
                      <a:pt x="470159" y="65032"/>
                    </a:moveTo>
                    <a:cubicBezTo>
                      <a:pt x="452671" y="140356"/>
                      <a:pt x="352483" y="343963"/>
                      <a:pt x="327039" y="457402"/>
                    </a:cubicBezTo>
                    <a:cubicBezTo>
                      <a:pt x="316422" y="585672"/>
                      <a:pt x="329291" y="674785"/>
                      <a:pt x="317498" y="745669"/>
                    </a:cubicBezTo>
                    <a:cubicBezTo>
                      <a:pt x="305705" y="816553"/>
                      <a:pt x="308007" y="830240"/>
                      <a:pt x="256280" y="882708"/>
                    </a:cubicBezTo>
                    <a:lnTo>
                      <a:pt x="274269" y="1015894"/>
                    </a:lnTo>
                    <a:cubicBezTo>
                      <a:pt x="193549" y="993453"/>
                      <a:pt x="78954" y="1030642"/>
                      <a:pt x="0" y="978783"/>
                    </a:cubicBezTo>
                    <a:cubicBezTo>
                      <a:pt x="39584" y="901671"/>
                      <a:pt x="7656" y="825555"/>
                      <a:pt x="33296" y="759414"/>
                    </a:cubicBezTo>
                    <a:cubicBezTo>
                      <a:pt x="24016" y="650942"/>
                      <a:pt x="25233" y="555692"/>
                      <a:pt x="49374" y="479942"/>
                    </a:cubicBezTo>
                    <a:cubicBezTo>
                      <a:pt x="73515" y="404192"/>
                      <a:pt x="115016" y="344454"/>
                      <a:pt x="178143" y="304913"/>
                    </a:cubicBezTo>
                    <a:lnTo>
                      <a:pt x="347563" y="38200"/>
                    </a:lnTo>
                    <a:cubicBezTo>
                      <a:pt x="361829" y="5851"/>
                      <a:pt x="399617" y="-8808"/>
                      <a:pt x="431966" y="5459"/>
                    </a:cubicBezTo>
                    <a:cubicBezTo>
                      <a:pt x="456228" y="16158"/>
                      <a:pt x="470539" y="40089"/>
                      <a:pt x="470159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51AAFFB-C4D7-1739-F8C7-E7F82E1585EA}"/>
                </a:ext>
              </a:extLst>
            </p:cNvPr>
            <p:cNvSpPr/>
            <p:nvPr/>
          </p:nvSpPr>
          <p:spPr bwMode="auto">
            <a:xfrm>
              <a:off x="5919910" y="2123974"/>
              <a:ext cx="1124217" cy="2095758"/>
            </a:xfrm>
            <a:custGeom>
              <a:avLst/>
              <a:gdLst>
                <a:gd name="connsiteX0" fmla="*/ 5677 w 1124217"/>
                <a:gd name="connsiteY0" fmla="*/ 0 h 2095758"/>
                <a:gd name="connsiteX1" fmla="*/ 1082042 w 1124217"/>
                <a:gd name="connsiteY1" fmla="*/ 828559 h 2095758"/>
                <a:gd name="connsiteX2" fmla="*/ 592881 w 1124217"/>
                <a:gd name="connsiteY2" fmla="*/ 2095758 h 2095758"/>
                <a:gd name="connsiteX3" fmla="*/ 508921 w 1124217"/>
                <a:gd name="connsiteY3" fmla="*/ 1962084 h 2095758"/>
                <a:gd name="connsiteX4" fmla="*/ 604360 w 1124217"/>
                <a:gd name="connsiteY4" fmla="*/ 1859316 h 2095758"/>
                <a:gd name="connsiteX5" fmla="*/ 464467 w 1124217"/>
                <a:gd name="connsiteY5" fmla="*/ 1891309 h 2095758"/>
                <a:gd name="connsiteX6" fmla="*/ 384066 w 1124217"/>
                <a:gd name="connsiteY6" fmla="*/ 1763302 h 2095758"/>
                <a:gd name="connsiteX7" fmla="*/ 704007 w 1124217"/>
                <a:gd name="connsiteY7" fmla="*/ 934478 h 2095758"/>
                <a:gd name="connsiteX8" fmla="*/ 0 w 1124217"/>
                <a:gd name="connsiteY8" fmla="*/ 392551 h 2095758"/>
                <a:gd name="connsiteX9" fmla="*/ 5677 w 1124217"/>
                <a:gd name="connsiteY9" fmla="*/ 0 h 2095758"/>
                <a:gd name="connsiteX0" fmla="*/ 5677 w 1124217"/>
                <a:gd name="connsiteY0" fmla="*/ 0 h 2095758"/>
                <a:gd name="connsiteX1" fmla="*/ 1082042 w 1124217"/>
                <a:gd name="connsiteY1" fmla="*/ 828559 h 2095758"/>
                <a:gd name="connsiteX2" fmla="*/ 592881 w 1124217"/>
                <a:gd name="connsiteY2" fmla="*/ 2095758 h 2095758"/>
                <a:gd name="connsiteX3" fmla="*/ 508921 w 1124217"/>
                <a:gd name="connsiteY3" fmla="*/ 1962084 h 2095758"/>
                <a:gd name="connsiteX4" fmla="*/ 604360 w 1124217"/>
                <a:gd name="connsiteY4" fmla="*/ 1859316 h 2095758"/>
                <a:gd name="connsiteX5" fmla="*/ 384066 w 1124217"/>
                <a:gd name="connsiteY5" fmla="*/ 1763302 h 2095758"/>
                <a:gd name="connsiteX6" fmla="*/ 704007 w 1124217"/>
                <a:gd name="connsiteY6" fmla="*/ 934478 h 2095758"/>
                <a:gd name="connsiteX7" fmla="*/ 0 w 1124217"/>
                <a:gd name="connsiteY7" fmla="*/ 392551 h 2095758"/>
                <a:gd name="connsiteX8" fmla="*/ 5677 w 1124217"/>
                <a:gd name="connsiteY8" fmla="*/ 0 h 2095758"/>
                <a:gd name="connsiteX0" fmla="*/ 5677 w 1124217"/>
                <a:gd name="connsiteY0" fmla="*/ 0 h 2095758"/>
                <a:gd name="connsiteX1" fmla="*/ 1082042 w 1124217"/>
                <a:gd name="connsiteY1" fmla="*/ 828559 h 2095758"/>
                <a:gd name="connsiteX2" fmla="*/ 592881 w 1124217"/>
                <a:gd name="connsiteY2" fmla="*/ 2095758 h 2095758"/>
                <a:gd name="connsiteX3" fmla="*/ 604360 w 1124217"/>
                <a:gd name="connsiteY3" fmla="*/ 1859316 h 2095758"/>
                <a:gd name="connsiteX4" fmla="*/ 384066 w 1124217"/>
                <a:gd name="connsiteY4" fmla="*/ 1763302 h 2095758"/>
                <a:gd name="connsiteX5" fmla="*/ 704007 w 1124217"/>
                <a:gd name="connsiteY5" fmla="*/ 934478 h 2095758"/>
                <a:gd name="connsiteX6" fmla="*/ 0 w 1124217"/>
                <a:gd name="connsiteY6" fmla="*/ 392551 h 2095758"/>
                <a:gd name="connsiteX7" fmla="*/ 5677 w 1124217"/>
                <a:gd name="connsiteY7" fmla="*/ 0 h 2095758"/>
                <a:gd name="connsiteX0" fmla="*/ 604360 w 1124217"/>
                <a:gd name="connsiteY0" fmla="*/ 1859316 h 2095758"/>
                <a:gd name="connsiteX1" fmla="*/ 384066 w 1124217"/>
                <a:gd name="connsiteY1" fmla="*/ 1763302 h 2095758"/>
                <a:gd name="connsiteX2" fmla="*/ 704007 w 1124217"/>
                <a:gd name="connsiteY2" fmla="*/ 934478 h 2095758"/>
                <a:gd name="connsiteX3" fmla="*/ 0 w 1124217"/>
                <a:gd name="connsiteY3" fmla="*/ 392551 h 2095758"/>
                <a:gd name="connsiteX4" fmla="*/ 5677 w 1124217"/>
                <a:gd name="connsiteY4" fmla="*/ 0 h 2095758"/>
                <a:gd name="connsiteX5" fmla="*/ 1082042 w 1124217"/>
                <a:gd name="connsiteY5" fmla="*/ 828559 h 2095758"/>
                <a:gd name="connsiteX6" fmla="*/ 592881 w 1124217"/>
                <a:gd name="connsiteY6" fmla="*/ 2095758 h 2095758"/>
                <a:gd name="connsiteX7" fmla="*/ 695800 w 1124217"/>
                <a:gd name="connsiteY7" fmla="*/ 1950756 h 2095758"/>
                <a:gd name="connsiteX0" fmla="*/ 384066 w 1124217"/>
                <a:gd name="connsiteY0" fmla="*/ 1763302 h 2095758"/>
                <a:gd name="connsiteX1" fmla="*/ 704007 w 1124217"/>
                <a:gd name="connsiteY1" fmla="*/ 934478 h 2095758"/>
                <a:gd name="connsiteX2" fmla="*/ 0 w 1124217"/>
                <a:gd name="connsiteY2" fmla="*/ 392551 h 2095758"/>
                <a:gd name="connsiteX3" fmla="*/ 5677 w 1124217"/>
                <a:gd name="connsiteY3" fmla="*/ 0 h 2095758"/>
                <a:gd name="connsiteX4" fmla="*/ 1082042 w 1124217"/>
                <a:gd name="connsiteY4" fmla="*/ 828559 h 2095758"/>
                <a:gd name="connsiteX5" fmla="*/ 592881 w 1124217"/>
                <a:gd name="connsiteY5" fmla="*/ 2095758 h 2095758"/>
                <a:gd name="connsiteX6" fmla="*/ 695800 w 1124217"/>
                <a:gd name="connsiteY6" fmla="*/ 1950756 h 2095758"/>
                <a:gd name="connsiteX0" fmla="*/ 384066 w 1124217"/>
                <a:gd name="connsiteY0" fmla="*/ 1763302 h 2095758"/>
                <a:gd name="connsiteX1" fmla="*/ 704007 w 1124217"/>
                <a:gd name="connsiteY1" fmla="*/ 934478 h 2095758"/>
                <a:gd name="connsiteX2" fmla="*/ 0 w 1124217"/>
                <a:gd name="connsiteY2" fmla="*/ 392551 h 2095758"/>
                <a:gd name="connsiteX3" fmla="*/ 5677 w 1124217"/>
                <a:gd name="connsiteY3" fmla="*/ 0 h 2095758"/>
                <a:gd name="connsiteX4" fmla="*/ 1082042 w 1124217"/>
                <a:gd name="connsiteY4" fmla="*/ 828559 h 2095758"/>
                <a:gd name="connsiteX5" fmla="*/ 592881 w 1124217"/>
                <a:gd name="connsiteY5" fmla="*/ 2095758 h 209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4217" h="2095758">
                  <a:moveTo>
                    <a:pt x="384066" y="1763302"/>
                  </a:moveTo>
                  <a:cubicBezTo>
                    <a:pt x="662532" y="1588398"/>
                    <a:pt x="792726" y="1251122"/>
                    <a:pt x="704007" y="934478"/>
                  </a:cubicBezTo>
                  <a:cubicBezTo>
                    <a:pt x="615287" y="617834"/>
                    <a:pt x="328803" y="397306"/>
                    <a:pt x="0" y="392551"/>
                  </a:cubicBezTo>
                  <a:cubicBezTo>
                    <a:pt x="1892" y="261701"/>
                    <a:pt x="3785" y="130850"/>
                    <a:pt x="5677" y="0"/>
                  </a:cubicBezTo>
                  <a:cubicBezTo>
                    <a:pt x="508389" y="7270"/>
                    <a:pt x="946398" y="344438"/>
                    <a:pt x="1082042" y="828559"/>
                  </a:cubicBezTo>
                  <a:cubicBezTo>
                    <a:pt x="1217686" y="1312680"/>
                    <a:pt x="1018631" y="1828345"/>
                    <a:pt x="592881" y="2095758"/>
                  </a:cubicBez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32D48E1-0436-1D61-E921-F4099E048DAB}"/>
                </a:ext>
              </a:extLst>
            </p:cNvPr>
            <p:cNvGrpSpPr/>
            <p:nvPr/>
          </p:nvGrpSpPr>
          <p:grpSpPr>
            <a:xfrm rot="17100000" flipH="1">
              <a:off x="4428797" y="2586807"/>
              <a:ext cx="875743" cy="467400"/>
              <a:chOff x="5145261" y="2102682"/>
              <a:chExt cx="875743" cy="467400"/>
            </a:xfrm>
          </p:grpSpPr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F750C3CA-A1D9-1F31-8CA8-E45DF181268B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87202248-E25E-7231-72B3-635D26B63AAD}"/>
                  </a:ext>
                </a:extLst>
              </p:cNvPr>
              <p:cNvSpPr/>
              <p:nvPr/>
            </p:nvSpPr>
            <p:spPr bwMode="auto">
              <a:xfrm rot="16862921" flipH="1">
                <a:off x="5349433" y="1898510"/>
                <a:ext cx="467400" cy="875743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85042 w 485049"/>
                  <a:gd name="connsiteY0" fmla="*/ 65032 h 1044828"/>
                  <a:gd name="connsiteX1" fmla="*/ 341922 w 485049"/>
                  <a:gd name="connsiteY1" fmla="*/ 457402 h 1044828"/>
                  <a:gd name="connsiteX2" fmla="*/ 332381 w 485049"/>
                  <a:gd name="connsiteY2" fmla="*/ 745669 h 1044828"/>
                  <a:gd name="connsiteX3" fmla="*/ 215710 w 485049"/>
                  <a:gd name="connsiteY3" fmla="*/ 908809 h 1044828"/>
                  <a:gd name="connsiteX4" fmla="*/ 179432 w 485049"/>
                  <a:gd name="connsiteY4" fmla="*/ 1044828 h 1044828"/>
                  <a:gd name="connsiteX5" fmla="*/ 0 w 485049"/>
                  <a:gd name="connsiteY5" fmla="*/ 861749 h 1044828"/>
                  <a:gd name="connsiteX6" fmla="*/ 33196 w 485049"/>
                  <a:gd name="connsiteY6" fmla="*/ 732989 h 1044828"/>
                  <a:gd name="connsiteX7" fmla="*/ 64257 w 485049"/>
                  <a:gd name="connsiteY7" fmla="*/ 479942 h 1044828"/>
                  <a:gd name="connsiteX8" fmla="*/ 193026 w 485049"/>
                  <a:gd name="connsiteY8" fmla="*/ 304913 h 1044828"/>
                  <a:gd name="connsiteX9" fmla="*/ 362446 w 485049"/>
                  <a:gd name="connsiteY9" fmla="*/ 38200 h 1044828"/>
                  <a:gd name="connsiteX10" fmla="*/ 446849 w 485049"/>
                  <a:gd name="connsiteY10" fmla="*/ 5459 h 1044828"/>
                  <a:gd name="connsiteX11" fmla="*/ 485042 w 485049"/>
                  <a:gd name="connsiteY11" fmla="*/ 65032 h 1044828"/>
                  <a:gd name="connsiteX0" fmla="*/ 485042 w 485049"/>
                  <a:gd name="connsiteY0" fmla="*/ 65032 h 908809"/>
                  <a:gd name="connsiteX1" fmla="*/ 341922 w 485049"/>
                  <a:gd name="connsiteY1" fmla="*/ 457402 h 908809"/>
                  <a:gd name="connsiteX2" fmla="*/ 332381 w 485049"/>
                  <a:gd name="connsiteY2" fmla="*/ 745669 h 908809"/>
                  <a:gd name="connsiteX3" fmla="*/ 215710 w 485049"/>
                  <a:gd name="connsiteY3" fmla="*/ 908809 h 908809"/>
                  <a:gd name="connsiteX4" fmla="*/ 0 w 485049"/>
                  <a:gd name="connsiteY4" fmla="*/ 861749 h 908809"/>
                  <a:gd name="connsiteX5" fmla="*/ 33196 w 485049"/>
                  <a:gd name="connsiteY5" fmla="*/ 732989 h 908809"/>
                  <a:gd name="connsiteX6" fmla="*/ 64257 w 485049"/>
                  <a:gd name="connsiteY6" fmla="*/ 479942 h 908809"/>
                  <a:gd name="connsiteX7" fmla="*/ 193026 w 485049"/>
                  <a:gd name="connsiteY7" fmla="*/ 304913 h 908809"/>
                  <a:gd name="connsiteX8" fmla="*/ 362446 w 485049"/>
                  <a:gd name="connsiteY8" fmla="*/ 38200 h 908809"/>
                  <a:gd name="connsiteX9" fmla="*/ 446849 w 485049"/>
                  <a:gd name="connsiteY9" fmla="*/ 5459 h 908809"/>
                  <a:gd name="connsiteX10" fmla="*/ 485042 w 485049"/>
                  <a:gd name="connsiteY10" fmla="*/ 65032 h 908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5049" h="908809">
                    <a:moveTo>
                      <a:pt x="485042" y="65032"/>
                    </a:moveTo>
                    <a:cubicBezTo>
                      <a:pt x="467554" y="140356"/>
                      <a:pt x="367366" y="343963"/>
                      <a:pt x="341922" y="457402"/>
                    </a:cubicBezTo>
                    <a:cubicBezTo>
                      <a:pt x="331305" y="585672"/>
                      <a:pt x="353416" y="670435"/>
                      <a:pt x="332381" y="745669"/>
                    </a:cubicBezTo>
                    <a:cubicBezTo>
                      <a:pt x="311346" y="820904"/>
                      <a:pt x="267437" y="856341"/>
                      <a:pt x="215710" y="908809"/>
                    </a:cubicBezTo>
                    <a:lnTo>
                      <a:pt x="0" y="861749"/>
                    </a:lnTo>
                    <a:cubicBezTo>
                      <a:pt x="39584" y="784637"/>
                      <a:pt x="7556" y="799130"/>
                      <a:pt x="33196" y="732989"/>
                    </a:cubicBezTo>
                    <a:cubicBezTo>
                      <a:pt x="23916" y="624517"/>
                      <a:pt x="37619" y="551288"/>
                      <a:pt x="64257" y="479942"/>
                    </a:cubicBezTo>
                    <a:cubicBezTo>
                      <a:pt x="90895" y="408596"/>
                      <a:pt x="129899" y="344454"/>
                      <a:pt x="193026" y="304913"/>
                    </a:cubicBezTo>
                    <a:lnTo>
                      <a:pt x="362446" y="38200"/>
                    </a:lnTo>
                    <a:cubicBezTo>
                      <a:pt x="376712" y="5851"/>
                      <a:pt x="414500" y="-8808"/>
                      <a:pt x="446849" y="5459"/>
                    </a:cubicBezTo>
                    <a:cubicBezTo>
                      <a:pt x="471111" y="16158"/>
                      <a:pt x="485422" y="40089"/>
                      <a:pt x="485042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アーチ 50">
              <a:extLst>
                <a:ext uri="{FF2B5EF4-FFF2-40B4-BE49-F238E27FC236}">
                  <a16:creationId xmlns:a16="http://schemas.microsoft.com/office/drawing/2014/main" id="{660C31FD-4061-2409-F34C-A17E93BD14ED}"/>
                </a:ext>
              </a:extLst>
            </p:cNvPr>
            <p:cNvSpPr/>
            <p:nvPr/>
          </p:nvSpPr>
          <p:spPr bwMode="auto">
            <a:xfrm rot="11527542">
              <a:off x="4480191" y="3103755"/>
              <a:ext cx="1008268" cy="1115323"/>
            </a:xfrm>
            <a:custGeom>
              <a:avLst/>
              <a:gdLst>
                <a:gd name="connsiteX0" fmla="*/ 1198497 w 2165463"/>
                <a:gd name="connsiteY0" fmla="*/ 6207 h 2165463"/>
                <a:gd name="connsiteX1" fmla="*/ 2164768 w 2165463"/>
                <a:gd name="connsiteY1" fmla="*/ 1121530 h 2165463"/>
                <a:gd name="connsiteX2" fmla="*/ 1778827 w 2165463"/>
                <a:gd name="connsiteY2" fmla="*/ 1107691 h 2165463"/>
                <a:gd name="connsiteX3" fmla="*/ 1157206 w 2165463"/>
                <a:gd name="connsiteY3" fmla="*/ 390182 h 2165463"/>
                <a:gd name="connsiteX4" fmla="*/ 1198497 w 2165463"/>
                <a:gd name="connsiteY4" fmla="*/ 6207 h 2165463"/>
                <a:gd name="connsiteX0" fmla="*/ 105394 w 1072371"/>
                <a:gd name="connsiteY0" fmla="*/ 0 h 1115323"/>
                <a:gd name="connsiteX1" fmla="*/ 1071665 w 1072371"/>
                <a:gd name="connsiteY1" fmla="*/ 1115323 h 1115323"/>
                <a:gd name="connsiteX2" fmla="*/ 685724 w 1072371"/>
                <a:gd name="connsiteY2" fmla="*/ 1101484 h 1115323"/>
                <a:gd name="connsiteX3" fmla="*/ 64103 w 1072371"/>
                <a:gd name="connsiteY3" fmla="*/ 383975 h 1115323"/>
                <a:gd name="connsiteX4" fmla="*/ 289 w 1072371"/>
                <a:gd name="connsiteY4" fmla="*/ 183480 h 1115323"/>
                <a:gd name="connsiteX5" fmla="*/ 105394 w 1072371"/>
                <a:gd name="connsiteY5" fmla="*/ 0 h 1115323"/>
                <a:gd name="connsiteX0" fmla="*/ 0 w 1072082"/>
                <a:gd name="connsiteY0" fmla="*/ 183480 h 1115323"/>
                <a:gd name="connsiteX1" fmla="*/ 105105 w 1072082"/>
                <a:gd name="connsiteY1" fmla="*/ 0 h 1115323"/>
                <a:gd name="connsiteX2" fmla="*/ 1071376 w 1072082"/>
                <a:gd name="connsiteY2" fmla="*/ 1115323 h 1115323"/>
                <a:gd name="connsiteX3" fmla="*/ 685435 w 1072082"/>
                <a:gd name="connsiteY3" fmla="*/ 1101484 h 1115323"/>
                <a:gd name="connsiteX4" fmla="*/ 63814 w 1072082"/>
                <a:gd name="connsiteY4" fmla="*/ 383975 h 1115323"/>
                <a:gd name="connsiteX5" fmla="*/ 91440 w 1072082"/>
                <a:gd name="connsiteY5" fmla="*/ 274920 h 1115323"/>
                <a:gd name="connsiteX0" fmla="*/ 0 w 1072082"/>
                <a:gd name="connsiteY0" fmla="*/ 183480 h 1115323"/>
                <a:gd name="connsiteX1" fmla="*/ 105105 w 1072082"/>
                <a:gd name="connsiteY1" fmla="*/ 0 h 1115323"/>
                <a:gd name="connsiteX2" fmla="*/ 1071376 w 1072082"/>
                <a:gd name="connsiteY2" fmla="*/ 1115323 h 1115323"/>
                <a:gd name="connsiteX3" fmla="*/ 685435 w 1072082"/>
                <a:gd name="connsiteY3" fmla="*/ 1101484 h 1115323"/>
                <a:gd name="connsiteX4" fmla="*/ 63814 w 1072082"/>
                <a:gd name="connsiteY4" fmla="*/ 383975 h 1115323"/>
                <a:gd name="connsiteX0" fmla="*/ 41291 w 1008268"/>
                <a:gd name="connsiteY0" fmla="*/ 0 h 1115323"/>
                <a:gd name="connsiteX1" fmla="*/ 1007562 w 1008268"/>
                <a:gd name="connsiteY1" fmla="*/ 1115323 h 1115323"/>
                <a:gd name="connsiteX2" fmla="*/ 621621 w 1008268"/>
                <a:gd name="connsiteY2" fmla="*/ 1101484 h 1115323"/>
                <a:gd name="connsiteX3" fmla="*/ 0 w 1008268"/>
                <a:gd name="connsiteY3" fmla="*/ 383975 h 1115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8268" h="1115323">
                  <a:moveTo>
                    <a:pt x="41291" y="0"/>
                  </a:moveTo>
                  <a:cubicBezTo>
                    <a:pt x="606088" y="60736"/>
                    <a:pt x="1027917" y="547635"/>
                    <a:pt x="1007562" y="1115323"/>
                  </a:cubicBezTo>
                  <a:lnTo>
                    <a:pt x="621621" y="1101484"/>
                  </a:lnTo>
                  <a:cubicBezTo>
                    <a:pt x="634716" y="736279"/>
                    <a:pt x="363344" y="423047"/>
                    <a:pt x="0" y="383975"/>
                  </a:cubicBez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6D61B627-7B39-01FF-F5B6-736C2E851B31}"/>
              </a:ext>
            </a:extLst>
          </p:cNvPr>
          <p:cNvGrpSpPr/>
          <p:nvPr/>
        </p:nvGrpSpPr>
        <p:grpSpPr>
          <a:xfrm flipH="1">
            <a:off x="873754" y="7049207"/>
            <a:ext cx="2392496" cy="2659898"/>
            <a:chOff x="834762" y="2045346"/>
            <a:chExt cx="2576658" cy="2864645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DC5D352-3D1E-717B-834E-940078FB183E}"/>
                </a:ext>
              </a:extLst>
            </p:cNvPr>
            <p:cNvSpPr/>
            <p:nvPr/>
          </p:nvSpPr>
          <p:spPr bwMode="auto">
            <a:xfrm>
              <a:off x="1617933" y="3689864"/>
              <a:ext cx="1291430" cy="1220126"/>
            </a:xfrm>
            <a:custGeom>
              <a:avLst/>
              <a:gdLst>
                <a:gd name="connsiteX0" fmla="*/ 543018 w 1291430"/>
                <a:gd name="connsiteY0" fmla="*/ 0 h 1220126"/>
                <a:gd name="connsiteX1" fmla="*/ 759190 w 1291430"/>
                <a:gd name="connsiteY1" fmla="*/ 0 h 1220126"/>
                <a:gd name="connsiteX2" fmla="*/ 802173 w 1291430"/>
                <a:gd name="connsiteY2" fmla="*/ 154799 h 1220126"/>
                <a:gd name="connsiteX3" fmla="*/ 999276 w 1291430"/>
                <a:gd name="connsiteY3" fmla="*/ 154799 h 1220126"/>
                <a:gd name="connsiteX4" fmla="*/ 1038873 w 1291430"/>
                <a:gd name="connsiteY4" fmla="*/ 161996 h 1220126"/>
                <a:gd name="connsiteX5" fmla="*/ 1062936 w 1291430"/>
                <a:gd name="connsiteY5" fmla="*/ 176604 h 1220126"/>
                <a:gd name="connsiteX6" fmla="*/ 1082243 w 1291430"/>
                <a:gd name="connsiteY6" fmla="*/ 182597 h 1220126"/>
                <a:gd name="connsiteX7" fmla="*/ 1291430 w 1291430"/>
                <a:gd name="connsiteY7" fmla="*/ 498187 h 1220126"/>
                <a:gd name="connsiteX8" fmla="*/ 1291430 w 1291430"/>
                <a:gd name="connsiteY8" fmla="*/ 1220126 h 1220126"/>
                <a:gd name="connsiteX9" fmla="*/ 0 w 1291430"/>
                <a:gd name="connsiteY9" fmla="*/ 1220126 h 1220126"/>
                <a:gd name="connsiteX10" fmla="*/ 0 w 1291430"/>
                <a:gd name="connsiteY10" fmla="*/ 498187 h 1220126"/>
                <a:gd name="connsiteX11" fmla="*/ 216918 w 1291430"/>
                <a:gd name="connsiteY11" fmla="*/ 179439 h 1220126"/>
                <a:gd name="connsiteX12" fmla="*/ 253686 w 1291430"/>
                <a:gd name="connsiteY12" fmla="*/ 168519 h 1220126"/>
                <a:gd name="connsiteX13" fmla="*/ 264430 w 1291430"/>
                <a:gd name="connsiteY13" fmla="*/ 161996 h 1220126"/>
                <a:gd name="connsiteX14" fmla="*/ 304027 w 1291430"/>
                <a:gd name="connsiteY14" fmla="*/ 154799 h 1220126"/>
                <a:gd name="connsiteX15" fmla="*/ 500036 w 1291430"/>
                <a:gd name="connsiteY15" fmla="*/ 154799 h 122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1430" h="1220126">
                  <a:moveTo>
                    <a:pt x="543018" y="0"/>
                  </a:moveTo>
                  <a:lnTo>
                    <a:pt x="759190" y="0"/>
                  </a:lnTo>
                  <a:lnTo>
                    <a:pt x="802173" y="154799"/>
                  </a:lnTo>
                  <a:lnTo>
                    <a:pt x="999276" y="154799"/>
                  </a:lnTo>
                  <a:cubicBezTo>
                    <a:pt x="1013322" y="154799"/>
                    <a:pt x="1026702" y="157362"/>
                    <a:pt x="1038873" y="161996"/>
                  </a:cubicBezTo>
                  <a:lnTo>
                    <a:pt x="1062936" y="176604"/>
                  </a:lnTo>
                  <a:lnTo>
                    <a:pt x="1082243" y="182597"/>
                  </a:lnTo>
                  <a:cubicBezTo>
                    <a:pt x="1205174" y="234592"/>
                    <a:pt x="1291430" y="356317"/>
                    <a:pt x="1291430" y="498187"/>
                  </a:cubicBezTo>
                  <a:lnTo>
                    <a:pt x="1291430" y="1220126"/>
                  </a:lnTo>
                  <a:lnTo>
                    <a:pt x="0" y="1220126"/>
                  </a:lnTo>
                  <a:lnTo>
                    <a:pt x="0" y="498187"/>
                  </a:lnTo>
                  <a:cubicBezTo>
                    <a:pt x="0" y="353361"/>
                    <a:pt x="89888" y="229529"/>
                    <a:pt x="216918" y="179439"/>
                  </a:cubicBezTo>
                  <a:lnTo>
                    <a:pt x="253686" y="168519"/>
                  </a:lnTo>
                  <a:lnTo>
                    <a:pt x="264430" y="161996"/>
                  </a:lnTo>
                  <a:cubicBezTo>
                    <a:pt x="276601" y="157362"/>
                    <a:pt x="289982" y="154799"/>
                    <a:pt x="304027" y="154799"/>
                  </a:cubicBezTo>
                  <a:lnTo>
                    <a:pt x="500036" y="154799"/>
                  </a:lnTo>
                  <a:close/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5A9AC716-B84A-289A-7286-BAEA329BCCA9}"/>
                </a:ext>
              </a:extLst>
            </p:cNvPr>
            <p:cNvSpPr/>
            <p:nvPr/>
          </p:nvSpPr>
          <p:spPr bwMode="auto">
            <a:xfrm>
              <a:off x="1590324" y="2392774"/>
              <a:ext cx="133702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2B7FB02F-0900-1FC4-FEF4-9AB1C60C3E8B}"/>
                </a:ext>
              </a:extLst>
            </p:cNvPr>
            <p:cNvGrpSpPr/>
            <p:nvPr/>
          </p:nvGrpSpPr>
          <p:grpSpPr>
            <a:xfrm rot="17100000" flipH="1">
              <a:off x="783897" y="2586807"/>
              <a:ext cx="875743" cy="467400"/>
              <a:chOff x="5145261" y="2102682"/>
              <a:chExt cx="875743" cy="467400"/>
            </a:xfrm>
          </p:grpSpPr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7A5C1529-A753-1802-E8DB-6184E23C6592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0CFE33BD-5CC9-B8DC-5CF6-12D08A2558B4}"/>
                  </a:ext>
                </a:extLst>
              </p:cNvPr>
              <p:cNvSpPr/>
              <p:nvPr/>
            </p:nvSpPr>
            <p:spPr bwMode="auto">
              <a:xfrm rot="16862921" flipH="1">
                <a:off x="5349433" y="1898510"/>
                <a:ext cx="467400" cy="875743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85042 w 485049"/>
                  <a:gd name="connsiteY0" fmla="*/ 65032 h 1044828"/>
                  <a:gd name="connsiteX1" fmla="*/ 341922 w 485049"/>
                  <a:gd name="connsiteY1" fmla="*/ 457402 h 1044828"/>
                  <a:gd name="connsiteX2" fmla="*/ 332381 w 485049"/>
                  <a:gd name="connsiteY2" fmla="*/ 745669 h 1044828"/>
                  <a:gd name="connsiteX3" fmla="*/ 215710 w 485049"/>
                  <a:gd name="connsiteY3" fmla="*/ 908809 h 1044828"/>
                  <a:gd name="connsiteX4" fmla="*/ 179432 w 485049"/>
                  <a:gd name="connsiteY4" fmla="*/ 1044828 h 1044828"/>
                  <a:gd name="connsiteX5" fmla="*/ 0 w 485049"/>
                  <a:gd name="connsiteY5" fmla="*/ 861749 h 1044828"/>
                  <a:gd name="connsiteX6" fmla="*/ 33196 w 485049"/>
                  <a:gd name="connsiteY6" fmla="*/ 732989 h 1044828"/>
                  <a:gd name="connsiteX7" fmla="*/ 64257 w 485049"/>
                  <a:gd name="connsiteY7" fmla="*/ 479942 h 1044828"/>
                  <a:gd name="connsiteX8" fmla="*/ 193026 w 485049"/>
                  <a:gd name="connsiteY8" fmla="*/ 304913 h 1044828"/>
                  <a:gd name="connsiteX9" fmla="*/ 362446 w 485049"/>
                  <a:gd name="connsiteY9" fmla="*/ 38200 h 1044828"/>
                  <a:gd name="connsiteX10" fmla="*/ 446849 w 485049"/>
                  <a:gd name="connsiteY10" fmla="*/ 5459 h 1044828"/>
                  <a:gd name="connsiteX11" fmla="*/ 485042 w 485049"/>
                  <a:gd name="connsiteY11" fmla="*/ 65032 h 1044828"/>
                  <a:gd name="connsiteX0" fmla="*/ 485042 w 485049"/>
                  <a:gd name="connsiteY0" fmla="*/ 65032 h 908809"/>
                  <a:gd name="connsiteX1" fmla="*/ 341922 w 485049"/>
                  <a:gd name="connsiteY1" fmla="*/ 457402 h 908809"/>
                  <a:gd name="connsiteX2" fmla="*/ 332381 w 485049"/>
                  <a:gd name="connsiteY2" fmla="*/ 745669 h 908809"/>
                  <a:gd name="connsiteX3" fmla="*/ 215710 w 485049"/>
                  <a:gd name="connsiteY3" fmla="*/ 908809 h 908809"/>
                  <a:gd name="connsiteX4" fmla="*/ 0 w 485049"/>
                  <a:gd name="connsiteY4" fmla="*/ 861749 h 908809"/>
                  <a:gd name="connsiteX5" fmla="*/ 33196 w 485049"/>
                  <a:gd name="connsiteY5" fmla="*/ 732989 h 908809"/>
                  <a:gd name="connsiteX6" fmla="*/ 64257 w 485049"/>
                  <a:gd name="connsiteY6" fmla="*/ 479942 h 908809"/>
                  <a:gd name="connsiteX7" fmla="*/ 193026 w 485049"/>
                  <a:gd name="connsiteY7" fmla="*/ 304913 h 908809"/>
                  <a:gd name="connsiteX8" fmla="*/ 362446 w 485049"/>
                  <a:gd name="connsiteY8" fmla="*/ 38200 h 908809"/>
                  <a:gd name="connsiteX9" fmla="*/ 446849 w 485049"/>
                  <a:gd name="connsiteY9" fmla="*/ 5459 h 908809"/>
                  <a:gd name="connsiteX10" fmla="*/ 485042 w 485049"/>
                  <a:gd name="connsiteY10" fmla="*/ 65032 h 908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5049" h="908809">
                    <a:moveTo>
                      <a:pt x="485042" y="65032"/>
                    </a:moveTo>
                    <a:cubicBezTo>
                      <a:pt x="467554" y="140356"/>
                      <a:pt x="367366" y="343963"/>
                      <a:pt x="341922" y="457402"/>
                    </a:cubicBezTo>
                    <a:cubicBezTo>
                      <a:pt x="331305" y="585672"/>
                      <a:pt x="353416" y="670435"/>
                      <a:pt x="332381" y="745669"/>
                    </a:cubicBezTo>
                    <a:cubicBezTo>
                      <a:pt x="311346" y="820904"/>
                      <a:pt x="267437" y="856341"/>
                      <a:pt x="215710" y="908809"/>
                    </a:cubicBezTo>
                    <a:lnTo>
                      <a:pt x="0" y="861749"/>
                    </a:lnTo>
                    <a:cubicBezTo>
                      <a:pt x="39584" y="784637"/>
                      <a:pt x="7556" y="799130"/>
                      <a:pt x="33196" y="732989"/>
                    </a:cubicBezTo>
                    <a:cubicBezTo>
                      <a:pt x="23916" y="624517"/>
                      <a:pt x="37619" y="551288"/>
                      <a:pt x="64257" y="479942"/>
                    </a:cubicBezTo>
                    <a:cubicBezTo>
                      <a:pt x="90895" y="408596"/>
                      <a:pt x="129899" y="344454"/>
                      <a:pt x="193026" y="304913"/>
                    </a:cubicBezTo>
                    <a:lnTo>
                      <a:pt x="362446" y="38200"/>
                    </a:lnTo>
                    <a:cubicBezTo>
                      <a:pt x="376712" y="5851"/>
                      <a:pt x="414500" y="-8808"/>
                      <a:pt x="446849" y="5459"/>
                    </a:cubicBezTo>
                    <a:cubicBezTo>
                      <a:pt x="471111" y="16158"/>
                      <a:pt x="485422" y="40089"/>
                      <a:pt x="485042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0676E7C-5C8B-72B9-C4C1-85E9F8E1C0CC}"/>
                </a:ext>
              </a:extLst>
            </p:cNvPr>
            <p:cNvSpPr/>
            <p:nvPr/>
          </p:nvSpPr>
          <p:spPr bwMode="auto">
            <a:xfrm rot="11527542">
              <a:off x="834762" y="3117345"/>
              <a:ext cx="1007353" cy="1101677"/>
            </a:xfrm>
            <a:custGeom>
              <a:avLst/>
              <a:gdLst>
                <a:gd name="connsiteX0" fmla="*/ 1007353 w 1007353"/>
                <a:gd name="connsiteY0" fmla="*/ 1098242 h 1101677"/>
                <a:gd name="connsiteX1" fmla="*/ 945564 w 1007353"/>
                <a:gd name="connsiteY1" fmla="*/ 1007936 h 1101677"/>
                <a:gd name="connsiteX2" fmla="*/ 894274 w 1007353"/>
                <a:gd name="connsiteY2" fmla="*/ 1089647 h 1101677"/>
                <a:gd name="connsiteX3" fmla="*/ 853228 w 1007353"/>
                <a:gd name="connsiteY3" fmla="*/ 1029656 h 1101677"/>
                <a:gd name="connsiteX4" fmla="*/ 814583 w 1007353"/>
                <a:gd name="connsiteY4" fmla="*/ 1091221 h 1101677"/>
                <a:gd name="connsiteX5" fmla="*/ 760105 w 1007353"/>
                <a:gd name="connsiteY5" fmla="*/ 1011600 h 1101677"/>
                <a:gd name="connsiteX6" fmla="*/ 707761 w 1007353"/>
                <a:gd name="connsiteY6" fmla="*/ 1094989 h 1101677"/>
                <a:gd name="connsiteX7" fmla="*/ 667834 w 1007353"/>
                <a:gd name="connsiteY7" fmla="*/ 1036635 h 1101677"/>
                <a:gd name="connsiteX8" fmla="*/ 627006 w 1007353"/>
                <a:gd name="connsiteY8" fmla="*/ 1101677 h 1101677"/>
                <a:gd name="connsiteX9" fmla="*/ 621621 w 1007353"/>
                <a:gd name="connsiteY9" fmla="*/ 1101484 h 1101677"/>
                <a:gd name="connsiteX10" fmla="*/ 0 w 1007353"/>
                <a:gd name="connsiteY10" fmla="*/ 383975 h 1101677"/>
                <a:gd name="connsiteX11" fmla="*/ 41291 w 1007353"/>
                <a:gd name="connsiteY11" fmla="*/ 0 h 1101677"/>
                <a:gd name="connsiteX12" fmla="*/ 1006270 w 1007353"/>
                <a:gd name="connsiteY12" fmla="*/ 1009913 h 1101677"/>
                <a:gd name="connsiteX0" fmla="*/ 1100366 w 1100366"/>
                <a:gd name="connsiteY0" fmla="*/ 1098242 h 1101677"/>
                <a:gd name="connsiteX1" fmla="*/ 1038577 w 1100366"/>
                <a:gd name="connsiteY1" fmla="*/ 1007936 h 1101677"/>
                <a:gd name="connsiteX2" fmla="*/ 987287 w 1100366"/>
                <a:gd name="connsiteY2" fmla="*/ 1089647 h 1101677"/>
                <a:gd name="connsiteX3" fmla="*/ 946241 w 1100366"/>
                <a:gd name="connsiteY3" fmla="*/ 1029656 h 1101677"/>
                <a:gd name="connsiteX4" fmla="*/ 907596 w 1100366"/>
                <a:gd name="connsiteY4" fmla="*/ 1091221 h 1101677"/>
                <a:gd name="connsiteX5" fmla="*/ 853118 w 1100366"/>
                <a:gd name="connsiteY5" fmla="*/ 1011600 h 1101677"/>
                <a:gd name="connsiteX6" fmla="*/ 800774 w 1100366"/>
                <a:gd name="connsiteY6" fmla="*/ 1094989 h 1101677"/>
                <a:gd name="connsiteX7" fmla="*/ 760847 w 1100366"/>
                <a:gd name="connsiteY7" fmla="*/ 1036635 h 1101677"/>
                <a:gd name="connsiteX8" fmla="*/ 720019 w 1100366"/>
                <a:gd name="connsiteY8" fmla="*/ 1101677 h 1101677"/>
                <a:gd name="connsiteX9" fmla="*/ 714634 w 1100366"/>
                <a:gd name="connsiteY9" fmla="*/ 1101484 h 1101677"/>
                <a:gd name="connsiteX10" fmla="*/ 93013 w 1100366"/>
                <a:gd name="connsiteY10" fmla="*/ 383975 h 1101677"/>
                <a:gd name="connsiteX11" fmla="*/ 366 w 1100366"/>
                <a:gd name="connsiteY11" fmla="*/ 170190 h 1101677"/>
                <a:gd name="connsiteX12" fmla="*/ 134304 w 1100366"/>
                <a:gd name="connsiteY12" fmla="*/ 0 h 1101677"/>
                <a:gd name="connsiteX13" fmla="*/ 1099283 w 1100366"/>
                <a:gd name="connsiteY13" fmla="*/ 1009913 h 1101677"/>
                <a:gd name="connsiteX14" fmla="*/ 1100366 w 1100366"/>
                <a:gd name="connsiteY14" fmla="*/ 1098242 h 1101677"/>
                <a:gd name="connsiteX0" fmla="*/ 0 w 1100000"/>
                <a:gd name="connsiteY0" fmla="*/ 170190 h 1101677"/>
                <a:gd name="connsiteX1" fmla="*/ 133938 w 1100000"/>
                <a:gd name="connsiteY1" fmla="*/ 0 h 1101677"/>
                <a:gd name="connsiteX2" fmla="*/ 1098917 w 1100000"/>
                <a:gd name="connsiteY2" fmla="*/ 1009913 h 1101677"/>
                <a:gd name="connsiteX3" fmla="*/ 1100000 w 1100000"/>
                <a:gd name="connsiteY3" fmla="*/ 1098242 h 1101677"/>
                <a:gd name="connsiteX4" fmla="*/ 1038211 w 1100000"/>
                <a:gd name="connsiteY4" fmla="*/ 1007936 h 1101677"/>
                <a:gd name="connsiteX5" fmla="*/ 986921 w 1100000"/>
                <a:gd name="connsiteY5" fmla="*/ 1089647 h 1101677"/>
                <a:gd name="connsiteX6" fmla="*/ 945875 w 1100000"/>
                <a:gd name="connsiteY6" fmla="*/ 1029656 h 1101677"/>
                <a:gd name="connsiteX7" fmla="*/ 907230 w 1100000"/>
                <a:gd name="connsiteY7" fmla="*/ 1091221 h 1101677"/>
                <a:gd name="connsiteX8" fmla="*/ 852752 w 1100000"/>
                <a:gd name="connsiteY8" fmla="*/ 1011600 h 1101677"/>
                <a:gd name="connsiteX9" fmla="*/ 800408 w 1100000"/>
                <a:gd name="connsiteY9" fmla="*/ 1094989 h 1101677"/>
                <a:gd name="connsiteX10" fmla="*/ 760481 w 1100000"/>
                <a:gd name="connsiteY10" fmla="*/ 1036635 h 1101677"/>
                <a:gd name="connsiteX11" fmla="*/ 719653 w 1100000"/>
                <a:gd name="connsiteY11" fmla="*/ 1101677 h 1101677"/>
                <a:gd name="connsiteX12" fmla="*/ 714268 w 1100000"/>
                <a:gd name="connsiteY12" fmla="*/ 1101484 h 1101677"/>
                <a:gd name="connsiteX13" fmla="*/ 92647 w 1100000"/>
                <a:gd name="connsiteY13" fmla="*/ 383975 h 1101677"/>
                <a:gd name="connsiteX14" fmla="*/ 91440 w 1100000"/>
                <a:gd name="connsiteY14" fmla="*/ 261630 h 1101677"/>
                <a:gd name="connsiteX0" fmla="*/ 84539 w 1050601"/>
                <a:gd name="connsiteY0" fmla="*/ 0 h 1101677"/>
                <a:gd name="connsiteX1" fmla="*/ 1049518 w 1050601"/>
                <a:gd name="connsiteY1" fmla="*/ 1009913 h 1101677"/>
                <a:gd name="connsiteX2" fmla="*/ 1050601 w 1050601"/>
                <a:gd name="connsiteY2" fmla="*/ 1098242 h 1101677"/>
                <a:gd name="connsiteX3" fmla="*/ 988812 w 1050601"/>
                <a:gd name="connsiteY3" fmla="*/ 1007936 h 1101677"/>
                <a:gd name="connsiteX4" fmla="*/ 937522 w 1050601"/>
                <a:gd name="connsiteY4" fmla="*/ 1089647 h 1101677"/>
                <a:gd name="connsiteX5" fmla="*/ 896476 w 1050601"/>
                <a:gd name="connsiteY5" fmla="*/ 1029656 h 1101677"/>
                <a:gd name="connsiteX6" fmla="*/ 857831 w 1050601"/>
                <a:gd name="connsiteY6" fmla="*/ 1091221 h 1101677"/>
                <a:gd name="connsiteX7" fmla="*/ 803353 w 1050601"/>
                <a:gd name="connsiteY7" fmla="*/ 1011600 h 1101677"/>
                <a:gd name="connsiteX8" fmla="*/ 751009 w 1050601"/>
                <a:gd name="connsiteY8" fmla="*/ 1094989 h 1101677"/>
                <a:gd name="connsiteX9" fmla="*/ 711082 w 1050601"/>
                <a:gd name="connsiteY9" fmla="*/ 1036635 h 1101677"/>
                <a:gd name="connsiteX10" fmla="*/ 670254 w 1050601"/>
                <a:gd name="connsiteY10" fmla="*/ 1101677 h 1101677"/>
                <a:gd name="connsiteX11" fmla="*/ 664869 w 1050601"/>
                <a:gd name="connsiteY11" fmla="*/ 1101484 h 1101677"/>
                <a:gd name="connsiteX12" fmla="*/ 43248 w 1050601"/>
                <a:gd name="connsiteY12" fmla="*/ 383975 h 1101677"/>
                <a:gd name="connsiteX13" fmla="*/ 42041 w 1050601"/>
                <a:gd name="connsiteY13" fmla="*/ 261630 h 1101677"/>
                <a:gd name="connsiteX0" fmla="*/ 41291 w 1007353"/>
                <a:gd name="connsiteY0" fmla="*/ 0 h 1101677"/>
                <a:gd name="connsiteX1" fmla="*/ 1006270 w 1007353"/>
                <a:gd name="connsiteY1" fmla="*/ 1009913 h 1101677"/>
                <a:gd name="connsiteX2" fmla="*/ 1007353 w 1007353"/>
                <a:gd name="connsiteY2" fmla="*/ 1098242 h 1101677"/>
                <a:gd name="connsiteX3" fmla="*/ 945564 w 1007353"/>
                <a:gd name="connsiteY3" fmla="*/ 1007936 h 1101677"/>
                <a:gd name="connsiteX4" fmla="*/ 894274 w 1007353"/>
                <a:gd name="connsiteY4" fmla="*/ 1089647 h 1101677"/>
                <a:gd name="connsiteX5" fmla="*/ 853228 w 1007353"/>
                <a:gd name="connsiteY5" fmla="*/ 1029656 h 1101677"/>
                <a:gd name="connsiteX6" fmla="*/ 814583 w 1007353"/>
                <a:gd name="connsiteY6" fmla="*/ 1091221 h 1101677"/>
                <a:gd name="connsiteX7" fmla="*/ 760105 w 1007353"/>
                <a:gd name="connsiteY7" fmla="*/ 1011600 h 1101677"/>
                <a:gd name="connsiteX8" fmla="*/ 707761 w 1007353"/>
                <a:gd name="connsiteY8" fmla="*/ 1094989 h 1101677"/>
                <a:gd name="connsiteX9" fmla="*/ 667834 w 1007353"/>
                <a:gd name="connsiteY9" fmla="*/ 1036635 h 1101677"/>
                <a:gd name="connsiteX10" fmla="*/ 627006 w 1007353"/>
                <a:gd name="connsiteY10" fmla="*/ 1101677 h 1101677"/>
                <a:gd name="connsiteX11" fmla="*/ 621621 w 1007353"/>
                <a:gd name="connsiteY11" fmla="*/ 1101484 h 1101677"/>
                <a:gd name="connsiteX12" fmla="*/ 0 w 1007353"/>
                <a:gd name="connsiteY12" fmla="*/ 383975 h 1101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7353" h="1101677">
                  <a:moveTo>
                    <a:pt x="41291" y="0"/>
                  </a:moveTo>
                  <a:cubicBezTo>
                    <a:pt x="570788" y="56940"/>
                    <a:pt x="974630" y="488437"/>
                    <a:pt x="1006270" y="1009913"/>
                  </a:cubicBezTo>
                  <a:lnTo>
                    <a:pt x="1007353" y="1098242"/>
                  </a:lnTo>
                  <a:lnTo>
                    <a:pt x="945564" y="1007936"/>
                  </a:lnTo>
                  <a:lnTo>
                    <a:pt x="894274" y="1089647"/>
                  </a:lnTo>
                  <a:lnTo>
                    <a:pt x="853228" y="1029656"/>
                  </a:lnTo>
                  <a:lnTo>
                    <a:pt x="814583" y="1091221"/>
                  </a:lnTo>
                  <a:lnTo>
                    <a:pt x="760105" y="1011600"/>
                  </a:lnTo>
                  <a:lnTo>
                    <a:pt x="707761" y="1094989"/>
                  </a:lnTo>
                  <a:lnTo>
                    <a:pt x="667834" y="1036635"/>
                  </a:lnTo>
                  <a:lnTo>
                    <a:pt x="627006" y="1101677"/>
                  </a:lnTo>
                  <a:lnTo>
                    <a:pt x="621621" y="1101484"/>
                  </a:lnTo>
                  <a:cubicBezTo>
                    <a:pt x="634716" y="736279"/>
                    <a:pt x="363344" y="423047"/>
                    <a:pt x="0" y="383975"/>
                  </a:cubicBezTo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23677BEB-E6A8-7565-1A83-63497BE65163}"/>
                </a:ext>
              </a:extLst>
            </p:cNvPr>
            <p:cNvSpPr/>
            <p:nvPr/>
          </p:nvSpPr>
          <p:spPr bwMode="auto">
            <a:xfrm>
              <a:off x="1831337" y="4044950"/>
              <a:ext cx="861064" cy="865041"/>
            </a:xfrm>
            <a:prstGeom prst="round2SameRect">
              <a:avLst>
                <a:gd name="adj1" fmla="val 37718"/>
                <a:gd name="adj2" fmla="val 0"/>
              </a:avLst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06C32DDD-D743-310C-19CD-68C102E09BC2}"/>
                </a:ext>
              </a:extLst>
            </p:cNvPr>
            <p:cNvSpPr/>
            <p:nvPr/>
          </p:nvSpPr>
          <p:spPr bwMode="auto">
            <a:xfrm>
              <a:off x="1606550" y="2203450"/>
              <a:ext cx="1511301" cy="1543050"/>
            </a:xfrm>
            <a:custGeom>
              <a:avLst/>
              <a:gdLst>
                <a:gd name="connsiteX0" fmla="*/ 774749 w 1552625"/>
                <a:gd name="connsiteY0" fmla="*/ 0 h 1534950"/>
                <a:gd name="connsiteX1" fmla="*/ 1552625 w 1552625"/>
                <a:gd name="connsiteY1" fmla="*/ 768350 h 1534950"/>
                <a:gd name="connsiteX2" fmla="*/ 854282 w 1552625"/>
                <a:gd name="connsiteY2" fmla="*/ 1532733 h 1534950"/>
                <a:gd name="connsiteX3" fmla="*/ 809832 w 1552625"/>
                <a:gd name="connsiteY3" fmla="*/ 1534950 h 1534950"/>
                <a:gd name="connsiteX4" fmla="*/ 819383 w 1552625"/>
                <a:gd name="connsiteY4" fmla="*/ 1514525 h 1534950"/>
                <a:gd name="connsiteX5" fmla="*/ 860158 w 1552625"/>
                <a:gd name="connsiteY5" fmla="*/ 1513702 h 1534950"/>
                <a:gd name="connsiteX6" fmla="*/ 1298837 w 1552625"/>
                <a:gd name="connsiteY6" fmla="*/ 1117034 h 1534950"/>
                <a:gd name="connsiteX7" fmla="*/ 1083284 w 1552625"/>
                <a:gd name="connsiteY7" fmla="*/ 426972 h 1534950"/>
                <a:gd name="connsiteX8" fmla="*/ 730477 w 1552625"/>
                <a:gd name="connsiteY8" fmla="*/ 472990 h 1534950"/>
                <a:gd name="connsiteX9" fmla="*/ 722891 w 1552625"/>
                <a:gd name="connsiteY9" fmla="*/ 478645 h 1534950"/>
                <a:gd name="connsiteX10" fmla="*/ 712608 w 1552625"/>
                <a:gd name="connsiteY10" fmla="*/ 463189 h 1534950"/>
                <a:gd name="connsiteX11" fmla="*/ 587261 w 1552625"/>
                <a:gd name="connsiteY11" fmla="*/ 373501 h 1534950"/>
                <a:gd name="connsiteX12" fmla="*/ 561740 w 1552625"/>
                <a:gd name="connsiteY12" fmla="*/ 367636 h 1534950"/>
                <a:gd name="connsiteX13" fmla="*/ 553200 w 1552625"/>
                <a:gd name="connsiteY13" fmla="*/ 364064 h 1534950"/>
                <a:gd name="connsiteX14" fmla="*/ 533294 w 1552625"/>
                <a:gd name="connsiteY14" fmla="*/ 361099 h 1534950"/>
                <a:gd name="connsiteX15" fmla="*/ 511470 w 1552625"/>
                <a:gd name="connsiteY15" fmla="*/ 356084 h 1534950"/>
                <a:gd name="connsiteX16" fmla="*/ 500821 w 1552625"/>
                <a:gd name="connsiteY16" fmla="*/ 356263 h 1534950"/>
                <a:gd name="connsiteX17" fmla="*/ 474667 w 1552625"/>
                <a:gd name="connsiteY17" fmla="*/ 352368 h 1534950"/>
                <a:gd name="connsiteX18" fmla="*/ 36171 w 1552625"/>
                <a:gd name="connsiteY18" fmla="*/ 631230 h 1534950"/>
                <a:gd name="connsiteX19" fmla="*/ 0 w 1552625"/>
                <a:gd name="connsiteY19" fmla="*/ 707184 h 1534950"/>
                <a:gd name="connsiteX20" fmla="*/ 889 w 1552625"/>
                <a:gd name="connsiteY20" fmla="*/ 689791 h 1534950"/>
                <a:gd name="connsiteX21" fmla="*/ 774749 w 1552625"/>
                <a:gd name="connsiteY21" fmla="*/ 0 h 15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52625" h="1534950">
                  <a:moveTo>
                    <a:pt x="774749" y="0"/>
                  </a:moveTo>
                  <a:cubicBezTo>
                    <a:pt x="1204358" y="0"/>
                    <a:pt x="1552625" y="344002"/>
                    <a:pt x="1552625" y="768350"/>
                  </a:cubicBezTo>
                  <a:cubicBezTo>
                    <a:pt x="1552625" y="1166176"/>
                    <a:pt x="1246531" y="1493386"/>
                    <a:pt x="854282" y="1532733"/>
                  </a:cubicBezTo>
                  <a:lnTo>
                    <a:pt x="809832" y="1534950"/>
                  </a:lnTo>
                  <a:lnTo>
                    <a:pt x="819383" y="1514525"/>
                  </a:lnTo>
                  <a:lnTo>
                    <a:pt x="860158" y="1513702"/>
                  </a:lnTo>
                  <a:cubicBezTo>
                    <a:pt x="1039866" y="1488666"/>
                    <a:pt x="1215833" y="1338209"/>
                    <a:pt x="1298837" y="1117034"/>
                  </a:cubicBezTo>
                  <a:cubicBezTo>
                    <a:pt x="1409509" y="822132"/>
                    <a:pt x="1313003" y="513181"/>
                    <a:pt x="1083284" y="426972"/>
                  </a:cubicBezTo>
                  <a:cubicBezTo>
                    <a:pt x="968425" y="383867"/>
                    <a:pt x="842011" y="404609"/>
                    <a:pt x="730477" y="472990"/>
                  </a:cubicBezTo>
                  <a:lnTo>
                    <a:pt x="722891" y="478645"/>
                  </a:lnTo>
                  <a:lnTo>
                    <a:pt x="712608" y="463189"/>
                  </a:lnTo>
                  <a:cubicBezTo>
                    <a:pt x="678804" y="423041"/>
                    <a:pt x="636700" y="392055"/>
                    <a:pt x="587261" y="373501"/>
                  </a:cubicBezTo>
                  <a:lnTo>
                    <a:pt x="561740" y="367636"/>
                  </a:lnTo>
                  <a:lnTo>
                    <a:pt x="553200" y="364064"/>
                  </a:lnTo>
                  <a:lnTo>
                    <a:pt x="533294" y="361099"/>
                  </a:lnTo>
                  <a:lnTo>
                    <a:pt x="511470" y="356084"/>
                  </a:lnTo>
                  <a:lnTo>
                    <a:pt x="500821" y="356263"/>
                  </a:lnTo>
                  <a:lnTo>
                    <a:pt x="474667" y="352368"/>
                  </a:lnTo>
                  <a:cubicBezTo>
                    <a:pt x="314408" y="347496"/>
                    <a:pt x="139734" y="451853"/>
                    <a:pt x="36171" y="631230"/>
                  </a:cubicBezTo>
                  <a:lnTo>
                    <a:pt x="0" y="707184"/>
                  </a:lnTo>
                  <a:lnTo>
                    <a:pt x="889" y="689791"/>
                  </a:lnTo>
                  <a:cubicBezTo>
                    <a:pt x="40724" y="302346"/>
                    <a:pt x="371991" y="0"/>
                    <a:pt x="774749" y="0"/>
                  </a:cubicBezTo>
                  <a:close/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227065E-5E1E-94C8-80E0-9BE446631FC3}"/>
                </a:ext>
              </a:extLst>
            </p:cNvPr>
            <p:cNvSpPr/>
            <p:nvPr/>
          </p:nvSpPr>
          <p:spPr bwMode="auto">
            <a:xfrm rot="16388772">
              <a:off x="2787307" y="3000602"/>
              <a:ext cx="460424" cy="417322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BFB53D42-8001-078E-D9DC-8E1DEBB273D2}"/>
                </a:ext>
              </a:extLst>
            </p:cNvPr>
            <p:cNvSpPr/>
            <p:nvPr/>
          </p:nvSpPr>
          <p:spPr bwMode="auto">
            <a:xfrm>
              <a:off x="2338115" y="2781194"/>
              <a:ext cx="344346" cy="34434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D550EBDA-1482-9F6A-A03A-50C69DE3EA85}"/>
                </a:ext>
              </a:extLst>
            </p:cNvPr>
            <p:cNvSpPr/>
            <p:nvPr/>
          </p:nvSpPr>
          <p:spPr bwMode="auto">
            <a:xfrm>
              <a:off x="2414581" y="2875239"/>
              <a:ext cx="166414" cy="166412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CAC143F7-5EC8-3E1E-5807-FB00791139AA}"/>
                </a:ext>
              </a:extLst>
            </p:cNvPr>
            <p:cNvSpPr/>
            <p:nvPr/>
          </p:nvSpPr>
          <p:spPr bwMode="auto">
            <a:xfrm>
              <a:off x="1755674" y="2693418"/>
              <a:ext cx="344346" cy="34434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D513B396-F594-224A-A1B3-4D9DAF065050}"/>
                </a:ext>
              </a:extLst>
            </p:cNvPr>
            <p:cNvSpPr/>
            <p:nvPr/>
          </p:nvSpPr>
          <p:spPr bwMode="auto">
            <a:xfrm>
              <a:off x="1832140" y="2787463"/>
              <a:ext cx="166414" cy="166412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1E7449A-F8B5-6FEA-C120-8D7C1934601B}"/>
                </a:ext>
              </a:extLst>
            </p:cNvPr>
            <p:cNvSpPr/>
            <p:nvPr/>
          </p:nvSpPr>
          <p:spPr bwMode="auto">
            <a:xfrm rot="6300000">
              <a:off x="1895335" y="3057937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66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2E1CF576-CD01-C5DF-032F-5A58069F4354}"/>
                </a:ext>
              </a:extLst>
            </p:cNvPr>
            <p:cNvGrpSpPr/>
            <p:nvPr/>
          </p:nvGrpSpPr>
          <p:grpSpPr>
            <a:xfrm>
              <a:off x="1533909" y="2045346"/>
              <a:ext cx="978932" cy="453059"/>
              <a:chOff x="5142931" y="2126775"/>
              <a:chExt cx="978932" cy="453059"/>
            </a:xfrm>
          </p:grpSpPr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C60BF03B-6383-2BA6-8C00-A6DEE8FF3CDC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849A1AC-9C43-9768-4486-B68929716964}"/>
                  </a:ext>
                </a:extLst>
              </p:cNvPr>
              <p:cNvSpPr/>
              <p:nvPr/>
            </p:nvSpPr>
            <p:spPr bwMode="auto">
              <a:xfrm rot="16862921" flipH="1">
                <a:off x="5405867" y="1863839"/>
                <a:ext cx="453059" cy="978932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00827 w 470166"/>
                  <a:gd name="connsiteY3" fmla="*/ 908809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46100 w 470166"/>
                  <a:gd name="connsiteY3" fmla="*/ 917648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46100 w 470166"/>
                  <a:gd name="connsiteY3" fmla="*/ 91764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33296 w 470166"/>
                  <a:gd name="connsiteY6" fmla="*/ 759414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0166" h="1015894">
                    <a:moveTo>
                      <a:pt x="470159" y="65032"/>
                    </a:moveTo>
                    <a:cubicBezTo>
                      <a:pt x="452671" y="140356"/>
                      <a:pt x="352483" y="343963"/>
                      <a:pt x="327039" y="457402"/>
                    </a:cubicBezTo>
                    <a:cubicBezTo>
                      <a:pt x="316422" y="585672"/>
                      <a:pt x="329291" y="674785"/>
                      <a:pt x="317498" y="745669"/>
                    </a:cubicBezTo>
                    <a:cubicBezTo>
                      <a:pt x="305705" y="816553"/>
                      <a:pt x="308007" y="830240"/>
                      <a:pt x="256280" y="882708"/>
                    </a:cubicBezTo>
                    <a:lnTo>
                      <a:pt x="274269" y="1015894"/>
                    </a:lnTo>
                    <a:cubicBezTo>
                      <a:pt x="193549" y="993453"/>
                      <a:pt x="78954" y="1030642"/>
                      <a:pt x="0" y="978783"/>
                    </a:cubicBezTo>
                    <a:cubicBezTo>
                      <a:pt x="39584" y="901671"/>
                      <a:pt x="7656" y="825555"/>
                      <a:pt x="33296" y="759414"/>
                    </a:cubicBezTo>
                    <a:cubicBezTo>
                      <a:pt x="24016" y="650942"/>
                      <a:pt x="25233" y="555692"/>
                      <a:pt x="49374" y="479942"/>
                    </a:cubicBezTo>
                    <a:cubicBezTo>
                      <a:pt x="73515" y="404192"/>
                      <a:pt x="115016" y="344454"/>
                      <a:pt x="178143" y="304913"/>
                    </a:cubicBezTo>
                    <a:lnTo>
                      <a:pt x="347563" y="38200"/>
                    </a:lnTo>
                    <a:cubicBezTo>
                      <a:pt x="361829" y="5851"/>
                      <a:pt x="399617" y="-8808"/>
                      <a:pt x="431966" y="5459"/>
                    </a:cubicBezTo>
                    <a:cubicBezTo>
                      <a:pt x="456228" y="16158"/>
                      <a:pt x="470539" y="40089"/>
                      <a:pt x="470159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53A7F55-661D-5977-9A05-B724CACA826A}"/>
                </a:ext>
              </a:extLst>
            </p:cNvPr>
            <p:cNvSpPr/>
            <p:nvPr/>
          </p:nvSpPr>
          <p:spPr bwMode="auto">
            <a:xfrm>
              <a:off x="2302739" y="2098275"/>
              <a:ext cx="1108681" cy="2093999"/>
            </a:xfrm>
            <a:custGeom>
              <a:avLst/>
              <a:gdLst>
                <a:gd name="connsiteX0" fmla="*/ 8390 w 1108681"/>
                <a:gd name="connsiteY0" fmla="*/ 0 h 2093999"/>
                <a:gd name="connsiteX1" fmla="*/ 175161 w 1108681"/>
                <a:gd name="connsiteY1" fmla="*/ 16074 h 2093999"/>
                <a:gd name="connsiteX2" fmla="*/ 1066506 w 1108681"/>
                <a:gd name="connsiteY2" fmla="*/ 826800 h 2093999"/>
                <a:gd name="connsiteX3" fmla="*/ 577345 w 1108681"/>
                <a:gd name="connsiteY3" fmla="*/ 2093999 h 2093999"/>
                <a:gd name="connsiteX4" fmla="*/ 368530 w 1108681"/>
                <a:gd name="connsiteY4" fmla="*/ 1761543 h 2093999"/>
                <a:gd name="connsiteX5" fmla="*/ 688471 w 1108681"/>
                <a:gd name="connsiteY5" fmla="*/ 932719 h 2093999"/>
                <a:gd name="connsiteX6" fmla="*/ 105478 w 1108681"/>
                <a:gd name="connsiteY6" fmla="*/ 402456 h 2093999"/>
                <a:gd name="connsiteX7" fmla="*/ 0 w 1108681"/>
                <a:gd name="connsiteY7" fmla="*/ 392290 h 2093999"/>
                <a:gd name="connsiteX8" fmla="*/ 94096 w 1108681"/>
                <a:gd name="connsiteY8" fmla="*/ 328757 h 2093999"/>
                <a:gd name="connsiteX9" fmla="*/ 13414 w 1108681"/>
                <a:gd name="connsiteY9" fmla="*/ 274282 h 2093999"/>
                <a:gd name="connsiteX10" fmla="*/ 74204 w 1108681"/>
                <a:gd name="connsiteY10" fmla="*/ 233237 h 2093999"/>
                <a:gd name="connsiteX11" fmla="*/ 13414 w 1108681"/>
                <a:gd name="connsiteY11" fmla="*/ 192193 h 2093999"/>
                <a:gd name="connsiteX12" fmla="*/ 94096 w 1108681"/>
                <a:gd name="connsiteY12" fmla="*/ 137718 h 2093999"/>
                <a:gd name="connsiteX13" fmla="*/ 11756 w 1108681"/>
                <a:gd name="connsiteY13" fmla="*/ 82123 h 2093999"/>
                <a:gd name="connsiteX14" fmla="*/ 70888 w 1108681"/>
                <a:gd name="connsiteY14" fmla="*/ 42198 h 2093999"/>
                <a:gd name="connsiteX0" fmla="*/ 8390 w 1108681"/>
                <a:gd name="connsiteY0" fmla="*/ 0 h 2093999"/>
                <a:gd name="connsiteX1" fmla="*/ 175161 w 1108681"/>
                <a:gd name="connsiteY1" fmla="*/ 16074 h 2093999"/>
                <a:gd name="connsiteX2" fmla="*/ 1066506 w 1108681"/>
                <a:gd name="connsiteY2" fmla="*/ 826800 h 2093999"/>
                <a:gd name="connsiteX3" fmla="*/ 577345 w 1108681"/>
                <a:gd name="connsiteY3" fmla="*/ 2093999 h 2093999"/>
                <a:gd name="connsiteX4" fmla="*/ 376961 w 1108681"/>
                <a:gd name="connsiteY4" fmla="*/ 1972075 h 2093999"/>
                <a:gd name="connsiteX5" fmla="*/ 368530 w 1108681"/>
                <a:gd name="connsiteY5" fmla="*/ 1761543 h 2093999"/>
                <a:gd name="connsiteX6" fmla="*/ 688471 w 1108681"/>
                <a:gd name="connsiteY6" fmla="*/ 932719 h 2093999"/>
                <a:gd name="connsiteX7" fmla="*/ 105478 w 1108681"/>
                <a:gd name="connsiteY7" fmla="*/ 402456 h 2093999"/>
                <a:gd name="connsiteX8" fmla="*/ 0 w 1108681"/>
                <a:gd name="connsiteY8" fmla="*/ 392290 h 2093999"/>
                <a:gd name="connsiteX9" fmla="*/ 94096 w 1108681"/>
                <a:gd name="connsiteY9" fmla="*/ 328757 h 2093999"/>
                <a:gd name="connsiteX10" fmla="*/ 13414 w 1108681"/>
                <a:gd name="connsiteY10" fmla="*/ 274282 h 2093999"/>
                <a:gd name="connsiteX11" fmla="*/ 74204 w 1108681"/>
                <a:gd name="connsiteY11" fmla="*/ 233237 h 2093999"/>
                <a:gd name="connsiteX12" fmla="*/ 13414 w 1108681"/>
                <a:gd name="connsiteY12" fmla="*/ 192193 h 2093999"/>
                <a:gd name="connsiteX13" fmla="*/ 94096 w 1108681"/>
                <a:gd name="connsiteY13" fmla="*/ 137718 h 2093999"/>
                <a:gd name="connsiteX14" fmla="*/ 11756 w 1108681"/>
                <a:gd name="connsiteY14" fmla="*/ 82123 h 2093999"/>
                <a:gd name="connsiteX15" fmla="*/ 70888 w 1108681"/>
                <a:gd name="connsiteY15" fmla="*/ 42198 h 2093999"/>
                <a:gd name="connsiteX16" fmla="*/ 8390 w 1108681"/>
                <a:gd name="connsiteY16" fmla="*/ 0 h 2093999"/>
                <a:gd name="connsiteX0" fmla="*/ 376961 w 1108681"/>
                <a:gd name="connsiteY0" fmla="*/ 1972075 h 2093999"/>
                <a:gd name="connsiteX1" fmla="*/ 368530 w 1108681"/>
                <a:gd name="connsiteY1" fmla="*/ 1761543 h 2093999"/>
                <a:gd name="connsiteX2" fmla="*/ 688471 w 1108681"/>
                <a:gd name="connsiteY2" fmla="*/ 932719 h 2093999"/>
                <a:gd name="connsiteX3" fmla="*/ 105478 w 1108681"/>
                <a:gd name="connsiteY3" fmla="*/ 402456 h 2093999"/>
                <a:gd name="connsiteX4" fmla="*/ 0 w 1108681"/>
                <a:gd name="connsiteY4" fmla="*/ 392290 h 2093999"/>
                <a:gd name="connsiteX5" fmla="*/ 94096 w 1108681"/>
                <a:gd name="connsiteY5" fmla="*/ 328757 h 2093999"/>
                <a:gd name="connsiteX6" fmla="*/ 13414 w 1108681"/>
                <a:gd name="connsiteY6" fmla="*/ 274282 h 2093999"/>
                <a:gd name="connsiteX7" fmla="*/ 74204 w 1108681"/>
                <a:gd name="connsiteY7" fmla="*/ 233237 h 2093999"/>
                <a:gd name="connsiteX8" fmla="*/ 13414 w 1108681"/>
                <a:gd name="connsiteY8" fmla="*/ 192193 h 2093999"/>
                <a:gd name="connsiteX9" fmla="*/ 94096 w 1108681"/>
                <a:gd name="connsiteY9" fmla="*/ 137718 h 2093999"/>
                <a:gd name="connsiteX10" fmla="*/ 11756 w 1108681"/>
                <a:gd name="connsiteY10" fmla="*/ 82123 h 2093999"/>
                <a:gd name="connsiteX11" fmla="*/ 70888 w 1108681"/>
                <a:gd name="connsiteY11" fmla="*/ 42198 h 2093999"/>
                <a:gd name="connsiteX12" fmla="*/ 8390 w 1108681"/>
                <a:gd name="connsiteY12" fmla="*/ 0 h 2093999"/>
                <a:gd name="connsiteX13" fmla="*/ 175161 w 1108681"/>
                <a:gd name="connsiteY13" fmla="*/ 16074 h 2093999"/>
                <a:gd name="connsiteX14" fmla="*/ 1066506 w 1108681"/>
                <a:gd name="connsiteY14" fmla="*/ 826800 h 2093999"/>
                <a:gd name="connsiteX15" fmla="*/ 577345 w 1108681"/>
                <a:gd name="connsiteY15" fmla="*/ 2093999 h 2093999"/>
                <a:gd name="connsiteX16" fmla="*/ 468401 w 1108681"/>
                <a:gd name="connsiteY16" fmla="*/ 2063515 h 2093999"/>
                <a:gd name="connsiteX0" fmla="*/ 368530 w 1108681"/>
                <a:gd name="connsiteY0" fmla="*/ 1761543 h 2093999"/>
                <a:gd name="connsiteX1" fmla="*/ 688471 w 1108681"/>
                <a:gd name="connsiteY1" fmla="*/ 932719 h 2093999"/>
                <a:gd name="connsiteX2" fmla="*/ 105478 w 1108681"/>
                <a:gd name="connsiteY2" fmla="*/ 402456 h 2093999"/>
                <a:gd name="connsiteX3" fmla="*/ 0 w 1108681"/>
                <a:gd name="connsiteY3" fmla="*/ 392290 h 2093999"/>
                <a:gd name="connsiteX4" fmla="*/ 94096 w 1108681"/>
                <a:gd name="connsiteY4" fmla="*/ 328757 h 2093999"/>
                <a:gd name="connsiteX5" fmla="*/ 13414 w 1108681"/>
                <a:gd name="connsiteY5" fmla="*/ 274282 h 2093999"/>
                <a:gd name="connsiteX6" fmla="*/ 74204 w 1108681"/>
                <a:gd name="connsiteY6" fmla="*/ 233237 h 2093999"/>
                <a:gd name="connsiteX7" fmla="*/ 13414 w 1108681"/>
                <a:gd name="connsiteY7" fmla="*/ 192193 h 2093999"/>
                <a:gd name="connsiteX8" fmla="*/ 94096 w 1108681"/>
                <a:gd name="connsiteY8" fmla="*/ 137718 h 2093999"/>
                <a:gd name="connsiteX9" fmla="*/ 11756 w 1108681"/>
                <a:gd name="connsiteY9" fmla="*/ 82123 h 2093999"/>
                <a:gd name="connsiteX10" fmla="*/ 70888 w 1108681"/>
                <a:gd name="connsiteY10" fmla="*/ 42198 h 2093999"/>
                <a:gd name="connsiteX11" fmla="*/ 8390 w 1108681"/>
                <a:gd name="connsiteY11" fmla="*/ 0 h 2093999"/>
                <a:gd name="connsiteX12" fmla="*/ 175161 w 1108681"/>
                <a:gd name="connsiteY12" fmla="*/ 16074 h 2093999"/>
                <a:gd name="connsiteX13" fmla="*/ 1066506 w 1108681"/>
                <a:gd name="connsiteY13" fmla="*/ 826800 h 2093999"/>
                <a:gd name="connsiteX14" fmla="*/ 577345 w 1108681"/>
                <a:gd name="connsiteY14" fmla="*/ 2093999 h 2093999"/>
                <a:gd name="connsiteX15" fmla="*/ 468401 w 1108681"/>
                <a:gd name="connsiteY15" fmla="*/ 2063515 h 2093999"/>
                <a:gd name="connsiteX0" fmla="*/ 368530 w 1108681"/>
                <a:gd name="connsiteY0" fmla="*/ 1761543 h 2093999"/>
                <a:gd name="connsiteX1" fmla="*/ 688471 w 1108681"/>
                <a:gd name="connsiteY1" fmla="*/ 932719 h 2093999"/>
                <a:gd name="connsiteX2" fmla="*/ 105478 w 1108681"/>
                <a:gd name="connsiteY2" fmla="*/ 402456 h 2093999"/>
                <a:gd name="connsiteX3" fmla="*/ 0 w 1108681"/>
                <a:gd name="connsiteY3" fmla="*/ 392290 h 2093999"/>
                <a:gd name="connsiteX4" fmla="*/ 94096 w 1108681"/>
                <a:gd name="connsiteY4" fmla="*/ 328757 h 2093999"/>
                <a:gd name="connsiteX5" fmla="*/ 13414 w 1108681"/>
                <a:gd name="connsiteY5" fmla="*/ 274282 h 2093999"/>
                <a:gd name="connsiteX6" fmla="*/ 74204 w 1108681"/>
                <a:gd name="connsiteY6" fmla="*/ 233237 h 2093999"/>
                <a:gd name="connsiteX7" fmla="*/ 13414 w 1108681"/>
                <a:gd name="connsiteY7" fmla="*/ 192193 h 2093999"/>
                <a:gd name="connsiteX8" fmla="*/ 94096 w 1108681"/>
                <a:gd name="connsiteY8" fmla="*/ 137718 h 2093999"/>
                <a:gd name="connsiteX9" fmla="*/ 11756 w 1108681"/>
                <a:gd name="connsiteY9" fmla="*/ 82123 h 2093999"/>
                <a:gd name="connsiteX10" fmla="*/ 70888 w 1108681"/>
                <a:gd name="connsiteY10" fmla="*/ 42198 h 2093999"/>
                <a:gd name="connsiteX11" fmla="*/ 8390 w 1108681"/>
                <a:gd name="connsiteY11" fmla="*/ 0 h 2093999"/>
                <a:gd name="connsiteX12" fmla="*/ 175161 w 1108681"/>
                <a:gd name="connsiteY12" fmla="*/ 16074 h 2093999"/>
                <a:gd name="connsiteX13" fmla="*/ 1066506 w 1108681"/>
                <a:gd name="connsiteY13" fmla="*/ 826800 h 2093999"/>
                <a:gd name="connsiteX14" fmla="*/ 577345 w 1108681"/>
                <a:gd name="connsiteY14" fmla="*/ 2093999 h 209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08681" h="2093999">
                  <a:moveTo>
                    <a:pt x="368530" y="1761543"/>
                  </a:moveTo>
                  <a:cubicBezTo>
                    <a:pt x="646996" y="1586639"/>
                    <a:pt x="777190" y="1249363"/>
                    <a:pt x="688471" y="932719"/>
                  </a:cubicBezTo>
                  <a:cubicBezTo>
                    <a:pt x="610841" y="655656"/>
                    <a:pt x="381798" y="452181"/>
                    <a:pt x="105478" y="402456"/>
                  </a:cubicBezTo>
                  <a:lnTo>
                    <a:pt x="0" y="392290"/>
                  </a:lnTo>
                  <a:lnTo>
                    <a:pt x="94096" y="328757"/>
                  </a:lnTo>
                  <a:lnTo>
                    <a:pt x="13414" y="274282"/>
                  </a:lnTo>
                  <a:lnTo>
                    <a:pt x="74204" y="233237"/>
                  </a:lnTo>
                  <a:lnTo>
                    <a:pt x="13414" y="192193"/>
                  </a:lnTo>
                  <a:lnTo>
                    <a:pt x="94096" y="137718"/>
                  </a:lnTo>
                  <a:lnTo>
                    <a:pt x="11756" y="82123"/>
                  </a:lnTo>
                  <a:lnTo>
                    <a:pt x="70888" y="42198"/>
                  </a:lnTo>
                  <a:lnTo>
                    <a:pt x="8390" y="0"/>
                  </a:lnTo>
                  <a:lnTo>
                    <a:pt x="175161" y="16074"/>
                  </a:lnTo>
                  <a:cubicBezTo>
                    <a:pt x="597631" y="92099"/>
                    <a:pt x="947818" y="403194"/>
                    <a:pt x="1066506" y="826800"/>
                  </a:cubicBezTo>
                  <a:cubicBezTo>
                    <a:pt x="1202150" y="1310921"/>
                    <a:pt x="1003095" y="1826586"/>
                    <a:pt x="577345" y="2093999"/>
                  </a:cubicBezTo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953B2-F5AF-3D54-1AD5-DD298537CC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9D3BB5B-C0E3-8E10-0003-57E5D3A8620C}"/>
              </a:ext>
            </a:extLst>
          </p:cNvPr>
          <p:cNvSpPr txBox="1"/>
          <p:nvPr/>
        </p:nvSpPr>
        <p:spPr>
          <a:xfrm rot="5400000">
            <a:off x="-965298" y="3128871"/>
            <a:ext cx="8556440" cy="36520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人のまねを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しない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77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AA4B6-612B-64BF-31C0-1E6B2EDF7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E86D8C-57C0-EF53-BE89-88C11D60CCEF}"/>
              </a:ext>
            </a:extLst>
          </p:cNvPr>
          <p:cNvSpPr txBox="1"/>
          <p:nvPr/>
        </p:nvSpPr>
        <p:spPr>
          <a:xfrm>
            <a:off x="503675" y="1369979"/>
            <a:ext cx="5868283" cy="356559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人のまねを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しない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809F260-E575-AB06-3A4A-3BFBAEFD19C7}"/>
              </a:ext>
            </a:extLst>
          </p:cNvPr>
          <p:cNvGrpSpPr/>
          <p:nvPr/>
        </p:nvGrpSpPr>
        <p:grpSpPr>
          <a:xfrm>
            <a:off x="3702452" y="5828986"/>
            <a:ext cx="2380684" cy="2634404"/>
            <a:chOff x="4480191" y="2072804"/>
            <a:chExt cx="2563936" cy="283718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0D1F50E-E397-CCE1-59A7-1FAADE3A351B}"/>
                </a:ext>
              </a:extLst>
            </p:cNvPr>
            <p:cNvGrpSpPr/>
            <p:nvPr/>
          </p:nvGrpSpPr>
          <p:grpSpPr>
            <a:xfrm>
              <a:off x="5191767" y="2303875"/>
              <a:ext cx="1502853" cy="2606116"/>
              <a:chOff x="43466" y="4470133"/>
              <a:chExt cx="1502853" cy="2606116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9BEB78C6-16C2-6756-A4DC-87F454719712}"/>
                  </a:ext>
                </a:extLst>
              </p:cNvPr>
              <p:cNvGrpSpPr/>
              <p:nvPr/>
            </p:nvGrpSpPr>
            <p:grpSpPr>
              <a:xfrm>
                <a:off x="43466" y="4470133"/>
                <a:ext cx="1502853" cy="2606116"/>
                <a:chOff x="4781377" y="4470133"/>
                <a:chExt cx="1502853" cy="2606116"/>
              </a:xfrm>
            </p:grpSpPr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064EB572-8EDD-0A74-707E-FB32CE71BD1A}"/>
                    </a:ext>
                  </a:extLst>
                </p:cNvPr>
                <p:cNvSpPr/>
                <p:nvPr/>
              </p:nvSpPr>
              <p:spPr bwMode="auto">
                <a:xfrm rot="20700000">
                  <a:off x="5797837" y="5564115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01B3E306-3AAA-CA49-01AA-1282873FAACF}"/>
                    </a:ext>
                  </a:extLst>
                </p:cNvPr>
                <p:cNvSpPr/>
                <p:nvPr/>
              </p:nvSpPr>
              <p:spPr bwMode="auto">
                <a:xfrm rot="20700000">
                  <a:off x="5893087" y="5472040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9F6BFF6E-8A03-2DA3-C750-9D7D1AE3671D}"/>
                    </a:ext>
                  </a:extLst>
                </p:cNvPr>
                <p:cNvSpPr/>
                <p:nvPr/>
              </p:nvSpPr>
              <p:spPr bwMode="auto">
                <a:xfrm rot="21103514">
                  <a:off x="5131702" y="4470133"/>
                  <a:ext cx="115252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181966 w 967729"/>
                    <a:gd name="connsiteY5" fmla="*/ 609479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489749 w 967729"/>
                    <a:gd name="connsiteY5" fmla="*/ 918638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57174 w 937079"/>
                    <a:gd name="connsiteY0" fmla="*/ 13993 h 1377506"/>
                    <a:gd name="connsiteX1" fmla="*/ 937079 w 937079"/>
                    <a:gd name="connsiteY1" fmla="*/ 688753 h 1377506"/>
                    <a:gd name="connsiteX2" fmla="*/ 336044 w 937079"/>
                    <a:gd name="connsiteY2" fmla="*/ 1377506 h 1377506"/>
                    <a:gd name="connsiteX3" fmla="*/ 0 w 937079"/>
                    <a:gd name="connsiteY3" fmla="*/ 1259878 h 1377506"/>
                    <a:gd name="connsiteX4" fmla="*/ 459099 w 937079"/>
                    <a:gd name="connsiteY4" fmla="*/ 918638 h 1377506"/>
                    <a:gd name="connsiteX5" fmla="*/ 48668 w 937079"/>
                    <a:gd name="connsiteY5" fmla="*/ 123712 h 1377506"/>
                    <a:gd name="connsiteX6" fmla="*/ 33354 w 937079"/>
                    <a:gd name="connsiteY6" fmla="*/ 96882 h 1377506"/>
                    <a:gd name="connsiteX7" fmla="*/ 102094 w 937079"/>
                    <a:gd name="connsiteY7" fmla="*/ 54126 h 1377506"/>
                    <a:gd name="connsiteX8" fmla="*/ 336044 w 937079"/>
                    <a:gd name="connsiteY8" fmla="*/ 0 h 1377506"/>
                    <a:gd name="connsiteX9" fmla="*/ 457174 w 937079"/>
                    <a:gd name="connsiteY9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7079" h="1377506">
                      <a:moveTo>
                        <a:pt x="457174" y="13993"/>
                      </a:moveTo>
                      <a:cubicBezTo>
                        <a:pt x="731055" y="78217"/>
                        <a:pt x="937079" y="355914"/>
                        <a:pt x="937079" y="688753"/>
                      </a:cubicBezTo>
                      <a:cubicBezTo>
                        <a:pt x="937079" y="1069141"/>
                        <a:pt x="667986" y="1377506"/>
                        <a:pt x="336044" y="1377506"/>
                      </a:cubicBezTo>
                      <a:cubicBezTo>
                        <a:pt x="211566" y="1377506"/>
                        <a:pt x="95926" y="1334142"/>
                        <a:pt x="0" y="1259878"/>
                      </a:cubicBezTo>
                      <a:lnTo>
                        <a:pt x="459099" y="918638"/>
                      </a:lnTo>
                      <a:cubicBezTo>
                        <a:pt x="459099" y="738699"/>
                        <a:pt x="113475" y="262377"/>
                        <a:pt x="48668" y="123712"/>
                      </a:cubicBezTo>
                      <a:lnTo>
                        <a:pt x="33354" y="96882"/>
                      </a:lnTo>
                      <a:lnTo>
                        <a:pt x="102094" y="54126"/>
                      </a:lnTo>
                      <a:cubicBezTo>
                        <a:pt x="174001" y="19273"/>
                        <a:pt x="253059" y="0"/>
                        <a:pt x="336044" y="0"/>
                      </a:cubicBezTo>
                      <a:cubicBezTo>
                        <a:pt x="377537" y="0"/>
                        <a:pt x="418048" y="4818"/>
                        <a:pt x="457174" y="1399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CAEF2DBA-FFF8-F27C-5A38-1C15540C2773}"/>
                    </a:ext>
                  </a:extLst>
                </p:cNvPr>
                <p:cNvSpPr/>
                <p:nvPr/>
              </p:nvSpPr>
              <p:spPr bwMode="auto">
                <a:xfrm>
                  <a:off x="5054744" y="5856123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49DB8681-1334-D4A2-30AB-A20C161CDE92}"/>
                    </a:ext>
                  </a:extLst>
                </p:cNvPr>
                <p:cNvSpPr/>
                <p:nvPr/>
              </p:nvSpPr>
              <p:spPr bwMode="auto">
                <a:xfrm>
                  <a:off x="4781377" y="4616435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669A098A-F0DE-FB26-EEE7-B151B16D9997}"/>
                    </a:ext>
                  </a:extLst>
                </p:cNvPr>
                <p:cNvSpPr/>
                <p:nvPr/>
              </p:nvSpPr>
              <p:spPr bwMode="auto">
                <a:xfrm rot="5400000">
                  <a:off x="5040332" y="4543483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月 124">
                  <a:extLst>
                    <a:ext uri="{FF2B5EF4-FFF2-40B4-BE49-F238E27FC236}">
                      <a16:creationId xmlns:a16="http://schemas.microsoft.com/office/drawing/2014/main" id="{91022293-06D7-95C4-CCCD-A7900E9D1449}"/>
                    </a:ext>
                  </a:extLst>
                </p:cNvPr>
                <p:cNvSpPr/>
                <p:nvPr/>
              </p:nvSpPr>
              <p:spPr bwMode="auto">
                <a:xfrm rot="6897324">
                  <a:off x="5282419" y="4476799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月 125">
                  <a:extLst>
                    <a:ext uri="{FF2B5EF4-FFF2-40B4-BE49-F238E27FC236}">
                      <a16:creationId xmlns:a16="http://schemas.microsoft.com/office/drawing/2014/main" id="{120B6859-FC47-03DA-1535-D2E22DDFB2A9}"/>
                    </a:ext>
                  </a:extLst>
                </p:cNvPr>
                <p:cNvSpPr/>
                <p:nvPr/>
              </p:nvSpPr>
              <p:spPr bwMode="auto">
                <a:xfrm rot="6897324">
                  <a:off x="5486721" y="4461083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F3921C00-81F7-722E-AC78-B7542F574245}"/>
                    </a:ext>
                  </a:extLst>
                </p:cNvPr>
                <p:cNvSpPr/>
                <p:nvPr/>
              </p:nvSpPr>
              <p:spPr bwMode="auto">
                <a:xfrm rot="6300000">
                  <a:off x="4925002" y="5244239"/>
                  <a:ext cx="201110" cy="184857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9933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5B9A55C3-ACC5-44A5-4DAF-8938D5D0C616}"/>
                    </a:ext>
                  </a:extLst>
                </p:cNvPr>
                <p:cNvSpPr/>
                <p:nvPr/>
              </p:nvSpPr>
              <p:spPr bwMode="auto">
                <a:xfrm rot="16388772">
                  <a:off x="5802354" y="5105573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月 128">
                  <a:extLst>
                    <a:ext uri="{FF2B5EF4-FFF2-40B4-BE49-F238E27FC236}">
                      <a16:creationId xmlns:a16="http://schemas.microsoft.com/office/drawing/2014/main" id="{45BD057C-2947-FFFA-A0CA-F371E5D14110}"/>
                    </a:ext>
                  </a:extLst>
                </p:cNvPr>
                <p:cNvSpPr/>
                <p:nvPr/>
              </p:nvSpPr>
              <p:spPr bwMode="auto">
                <a:xfrm rot="11376314">
                  <a:off x="5821235" y="4802443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4BD9A17E-F348-4781-B668-F74CA3D0127D}"/>
                    </a:ext>
                  </a:extLst>
                </p:cNvPr>
                <p:cNvSpPr/>
                <p:nvPr/>
              </p:nvSpPr>
              <p:spPr bwMode="auto">
                <a:xfrm>
                  <a:off x="4852444" y="6015074"/>
                  <a:ext cx="1291430" cy="1061175"/>
                </a:xfrm>
                <a:custGeom>
                  <a:avLst/>
                  <a:gdLst>
                    <a:gd name="connsiteX0" fmla="*/ 310067 w 1291430"/>
                    <a:gd name="connsiteY0" fmla="*/ 0 h 1061175"/>
                    <a:gd name="connsiteX1" fmla="*/ 311596 w 1291430"/>
                    <a:gd name="connsiteY1" fmla="*/ 14165 h 1061175"/>
                    <a:gd name="connsiteX2" fmla="*/ 669094 w 1291430"/>
                    <a:gd name="connsiteY2" fmla="*/ 286285 h 1061175"/>
                    <a:gd name="connsiteX3" fmla="*/ 1026593 w 1291430"/>
                    <a:gd name="connsiteY3" fmla="*/ 14165 h 1061175"/>
                    <a:gd name="connsiteX4" fmla="*/ 1027407 w 1291430"/>
                    <a:gd name="connsiteY4" fmla="*/ 6624 h 1061175"/>
                    <a:gd name="connsiteX5" fmla="*/ 1082243 w 1291430"/>
                    <a:gd name="connsiteY5" fmla="*/ 23646 h 1061175"/>
                    <a:gd name="connsiteX6" fmla="*/ 1291430 w 1291430"/>
                    <a:gd name="connsiteY6" fmla="*/ 339236 h 1061175"/>
                    <a:gd name="connsiteX7" fmla="*/ 1291430 w 1291430"/>
                    <a:gd name="connsiteY7" fmla="*/ 1061175 h 1061175"/>
                    <a:gd name="connsiteX8" fmla="*/ 0 w 1291430"/>
                    <a:gd name="connsiteY8" fmla="*/ 1061175 h 1061175"/>
                    <a:gd name="connsiteX9" fmla="*/ 0 w 1291430"/>
                    <a:gd name="connsiteY9" fmla="*/ 339236 h 1061175"/>
                    <a:gd name="connsiteX10" fmla="*/ 273479 w 1291430"/>
                    <a:gd name="connsiteY10" fmla="*/ 3689 h 1061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1430" h="1061175">
                      <a:moveTo>
                        <a:pt x="310067" y="0"/>
                      </a:moveTo>
                      <a:lnTo>
                        <a:pt x="311596" y="14165"/>
                      </a:lnTo>
                      <a:cubicBezTo>
                        <a:pt x="345623" y="169464"/>
                        <a:pt x="492751" y="286285"/>
                        <a:pt x="669094" y="286285"/>
                      </a:cubicBezTo>
                      <a:cubicBezTo>
                        <a:pt x="845437" y="286285"/>
                        <a:pt x="992566" y="169464"/>
                        <a:pt x="1026593" y="14165"/>
                      </a:cubicBezTo>
                      <a:lnTo>
                        <a:pt x="1027407" y="6624"/>
                      </a:lnTo>
                      <a:lnTo>
                        <a:pt x="1082243" y="23646"/>
                      </a:lnTo>
                      <a:cubicBezTo>
                        <a:pt x="1205174" y="75641"/>
                        <a:pt x="1291430" y="197366"/>
                        <a:pt x="1291430" y="339236"/>
                      </a:cubicBezTo>
                      <a:lnTo>
                        <a:pt x="1291430" y="1061175"/>
                      </a:lnTo>
                      <a:lnTo>
                        <a:pt x="0" y="1061175"/>
                      </a:lnTo>
                      <a:lnTo>
                        <a:pt x="0" y="339236"/>
                      </a:lnTo>
                      <a:cubicBezTo>
                        <a:pt x="0" y="173720"/>
                        <a:pt x="117405" y="35626"/>
                        <a:pt x="273479" y="368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7635A7A0-8EED-139E-B9D4-3B7262561A84}"/>
                  </a:ext>
                </a:extLst>
              </p:cNvPr>
              <p:cNvGrpSpPr/>
              <p:nvPr/>
            </p:nvGrpSpPr>
            <p:grpSpPr>
              <a:xfrm>
                <a:off x="45176" y="4821677"/>
                <a:ext cx="928478" cy="464456"/>
                <a:chOff x="13498068" y="-1448494"/>
                <a:chExt cx="928478" cy="464456"/>
              </a:xfrm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697D9415-F7B9-7831-22B1-F62B01A24FB8}"/>
                    </a:ext>
                  </a:extLst>
                </p:cNvPr>
                <p:cNvSpPr/>
                <p:nvPr/>
              </p:nvSpPr>
              <p:spPr bwMode="auto">
                <a:xfrm>
                  <a:off x="13498068" y="-1448494"/>
                  <a:ext cx="376682" cy="37668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1E7EC06F-E5B9-6BDE-291A-16F47B34E4B6}"/>
                    </a:ext>
                  </a:extLst>
                </p:cNvPr>
                <p:cNvSpPr/>
                <p:nvPr/>
              </p:nvSpPr>
              <p:spPr bwMode="auto">
                <a:xfrm>
                  <a:off x="14049864" y="-1360718"/>
                  <a:ext cx="376682" cy="37668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A2194C68-D4DF-F3D4-B896-5EF2B39F0005}"/>
                    </a:ext>
                  </a:extLst>
                </p:cNvPr>
                <p:cNvSpPr/>
                <p:nvPr/>
              </p:nvSpPr>
              <p:spPr bwMode="auto">
                <a:xfrm>
                  <a:off x="13557951" y="-1371182"/>
                  <a:ext cx="232066" cy="232064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C7F2F820-BD59-425F-C594-2D1F8DDF4A90}"/>
                    </a:ext>
                  </a:extLst>
                </p:cNvPr>
                <p:cNvSpPr/>
                <p:nvPr/>
              </p:nvSpPr>
              <p:spPr bwMode="auto">
                <a:xfrm>
                  <a:off x="14109747" y="-1283406"/>
                  <a:ext cx="232066" cy="232064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64A545D-5DAA-039F-2395-764838D76B92}"/>
                </a:ext>
              </a:extLst>
            </p:cNvPr>
            <p:cNvGrpSpPr/>
            <p:nvPr/>
          </p:nvGrpSpPr>
          <p:grpSpPr>
            <a:xfrm>
              <a:off x="5166616" y="2072804"/>
              <a:ext cx="978932" cy="453059"/>
              <a:chOff x="5142931" y="2126775"/>
              <a:chExt cx="978932" cy="453059"/>
            </a:xfrm>
          </p:grpSpPr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128CBA5E-139C-E914-0708-94EF75211262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F3C11351-1593-E828-2CB2-64285E4824C0}"/>
                  </a:ext>
                </a:extLst>
              </p:cNvPr>
              <p:cNvSpPr/>
              <p:nvPr/>
            </p:nvSpPr>
            <p:spPr bwMode="auto">
              <a:xfrm rot="16862921" flipH="1">
                <a:off x="5405867" y="1863839"/>
                <a:ext cx="453059" cy="978932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00827 w 470166"/>
                  <a:gd name="connsiteY3" fmla="*/ 908809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46100 w 470166"/>
                  <a:gd name="connsiteY3" fmla="*/ 917648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46100 w 470166"/>
                  <a:gd name="connsiteY3" fmla="*/ 91764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33296 w 470166"/>
                  <a:gd name="connsiteY6" fmla="*/ 759414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0166" h="1015894">
                    <a:moveTo>
                      <a:pt x="470159" y="65032"/>
                    </a:moveTo>
                    <a:cubicBezTo>
                      <a:pt x="452671" y="140356"/>
                      <a:pt x="352483" y="343963"/>
                      <a:pt x="327039" y="457402"/>
                    </a:cubicBezTo>
                    <a:cubicBezTo>
                      <a:pt x="316422" y="585672"/>
                      <a:pt x="329291" y="674785"/>
                      <a:pt x="317498" y="745669"/>
                    </a:cubicBezTo>
                    <a:cubicBezTo>
                      <a:pt x="305705" y="816553"/>
                      <a:pt x="308007" y="830240"/>
                      <a:pt x="256280" y="882708"/>
                    </a:cubicBezTo>
                    <a:lnTo>
                      <a:pt x="274269" y="1015894"/>
                    </a:lnTo>
                    <a:cubicBezTo>
                      <a:pt x="193549" y="993453"/>
                      <a:pt x="78954" y="1030642"/>
                      <a:pt x="0" y="978783"/>
                    </a:cubicBezTo>
                    <a:cubicBezTo>
                      <a:pt x="39584" y="901671"/>
                      <a:pt x="7656" y="825555"/>
                      <a:pt x="33296" y="759414"/>
                    </a:cubicBezTo>
                    <a:cubicBezTo>
                      <a:pt x="24016" y="650942"/>
                      <a:pt x="25233" y="555692"/>
                      <a:pt x="49374" y="479942"/>
                    </a:cubicBezTo>
                    <a:cubicBezTo>
                      <a:pt x="73515" y="404192"/>
                      <a:pt x="115016" y="344454"/>
                      <a:pt x="178143" y="304913"/>
                    </a:cubicBezTo>
                    <a:lnTo>
                      <a:pt x="347563" y="38200"/>
                    </a:lnTo>
                    <a:cubicBezTo>
                      <a:pt x="361829" y="5851"/>
                      <a:pt x="399617" y="-8808"/>
                      <a:pt x="431966" y="5459"/>
                    </a:cubicBezTo>
                    <a:cubicBezTo>
                      <a:pt x="456228" y="16158"/>
                      <a:pt x="470539" y="40089"/>
                      <a:pt x="470159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CED7E0A0-F40E-02D3-211A-3EDDE125DB3E}"/>
                </a:ext>
              </a:extLst>
            </p:cNvPr>
            <p:cNvSpPr/>
            <p:nvPr/>
          </p:nvSpPr>
          <p:spPr bwMode="auto">
            <a:xfrm>
              <a:off x="5919910" y="2123974"/>
              <a:ext cx="1124217" cy="2095758"/>
            </a:xfrm>
            <a:custGeom>
              <a:avLst/>
              <a:gdLst>
                <a:gd name="connsiteX0" fmla="*/ 5677 w 1124217"/>
                <a:gd name="connsiteY0" fmla="*/ 0 h 2095758"/>
                <a:gd name="connsiteX1" fmla="*/ 1082042 w 1124217"/>
                <a:gd name="connsiteY1" fmla="*/ 828559 h 2095758"/>
                <a:gd name="connsiteX2" fmla="*/ 592881 w 1124217"/>
                <a:gd name="connsiteY2" fmla="*/ 2095758 h 2095758"/>
                <a:gd name="connsiteX3" fmla="*/ 508921 w 1124217"/>
                <a:gd name="connsiteY3" fmla="*/ 1962084 h 2095758"/>
                <a:gd name="connsiteX4" fmla="*/ 604360 w 1124217"/>
                <a:gd name="connsiteY4" fmla="*/ 1859316 h 2095758"/>
                <a:gd name="connsiteX5" fmla="*/ 464467 w 1124217"/>
                <a:gd name="connsiteY5" fmla="*/ 1891309 h 2095758"/>
                <a:gd name="connsiteX6" fmla="*/ 384066 w 1124217"/>
                <a:gd name="connsiteY6" fmla="*/ 1763302 h 2095758"/>
                <a:gd name="connsiteX7" fmla="*/ 704007 w 1124217"/>
                <a:gd name="connsiteY7" fmla="*/ 934478 h 2095758"/>
                <a:gd name="connsiteX8" fmla="*/ 0 w 1124217"/>
                <a:gd name="connsiteY8" fmla="*/ 392551 h 2095758"/>
                <a:gd name="connsiteX9" fmla="*/ 5677 w 1124217"/>
                <a:gd name="connsiteY9" fmla="*/ 0 h 2095758"/>
                <a:gd name="connsiteX0" fmla="*/ 5677 w 1124217"/>
                <a:gd name="connsiteY0" fmla="*/ 0 h 2095758"/>
                <a:gd name="connsiteX1" fmla="*/ 1082042 w 1124217"/>
                <a:gd name="connsiteY1" fmla="*/ 828559 h 2095758"/>
                <a:gd name="connsiteX2" fmla="*/ 592881 w 1124217"/>
                <a:gd name="connsiteY2" fmla="*/ 2095758 h 2095758"/>
                <a:gd name="connsiteX3" fmla="*/ 508921 w 1124217"/>
                <a:gd name="connsiteY3" fmla="*/ 1962084 h 2095758"/>
                <a:gd name="connsiteX4" fmla="*/ 604360 w 1124217"/>
                <a:gd name="connsiteY4" fmla="*/ 1859316 h 2095758"/>
                <a:gd name="connsiteX5" fmla="*/ 384066 w 1124217"/>
                <a:gd name="connsiteY5" fmla="*/ 1763302 h 2095758"/>
                <a:gd name="connsiteX6" fmla="*/ 704007 w 1124217"/>
                <a:gd name="connsiteY6" fmla="*/ 934478 h 2095758"/>
                <a:gd name="connsiteX7" fmla="*/ 0 w 1124217"/>
                <a:gd name="connsiteY7" fmla="*/ 392551 h 2095758"/>
                <a:gd name="connsiteX8" fmla="*/ 5677 w 1124217"/>
                <a:gd name="connsiteY8" fmla="*/ 0 h 2095758"/>
                <a:gd name="connsiteX0" fmla="*/ 5677 w 1124217"/>
                <a:gd name="connsiteY0" fmla="*/ 0 h 2095758"/>
                <a:gd name="connsiteX1" fmla="*/ 1082042 w 1124217"/>
                <a:gd name="connsiteY1" fmla="*/ 828559 h 2095758"/>
                <a:gd name="connsiteX2" fmla="*/ 592881 w 1124217"/>
                <a:gd name="connsiteY2" fmla="*/ 2095758 h 2095758"/>
                <a:gd name="connsiteX3" fmla="*/ 604360 w 1124217"/>
                <a:gd name="connsiteY3" fmla="*/ 1859316 h 2095758"/>
                <a:gd name="connsiteX4" fmla="*/ 384066 w 1124217"/>
                <a:gd name="connsiteY4" fmla="*/ 1763302 h 2095758"/>
                <a:gd name="connsiteX5" fmla="*/ 704007 w 1124217"/>
                <a:gd name="connsiteY5" fmla="*/ 934478 h 2095758"/>
                <a:gd name="connsiteX6" fmla="*/ 0 w 1124217"/>
                <a:gd name="connsiteY6" fmla="*/ 392551 h 2095758"/>
                <a:gd name="connsiteX7" fmla="*/ 5677 w 1124217"/>
                <a:gd name="connsiteY7" fmla="*/ 0 h 2095758"/>
                <a:gd name="connsiteX0" fmla="*/ 604360 w 1124217"/>
                <a:gd name="connsiteY0" fmla="*/ 1859316 h 2095758"/>
                <a:gd name="connsiteX1" fmla="*/ 384066 w 1124217"/>
                <a:gd name="connsiteY1" fmla="*/ 1763302 h 2095758"/>
                <a:gd name="connsiteX2" fmla="*/ 704007 w 1124217"/>
                <a:gd name="connsiteY2" fmla="*/ 934478 h 2095758"/>
                <a:gd name="connsiteX3" fmla="*/ 0 w 1124217"/>
                <a:gd name="connsiteY3" fmla="*/ 392551 h 2095758"/>
                <a:gd name="connsiteX4" fmla="*/ 5677 w 1124217"/>
                <a:gd name="connsiteY4" fmla="*/ 0 h 2095758"/>
                <a:gd name="connsiteX5" fmla="*/ 1082042 w 1124217"/>
                <a:gd name="connsiteY5" fmla="*/ 828559 h 2095758"/>
                <a:gd name="connsiteX6" fmla="*/ 592881 w 1124217"/>
                <a:gd name="connsiteY6" fmla="*/ 2095758 h 2095758"/>
                <a:gd name="connsiteX7" fmla="*/ 695800 w 1124217"/>
                <a:gd name="connsiteY7" fmla="*/ 1950756 h 2095758"/>
                <a:gd name="connsiteX0" fmla="*/ 384066 w 1124217"/>
                <a:gd name="connsiteY0" fmla="*/ 1763302 h 2095758"/>
                <a:gd name="connsiteX1" fmla="*/ 704007 w 1124217"/>
                <a:gd name="connsiteY1" fmla="*/ 934478 h 2095758"/>
                <a:gd name="connsiteX2" fmla="*/ 0 w 1124217"/>
                <a:gd name="connsiteY2" fmla="*/ 392551 h 2095758"/>
                <a:gd name="connsiteX3" fmla="*/ 5677 w 1124217"/>
                <a:gd name="connsiteY3" fmla="*/ 0 h 2095758"/>
                <a:gd name="connsiteX4" fmla="*/ 1082042 w 1124217"/>
                <a:gd name="connsiteY4" fmla="*/ 828559 h 2095758"/>
                <a:gd name="connsiteX5" fmla="*/ 592881 w 1124217"/>
                <a:gd name="connsiteY5" fmla="*/ 2095758 h 2095758"/>
                <a:gd name="connsiteX6" fmla="*/ 695800 w 1124217"/>
                <a:gd name="connsiteY6" fmla="*/ 1950756 h 2095758"/>
                <a:gd name="connsiteX0" fmla="*/ 384066 w 1124217"/>
                <a:gd name="connsiteY0" fmla="*/ 1763302 h 2095758"/>
                <a:gd name="connsiteX1" fmla="*/ 704007 w 1124217"/>
                <a:gd name="connsiteY1" fmla="*/ 934478 h 2095758"/>
                <a:gd name="connsiteX2" fmla="*/ 0 w 1124217"/>
                <a:gd name="connsiteY2" fmla="*/ 392551 h 2095758"/>
                <a:gd name="connsiteX3" fmla="*/ 5677 w 1124217"/>
                <a:gd name="connsiteY3" fmla="*/ 0 h 2095758"/>
                <a:gd name="connsiteX4" fmla="*/ 1082042 w 1124217"/>
                <a:gd name="connsiteY4" fmla="*/ 828559 h 2095758"/>
                <a:gd name="connsiteX5" fmla="*/ 592881 w 1124217"/>
                <a:gd name="connsiteY5" fmla="*/ 2095758 h 209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4217" h="2095758">
                  <a:moveTo>
                    <a:pt x="384066" y="1763302"/>
                  </a:moveTo>
                  <a:cubicBezTo>
                    <a:pt x="662532" y="1588398"/>
                    <a:pt x="792726" y="1251122"/>
                    <a:pt x="704007" y="934478"/>
                  </a:cubicBezTo>
                  <a:cubicBezTo>
                    <a:pt x="615287" y="617834"/>
                    <a:pt x="328803" y="397306"/>
                    <a:pt x="0" y="392551"/>
                  </a:cubicBezTo>
                  <a:cubicBezTo>
                    <a:pt x="1892" y="261701"/>
                    <a:pt x="3785" y="130850"/>
                    <a:pt x="5677" y="0"/>
                  </a:cubicBezTo>
                  <a:cubicBezTo>
                    <a:pt x="508389" y="7270"/>
                    <a:pt x="946398" y="344438"/>
                    <a:pt x="1082042" y="828559"/>
                  </a:cubicBezTo>
                  <a:cubicBezTo>
                    <a:pt x="1217686" y="1312680"/>
                    <a:pt x="1018631" y="1828345"/>
                    <a:pt x="592881" y="2095758"/>
                  </a:cubicBez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529F0FA6-6360-7498-31E8-96D039A27538}"/>
                </a:ext>
              </a:extLst>
            </p:cNvPr>
            <p:cNvGrpSpPr/>
            <p:nvPr/>
          </p:nvGrpSpPr>
          <p:grpSpPr>
            <a:xfrm rot="17100000" flipH="1">
              <a:off x="4428797" y="2586807"/>
              <a:ext cx="875743" cy="467400"/>
              <a:chOff x="5145261" y="2102682"/>
              <a:chExt cx="875743" cy="467400"/>
            </a:xfrm>
          </p:grpSpPr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14667893-F058-3054-28F8-13FDEEDE44B5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8A88705-1727-1A16-FF85-DA4171DDAB71}"/>
                  </a:ext>
                </a:extLst>
              </p:cNvPr>
              <p:cNvSpPr/>
              <p:nvPr/>
            </p:nvSpPr>
            <p:spPr bwMode="auto">
              <a:xfrm rot="16862921" flipH="1">
                <a:off x="5349433" y="1898510"/>
                <a:ext cx="467400" cy="875743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85042 w 485049"/>
                  <a:gd name="connsiteY0" fmla="*/ 65032 h 1044828"/>
                  <a:gd name="connsiteX1" fmla="*/ 341922 w 485049"/>
                  <a:gd name="connsiteY1" fmla="*/ 457402 h 1044828"/>
                  <a:gd name="connsiteX2" fmla="*/ 332381 w 485049"/>
                  <a:gd name="connsiteY2" fmla="*/ 745669 h 1044828"/>
                  <a:gd name="connsiteX3" fmla="*/ 215710 w 485049"/>
                  <a:gd name="connsiteY3" fmla="*/ 908809 h 1044828"/>
                  <a:gd name="connsiteX4" fmla="*/ 179432 w 485049"/>
                  <a:gd name="connsiteY4" fmla="*/ 1044828 h 1044828"/>
                  <a:gd name="connsiteX5" fmla="*/ 0 w 485049"/>
                  <a:gd name="connsiteY5" fmla="*/ 861749 h 1044828"/>
                  <a:gd name="connsiteX6" fmla="*/ 33196 w 485049"/>
                  <a:gd name="connsiteY6" fmla="*/ 732989 h 1044828"/>
                  <a:gd name="connsiteX7" fmla="*/ 64257 w 485049"/>
                  <a:gd name="connsiteY7" fmla="*/ 479942 h 1044828"/>
                  <a:gd name="connsiteX8" fmla="*/ 193026 w 485049"/>
                  <a:gd name="connsiteY8" fmla="*/ 304913 h 1044828"/>
                  <a:gd name="connsiteX9" fmla="*/ 362446 w 485049"/>
                  <a:gd name="connsiteY9" fmla="*/ 38200 h 1044828"/>
                  <a:gd name="connsiteX10" fmla="*/ 446849 w 485049"/>
                  <a:gd name="connsiteY10" fmla="*/ 5459 h 1044828"/>
                  <a:gd name="connsiteX11" fmla="*/ 485042 w 485049"/>
                  <a:gd name="connsiteY11" fmla="*/ 65032 h 1044828"/>
                  <a:gd name="connsiteX0" fmla="*/ 485042 w 485049"/>
                  <a:gd name="connsiteY0" fmla="*/ 65032 h 908809"/>
                  <a:gd name="connsiteX1" fmla="*/ 341922 w 485049"/>
                  <a:gd name="connsiteY1" fmla="*/ 457402 h 908809"/>
                  <a:gd name="connsiteX2" fmla="*/ 332381 w 485049"/>
                  <a:gd name="connsiteY2" fmla="*/ 745669 h 908809"/>
                  <a:gd name="connsiteX3" fmla="*/ 215710 w 485049"/>
                  <a:gd name="connsiteY3" fmla="*/ 908809 h 908809"/>
                  <a:gd name="connsiteX4" fmla="*/ 0 w 485049"/>
                  <a:gd name="connsiteY4" fmla="*/ 861749 h 908809"/>
                  <a:gd name="connsiteX5" fmla="*/ 33196 w 485049"/>
                  <a:gd name="connsiteY5" fmla="*/ 732989 h 908809"/>
                  <a:gd name="connsiteX6" fmla="*/ 64257 w 485049"/>
                  <a:gd name="connsiteY6" fmla="*/ 479942 h 908809"/>
                  <a:gd name="connsiteX7" fmla="*/ 193026 w 485049"/>
                  <a:gd name="connsiteY7" fmla="*/ 304913 h 908809"/>
                  <a:gd name="connsiteX8" fmla="*/ 362446 w 485049"/>
                  <a:gd name="connsiteY8" fmla="*/ 38200 h 908809"/>
                  <a:gd name="connsiteX9" fmla="*/ 446849 w 485049"/>
                  <a:gd name="connsiteY9" fmla="*/ 5459 h 908809"/>
                  <a:gd name="connsiteX10" fmla="*/ 485042 w 485049"/>
                  <a:gd name="connsiteY10" fmla="*/ 65032 h 908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5049" h="908809">
                    <a:moveTo>
                      <a:pt x="485042" y="65032"/>
                    </a:moveTo>
                    <a:cubicBezTo>
                      <a:pt x="467554" y="140356"/>
                      <a:pt x="367366" y="343963"/>
                      <a:pt x="341922" y="457402"/>
                    </a:cubicBezTo>
                    <a:cubicBezTo>
                      <a:pt x="331305" y="585672"/>
                      <a:pt x="353416" y="670435"/>
                      <a:pt x="332381" y="745669"/>
                    </a:cubicBezTo>
                    <a:cubicBezTo>
                      <a:pt x="311346" y="820904"/>
                      <a:pt x="267437" y="856341"/>
                      <a:pt x="215710" y="908809"/>
                    </a:cubicBezTo>
                    <a:lnTo>
                      <a:pt x="0" y="861749"/>
                    </a:lnTo>
                    <a:cubicBezTo>
                      <a:pt x="39584" y="784637"/>
                      <a:pt x="7556" y="799130"/>
                      <a:pt x="33196" y="732989"/>
                    </a:cubicBezTo>
                    <a:cubicBezTo>
                      <a:pt x="23916" y="624517"/>
                      <a:pt x="37619" y="551288"/>
                      <a:pt x="64257" y="479942"/>
                    </a:cubicBezTo>
                    <a:cubicBezTo>
                      <a:pt x="90895" y="408596"/>
                      <a:pt x="129899" y="344454"/>
                      <a:pt x="193026" y="304913"/>
                    </a:cubicBezTo>
                    <a:lnTo>
                      <a:pt x="362446" y="38200"/>
                    </a:lnTo>
                    <a:cubicBezTo>
                      <a:pt x="376712" y="5851"/>
                      <a:pt x="414500" y="-8808"/>
                      <a:pt x="446849" y="5459"/>
                    </a:cubicBezTo>
                    <a:cubicBezTo>
                      <a:pt x="471111" y="16158"/>
                      <a:pt x="485422" y="40089"/>
                      <a:pt x="485042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" name="アーチ 50">
              <a:extLst>
                <a:ext uri="{FF2B5EF4-FFF2-40B4-BE49-F238E27FC236}">
                  <a16:creationId xmlns:a16="http://schemas.microsoft.com/office/drawing/2014/main" id="{EDA4E06E-5E53-B902-CD5C-C742CC0F39A5}"/>
                </a:ext>
              </a:extLst>
            </p:cNvPr>
            <p:cNvSpPr/>
            <p:nvPr/>
          </p:nvSpPr>
          <p:spPr bwMode="auto">
            <a:xfrm rot="11527542">
              <a:off x="4480191" y="3103755"/>
              <a:ext cx="1008268" cy="1115323"/>
            </a:xfrm>
            <a:custGeom>
              <a:avLst/>
              <a:gdLst>
                <a:gd name="connsiteX0" fmla="*/ 1198497 w 2165463"/>
                <a:gd name="connsiteY0" fmla="*/ 6207 h 2165463"/>
                <a:gd name="connsiteX1" fmla="*/ 2164768 w 2165463"/>
                <a:gd name="connsiteY1" fmla="*/ 1121530 h 2165463"/>
                <a:gd name="connsiteX2" fmla="*/ 1778827 w 2165463"/>
                <a:gd name="connsiteY2" fmla="*/ 1107691 h 2165463"/>
                <a:gd name="connsiteX3" fmla="*/ 1157206 w 2165463"/>
                <a:gd name="connsiteY3" fmla="*/ 390182 h 2165463"/>
                <a:gd name="connsiteX4" fmla="*/ 1198497 w 2165463"/>
                <a:gd name="connsiteY4" fmla="*/ 6207 h 2165463"/>
                <a:gd name="connsiteX0" fmla="*/ 105394 w 1072371"/>
                <a:gd name="connsiteY0" fmla="*/ 0 h 1115323"/>
                <a:gd name="connsiteX1" fmla="*/ 1071665 w 1072371"/>
                <a:gd name="connsiteY1" fmla="*/ 1115323 h 1115323"/>
                <a:gd name="connsiteX2" fmla="*/ 685724 w 1072371"/>
                <a:gd name="connsiteY2" fmla="*/ 1101484 h 1115323"/>
                <a:gd name="connsiteX3" fmla="*/ 64103 w 1072371"/>
                <a:gd name="connsiteY3" fmla="*/ 383975 h 1115323"/>
                <a:gd name="connsiteX4" fmla="*/ 289 w 1072371"/>
                <a:gd name="connsiteY4" fmla="*/ 183480 h 1115323"/>
                <a:gd name="connsiteX5" fmla="*/ 105394 w 1072371"/>
                <a:gd name="connsiteY5" fmla="*/ 0 h 1115323"/>
                <a:gd name="connsiteX0" fmla="*/ 0 w 1072082"/>
                <a:gd name="connsiteY0" fmla="*/ 183480 h 1115323"/>
                <a:gd name="connsiteX1" fmla="*/ 105105 w 1072082"/>
                <a:gd name="connsiteY1" fmla="*/ 0 h 1115323"/>
                <a:gd name="connsiteX2" fmla="*/ 1071376 w 1072082"/>
                <a:gd name="connsiteY2" fmla="*/ 1115323 h 1115323"/>
                <a:gd name="connsiteX3" fmla="*/ 685435 w 1072082"/>
                <a:gd name="connsiteY3" fmla="*/ 1101484 h 1115323"/>
                <a:gd name="connsiteX4" fmla="*/ 63814 w 1072082"/>
                <a:gd name="connsiteY4" fmla="*/ 383975 h 1115323"/>
                <a:gd name="connsiteX5" fmla="*/ 91440 w 1072082"/>
                <a:gd name="connsiteY5" fmla="*/ 274920 h 1115323"/>
                <a:gd name="connsiteX0" fmla="*/ 0 w 1072082"/>
                <a:gd name="connsiteY0" fmla="*/ 183480 h 1115323"/>
                <a:gd name="connsiteX1" fmla="*/ 105105 w 1072082"/>
                <a:gd name="connsiteY1" fmla="*/ 0 h 1115323"/>
                <a:gd name="connsiteX2" fmla="*/ 1071376 w 1072082"/>
                <a:gd name="connsiteY2" fmla="*/ 1115323 h 1115323"/>
                <a:gd name="connsiteX3" fmla="*/ 685435 w 1072082"/>
                <a:gd name="connsiteY3" fmla="*/ 1101484 h 1115323"/>
                <a:gd name="connsiteX4" fmla="*/ 63814 w 1072082"/>
                <a:gd name="connsiteY4" fmla="*/ 383975 h 1115323"/>
                <a:gd name="connsiteX0" fmla="*/ 41291 w 1008268"/>
                <a:gd name="connsiteY0" fmla="*/ 0 h 1115323"/>
                <a:gd name="connsiteX1" fmla="*/ 1007562 w 1008268"/>
                <a:gd name="connsiteY1" fmla="*/ 1115323 h 1115323"/>
                <a:gd name="connsiteX2" fmla="*/ 621621 w 1008268"/>
                <a:gd name="connsiteY2" fmla="*/ 1101484 h 1115323"/>
                <a:gd name="connsiteX3" fmla="*/ 0 w 1008268"/>
                <a:gd name="connsiteY3" fmla="*/ 383975 h 1115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8268" h="1115323">
                  <a:moveTo>
                    <a:pt x="41291" y="0"/>
                  </a:moveTo>
                  <a:cubicBezTo>
                    <a:pt x="606088" y="60736"/>
                    <a:pt x="1027917" y="547635"/>
                    <a:pt x="1007562" y="1115323"/>
                  </a:cubicBezTo>
                  <a:lnTo>
                    <a:pt x="621621" y="1101484"/>
                  </a:lnTo>
                  <a:cubicBezTo>
                    <a:pt x="634716" y="736279"/>
                    <a:pt x="363344" y="423047"/>
                    <a:pt x="0" y="383975"/>
                  </a:cubicBez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621E448A-5D6F-5EA0-2D19-7E7E12C32605}"/>
              </a:ext>
            </a:extLst>
          </p:cNvPr>
          <p:cNvGrpSpPr/>
          <p:nvPr/>
        </p:nvGrpSpPr>
        <p:grpSpPr>
          <a:xfrm flipH="1">
            <a:off x="918759" y="5802510"/>
            <a:ext cx="2392496" cy="2659898"/>
            <a:chOff x="834762" y="2045346"/>
            <a:chExt cx="2576658" cy="2864645"/>
          </a:xfrm>
        </p:grpSpPr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1B2741B4-71C8-4A5E-BFD7-C8DFB3072030}"/>
                </a:ext>
              </a:extLst>
            </p:cNvPr>
            <p:cNvSpPr/>
            <p:nvPr/>
          </p:nvSpPr>
          <p:spPr bwMode="auto">
            <a:xfrm>
              <a:off x="1617933" y="3689864"/>
              <a:ext cx="1291430" cy="1220126"/>
            </a:xfrm>
            <a:custGeom>
              <a:avLst/>
              <a:gdLst>
                <a:gd name="connsiteX0" fmla="*/ 543018 w 1291430"/>
                <a:gd name="connsiteY0" fmla="*/ 0 h 1220126"/>
                <a:gd name="connsiteX1" fmla="*/ 759190 w 1291430"/>
                <a:gd name="connsiteY1" fmla="*/ 0 h 1220126"/>
                <a:gd name="connsiteX2" fmla="*/ 802173 w 1291430"/>
                <a:gd name="connsiteY2" fmla="*/ 154799 h 1220126"/>
                <a:gd name="connsiteX3" fmla="*/ 999276 w 1291430"/>
                <a:gd name="connsiteY3" fmla="*/ 154799 h 1220126"/>
                <a:gd name="connsiteX4" fmla="*/ 1038873 w 1291430"/>
                <a:gd name="connsiteY4" fmla="*/ 161996 h 1220126"/>
                <a:gd name="connsiteX5" fmla="*/ 1062936 w 1291430"/>
                <a:gd name="connsiteY5" fmla="*/ 176604 h 1220126"/>
                <a:gd name="connsiteX6" fmla="*/ 1082243 w 1291430"/>
                <a:gd name="connsiteY6" fmla="*/ 182597 h 1220126"/>
                <a:gd name="connsiteX7" fmla="*/ 1291430 w 1291430"/>
                <a:gd name="connsiteY7" fmla="*/ 498187 h 1220126"/>
                <a:gd name="connsiteX8" fmla="*/ 1291430 w 1291430"/>
                <a:gd name="connsiteY8" fmla="*/ 1220126 h 1220126"/>
                <a:gd name="connsiteX9" fmla="*/ 0 w 1291430"/>
                <a:gd name="connsiteY9" fmla="*/ 1220126 h 1220126"/>
                <a:gd name="connsiteX10" fmla="*/ 0 w 1291430"/>
                <a:gd name="connsiteY10" fmla="*/ 498187 h 1220126"/>
                <a:gd name="connsiteX11" fmla="*/ 216918 w 1291430"/>
                <a:gd name="connsiteY11" fmla="*/ 179439 h 1220126"/>
                <a:gd name="connsiteX12" fmla="*/ 253686 w 1291430"/>
                <a:gd name="connsiteY12" fmla="*/ 168519 h 1220126"/>
                <a:gd name="connsiteX13" fmla="*/ 264430 w 1291430"/>
                <a:gd name="connsiteY13" fmla="*/ 161996 h 1220126"/>
                <a:gd name="connsiteX14" fmla="*/ 304027 w 1291430"/>
                <a:gd name="connsiteY14" fmla="*/ 154799 h 1220126"/>
                <a:gd name="connsiteX15" fmla="*/ 500036 w 1291430"/>
                <a:gd name="connsiteY15" fmla="*/ 154799 h 122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1430" h="1220126">
                  <a:moveTo>
                    <a:pt x="543018" y="0"/>
                  </a:moveTo>
                  <a:lnTo>
                    <a:pt x="759190" y="0"/>
                  </a:lnTo>
                  <a:lnTo>
                    <a:pt x="802173" y="154799"/>
                  </a:lnTo>
                  <a:lnTo>
                    <a:pt x="999276" y="154799"/>
                  </a:lnTo>
                  <a:cubicBezTo>
                    <a:pt x="1013322" y="154799"/>
                    <a:pt x="1026702" y="157362"/>
                    <a:pt x="1038873" y="161996"/>
                  </a:cubicBezTo>
                  <a:lnTo>
                    <a:pt x="1062936" y="176604"/>
                  </a:lnTo>
                  <a:lnTo>
                    <a:pt x="1082243" y="182597"/>
                  </a:lnTo>
                  <a:cubicBezTo>
                    <a:pt x="1205174" y="234592"/>
                    <a:pt x="1291430" y="356317"/>
                    <a:pt x="1291430" y="498187"/>
                  </a:cubicBezTo>
                  <a:lnTo>
                    <a:pt x="1291430" y="1220126"/>
                  </a:lnTo>
                  <a:lnTo>
                    <a:pt x="0" y="1220126"/>
                  </a:lnTo>
                  <a:lnTo>
                    <a:pt x="0" y="498187"/>
                  </a:lnTo>
                  <a:cubicBezTo>
                    <a:pt x="0" y="353361"/>
                    <a:pt x="89888" y="229529"/>
                    <a:pt x="216918" y="179439"/>
                  </a:cubicBezTo>
                  <a:lnTo>
                    <a:pt x="253686" y="168519"/>
                  </a:lnTo>
                  <a:lnTo>
                    <a:pt x="264430" y="161996"/>
                  </a:lnTo>
                  <a:cubicBezTo>
                    <a:pt x="276601" y="157362"/>
                    <a:pt x="289982" y="154799"/>
                    <a:pt x="304027" y="154799"/>
                  </a:cubicBezTo>
                  <a:lnTo>
                    <a:pt x="500036" y="154799"/>
                  </a:lnTo>
                  <a:close/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608C3C66-3767-0FED-7D0E-1D4D7D382745}"/>
                </a:ext>
              </a:extLst>
            </p:cNvPr>
            <p:cNvSpPr/>
            <p:nvPr/>
          </p:nvSpPr>
          <p:spPr bwMode="auto">
            <a:xfrm>
              <a:off x="1590324" y="2392774"/>
              <a:ext cx="133702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7357D24-FBBF-824A-2BF7-B4AAAEB7ACED}"/>
                </a:ext>
              </a:extLst>
            </p:cNvPr>
            <p:cNvGrpSpPr/>
            <p:nvPr/>
          </p:nvGrpSpPr>
          <p:grpSpPr>
            <a:xfrm rot="17100000" flipH="1">
              <a:off x="783897" y="2586807"/>
              <a:ext cx="875743" cy="467400"/>
              <a:chOff x="5145261" y="2102682"/>
              <a:chExt cx="875743" cy="467400"/>
            </a:xfrm>
          </p:grpSpPr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1F5A27E7-DF05-5B31-530F-3A76195904F1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4C12FF5A-FE9E-1968-0FBF-04C3906674B6}"/>
                  </a:ext>
                </a:extLst>
              </p:cNvPr>
              <p:cNvSpPr/>
              <p:nvPr/>
            </p:nvSpPr>
            <p:spPr bwMode="auto">
              <a:xfrm rot="16862921" flipH="1">
                <a:off x="5349433" y="1898510"/>
                <a:ext cx="467400" cy="875743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85042 w 485049"/>
                  <a:gd name="connsiteY0" fmla="*/ 65032 h 1044828"/>
                  <a:gd name="connsiteX1" fmla="*/ 341922 w 485049"/>
                  <a:gd name="connsiteY1" fmla="*/ 457402 h 1044828"/>
                  <a:gd name="connsiteX2" fmla="*/ 332381 w 485049"/>
                  <a:gd name="connsiteY2" fmla="*/ 745669 h 1044828"/>
                  <a:gd name="connsiteX3" fmla="*/ 215710 w 485049"/>
                  <a:gd name="connsiteY3" fmla="*/ 908809 h 1044828"/>
                  <a:gd name="connsiteX4" fmla="*/ 179432 w 485049"/>
                  <a:gd name="connsiteY4" fmla="*/ 1044828 h 1044828"/>
                  <a:gd name="connsiteX5" fmla="*/ 0 w 485049"/>
                  <a:gd name="connsiteY5" fmla="*/ 861749 h 1044828"/>
                  <a:gd name="connsiteX6" fmla="*/ 33196 w 485049"/>
                  <a:gd name="connsiteY6" fmla="*/ 732989 h 1044828"/>
                  <a:gd name="connsiteX7" fmla="*/ 64257 w 485049"/>
                  <a:gd name="connsiteY7" fmla="*/ 479942 h 1044828"/>
                  <a:gd name="connsiteX8" fmla="*/ 193026 w 485049"/>
                  <a:gd name="connsiteY8" fmla="*/ 304913 h 1044828"/>
                  <a:gd name="connsiteX9" fmla="*/ 362446 w 485049"/>
                  <a:gd name="connsiteY9" fmla="*/ 38200 h 1044828"/>
                  <a:gd name="connsiteX10" fmla="*/ 446849 w 485049"/>
                  <a:gd name="connsiteY10" fmla="*/ 5459 h 1044828"/>
                  <a:gd name="connsiteX11" fmla="*/ 485042 w 485049"/>
                  <a:gd name="connsiteY11" fmla="*/ 65032 h 1044828"/>
                  <a:gd name="connsiteX0" fmla="*/ 485042 w 485049"/>
                  <a:gd name="connsiteY0" fmla="*/ 65032 h 908809"/>
                  <a:gd name="connsiteX1" fmla="*/ 341922 w 485049"/>
                  <a:gd name="connsiteY1" fmla="*/ 457402 h 908809"/>
                  <a:gd name="connsiteX2" fmla="*/ 332381 w 485049"/>
                  <a:gd name="connsiteY2" fmla="*/ 745669 h 908809"/>
                  <a:gd name="connsiteX3" fmla="*/ 215710 w 485049"/>
                  <a:gd name="connsiteY3" fmla="*/ 908809 h 908809"/>
                  <a:gd name="connsiteX4" fmla="*/ 0 w 485049"/>
                  <a:gd name="connsiteY4" fmla="*/ 861749 h 908809"/>
                  <a:gd name="connsiteX5" fmla="*/ 33196 w 485049"/>
                  <a:gd name="connsiteY5" fmla="*/ 732989 h 908809"/>
                  <a:gd name="connsiteX6" fmla="*/ 64257 w 485049"/>
                  <a:gd name="connsiteY6" fmla="*/ 479942 h 908809"/>
                  <a:gd name="connsiteX7" fmla="*/ 193026 w 485049"/>
                  <a:gd name="connsiteY7" fmla="*/ 304913 h 908809"/>
                  <a:gd name="connsiteX8" fmla="*/ 362446 w 485049"/>
                  <a:gd name="connsiteY8" fmla="*/ 38200 h 908809"/>
                  <a:gd name="connsiteX9" fmla="*/ 446849 w 485049"/>
                  <a:gd name="connsiteY9" fmla="*/ 5459 h 908809"/>
                  <a:gd name="connsiteX10" fmla="*/ 485042 w 485049"/>
                  <a:gd name="connsiteY10" fmla="*/ 65032 h 908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5049" h="908809">
                    <a:moveTo>
                      <a:pt x="485042" y="65032"/>
                    </a:moveTo>
                    <a:cubicBezTo>
                      <a:pt x="467554" y="140356"/>
                      <a:pt x="367366" y="343963"/>
                      <a:pt x="341922" y="457402"/>
                    </a:cubicBezTo>
                    <a:cubicBezTo>
                      <a:pt x="331305" y="585672"/>
                      <a:pt x="353416" y="670435"/>
                      <a:pt x="332381" y="745669"/>
                    </a:cubicBezTo>
                    <a:cubicBezTo>
                      <a:pt x="311346" y="820904"/>
                      <a:pt x="267437" y="856341"/>
                      <a:pt x="215710" y="908809"/>
                    </a:cubicBezTo>
                    <a:lnTo>
                      <a:pt x="0" y="861749"/>
                    </a:lnTo>
                    <a:cubicBezTo>
                      <a:pt x="39584" y="784637"/>
                      <a:pt x="7556" y="799130"/>
                      <a:pt x="33196" y="732989"/>
                    </a:cubicBezTo>
                    <a:cubicBezTo>
                      <a:pt x="23916" y="624517"/>
                      <a:pt x="37619" y="551288"/>
                      <a:pt x="64257" y="479942"/>
                    </a:cubicBezTo>
                    <a:cubicBezTo>
                      <a:pt x="90895" y="408596"/>
                      <a:pt x="129899" y="344454"/>
                      <a:pt x="193026" y="304913"/>
                    </a:cubicBezTo>
                    <a:lnTo>
                      <a:pt x="362446" y="38200"/>
                    </a:lnTo>
                    <a:cubicBezTo>
                      <a:pt x="376712" y="5851"/>
                      <a:pt x="414500" y="-8808"/>
                      <a:pt x="446849" y="5459"/>
                    </a:cubicBezTo>
                    <a:cubicBezTo>
                      <a:pt x="471111" y="16158"/>
                      <a:pt x="485422" y="40089"/>
                      <a:pt x="485042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C121BAF-2516-76D3-E244-D4EFA706A776}"/>
                </a:ext>
              </a:extLst>
            </p:cNvPr>
            <p:cNvSpPr/>
            <p:nvPr/>
          </p:nvSpPr>
          <p:spPr bwMode="auto">
            <a:xfrm rot="11527542">
              <a:off x="834762" y="3117345"/>
              <a:ext cx="1007353" cy="1101677"/>
            </a:xfrm>
            <a:custGeom>
              <a:avLst/>
              <a:gdLst>
                <a:gd name="connsiteX0" fmla="*/ 1007353 w 1007353"/>
                <a:gd name="connsiteY0" fmla="*/ 1098242 h 1101677"/>
                <a:gd name="connsiteX1" fmla="*/ 945564 w 1007353"/>
                <a:gd name="connsiteY1" fmla="*/ 1007936 h 1101677"/>
                <a:gd name="connsiteX2" fmla="*/ 894274 w 1007353"/>
                <a:gd name="connsiteY2" fmla="*/ 1089647 h 1101677"/>
                <a:gd name="connsiteX3" fmla="*/ 853228 w 1007353"/>
                <a:gd name="connsiteY3" fmla="*/ 1029656 h 1101677"/>
                <a:gd name="connsiteX4" fmla="*/ 814583 w 1007353"/>
                <a:gd name="connsiteY4" fmla="*/ 1091221 h 1101677"/>
                <a:gd name="connsiteX5" fmla="*/ 760105 w 1007353"/>
                <a:gd name="connsiteY5" fmla="*/ 1011600 h 1101677"/>
                <a:gd name="connsiteX6" fmla="*/ 707761 w 1007353"/>
                <a:gd name="connsiteY6" fmla="*/ 1094989 h 1101677"/>
                <a:gd name="connsiteX7" fmla="*/ 667834 w 1007353"/>
                <a:gd name="connsiteY7" fmla="*/ 1036635 h 1101677"/>
                <a:gd name="connsiteX8" fmla="*/ 627006 w 1007353"/>
                <a:gd name="connsiteY8" fmla="*/ 1101677 h 1101677"/>
                <a:gd name="connsiteX9" fmla="*/ 621621 w 1007353"/>
                <a:gd name="connsiteY9" fmla="*/ 1101484 h 1101677"/>
                <a:gd name="connsiteX10" fmla="*/ 0 w 1007353"/>
                <a:gd name="connsiteY10" fmla="*/ 383975 h 1101677"/>
                <a:gd name="connsiteX11" fmla="*/ 41291 w 1007353"/>
                <a:gd name="connsiteY11" fmla="*/ 0 h 1101677"/>
                <a:gd name="connsiteX12" fmla="*/ 1006270 w 1007353"/>
                <a:gd name="connsiteY12" fmla="*/ 1009913 h 1101677"/>
                <a:gd name="connsiteX0" fmla="*/ 1100366 w 1100366"/>
                <a:gd name="connsiteY0" fmla="*/ 1098242 h 1101677"/>
                <a:gd name="connsiteX1" fmla="*/ 1038577 w 1100366"/>
                <a:gd name="connsiteY1" fmla="*/ 1007936 h 1101677"/>
                <a:gd name="connsiteX2" fmla="*/ 987287 w 1100366"/>
                <a:gd name="connsiteY2" fmla="*/ 1089647 h 1101677"/>
                <a:gd name="connsiteX3" fmla="*/ 946241 w 1100366"/>
                <a:gd name="connsiteY3" fmla="*/ 1029656 h 1101677"/>
                <a:gd name="connsiteX4" fmla="*/ 907596 w 1100366"/>
                <a:gd name="connsiteY4" fmla="*/ 1091221 h 1101677"/>
                <a:gd name="connsiteX5" fmla="*/ 853118 w 1100366"/>
                <a:gd name="connsiteY5" fmla="*/ 1011600 h 1101677"/>
                <a:gd name="connsiteX6" fmla="*/ 800774 w 1100366"/>
                <a:gd name="connsiteY6" fmla="*/ 1094989 h 1101677"/>
                <a:gd name="connsiteX7" fmla="*/ 760847 w 1100366"/>
                <a:gd name="connsiteY7" fmla="*/ 1036635 h 1101677"/>
                <a:gd name="connsiteX8" fmla="*/ 720019 w 1100366"/>
                <a:gd name="connsiteY8" fmla="*/ 1101677 h 1101677"/>
                <a:gd name="connsiteX9" fmla="*/ 714634 w 1100366"/>
                <a:gd name="connsiteY9" fmla="*/ 1101484 h 1101677"/>
                <a:gd name="connsiteX10" fmla="*/ 93013 w 1100366"/>
                <a:gd name="connsiteY10" fmla="*/ 383975 h 1101677"/>
                <a:gd name="connsiteX11" fmla="*/ 366 w 1100366"/>
                <a:gd name="connsiteY11" fmla="*/ 170190 h 1101677"/>
                <a:gd name="connsiteX12" fmla="*/ 134304 w 1100366"/>
                <a:gd name="connsiteY12" fmla="*/ 0 h 1101677"/>
                <a:gd name="connsiteX13" fmla="*/ 1099283 w 1100366"/>
                <a:gd name="connsiteY13" fmla="*/ 1009913 h 1101677"/>
                <a:gd name="connsiteX14" fmla="*/ 1100366 w 1100366"/>
                <a:gd name="connsiteY14" fmla="*/ 1098242 h 1101677"/>
                <a:gd name="connsiteX0" fmla="*/ 0 w 1100000"/>
                <a:gd name="connsiteY0" fmla="*/ 170190 h 1101677"/>
                <a:gd name="connsiteX1" fmla="*/ 133938 w 1100000"/>
                <a:gd name="connsiteY1" fmla="*/ 0 h 1101677"/>
                <a:gd name="connsiteX2" fmla="*/ 1098917 w 1100000"/>
                <a:gd name="connsiteY2" fmla="*/ 1009913 h 1101677"/>
                <a:gd name="connsiteX3" fmla="*/ 1100000 w 1100000"/>
                <a:gd name="connsiteY3" fmla="*/ 1098242 h 1101677"/>
                <a:gd name="connsiteX4" fmla="*/ 1038211 w 1100000"/>
                <a:gd name="connsiteY4" fmla="*/ 1007936 h 1101677"/>
                <a:gd name="connsiteX5" fmla="*/ 986921 w 1100000"/>
                <a:gd name="connsiteY5" fmla="*/ 1089647 h 1101677"/>
                <a:gd name="connsiteX6" fmla="*/ 945875 w 1100000"/>
                <a:gd name="connsiteY6" fmla="*/ 1029656 h 1101677"/>
                <a:gd name="connsiteX7" fmla="*/ 907230 w 1100000"/>
                <a:gd name="connsiteY7" fmla="*/ 1091221 h 1101677"/>
                <a:gd name="connsiteX8" fmla="*/ 852752 w 1100000"/>
                <a:gd name="connsiteY8" fmla="*/ 1011600 h 1101677"/>
                <a:gd name="connsiteX9" fmla="*/ 800408 w 1100000"/>
                <a:gd name="connsiteY9" fmla="*/ 1094989 h 1101677"/>
                <a:gd name="connsiteX10" fmla="*/ 760481 w 1100000"/>
                <a:gd name="connsiteY10" fmla="*/ 1036635 h 1101677"/>
                <a:gd name="connsiteX11" fmla="*/ 719653 w 1100000"/>
                <a:gd name="connsiteY11" fmla="*/ 1101677 h 1101677"/>
                <a:gd name="connsiteX12" fmla="*/ 714268 w 1100000"/>
                <a:gd name="connsiteY12" fmla="*/ 1101484 h 1101677"/>
                <a:gd name="connsiteX13" fmla="*/ 92647 w 1100000"/>
                <a:gd name="connsiteY13" fmla="*/ 383975 h 1101677"/>
                <a:gd name="connsiteX14" fmla="*/ 91440 w 1100000"/>
                <a:gd name="connsiteY14" fmla="*/ 261630 h 1101677"/>
                <a:gd name="connsiteX0" fmla="*/ 84539 w 1050601"/>
                <a:gd name="connsiteY0" fmla="*/ 0 h 1101677"/>
                <a:gd name="connsiteX1" fmla="*/ 1049518 w 1050601"/>
                <a:gd name="connsiteY1" fmla="*/ 1009913 h 1101677"/>
                <a:gd name="connsiteX2" fmla="*/ 1050601 w 1050601"/>
                <a:gd name="connsiteY2" fmla="*/ 1098242 h 1101677"/>
                <a:gd name="connsiteX3" fmla="*/ 988812 w 1050601"/>
                <a:gd name="connsiteY3" fmla="*/ 1007936 h 1101677"/>
                <a:gd name="connsiteX4" fmla="*/ 937522 w 1050601"/>
                <a:gd name="connsiteY4" fmla="*/ 1089647 h 1101677"/>
                <a:gd name="connsiteX5" fmla="*/ 896476 w 1050601"/>
                <a:gd name="connsiteY5" fmla="*/ 1029656 h 1101677"/>
                <a:gd name="connsiteX6" fmla="*/ 857831 w 1050601"/>
                <a:gd name="connsiteY6" fmla="*/ 1091221 h 1101677"/>
                <a:gd name="connsiteX7" fmla="*/ 803353 w 1050601"/>
                <a:gd name="connsiteY7" fmla="*/ 1011600 h 1101677"/>
                <a:gd name="connsiteX8" fmla="*/ 751009 w 1050601"/>
                <a:gd name="connsiteY8" fmla="*/ 1094989 h 1101677"/>
                <a:gd name="connsiteX9" fmla="*/ 711082 w 1050601"/>
                <a:gd name="connsiteY9" fmla="*/ 1036635 h 1101677"/>
                <a:gd name="connsiteX10" fmla="*/ 670254 w 1050601"/>
                <a:gd name="connsiteY10" fmla="*/ 1101677 h 1101677"/>
                <a:gd name="connsiteX11" fmla="*/ 664869 w 1050601"/>
                <a:gd name="connsiteY11" fmla="*/ 1101484 h 1101677"/>
                <a:gd name="connsiteX12" fmla="*/ 43248 w 1050601"/>
                <a:gd name="connsiteY12" fmla="*/ 383975 h 1101677"/>
                <a:gd name="connsiteX13" fmla="*/ 42041 w 1050601"/>
                <a:gd name="connsiteY13" fmla="*/ 261630 h 1101677"/>
                <a:gd name="connsiteX0" fmla="*/ 41291 w 1007353"/>
                <a:gd name="connsiteY0" fmla="*/ 0 h 1101677"/>
                <a:gd name="connsiteX1" fmla="*/ 1006270 w 1007353"/>
                <a:gd name="connsiteY1" fmla="*/ 1009913 h 1101677"/>
                <a:gd name="connsiteX2" fmla="*/ 1007353 w 1007353"/>
                <a:gd name="connsiteY2" fmla="*/ 1098242 h 1101677"/>
                <a:gd name="connsiteX3" fmla="*/ 945564 w 1007353"/>
                <a:gd name="connsiteY3" fmla="*/ 1007936 h 1101677"/>
                <a:gd name="connsiteX4" fmla="*/ 894274 w 1007353"/>
                <a:gd name="connsiteY4" fmla="*/ 1089647 h 1101677"/>
                <a:gd name="connsiteX5" fmla="*/ 853228 w 1007353"/>
                <a:gd name="connsiteY5" fmla="*/ 1029656 h 1101677"/>
                <a:gd name="connsiteX6" fmla="*/ 814583 w 1007353"/>
                <a:gd name="connsiteY6" fmla="*/ 1091221 h 1101677"/>
                <a:gd name="connsiteX7" fmla="*/ 760105 w 1007353"/>
                <a:gd name="connsiteY7" fmla="*/ 1011600 h 1101677"/>
                <a:gd name="connsiteX8" fmla="*/ 707761 w 1007353"/>
                <a:gd name="connsiteY8" fmla="*/ 1094989 h 1101677"/>
                <a:gd name="connsiteX9" fmla="*/ 667834 w 1007353"/>
                <a:gd name="connsiteY9" fmla="*/ 1036635 h 1101677"/>
                <a:gd name="connsiteX10" fmla="*/ 627006 w 1007353"/>
                <a:gd name="connsiteY10" fmla="*/ 1101677 h 1101677"/>
                <a:gd name="connsiteX11" fmla="*/ 621621 w 1007353"/>
                <a:gd name="connsiteY11" fmla="*/ 1101484 h 1101677"/>
                <a:gd name="connsiteX12" fmla="*/ 0 w 1007353"/>
                <a:gd name="connsiteY12" fmla="*/ 383975 h 1101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7353" h="1101677">
                  <a:moveTo>
                    <a:pt x="41291" y="0"/>
                  </a:moveTo>
                  <a:cubicBezTo>
                    <a:pt x="570788" y="56940"/>
                    <a:pt x="974630" y="488437"/>
                    <a:pt x="1006270" y="1009913"/>
                  </a:cubicBezTo>
                  <a:lnTo>
                    <a:pt x="1007353" y="1098242"/>
                  </a:lnTo>
                  <a:lnTo>
                    <a:pt x="945564" y="1007936"/>
                  </a:lnTo>
                  <a:lnTo>
                    <a:pt x="894274" y="1089647"/>
                  </a:lnTo>
                  <a:lnTo>
                    <a:pt x="853228" y="1029656"/>
                  </a:lnTo>
                  <a:lnTo>
                    <a:pt x="814583" y="1091221"/>
                  </a:lnTo>
                  <a:lnTo>
                    <a:pt x="760105" y="1011600"/>
                  </a:lnTo>
                  <a:lnTo>
                    <a:pt x="707761" y="1094989"/>
                  </a:lnTo>
                  <a:lnTo>
                    <a:pt x="667834" y="1036635"/>
                  </a:lnTo>
                  <a:lnTo>
                    <a:pt x="627006" y="1101677"/>
                  </a:lnTo>
                  <a:lnTo>
                    <a:pt x="621621" y="1101484"/>
                  </a:lnTo>
                  <a:cubicBezTo>
                    <a:pt x="634716" y="736279"/>
                    <a:pt x="363344" y="423047"/>
                    <a:pt x="0" y="383975"/>
                  </a:cubicBezTo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BF545261-AB6F-7FD4-75D0-FB699D326DF1}"/>
                </a:ext>
              </a:extLst>
            </p:cNvPr>
            <p:cNvSpPr/>
            <p:nvPr/>
          </p:nvSpPr>
          <p:spPr bwMode="auto">
            <a:xfrm>
              <a:off x="1831337" y="4044950"/>
              <a:ext cx="861064" cy="865041"/>
            </a:xfrm>
            <a:prstGeom prst="round2SameRect">
              <a:avLst>
                <a:gd name="adj1" fmla="val 37718"/>
                <a:gd name="adj2" fmla="val 0"/>
              </a:avLst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F46DB748-C505-76E0-A310-734A5F6DB0AB}"/>
                </a:ext>
              </a:extLst>
            </p:cNvPr>
            <p:cNvSpPr/>
            <p:nvPr/>
          </p:nvSpPr>
          <p:spPr bwMode="auto">
            <a:xfrm>
              <a:off x="1606550" y="2203450"/>
              <a:ext cx="1511301" cy="1543050"/>
            </a:xfrm>
            <a:custGeom>
              <a:avLst/>
              <a:gdLst>
                <a:gd name="connsiteX0" fmla="*/ 774749 w 1552625"/>
                <a:gd name="connsiteY0" fmla="*/ 0 h 1534950"/>
                <a:gd name="connsiteX1" fmla="*/ 1552625 w 1552625"/>
                <a:gd name="connsiteY1" fmla="*/ 768350 h 1534950"/>
                <a:gd name="connsiteX2" fmla="*/ 854282 w 1552625"/>
                <a:gd name="connsiteY2" fmla="*/ 1532733 h 1534950"/>
                <a:gd name="connsiteX3" fmla="*/ 809832 w 1552625"/>
                <a:gd name="connsiteY3" fmla="*/ 1534950 h 1534950"/>
                <a:gd name="connsiteX4" fmla="*/ 819383 w 1552625"/>
                <a:gd name="connsiteY4" fmla="*/ 1514525 h 1534950"/>
                <a:gd name="connsiteX5" fmla="*/ 860158 w 1552625"/>
                <a:gd name="connsiteY5" fmla="*/ 1513702 h 1534950"/>
                <a:gd name="connsiteX6" fmla="*/ 1298837 w 1552625"/>
                <a:gd name="connsiteY6" fmla="*/ 1117034 h 1534950"/>
                <a:gd name="connsiteX7" fmla="*/ 1083284 w 1552625"/>
                <a:gd name="connsiteY7" fmla="*/ 426972 h 1534950"/>
                <a:gd name="connsiteX8" fmla="*/ 730477 w 1552625"/>
                <a:gd name="connsiteY8" fmla="*/ 472990 h 1534950"/>
                <a:gd name="connsiteX9" fmla="*/ 722891 w 1552625"/>
                <a:gd name="connsiteY9" fmla="*/ 478645 h 1534950"/>
                <a:gd name="connsiteX10" fmla="*/ 712608 w 1552625"/>
                <a:gd name="connsiteY10" fmla="*/ 463189 h 1534950"/>
                <a:gd name="connsiteX11" fmla="*/ 587261 w 1552625"/>
                <a:gd name="connsiteY11" fmla="*/ 373501 h 1534950"/>
                <a:gd name="connsiteX12" fmla="*/ 561740 w 1552625"/>
                <a:gd name="connsiteY12" fmla="*/ 367636 h 1534950"/>
                <a:gd name="connsiteX13" fmla="*/ 553200 w 1552625"/>
                <a:gd name="connsiteY13" fmla="*/ 364064 h 1534950"/>
                <a:gd name="connsiteX14" fmla="*/ 533294 w 1552625"/>
                <a:gd name="connsiteY14" fmla="*/ 361099 h 1534950"/>
                <a:gd name="connsiteX15" fmla="*/ 511470 w 1552625"/>
                <a:gd name="connsiteY15" fmla="*/ 356084 h 1534950"/>
                <a:gd name="connsiteX16" fmla="*/ 500821 w 1552625"/>
                <a:gd name="connsiteY16" fmla="*/ 356263 h 1534950"/>
                <a:gd name="connsiteX17" fmla="*/ 474667 w 1552625"/>
                <a:gd name="connsiteY17" fmla="*/ 352368 h 1534950"/>
                <a:gd name="connsiteX18" fmla="*/ 36171 w 1552625"/>
                <a:gd name="connsiteY18" fmla="*/ 631230 h 1534950"/>
                <a:gd name="connsiteX19" fmla="*/ 0 w 1552625"/>
                <a:gd name="connsiteY19" fmla="*/ 707184 h 1534950"/>
                <a:gd name="connsiteX20" fmla="*/ 889 w 1552625"/>
                <a:gd name="connsiteY20" fmla="*/ 689791 h 1534950"/>
                <a:gd name="connsiteX21" fmla="*/ 774749 w 1552625"/>
                <a:gd name="connsiteY21" fmla="*/ 0 h 15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52625" h="1534950">
                  <a:moveTo>
                    <a:pt x="774749" y="0"/>
                  </a:moveTo>
                  <a:cubicBezTo>
                    <a:pt x="1204358" y="0"/>
                    <a:pt x="1552625" y="344002"/>
                    <a:pt x="1552625" y="768350"/>
                  </a:cubicBezTo>
                  <a:cubicBezTo>
                    <a:pt x="1552625" y="1166176"/>
                    <a:pt x="1246531" y="1493386"/>
                    <a:pt x="854282" y="1532733"/>
                  </a:cubicBezTo>
                  <a:lnTo>
                    <a:pt x="809832" y="1534950"/>
                  </a:lnTo>
                  <a:lnTo>
                    <a:pt x="819383" y="1514525"/>
                  </a:lnTo>
                  <a:lnTo>
                    <a:pt x="860158" y="1513702"/>
                  </a:lnTo>
                  <a:cubicBezTo>
                    <a:pt x="1039866" y="1488666"/>
                    <a:pt x="1215833" y="1338209"/>
                    <a:pt x="1298837" y="1117034"/>
                  </a:cubicBezTo>
                  <a:cubicBezTo>
                    <a:pt x="1409509" y="822132"/>
                    <a:pt x="1313003" y="513181"/>
                    <a:pt x="1083284" y="426972"/>
                  </a:cubicBezTo>
                  <a:cubicBezTo>
                    <a:pt x="968425" y="383867"/>
                    <a:pt x="842011" y="404609"/>
                    <a:pt x="730477" y="472990"/>
                  </a:cubicBezTo>
                  <a:lnTo>
                    <a:pt x="722891" y="478645"/>
                  </a:lnTo>
                  <a:lnTo>
                    <a:pt x="712608" y="463189"/>
                  </a:lnTo>
                  <a:cubicBezTo>
                    <a:pt x="678804" y="423041"/>
                    <a:pt x="636700" y="392055"/>
                    <a:pt x="587261" y="373501"/>
                  </a:cubicBezTo>
                  <a:lnTo>
                    <a:pt x="561740" y="367636"/>
                  </a:lnTo>
                  <a:lnTo>
                    <a:pt x="553200" y="364064"/>
                  </a:lnTo>
                  <a:lnTo>
                    <a:pt x="533294" y="361099"/>
                  </a:lnTo>
                  <a:lnTo>
                    <a:pt x="511470" y="356084"/>
                  </a:lnTo>
                  <a:lnTo>
                    <a:pt x="500821" y="356263"/>
                  </a:lnTo>
                  <a:lnTo>
                    <a:pt x="474667" y="352368"/>
                  </a:lnTo>
                  <a:cubicBezTo>
                    <a:pt x="314408" y="347496"/>
                    <a:pt x="139734" y="451853"/>
                    <a:pt x="36171" y="631230"/>
                  </a:cubicBezTo>
                  <a:lnTo>
                    <a:pt x="0" y="707184"/>
                  </a:lnTo>
                  <a:lnTo>
                    <a:pt x="889" y="689791"/>
                  </a:lnTo>
                  <a:cubicBezTo>
                    <a:pt x="40724" y="302346"/>
                    <a:pt x="371991" y="0"/>
                    <a:pt x="774749" y="0"/>
                  </a:cubicBezTo>
                  <a:close/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762F2891-EBFB-4CCE-D5B6-F18A2F4049C6}"/>
                </a:ext>
              </a:extLst>
            </p:cNvPr>
            <p:cNvSpPr/>
            <p:nvPr/>
          </p:nvSpPr>
          <p:spPr bwMode="auto">
            <a:xfrm rot="16388772">
              <a:off x="2787307" y="3000602"/>
              <a:ext cx="460424" cy="417322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C0FE1E7C-2043-8780-D2AE-87E2A6A19E95}"/>
                </a:ext>
              </a:extLst>
            </p:cNvPr>
            <p:cNvSpPr/>
            <p:nvPr/>
          </p:nvSpPr>
          <p:spPr bwMode="auto">
            <a:xfrm>
              <a:off x="2338115" y="2781194"/>
              <a:ext cx="344346" cy="34434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572B12B2-D0C1-6F7B-7A0F-061FE38789E9}"/>
                </a:ext>
              </a:extLst>
            </p:cNvPr>
            <p:cNvSpPr/>
            <p:nvPr/>
          </p:nvSpPr>
          <p:spPr bwMode="auto">
            <a:xfrm>
              <a:off x="2414581" y="2875239"/>
              <a:ext cx="166414" cy="166412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66DCAC5A-1390-FA5B-8EC3-DE7E117662EC}"/>
                </a:ext>
              </a:extLst>
            </p:cNvPr>
            <p:cNvSpPr/>
            <p:nvPr/>
          </p:nvSpPr>
          <p:spPr bwMode="auto">
            <a:xfrm>
              <a:off x="1755674" y="2693418"/>
              <a:ext cx="344346" cy="34434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17EB5A9E-5A3A-C65C-47BB-EAD49B39F093}"/>
                </a:ext>
              </a:extLst>
            </p:cNvPr>
            <p:cNvSpPr/>
            <p:nvPr/>
          </p:nvSpPr>
          <p:spPr bwMode="auto">
            <a:xfrm>
              <a:off x="1832140" y="2787463"/>
              <a:ext cx="166414" cy="166412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0911788B-650E-9FF1-BE44-61FD6003B426}"/>
                </a:ext>
              </a:extLst>
            </p:cNvPr>
            <p:cNvSpPr/>
            <p:nvPr/>
          </p:nvSpPr>
          <p:spPr bwMode="auto">
            <a:xfrm rot="6300000">
              <a:off x="1895335" y="3057937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66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25D84BB8-96FB-00D0-661E-E967CAFF3BE9}"/>
                </a:ext>
              </a:extLst>
            </p:cNvPr>
            <p:cNvGrpSpPr/>
            <p:nvPr/>
          </p:nvGrpSpPr>
          <p:grpSpPr>
            <a:xfrm>
              <a:off x="1533909" y="2045346"/>
              <a:ext cx="978932" cy="453059"/>
              <a:chOff x="5142931" y="2126775"/>
              <a:chExt cx="978932" cy="453059"/>
            </a:xfrm>
          </p:grpSpPr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0E7AB580-02FE-7B7E-DF63-6884554509D0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F268EB01-15A0-62AB-341E-058791BD58A0}"/>
                  </a:ext>
                </a:extLst>
              </p:cNvPr>
              <p:cNvSpPr/>
              <p:nvPr/>
            </p:nvSpPr>
            <p:spPr bwMode="auto">
              <a:xfrm rot="16862921" flipH="1">
                <a:off x="5405867" y="1863839"/>
                <a:ext cx="453059" cy="978932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00827 w 470166"/>
                  <a:gd name="connsiteY3" fmla="*/ 908809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46100 w 470166"/>
                  <a:gd name="connsiteY3" fmla="*/ 917648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46100 w 470166"/>
                  <a:gd name="connsiteY3" fmla="*/ 91764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33296 w 470166"/>
                  <a:gd name="connsiteY6" fmla="*/ 759414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0166" h="1015894">
                    <a:moveTo>
                      <a:pt x="470159" y="65032"/>
                    </a:moveTo>
                    <a:cubicBezTo>
                      <a:pt x="452671" y="140356"/>
                      <a:pt x="352483" y="343963"/>
                      <a:pt x="327039" y="457402"/>
                    </a:cubicBezTo>
                    <a:cubicBezTo>
                      <a:pt x="316422" y="585672"/>
                      <a:pt x="329291" y="674785"/>
                      <a:pt x="317498" y="745669"/>
                    </a:cubicBezTo>
                    <a:cubicBezTo>
                      <a:pt x="305705" y="816553"/>
                      <a:pt x="308007" y="830240"/>
                      <a:pt x="256280" y="882708"/>
                    </a:cubicBezTo>
                    <a:lnTo>
                      <a:pt x="274269" y="1015894"/>
                    </a:lnTo>
                    <a:cubicBezTo>
                      <a:pt x="193549" y="993453"/>
                      <a:pt x="78954" y="1030642"/>
                      <a:pt x="0" y="978783"/>
                    </a:cubicBezTo>
                    <a:cubicBezTo>
                      <a:pt x="39584" y="901671"/>
                      <a:pt x="7656" y="825555"/>
                      <a:pt x="33296" y="759414"/>
                    </a:cubicBezTo>
                    <a:cubicBezTo>
                      <a:pt x="24016" y="650942"/>
                      <a:pt x="25233" y="555692"/>
                      <a:pt x="49374" y="479942"/>
                    </a:cubicBezTo>
                    <a:cubicBezTo>
                      <a:pt x="73515" y="404192"/>
                      <a:pt x="115016" y="344454"/>
                      <a:pt x="178143" y="304913"/>
                    </a:cubicBezTo>
                    <a:lnTo>
                      <a:pt x="347563" y="38200"/>
                    </a:lnTo>
                    <a:cubicBezTo>
                      <a:pt x="361829" y="5851"/>
                      <a:pt x="399617" y="-8808"/>
                      <a:pt x="431966" y="5459"/>
                    </a:cubicBezTo>
                    <a:cubicBezTo>
                      <a:pt x="456228" y="16158"/>
                      <a:pt x="470539" y="40089"/>
                      <a:pt x="470159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1C9E491B-A0E4-14CA-7739-82F42BD234B0}"/>
                </a:ext>
              </a:extLst>
            </p:cNvPr>
            <p:cNvSpPr/>
            <p:nvPr/>
          </p:nvSpPr>
          <p:spPr bwMode="auto">
            <a:xfrm>
              <a:off x="2302739" y="2098275"/>
              <a:ext cx="1108681" cy="2093999"/>
            </a:xfrm>
            <a:custGeom>
              <a:avLst/>
              <a:gdLst>
                <a:gd name="connsiteX0" fmla="*/ 8390 w 1108681"/>
                <a:gd name="connsiteY0" fmla="*/ 0 h 2093999"/>
                <a:gd name="connsiteX1" fmla="*/ 175161 w 1108681"/>
                <a:gd name="connsiteY1" fmla="*/ 16074 h 2093999"/>
                <a:gd name="connsiteX2" fmla="*/ 1066506 w 1108681"/>
                <a:gd name="connsiteY2" fmla="*/ 826800 h 2093999"/>
                <a:gd name="connsiteX3" fmla="*/ 577345 w 1108681"/>
                <a:gd name="connsiteY3" fmla="*/ 2093999 h 2093999"/>
                <a:gd name="connsiteX4" fmla="*/ 368530 w 1108681"/>
                <a:gd name="connsiteY4" fmla="*/ 1761543 h 2093999"/>
                <a:gd name="connsiteX5" fmla="*/ 688471 w 1108681"/>
                <a:gd name="connsiteY5" fmla="*/ 932719 h 2093999"/>
                <a:gd name="connsiteX6" fmla="*/ 105478 w 1108681"/>
                <a:gd name="connsiteY6" fmla="*/ 402456 h 2093999"/>
                <a:gd name="connsiteX7" fmla="*/ 0 w 1108681"/>
                <a:gd name="connsiteY7" fmla="*/ 392290 h 2093999"/>
                <a:gd name="connsiteX8" fmla="*/ 94096 w 1108681"/>
                <a:gd name="connsiteY8" fmla="*/ 328757 h 2093999"/>
                <a:gd name="connsiteX9" fmla="*/ 13414 w 1108681"/>
                <a:gd name="connsiteY9" fmla="*/ 274282 h 2093999"/>
                <a:gd name="connsiteX10" fmla="*/ 74204 w 1108681"/>
                <a:gd name="connsiteY10" fmla="*/ 233237 h 2093999"/>
                <a:gd name="connsiteX11" fmla="*/ 13414 w 1108681"/>
                <a:gd name="connsiteY11" fmla="*/ 192193 h 2093999"/>
                <a:gd name="connsiteX12" fmla="*/ 94096 w 1108681"/>
                <a:gd name="connsiteY12" fmla="*/ 137718 h 2093999"/>
                <a:gd name="connsiteX13" fmla="*/ 11756 w 1108681"/>
                <a:gd name="connsiteY13" fmla="*/ 82123 h 2093999"/>
                <a:gd name="connsiteX14" fmla="*/ 70888 w 1108681"/>
                <a:gd name="connsiteY14" fmla="*/ 42198 h 2093999"/>
                <a:gd name="connsiteX0" fmla="*/ 8390 w 1108681"/>
                <a:gd name="connsiteY0" fmla="*/ 0 h 2093999"/>
                <a:gd name="connsiteX1" fmla="*/ 175161 w 1108681"/>
                <a:gd name="connsiteY1" fmla="*/ 16074 h 2093999"/>
                <a:gd name="connsiteX2" fmla="*/ 1066506 w 1108681"/>
                <a:gd name="connsiteY2" fmla="*/ 826800 h 2093999"/>
                <a:gd name="connsiteX3" fmla="*/ 577345 w 1108681"/>
                <a:gd name="connsiteY3" fmla="*/ 2093999 h 2093999"/>
                <a:gd name="connsiteX4" fmla="*/ 376961 w 1108681"/>
                <a:gd name="connsiteY4" fmla="*/ 1972075 h 2093999"/>
                <a:gd name="connsiteX5" fmla="*/ 368530 w 1108681"/>
                <a:gd name="connsiteY5" fmla="*/ 1761543 h 2093999"/>
                <a:gd name="connsiteX6" fmla="*/ 688471 w 1108681"/>
                <a:gd name="connsiteY6" fmla="*/ 932719 h 2093999"/>
                <a:gd name="connsiteX7" fmla="*/ 105478 w 1108681"/>
                <a:gd name="connsiteY7" fmla="*/ 402456 h 2093999"/>
                <a:gd name="connsiteX8" fmla="*/ 0 w 1108681"/>
                <a:gd name="connsiteY8" fmla="*/ 392290 h 2093999"/>
                <a:gd name="connsiteX9" fmla="*/ 94096 w 1108681"/>
                <a:gd name="connsiteY9" fmla="*/ 328757 h 2093999"/>
                <a:gd name="connsiteX10" fmla="*/ 13414 w 1108681"/>
                <a:gd name="connsiteY10" fmla="*/ 274282 h 2093999"/>
                <a:gd name="connsiteX11" fmla="*/ 74204 w 1108681"/>
                <a:gd name="connsiteY11" fmla="*/ 233237 h 2093999"/>
                <a:gd name="connsiteX12" fmla="*/ 13414 w 1108681"/>
                <a:gd name="connsiteY12" fmla="*/ 192193 h 2093999"/>
                <a:gd name="connsiteX13" fmla="*/ 94096 w 1108681"/>
                <a:gd name="connsiteY13" fmla="*/ 137718 h 2093999"/>
                <a:gd name="connsiteX14" fmla="*/ 11756 w 1108681"/>
                <a:gd name="connsiteY14" fmla="*/ 82123 h 2093999"/>
                <a:gd name="connsiteX15" fmla="*/ 70888 w 1108681"/>
                <a:gd name="connsiteY15" fmla="*/ 42198 h 2093999"/>
                <a:gd name="connsiteX16" fmla="*/ 8390 w 1108681"/>
                <a:gd name="connsiteY16" fmla="*/ 0 h 2093999"/>
                <a:gd name="connsiteX0" fmla="*/ 376961 w 1108681"/>
                <a:gd name="connsiteY0" fmla="*/ 1972075 h 2093999"/>
                <a:gd name="connsiteX1" fmla="*/ 368530 w 1108681"/>
                <a:gd name="connsiteY1" fmla="*/ 1761543 h 2093999"/>
                <a:gd name="connsiteX2" fmla="*/ 688471 w 1108681"/>
                <a:gd name="connsiteY2" fmla="*/ 932719 h 2093999"/>
                <a:gd name="connsiteX3" fmla="*/ 105478 w 1108681"/>
                <a:gd name="connsiteY3" fmla="*/ 402456 h 2093999"/>
                <a:gd name="connsiteX4" fmla="*/ 0 w 1108681"/>
                <a:gd name="connsiteY4" fmla="*/ 392290 h 2093999"/>
                <a:gd name="connsiteX5" fmla="*/ 94096 w 1108681"/>
                <a:gd name="connsiteY5" fmla="*/ 328757 h 2093999"/>
                <a:gd name="connsiteX6" fmla="*/ 13414 w 1108681"/>
                <a:gd name="connsiteY6" fmla="*/ 274282 h 2093999"/>
                <a:gd name="connsiteX7" fmla="*/ 74204 w 1108681"/>
                <a:gd name="connsiteY7" fmla="*/ 233237 h 2093999"/>
                <a:gd name="connsiteX8" fmla="*/ 13414 w 1108681"/>
                <a:gd name="connsiteY8" fmla="*/ 192193 h 2093999"/>
                <a:gd name="connsiteX9" fmla="*/ 94096 w 1108681"/>
                <a:gd name="connsiteY9" fmla="*/ 137718 h 2093999"/>
                <a:gd name="connsiteX10" fmla="*/ 11756 w 1108681"/>
                <a:gd name="connsiteY10" fmla="*/ 82123 h 2093999"/>
                <a:gd name="connsiteX11" fmla="*/ 70888 w 1108681"/>
                <a:gd name="connsiteY11" fmla="*/ 42198 h 2093999"/>
                <a:gd name="connsiteX12" fmla="*/ 8390 w 1108681"/>
                <a:gd name="connsiteY12" fmla="*/ 0 h 2093999"/>
                <a:gd name="connsiteX13" fmla="*/ 175161 w 1108681"/>
                <a:gd name="connsiteY13" fmla="*/ 16074 h 2093999"/>
                <a:gd name="connsiteX14" fmla="*/ 1066506 w 1108681"/>
                <a:gd name="connsiteY14" fmla="*/ 826800 h 2093999"/>
                <a:gd name="connsiteX15" fmla="*/ 577345 w 1108681"/>
                <a:gd name="connsiteY15" fmla="*/ 2093999 h 2093999"/>
                <a:gd name="connsiteX16" fmla="*/ 468401 w 1108681"/>
                <a:gd name="connsiteY16" fmla="*/ 2063515 h 2093999"/>
                <a:gd name="connsiteX0" fmla="*/ 368530 w 1108681"/>
                <a:gd name="connsiteY0" fmla="*/ 1761543 h 2093999"/>
                <a:gd name="connsiteX1" fmla="*/ 688471 w 1108681"/>
                <a:gd name="connsiteY1" fmla="*/ 932719 h 2093999"/>
                <a:gd name="connsiteX2" fmla="*/ 105478 w 1108681"/>
                <a:gd name="connsiteY2" fmla="*/ 402456 h 2093999"/>
                <a:gd name="connsiteX3" fmla="*/ 0 w 1108681"/>
                <a:gd name="connsiteY3" fmla="*/ 392290 h 2093999"/>
                <a:gd name="connsiteX4" fmla="*/ 94096 w 1108681"/>
                <a:gd name="connsiteY4" fmla="*/ 328757 h 2093999"/>
                <a:gd name="connsiteX5" fmla="*/ 13414 w 1108681"/>
                <a:gd name="connsiteY5" fmla="*/ 274282 h 2093999"/>
                <a:gd name="connsiteX6" fmla="*/ 74204 w 1108681"/>
                <a:gd name="connsiteY6" fmla="*/ 233237 h 2093999"/>
                <a:gd name="connsiteX7" fmla="*/ 13414 w 1108681"/>
                <a:gd name="connsiteY7" fmla="*/ 192193 h 2093999"/>
                <a:gd name="connsiteX8" fmla="*/ 94096 w 1108681"/>
                <a:gd name="connsiteY8" fmla="*/ 137718 h 2093999"/>
                <a:gd name="connsiteX9" fmla="*/ 11756 w 1108681"/>
                <a:gd name="connsiteY9" fmla="*/ 82123 h 2093999"/>
                <a:gd name="connsiteX10" fmla="*/ 70888 w 1108681"/>
                <a:gd name="connsiteY10" fmla="*/ 42198 h 2093999"/>
                <a:gd name="connsiteX11" fmla="*/ 8390 w 1108681"/>
                <a:gd name="connsiteY11" fmla="*/ 0 h 2093999"/>
                <a:gd name="connsiteX12" fmla="*/ 175161 w 1108681"/>
                <a:gd name="connsiteY12" fmla="*/ 16074 h 2093999"/>
                <a:gd name="connsiteX13" fmla="*/ 1066506 w 1108681"/>
                <a:gd name="connsiteY13" fmla="*/ 826800 h 2093999"/>
                <a:gd name="connsiteX14" fmla="*/ 577345 w 1108681"/>
                <a:gd name="connsiteY14" fmla="*/ 2093999 h 2093999"/>
                <a:gd name="connsiteX15" fmla="*/ 468401 w 1108681"/>
                <a:gd name="connsiteY15" fmla="*/ 2063515 h 2093999"/>
                <a:gd name="connsiteX0" fmla="*/ 368530 w 1108681"/>
                <a:gd name="connsiteY0" fmla="*/ 1761543 h 2093999"/>
                <a:gd name="connsiteX1" fmla="*/ 688471 w 1108681"/>
                <a:gd name="connsiteY1" fmla="*/ 932719 h 2093999"/>
                <a:gd name="connsiteX2" fmla="*/ 105478 w 1108681"/>
                <a:gd name="connsiteY2" fmla="*/ 402456 h 2093999"/>
                <a:gd name="connsiteX3" fmla="*/ 0 w 1108681"/>
                <a:gd name="connsiteY3" fmla="*/ 392290 h 2093999"/>
                <a:gd name="connsiteX4" fmla="*/ 94096 w 1108681"/>
                <a:gd name="connsiteY4" fmla="*/ 328757 h 2093999"/>
                <a:gd name="connsiteX5" fmla="*/ 13414 w 1108681"/>
                <a:gd name="connsiteY5" fmla="*/ 274282 h 2093999"/>
                <a:gd name="connsiteX6" fmla="*/ 74204 w 1108681"/>
                <a:gd name="connsiteY6" fmla="*/ 233237 h 2093999"/>
                <a:gd name="connsiteX7" fmla="*/ 13414 w 1108681"/>
                <a:gd name="connsiteY7" fmla="*/ 192193 h 2093999"/>
                <a:gd name="connsiteX8" fmla="*/ 94096 w 1108681"/>
                <a:gd name="connsiteY8" fmla="*/ 137718 h 2093999"/>
                <a:gd name="connsiteX9" fmla="*/ 11756 w 1108681"/>
                <a:gd name="connsiteY9" fmla="*/ 82123 h 2093999"/>
                <a:gd name="connsiteX10" fmla="*/ 70888 w 1108681"/>
                <a:gd name="connsiteY10" fmla="*/ 42198 h 2093999"/>
                <a:gd name="connsiteX11" fmla="*/ 8390 w 1108681"/>
                <a:gd name="connsiteY11" fmla="*/ 0 h 2093999"/>
                <a:gd name="connsiteX12" fmla="*/ 175161 w 1108681"/>
                <a:gd name="connsiteY12" fmla="*/ 16074 h 2093999"/>
                <a:gd name="connsiteX13" fmla="*/ 1066506 w 1108681"/>
                <a:gd name="connsiteY13" fmla="*/ 826800 h 2093999"/>
                <a:gd name="connsiteX14" fmla="*/ 577345 w 1108681"/>
                <a:gd name="connsiteY14" fmla="*/ 2093999 h 209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08681" h="2093999">
                  <a:moveTo>
                    <a:pt x="368530" y="1761543"/>
                  </a:moveTo>
                  <a:cubicBezTo>
                    <a:pt x="646996" y="1586639"/>
                    <a:pt x="777190" y="1249363"/>
                    <a:pt x="688471" y="932719"/>
                  </a:cubicBezTo>
                  <a:cubicBezTo>
                    <a:pt x="610841" y="655656"/>
                    <a:pt x="381798" y="452181"/>
                    <a:pt x="105478" y="402456"/>
                  </a:cubicBezTo>
                  <a:lnTo>
                    <a:pt x="0" y="392290"/>
                  </a:lnTo>
                  <a:lnTo>
                    <a:pt x="94096" y="328757"/>
                  </a:lnTo>
                  <a:lnTo>
                    <a:pt x="13414" y="274282"/>
                  </a:lnTo>
                  <a:lnTo>
                    <a:pt x="74204" y="233237"/>
                  </a:lnTo>
                  <a:lnTo>
                    <a:pt x="13414" y="192193"/>
                  </a:lnTo>
                  <a:lnTo>
                    <a:pt x="94096" y="137718"/>
                  </a:lnTo>
                  <a:lnTo>
                    <a:pt x="11756" y="82123"/>
                  </a:lnTo>
                  <a:lnTo>
                    <a:pt x="70888" y="42198"/>
                  </a:lnTo>
                  <a:lnTo>
                    <a:pt x="8390" y="0"/>
                  </a:lnTo>
                  <a:lnTo>
                    <a:pt x="175161" y="16074"/>
                  </a:lnTo>
                  <a:cubicBezTo>
                    <a:pt x="597631" y="92099"/>
                    <a:pt x="947818" y="403194"/>
                    <a:pt x="1066506" y="826800"/>
                  </a:cubicBezTo>
                  <a:cubicBezTo>
                    <a:pt x="1202150" y="1310921"/>
                    <a:pt x="1003095" y="1826586"/>
                    <a:pt x="577345" y="2093999"/>
                  </a:cubicBezTo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2015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DFBC6076-4C4B-6241-B530-CAB1B2DEF13B}"/>
              </a:ext>
            </a:extLst>
          </p:cNvPr>
          <p:cNvSpPr/>
          <p:nvPr/>
        </p:nvSpPr>
        <p:spPr>
          <a:xfrm>
            <a:off x="1910550" y="272480"/>
            <a:ext cx="4488780" cy="8595954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88780" h="8595954">
                <a:moveTo>
                  <a:pt x="1131548" y="0"/>
                </a:moveTo>
                <a:lnTo>
                  <a:pt x="4120804" y="0"/>
                </a:lnTo>
                <a:cubicBezTo>
                  <a:pt x="4324032" y="0"/>
                  <a:pt x="4488780" y="164748"/>
                  <a:pt x="4488780" y="367976"/>
                </a:cubicBezTo>
                <a:lnTo>
                  <a:pt x="4488780" y="8227978"/>
                </a:lnTo>
                <a:cubicBezTo>
                  <a:pt x="4488780" y="8431206"/>
                  <a:pt x="4324032" y="8595954"/>
                  <a:pt x="4120804" y="8595954"/>
                </a:cubicBezTo>
                <a:lnTo>
                  <a:pt x="1131548" y="8595954"/>
                </a:lnTo>
                <a:cubicBezTo>
                  <a:pt x="928320" y="8595954"/>
                  <a:pt x="763572" y="8431206"/>
                  <a:pt x="763572" y="8227978"/>
                </a:cubicBezTo>
                <a:lnTo>
                  <a:pt x="763572" y="5399873"/>
                </a:lnTo>
                <a:lnTo>
                  <a:pt x="656857" y="5431842"/>
                </a:lnTo>
                <a:cubicBezTo>
                  <a:pt x="398505" y="5525778"/>
                  <a:pt x="169154" y="5693314"/>
                  <a:pt x="0" y="5918852"/>
                </a:cubicBezTo>
                <a:lnTo>
                  <a:pt x="0" y="5918851"/>
                </a:lnTo>
                <a:cubicBezTo>
                  <a:pt x="0" y="5443966"/>
                  <a:pt x="288727" y="5036518"/>
                  <a:pt x="700214" y="4862474"/>
                </a:cubicBezTo>
                <a:lnTo>
                  <a:pt x="763572" y="4842806"/>
                </a:lnTo>
                <a:lnTo>
                  <a:pt x="763572" y="367976"/>
                </a:lnTo>
                <a:cubicBezTo>
                  <a:pt x="763572" y="164748"/>
                  <a:pt x="928320" y="0"/>
                  <a:pt x="11315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29D8DFA-A976-C819-436B-3F4489CA7D81}"/>
              </a:ext>
            </a:extLst>
          </p:cNvPr>
          <p:cNvSpPr txBox="1"/>
          <p:nvPr/>
        </p:nvSpPr>
        <p:spPr>
          <a:xfrm rot="5400000">
            <a:off x="735382" y="3189722"/>
            <a:ext cx="7692880" cy="28698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人のまねを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48D5DB0-B6FC-FFD9-AEC7-0DDA3759B4DC}"/>
              </a:ext>
            </a:extLst>
          </p:cNvPr>
          <p:cNvGrpSpPr/>
          <p:nvPr/>
        </p:nvGrpSpPr>
        <p:grpSpPr>
          <a:xfrm>
            <a:off x="458670" y="6933220"/>
            <a:ext cx="2051726" cy="2555759"/>
            <a:chOff x="720649" y="3360821"/>
            <a:chExt cx="2051726" cy="2555759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69F4700B-87B5-D28E-C222-D0E529BA1180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6CD4FB6-5673-55F5-9E2A-91A1B298F568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3338CFE7-EDE5-961B-A7FA-5C4E62911D46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57EB3492-12CA-D6F5-0747-C43044DE6C56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7362EDAF-37C3-9F33-D004-5A272E7CDFE5}"/>
                  </a:ext>
                </a:extLst>
              </p:cNvPr>
              <p:cNvCxnSpPr/>
              <p:nvPr/>
            </p:nvCxnSpPr>
            <p:spPr bwMode="auto">
              <a:xfrm>
                <a:off x="2155179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F50F2E8-8274-ADEF-358D-23D7160FC77F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21DDC195-4AAE-A9A9-2E9E-48FDA3234055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D3B0EA07-6B53-634D-0FAC-C84FE875CB15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ED048123-1ADE-258B-E273-E2141F8312EB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5763FF5C-835A-1589-C78A-880D7634A58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9C6ECAE3-BA49-17AD-BCE6-C76682444931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9F50B1C4-60C4-5D37-7FB2-2D13FE81511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7166639F-C965-37F0-2EEC-2F18C135D04C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2E559936-A241-0CCA-7AC0-A9C92F7C682E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A40683A5-FB29-1FE1-4EDE-89843B0D2BDF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92470A71-9B1D-0190-F4AE-AB285677FE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5825BF8D-28F3-B471-6C44-F8E78125C2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二等辺三角形 46">
                    <a:extLst>
                      <a:ext uri="{FF2B5EF4-FFF2-40B4-BE49-F238E27FC236}">
                        <a16:creationId xmlns:a16="http://schemas.microsoft.com/office/drawing/2014/main" id="{C15F4B62-B893-431B-4D67-2B4C1B2F74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D359087B-4937-F14A-9A01-1AC51F8D0DE9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C4634817-EA09-297F-F73E-CE83F80A194C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4C3F59C9-CF1A-FFB7-F28B-C8D4638A7AA5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DD01BA33-58FC-E5FF-CBAA-C1B575CF9F66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838E3EB6-64AE-1268-B740-B4B20F4435DA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6B22C43-A121-64FE-E31F-442CD6C2B79C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778A250D-C6DF-681B-0613-D8E2BDE8DC45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角丸四角形 105">
                  <a:extLst>
                    <a:ext uri="{FF2B5EF4-FFF2-40B4-BE49-F238E27FC236}">
                      <a16:creationId xmlns:a16="http://schemas.microsoft.com/office/drawing/2014/main" id="{F87D5773-85D6-9EF5-728A-3174E66ACC78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角丸四角形 106">
                  <a:extLst>
                    <a:ext uri="{FF2B5EF4-FFF2-40B4-BE49-F238E27FC236}">
                      <a16:creationId xmlns:a16="http://schemas.microsoft.com/office/drawing/2014/main" id="{88BE5341-248A-2738-BA94-60D20077F6BB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角丸四角形 107">
                  <a:extLst>
                    <a:ext uri="{FF2B5EF4-FFF2-40B4-BE49-F238E27FC236}">
                      <a16:creationId xmlns:a16="http://schemas.microsoft.com/office/drawing/2014/main" id="{86FB4CD3-0817-7562-E333-B9307E2CDFB1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角丸四角形 104">
                  <a:extLst>
                    <a:ext uri="{FF2B5EF4-FFF2-40B4-BE49-F238E27FC236}">
                      <a16:creationId xmlns:a16="http://schemas.microsoft.com/office/drawing/2014/main" id="{F35E7283-A7C1-54B9-A4C6-AF4A8D8A1711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1D234D3-EDE4-2FB9-B027-83D25347AC47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人のまねをしないの貼り紙</dc:title>
  <dc:subject>人のまねをしないの貼り紙</dc:subject>
  <dc:creator>でじけろお</dc:creator>
  <cp:lastModifiedBy/>
  <cp:revision>1</cp:revision>
  <dcterms:created xsi:type="dcterms:W3CDTF">2014-12-04T06:28:15Z</dcterms:created>
  <dcterms:modified xsi:type="dcterms:W3CDTF">2024-12-03T09:18:18Z</dcterms:modified>
  <cp:version>1</cp:version>
</cp:coreProperties>
</file>