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7" r:id="rId3"/>
    <p:sldId id="315" r:id="rId4"/>
    <p:sldId id="288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  <a:srgbClr val="CCECFF"/>
    <a:srgbClr val="99CCFF"/>
    <a:srgbClr val="FFCC66"/>
    <a:srgbClr val="FF6600"/>
    <a:srgbClr val="CC6600"/>
    <a:srgbClr val="CC9900"/>
    <a:srgbClr val="6633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75" d="100"/>
          <a:sy n="75" d="100"/>
        </p:scale>
        <p:origin x="3648" y="10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CA600EA-C475-0B73-4E94-696FEFE23447}"/>
              </a:ext>
            </a:extLst>
          </p:cNvPr>
          <p:cNvSpPr txBox="1"/>
          <p:nvPr/>
        </p:nvSpPr>
        <p:spPr>
          <a:xfrm rot="5400000">
            <a:off x="-2402540" y="4366796"/>
            <a:ext cx="7920876" cy="117241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ご注意ください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AC8E85F-3E64-E5AC-BE47-204793C4B129}"/>
              </a:ext>
            </a:extLst>
          </p:cNvPr>
          <p:cNvSpPr txBox="1"/>
          <p:nvPr/>
        </p:nvSpPr>
        <p:spPr>
          <a:xfrm rot="5400000">
            <a:off x="1786056" y="3522475"/>
            <a:ext cx="6705743" cy="164592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「　　　　　」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C3365C0-82FE-D08C-E44C-F357F549A3B8}"/>
              </a:ext>
            </a:extLst>
          </p:cNvPr>
          <p:cNvSpPr txBox="1"/>
          <p:nvPr/>
        </p:nvSpPr>
        <p:spPr>
          <a:xfrm rot="5400000">
            <a:off x="-207336" y="3522476"/>
            <a:ext cx="6705744" cy="164592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「　　　　　」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0E82CE3-EADC-31D7-7250-86FD67893D77}"/>
              </a:ext>
            </a:extLst>
          </p:cNvPr>
          <p:cNvSpPr txBox="1"/>
          <p:nvPr/>
        </p:nvSpPr>
        <p:spPr>
          <a:xfrm>
            <a:off x="3522894" y="7994278"/>
            <a:ext cx="891206" cy="91915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に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A5CB689-AFF8-BAD4-ABB0-B7DC322D76DC}"/>
              </a:ext>
            </a:extLst>
          </p:cNvPr>
          <p:cNvSpPr txBox="1"/>
          <p:nvPr/>
        </p:nvSpPr>
        <p:spPr>
          <a:xfrm rot="5400000">
            <a:off x="2293109" y="3522476"/>
            <a:ext cx="5691638" cy="164592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のぼせ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98C5B7A-1572-CB7F-02C7-F939B6B5B8FE}"/>
              </a:ext>
            </a:extLst>
          </p:cNvPr>
          <p:cNvSpPr txBox="1"/>
          <p:nvPr/>
        </p:nvSpPr>
        <p:spPr>
          <a:xfrm rot="5400000">
            <a:off x="299716" y="3522477"/>
            <a:ext cx="5691640" cy="164592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ヒートショック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971EB1-3A66-2E6C-D36D-31AFCF1759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CF41375-1C07-963E-83A3-4312F02C1810}"/>
              </a:ext>
            </a:extLst>
          </p:cNvPr>
          <p:cNvSpPr txBox="1"/>
          <p:nvPr/>
        </p:nvSpPr>
        <p:spPr>
          <a:xfrm rot="5400000">
            <a:off x="-116311" y="3062975"/>
            <a:ext cx="9397206" cy="356386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『</a:t>
            </a: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のぼせ</a:t>
            </a:r>
            <a: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』</a:t>
            </a:r>
          </a:p>
          <a:p>
            <a:pPr algn="l">
              <a:spcAft>
                <a:spcPts val="0"/>
              </a:spcAft>
            </a:pPr>
            <a: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『</a:t>
            </a: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ヒートショック</a:t>
            </a:r>
            <a: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』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　　にご注意ください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2FEB2FD-668E-ABE1-9469-EA1402C1B470}"/>
              </a:ext>
            </a:extLst>
          </p:cNvPr>
          <p:cNvSpPr txBox="1"/>
          <p:nvPr/>
        </p:nvSpPr>
        <p:spPr>
          <a:xfrm>
            <a:off x="458670" y="452500"/>
            <a:ext cx="1846659" cy="909101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3600" dirty="0">
                <a:ln w="28575">
                  <a:noFill/>
                </a:ln>
              </a:rPr>
              <a:t>寒くなり、のぼせやヒートショックになるお客様が多くなっています。入浴時には体調に十分注意してお入りください。</a:t>
            </a:r>
            <a:endParaRPr lang="en-US" altLang="ja-JP" sz="36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558372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854A2CF-F150-D49B-4D5B-3E556D01DB8D}"/>
              </a:ext>
            </a:extLst>
          </p:cNvPr>
          <p:cNvSpPr/>
          <p:nvPr/>
        </p:nvSpPr>
        <p:spPr>
          <a:xfrm>
            <a:off x="87922" y="96715"/>
            <a:ext cx="6655778" cy="279888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A7E9639-319C-12CB-3CBB-01D44F1D27E6}"/>
              </a:ext>
            </a:extLst>
          </p:cNvPr>
          <p:cNvGrpSpPr/>
          <p:nvPr/>
        </p:nvGrpSpPr>
        <p:grpSpPr>
          <a:xfrm>
            <a:off x="820860" y="286650"/>
            <a:ext cx="2359414" cy="2359412"/>
            <a:chOff x="3602850" y="3314700"/>
            <a:chExt cx="2359414" cy="2359412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8E1DE417-8FB5-18F5-0950-4354E3A1DA83}"/>
                </a:ext>
              </a:extLst>
            </p:cNvPr>
            <p:cNvSpPr/>
            <p:nvPr/>
          </p:nvSpPr>
          <p:spPr>
            <a:xfrm>
              <a:off x="3674380" y="3390900"/>
              <a:ext cx="2185876" cy="2181612"/>
            </a:xfrm>
            <a:prstGeom prst="roundRect">
              <a:avLst>
                <a:gd name="adj" fmla="val 226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FFCE816E-53AC-7752-6AFA-AA1922ED0F10}"/>
                </a:ext>
              </a:extLst>
            </p:cNvPr>
            <p:cNvSpPr/>
            <p:nvPr/>
          </p:nvSpPr>
          <p:spPr bwMode="auto">
            <a:xfrm rot="10800000">
              <a:off x="3655809" y="5097631"/>
              <a:ext cx="2246804" cy="517782"/>
            </a:xfrm>
            <a:prstGeom prst="round2Same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E8CDC516-BE77-0F52-B654-C46D26083716}"/>
                </a:ext>
              </a:extLst>
            </p:cNvPr>
            <p:cNvSpPr/>
            <p:nvPr/>
          </p:nvSpPr>
          <p:spPr>
            <a:xfrm>
              <a:off x="3602850" y="3314700"/>
              <a:ext cx="2359414" cy="2359412"/>
            </a:xfrm>
            <a:custGeom>
              <a:avLst/>
              <a:gdLst>
                <a:gd name="connsiteX0" fmla="*/ 159512 w 2359414"/>
                <a:gd name="connsiteY0" fmla="*/ 127000 h 2359412"/>
                <a:gd name="connsiteX1" fmla="*/ 111761 w 2359414"/>
                <a:gd name="connsiteY1" fmla="*/ 174751 h 2359412"/>
                <a:gd name="connsiteX2" fmla="*/ 111761 w 2359414"/>
                <a:gd name="connsiteY2" fmla="*/ 2184661 h 2359412"/>
                <a:gd name="connsiteX3" fmla="*/ 159512 w 2359414"/>
                <a:gd name="connsiteY3" fmla="*/ 2232412 h 2359412"/>
                <a:gd name="connsiteX4" fmla="*/ 2169424 w 2359414"/>
                <a:gd name="connsiteY4" fmla="*/ 2232412 h 2359412"/>
                <a:gd name="connsiteX5" fmla="*/ 2217175 w 2359414"/>
                <a:gd name="connsiteY5" fmla="*/ 2184661 h 2359412"/>
                <a:gd name="connsiteX6" fmla="*/ 2217175 w 2359414"/>
                <a:gd name="connsiteY6" fmla="*/ 174751 h 2359412"/>
                <a:gd name="connsiteX7" fmla="*/ 2169424 w 2359414"/>
                <a:gd name="connsiteY7" fmla="*/ 127000 h 2359412"/>
                <a:gd name="connsiteX8" fmla="*/ 110444 w 2359414"/>
                <a:gd name="connsiteY8" fmla="*/ 0 h 2359412"/>
                <a:gd name="connsiteX9" fmla="*/ 2248970 w 2359414"/>
                <a:gd name="connsiteY9" fmla="*/ 0 h 2359412"/>
                <a:gd name="connsiteX10" fmla="*/ 2359414 w 2359414"/>
                <a:gd name="connsiteY10" fmla="*/ 110444 h 2359412"/>
                <a:gd name="connsiteX11" fmla="*/ 2359414 w 2359414"/>
                <a:gd name="connsiteY11" fmla="*/ 2248968 h 2359412"/>
                <a:gd name="connsiteX12" fmla="*/ 2248970 w 2359414"/>
                <a:gd name="connsiteY12" fmla="*/ 2359412 h 2359412"/>
                <a:gd name="connsiteX13" fmla="*/ 110444 w 2359414"/>
                <a:gd name="connsiteY13" fmla="*/ 2359412 h 2359412"/>
                <a:gd name="connsiteX14" fmla="*/ 0 w 2359414"/>
                <a:gd name="connsiteY14" fmla="*/ 2248968 h 2359412"/>
                <a:gd name="connsiteX15" fmla="*/ 0 w 2359414"/>
                <a:gd name="connsiteY15" fmla="*/ 110444 h 2359412"/>
                <a:gd name="connsiteX16" fmla="*/ 110444 w 2359414"/>
                <a:gd name="connsiteY16" fmla="*/ 0 h 2359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359414" h="2359412">
                  <a:moveTo>
                    <a:pt x="159512" y="127000"/>
                  </a:moveTo>
                  <a:cubicBezTo>
                    <a:pt x="133140" y="127000"/>
                    <a:pt x="111761" y="148379"/>
                    <a:pt x="111761" y="174751"/>
                  </a:cubicBezTo>
                  <a:lnTo>
                    <a:pt x="111761" y="2184661"/>
                  </a:lnTo>
                  <a:cubicBezTo>
                    <a:pt x="111761" y="2211033"/>
                    <a:pt x="133140" y="2232412"/>
                    <a:pt x="159512" y="2232412"/>
                  </a:cubicBezTo>
                  <a:lnTo>
                    <a:pt x="2169424" y="2232412"/>
                  </a:lnTo>
                  <a:cubicBezTo>
                    <a:pt x="2195796" y="2232412"/>
                    <a:pt x="2217175" y="2211033"/>
                    <a:pt x="2217175" y="2184661"/>
                  </a:cubicBezTo>
                  <a:lnTo>
                    <a:pt x="2217175" y="174751"/>
                  </a:lnTo>
                  <a:cubicBezTo>
                    <a:pt x="2217175" y="148379"/>
                    <a:pt x="2195796" y="127000"/>
                    <a:pt x="2169424" y="127000"/>
                  </a:cubicBezTo>
                  <a:close/>
                  <a:moveTo>
                    <a:pt x="110444" y="0"/>
                  </a:moveTo>
                  <a:lnTo>
                    <a:pt x="2248970" y="0"/>
                  </a:lnTo>
                  <a:cubicBezTo>
                    <a:pt x="2309967" y="0"/>
                    <a:pt x="2359414" y="49447"/>
                    <a:pt x="2359414" y="110444"/>
                  </a:cubicBezTo>
                  <a:lnTo>
                    <a:pt x="2359414" y="2248968"/>
                  </a:lnTo>
                  <a:cubicBezTo>
                    <a:pt x="2359414" y="2309965"/>
                    <a:pt x="2309967" y="2359412"/>
                    <a:pt x="2248970" y="2359412"/>
                  </a:cubicBezTo>
                  <a:lnTo>
                    <a:pt x="110444" y="2359412"/>
                  </a:lnTo>
                  <a:cubicBezTo>
                    <a:pt x="49447" y="2359412"/>
                    <a:pt x="0" y="2309965"/>
                    <a:pt x="0" y="2248968"/>
                  </a:cubicBezTo>
                  <a:lnTo>
                    <a:pt x="0" y="110444"/>
                  </a:lnTo>
                  <a:cubicBezTo>
                    <a:pt x="0" y="49447"/>
                    <a:pt x="49447" y="0"/>
                    <a:pt x="110444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B1A6C624-7911-FB78-ADED-7A288D3641B6}"/>
                </a:ext>
              </a:extLst>
            </p:cNvPr>
            <p:cNvGrpSpPr/>
            <p:nvPr/>
          </p:nvGrpSpPr>
          <p:grpSpPr>
            <a:xfrm>
              <a:off x="4146089" y="3512671"/>
              <a:ext cx="1497112" cy="1970076"/>
              <a:chOff x="5172360" y="-819726"/>
              <a:chExt cx="1694441" cy="2229747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3B154201-710C-BE4C-0F04-4ED8BCCB06B8}"/>
                  </a:ext>
                </a:extLst>
              </p:cNvPr>
              <p:cNvSpPr/>
              <p:nvPr/>
            </p:nvSpPr>
            <p:spPr bwMode="auto">
              <a:xfrm rot="5400000">
                <a:off x="6315105" y="-826890"/>
                <a:ext cx="301482" cy="315809"/>
              </a:xfrm>
              <a:custGeom>
                <a:avLst/>
                <a:gdLst>
                  <a:gd name="connsiteX0" fmla="*/ 0 w 301482"/>
                  <a:gd name="connsiteY0" fmla="*/ 73778 h 315809"/>
                  <a:gd name="connsiteX1" fmla="*/ 0 w 301482"/>
                  <a:gd name="connsiteY1" fmla="*/ 23536 h 315809"/>
                  <a:gd name="connsiteX2" fmla="*/ 39291 w 301482"/>
                  <a:gd name="connsiteY2" fmla="*/ 247 h 315809"/>
                  <a:gd name="connsiteX3" fmla="*/ 209552 w 301482"/>
                  <a:gd name="connsiteY3" fmla="*/ 23536 h 315809"/>
                  <a:gd name="connsiteX4" fmla="*/ 288135 w 301482"/>
                  <a:gd name="connsiteY4" fmla="*/ 9205 h 315809"/>
                  <a:gd name="connsiteX5" fmla="*/ 295912 w 301482"/>
                  <a:gd name="connsiteY5" fmla="*/ 13460 h 315809"/>
                  <a:gd name="connsiteX6" fmla="*/ 285563 w 301482"/>
                  <a:gd name="connsiteY6" fmla="*/ 58603 h 315809"/>
                  <a:gd name="connsiteX7" fmla="*/ 261941 w 301482"/>
                  <a:gd name="connsiteY7" fmla="*/ 50849 h 315809"/>
                  <a:gd name="connsiteX8" fmla="*/ 209552 w 301482"/>
                  <a:gd name="connsiteY8" fmla="*/ 73778 h 315809"/>
                  <a:gd name="connsiteX9" fmla="*/ 0 w 301482"/>
                  <a:gd name="connsiteY9" fmla="*/ 73778 h 315809"/>
                  <a:gd name="connsiteX10" fmla="*/ 0 w 301482"/>
                  <a:gd name="connsiteY10" fmla="*/ 183026 h 315809"/>
                  <a:gd name="connsiteX11" fmla="*/ 0 w 301482"/>
                  <a:gd name="connsiteY11" fmla="*/ 132784 h 315809"/>
                  <a:gd name="connsiteX12" fmla="*/ 39291 w 301482"/>
                  <a:gd name="connsiteY12" fmla="*/ 109495 h 315809"/>
                  <a:gd name="connsiteX13" fmla="*/ 209552 w 301482"/>
                  <a:gd name="connsiteY13" fmla="*/ 132784 h 315809"/>
                  <a:gd name="connsiteX14" fmla="*/ 261941 w 301482"/>
                  <a:gd name="connsiteY14" fmla="*/ 109854 h 315809"/>
                  <a:gd name="connsiteX15" fmla="*/ 280954 w 301482"/>
                  <a:gd name="connsiteY15" fmla="*/ 116095 h 315809"/>
                  <a:gd name="connsiteX16" fmla="*/ 279757 w 301482"/>
                  <a:gd name="connsiteY16" fmla="*/ 165945 h 315809"/>
                  <a:gd name="connsiteX17" fmla="*/ 261941 w 301482"/>
                  <a:gd name="connsiteY17" fmla="*/ 160097 h 315809"/>
                  <a:gd name="connsiteX18" fmla="*/ 209552 w 301482"/>
                  <a:gd name="connsiteY18" fmla="*/ 183026 h 315809"/>
                  <a:gd name="connsiteX19" fmla="*/ 0 w 301482"/>
                  <a:gd name="connsiteY19" fmla="*/ 183026 h 315809"/>
                  <a:gd name="connsiteX20" fmla="*/ 0 w 301482"/>
                  <a:gd name="connsiteY20" fmla="*/ 292274 h 315809"/>
                  <a:gd name="connsiteX21" fmla="*/ 0 w 301482"/>
                  <a:gd name="connsiteY21" fmla="*/ 242031 h 315809"/>
                  <a:gd name="connsiteX22" fmla="*/ 39291 w 301482"/>
                  <a:gd name="connsiteY22" fmla="*/ 218743 h 315809"/>
                  <a:gd name="connsiteX23" fmla="*/ 209552 w 301482"/>
                  <a:gd name="connsiteY23" fmla="*/ 242031 h 315809"/>
                  <a:gd name="connsiteX24" fmla="*/ 288135 w 301482"/>
                  <a:gd name="connsiteY24" fmla="*/ 227700 h 315809"/>
                  <a:gd name="connsiteX25" fmla="*/ 289058 w 301482"/>
                  <a:gd name="connsiteY25" fmla="*/ 228205 h 315809"/>
                  <a:gd name="connsiteX26" fmla="*/ 296061 w 301482"/>
                  <a:gd name="connsiteY26" fmla="*/ 270215 h 315809"/>
                  <a:gd name="connsiteX27" fmla="*/ 301482 w 301482"/>
                  <a:gd name="connsiteY27" fmla="*/ 285245 h 315809"/>
                  <a:gd name="connsiteX28" fmla="*/ 288135 w 301482"/>
                  <a:gd name="connsiteY28" fmla="*/ 277943 h 315809"/>
                  <a:gd name="connsiteX29" fmla="*/ 209552 w 301482"/>
                  <a:gd name="connsiteY29" fmla="*/ 292274 h 315809"/>
                  <a:gd name="connsiteX30" fmla="*/ 0 w 301482"/>
                  <a:gd name="connsiteY30" fmla="*/ 292274 h 315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01482" h="315809">
                    <a:moveTo>
                      <a:pt x="0" y="73778"/>
                    </a:moveTo>
                    <a:lnTo>
                      <a:pt x="0" y="23536"/>
                    </a:lnTo>
                    <a:cubicBezTo>
                      <a:pt x="13097" y="8249"/>
                      <a:pt x="26194" y="1561"/>
                      <a:pt x="39291" y="247"/>
                    </a:cubicBezTo>
                    <a:cubicBezTo>
                      <a:pt x="96045" y="-5446"/>
                      <a:pt x="152798" y="89778"/>
                      <a:pt x="209552" y="23536"/>
                    </a:cubicBezTo>
                    <a:cubicBezTo>
                      <a:pt x="235747" y="-7038"/>
                      <a:pt x="261941" y="-3217"/>
                      <a:pt x="288135" y="9205"/>
                    </a:cubicBezTo>
                    <a:lnTo>
                      <a:pt x="295912" y="13460"/>
                    </a:lnTo>
                    <a:lnTo>
                      <a:pt x="285563" y="58603"/>
                    </a:lnTo>
                    <a:lnTo>
                      <a:pt x="261941" y="50849"/>
                    </a:lnTo>
                    <a:cubicBezTo>
                      <a:pt x="244478" y="48301"/>
                      <a:pt x="227015" y="53396"/>
                      <a:pt x="209552" y="73778"/>
                    </a:cubicBezTo>
                    <a:cubicBezTo>
                      <a:pt x="139701" y="155307"/>
                      <a:pt x="69851" y="-7751"/>
                      <a:pt x="0" y="73778"/>
                    </a:cubicBezTo>
                    <a:close/>
                    <a:moveTo>
                      <a:pt x="0" y="183026"/>
                    </a:moveTo>
                    <a:lnTo>
                      <a:pt x="0" y="132784"/>
                    </a:lnTo>
                    <a:cubicBezTo>
                      <a:pt x="13097" y="117497"/>
                      <a:pt x="26194" y="110809"/>
                      <a:pt x="39291" y="109495"/>
                    </a:cubicBezTo>
                    <a:cubicBezTo>
                      <a:pt x="96045" y="103803"/>
                      <a:pt x="152798" y="199026"/>
                      <a:pt x="209552" y="132784"/>
                    </a:cubicBezTo>
                    <a:cubicBezTo>
                      <a:pt x="227015" y="112401"/>
                      <a:pt x="244478" y="107306"/>
                      <a:pt x="261941" y="109854"/>
                    </a:cubicBezTo>
                    <a:lnTo>
                      <a:pt x="280954" y="116095"/>
                    </a:lnTo>
                    <a:lnTo>
                      <a:pt x="279757" y="165945"/>
                    </a:lnTo>
                    <a:lnTo>
                      <a:pt x="261941" y="160097"/>
                    </a:lnTo>
                    <a:cubicBezTo>
                      <a:pt x="244478" y="157549"/>
                      <a:pt x="227015" y="162644"/>
                      <a:pt x="209552" y="183026"/>
                    </a:cubicBezTo>
                    <a:cubicBezTo>
                      <a:pt x="139701" y="264555"/>
                      <a:pt x="69851" y="101498"/>
                      <a:pt x="0" y="183026"/>
                    </a:cubicBezTo>
                    <a:close/>
                    <a:moveTo>
                      <a:pt x="0" y="292274"/>
                    </a:moveTo>
                    <a:lnTo>
                      <a:pt x="0" y="242031"/>
                    </a:lnTo>
                    <a:cubicBezTo>
                      <a:pt x="13097" y="226745"/>
                      <a:pt x="26194" y="220057"/>
                      <a:pt x="39291" y="218743"/>
                    </a:cubicBezTo>
                    <a:cubicBezTo>
                      <a:pt x="96045" y="213050"/>
                      <a:pt x="152798" y="308273"/>
                      <a:pt x="209552" y="242031"/>
                    </a:cubicBezTo>
                    <a:cubicBezTo>
                      <a:pt x="235747" y="211458"/>
                      <a:pt x="261941" y="215280"/>
                      <a:pt x="288135" y="227700"/>
                    </a:cubicBezTo>
                    <a:lnTo>
                      <a:pt x="289058" y="228205"/>
                    </a:lnTo>
                    <a:lnTo>
                      <a:pt x="296061" y="270215"/>
                    </a:lnTo>
                    <a:lnTo>
                      <a:pt x="301482" y="285245"/>
                    </a:lnTo>
                    <a:lnTo>
                      <a:pt x="288135" y="277943"/>
                    </a:lnTo>
                    <a:cubicBezTo>
                      <a:pt x="261941" y="265522"/>
                      <a:pt x="235747" y="261701"/>
                      <a:pt x="209552" y="292274"/>
                    </a:cubicBezTo>
                    <a:cubicBezTo>
                      <a:pt x="139701" y="373803"/>
                      <a:pt x="69851" y="210745"/>
                      <a:pt x="0" y="292274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9ECB6D6D-734E-3F45-3F37-63C348D7E38A}"/>
                  </a:ext>
                </a:extLst>
              </p:cNvPr>
              <p:cNvSpPr/>
              <p:nvPr/>
            </p:nvSpPr>
            <p:spPr bwMode="auto">
              <a:xfrm>
                <a:off x="5172360" y="-479267"/>
                <a:ext cx="1694441" cy="1876513"/>
              </a:xfrm>
              <a:custGeom>
                <a:avLst/>
                <a:gdLst>
                  <a:gd name="connsiteX0" fmla="*/ 1275298 w 1694441"/>
                  <a:gd name="connsiteY0" fmla="*/ 1173 h 1876513"/>
                  <a:gd name="connsiteX1" fmla="*/ 1584282 w 1694441"/>
                  <a:gd name="connsiteY1" fmla="*/ 110159 h 1876513"/>
                  <a:gd name="connsiteX2" fmla="*/ 1538414 w 1694441"/>
                  <a:gd name="connsiteY2" fmla="*/ 747125 h 1876513"/>
                  <a:gd name="connsiteX3" fmla="*/ 1210431 w 1694441"/>
                  <a:gd name="connsiteY3" fmla="*/ 901979 h 1876513"/>
                  <a:gd name="connsiteX4" fmla="*/ 1134092 w 1694441"/>
                  <a:gd name="connsiteY4" fmla="*/ 900146 h 1876513"/>
                  <a:gd name="connsiteX5" fmla="*/ 1127332 w 1694441"/>
                  <a:gd name="connsiteY5" fmla="*/ 960533 h 1876513"/>
                  <a:gd name="connsiteX6" fmla="*/ 1172017 w 1694441"/>
                  <a:gd name="connsiteY6" fmla="*/ 1011917 h 1876513"/>
                  <a:gd name="connsiteX7" fmla="*/ 1194858 w 1694441"/>
                  <a:gd name="connsiteY7" fmla="*/ 1185406 h 1876513"/>
                  <a:gd name="connsiteX8" fmla="*/ 1056279 w 1694441"/>
                  <a:gd name="connsiteY8" fmla="*/ 1702585 h 1876513"/>
                  <a:gd name="connsiteX9" fmla="*/ 866876 w 1694441"/>
                  <a:gd name="connsiteY9" fmla="*/ 1869930 h 1876513"/>
                  <a:gd name="connsiteX10" fmla="*/ 776279 w 1694441"/>
                  <a:gd name="connsiteY10" fmla="*/ 1864252 h 1876513"/>
                  <a:gd name="connsiteX11" fmla="*/ 775804 w 1694441"/>
                  <a:gd name="connsiteY11" fmla="*/ 1865450 h 1876513"/>
                  <a:gd name="connsiteX12" fmla="*/ 402399 w 1694441"/>
                  <a:gd name="connsiteY12" fmla="*/ 1689944 h 1876513"/>
                  <a:gd name="connsiteX13" fmla="*/ 66371 w 1694441"/>
                  <a:gd name="connsiteY13" fmla="*/ 1876513 h 1876513"/>
                  <a:gd name="connsiteX14" fmla="*/ 0 w 1694441"/>
                  <a:gd name="connsiteY14" fmla="*/ 1775807 h 1876513"/>
                  <a:gd name="connsiteX15" fmla="*/ 394446 w 1694441"/>
                  <a:gd name="connsiteY15" fmla="*/ 1470564 h 1876513"/>
                  <a:gd name="connsiteX16" fmla="*/ 395229 w 1694441"/>
                  <a:gd name="connsiteY16" fmla="*/ 1471751 h 1876513"/>
                  <a:gd name="connsiteX17" fmla="*/ 624608 w 1694441"/>
                  <a:gd name="connsiteY17" fmla="*/ 1546882 h 1876513"/>
                  <a:gd name="connsiteX18" fmla="*/ 753177 w 1694441"/>
                  <a:gd name="connsiteY18" fmla="*/ 1067058 h 1876513"/>
                  <a:gd name="connsiteX19" fmla="*/ 859702 w 1694441"/>
                  <a:gd name="connsiteY19" fmla="*/ 928232 h 1876513"/>
                  <a:gd name="connsiteX20" fmla="*/ 929901 w 1694441"/>
                  <a:gd name="connsiteY20" fmla="*/ 904076 h 1876513"/>
                  <a:gd name="connsiteX21" fmla="*/ 958667 w 1694441"/>
                  <a:gd name="connsiteY21" fmla="*/ 838275 h 1876513"/>
                  <a:gd name="connsiteX22" fmla="*/ 901448 w 1694441"/>
                  <a:gd name="connsiteY22" fmla="*/ 792993 h 1876513"/>
                  <a:gd name="connsiteX23" fmla="*/ 813238 w 1694441"/>
                  <a:gd name="connsiteY23" fmla="*/ 651122 h 1876513"/>
                  <a:gd name="connsiteX24" fmla="*/ 809772 w 1694441"/>
                  <a:gd name="connsiteY24" fmla="*/ 636004 h 1876513"/>
                  <a:gd name="connsiteX25" fmla="*/ 814380 w 1694441"/>
                  <a:gd name="connsiteY25" fmla="*/ 636415 h 1876513"/>
                  <a:gd name="connsiteX26" fmla="*/ 925756 w 1694441"/>
                  <a:gd name="connsiteY26" fmla="*/ 550875 h 1876513"/>
                  <a:gd name="connsiteX27" fmla="*/ 821933 w 1694441"/>
                  <a:gd name="connsiteY27" fmla="*/ 397834 h 1876513"/>
                  <a:gd name="connsiteX28" fmla="*/ 807216 w 1694441"/>
                  <a:gd name="connsiteY28" fmla="*/ 396521 h 1876513"/>
                  <a:gd name="connsiteX29" fmla="*/ 837647 w 1694441"/>
                  <a:gd name="connsiteY29" fmla="*/ 312147 h 1876513"/>
                  <a:gd name="connsiteX30" fmla="*/ 947316 w 1694441"/>
                  <a:gd name="connsiteY30" fmla="*/ 156027 h 1876513"/>
                  <a:gd name="connsiteX31" fmla="*/ 1275298 w 1694441"/>
                  <a:gd name="connsiteY31" fmla="*/ 1173 h 1876513"/>
                  <a:gd name="connsiteX0" fmla="*/ 1275298 w 1694441"/>
                  <a:gd name="connsiteY0" fmla="*/ 1173 h 1876513"/>
                  <a:gd name="connsiteX1" fmla="*/ 1584282 w 1694441"/>
                  <a:gd name="connsiteY1" fmla="*/ 110159 h 1876513"/>
                  <a:gd name="connsiteX2" fmla="*/ 1538414 w 1694441"/>
                  <a:gd name="connsiteY2" fmla="*/ 747125 h 1876513"/>
                  <a:gd name="connsiteX3" fmla="*/ 1210431 w 1694441"/>
                  <a:gd name="connsiteY3" fmla="*/ 901979 h 1876513"/>
                  <a:gd name="connsiteX4" fmla="*/ 1134092 w 1694441"/>
                  <a:gd name="connsiteY4" fmla="*/ 900146 h 1876513"/>
                  <a:gd name="connsiteX5" fmla="*/ 1127332 w 1694441"/>
                  <a:gd name="connsiteY5" fmla="*/ 960533 h 1876513"/>
                  <a:gd name="connsiteX6" fmla="*/ 1172017 w 1694441"/>
                  <a:gd name="connsiteY6" fmla="*/ 1011917 h 1876513"/>
                  <a:gd name="connsiteX7" fmla="*/ 1194858 w 1694441"/>
                  <a:gd name="connsiteY7" fmla="*/ 1185406 h 1876513"/>
                  <a:gd name="connsiteX8" fmla="*/ 1056279 w 1694441"/>
                  <a:gd name="connsiteY8" fmla="*/ 1702585 h 1876513"/>
                  <a:gd name="connsiteX9" fmla="*/ 866876 w 1694441"/>
                  <a:gd name="connsiteY9" fmla="*/ 1869930 h 1876513"/>
                  <a:gd name="connsiteX10" fmla="*/ 776279 w 1694441"/>
                  <a:gd name="connsiteY10" fmla="*/ 1864252 h 1876513"/>
                  <a:gd name="connsiteX11" fmla="*/ 775804 w 1694441"/>
                  <a:gd name="connsiteY11" fmla="*/ 1865450 h 1876513"/>
                  <a:gd name="connsiteX12" fmla="*/ 402399 w 1694441"/>
                  <a:gd name="connsiteY12" fmla="*/ 1689944 h 1876513"/>
                  <a:gd name="connsiteX13" fmla="*/ 66371 w 1694441"/>
                  <a:gd name="connsiteY13" fmla="*/ 1876513 h 1876513"/>
                  <a:gd name="connsiteX14" fmla="*/ 0 w 1694441"/>
                  <a:gd name="connsiteY14" fmla="*/ 1775807 h 1876513"/>
                  <a:gd name="connsiteX15" fmla="*/ 394446 w 1694441"/>
                  <a:gd name="connsiteY15" fmla="*/ 1470564 h 1876513"/>
                  <a:gd name="connsiteX16" fmla="*/ 624608 w 1694441"/>
                  <a:gd name="connsiteY16" fmla="*/ 1546882 h 1876513"/>
                  <a:gd name="connsiteX17" fmla="*/ 753177 w 1694441"/>
                  <a:gd name="connsiteY17" fmla="*/ 1067058 h 1876513"/>
                  <a:gd name="connsiteX18" fmla="*/ 859702 w 1694441"/>
                  <a:gd name="connsiteY18" fmla="*/ 928232 h 1876513"/>
                  <a:gd name="connsiteX19" fmla="*/ 929901 w 1694441"/>
                  <a:gd name="connsiteY19" fmla="*/ 904076 h 1876513"/>
                  <a:gd name="connsiteX20" fmla="*/ 958667 w 1694441"/>
                  <a:gd name="connsiteY20" fmla="*/ 838275 h 1876513"/>
                  <a:gd name="connsiteX21" fmla="*/ 901448 w 1694441"/>
                  <a:gd name="connsiteY21" fmla="*/ 792993 h 1876513"/>
                  <a:gd name="connsiteX22" fmla="*/ 813238 w 1694441"/>
                  <a:gd name="connsiteY22" fmla="*/ 651122 h 1876513"/>
                  <a:gd name="connsiteX23" fmla="*/ 809772 w 1694441"/>
                  <a:gd name="connsiteY23" fmla="*/ 636004 h 1876513"/>
                  <a:gd name="connsiteX24" fmla="*/ 814380 w 1694441"/>
                  <a:gd name="connsiteY24" fmla="*/ 636415 h 1876513"/>
                  <a:gd name="connsiteX25" fmla="*/ 925756 w 1694441"/>
                  <a:gd name="connsiteY25" fmla="*/ 550875 h 1876513"/>
                  <a:gd name="connsiteX26" fmla="*/ 821933 w 1694441"/>
                  <a:gd name="connsiteY26" fmla="*/ 397834 h 1876513"/>
                  <a:gd name="connsiteX27" fmla="*/ 807216 w 1694441"/>
                  <a:gd name="connsiteY27" fmla="*/ 396521 h 1876513"/>
                  <a:gd name="connsiteX28" fmla="*/ 837647 w 1694441"/>
                  <a:gd name="connsiteY28" fmla="*/ 312147 h 1876513"/>
                  <a:gd name="connsiteX29" fmla="*/ 947316 w 1694441"/>
                  <a:gd name="connsiteY29" fmla="*/ 156027 h 1876513"/>
                  <a:gd name="connsiteX30" fmla="*/ 1275298 w 1694441"/>
                  <a:gd name="connsiteY30" fmla="*/ 1173 h 1876513"/>
                  <a:gd name="connsiteX0" fmla="*/ 1275298 w 1694441"/>
                  <a:gd name="connsiteY0" fmla="*/ 1173 h 1876513"/>
                  <a:gd name="connsiteX1" fmla="*/ 1584282 w 1694441"/>
                  <a:gd name="connsiteY1" fmla="*/ 110159 h 1876513"/>
                  <a:gd name="connsiteX2" fmla="*/ 1538414 w 1694441"/>
                  <a:gd name="connsiteY2" fmla="*/ 747125 h 1876513"/>
                  <a:gd name="connsiteX3" fmla="*/ 1210431 w 1694441"/>
                  <a:gd name="connsiteY3" fmla="*/ 901979 h 1876513"/>
                  <a:gd name="connsiteX4" fmla="*/ 1134092 w 1694441"/>
                  <a:gd name="connsiteY4" fmla="*/ 900146 h 1876513"/>
                  <a:gd name="connsiteX5" fmla="*/ 1127332 w 1694441"/>
                  <a:gd name="connsiteY5" fmla="*/ 960533 h 1876513"/>
                  <a:gd name="connsiteX6" fmla="*/ 1172017 w 1694441"/>
                  <a:gd name="connsiteY6" fmla="*/ 1011917 h 1876513"/>
                  <a:gd name="connsiteX7" fmla="*/ 1194858 w 1694441"/>
                  <a:gd name="connsiteY7" fmla="*/ 1185406 h 1876513"/>
                  <a:gd name="connsiteX8" fmla="*/ 1056279 w 1694441"/>
                  <a:gd name="connsiteY8" fmla="*/ 1702585 h 1876513"/>
                  <a:gd name="connsiteX9" fmla="*/ 866876 w 1694441"/>
                  <a:gd name="connsiteY9" fmla="*/ 1869930 h 1876513"/>
                  <a:gd name="connsiteX10" fmla="*/ 776279 w 1694441"/>
                  <a:gd name="connsiteY10" fmla="*/ 1864252 h 1876513"/>
                  <a:gd name="connsiteX11" fmla="*/ 402399 w 1694441"/>
                  <a:gd name="connsiteY11" fmla="*/ 1689944 h 1876513"/>
                  <a:gd name="connsiteX12" fmla="*/ 66371 w 1694441"/>
                  <a:gd name="connsiteY12" fmla="*/ 1876513 h 1876513"/>
                  <a:gd name="connsiteX13" fmla="*/ 0 w 1694441"/>
                  <a:gd name="connsiteY13" fmla="*/ 1775807 h 1876513"/>
                  <a:gd name="connsiteX14" fmla="*/ 394446 w 1694441"/>
                  <a:gd name="connsiteY14" fmla="*/ 1470564 h 1876513"/>
                  <a:gd name="connsiteX15" fmla="*/ 624608 w 1694441"/>
                  <a:gd name="connsiteY15" fmla="*/ 1546882 h 1876513"/>
                  <a:gd name="connsiteX16" fmla="*/ 753177 w 1694441"/>
                  <a:gd name="connsiteY16" fmla="*/ 1067058 h 1876513"/>
                  <a:gd name="connsiteX17" fmla="*/ 859702 w 1694441"/>
                  <a:gd name="connsiteY17" fmla="*/ 928232 h 1876513"/>
                  <a:gd name="connsiteX18" fmla="*/ 929901 w 1694441"/>
                  <a:gd name="connsiteY18" fmla="*/ 904076 h 1876513"/>
                  <a:gd name="connsiteX19" fmla="*/ 958667 w 1694441"/>
                  <a:gd name="connsiteY19" fmla="*/ 838275 h 1876513"/>
                  <a:gd name="connsiteX20" fmla="*/ 901448 w 1694441"/>
                  <a:gd name="connsiteY20" fmla="*/ 792993 h 1876513"/>
                  <a:gd name="connsiteX21" fmla="*/ 813238 w 1694441"/>
                  <a:gd name="connsiteY21" fmla="*/ 651122 h 1876513"/>
                  <a:gd name="connsiteX22" fmla="*/ 809772 w 1694441"/>
                  <a:gd name="connsiteY22" fmla="*/ 636004 h 1876513"/>
                  <a:gd name="connsiteX23" fmla="*/ 814380 w 1694441"/>
                  <a:gd name="connsiteY23" fmla="*/ 636415 h 1876513"/>
                  <a:gd name="connsiteX24" fmla="*/ 925756 w 1694441"/>
                  <a:gd name="connsiteY24" fmla="*/ 550875 h 1876513"/>
                  <a:gd name="connsiteX25" fmla="*/ 821933 w 1694441"/>
                  <a:gd name="connsiteY25" fmla="*/ 397834 h 1876513"/>
                  <a:gd name="connsiteX26" fmla="*/ 807216 w 1694441"/>
                  <a:gd name="connsiteY26" fmla="*/ 396521 h 1876513"/>
                  <a:gd name="connsiteX27" fmla="*/ 837647 w 1694441"/>
                  <a:gd name="connsiteY27" fmla="*/ 312147 h 1876513"/>
                  <a:gd name="connsiteX28" fmla="*/ 947316 w 1694441"/>
                  <a:gd name="connsiteY28" fmla="*/ 156027 h 1876513"/>
                  <a:gd name="connsiteX29" fmla="*/ 1275298 w 1694441"/>
                  <a:gd name="connsiteY29" fmla="*/ 1173 h 187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694441" h="1876513">
                    <a:moveTo>
                      <a:pt x="1275298" y="1173"/>
                    </a:moveTo>
                    <a:cubicBezTo>
                      <a:pt x="1390567" y="-7127"/>
                      <a:pt x="1502668" y="28546"/>
                      <a:pt x="1584282" y="110159"/>
                    </a:cubicBezTo>
                    <a:cubicBezTo>
                      <a:pt x="1747509" y="273387"/>
                      <a:pt x="1726973" y="558566"/>
                      <a:pt x="1538414" y="747125"/>
                    </a:cubicBezTo>
                    <a:cubicBezTo>
                      <a:pt x="1444134" y="841404"/>
                      <a:pt x="1325700" y="893678"/>
                      <a:pt x="1210431" y="901979"/>
                    </a:cubicBezTo>
                    <a:lnTo>
                      <a:pt x="1134092" y="900146"/>
                    </a:lnTo>
                    <a:lnTo>
                      <a:pt x="1127332" y="960533"/>
                    </a:lnTo>
                    <a:lnTo>
                      <a:pt x="1172017" y="1011917"/>
                    </a:lnTo>
                    <a:cubicBezTo>
                      <a:pt x="1201273" y="1062590"/>
                      <a:pt x="1211199" y="1124423"/>
                      <a:pt x="1194858" y="1185406"/>
                    </a:cubicBezTo>
                    <a:lnTo>
                      <a:pt x="1056279" y="1702585"/>
                    </a:lnTo>
                    <a:cubicBezTo>
                      <a:pt x="1031769" y="1794060"/>
                      <a:pt x="955122" y="1857643"/>
                      <a:pt x="866876" y="1869930"/>
                    </a:cubicBezTo>
                    <a:lnTo>
                      <a:pt x="776279" y="1864252"/>
                    </a:lnTo>
                    <a:lnTo>
                      <a:pt x="402399" y="1689944"/>
                    </a:lnTo>
                    <a:lnTo>
                      <a:pt x="66371" y="1876513"/>
                    </a:lnTo>
                    <a:lnTo>
                      <a:pt x="0" y="1775807"/>
                    </a:lnTo>
                    <a:lnTo>
                      <a:pt x="394446" y="1470564"/>
                    </a:lnTo>
                    <a:lnTo>
                      <a:pt x="624608" y="1546882"/>
                    </a:lnTo>
                    <a:lnTo>
                      <a:pt x="753177" y="1067058"/>
                    </a:lnTo>
                    <a:cubicBezTo>
                      <a:pt x="769517" y="1006075"/>
                      <a:pt x="809029" y="957488"/>
                      <a:pt x="859702" y="928232"/>
                    </a:cubicBezTo>
                    <a:lnTo>
                      <a:pt x="929901" y="904076"/>
                    </a:lnTo>
                    <a:lnTo>
                      <a:pt x="958667" y="838275"/>
                    </a:lnTo>
                    <a:lnTo>
                      <a:pt x="901448" y="792993"/>
                    </a:lnTo>
                    <a:cubicBezTo>
                      <a:pt x="860642" y="752186"/>
                      <a:pt x="831320" y="703757"/>
                      <a:pt x="813238" y="651122"/>
                    </a:cubicBezTo>
                    <a:lnTo>
                      <a:pt x="809772" y="636004"/>
                    </a:lnTo>
                    <a:lnTo>
                      <a:pt x="814380" y="636415"/>
                    </a:lnTo>
                    <a:cubicBezTo>
                      <a:pt x="867632" y="631674"/>
                      <a:pt x="912789" y="599269"/>
                      <a:pt x="925756" y="550875"/>
                    </a:cubicBezTo>
                    <a:cubicBezTo>
                      <a:pt x="943045" y="486349"/>
                      <a:pt x="896563" y="417831"/>
                      <a:pt x="821933" y="397834"/>
                    </a:cubicBezTo>
                    <a:lnTo>
                      <a:pt x="807216" y="396521"/>
                    </a:lnTo>
                    <a:lnTo>
                      <a:pt x="837647" y="312147"/>
                    </a:lnTo>
                    <a:cubicBezTo>
                      <a:pt x="863538" y="256346"/>
                      <a:pt x="900176" y="203167"/>
                      <a:pt x="947316" y="156027"/>
                    </a:cubicBezTo>
                    <a:cubicBezTo>
                      <a:pt x="1041596" y="61747"/>
                      <a:pt x="1160031" y="9474"/>
                      <a:pt x="1275298" y="117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" name="四角形: 角を丸くする 135">
                <a:extLst>
                  <a:ext uri="{FF2B5EF4-FFF2-40B4-BE49-F238E27FC236}">
                    <a16:creationId xmlns:a16="http://schemas.microsoft.com/office/drawing/2014/main" id="{6F09FDD1-4C6A-F1BC-C517-C8C418BCB662}"/>
                  </a:ext>
                </a:extLst>
              </p:cNvPr>
              <p:cNvSpPr/>
              <p:nvPr/>
            </p:nvSpPr>
            <p:spPr bwMode="auto">
              <a:xfrm rot="4517486">
                <a:off x="5939862" y="956807"/>
                <a:ext cx="757179" cy="149250"/>
              </a:xfrm>
              <a:custGeom>
                <a:avLst/>
                <a:gdLst>
                  <a:gd name="connsiteX0" fmla="*/ 0 w 831803"/>
                  <a:gd name="connsiteY0" fmla="*/ 74625 h 149249"/>
                  <a:gd name="connsiteX1" fmla="*/ 74625 w 831803"/>
                  <a:gd name="connsiteY1" fmla="*/ 0 h 149249"/>
                  <a:gd name="connsiteX2" fmla="*/ 757179 w 831803"/>
                  <a:gd name="connsiteY2" fmla="*/ 0 h 149249"/>
                  <a:gd name="connsiteX3" fmla="*/ 831804 w 831803"/>
                  <a:gd name="connsiteY3" fmla="*/ 74625 h 149249"/>
                  <a:gd name="connsiteX4" fmla="*/ 831803 w 831803"/>
                  <a:gd name="connsiteY4" fmla="*/ 74625 h 149249"/>
                  <a:gd name="connsiteX5" fmla="*/ 757178 w 831803"/>
                  <a:gd name="connsiteY5" fmla="*/ 149250 h 149249"/>
                  <a:gd name="connsiteX6" fmla="*/ 74625 w 831803"/>
                  <a:gd name="connsiteY6" fmla="*/ 149249 h 149249"/>
                  <a:gd name="connsiteX7" fmla="*/ 0 w 831803"/>
                  <a:gd name="connsiteY7" fmla="*/ 74624 h 149249"/>
                  <a:gd name="connsiteX8" fmla="*/ 0 w 831803"/>
                  <a:gd name="connsiteY8" fmla="*/ 74625 h 149249"/>
                  <a:gd name="connsiteX0" fmla="*/ 0 w 831804"/>
                  <a:gd name="connsiteY0" fmla="*/ 74625 h 166065"/>
                  <a:gd name="connsiteX1" fmla="*/ 74625 w 831804"/>
                  <a:gd name="connsiteY1" fmla="*/ 0 h 166065"/>
                  <a:gd name="connsiteX2" fmla="*/ 757179 w 831804"/>
                  <a:gd name="connsiteY2" fmla="*/ 0 h 166065"/>
                  <a:gd name="connsiteX3" fmla="*/ 831804 w 831804"/>
                  <a:gd name="connsiteY3" fmla="*/ 74625 h 166065"/>
                  <a:gd name="connsiteX4" fmla="*/ 831803 w 831804"/>
                  <a:gd name="connsiteY4" fmla="*/ 74625 h 166065"/>
                  <a:gd name="connsiteX5" fmla="*/ 757178 w 831804"/>
                  <a:gd name="connsiteY5" fmla="*/ 149250 h 166065"/>
                  <a:gd name="connsiteX6" fmla="*/ 74625 w 831804"/>
                  <a:gd name="connsiteY6" fmla="*/ 149249 h 166065"/>
                  <a:gd name="connsiteX7" fmla="*/ 0 w 831804"/>
                  <a:gd name="connsiteY7" fmla="*/ 74624 h 166065"/>
                  <a:gd name="connsiteX8" fmla="*/ 91440 w 831804"/>
                  <a:gd name="connsiteY8" fmla="*/ 166065 h 166065"/>
                  <a:gd name="connsiteX0" fmla="*/ 0 w 831804"/>
                  <a:gd name="connsiteY0" fmla="*/ 74625 h 166065"/>
                  <a:gd name="connsiteX1" fmla="*/ 74625 w 831804"/>
                  <a:gd name="connsiteY1" fmla="*/ 0 h 166065"/>
                  <a:gd name="connsiteX2" fmla="*/ 757179 w 831804"/>
                  <a:gd name="connsiteY2" fmla="*/ 0 h 166065"/>
                  <a:gd name="connsiteX3" fmla="*/ 831804 w 831804"/>
                  <a:gd name="connsiteY3" fmla="*/ 74625 h 166065"/>
                  <a:gd name="connsiteX4" fmla="*/ 831803 w 831804"/>
                  <a:gd name="connsiteY4" fmla="*/ 74625 h 166065"/>
                  <a:gd name="connsiteX5" fmla="*/ 757178 w 831804"/>
                  <a:gd name="connsiteY5" fmla="*/ 149250 h 166065"/>
                  <a:gd name="connsiteX6" fmla="*/ 74625 w 831804"/>
                  <a:gd name="connsiteY6" fmla="*/ 149249 h 166065"/>
                  <a:gd name="connsiteX7" fmla="*/ 91440 w 831804"/>
                  <a:gd name="connsiteY7" fmla="*/ 166065 h 166065"/>
                  <a:gd name="connsiteX0" fmla="*/ 0 w 831804"/>
                  <a:gd name="connsiteY0" fmla="*/ 74625 h 149250"/>
                  <a:gd name="connsiteX1" fmla="*/ 74625 w 831804"/>
                  <a:gd name="connsiteY1" fmla="*/ 0 h 149250"/>
                  <a:gd name="connsiteX2" fmla="*/ 757179 w 831804"/>
                  <a:gd name="connsiteY2" fmla="*/ 0 h 149250"/>
                  <a:gd name="connsiteX3" fmla="*/ 831804 w 831804"/>
                  <a:gd name="connsiteY3" fmla="*/ 74625 h 149250"/>
                  <a:gd name="connsiteX4" fmla="*/ 831803 w 831804"/>
                  <a:gd name="connsiteY4" fmla="*/ 74625 h 149250"/>
                  <a:gd name="connsiteX5" fmla="*/ 757178 w 831804"/>
                  <a:gd name="connsiteY5" fmla="*/ 149250 h 149250"/>
                  <a:gd name="connsiteX6" fmla="*/ 74625 w 831804"/>
                  <a:gd name="connsiteY6" fmla="*/ 149249 h 149250"/>
                  <a:gd name="connsiteX0" fmla="*/ 0 w 757179"/>
                  <a:gd name="connsiteY0" fmla="*/ 0 h 149250"/>
                  <a:gd name="connsiteX1" fmla="*/ 682554 w 757179"/>
                  <a:gd name="connsiteY1" fmla="*/ 0 h 149250"/>
                  <a:gd name="connsiteX2" fmla="*/ 757179 w 757179"/>
                  <a:gd name="connsiteY2" fmla="*/ 74625 h 149250"/>
                  <a:gd name="connsiteX3" fmla="*/ 757178 w 757179"/>
                  <a:gd name="connsiteY3" fmla="*/ 74625 h 149250"/>
                  <a:gd name="connsiteX4" fmla="*/ 682553 w 757179"/>
                  <a:gd name="connsiteY4" fmla="*/ 149250 h 149250"/>
                  <a:gd name="connsiteX5" fmla="*/ 0 w 757179"/>
                  <a:gd name="connsiteY5" fmla="*/ 149249 h 149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7179" h="149250">
                    <a:moveTo>
                      <a:pt x="0" y="0"/>
                    </a:moveTo>
                    <a:lnTo>
                      <a:pt x="682554" y="0"/>
                    </a:lnTo>
                    <a:cubicBezTo>
                      <a:pt x="723768" y="0"/>
                      <a:pt x="757179" y="33411"/>
                      <a:pt x="757179" y="74625"/>
                    </a:cubicBezTo>
                    <a:lnTo>
                      <a:pt x="757178" y="74625"/>
                    </a:lnTo>
                    <a:cubicBezTo>
                      <a:pt x="757178" y="115839"/>
                      <a:pt x="723767" y="149250"/>
                      <a:pt x="682553" y="149250"/>
                    </a:cubicBezTo>
                    <a:lnTo>
                      <a:pt x="0" y="149249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04761E06-D534-490E-9DCE-1A789FBD0293}"/>
                  </a:ext>
                </a:extLst>
              </p:cNvPr>
              <p:cNvSpPr/>
              <p:nvPr/>
            </p:nvSpPr>
            <p:spPr bwMode="auto">
              <a:xfrm rot="3358775">
                <a:off x="6117084" y="-222853"/>
                <a:ext cx="256645" cy="73173"/>
              </a:xfrm>
              <a:custGeom>
                <a:avLst/>
                <a:gdLst>
                  <a:gd name="connsiteX0" fmla="*/ 15454 w 414485"/>
                  <a:gd name="connsiteY0" fmla="*/ 0 h 103850"/>
                  <a:gd name="connsiteX1" fmla="*/ 84453 w 414485"/>
                  <a:gd name="connsiteY1" fmla="*/ 26217 h 103850"/>
                  <a:gd name="connsiteX2" fmla="*/ 207243 w 414485"/>
                  <a:gd name="connsiteY2" fmla="*/ 40188 h 103850"/>
                  <a:gd name="connsiteX3" fmla="*/ 330033 w 414485"/>
                  <a:gd name="connsiteY3" fmla="*/ 26217 h 103850"/>
                  <a:gd name="connsiteX4" fmla="*/ 399031 w 414485"/>
                  <a:gd name="connsiteY4" fmla="*/ 0 h 103850"/>
                  <a:gd name="connsiteX5" fmla="*/ 414485 w 414485"/>
                  <a:gd name="connsiteY5" fmla="*/ 65659 h 103850"/>
                  <a:gd name="connsiteX6" fmla="*/ 357776 w 414485"/>
                  <a:gd name="connsiteY6" fmla="*/ 84876 h 103850"/>
                  <a:gd name="connsiteX7" fmla="*/ 207243 w 414485"/>
                  <a:gd name="connsiteY7" fmla="*/ 103850 h 103850"/>
                  <a:gd name="connsiteX8" fmla="*/ 56710 w 414485"/>
                  <a:gd name="connsiteY8" fmla="*/ 84876 h 103850"/>
                  <a:gd name="connsiteX9" fmla="*/ 0 w 414485"/>
                  <a:gd name="connsiteY9" fmla="*/ 65659 h 10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14485" h="103850">
                    <a:moveTo>
                      <a:pt x="15454" y="0"/>
                    </a:moveTo>
                    <a:lnTo>
                      <a:pt x="84453" y="26217"/>
                    </a:lnTo>
                    <a:cubicBezTo>
                      <a:pt x="122194" y="35213"/>
                      <a:pt x="163688" y="40188"/>
                      <a:pt x="207243" y="40188"/>
                    </a:cubicBezTo>
                    <a:cubicBezTo>
                      <a:pt x="250799" y="40188"/>
                      <a:pt x="292292" y="35213"/>
                      <a:pt x="330033" y="26217"/>
                    </a:cubicBezTo>
                    <a:lnTo>
                      <a:pt x="399031" y="0"/>
                    </a:lnTo>
                    <a:lnTo>
                      <a:pt x="414485" y="65659"/>
                    </a:lnTo>
                    <a:lnTo>
                      <a:pt x="357776" y="84876"/>
                    </a:lnTo>
                    <a:cubicBezTo>
                      <a:pt x="311508" y="97094"/>
                      <a:pt x="260639" y="103850"/>
                      <a:pt x="207243" y="103850"/>
                    </a:cubicBezTo>
                    <a:cubicBezTo>
                      <a:pt x="153847" y="103850"/>
                      <a:pt x="102978" y="97094"/>
                      <a:pt x="56710" y="84876"/>
                    </a:cubicBezTo>
                    <a:lnTo>
                      <a:pt x="0" y="6565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23D88246-633D-BEF5-39CB-BE19F293B0E0}"/>
              </a:ext>
            </a:extLst>
          </p:cNvPr>
          <p:cNvGrpSpPr/>
          <p:nvPr/>
        </p:nvGrpSpPr>
        <p:grpSpPr>
          <a:xfrm>
            <a:off x="3592332" y="286650"/>
            <a:ext cx="2359414" cy="2359412"/>
            <a:chOff x="1086710" y="3314700"/>
            <a:chExt cx="2359414" cy="2359412"/>
          </a:xfrm>
        </p:grpSpPr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069BB476-B03F-A253-32A1-3AFDBE803780}"/>
                </a:ext>
              </a:extLst>
            </p:cNvPr>
            <p:cNvSpPr/>
            <p:nvPr/>
          </p:nvSpPr>
          <p:spPr>
            <a:xfrm>
              <a:off x="1158240" y="3390900"/>
              <a:ext cx="2185876" cy="2181612"/>
            </a:xfrm>
            <a:prstGeom prst="roundRect">
              <a:avLst>
                <a:gd name="adj" fmla="val 257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四角形: 上の 2 つの角を丸める 13">
              <a:extLst>
                <a:ext uri="{FF2B5EF4-FFF2-40B4-BE49-F238E27FC236}">
                  <a16:creationId xmlns:a16="http://schemas.microsoft.com/office/drawing/2014/main" id="{42C7C5C2-1A48-8B2D-DA2D-9744A802A033}"/>
                </a:ext>
              </a:extLst>
            </p:cNvPr>
            <p:cNvSpPr/>
            <p:nvPr/>
          </p:nvSpPr>
          <p:spPr bwMode="auto">
            <a:xfrm rot="10800000">
              <a:off x="1144096" y="5097631"/>
              <a:ext cx="2246804" cy="517782"/>
            </a:xfrm>
            <a:prstGeom prst="round2Same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94962720-1A0F-C998-3E67-403D473A44BB}"/>
                </a:ext>
              </a:extLst>
            </p:cNvPr>
            <p:cNvSpPr/>
            <p:nvPr/>
          </p:nvSpPr>
          <p:spPr>
            <a:xfrm>
              <a:off x="1086710" y="3314700"/>
              <a:ext cx="2359414" cy="2359412"/>
            </a:xfrm>
            <a:custGeom>
              <a:avLst/>
              <a:gdLst>
                <a:gd name="connsiteX0" fmla="*/ 165870 w 2359414"/>
                <a:gd name="connsiteY0" fmla="*/ 127000 h 2359412"/>
                <a:gd name="connsiteX1" fmla="*/ 111761 w 2359414"/>
                <a:gd name="connsiteY1" fmla="*/ 181109 h 2359412"/>
                <a:gd name="connsiteX2" fmla="*/ 111761 w 2359414"/>
                <a:gd name="connsiteY2" fmla="*/ 2178303 h 2359412"/>
                <a:gd name="connsiteX3" fmla="*/ 165870 w 2359414"/>
                <a:gd name="connsiteY3" fmla="*/ 2232412 h 2359412"/>
                <a:gd name="connsiteX4" fmla="*/ 2163066 w 2359414"/>
                <a:gd name="connsiteY4" fmla="*/ 2232412 h 2359412"/>
                <a:gd name="connsiteX5" fmla="*/ 2217175 w 2359414"/>
                <a:gd name="connsiteY5" fmla="*/ 2178303 h 2359412"/>
                <a:gd name="connsiteX6" fmla="*/ 2217175 w 2359414"/>
                <a:gd name="connsiteY6" fmla="*/ 181109 h 2359412"/>
                <a:gd name="connsiteX7" fmla="*/ 2163066 w 2359414"/>
                <a:gd name="connsiteY7" fmla="*/ 127000 h 2359412"/>
                <a:gd name="connsiteX8" fmla="*/ 110444 w 2359414"/>
                <a:gd name="connsiteY8" fmla="*/ 0 h 2359412"/>
                <a:gd name="connsiteX9" fmla="*/ 2248970 w 2359414"/>
                <a:gd name="connsiteY9" fmla="*/ 0 h 2359412"/>
                <a:gd name="connsiteX10" fmla="*/ 2359414 w 2359414"/>
                <a:gd name="connsiteY10" fmla="*/ 110444 h 2359412"/>
                <a:gd name="connsiteX11" fmla="*/ 2359414 w 2359414"/>
                <a:gd name="connsiteY11" fmla="*/ 2248968 h 2359412"/>
                <a:gd name="connsiteX12" fmla="*/ 2248970 w 2359414"/>
                <a:gd name="connsiteY12" fmla="*/ 2359412 h 2359412"/>
                <a:gd name="connsiteX13" fmla="*/ 110444 w 2359414"/>
                <a:gd name="connsiteY13" fmla="*/ 2359412 h 2359412"/>
                <a:gd name="connsiteX14" fmla="*/ 0 w 2359414"/>
                <a:gd name="connsiteY14" fmla="*/ 2248968 h 2359412"/>
                <a:gd name="connsiteX15" fmla="*/ 0 w 2359414"/>
                <a:gd name="connsiteY15" fmla="*/ 110444 h 2359412"/>
                <a:gd name="connsiteX16" fmla="*/ 110444 w 2359414"/>
                <a:gd name="connsiteY16" fmla="*/ 0 h 2359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359414" h="2359412">
                  <a:moveTo>
                    <a:pt x="165870" y="127000"/>
                  </a:moveTo>
                  <a:cubicBezTo>
                    <a:pt x="135986" y="127000"/>
                    <a:pt x="111761" y="151225"/>
                    <a:pt x="111761" y="181109"/>
                  </a:cubicBezTo>
                  <a:lnTo>
                    <a:pt x="111761" y="2178303"/>
                  </a:lnTo>
                  <a:cubicBezTo>
                    <a:pt x="111761" y="2208187"/>
                    <a:pt x="135986" y="2232412"/>
                    <a:pt x="165870" y="2232412"/>
                  </a:cubicBezTo>
                  <a:lnTo>
                    <a:pt x="2163066" y="2232412"/>
                  </a:lnTo>
                  <a:cubicBezTo>
                    <a:pt x="2192950" y="2232412"/>
                    <a:pt x="2217175" y="2208187"/>
                    <a:pt x="2217175" y="2178303"/>
                  </a:cubicBezTo>
                  <a:lnTo>
                    <a:pt x="2217175" y="181109"/>
                  </a:lnTo>
                  <a:cubicBezTo>
                    <a:pt x="2217175" y="151225"/>
                    <a:pt x="2192950" y="127000"/>
                    <a:pt x="2163066" y="127000"/>
                  </a:cubicBezTo>
                  <a:close/>
                  <a:moveTo>
                    <a:pt x="110444" y="0"/>
                  </a:moveTo>
                  <a:lnTo>
                    <a:pt x="2248970" y="0"/>
                  </a:lnTo>
                  <a:cubicBezTo>
                    <a:pt x="2309967" y="0"/>
                    <a:pt x="2359414" y="49447"/>
                    <a:pt x="2359414" y="110444"/>
                  </a:cubicBezTo>
                  <a:lnTo>
                    <a:pt x="2359414" y="2248968"/>
                  </a:lnTo>
                  <a:cubicBezTo>
                    <a:pt x="2359414" y="2309965"/>
                    <a:pt x="2309967" y="2359412"/>
                    <a:pt x="2248970" y="2359412"/>
                  </a:cubicBezTo>
                  <a:lnTo>
                    <a:pt x="110444" y="2359412"/>
                  </a:lnTo>
                  <a:cubicBezTo>
                    <a:pt x="49447" y="2359412"/>
                    <a:pt x="0" y="2309965"/>
                    <a:pt x="0" y="2248968"/>
                  </a:cubicBezTo>
                  <a:lnTo>
                    <a:pt x="0" y="110444"/>
                  </a:lnTo>
                  <a:cubicBezTo>
                    <a:pt x="0" y="49447"/>
                    <a:pt x="49447" y="0"/>
                    <a:pt x="110444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7C09BA3B-9256-4E9A-06EA-D931A3027BB0}"/>
                </a:ext>
              </a:extLst>
            </p:cNvPr>
            <p:cNvGrpSpPr/>
            <p:nvPr/>
          </p:nvGrpSpPr>
          <p:grpSpPr>
            <a:xfrm>
              <a:off x="1606524" y="3670212"/>
              <a:ext cx="1162076" cy="1806698"/>
              <a:chOff x="7297687" y="-562916"/>
              <a:chExt cx="1260784" cy="1960161"/>
            </a:xfrm>
          </p:grpSpPr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0D135BA9-B9BB-1770-9C12-4E5CB45D3313}"/>
                  </a:ext>
                </a:extLst>
              </p:cNvPr>
              <p:cNvSpPr/>
              <p:nvPr/>
            </p:nvSpPr>
            <p:spPr bwMode="auto">
              <a:xfrm>
                <a:off x="7297687" y="-562916"/>
                <a:ext cx="1260784" cy="1960161"/>
              </a:xfrm>
              <a:custGeom>
                <a:avLst/>
                <a:gdLst>
                  <a:gd name="connsiteX0" fmla="*/ 842815 w 1260784"/>
                  <a:gd name="connsiteY0" fmla="*/ 0 h 1960161"/>
                  <a:gd name="connsiteX1" fmla="*/ 1260784 w 1260784"/>
                  <a:gd name="connsiteY1" fmla="*/ 482836 h 1960161"/>
                  <a:gd name="connsiteX2" fmla="*/ 1005508 w 1260784"/>
                  <a:gd name="connsiteY2" fmla="*/ 927728 h 1960161"/>
                  <a:gd name="connsiteX3" fmla="*/ 936260 w 1260784"/>
                  <a:gd name="connsiteY3" fmla="*/ 952560 h 1960161"/>
                  <a:gd name="connsiteX4" fmla="*/ 941491 w 1260784"/>
                  <a:gd name="connsiteY4" fmla="*/ 987095 h 1960161"/>
                  <a:gd name="connsiteX5" fmla="*/ 1004483 w 1260784"/>
                  <a:gd name="connsiteY5" fmla="*/ 1029566 h 1960161"/>
                  <a:gd name="connsiteX6" fmla="*/ 1071447 w 1260784"/>
                  <a:gd name="connsiteY6" fmla="*/ 1191232 h 1960161"/>
                  <a:gd name="connsiteX7" fmla="*/ 1071446 w 1260784"/>
                  <a:gd name="connsiteY7" fmla="*/ 1726655 h 1960161"/>
                  <a:gd name="connsiteX8" fmla="*/ 842815 w 1260784"/>
                  <a:gd name="connsiteY8" fmla="*/ 1955286 h 1960161"/>
                  <a:gd name="connsiteX9" fmla="*/ 842816 w 1260784"/>
                  <a:gd name="connsiteY9" fmla="*/ 1955285 h 1960161"/>
                  <a:gd name="connsiteX10" fmla="*/ 778503 w 1260784"/>
                  <a:gd name="connsiteY10" fmla="*/ 1942301 h 1960161"/>
                  <a:gd name="connsiteX11" fmla="*/ 775804 w 1260784"/>
                  <a:gd name="connsiteY11" fmla="*/ 1949098 h 1960161"/>
                  <a:gd name="connsiteX12" fmla="*/ 402398 w 1260784"/>
                  <a:gd name="connsiteY12" fmla="*/ 1773592 h 1960161"/>
                  <a:gd name="connsiteX13" fmla="*/ 66371 w 1260784"/>
                  <a:gd name="connsiteY13" fmla="*/ 1960161 h 1960161"/>
                  <a:gd name="connsiteX14" fmla="*/ 0 w 1260784"/>
                  <a:gd name="connsiteY14" fmla="*/ 1859455 h 1960161"/>
                  <a:gd name="connsiteX15" fmla="*/ 394446 w 1260784"/>
                  <a:gd name="connsiteY15" fmla="*/ 1554212 h 1960161"/>
                  <a:gd name="connsiteX16" fmla="*/ 395229 w 1260784"/>
                  <a:gd name="connsiteY16" fmla="*/ 1555399 h 1960161"/>
                  <a:gd name="connsiteX17" fmla="*/ 614185 w 1260784"/>
                  <a:gd name="connsiteY17" fmla="*/ 1627115 h 1960161"/>
                  <a:gd name="connsiteX18" fmla="*/ 614185 w 1260784"/>
                  <a:gd name="connsiteY18" fmla="*/ 1191232 h 1960161"/>
                  <a:gd name="connsiteX19" fmla="*/ 681150 w 1260784"/>
                  <a:gd name="connsiteY19" fmla="*/ 1029566 h 1960161"/>
                  <a:gd name="connsiteX20" fmla="*/ 744141 w 1260784"/>
                  <a:gd name="connsiteY20" fmla="*/ 987096 h 1960161"/>
                  <a:gd name="connsiteX21" fmla="*/ 749372 w 1260784"/>
                  <a:gd name="connsiteY21" fmla="*/ 952561 h 1960161"/>
                  <a:gd name="connsiteX22" fmla="*/ 680123 w 1260784"/>
                  <a:gd name="connsiteY22" fmla="*/ 927728 h 1960161"/>
                  <a:gd name="connsiteX23" fmla="*/ 424846 w 1260784"/>
                  <a:gd name="connsiteY23" fmla="*/ 482836 h 1960161"/>
                  <a:gd name="connsiteX24" fmla="*/ 842815 w 1260784"/>
                  <a:gd name="connsiteY24" fmla="*/ 0 h 1960161"/>
                  <a:gd name="connsiteX0" fmla="*/ 842815 w 1260784"/>
                  <a:gd name="connsiteY0" fmla="*/ 0 h 1960161"/>
                  <a:gd name="connsiteX1" fmla="*/ 1260784 w 1260784"/>
                  <a:gd name="connsiteY1" fmla="*/ 482836 h 1960161"/>
                  <a:gd name="connsiteX2" fmla="*/ 1005508 w 1260784"/>
                  <a:gd name="connsiteY2" fmla="*/ 927728 h 1960161"/>
                  <a:gd name="connsiteX3" fmla="*/ 936260 w 1260784"/>
                  <a:gd name="connsiteY3" fmla="*/ 952560 h 1960161"/>
                  <a:gd name="connsiteX4" fmla="*/ 941491 w 1260784"/>
                  <a:gd name="connsiteY4" fmla="*/ 987095 h 1960161"/>
                  <a:gd name="connsiteX5" fmla="*/ 1004483 w 1260784"/>
                  <a:gd name="connsiteY5" fmla="*/ 1029566 h 1960161"/>
                  <a:gd name="connsiteX6" fmla="*/ 1071447 w 1260784"/>
                  <a:gd name="connsiteY6" fmla="*/ 1191232 h 1960161"/>
                  <a:gd name="connsiteX7" fmla="*/ 1071446 w 1260784"/>
                  <a:gd name="connsiteY7" fmla="*/ 1726655 h 1960161"/>
                  <a:gd name="connsiteX8" fmla="*/ 842815 w 1260784"/>
                  <a:gd name="connsiteY8" fmla="*/ 1955286 h 1960161"/>
                  <a:gd name="connsiteX9" fmla="*/ 842816 w 1260784"/>
                  <a:gd name="connsiteY9" fmla="*/ 1955285 h 1960161"/>
                  <a:gd name="connsiteX10" fmla="*/ 778503 w 1260784"/>
                  <a:gd name="connsiteY10" fmla="*/ 1942301 h 1960161"/>
                  <a:gd name="connsiteX11" fmla="*/ 402398 w 1260784"/>
                  <a:gd name="connsiteY11" fmla="*/ 1773592 h 1960161"/>
                  <a:gd name="connsiteX12" fmla="*/ 66371 w 1260784"/>
                  <a:gd name="connsiteY12" fmla="*/ 1960161 h 1960161"/>
                  <a:gd name="connsiteX13" fmla="*/ 0 w 1260784"/>
                  <a:gd name="connsiteY13" fmla="*/ 1859455 h 1960161"/>
                  <a:gd name="connsiteX14" fmla="*/ 394446 w 1260784"/>
                  <a:gd name="connsiteY14" fmla="*/ 1554212 h 1960161"/>
                  <a:gd name="connsiteX15" fmla="*/ 395229 w 1260784"/>
                  <a:gd name="connsiteY15" fmla="*/ 1555399 h 1960161"/>
                  <a:gd name="connsiteX16" fmla="*/ 614185 w 1260784"/>
                  <a:gd name="connsiteY16" fmla="*/ 1627115 h 1960161"/>
                  <a:gd name="connsiteX17" fmla="*/ 614185 w 1260784"/>
                  <a:gd name="connsiteY17" fmla="*/ 1191232 h 1960161"/>
                  <a:gd name="connsiteX18" fmla="*/ 681150 w 1260784"/>
                  <a:gd name="connsiteY18" fmla="*/ 1029566 h 1960161"/>
                  <a:gd name="connsiteX19" fmla="*/ 744141 w 1260784"/>
                  <a:gd name="connsiteY19" fmla="*/ 987096 h 1960161"/>
                  <a:gd name="connsiteX20" fmla="*/ 749372 w 1260784"/>
                  <a:gd name="connsiteY20" fmla="*/ 952561 h 1960161"/>
                  <a:gd name="connsiteX21" fmla="*/ 680123 w 1260784"/>
                  <a:gd name="connsiteY21" fmla="*/ 927728 h 1960161"/>
                  <a:gd name="connsiteX22" fmla="*/ 424846 w 1260784"/>
                  <a:gd name="connsiteY22" fmla="*/ 482836 h 1960161"/>
                  <a:gd name="connsiteX23" fmla="*/ 842815 w 1260784"/>
                  <a:gd name="connsiteY23" fmla="*/ 0 h 1960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60784" h="1960161">
                    <a:moveTo>
                      <a:pt x="842815" y="0"/>
                    </a:moveTo>
                    <a:cubicBezTo>
                      <a:pt x="1073653" y="0"/>
                      <a:pt x="1260784" y="216173"/>
                      <a:pt x="1260784" y="482836"/>
                    </a:cubicBezTo>
                    <a:cubicBezTo>
                      <a:pt x="1260784" y="682833"/>
                      <a:pt x="1155523" y="854430"/>
                      <a:pt x="1005508" y="927728"/>
                    </a:cubicBezTo>
                    <a:lnTo>
                      <a:pt x="936260" y="952560"/>
                    </a:lnTo>
                    <a:lnTo>
                      <a:pt x="941491" y="987095"/>
                    </a:lnTo>
                    <a:lnTo>
                      <a:pt x="1004483" y="1029566"/>
                    </a:lnTo>
                    <a:cubicBezTo>
                      <a:pt x="1045857" y="1070940"/>
                      <a:pt x="1071447" y="1128098"/>
                      <a:pt x="1071447" y="1191232"/>
                    </a:cubicBezTo>
                    <a:cubicBezTo>
                      <a:pt x="1071447" y="1369706"/>
                      <a:pt x="1071446" y="1548181"/>
                      <a:pt x="1071446" y="1726655"/>
                    </a:cubicBezTo>
                    <a:cubicBezTo>
                      <a:pt x="1071446" y="1852924"/>
                      <a:pt x="969084" y="1955286"/>
                      <a:pt x="842815" y="1955286"/>
                    </a:cubicBezTo>
                    <a:lnTo>
                      <a:pt x="842816" y="1955285"/>
                    </a:lnTo>
                    <a:lnTo>
                      <a:pt x="778503" y="1942301"/>
                    </a:lnTo>
                    <a:lnTo>
                      <a:pt x="402398" y="1773592"/>
                    </a:lnTo>
                    <a:lnTo>
                      <a:pt x="66371" y="1960161"/>
                    </a:lnTo>
                    <a:lnTo>
                      <a:pt x="0" y="1859455"/>
                    </a:lnTo>
                    <a:lnTo>
                      <a:pt x="394446" y="1554212"/>
                    </a:lnTo>
                    <a:lnTo>
                      <a:pt x="395229" y="1555399"/>
                    </a:lnTo>
                    <a:lnTo>
                      <a:pt x="614185" y="1627115"/>
                    </a:lnTo>
                    <a:lnTo>
                      <a:pt x="614185" y="1191232"/>
                    </a:lnTo>
                    <a:cubicBezTo>
                      <a:pt x="614185" y="1128098"/>
                      <a:pt x="639776" y="1070940"/>
                      <a:pt x="681150" y="1029566"/>
                    </a:cubicBezTo>
                    <a:lnTo>
                      <a:pt x="744141" y="987096"/>
                    </a:lnTo>
                    <a:lnTo>
                      <a:pt x="749372" y="952561"/>
                    </a:lnTo>
                    <a:lnTo>
                      <a:pt x="680123" y="927728"/>
                    </a:lnTo>
                    <a:cubicBezTo>
                      <a:pt x="530107" y="854430"/>
                      <a:pt x="424846" y="682833"/>
                      <a:pt x="424846" y="482836"/>
                    </a:cubicBezTo>
                    <a:cubicBezTo>
                      <a:pt x="424846" y="216173"/>
                      <a:pt x="611977" y="0"/>
                      <a:pt x="84281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3612D573-0996-E5B9-0984-FABA6F5122F5}"/>
                  </a:ext>
                </a:extLst>
              </p:cNvPr>
              <p:cNvSpPr/>
              <p:nvPr/>
            </p:nvSpPr>
            <p:spPr bwMode="auto">
              <a:xfrm rot="16200000">
                <a:off x="7797654" y="-264908"/>
                <a:ext cx="239678" cy="234753"/>
              </a:xfrm>
              <a:custGeom>
                <a:avLst/>
                <a:gdLst>
                  <a:gd name="connsiteX0" fmla="*/ 150536 w 301072"/>
                  <a:gd name="connsiteY0" fmla="*/ 0 h 294885"/>
                  <a:gd name="connsiteX1" fmla="*/ 301072 w 301072"/>
                  <a:gd name="connsiteY1" fmla="*/ 259544 h 294885"/>
                  <a:gd name="connsiteX2" fmla="*/ 246989 w 301072"/>
                  <a:gd name="connsiteY2" fmla="*/ 294884 h 294885"/>
                  <a:gd name="connsiteX3" fmla="*/ 150536 w 301072"/>
                  <a:gd name="connsiteY3" fmla="*/ 128587 h 294885"/>
                  <a:gd name="connsiteX4" fmla="*/ 54083 w 301072"/>
                  <a:gd name="connsiteY4" fmla="*/ 294885 h 294885"/>
                  <a:gd name="connsiteX5" fmla="*/ 0 w 301072"/>
                  <a:gd name="connsiteY5" fmla="*/ 259545 h 294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1072" h="294885">
                    <a:moveTo>
                      <a:pt x="150536" y="0"/>
                    </a:moveTo>
                    <a:lnTo>
                      <a:pt x="301072" y="259544"/>
                    </a:lnTo>
                    <a:lnTo>
                      <a:pt x="246989" y="294884"/>
                    </a:lnTo>
                    <a:lnTo>
                      <a:pt x="150536" y="128587"/>
                    </a:lnTo>
                    <a:lnTo>
                      <a:pt x="54083" y="294885"/>
                    </a:lnTo>
                    <a:lnTo>
                      <a:pt x="0" y="25954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星: 10 pt 18">
                <a:extLst>
                  <a:ext uri="{FF2B5EF4-FFF2-40B4-BE49-F238E27FC236}">
                    <a16:creationId xmlns:a16="http://schemas.microsoft.com/office/drawing/2014/main" id="{D2006A5D-26DA-5764-FDD2-63FE958F70AE}"/>
                  </a:ext>
                </a:extLst>
              </p:cNvPr>
              <p:cNvSpPr/>
              <p:nvPr/>
            </p:nvSpPr>
            <p:spPr bwMode="auto">
              <a:xfrm>
                <a:off x="7590711" y="427865"/>
                <a:ext cx="400984" cy="400984"/>
              </a:xfrm>
              <a:prstGeom prst="star10">
                <a:avLst>
                  <a:gd name="adj" fmla="val 32690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CE4B40A7-83CC-2572-7855-462F8F1B20CC}"/>
                  </a:ext>
                </a:extLst>
              </p:cNvPr>
              <p:cNvSpPr/>
              <p:nvPr/>
            </p:nvSpPr>
            <p:spPr bwMode="auto">
              <a:xfrm rot="17100000">
                <a:off x="7707997" y="592627"/>
                <a:ext cx="450264" cy="425391"/>
              </a:xfrm>
              <a:custGeom>
                <a:avLst/>
                <a:gdLst>
                  <a:gd name="connsiteX0" fmla="*/ 19384 w 474715"/>
                  <a:gd name="connsiteY0" fmla="*/ 24364 h 444775"/>
                  <a:gd name="connsiteX1" fmla="*/ 19384 w 474715"/>
                  <a:gd name="connsiteY1" fmla="*/ 24365 h 444775"/>
                  <a:gd name="connsiteX2" fmla="*/ 19383 w 474715"/>
                  <a:gd name="connsiteY2" fmla="*/ 24365 h 444775"/>
                  <a:gd name="connsiteX3" fmla="*/ 467823 w 474715"/>
                  <a:gd name="connsiteY3" fmla="*/ 338782 h 444775"/>
                  <a:gd name="connsiteX4" fmla="*/ 455331 w 474715"/>
                  <a:gd name="connsiteY4" fmla="*/ 420325 h 444775"/>
                  <a:gd name="connsiteX5" fmla="*/ 455330 w 474715"/>
                  <a:gd name="connsiteY5" fmla="*/ 420324 h 444775"/>
                  <a:gd name="connsiteX6" fmla="*/ 349916 w 474715"/>
                  <a:gd name="connsiteY6" fmla="*/ 425391 h 444775"/>
                  <a:gd name="connsiteX7" fmla="*/ 24451 w 474715"/>
                  <a:gd name="connsiteY7" fmla="*/ 129778 h 444775"/>
                  <a:gd name="connsiteX8" fmla="*/ 23588 w 474715"/>
                  <a:gd name="connsiteY8" fmla="*/ 128605 h 444775"/>
                  <a:gd name="connsiteX9" fmla="*/ 22873 w 474715"/>
                  <a:gd name="connsiteY9" fmla="*/ 128123 h 444775"/>
                  <a:gd name="connsiteX10" fmla="*/ 18917 w 474715"/>
                  <a:gd name="connsiteY10" fmla="*/ 122255 h 444775"/>
                  <a:gd name="connsiteX11" fmla="*/ 6892 w 474715"/>
                  <a:gd name="connsiteY11" fmla="*/ 105907 h 444775"/>
                  <a:gd name="connsiteX12" fmla="*/ 4195 w 474715"/>
                  <a:gd name="connsiteY12" fmla="*/ 49809 h 444775"/>
                  <a:gd name="connsiteX13" fmla="*/ 19384 w 474715"/>
                  <a:gd name="connsiteY13" fmla="*/ 24365 h 444775"/>
                  <a:gd name="connsiteX14" fmla="*/ 43254 w 474715"/>
                  <a:gd name="connsiteY14" fmla="*/ 6806 h 444775"/>
                  <a:gd name="connsiteX15" fmla="*/ 71041 w 474715"/>
                  <a:gd name="connsiteY15" fmla="*/ 0 h 444775"/>
                  <a:gd name="connsiteX16" fmla="*/ 76080 w 474715"/>
                  <a:gd name="connsiteY16" fmla="*/ 731 h 444775"/>
                  <a:gd name="connsiteX17" fmla="*/ 303035 w 474715"/>
                  <a:gd name="connsiteY17" fmla="*/ 731 h 444775"/>
                  <a:gd name="connsiteX18" fmla="*/ 377660 w 474715"/>
                  <a:gd name="connsiteY18" fmla="*/ 75356 h 444775"/>
                  <a:gd name="connsiteX19" fmla="*/ 377659 w 474715"/>
                  <a:gd name="connsiteY19" fmla="*/ 75356 h 444775"/>
                  <a:gd name="connsiteX20" fmla="*/ 303034 w 474715"/>
                  <a:gd name="connsiteY20" fmla="*/ 149981 h 444775"/>
                  <a:gd name="connsiteX21" fmla="*/ 268678 w 474715"/>
                  <a:gd name="connsiteY21" fmla="*/ 149981 h 444775"/>
                  <a:gd name="connsiteX22" fmla="*/ 450264 w 474715"/>
                  <a:gd name="connsiteY22" fmla="*/ 314911 h 444775"/>
                  <a:gd name="connsiteX23" fmla="*/ 467823 w 474715"/>
                  <a:gd name="connsiteY23" fmla="*/ 338782 h 444775"/>
                  <a:gd name="connsiteX0" fmla="*/ 455330 w 546770"/>
                  <a:gd name="connsiteY0" fmla="*/ 420324 h 511764"/>
                  <a:gd name="connsiteX1" fmla="*/ 349916 w 546770"/>
                  <a:gd name="connsiteY1" fmla="*/ 425391 h 511764"/>
                  <a:gd name="connsiteX2" fmla="*/ 24451 w 546770"/>
                  <a:gd name="connsiteY2" fmla="*/ 129778 h 511764"/>
                  <a:gd name="connsiteX3" fmla="*/ 23588 w 546770"/>
                  <a:gd name="connsiteY3" fmla="*/ 128605 h 511764"/>
                  <a:gd name="connsiteX4" fmla="*/ 22873 w 546770"/>
                  <a:gd name="connsiteY4" fmla="*/ 128123 h 511764"/>
                  <a:gd name="connsiteX5" fmla="*/ 18917 w 546770"/>
                  <a:gd name="connsiteY5" fmla="*/ 122255 h 511764"/>
                  <a:gd name="connsiteX6" fmla="*/ 6892 w 546770"/>
                  <a:gd name="connsiteY6" fmla="*/ 105907 h 511764"/>
                  <a:gd name="connsiteX7" fmla="*/ 4195 w 546770"/>
                  <a:gd name="connsiteY7" fmla="*/ 49809 h 511764"/>
                  <a:gd name="connsiteX8" fmla="*/ 19384 w 546770"/>
                  <a:gd name="connsiteY8" fmla="*/ 24365 h 511764"/>
                  <a:gd name="connsiteX9" fmla="*/ 43254 w 546770"/>
                  <a:gd name="connsiteY9" fmla="*/ 6806 h 511764"/>
                  <a:gd name="connsiteX10" fmla="*/ 71041 w 546770"/>
                  <a:gd name="connsiteY10" fmla="*/ 0 h 511764"/>
                  <a:gd name="connsiteX11" fmla="*/ 76080 w 546770"/>
                  <a:gd name="connsiteY11" fmla="*/ 731 h 511764"/>
                  <a:gd name="connsiteX12" fmla="*/ 303035 w 546770"/>
                  <a:gd name="connsiteY12" fmla="*/ 731 h 511764"/>
                  <a:gd name="connsiteX13" fmla="*/ 377660 w 546770"/>
                  <a:gd name="connsiteY13" fmla="*/ 75356 h 511764"/>
                  <a:gd name="connsiteX14" fmla="*/ 377659 w 546770"/>
                  <a:gd name="connsiteY14" fmla="*/ 75356 h 511764"/>
                  <a:gd name="connsiteX15" fmla="*/ 303034 w 546770"/>
                  <a:gd name="connsiteY15" fmla="*/ 149981 h 511764"/>
                  <a:gd name="connsiteX16" fmla="*/ 268678 w 546770"/>
                  <a:gd name="connsiteY16" fmla="*/ 149981 h 511764"/>
                  <a:gd name="connsiteX17" fmla="*/ 450264 w 546770"/>
                  <a:gd name="connsiteY17" fmla="*/ 314911 h 511764"/>
                  <a:gd name="connsiteX18" fmla="*/ 467823 w 546770"/>
                  <a:gd name="connsiteY18" fmla="*/ 338782 h 511764"/>
                  <a:gd name="connsiteX19" fmla="*/ 19384 w 546770"/>
                  <a:gd name="connsiteY19" fmla="*/ 24365 h 511764"/>
                  <a:gd name="connsiteX20" fmla="*/ 19383 w 546770"/>
                  <a:gd name="connsiteY20" fmla="*/ 24365 h 511764"/>
                  <a:gd name="connsiteX21" fmla="*/ 19384 w 546770"/>
                  <a:gd name="connsiteY21" fmla="*/ 24364 h 511764"/>
                  <a:gd name="connsiteX22" fmla="*/ 467823 w 546770"/>
                  <a:gd name="connsiteY22" fmla="*/ 338782 h 511764"/>
                  <a:gd name="connsiteX23" fmla="*/ 455331 w 546770"/>
                  <a:gd name="connsiteY23" fmla="*/ 420325 h 511764"/>
                  <a:gd name="connsiteX24" fmla="*/ 546770 w 546770"/>
                  <a:gd name="connsiteY24" fmla="*/ 511764 h 511764"/>
                  <a:gd name="connsiteX0" fmla="*/ 455330 w 474715"/>
                  <a:gd name="connsiteY0" fmla="*/ 420324 h 444775"/>
                  <a:gd name="connsiteX1" fmla="*/ 349916 w 474715"/>
                  <a:gd name="connsiteY1" fmla="*/ 425391 h 444775"/>
                  <a:gd name="connsiteX2" fmla="*/ 24451 w 474715"/>
                  <a:gd name="connsiteY2" fmla="*/ 129778 h 444775"/>
                  <a:gd name="connsiteX3" fmla="*/ 23588 w 474715"/>
                  <a:gd name="connsiteY3" fmla="*/ 128605 h 444775"/>
                  <a:gd name="connsiteX4" fmla="*/ 22873 w 474715"/>
                  <a:gd name="connsiteY4" fmla="*/ 128123 h 444775"/>
                  <a:gd name="connsiteX5" fmla="*/ 18917 w 474715"/>
                  <a:gd name="connsiteY5" fmla="*/ 122255 h 444775"/>
                  <a:gd name="connsiteX6" fmla="*/ 6892 w 474715"/>
                  <a:gd name="connsiteY6" fmla="*/ 105907 h 444775"/>
                  <a:gd name="connsiteX7" fmla="*/ 4195 w 474715"/>
                  <a:gd name="connsiteY7" fmla="*/ 49809 h 444775"/>
                  <a:gd name="connsiteX8" fmla="*/ 19384 w 474715"/>
                  <a:gd name="connsiteY8" fmla="*/ 24365 h 444775"/>
                  <a:gd name="connsiteX9" fmla="*/ 43254 w 474715"/>
                  <a:gd name="connsiteY9" fmla="*/ 6806 h 444775"/>
                  <a:gd name="connsiteX10" fmla="*/ 71041 w 474715"/>
                  <a:gd name="connsiteY10" fmla="*/ 0 h 444775"/>
                  <a:gd name="connsiteX11" fmla="*/ 76080 w 474715"/>
                  <a:gd name="connsiteY11" fmla="*/ 731 h 444775"/>
                  <a:gd name="connsiteX12" fmla="*/ 303035 w 474715"/>
                  <a:gd name="connsiteY12" fmla="*/ 731 h 444775"/>
                  <a:gd name="connsiteX13" fmla="*/ 377660 w 474715"/>
                  <a:gd name="connsiteY13" fmla="*/ 75356 h 444775"/>
                  <a:gd name="connsiteX14" fmla="*/ 377659 w 474715"/>
                  <a:gd name="connsiteY14" fmla="*/ 75356 h 444775"/>
                  <a:gd name="connsiteX15" fmla="*/ 303034 w 474715"/>
                  <a:gd name="connsiteY15" fmla="*/ 149981 h 444775"/>
                  <a:gd name="connsiteX16" fmla="*/ 268678 w 474715"/>
                  <a:gd name="connsiteY16" fmla="*/ 149981 h 444775"/>
                  <a:gd name="connsiteX17" fmla="*/ 450264 w 474715"/>
                  <a:gd name="connsiteY17" fmla="*/ 314911 h 444775"/>
                  <a:gd name="connsiteX18" fmla="*/ 467823 w 474715"/>
                  <a:gd name="connsiteY18" fmla="*/ 338782 h 444775"/>
                  <a:gd name="connsiteX19" fmla="*/ 19384 w 474715"/>
                  <a:gd name="connsiteY19" fmla="*/ 24365 h 444775"/>
                  <a:gd name="connsiteX20" fmla="*/ 19383 w 474715"/>
                  <a:gd name="connsiteY20" fmla="*/ 24365 h 444775"/>
                  <a:gd name="connsiteX21" fmla="*/ 19384 w 474715"/>
                  <a:gd name="connsiteY21" fmla="*/ 24364 h 444775"/>
                  <a:gd name="connsiteX22" fmla="*/ 455330 w 474715"/>
                  <a:gd name="connsiteY22" fmla="*/ 420324 h 444775"/>
                  <a:gd name="connsiteX23" fmla="*/ 467823 w 474715"/>
                  <a:gd name="connsiteY23" fmla="*/ 338782 h 444775"/>
                  <a:gd name="connsiteX24" fmla="*/ 455331 w 474715"/>
                  <a:gd name="connsiteY24" fmla="*/ 420325 h 444775"/>
                  <a:gd name="connsiteX0" fmla="*/ 455330 w 467823"/>
                  <a:gd name="connsiteY0" fmla="*/ 420324 h 444775"/>
                  <a:gd name="connsiteX1" fmla="*/ 349916 w 467823"/>
                  <a:gd name="connsiteY1" fmla="*/ 425391 h 444775"/>
                  <a:gd name="connsiteX2" fmla="*/ 24451 w 467823"/>
                  <a:gd name="connsiteY2" fmla="*/ 129778 h 444775"/>
                  <a:gd name="connsiteX3" fmla="*/ 23588 w 467823"/>
                  <a:gd name="connsiteY3" fmla="*/ 128605 h 444775"/>
                  <a:gd name="connsiteX4" fmla="*/ 22873 w 467823"/>
                  <a:gd name="connsiteY4" fmla="*/ 128123 h 444775"/>
                  <a:gd name="connsiteX5" fmla="*/ 18917 w 467823"/>
                  <a:gd name="connsiteY5" fmla="*/ 122255 h 444775"/>
                  <a:gd name="connsiteX6" fmla="*/ 6892 w 467823"/>
                  <a:gd name="connsiteY6" fmla="*/ 105907 h 444775"/>
                  <a:gd name="connsiteX7" fmla="*/ 4195 w 467823"/>
                  <a:gd name="connsiteY7" fmla="*/ 49809 h 444775"/>
                  <a:gd name="connsiteX8" fmla="*/ 19384 w 467823"/>
                  <a:gd name="connsiteY8" fmla="*/ 24365 h 444775"/>
                  <a:gd name="connsiteX9" fmla="*/ 43254 w 467823"/>
                  <a:gd name="connsiteY9" fmla="*/ 6806 h 444775"/>
                  <a:gd name="connsiteX10" fmla="*/ 71041 w 467823"/>
                  <a:gd name="connsiteY10" fmla="*/ 0 h 444775"/>
                  <a:gd name="connsiteX11" fmla="*/ 76080 w 467823"/>
                  <a:gd name="connsiteY11" fmla="*/ 731 h 444775"/>
                  <a:gd name="connsiteX12" fmla="*/ 303035 w 467823"/>
                  <a:gd name="connsiteY12" fmla="*/ 731 h 444775"/>
                  <a:gd name="connsiteX13" fmla="*/ 377660 w 467823"/>
                  <a:gd name="connsiteY13" fmla="*/ 75356 h 444775"/>
                  <a:gd name="connsiteX14" fmla="*/ 377659 w 467823"/>
                  <a:gd name="connsiteY14" fmla="*/ 75356 h 444775"/>
                  <a:gd name="connsiteX15" fmla="*/ 303034 w 467823"/>
                  <a:gd name="connsiteY15" fmla="*/ 149981 h 444775"/>
                  <a:gd name="connsiteX16" fmla="*/ 268678 w 467823"/>
                  <a:gd name="connsiteY16" fmla="*/ 149981 h 444775"/>
                  <a:gd name="connsiteX17" fmla="*/ 450264 w 467823"/>
                  <a:gd name="connsiteY17" fmla="*/ 314911 h 444775"/>
                  <a:gd name="connsiteX18" fmla="*/ 467823 w 467823"/>
                  <a:gd name="connsiteY18" fmla="*/ 338782 h 444775"/>
                  <a:gd name="connsiteX19" fmla="*/ 19384 w 467823"/>
                  <a:gd name="connsiteY19" fmla="*/ 24365 h 444775"/>
                  <a:gd name="connsiteX20" fmla="*/ 19383 w 467823"/>
                  <a:gd name="connsiteY20" fmla="*/ 24365 h 444775"/>
                  <a:gd name="connsiteX21" fmla="*/ 19384 w 467823"/>
                  <a:gd name="connsiteY21" fmla="*/ 24364 h 444775"/>
                  <a:gd name="connsiteX22" fmla="*/ 455330 w 467823"/>
                  <a:gd name="connsiteY22" fmla="*/ 420324 h 444775"/>
                  <a:gd name="connsiteX0" fmla="*/ 455330 w 939853"/>
                  <a:gd name="connsiteY0" fmla="*/ 420324 h 901880"/>
                  <a:gd name="connsiteX1" fmla="*/ 349916 w 939853"/>
                  <a:gd name="connsiteY1" fmla="*/ 425391 h 901880"/>
                  <a:gd name="connsiteX2" fmla="*/ 24451 w 939853"/>
                  <a:gd name="connsiteY2" fmla="*/ 129778 h 901880"/>
                  <a:gd name="connsiteX3" fmla="*/ 23588 w 939853"/>
                  <a:gd name="connsiteY3" fmla="*/ 128605 h 901880"/>
                  <a:gd name="connsiteX4" fmla="*/ 22873 w 939853"/>
                  <a:gd name="connsiteY4" fmla="*/ 128123 h 901880"/>
                  <a:gd name="connsiteX5" fmla="*/ 18917 w 939853"/>
                  <a:gd name="connsiteY5" fmla="*/ 122255 h 901880"/>
                  <a:gd name="connsiteX6" fmla="*/ 6892 w 939853"/>
                  <a:gd name="connsiteY6" fmla="*/ 105907 h 901880"/>
                  <a:gd name="connsiteX7" fmla="*/ 4195 w 939853"/>
                  <a:gd name="connsiteY7" fmla="*/ 49809 h 901880"/>
                  <a:gd name="connsiteX8" fmla="*/ 19384 w 939853"/>
                  <a:gd name="connsiteY8" fmla="*/ 24365 h 901880"/>
                  <a:gd name="connsiteX9" fmla="*/ 43254 w 939853"/>
                  <a:gd name="connsiteY9" fmla="*/ 6806 h 901880"/>
                  <a:gd name="connsiteX10" fmla="*/ 71041 w 939853"/>
                  <a:gd name="connsiteY10" fmla="*/ 0 h 901880"/>
                  <a:gd name="connsiteX11" fmla="*/ 76080 w 939853"/>
                  <a:gd name="connsiteY11" fmla="*/ 731 h 901880"/>
                  <a:gd name="connsiteX12" fmla="*/ 303035 w 939853"/>
                  <a:gd name="connsiteY12" fmla="*/ 731 h 901880"/>
                  <a:gd name="connsiteX13" fmla="*/ 377660 w 939853"/>
                  <a:gd name="connsiteY13" fmla="*/ 75356 h 901880"/>
                  <a:gd name="connsiteX14" fmla="*/ 377659 w 939853"/>
                  <a:gd name="connsiteY14" fmla="*/ 75356 h 901880"/>
                  <a:gd name="connsiteX15" fmla="*/ 303034 w 939853"/>
                  <a:gd name="connsiteY15" fmla="*/ 149981 h 901880"/>
                  <a:gd name="connsiteX16" fmla="*/ 268678 w 939853"/>
                  <a:gd name="connsiteY16" fmla="*/ 149981 h 901880"/>
                  <a:gd name="connsiteX17" fmla="*/ 450264 w 939853"/>
                  <a:gd name="connsiteY17" fmla="*/ 314911 h 901880"/>
                  <a:gd name="connsiteX18" fmla="*/ 467823 w 939853"/>
                  <a:gd name="connsiteY18" fmla="*/ 338782 h 901880"/>
                  <a:gd name="connsiteX19" fmla="*/ 19384 w 939853"/>
                  <a:gd name="connsiteY19" fmla="*/ 24365 h 901880"/>
                  <a:gd name="connsiteX20" fmla="*/ 19383 w 939853"/>
                  <a:gd name="connsiteY20" fmla="*/ 24365 h 901880"/>
                  <a:gd name="connsiteX21" fmla="*/ 939853 w 939853"/>
                  <a:gd name="connsiteY21" fmla="*/ 901880 h 901880"/>
                  <a:gd name="connsiteX22" fmla="*/ 455330 w 939853"/>
                  <a:gd name="connsiteY22" fmla="*/ 420324 h 901880"/>
                  <a:gd name="connsiteX0" fmla="*/ 455330 w 467823"/>
                  <a:gd name="connsiteY0" fmla="*/ 420324 h 444775"/>
                  <a:gd name="connsiteX1" fmla="*/ 349916 w 467823"/>
                  <a:gd name="connsiteY1" fmla="*/ 425391 h 444775"/>
                  <a:gd name="connsiteX2" fmla="*/ 24451 w 467823"/>
                  <a:gd name="connsiteY2" fmla="*/ 129778 h 444775"/>
                  <a:gd name="connsiteX3" fmla="*/ 23588 w 467823"/>
                  <a:gd name="connsiteY3" fmla="*/ 128605 h 444775"/>
                  <a:gd name="connsiteX4" fmla="*/ 22873 w 467823"/>
                  <a:gd name="connsiteY4" fmla="*/ 128123 h 444775"/>
                  <a:gd name="connsiteX5" fmla="*/ 18917 w 467823"/>
                  <a:gd name="connsiteY5" fmla="*/ 122255 h 444775"/>
                  <a:gd name="connsiteX6" fmla="*/ 6892 w 467823"/>
                  <a:gd name="connsiteY6" fmla="*/ 105907 h 444775"/>
                  <a:gd name="connsiteX7" fmla="*/ 4195 w 467823"/>
                  <a:gd name="connsiteY7" fmla="*/ 49809 h 444775"/>
                  <a:gd name="connsiteX8" fmla="*/ 19384 w 467823"/>
                  <a:gd name="connsiteY8" fmla="*/ 24365 h 444775"/>
                  <a:gd name="connsiteX9" fmla="*/ 43254 w 467823"/>
                  <a:gd name="connsiteY9" fmla="*/ 6806 h 444775"/>
                  <a:gd name="connsiteX10" fmla="*/ 71041 w 467823"/>
                  <a:gd name="connsiteY10" fmla="*/ 0 h 444775"/>
                  <a:gd name="connsiteX11" fmla="*/ 76080 w 467823"/>
                  <a:gd name="connsiteY11" fmla="*/ 731 h 444775"/>
                  <a:gd name="connsiteX12" fmla="*/ 303035 w 467823"/>
                  <a:gd name="connsiteY12" fmla="*/ 731 h 444775"/>
                  <a:gd name="connsiteX13" fmla="*/ 377660 w 467823"/>
                  <a:gd name="connsiteY13" fmla="*/ 75356 h 444775"/>
                  <a:gd name="connsiteX14" fmla="*/ 377659 w 467823"/>
                  <a:gd name="connsiteY14" fmla="*/ 75356 h 444775"/>
                  <a:gd name="connsiteX15" fmla="*/ 303034 w 467823"/>
                  <a:gd name="connsiteY15" fmla="*/ 149981 h 444775"/>
                  <a:gd name="connsiteX16" fmla="*/ 268678 w 467823"/>
                  <a:gd name="connsiteY16" fmla="*/ 149981 h 444775"/>
                  <a:gd name="connsiteX17" fmla="*/ 450264 w 467823"/>
                  <a:gd name="connsiteY17" fmla="*/ 314911 h 444775"/>
                  <a:gd name="connsiteX18" fmla="*/ 467823 w 467823"/>
                  <a:gd name="connsiteY18" fmla="*/ 338782 h 444775"/>
                  <a:gd name="connsiteX19" fmla="*/ 19384 w 467823"/>
                  <a:gd name="connsiteY19" fmla="*/ 24365 h 444775"/>
                  <a:gd name="connsiteX20" fmla="*/ 19383 w 467823"/>
                  <a:gd name="connsiteY20" fmla="*/ 24365 h 444775"/>
                  <a:gd name="connsiteX21" fmla="*/ 455330 w 467823"/>
                  <a:gd name="connsiteY21" fmla="*/ 420324 h 444775"/>
                  <a:gd name="connsiteX0" fmla="*/ 455330 w 546770"/>
                  <a:gd name="connsiteY0" fmla="*/ 420324 h 511764"/>
                  <a:gd name="connsiteX1" fmla="*/ 349916 w 546770"/>
                  <a:gd name="connsiteY1" fmla="*/ 425391 h 511764"/>
                  <a:gd name="connsiteX2" fmla="*/ 24451 w 546770"/>
                  <a:gd name="connsiteY2" fmla="*/ 129778 h 511764"/>
                  <a:gd name="connsiteX3" fmla="*/ 23588 w 546770"/>
                  <a:gd name="connsiteY3" fmla="*/ 128605 h 511764"/>
                  <a:gd name="connsiteX4" fmla="*/ 22873 w 546770"/>
                  <a:gd name="connsiteY4" fmla="*/ 128123 h 511764"/>
                  <a:gd name="connsiteX5" fmla="*/ 18917 w 546770"/>
                  <a:gd name="connsiteY5" fmla="*/ 122255 h 511764"/>
                  <a:gd name="connsiteX6" fmla="*/ 6892 w 546770"/>
                  <a:gd name="connsiteY6" fmla="*/ 105907 h 511764"/>
                  <a:gd name="connsiteX7" fmla="*/ 4195 w 546770"/>
                  <a:gd name="connsiteY7" fmla="*/ 49809 h 511764"/>
                  <a:gd name="connsiteX8" fmla="*/ 19384 w 546770"/>
                  <a:gd name="connsiteY8" fmla="*/ 24365 h 511764"/>
                  <a:gd name="connsiteX9" fmla="*/ 43254 w 546770"/>
                  <a:gd name="connsiteY9" fmla="*/ 6806 h 511764"/>
                  <a:gd name="connsiteX10" fmla="*/ 71041 w 546770"/>
                  <a:gd name="connsiteY10" fmla="*/ 0 h 511764"/>
                  <a:gd name="connsiteX11" fmla="*/ 76080 w 546770"/>
                  <a:gd name="connsiteY11" fmla="*/ 731 h 511764"/>
                  <a:gd name="connsiteX12" fmla="*/ 303035 w 546770"/>
                  <a:gd name="connsiteY12" fmla="*/ 731 h 511764"/>
                  <a:gd name="connsiteX13" fmla="*/ 377660 w 546770"/>
                  <a:gd name="connsiteY13" fmla="*/ 75356 h 511764"/>
                  <a:gd name="connsiteX14" fmla="*/ 377659 w 546770"/>
                  <a:gd name="connsiteY14" fmla="*/ 75356 h 511764"/>
                  <a:gd name="connsiteX15" fmla="*/ 303034 w 546770"/>
                  <a:gd name="connsiteY15" fmla="*/ 149981 h 511764"/>
                  <a:gd name="connsiteX16" fmla="*/ 268678 w 546770"/>
                  <a:gd name="connsiteY16" fmla="*/ 149981 h 511764"/>
                  <a:gd name="connsiteX17" fmla="*/ 450264 w 546770"/>
                  <a:gd name="connsiteY17" fmla="*/ 314911 h 511764"/>
                  <a:gd name="connsiteX18" fmla="*/ 467823 w 546770"/>
                  <a:gd name="connsiteY18" fmla="*/ 338782 h 511764"/>
                  <a:gd name="connsiteX19" fmla="*/ 19384 w 546770"/>
                  <a:gd name="connsiteY19" fmla="*/ 24365 h 511764"/>
                  <a:gd name="connsiteX20" fmla="*/ 19383 w 546770"/>
                  <a:gd name="connsiteY20" fmla="*/ 24365 h 511764"/>
                  <a:gd name="connsiteX21" fmla="*/ 546770 w 546770"/>
                  <a:gd name="connsiteY21" fmla="*/ 511764 h 511764"/>
                  <a:gd name="connsiteX0" fmla="*/ 455330 w 467823"/>
                  <a:gd name="connsiteY0" fmla="*/ 420324 h 444775"/>
                  <a:gd name="connsiteX1" fmla="*/ 349916 w 467823"/>
                  <a:gd name="connsiteY1" fmla="*/ 425391 h 444775"/>
                  <a:gd name="connsiteX2" fmla="*/ 24451 w 467823"/>
                  <a:gd name="connsiteY2" fmla="*/ 129778 h 444775"/>
                  <a:gd name="connsiteX3" fmla="*/ 23588 w 467823"/>
                  <a:gd name="connsiteY3" fmla="*/ 128605 h 444775"/>
                  <a:gd name="connsiteX4" fmla="*/ 22873 w 467823"/>
                  <a:gd name="connsiteY4" fmla="*/ 128123 h 444775"/>
                  <a:gd name="connsiteX5" fmla="*/ 18917 w 467823"/>
                  <a:gd name="connsiteY5" fmla="*/ 122255 h 444775"/>
                  <a:gd name="connsiteX6" fmla="*/ 6892 w 467823"/>
                  <a:gd name="connsiteY6" fmla="*/ 105907 h 444775"/>
                  <a:gd name="connsiteX7" fmla="*/ 4195 w 467823"/>
                  <a:gd name="connsiteY7" fmla="*/ 49809 h 444775"/>
                  <a:gd name="connsiteX8" fmla="*/ 19384 w 467823"/>
                  <a:gd name="connsiteY8" fmla="*/ 24365 h 444775"/>
                  <a:gd name="connsiteX9" fmla="*/ 43254 w 467823"/>
                  <a:gd name="connsiteY9" fmla="*/ 6806 h 444775"/>
                  <a:gd name="connsiteX10" fmla="*/ 71041 w 467823"/>
                  <a:gd name="connsiteY10" fmla="*/ 0 h 444775"/>
                  <a:gd name="connsiteX11" fmla="*/ 76080 w 467823"/>
                  <a:gd name="connsiteY11" fmla="*/ 731 h 444775"/>
                  <a:gd name="connsiteX12" fmla="*/ 303035 w 467823"/>
                  <a:gd name="connsiteY12" fmla="*/ 731 h 444775"/>
                  <a:gd name="connsiteX13" fmla="*/ 377660 w 467823"/>
                  <a:gd name="connsiteY13" fmla="*/ 75356 h 444775"/>
                  <a:gd name="connsiteX14" fmla="*/ 377659 w 467823"/>
                  <a:gd name="connsiteY14" fmla="*/ 75356 h 444775"/>
                  <a:gd name="connsiteX15" fmla="*/ 303034 w 467823"/>
                  <a:gd name="connsiteY15" fmla="*/ 149981 h 444775"/>
                  <a:gd name="connsiteX16" fmla="*/ 268678 w 467823"/>
                  <a:gd name="connsiteY16" fmla="*/ 149981 h 444775"/>
                  <a:gd name="connsiteX17" fmla="*/ 450264 w 467823"/>
                  <a:gd name="connsiteY17" fmla="*/ 314911 h 444775"/>
                  <a:gd name="connsiteX18" fmla="*/ 467823 w 467823"/>
                  <a:gd name="connsiteY18" fmla="*/ 338782 h 444775"/>
                  <a:gd name="connsiteX19" fmla="*/ 19384 w 467823"/>
                  <a:gd name="connsiteY19" fmla="*/ 24365 h 444775"/>
                  <a:gd name="connsiteX20" fmla="*/ 19383 w 467823"/>
                  <a:gd name="connsiteY20" fmla="*/ 24365 h 444775"/>
                  <a:gd name="connsiteX0" fmla="*/ 349916 w 467823"/>
                  <a:gd name="connsiteY0" fmla="*/ 425391 h 425391"/>
                  <a:gd name="connsiteX1" fmla="*/ 24451 w 467823"/>
                  <a:gd name="connsiteY1" fmla="*/ 129778 h 425391"/>
                  <a:gd name="connsiteX2" fmla="*/ 23588 w 467823"/>
                  <a:gd name="connsiteY2" fmla="*/ 128605 h 425391"/>
                  <a:gd name="connsiteX3" fmla="*/ 22873 w 467823"/>
                  <a:gd name="connsiteY3" fmla="*/ 128123 h 425391"/>
                  <a:gd name="connsiteX4" fmla="*/ 18917 w 467823"/>
                  <a:gd name="connsiteY4" fmla="*/ 122255 h 425391"/>
                  <a:gd name="connsiteX5" fmla="*/ 6892 w 467823"/>
                  <a:gd name="connsiteY5" fmla="*/ 105907 h 425391"/>
                  <a:gd name="connsiteX6" fmla="*/ 4195 w 467823"/>
                  <a:gd name="connsiteY6" fmla="*/ 49809 h 425391"/>
                  <a:gd name="connsiteX7" fmla="*/ 19384 w 467823"/>
                  <a:gd name="connsiteY7" fmla="*/ 24365 h 425391"/>
                  <a:gd name="connsiteX8" fmla="*/ 43254 w 467823"/>
                  <a:gd name="connsiteY8" fmla="*/ 6806 h 425391"/>
                  <a:gd name="connsiteX9" fmla="*/ 71041 w 467823"/>
                  <a:gd name="connsiteY9" fmla="*/ 0 h 425391"/>
                  <a:gd name="connsiteX10" fmla="*/ 76080 w 467823"/>
                  <a:gd name="connsiteY10" fmla="*/ 731 h 425391"/>
                  <a:gd name="connsiteX11" fmla="*/ 303035 w 467823"/>
                  <a:gd name="connsiteY11" fmla="*/ 731 h 425391"/>
                  <a:gd name="connsiteX12" fmla="*/ 377660 w 467823"/>
                  <a:gd name="connsiteY12" fmla="*/ 75356 h 425391"/>
                  <a:gd name="connsiteX13" fmla="*/ 377659 w 467823"/>
                  <a:gd name="connsiteY13" fmla="*/ 75356 h 425391"/>
                  <a:gd name="connsiteX14" fmla="*/ 303034 w 467823"/>
                  <a:gd name="connsiteY14" fmla="*/ 149981 h 425391"/>
                  <a:gd name="connsiteX15" fmla="*/ 268678 w 467823"/>
                  <a:gd name="connsiteY15" fmla="*/ 149981 h 425391"/>
                  <a:gd name="connsiteX16" fmla="*/ 450264 w 467823"/>
                  <a:gd name="connsiteY16" fmla="*/ 314911 h 425391"/>
                  <a:gd name="connsiteX17" fmla="*/ 467823 w 467823"/>
                  <a:gd name="connsiteY17" fmla="*/ 338782 h 425391"/>
                  <a:gd name="connsiteX18" fmla="*/ 19384 w 467823"/>
                  <a:gd name="connsiteY18" fmla="*/ 24365 h 425391"/>
                  <a:gd name="connsiteX19" fmla="*/ 19383 w 467823"/>
                  <a:gd name="connsiteY19" fmla="*/ 24365 h 425391"/>
                  <a:gd name="connsiteX0" fmla="*/ 349916 w 467823"/>
                  <a:gd name="connsiteY0" fmla="*/ 425391 h 470518"/>
                  <a:gd name="connsiteX1" fmla="*/ 24451 w 467823"/>
                  <a:gd name="connsiteY1" fmla="*/ 129778 h 470518"/>
                  <a:gd name="connsiteX2" fmla="*/ 23588 w 467823"/>
                  <a:gd name="connsiteY2" fmla="*/ 128605 h 470518"/>
                  <a:gd name="connsiteX3" fmla="*/ 22873 w 467823"/>
                  <a:gd name="connsiteY3" fmla="*/ 128123 h 470518"/>
                  <a:gd name="connsiteX4" fmla="*/ 18917 w 467823"/>
                  <a:gd name="connsiteY4" fmla="*/ 122255 h 470518"/>
                  <a:gd name="connsiteX5" fmla="*/ 6892 w 467823"/>
                  <a:gd name="connsiteY5" fmla="*/ 105907 h 470518"/>
                  <a:gd name="connsiteX6" fmla="*/ 4195 w 467823"/>
                  <a:gd name="connsiteY6" fmla="*/ 49809 h 470518"/>
                  <a:gd name="connsiteX7" fmla="*/ 19384 w 467823"/>
                  <a:gd name="connsiteY7" fmla="*/ 24365 h 470518"/>
                  <a:gd name="connsiteX8" fmla="*/ 43254 w 467823"/>
                  <a:gd name="connsiteY8" fmla="*/ 6806 h 470518"/>
                  <a:gd name="connsiteX9" fmla="*/ 71041 w 467823"/>
                  <a:gd name="connsiteY9" fmla="*/ 0 h 470518"/>
                  <a:gd name="connsiteX10" fmla="*/ 76080 w 467823"/>
                  <a:gd name="connsiteY10" fmla="*/ 731 h 470518"/>
                  <a:gd name="connsiteX11" fmla="*/ 303035 w 467823"/>
                  <a:gd name="connsiteY11" fmla="*/ 731 h 470518"/>
                  <a:gd name="connsiteX12" fmla="*/ 377660 w 467823"/>
                  <a:gd name="connsiteY12" fmla="*/ 75356 h 470518"/>
                  <a:gd name="connsiteX13" fmla="*/ 377659 w 467823"/>
                  <a:gd name="connsiteY13" fmla="*/ 75356 h 470518"/>
                  <a:gd name="connsiteX14" fmla="*/ 303034 w 467823"/>
                  <a:gd name="connsiteY14" fmla="*/ 149981 h 470518"/>
                  <a:gd name="connsiteX15" fmla="*/ 268678 w 467823"/>
                  <a:gd name="connsiteY15" fmla="*/ 149981 h 470518"/>
                  <a:gd name="connsiteX16" fmla="*/ 450264 w 467823"/>
                  <a:gd name="connsiteY16" fmla="*/ 314911 h 470518"/>
                  <a:gd name="connsiteX17" fmla="*/ 467823 w 467823"/>
                  <a:gd name="connsiteY17" fmla="*/ 338782 h 470518"/>
                  <a:gd name="connsiteX18" fmla="*/ 19384 w 467823"/>
                  <a:gd name="connsiteY18" fmla="*/ 24365 h 470518"/>
                  <a:gd name="connsiteX19" fmla="*/ 452016 w 467823"/>
                  <a:gd name="connsiteY19" fmla="*/ 470518 h 470518"/>
                  <a:gd name="connsiteX0" fmla="*/ 349916 w 467823"/>
                  <a:gd name="connsiteY0" fmla="*/ 425391 h 470518"/>
                  <a:gd name="connsiteX1" fmla="*/ 24451 w 467823"/>
                  <a:gd name="connsiteY1" fmla="*/ 129778 h 470518"/>
                  <a:gd name="connsiteX2" fmla="*/ 23588 w 467823"/>
                  <a:gd name="connsiteY2" fmla="*/ 128605 h 470518"/>
                  <a:gd name="connsiteX3" fmla="*/ 22873 w 467823"/>
                  <a:gd name="connsiteY3" fmla="*/ 128123 h 470518"/>
                  <a:gd name="connsiteX4" fmla="*/ 18917 w 467823"/>
                  <a:gd name="connsiteY4" fmla="*/ 122255 h 470518"/>
                  <a:gd name="connsiteX5" fmla="*/ 6892 w 467823"/>
                  <a:gd name="connsiteY5" fmla="*/ 105907 h 470518"/>
                  <a:gd name="connsiteX6" fmla="*/ 4195 w 467823"/>
                  <a:gd name="connsiteY6" fmla="*/ 49809 h 470518"/>
                  <a:gd name="connsiteX7" fmla="*/ 19384 w 467823"/>
                  <a:gd name="connsiteY7" fmla="*/ 24365 h 470518"/>
                  <a:gd name="connsiteX8" fmla="*/ 43254 w 467823"/>
                  <a:gd name="connsiteY8" fmla="*/ 6806 h 470518"/>
                  <a:gd name="connsiteX9" fmla="*/ 71041 w 467823"/>
                  <a:gd name="connsiteY9" fmla="*/ 0 h 470518"/>
                  <a:gd name="connsiteX10" fmla="*/ 76080 w 467823"/>
                  <a:gd name="connsiteY10" fmla="*/ 731 h 470518"/>
                  <a:gd name="connsiteX11" fmla="*/ 303035 w 467823"/>
                  <a:gd name="connsiteY11" fmla="*/ 731 h 470518"/>
                  <a:gd name="connsiteX12" fmla="*/ 377660 w 467823"/>
                  <a:gd name="connsiteY12" fmla="*/ 75356 h 470518"/>
                  <a:gd name="connsiteX13" fmla="*/ 377659 w 467823"/>
                  <a:gd name="connsiteY13" fmla="*/ 75356 h 470518"/>
                  <a:gd name="connsiteX14" fmla="*/ 303034 w 467823"/>
                  <a:gd name="connsiteY14" fmla="*/ 149981 h 470518"/>
                  <a:gd name="connsiteX15" fmla="*/ 268678 w 467823"/>
                  <a:gd name="connsiteY15" fmla="*/ 149981 h 470518"/>
                  <a:gd name="connsiteX16" fmla="*/ 450264 w 467823"/>
                  <a:gd name="connsiteY16" fmla="*/ 314911 h 470518"/>
                  <a:gd name="connsiteX17" fmla="*/ 467823 w 467823"/>
                  <a:gd name="connsiteY17" fmla="*/ 338782 h 470518"/>
                  <a:gd name="connsiteX18" fmla="*/ 168871 w 467823"/>
                  <a:gd name="connsiteY18" fmla="*/ 223439 h 470518"/>
                  <a:gd name="connsiteX19" fmla="*/ 452016 w 467823"/>
                  <a:gd name="connsiteY19" fmla="*/ 470518 h 470518"/>
                  <a:gd name="connsiteX0" fmla="*/ 349916 w 467823"/>
                  <a:gd name="connsiteY0" fmla="*/ 425391 h 470518"/>
                  <a:gd name="connsiteX1" fmla="*/ 24451 w 467823"/>
                  <a:gd name="connsiteY1" fmla="*/ 129778 h 470518"/>
                  <a:gd name="connsiteX2" fmla="*/ 23588 w 467823"/>
                  <a:gd name="connsiteY2" fmla="*/ 128605 h 470518"/>
                  <a:gd name="connsiteX3" fmla="*/ 22873 w 467823"/>
                  <a:gd name="connsiteY3" fmla="*/ 128123 h 470518"/>
                  <a:gd name="connsiteX4" fmla="*/ 18917 w 467823"/>
                  <a:gd name="connsiteY4" fmla="*/ 122255 h 470518"/>
                  <a:gd name="connsiteX5" fmla="*/ 6892 w 467823"/>
                  <a:gd name="connsiteY5" fmla="*/ 105907 h 470518"/>
                  <a:gd name="connsiteX6" fmla="*/ 4195 w 467823"/>
                  <a:gd name="connsiteY6" fmla="*/ 49809 h 470518"/>
                  <a:gd name="connsiteX7" fmla="*/ 19384 w 467823"/>
                  <a:gd name="connsiteY7" fmla="*/ 24365 h 470518"/>
                  <a:gd name="connsiteX8" fmla="*/ 43254 w 467823"/>
                  <a:gd name="connsiteY8" fmla="*/ 6806 h 470518"/>
                  <a:gd name="connsiteX9" fmla="*/ 71041 w 467823"/>
                  <a:gd name="connsiteY9" fmla="*/ 0 h 470518"/>
                  <a:gd name="connsiteX10" fmla="*/ 76080 w 467823"/>
                  <a:gd name="connsiteY10" fmla="*/ 731 h 470518"/>
                  <a:gd name="connsiteX11" fmla="*/ 303035 w 467823"/>
                  <a:gd name="connsiteY11" fmla="*/ 731 h 470518"/>
                  <a:gd name="connsiteX12" fmla="*/ 377660 w 467823"/>
                  <a:gd name="connsiteY12" fmla="*/ 75356 h 470518"/>
                  <a:gd name="connsiteX13" fmla="*/ 377659 w 467823"/>
                  <a:gd name="connsiteY13" fmla="*/ 75356 h 470518"/>
                  <a:gd name="connsiteX14" fmla="*/ 303034 w 467823"/>
                  <a:gd name="connsiteY14" fmla="*/ 149981 h 470518"/>
                  <a:gd name="connsiteX15" fmla="*/ 268678 w 467823"/>
                  <a:gd name="connsiteY15" fmla="*/ 149981 h 470518"/>
                  <a:gd name="connsiteX16" fmla="*/ 450264 w 467823"/>
                  <a:gd name="connsiteY16" fmla="*/ 314911 h 470518"/>
                  <a:gd name="connsiteX17" fmla="*/ 467823 w 467823"/>
                  <a:gd name="connsiteY17" fmla="*/ 338782 h 470518"/>
                  <a:gd name="connsiteX18" fmla="*/ 452016 w 467823"/>
                  <a:gd name="connsiteY18" fmla="*/ 470518 h 470518"/>
                  <a:gd name="connsiteX0" fmla="*/ 349916 w 467823"/>
                  <a:gd name="connsiteY0" fmla="*/ 425391 h 425391"/>
                  <a:gd name="connsiteX1" fmla="*/ 24451 w 467823"/>
                  <a:gd name="connsiteY1" fmla="*/ 129778 h 425391"/>
                  <a:gd name="connsiteX2" fmla="*/ 23588 w 467823"/>
                  <a:gd name="connsiteY2" fmla="*/ 128605 h 425391"/>
                  <a:gd name="connsiteX3" fmla="*/ 22873 w 467823"/>
                  <a:gd name="connsiteY3" fmla="*/ 128123 h 425391"/>
                  <a:gd name="connsiteX4" fmla="*/ 18917 w 467823"/>
                  <a:gd name="connsiteY4" fmla="*/ 122255 h 425391"/>
                  <a:gd name="connsiteX5" fmla="*/ 6892 w 467823"/>
                  <a:gd name="connsiteY5" fmla="*/ 105907 h 425391"/>
                  <a:gd name="connsiteX6" fmla="*/ 4195 w 467823"/>
                  <a:gd name="connsiteY6" fmla="*/ 49809 h 425391"/>
                  <a:gd name="connsiteX7" fmla="*/ 19384 w 467823"/>
                  <a:gd name="connsiteY7" fmla="*/ 24365 h 425391"/>
                  <a:gd name="connsiteX8" fmla="*/ 43254 w 467823"/>
                  <a:gd name="connsiteY8" fmla="*/ 6806 h 425391"/>
                  <a:gd name="connsiteX9" fmla="*/ 71041 w 467823"/>
                  <a:gd name="connsiteY9" fmla="*/ 0 h 425391"/>
                  <a:gd name="connsiteX10" fmla="*/ 76080 w 467823"/>
                  <a:gd name="connsiteY10" fmla="*/ 731 h 425391"/>
                  <a:gd name="connsiteX11" fmla="*/ 303035 w 467823"/>
                  <a:gd name="connsiteY11" fmla="*/ 731 h 425391"/>
                  <a:gd name="connsiteX12" fmla="*/ 377660 w 467823"/>
                  <a:gd name="connsiteY12" fmla="*/ 75356 h 425391"/>
                  <a:gd name="connsiteX13" fmla="*/ 377659 w 467823"/>
                  <a:gd name="connsiteY13" fmla="*/ 75356 h 425391"/>
                  <a:gd name="connsiteX14" fmla="*/ 303034 w 467823"/>
                  <a:gd name="connsiteY14" fmla="*/ 149981 h 425391"/>
                  <a:gd name="connsiteX15" fmla="*/ 268678 w 467823"/>
                  <a:gd name="connsiteY15" fmla="*/ 149981 h 425391"/>
                  <a:gd name="connsiteX16" fmla="*/ 450264 w 467823"/>
                  <a:gd name="connsiteY16" fmla="*/ 314911 h 425391"/>
                  <a:gd name="connsiteX17" fmla="*/ 467823 w 467823"/>
                  <a:gd name="connsiteY17" fmla="*/ 338782 h 425391"/>
                  <a:gd name="connsiteX0" fmla="*/ 349916 w 450264"/>
                  <a:gd name="connsiteY0" fmla="*/ 425391 h 425391"/>
                  <a:gd name="connsiteX1" fmla="*/ 24451 w 450264"/>
                  <a:gd name="connsiteY1" fmla="*/ 129778 h 425391"/>
                  <a:gd name="connsiteX2" fmla="*/ 23588 w 450264"/>
                  <a:gd name="connsiteY2" fmla="*/ 128605 h 425391"/>
                  <a:gd name="connsiteX3" fmla="*/ 22873 w 450264"/>
                  <a:gd name="connsiteY3" fmla="*/ 128123 h 425391"/>
                  <a:gd name="connsiteX4" fmla="*/ 18917 w 450264"/>
                  <a:gd name="connsiteY4" fmla="*/ 122255 h 425391"/>
                  <a:gd name="connsiteX5" fmla="*/ 6892 w 450264"/>
                  <a:gd name="connsiteY5" fmla="*/ 105907 h 425391"/>
                  <a:gd name="connsiteX6" fmla="*/ 4195 w 450264"/>
                  <a:gd name="connsiteY6" fmla="*/ 49809 h 425391"/>
                  <a:gd name="connsiteX7" fmla="*/ 19384 w 450264"/>
                  <a:gd name="connsiteY7" fmla="*/ 24365 h 425391"/>
                  <a:gd name="connsiteX8" fmla="*/ 43254 w 450264"/>
                  <a:gd name="connsiteY8" fmla="*/ 6806 h 425391"/>
                  <a:gd name="connsiteX9" fmla="*/ 71041 w 450264"/>
                  <a:gd name="connsiteY9" fmla="*/ 0 h 425391"/>
                  <a:gd name="connsiteX10" fmla="*/ 76080 w 450264"/>
                  <a:gd name="connsiteY10" fmla="*/ 731 h 425391"/>
                  <a:gd name="connsiteX11" fmla="*/ 303035 w 450264"/>
                  <a:gd name="connsiteY11" fmla="*/ 731 h 425391"/>
                  <a:gd name="connsiteX12" fmla="*/ 377660 w 450264"/>
                  <a:gd name="connsiteY12" fmla="*/ 75356 h 425391"/>
                  <a:gd name="connsiteX13" fmla="*/ 377659 w 450264"/>
                  <a:gd name="connsiteY13" fmla="*/ 75356 h 425391"/>
                  <a:gd name="connsiteX14" fmla="*/ 303034 w 450264"/>
                  <a:gd name="connsiteY14" fmla="*/ 149981 h 425391"/>
                  <a:gd name="connsiteX15" fmla="*/ 268678 w 450264"/>
                  <a:gd name="connsiteY15" fmla="*/ 149981 h 425391"/>
                  <a:gd name="connsiteX16" fmla="*/ 450264 w 450264"/>
                  <a:gd name="connsiteY16" fmla="*/ 314911 h 425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0264" h="425391">
                    <a:moveTo>
                      <a:pt x="349916" y="425391"/>
                    </a:moveTo>
                    <a:lnTo>
                      <a:pt x="24451" y="129778"/>
                    </a:lnTo>
                    <a:lnTo>
                      <a:pt x="23588" y="128605"/>
                    </a:lnTo>
                    <a:lnTo>
                      <a:pt x="22873" y="128123"/>
                    </a:lnTo>
                    <a:lnTo>
                      <a:pt x="18917" y="122255"/>
                    </a:lnTo>
                    <a:lnTo>
                      <a:pt x="6892" y="105907"/>
                    </a:lnTo>
                    <a:cubicBezTo>
                      <a:pt x="-1248" y="88311"/>
                      <a:pt x="-2219" y="68105"/>
                      <a:pt x="4195" y="49809"/>
                    </a:cubicBezTo>
                    <a:lnTo>
                      <a:pt x="19384" y="24365"/>
                    </a:lnTo>
                    <a:lnTo>
                      <a:pt x="43254" y="6806"/>
                    </a:lnTo>
                    <a:cubicBezTo>
                      <a:pt x="52052" y="2736"/>
                      <a:pt x="61503" y="458"/>
                      <a:pt x="71041" y="0"/>
                    </a:cubicBezTo>
                    <a:lnTo>
                      <a:pt x="76080" y="731"/>
                    </a:lnTo>
                    <a:lnTo>
                      <a:pt x="303035" y="731"/>
                    </a:lnTo>
                    <a:cubicBezTo>
                      <a:pt x="344249" y="731"/>
                      <a:pt x="377660" y="34142"/>
                      <a:pt x="377660" y="75356"/>
                    </a:cubicBezTo>
                    <a:lnTo>
                      <a:pt x="377659" y="75356"/>
                    </a:lnTo>
                    <a:cubicBezTo>
                      <a:pt x="377659" y="116570"/>
                      <a:pt x="344248" y="149981"/>
                      <a:pt x="303034" y="149981"/>
                    </a:cubicBezTo>
                    <a:lnTo>
                      <a:pt x="268678" y="149981"/>
                    </a:lnTo>
                    <a:lnTo>
                      <a:pt x="450264" y="314911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EB12F554-C373-A8E4-FB3A-F90F4D774508}"/>
              </a:ext>
            </a:extLst>
          </p:cNvPr>
          <p:cNvGrpSpPr/>
          <p:nvPr/>
        </p:nvGrpSpPr>
        <p:grpSpPr>
          <a:xfrm>
            <a:off x="368660" y="3362072"/>
            <a:ext cx="6165685" cy="6216200"/>
            <a:chOff x="1136469" y="1010277"/>
            <a:chExt cx="7832456" cy="4900713"/>
          </a:xfrm>
        </p:grpSpPr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77DE21F6-20A4-2EFF-19B6-A09BBA0424C0}"/>
                </a:ext>
              </a:extLst>
            </p:cNvPr>
            <p:cNvSpPr txBox="1"/>
            <p:nvPr/>
          </p:nvSpPr>
          <p:spPr>
            <a:xfrm>
              <a:off x="1136469" y="4682644"/>
              <a:ext cx="7633064" cy="122834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ご注意ください</a:t>
              </a:r>
              <a:endParaRPr lang="en-US" altLang="ja-JP" sz="5400" dirty="0">
                <a:ln w="28575">
                  <a:noFill/>
                </a:ln>
                <a:solidFill>
                  <a:srgbClr val="002060"/>
                </a:solidFill>
              </a:endParaRP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65990F17-52D3-1F3D-9C55-48308E3255D8}"/>
                </a:ext>
              </a:extLst>
            </p:cNvPr>
            <p:cNvSpPr txBox="1"/>
            <p:nvPr/>
          </p:nvSpPr>
          <p:spPr>
            <a:xfrm>
              <a:off x="1136469" y="2843935"/>
              <a:ext cx="6471826" cy="144016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「　　　　　」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26DB757E-4F29-F648-9850-050E344E26C0}"/>
                </a:ext>
              </a:extLst>
            </p:cNvPr>
            <p:cNvSpPr txBox="1"/>
            <p:nvPr/>
          </p:nvSpPr>
          <p:spPr>
            <a:xfrm>
              <a:off x="8077719" y="3364937"/>
              <a:ext cx="891206" cy="91915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に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A1D1D823-A682-C430-AF83-5001E5D5B2B2}"/>
                </a:ext>
              </a:extLst>
            </p:cNvPr>
            <p:cNvSpPr txBox="1"/>
            <p:nvPr/>
          </p:nvSpPr>
          <p:spPr>
            <a:xfrm>
              <a:off x="1136469" y="1042431"/>
              <a:ext cx="6471826" cy="144016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「　　　　　」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17D95E7A-FAD8-83DD-FDB0-384152BEEFB9}"/>
                </a:ext>
              </a:extLst>
            </p:cNvPr>
            <p:cNvSpPr txBox="1"/>
            <p:nvPr/>
          </p:nvSpPr>
          <p:spPr>
            <a:xfrm>
              <a:off x="1798054" y="2811781"/>
              <a:ext cx="5148656" cy="144016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ヒートショック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02B1B95F-C25B-C697-5141-091C42C2B853}"/>
                </a:ext>
              </a:extLst>
            </p:cNvPr>
            <p:cNvSpPr txBox="1"/>
            <p:nvPr/>
          </p:nvSpPr>
          <p:spPr>
            <a:xfrm>
              <a:off x="1798054" y="1010277"/>
              <a:ext cx="5148656" cy="144016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のぼせ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724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フリーフォーム: 図形 182">
            <a:extLst>
              <a:ext uri="{FF2B5EF4-FFF2-40B4-BE49-F238E27FC236}">
                <a16:creationId xmlns:a16="http://schemas.microsoft.com/office/drawing/2014/main" id="{30C0E088-867D-6A2C-A16C-734ADEAEA78E}"/>
              </a:ext>
            </a:extLst>
          </p:cNvPr>
          <p:cNvSpPr/>
          <p:nvPr/>
        </p:nvSpPr>
        <p:spPr>
          <a:xfrm>
            <a:off x="188641" y="182798"/>
            <a:ext cx="6466160" cy="6775767"/>
          </a:xfrm>
          <a:custGeom>
            <a:avLst/>
            <a:gdLst>
              <a:gd name="connsiteX0" fmla="*/ 217134 w 6466160"/>
              <a:gd name="connsiteY0" fmla="*/ 0 h 6775767"/>
              <a:gd name="connsiteX1" fmla="*/ 6249026 w 6466160"/>
              <a:gd name="connsiteY1" fmla="*/ 0 h 6775767"/>
              <a:gd name="connsiteX2" fmla="*/ 6466160 w 6466160"/>
              <a:gd name="connsiteY2" fmla="*/ 217134 h 6775767"/>
              <a:gd name="connsiteX3" fmla="*/ 6466160 w 6466160"/>
              <a:gd name="connsiteY3" fmla="*/ 6267567 h 6775767"/>
              <a:gd name="connsiteX4" fmla="*/ 6249026 w 6466160"/>
              <a:gd name="connsiteY4" fmla="*/ 6484701 h 6775767"/>
              <a:gd name="connsiteX5" fmla="*/ 3656876 w 6466160"/>
              <a:gd name="connsiteY5" fmla="*/ 6484701 h 6775767"/>
              <a:gd name="connsiteX6" fmla="*/ 3672334 w 6466160"/>
              <a:gd name="connsiteY6" fmla="*/ 6533989 h 6775767"/>
              <a:gd name="connsiteX7" fmla="*/ 3840161 w 6466160"/>
              <a:gd name="connsiteY7" fmla="*/ 6775767 h 6775767"/>
              <a:gd name="connsiteX8" fmla="*/ 3400598 w 6466160"/>
              <a:gd name="connsiteY8" fmla="*/ 6542053 h 6775767"/>
              <a:gd name="connsiteX9" fmla="*/ 3369469 w 6466160"/>
              <a:gd name="connsiteY9" fmla="*/ 6484701 h 6775767"/>
              <a:gd name="connsiteX10" fmla="*/ 217134 w 6466160"/>
              <a:gd name="connsiteY10" fmla="*/ 6484701 h 6775767"/>
              <a:gd name="connsiteX11" fmla="*/ 0 w 6466160"/>
              <a:gd name="connsiteY11" fmla="*/ 6267567 h 6775767"/>
              <a:gd name="connsiteX12" fmla="*/ 0 w 6466160"/>
              <a:gd name="connsiteY12" fmla="*/ 217134 h 6775767"/>
              <a:gd name="connsiteX13" fmla="*/ 217134 w 6466160"/>
              <a:gd name="connsiteY13" fmla="*/ 0 h 6775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466160" h="6775767">
                <a:moveTo>
                  <a:pt x="217134" y="0"/>
                </a:moveTo>
                <a:lnTo>
                  <a:pt x="6249026" y="0"/>
                </a:lnTo>
                <a:cubicBezTo>
                  <a:pt x="6368946" y="0"/>
                  <a:pt x="6466160" y="97214"/>
                  <a:pt x="6466160" y="217134"/>
                </a:cubicBezTo>
                <a:lnTo>
                  <a:pt x="6466160" y="6267567"/>
                </a:lnTo>
                <a:cubicBezTo>
                  <a:pt x="6466160" y="6387487"/>
                  <a:pt x="6368946" y="6484701"/>
                  <a:pt x="6249026" y="6484701"/>
                </a:cubicBezTo>
                <a:lnTo>
                  <a:pt x="3656876" y="6484701"/>
                </a:lnTo>
                <a:lnTo>
                  <a:pt x="3672334" y="6533989"/>
                </a:lnTo>
                <a:cubicBezTo>
                  <a:pt x="3710955" y="6624196"/>
                  <a:pt x="3767692" y="6706646"/>
                  <a:pt x="3840161" y="6775767"/>
                </a:cubicBezTo>
                <a:cubicBezTo>
                  <a:pt x="3657184" y="6775767"/>
                  <a:pt x="3495860" y="6683059"/>
                  <a:pt x="3400598" y="6542053"/>
                </a:cubicBezTo>
                <a:lnTo>
                  <a:pt x="3369469" y="6484701"/>
                </a:lnTo>
                <a:lnTo>
                  <a:pt x="217134" y="6484701"/>
                </a:lnTo>
                <a:cubicBezTo>
                  <a:pt x="97214" y="6484701"/>
                  <a:pt x="0" y="6387487"/>
                  <a:pt x="0" y="6267567"/>
                </a:cubicBezTo>
                <a:lnTo>
                  <a:pt x="0" y="217134"/>
                </a:lnTo>
                <a:cubicBezTo>
                  <a:pt x="0" y="97214"/>
                  <a:pt x="97214" y="0"/>
                  <a:pt x="217134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2F07D650-4B75-BE5B-CD27-0F7C809149AF}"/>
              </a:ext>
            </a:extLst>
          </p:cNvPr>
          <p:cNvGrpSpPr/>
          <p:nvPr/>
        </p:nvGrpSpPr>
        <p:grpSpPr>
          <a:xfrm>
            <a:off x="4014311" y="6867841"/>
            <a:ext cx="2526305" cy="2743053"/>
            <a:chOff x="2892717" y="5911957"/>
            <a:chExt cx="3478691" cy="3777150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12DB69F4-CA43-8284-6FAB-4CFE2DE87C5B}"/>
                </a:ext>
              </a:extLst>
            </p:cNvPr>
            <p:cNvGrpSpPr/>
            <p:nvPr/>
          </p:nvGrpSpPr>
          <p:grpSpPr>
            <a:xfrm>
              <a:off x="2892717" y="5911957"/>
              <a:ext cx="3478691" cy="3777150"/>
              <a:chOff x="-6890410" y="3025543"/>
              <a:chExt cx="4181486" cy="4540242"/>
            </a:xfrm>
          </p:grpSpPr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47556A66-A455-A5EA-2207-E384CA98563D}"/>
                  </a:ext>
                </a:extLst>
              </p:cNvPr>
              <p:cNvGrpSpPr/>
              <p:nvPr/>
            </p:nvGrpSpPr>
            <p:grpSpPr>
              <a:xfrm>
                <a:off x="-6159595" y="3025543"/>
                <a:ext cx="3450671" cy="4364667"/>
                <a:chOff x="-6159595" y="3025543"/>
                <a:chExt cx="3450671" cy="4364667"/>
              </a:xfrm>
            </p:grpSpPr>
            <p:grpSp>
              <p:nvGrpSpPr>
                <p:cNvPr id="160" name="グループ化 159">
                  <a:extLst>
                    <a:ext uri="{FF2B5EF4-FFF2-40B4-BE49-F238E27FC236}">
                      <a16:creationId xmlns:a16="http://schemas.microsoft.com/office/drawing/2014/main" id="{BB6609E1-BD24-6DCF-60C9-195E331CCD86}"/>
                    </a:ext>
                  </a:extLst>
                </p:cNvPr>
                <p:cNvGrpSpPr/>
                <p:nvPr/>
              </p:nvGrpSpPr>
              <p:grpSpPr>
                <a:xfrm>
                  <a:off x="-6159595" y="3025543"/>
                  <a:ext cx="3450671" cy="4364667"/>
                  <a:chOff x="-6159595" y="3025543"/>
                  <a:chExt cx="3450671" cy="4364667"/>
                </a:xfrm>
              </p:grpSpPr>
              <p:grpSp>
                <p:nvGrpSpPr>
                  <p:cNvPr id="162" name="グループ化 161">
                    <a:extLst>
                      <a:ext uri="{FF2B5EF4-FFF2-40B4-BE49-F238E27FC236}">
                        <a16:creationId xmlns:a16="http://schemas.microsoft.com/office/drawing/2014/main" id="{CDA8A29E-F9BD-E3A6-E323-23905DB2B5B0}"/>
                      </a:ext>
                    </a:extLst>
                  </p:cNvPr>
                  <p:cNvGrpSpPr/>
                  <p:nvPr/>
                </p:nvGrpSpPr>
                <p:grpSpPr>
                  <a:xfrm>
                    <a:off x="-6159595" y="3025543"/>
                    <a:ext cx="3450671" cy="4364667"/>
                    <a:chOff x="1178134" y="4696804"/>
                    <a:chExt cx="1676716" cy="2120836"/>
                  </a:xfrm>
                </p:grpSpPr>
                <p:grpSp>
                  <p:nvGrpSpPr>
                    <p:cNvPr id="165" name="グループ化 164">
                      <a:extLst>
                        <a:ext uri="{FF2B5EF4-FFF2-40B4-BE49-F238E27FC236}">
                          <a16:creationId xmlns:a16="http://schemas.microsoft.com/office/drawing/2014/main" id="{7D729753-2DC5-C52A-7872-FD1B02353DD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178134" y="4696804"/>
                      <a:ext cx="1676716" cy="2120836"/>
                      <a:chOff x="1178134" y="1448779"/>
                      <a:chExt cx="1676716" cy="2120836"/>
                    </a:xfrm>
                  </p:grpSpPr>
                  <p:sp>
                    <p:nvSpPr>
                      <p:cNvPr id="168" name="フローチャート: 論理積ゲート 167">
                        <a:extLst>
                          <a:ext uri="{FF2B5EF4-FFF2-40B4-BE49-F238E27FC236}">
                            <a16:creationId xmlns:a16="http://schemas.microsoft.com/office/drawing/2014/main" id="{84EC7538-7387-B9F5-2F05-DABE337E82A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6200000">
                        <a:off x="1217586" y="1448779"/>
                        <a:ext cx="1596801" cy="1596802"/>
                      </a:xfrm>
                      <a:prstGeom prst="flowChartDelay">
                        <a:avLst/>
                      </a:prstGeom>
                      <a:solidFill>
                        <a:schemeClr val="tx1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grpSp>
                    <p:nvGrpSpPr>
                      <p:cNvPr id="169" name="グループ化 168">
                        <a:extLst>
                          <a:ext uri="{FF2B5EF4-FFF2-40B4-BE49-F238E27FC236}">
                            <a16:creationId xmlns:a16="http://schemas.microsoft.com/office/drawing/2014/main" id="{C7994F17-7417-0850-8BEF-06760E045F2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501781" y="2933814"/>
                        <a:ext cx="1014185" cy="635801"/>
                        <a:chOff x="5138090" y="5229200"/>
                        <a:chExt cx="1547709" cy="970273"/>
                      </a:xfrm>
                    </p:grpSpPr>
                    <p:sp>
                      <p:nvSpPr>
                        <p:cNvPr id="177" name="台形 176">
                          <a:extLst>
                            <a:ext uri="{FF2B5EF4-FFF2-40B4-BE49-F238E27FC236}">
                              <a16:creationId xmlns:a16="http://schemas.microsoft.com/office/drawing/2014/main" id="{399CE8C4-B914-AD5C-864F-FB24964A982C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651687" y="5229200"/>
                          <a:ext cx="520514" cy="353196"/>
                        </a:xfrm>
                        <a:prstGeom prst="trapezoid">
                          <a:avLst>
                            <a:gd name="adj" fmla="val 16791"/>
                          </a:avLst>
                        </a:prstGeom>
                        <a:solidFill>
                          <a:srgbClr val="FFCC99"/>
                        </a:solidFill>
                        <a:ln w="381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78" name="フリーフォーム 137">
                          <a:extLst>
                            <a:ext uri="{FF2B5EF4-FFF2-40B4-BE49-F238E27FC236}">
                              <a16:creationId xmlns:a16="http://schemas.microsoft.com/office/drawing/2014/main" id="{F908CCA4-03D6-06DB-5BBB-F3CE4C56B1CD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138090" y="5482815"/>
                          <a:ext cx="1547709" cy="716658"/>
                        </a:xfrm>
                        <a:custGeom>
                          <a:avLst/>
                          <a:gdLst>
                            <a:gd name="connsiteX0" fmla="*/ 292167 w 1427996"/>
                            <a:gd name="connsiteY0" fmla="*/ 0 h 716658"/>
                            <a:gd name="connsiteX1" fmla="*/ 474723 w 1427996"/>
                            <a:gd name="connsiteY1" fmla="*/ 0 h 716658"/>
                            <a:gd name="connsiteX2" fmla="*/ 529969 w 1427996"/>
                            <a:gd name="connsiteY2" fmla="*/ 44488 h 716658"/>
                            <a:gd name="connsiteX3" fmla="*/ 713998 w 1427996"/>
                            <a:gd name="connsiteY3" fmla="*/ 85874 h 716658"/>
                            <a:gd name="connsiteX4" fmla="*/ 898028 w 1427996"/>
                            <a:gd name="connsiteY4" fmla="*/ 44488 h 716658"/>
                            <a:gd name="connsiteX5" fmla="*/ 953273 w 1427996"/>
                            <a:gd name="connsiteY5" fmla="*/ 0 h 716658"/>
                            <a:gd name="connsiteX6" fmla="*/ 1135829 w 1427996"/>
                            <a:gd name="connsiteY6" fmla="*/ 0 h 716658"/>
                            <a:gd name="connsiteX7" fmla="*/ 1427996 w 1427996"/>
                            <a:gd name="connsiteY7" fmla="*/ 292167 h 716658"/>
                            <a:gd name="connsiteX8" fmla="*/ 1427996 w 1427996"/>
                            <a:gd name="connsiteY8" fmla="*/ 716658 h 716658"/>
                            <a:gd name="connsiteX9" fmla="*/ 0 w 1427996"/>
                            <a:gd name="connsiteY9" fmla="*/ 716658 h 716658"/>
                            <a:gd name="connsiteX10" fmla="*/ 0 w 1427996"/>
                            <a:gd name="connsiteY10" fmla="*/ 292167 h 716658"/>
                            <a:gd name="connsiteX11" fmla="*/ 292167 w 1427996"/>
                            <a:gd name="connsiteY11" fmla="*/ 0 h 71665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</a:cxnLst>
                          <a:rect l="l" t="t" r="r" b="b"/>
                          <a:pathLst>
                            <a:path w="1427996" h="716658">
                              <a:moveTo>
                                <a:pt x="292167" y="0"/>
                              </a:moveTo>
                              <a:lnTo>
                                <a:pt x="474723" y="0"/>
                              </a:lnTo>
                              <a:lnTo>
                                <a:pt x="529969" y="44488"/>
                              </a:lnTo>
                              <a:cubicBezTo>
                                <a:pt x="577066" y="70059"/>
                                <a:pt x="642130" y="85874"/>
                                <a:pt x="713998" y="85874"/>
                              </a:cubicBezTo>
                              <a:cubicBezTo>
                                <a:pt x="785866" y="85874"/>
                                <a:pt x="850931" y="70059"/>
                                <a:pt x="898028" y="44488"/>
                              </a:cubicBezTo>
                              <a:lnTo>
                                <a:pt x="953273" y="0"/>
                              </a:lnTo>
                              <a:lnTo>
                                <a:pt x="1135829" y="0"/>
                              </a:lnTo>
                              <a:cubicBezTo>
                                <a:pt x="1297188" y="0"/>
                                <a:pt x="1427996" y="130808"/>
                                <a:pt x="1427996" y="292167"/>
                              </a:cubicBezTo>
                              <a:lnTo>
                                <a:pt x="1427996" y="716658"/>
                              </a:lnTo>
                              <a:lnTo>
                                <a:pt x="0" y="716658"/>
                              </a:lnTo>
                              <a:lnTo>
                                <a:pt x="0" y="292167"/>
                              </a:lnTo>
                              <a:cubicBezTo>
                                <a:pt x="0" y="130808"/>
                                <a:pt x="130808" y="0"/>
                                <a:pt x="292167" y="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CCFF"/>
                        </a:solidFill>
                        <a:ln w="381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grpSp>
                      <p:nvGrpSpPr>
                        <p:cNvPr id="179" name="グループ化 178">
                          <a:extLst>
                            <a:ext uri="{FF2B5EF4-FFF2-40B4-BE49-F238E27FC236}">
                              <a16:creationId xmlns:a16="http://schemas.microsoft.com/office/drawing/2014/main" id="{C32700C9-B3B7-CA6B-F513-3601ABC78659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5550095" y="5438952"/>
                          <a:ext cx="740918" cy="286888"/>
                          <a:chOff x="5402566" y="5392847"/>
                          <a:chExt cx="1026950" cy="397642"/>
                        </a:xfrm>
                        <a:solidFill>
                          <a:srgbClr val="FF99CC"/>
                        </a:solidFill>
                      </p:grpSpPr>
                      <p:sp>
                        <p:nvSpPr>
                          <p:cNvPr id="180" name="直角三角形 3">
                            <a:extLst>
                              <a:ext uri="{FF2B5EF4-FFF2-40B4-BE49-F238E27FC236}">
                                <a16:creationId xmlns:a16="http://schemas.microsoft.com/office/drawing/2014/main" id="{93F0EB10-0E94-E504-62F1-B2CD736E5851}"/>
                              </a:ext>
                            </a:extLst>
                          </p:cNvPr>
                          <p:cNvSpPr/>
                          <p:nvPr/>
                        </p:nvSpPr>
                        <p:spPr bwMode="auto">
                          <a:xfrm rot="5400000">
                            <a:off x="5461060" y="5334353"/>
                            <a:ext cx="397642" cy="514630"/>
                          </a:xfrm>
                          <a:custGeom>
                            <a:avLst/>
                            <a:gdLst>
                              <a:gd name="connsiteX0" fmla="*/ 0 w 495055"/>
                              <a:gd name="connsiteY0" fmla="*/ 495055 h 495055"/>
                              <a:gd name="connsiteX1" fmla="*/ 0 w 495055"/>
                              <a:gd name="connsiteY1" fmla="*/ 0 h 495055"/>
                              <a:gd name="connsiteX2" fmla="*/ 495055 w 495055"/>
                              <a:gd name="connsiteY2" fmla="*/ 495055 h 495055"/>
                              <a:gd name="connsiteX3" fmla="*/ 0 w 495055"/>
                              <a:gd name="connsiteY3" fmla="*/ 495055 h 495055"/>
                              <a:gd name="connsiteX0" fmla="*/ 0 w 495055"/>
                              <a:gd name="connsiteY0" fmla="*/ 449335 h 449335"/>
                              <a:gd name="connsiteX1" fmla="*/ 162560 w 495055"/>
                              <a:gd name="connsiteY1" fmla="*/ 0 h 449335"/>
                              <a:gd name="connsiteX2" fmla="*/ 495055 w 495055"/>
                              <a:gd name="connsiteY2" fmla="*/ 449335 h 449335"/>
                              <a:gd name="connsiteX3" fmla="*/ 0 w 495055"/>
                              <a:gd name="connsiteY3" fmla="*/ 449335 h 449335"/>
                              <a:gd name="connsiteX0" fmla="*/ 0 w 403615"/>
                              <a:gd name="connsiteY0" fmla="*/ 449335 h 525535"/>
                              <a:gd name="connsiteX1" fmla="*/ 162560 w 403615"/>
                              <a:gd name="connsiteY1" fmla="*/ 0 h 525535"/>
                              <a:gd name="connsiteX2" fmla="*/ 403615 w 403615"/>
                              <a:gd name="connsiteY2" fmla="*/ 525535 h 525535"/>
                              <a:gd name="connsiteX3" fmla="*/ 0 w 403615"/>
                              <a:gd name="connsiteY3" fmla="*/ 449335 h 525535"/>
                              <a:gd name="connsiteX0" fmla="*/ 0 w 403615"/>
                              <a:gd name="connsiteY0" fmla="*/ 413775 h 489975"/>
                              <a:gd name="connsiteX1" fmla="*/ 177800 w 403615"/>
                              <a:gd name="connsiteY1" fmla="*/ 0 h 489975"/>
                              <a:gd name="connsiteX2" fmla="*/ 403615 w 403615"/>
                              <a:gd name="connsiteY2" fmla="*/ 489975 h 489975"/>
                              <a:gd name="connsiteX3" fmla="*/ 0 w 403615"/>
                              <a:gd name="connsiteY3" fmla="*/ 413775 h 489975"/>
                              <a:gd name="connsiteX0" fmla="*/ 0 w 393455"/>
                              <a:gd name="connsiteY0" fmla="*/ 413775 h 449335"/>
                              <a:gd name="connsiteX1" fmla="*/ 177800 w 393455"/>
                              <a:gd name="connsiteY1" fmla="*/ 0 h 449335"/>
                              <a:gd name="connsiteX2" fmla="*/ 393455 w 393455"/>
                              <a:gd name="connsiteY2" fmla="*/ 449335 h 449335"/>
                              <a:gd name="connsiteX3" fmla="*/ 0 w 393455"/>
                              <a:gd name="connsiteY3" fmla="*/ 413775 h 449335"/>
                              <a:gd name="connsiteX0" fmla="*/ 0 w 396811"/>
                              <a:gd name="connsiteY0" fmla="*/ 413775 h 501412"/>
                              <a:gd name="connsiteX1" fmla="*/ 177800 w 396811"/>
                              <a:gd name="connsiteY1" fmla="*/ 0 h 501412"/>
                              <a:gd name="connsiteX2" fmla="*/ 393455 w 396811"/>
                              <a:gd name="connsiteY2" fmla="*/ 449335 h 501412"/>
                              <a:gd name="connsiteX3" fmla="*/ 0 w 396811"/>
                              <a:gd name="connsiteY3" fmla="*/ 413775 h 501412"/>
                              <a:gd name="connsiteX0" fmla="*/ 0 w 397642"/>
                              <a:gd name="connsiteY0" fmla="*/ 413775 h 501412"/>
                              <a:gd name="connsiteX1" fmla="*/ 177800 w 397642"/>
                              <a:gd name="connsiteY1" fmla="*/ 0 h 501412"/>
                              <a:gd name="connsiteX2" fmla="*/ 393455 w 397642"/>
                              <a:gd name="connsiteY2" fmla="*/ 449335 h 501412"/>
                              <a:gd name="connsiteX3" fmla="*/ 0 w 397642"/>
                              <a:gd name="connsiteY3" fmla="*/ 413775 h 501412"/>
                              <a:gd name="connsiteX0" fmla="*/ 0 w 397642"/>
                              <a:gd name="connsiteY0" fmla="*/ 413775 h 514630"/>
                              <a:gd name="connsiteX1" fmla="*/ 177800 w 397642"/>
                              <a:gd name="connsiteY1" fmla="*/ 0 h 514630"/>
                              <a:gd name="connsiteX2" fmla="*/ 393455 w 397642"/>
                              <a:gd name="connsiteY2" fmla="*/ 449335 h 514630"/>
                              <a:gd name="connsiteX3" fmla="*/ 0 w 397642"/>
                              <a:gd name="connsiteY3" fmla="*/ 413775 h 514630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</a:cxnLst>
                            <a:rect l="l" t="t" r="r" b="b"/>
                            <a:pathLst>
                              <a:path w="397642" h="514630">
                                <a:moveTo>
                                  <a:pt x="0" y="413775"/>
                                </a:moveTo>
                                <a:lnTo>
                                  <a:pt x="177800" y="0"/>
                                </a:lnTo>
                                <a:cubicBezTo>
                                  <a:pt x="290328" y="114218"/>
                                  <a:pt x="423007" y="318948"/>
                                  <a:pt x="393455" y="449335"/>
                                </a:cubicBezTo>
                                <a:cubicBezTo>
                                  <a:pt x="363903" y="579722"/>
                                  <a:pt x="131152" y="486588"/>
                                  <a:pt x="0" y="413775"/>
                                </a:cubicBezTo>
                                <a:close/>
                              </a:path>
                            </a:pathLst>
                          </a:custGeom>
                          <a:grpFill/>
                          <a:ln w="381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181" name="直角三角形 3">
                            <a:extLst>
                              <a:ext uri="{FF2B5EF4-FFF2-40B4-BE49-F238E27FC236}">
                                <a16:creationId xmlns:a16="http://schemas.microsoft.com/office/drawing/2014/main" id="{F937BB57-85D2-0755-76B7-772696DCEDB2}"/>
                              </a:ext>
                            </a:extLst>
                          </p:cNvPr>
                          <p:cNvSpPr/>
                          <p:nvPr/>
                        </p:nvSpPr>
                        <p:spPr bwMode="auto">
                          <a:xfrm rot="16200000" flipH="1">
                            <a:off x="5973380" y="5334353"/>
                            <a:ext cx="397642" cy="514630"/>
                          </a:xfrm>
                          <a:custGeom>
                            <a:avLst/>
                            <a:gdLst>
                              <a:gd name="connsiteX0" fmla="*/ 0 w 495055"/>
                              <a:gd name="connsiteY0" fmla="*/ 495055 h 495055"/>
                              <a:gd name="connsiteX1" fmla="*/ 0 w 495055"/>
                              <a:gd name="connsiteY1" fmla="*/ 0 h 495055"/>
                              <a:gd name="connsiteX2" fmla="*/ 495055 w 495055"/>
                              <a:gd name="connsiteY2" fmla="*/ 495055 h 495055"/>
                              <a:gd name="connsiteX3" fmla="*/ 0 w 495055"/>
                              <a:gd name="connsiteY3" fmla="*/ 495055 h 495055"/>
                              <a:gd name="connsiteX0" fmla="*/ 0 w 495055"/>
                              <a:gd name="connsiteY0" fmla="*/ 449335 h 449335"/>
                              <a:gd name="connsiteX1" fmla="*/ 162560 w 495055"/>
                              <a:gd name="connsiteY1" fmla="*/ 0 h 449335"/>
                              <a:gd name="connsiteX2" fmla="*/ 495055 w 495055"/>
                              <a:gd name="connsiteY2" fmla="*/ 449335 h 449335"/>
                              <a:gd name="connsiteX3" fmla="*/ 0 w 495055"/>
                              <a:gd name="connsiteY3" fmla="*/ 449335 h 449335"/>
                              <a:gd name="connsiteX0" fmla="*/ 0 w 403615"/>
                              <a:gd name="connsiteY0" fmla="*/ 449335 h 525535"/>
                              <a:gd name="connsiteX1" fmla="*/ 162560 w 403615"/>
                              <a:gd name="connsiteY1" fmla="*/ 0 h 525535"/>
                              <a:gd name="connsiteX2" fmla="*/ 403615 w 403615"/>
                              <a:gd name="connsiteY2" fmla="*/ 525535 h 525535"/>
                              <a:gd name="connsiteX3" fmla="*/ 0 w 403615"/>
                              <a:gd name="connsiteY3" fmla="*/ 449335 h 525535"/>
                              <a:gd name="connsiteX0" fmla="*/ 0 w 403615"/>
                              <a:gd name="connsiteY0" fmla="*/ 413775 h 489975"/>
                              <a:gd name="connsiteX1" fmla="*/ 177800 w 403615"/>
                              <a:gd name="connsiteY1" fmla="*/ 0 h 489975"/>
                              <a:gd name="connsiteX2" fmla="*/ 403615 w 403615"/>
                              <a:gd name="connsiteY2" fmla="*/ 489975 h 489975"/>
                              <a:gd name="connsiteX3" fmla="*/ 0 w 403615"/>
                              <a:gd name="connsiteY3" fmla="*/ 413775 h 489975"/>
                              <a:gd name="connsiteX0" fmla="*/ 0 w 393455"/>
                              <a:gd name="connsiteY0" fmla="*/ 413775 h 449335"/>
                              <a:gd name="connsiteX1" fmla="*/ 177800 w 393455"/>
                              <a:gd name="connsiteY1" fmla="*/ 0 h 449335"/>
                              <a:gd name="connsiteX2" fmla="*/ 393455 w 393455"/>
                              <a:gd name="connsiteY2" fmla="*/ 449335 h 449335"/>
                              <a:gd name="connsiteX3" fmla="*/ 0 w 393455"/>
                              <a:gd name="connsiteY3" fmla="*/ 413775 h 449335"/>
                              <a:gd name="connsiteX0" fmla="*/ 0 w 396811"/>
                              <a:gd name="connsiteY0" fmla="*/ 413775 h 501412"/>
                              <a:gd name="connsiteX1" fmla="*/ 177800 w 396811"/>
                              <a:gd name="connsiteY1" fmla="*/ 0 h 501412"/>
                              <a:gd name="connsiteX2" fmla="*/ 393455 w 396811"/>
                              <a:gd name="connsiteY2" fmla="*/ 449335 h 501412"/>
                              <a:gd name="connsiteX3" fmla="*/ 0 w 396811"/>
                              <a:gd name="connsiteY3" fmla="*/ 413775 h 501412"/>
                              <a:gd name="connsiteX0" fmla="*/ 0 w 397642"/>
                              <a:gd name="connsiteY0" fmla="*/ 413775 h 501412"/>
                              <a:gd name="connsiteX1" fmla="*/ 177800 w 397642"/>
                              <a:gd name="connsiteY1" fmla="*/ 0 h 501412"/>
                              <a:gd name="connsiteX2" fmla="*/ 393455 w 397642"/>
                              <a:gd name="connsiteY2" fmla="*/ 449335 h 501412"/>
                              <a:gd name="connsiteX3" fmla="*/ 0 w 397642"/>
                              <a:gd name="connsiteY3" fmla="*/ 413775 h 501412"/>
                              <a:gd name="connsiteX0" fmla="*/ 0 w 397642"/>
                              <a:gd name="connsiteY0" fmla="*/ 413775 h 514630"/>
                              <a:gd name="connsiteX1" fmla="*/ 177800 w 397642"/>
                              <a:gd name="connsiteY1" fmla="*/ 0 h 514630"/>
                              <a:gd name="connsiteX2" fmla="*/ 393455 w 397642"/>
                              <a:gd name="connsiteY2" fmla="*/ 449335 h 514630"/>
                              <a:gd name="connsiteX3" fmla="*/ 0 w 397642"/>
                              <a:gd name="connsiteY3" fmla="*/ 413775 h 514630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</a:cxnLst>
                            <a:rect l="l" t="t" r="r" b="b"/>
                            <a:pathLst>
                              <a:path w="397642" h="514630">
                                <a:moveTo>
                                  <a:pt x="0" y="413775"/>
                                </a:moveTo>
                                <a:lnTo>
                                  <a:pt x="177800" y="0"/>
                                </a:lnTo>
                                <a:cubicBezTo>
                                  <a:pt x="290328" y="114218"/>
                                  <a:pt x="423007" y="318948"/>
                                  <a:pt x="393455" y="449335"/>
                                </a:cubicBezTo>
                                <a:cubicBezTo>
                                  <a:pt x="363903" y="579722"/>
                                  <a:pt x="131152" y="486588"/>
                                  <a:pt x="0" y="413775"/>
                                </a:cubicBezTo>
                                <a:close/>
                              </a:path>
                            </a:pathLst>
                          </a:custGeom>
                          <a:grpFill/>
                          <a:ln w="381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</p:grpSp>
                  <p:sp>
                    <p:nvSpPr>
                      <p:cNvPr id="170" name="楕円 169">
                        <a:extLst>
                          <a:ext uri="{FF2B5EF4-FFF2-40B4-BE49-F238E27FC236}">
                            <a16:creationId xmlns:a16="http://schemas.microsoft.com/office/drawing/2014/main" id="{B16E3302-0053-BEDC-18DD-3C65C9E74F0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1178134" y="2223904"/>
                        <a:ext cx="354259" cy="448691"/>
                      </a:xfrm>
                      <a:prstGeom prst="ellipse">
                        <a:avLst/>
                      </a:pr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71" name="楕円 170">
                        <a:extLst>
                          <a:ext uri="{FF2B5EF4-FFF2-40B4-BE49-F238E27FC236}">
                            <a16:creationId xmlns:a16="http://schemas.microsoft.com/office/drawing/2014/main" id="{4B1C86D4-53B5-1EBA-BEE9-06A19CE8036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1249626" y="2314452"/>
                        <a:ext cx="211276" cy="267591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72" name="楕円 171">
                        <a:extLst>
                          <a:ext uri="{FF2B5EF4-FFF2-40B4-BE49-F238E27FC236}">
                            <a16:creationId xmlns:a16="http://schemas.microsoft.com/office/drawing/2014/main" id="{52BE2AA5-160E-0EAF-6833-4D10ACE42A8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 flipH="1">
                        <a:off x="2500591" y="2223903"/>
                        <a:ext cx="354259" cy="448691"/>
                      </a:xfrm>
                      <a:prstGeom prst="ellipse">
                        <a:avLst/>
                      </a:pr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73" name="楕円 172">
                        <a:extLst>
                          <a:ext uri="{FF2B5EF4-FFF2-40B4-BE49-F238E27FC236}">
                            <a16:creationId xmlns:a16="http://schemas.microsoft.com/office/drawing/2014/main" id="{7DEB93F9-F98A-5FD5-7988-C3783631B17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 flipH="1">
                        <a:off x="2572082" y="2314451"/>
                        <a:ext cx="211276" cy="267591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74" name="楕円 173">
                        <a:extLst>
                          <a:ext uri="{FF2B5EF4-FFF2-40B4-BE49-F238E27FC236}">
                            <a16:creationId xmlns:a16="http://schemas.microsoft.com/office/drawing/2014/main" id="{63780F80-F722-3A2B-5CAB-2536780EA15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328095" y="1654912"/>
                        <a:ext cx="1361555" cy="1361554"/>
                      </a:xfrm>
                      <a:prstGeom prst="ellipse">
                        <a:avLst/>
                      </a:pr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75" name="ひし形 16">
                        <a:extLst>
                          <a:ext uri="{FF2B5EF4-FFF2-40B4-BE49-F238E27FC236}">
                            <a16:creationId xmlns:a16="http://schemas.microsoft.com/office/drawing/2014/main" id="{0ED53510-E1BE-F06B-ADAC-EF473614F0F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905281" y="2592217"/>
                        <a:ext cx="184313" cy="65004"/>
                      </a:xfrm>
                      <a:custGeom>
                        <a:avLst/>
                        <a:gdLst>
                          <a:gd name="connsiteX0" fmla="*/ 0 w 270030"/>
                          <a:gd name="connsiteY0" fmla="*/ 45005 h 90010"/>
                          <a:gd name="connsiteX1" fmla="*/ 135015 w 270030"/>
                          <a:gd name="connsiteY1" fmla="*/ 0 h 90010"/>
                          <a:gd name="connsiteX2" fmla="*/ 270030 w 270030"/>
                          <a:gd name="connsiteY2" fmla="*/ 45005 h 90010"/>
                          <a:gd name="connsiteX3" fmla="*/ 135015 w 270030"/>
                          <a:gd name="connsiteY3" fmla="*/ 90010 h 90010"/>
                          <a:gd name="connsiteX4" fmla="*/ 0 w 270030"/>
                          <a:gd name="connsiteY4" fmla="*/ 45005 h 90010"/>
                          <a:gd name="connsiteX0" fmla="*/ 0 w 270030"/>
                          <a:gd name="connsiteY0" fmla="*/ 45005 h 90011"/>
                          <a:gd name="connsiteX1" fmla="*/ 135015 w 270030"/>
                          <a:gd name="connsiteY1" fmla="*/ 0 h 90011"/>
                          <a:gd name="connsiteX2" fmla="*/ 270030 w 270030"/>
                          <a:gd name="connsiteY2" fmla="*/ 45005 h 90011"/>
                          <a:gd name="connsiteX3" fmla="*/ 135015 w 270030"/>
                          <a:gd name="connsiteY3" fmla="*/ 90010 h 90011"/>
                          <a:gd name="connsiteX4" fmla="*/ 0 w 270030"/>
                          <a:gd name="connsiteY4" fmla="*/ 45005 h 90011"/>
                          <a:gd name="connsiteX0" fmla="*/ 0 w 270030"/>
                          <a:gd name="connsiteY0" fmla="*/ 45005 h 90014"/>
                          <a:gd name="connsiteX1" fmla="*/ 135015 w 270030"/>
                          <a:gd name="connsiteY1" fmla="*/ 0 h 90014"/>
                          <a:gd name="connsiteX2" fmla="*/ 270030 w 270030"/>
                          <a:gd name="connsiteY2" fmla="*/ 45005 h 90014"/>
                          <a:gd name="connsiteX3" fmla="*/ 135015 w 270030"/>
                          <a:gd name="connsiteY3" fmla="*/ 90010 h 90014"/>
                          <a:gd name="connsiteX4" fmla="*/ 0 w 270030"/>
                          <a:gd name="connsiteY4" fmla="*/ 45005 h 90014"/>
                          <a:gd name="connsiteX0" fmla="*/ 0 w 270030"/>
                          <a:gd name="connsiteY0" fmla="*/ 45005 h 90014"/>
                          <a:gd name="connsiteX1" fmla="*/ 135015 w 270030"/>
                          <a:gd name="connsiteY1" fmla="*/ 0 h 90014"/>
                          <a:gd name="connsiteX2" fmla="*/ 270030 w 270030"/>
                          <a:gd name="connsiteY2" fmla="*/ 45005 h 90014"/>
                          <a:gd name="connsiteX3" fmla="*/ 135015 w 270030"/>
                          <a:gd name="connsiteY3" fmla="*/ 90010 h 90014"/>
                          <a:gd name="connsiteX4" fmla="*/ 0 w 270030"/>
                          <a:gd name="connsiteY4" fmla="*/ 45005 h 900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70030" h="90014">
                            <a:moveTo>
                              <a:pt x="0" y="45005"/>
                            </a:moveTo>
                            <a:lnTo>
                              <a:pt x="135015" y="0"/>
                            </a:lnTo>
                            <a:lnTo>
                              <a:pt x="270030" y="45005"/>
                            </a:lnTo>
                            <a:cubicBezTo>
                              <a:pt x="228100" y="86163"/>
                              <a:pt x="220660" y="89772"/>
                              <a:pt x="135015" y="90010"/>
                            </a:cubicBezTo>
                            <a:cubicBezTo>
                              <a:pt x="49370" y="90248"/>
                              <a:pt x="45005" y="80350"/>
                              <a:pt x="0" y="45005"/>
                            </a:cubicBezTo>
                            <a:close/>
                          </a:path>
                        </a:pathLst>
                      </a:custGeom>
                      <a:solidFill>
                        <a:srgbClr val="FF9966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76" name="フリーフォーム: 図形 175">
                        <a:extLst>
                          <a:ext uri="{FF2B5EF4-FFF2-40B4-BE49-F238E27FC236}">
                            <a16:creationId xmlns:a16="http://schemas.microsoft.com/office/drawing/2014/main" id="{9979C6D4-F395-4239-2132-FD215A4E478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1696979" y="1253663"/>
                        <a:ext cx="640561" cy="1275894"/>
                      </a:xfrm>
                      <a:custGeom>
                        <a:avLst/>
                        <a:gdLst>
                          <a:gd name="connsiteX0" fmla="*/ 671 w 640561"/>
                          <a:gd name="connsiteY0" fmla="*/ 444971 h 1275894"/>
                          <a:gd name="connsiteX1" fmla="*/ 1244 w 640561"/>
                          <a:gd name="connsiteY1" fmla="*/ 393298 h 1275894"/>
                          <a:gd name="connsiteX2" fmla="*/ 128484 w 640561"/>
                          <a:gd name="connsiteY2" fmla="*/ 128485 h 1275894"/>
                          <a:gd name="connsiteX3" fmla="*/ 640560 w 640561"/>
                          <a:gd name="connsiteY3" fmla="*/ 86114 h 1275894"/>
                          <a:gd name="connsiteX4" fmla="*/ 441307 w 640561"/>
                          <a:gd name="connsiteY4" fmla="*/ 141185 h 1275894"/>
                          <a:gd name="connsiteX5" fmla="*/ 429065 w 640561"/>
                          <a:gd name="connsiteY5" fmla="*/ 148408 h 1275894"/>
                          <a:gd name="connsiteX6" fmla="*/ 444991 w 640561"/>
                          <a:gd name="connsiteY6" fmla="*/ 150219 h 1275894"/>
                          <a:gd name="connsiteX7" fmla="*/ 533425 w 640561"/>
                          <a:gd name="connsiteY7" fmla="*/ 204614 h 1275894"/>
                          <a:gd name="connsiteX8" fmla="*/ 305844 w 640561"/>
                          <a:gd name="connsiteY8" fmla="*/ 290079 h 1275894"/>
                          <a:gd name="connsiteX9" fmla="*/ 305327 w 640561"/>
                          <a:gd name="connsiteY9" fmla="*/ 290516 h 1275894"/>
                          <a:gd name="connsiteX10" fmla="*/ 350237 w 640561"/>
                          <a:gd name="connsiteY10" fmla="*/ 295621 h 1275894"/>
                          <a:gd name="connsiteX11" fmla="*/ 412882 w 640561"/>
                          <a:gd name="connsiteY11" fmla="*/ 334154 h 1275894"/>
                          <a:gd name="connsiteX12" fmla="*/ 205559 w 640561"/>
                          <a:gd name="connsiteY12" fmla="*/ 433664 h 1275894"/>
                          <a:gd name="connsiteX13" fmla="*/ 150400 w 640561"/>
                          <a:gd name="connsiteY13" fmla="*/ 504736 h 1275894"/>
                          <a:gd name="connsiteX14" fmla="*/ 121695 w 640561"/>
                          <a:gd name="connsiteY14" fmla="*/ 571878 h 1275894"/>
                          <a:gd name="connsiteX15" fmla="*/ 120801 w 640561"/>
                          <a:gd name="connsiteY15" fmla="*/ 575217 h 1275894"/>
                          <a:gd name="connsiteX16" fmla="*/ 115194 w 640561"/>
                          <a:gd name="connsiteY16" fmla="*/ 640145 h 1275894"/>
                          <a:gd name="connsiteX17" fmla="*/ 120801 w 640561"/>
                          <a:gd name="connsiteY17" fmla="*/ 705073 h 1275894"/>
                          <a:gd name="connsiteX18" fmla="*/ 120827 w 640561"/>
                          <a:gd name="connsiteY18" fmla="*/ 705172 h 1275894"/>
                          <a:gd name="connsiteX19" fmla="*/ 150401 w 640561"/>
                          <a:gd name="connsiteY19" fmla="*/ 774347 h 1275894"/>
                          <a:gd name="connsiteX20" fmla="*/ 205560 w 640561"/>
                          <a:gd name="connsiteY20" fmla="*/ 845419 h 1275894"/>
                          <a:gd name="connsiteX21" fmla="*/ 412884 w 640561"/>
                          <a:gd name="connsiteY21" fmla="*/ 944929 h 1275894"/>
                          <a:gd name="connsiteX22" fmla="*/ 350238 w 640561"/>
                          <a:gd name="connsiteY22" fmla="*/ 983463 h 1275894"/>
                          <a:gd name="connsiteX23" fmla="*/ 316025 w 640561"/>
                          <a:gd name="connsiteY23" fmla="*/ 987352 h 1275894"/>
                          <a:gd name="connsiteX24" fmla="*/ 377768 w 640561"/>
                          <a:gd name="connsiteY24" fmla="*/ 1023788 h 1275894"/>
                          <a:gd name="connsiteX25" fmla="*/ 533426 w 640561"/>
                          <a:gd name="connsiteY25" fmla="*/ 1066809 h 1275894"/>
                          <a:gd name="connsiteX26" fmla="*/ 444993 w 640561"/>
                          <a:gd name="connsiteY26" fmla="*/ 1121204 h 1275894"/>
                          <a:gd name="connsiteX27" fmla="*/ 422713 w 640561"/>
                          <a:gd name="connsiteY27" fmla="*/ 1123737 h 1275894"/>
                          <a:gd name="connsiteX28" fmla="*/ 441307 w 640561"/>
                          <a:gd name="connsiteY28" fmla="*/ 1134710 h 1275894"/>
                          <a:gd name="connsiteX29" fmla="*/ 640561 w 640561"/>
                          <a:gd name="connsiteY29" fmla="*/ 1189780 h 1275894"/>
                          <a:gd name="connsiteX30" fmla="*/ 128485 w 640561"/>
                          <a:gd name="connsiteY30" fmla="*/ 1147409 h 1275894"/>
                          <a:gd name="connsiteX31" fmla="*/ 1246 w 640561"/>
                          <a:gd name="connsiteY31" fmla="*/ 882596 h 1275894"/>
                          <a:gd name="connsiteX32" fmla="*/ 22186 w 640561"/>
                          <a:gd name="connsiteY32" fmla="*/ 732906 h 1275894"/>
                          <a:gd name="connsiteX33" fmla="*/ 40684 w 640561"/>
                          <a:gd name="connsiteY33" fmla="*/ 695787 h 1275894"/>
                          <a:gd name="connsiteX34" fmla="*/ 32403 w 640561"/>
                          <a:gd name="connsiteY34" fmla="*/ 640145 h 1275894"/>
                          <a:gd name="connsiteX35" fmla="*/ 41270 w 640561"/>
                          <a:gd name="connsiteY35" fmla="*/ 580561 h 1275894"/>
                          <a:gd name="connsiteX36" fmla="*/ 13952 w 640561"/>
                          <a:gd name="connsiteY36" fmla="*/ 519421 h 1275894"/>
                          <a:gd name="connsiteX37" fmla="*/ 671 w 640561"/>
                          <a:gd name="connsiteY37" fmla="*/ 444971 h 127589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</a:cxnLst>
                        <a:rect l="l" t="t" r="r" b="b"/>
                        <a:pathLst>
                          <a:path w="640561" h="1275894">
                            <a:moveTo>
                              <a:pt x="671" y="444971"/>
                            </a:moveTo>
                            <a:cubicBezTo>
                              <a:pt x="-388" y="427946"/>
                              <a:pt x="-193" y="410674"/>
                              <a:pt x="1244" y="393298"/>
                            </a:cubicBezTo>
                            <a:cubicBezTo>
                              <a:pt x="8912" y="300630"/>
                              <a:pt x="51931" y="205038"/>
                              <a:pt x="128484" y="128485"/>
                            </a:cubicBezTo>
                            <a:cubicBezTo>
                              <a:pt x="281591" y="-24622"/>
                              <a:pt x="510854" y="-43592"/>
                              <a:pt x="640560" y="86114"/>
                            </a:cubicBezTo>
                            <a:cubicBezTo>
                              <a:pt x="572640" y="91669"/>
                              <a:pt x="504985" y="110621"/>
                              <a:pt x="441307" y="141185"/>
                            </a:cubicBezTo>
                            <a:lnTo>
                              <a:pt x="429065" y="148408"/>
                            </a:lnTo>
                            <a:lnTo>
                              <a:pt x="444991" y="150219"/>
                            </a:lnTo>
                            <a:cubicBezTo>
                              <a:pt x="477901" y="161210"/>
                              <a:pt x="508094" y="179283"/>
                              <a:pt x="533425" y="204614"/>
                            </a:cubicBezTo>
                            <a:cubicBezTo>
                              <a:pt x="453837" y="211124"/>
                              <a:pt x="374711" y="241180"/>
                              <a:pt x="305844" y="290079"/>
                            </a:cubicBezTo>
                            <a:lnTo>
                              <a:pt x="305327" y="290516"/>
                            </a:lnTo>
                            <a:lnTo>
                              <a:pt x="350237" y="295621"/>
                            </a:lnTo>
                            <a:cubicBezTo>
                              <a:pt x="373549" y="303406"/>
                              <a:pt x="394937" y="316209"/>
                              <a:pt x="412882" y="334154"/>
                            </a:cubicBezTo>
                            <a:cubicBezTo>
                              <a:pt x="337708" y="340304"/>
                              <a:pt x="263118" y="376105"/>
                              <a:pt x="205559" y="433664"/>
                            </a:cubicBezTo>
                            <a:cubicBezTo>
                              <a:pt x="183974" y="455249"/>
                              <a:pt x="165449" y="479229"/>
                              <a:pt x="150400" y="504736"/>
                            </a:cubicBezTo>
                            <a:lnTo>
                              <a:pt x="121695" y="571878"/>
                            </a:lnTo>
                            <a:lnTo>
                              <a:pt x="120801" y="575217"/>
                            </a:lnTo>
                            <a:cubicBezTo>
                              <a:pt x="117111" y="596276"/>
                              <a:pt x="115194" y="618050"/>
                              <a:pt x="115194" y="640145"/>
                            </a:cubicBezTo>
                            <a:cubicBezTo>
                              <a:pt x="115194" y="662241"/>
                              <a:pt x="117111" y="684014"/>
                              <a:pt x="120801" y="705073"/>
                            </a:cubicBezTo>
                            <a:lnTo>
                              <a:pt x="120827" y="705172"/>
                            </a:lnTo>
                            <a:lnTo>
                              <a:pt x="150401" y="774347"/>
                            </a:lnTo>
                            <a:cubicBezTo>
                              <a:pt x="165450" y="799855"/>
                              <a:pt x="183975" y="823834"/>
                              <a:pt x="205560" y="845419"/>
                            </a:cubicBezTo>
                            <a:cubicBezTo>
                              <a:pt x="263119" y="902979"/>
                              <a:pt x="337709" y="938779"/>
                              <a:pt x="412884" y="944929"/>
                            </a:cubicBezTo>
                            <a:cubicBezTo>
                              <a:pt x="394939" y="962874"/>
                              <a:pt x="373550" y="975677"/>
                              <a:pt x="350238" y="983463"/>
                            </a:cubicBezTo>
                            <a:lnTo>
                              <a:pt x="316025" y="987352"/>
                            </a:lnTo>
                            <a:lnTo>
                              <a:pt x="377768" y="1023788"/>
                            </a:lnTo>
                            <a:cubicBezTo>
                              <a:pt x="427513" y="1047664"/>
                              <a:pt x="480367" y="1062469"/>
                              <a:pt x="533426" y="1066809"/>
                            </a:cubicBezTo>
                            <a:cubicBezTo>
                              <a:pt x="508094" y="1092140"/>
                              <a:pt x="477902" y="1110213"/>
                              <a:pt x="444993" y="1121204"/>
                            </a:cubicBezTo>
                            <a:lnTo>
                              <a:pt x="422713" y="1123737"/>
                            </a:lnTo>
                            <a:lnTo>
                              <a:pt x="441307" y="1134710"/>
                            </a:lnTo>
                            <a:cubicBezTo>
                              <a:pt x="504985" y="1165273"/>
                              <a:pt x="572641" y="1184225"/>
                              <a:pt x="640561" y="1189780"/>
                            </a:cubicBezTo>
                            <a:cubicBezTo>
                              <a:pt x="510856" y="1319486"/>
                              <a:pt x="281592" y="1300515"/>
                              <a:pt x="128485" y="1147409"/>
                            </a:cubicBezTo>
                            <a:cubicBezTo>
                              <a:pt x="51933" y="1070856"/>
                              <a:pt x="8913" y="975264"/>
                              <a:pt x="1246" y="882596"/>
                            </a:cubicBezTo>
                            <a:cubicBezTo>
                              <a:pt x="-3068" y="830471"/>
                              <a:pt x="3805" y="779271"/>
                              <a:pt x="22186" y="732906"/>
                            </a:cubicBezTo>
                            <a:lnTo>
                              <a:pt x="40684" y="695787"/>
                            </a:lnTo>
                            <a:lnTo>
                              <a:pt x="32403" y="640145"/>
                            </a:lnTo>
                            <a:lnTo>
                              <a:pt x="41270" y="580561"/>
                            </a:lnTo>
                            <a:lnTo>
                              <a:pt x="13952" y="519421"/>
                            </a:lnTo>
                            <a:cubicBezTo>
                              <a:pt x="6675" y="495487"/>
                              <a:pt x="2261" y="470507"/>
                              <a:pt x="671" y="444971"/>
                            </a:cubicBez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sp>
                  <p:nvSpPr>
                    <p:cNvPr id="166" name="月 165">
                      <a:extLst>
                        <a:ext uri="{FF2B5EF4-FFF2-40B4-BE49-F238E27FC236}">
                          <a16:creationId xmlns:a16="http://schemas.microsoft.com/office/drawing/2014/main" id="{1BBA45AF-D04B-7F0C-19DB-44B72EB5D701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2326433" y="5132384"/>
                      <a:ext cx="107526" cy="366670"/>
                    </a:xfrm>
                    <a:prstGeom prst="moon">
                      <a:avLst>
                        <a:gd name="adj" fmla="val 31951"/>
                      </a:avLst>
                    </a:prstGeom>
                    <a:solidFill>
                      <a:schemeClr val="tx1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7" name="月 166">
                      <a:extLst>
                        <a:ext uri="{FF2B5EF4-FFF2-40B4-BE49-F238E27FC236}">
                          <a16:creationId xmlns:a16="http://schemas.microsoft.com/office/drawing/2014/main" id="{2930C66D-E6B6-D8D6-3D6F-0F069D5C66A1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1591702" y="5132384"/>
                      <a:ext cx="107526" cy="366670"/>
                    </a:xfrm>
                    <a:prstGeom prst="moon">
                      <a:avLst>
                        <a:gd name="adj" fmla="val 31951"/>
                      </a:avLst>
                    </a:prstGeom>
                    <a:solidFill>
                      <a:schemeClr val="tx1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63" name="楕円 162">
                    <a:extLst>
                      <a:ext uri="{FF2B5EF4-FFF2-40B4-BE49-F238E27FC236}">
                        <a16:creationId xmlns:a16="http://schemas.microsoft.com/office/drawing/2014/main" id="{7B710F08-995F-C92B-CFEC-3FBEA9B6E0C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5521848" y="5196986"/>
                    <a:ext cx="303718" cy="189982"/>
                  </a:xfrm>
                  <a:prstGeom prst="ellipse">
                    <a:avLst/>
                  </a:prstGeom>
                  <a:solidFill>
                    <a:srgbClr val="FF66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" name="楕円 163">
                    <a:extLst>
                      <a:ext uri="{FF2B5EF4-FFF2-40B4-BE49-F238E27FC236}">
                        <a16:creationId xmlns:a16="http://schemas.microsoft.com/office/drawing/2014/main" id="{4832A8E0-AD62-F1F7-B00A-B5EBD00003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607323" y="5196986"/>
                    <a:ext cx="303718" cy="189982"/>
                  </a:xfrm>
                  <a:prstGeom prst="ellipse">
                    <a:avLst/>
                  </a:prstGeom>
                  <a:solidFill>
                    <a:srgbClr val="FF66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1" name="楕円 11">
                  <a:extLst>
                    <a:ext uri="{FF2B5EF4-FFF2-40B4-BE49-F238E27FC236}">
                      <a16:creationId xmlns:a16="http://schemas.microsoft.com/office/drawing/2014/main" id="{C7D0F704-681E-F484-6AA7-AC220B1A3F82}"/>
                    </a:ext>
                  </a:extLst>
                </p:cNvPr>
                <p:cNvSpPr/>
                <p:nvPr/>
              </p:nvSpPr>
              <p:spPr bwMode="auto">
                <a:xfrm flipV="1">
                  <a:off x="-4917798" y="5755221"/>
                  <a:ext cx="935712" cy="195767"/>
                </a:xfrm>
                <a:custGeom>
                  <a:avLst/>
                  <a:gdLst>
                    <a:gd name="connsiteX0" fmla="*/ 0 w 990110"/>
                    <a:gd name="connsiteY0" fmla="*/ 124778 h 249555"/>
                    <a:gd name="connsiteX1" fmla="*/ 495055 w 990110"/>
                    <a:gd name="connsiteY1" fmla="*/ 0 h 249555"/>
                    <a:gd name="connsiteX2" fmla="*/ 990110 w 990110"/>
                    <a:gd name="connsiteY2" fmla="*/ 124778 h 249555"/>
                    <a:gd name="connsiteX3" fmla="*/ 495055 w 990110"/>
                    <a:gd name="connsiteY3" fmla="*/ 249556 h 249555"/>
                    <a:gd name="connsiteX4" fmla="*/ 0 w 990110"/>
                    <a:gd name="connsiteY4" fmla="*/ 124778 h 249555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544831"/>
                    <a:gd name="connsiteX1" fmla="*/ 495055 w 990110"/>
                    <a:gd name="connsiteY1" fmla="*/ 0 h 544831"/>
                    <a:gd name="connsiteX2" fmla="*/ 990110 w 990110"/>
                    <a:gd name="connsiteY2" fmla="*/ 124778 h 544831"/>
                    <a:gd name="connsiteX3" fmla="*/ 485530 w 990110"/>
                    <a:gd name="connsiteY3" fmla="*/ 544831 h 544831"/>
                    <a:gd name="connsiteX4" fmla="*/ 0 w 990110"/>
                    <a:gd name="connsiteY4" fmla="*/ 124778 h 544831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90110" h="483053">
                      <a:moveTo>
                        <a:pt x="0" y="63000"/>
                      </a:moveTo>
                      <a:cubicBezTo>
                        <a:pt x="0" y="-5913"/>
                        <a:pt x="231169" y="135"/>
                        <a:pt x="504580" y="135"/>
                      </a:cubicBezTo>
                      <a:cubicBezTo>
                        <a:pt x="777991" y="135"/>
                        <a:pt x="990110" y="-5913"/>
                        <a:pt x="990110" y="63000"/>
                      </a:cubicBezTo>
                      <a:cubicBezTo>
                        <a:pt x="990110" y="131913"/>
                        <a:pt x="758941" y="483053"/>
                        <a:pt x="485530" y="483053"/>
                      </a:cubicBezTo>
                      <a:cubicBezTo>
                        <a:pt x="212119" y="483053"/>
                        <a:pt x="0" y="131913"/>
                        <a:pt x="0" y="6300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F22DEC14-C125-791C-2484-72EE3486C75A}"/>
                  </a:ext>
                </a:extLst>
              </p:cNvPr>
              <p:cNvGrpSpPr/>
              <p:nvPr/>
            </p:nvGrpSpPr>
            <p:grpSpPr>
              <a:xfrm>
                <a:off x="-6890410" y="4982163"/>
                <a:ext cx="1631566" cy="2583622"/>
                <a:chOff x="-330188" y="1137434"/>
                <a:chExt cx="1379934" cy="2185157"/>
              </a:xfrm>
            </p:grpSpPr>
            <p:grpSp>
              <p:nvGrpSpPr>
                <p:cNvPr id="132" name="グループ化 131">
                  <a:extLst>
                    <a:ext uri="{FF2B5EF4-FFF2-40B4-BE49-F238E27FC236}">
                      <a16:creationId xmlns:a16="http://schemas.microsoft.com/office/drawing/2014/main" id="{62704B05-96B1-7A27-EF55-21308FD32712}"/>
                    </a:ext>
                  </a:extLst>
                </p:cNvPr>
                <p:cNvGrpSpPr/>
                <p:nvPr/>
              </p:nvGrpSpPr>
              <p:grpSpPr>
                <a:xfrm rot="21249054">
                  <a:off x="-330188" y="1137434"/>
                  <a:ext cx="1327696" cy="1290843"/>
                  <a:chOff x="3535136" y="5569681"/>
                  <a:chExt cx="1060585" cy="1024731"/>
                </a:xfrm>
              </p:grpSpPr>
              <p:sp>
                <p:nvSpPr>
                  <p:cNvPr id="135" name="フリーフォーム: 図形 134">
                    <a:extLst>
                      <a:ext uri="{FF2B5EF4-FFF2-40B4-BE49-F238E27FC236}">
                        <a16:creationId xmlns:a16="http://schemas.microsoft.com/office/drawing/2014/main" id="{0B8AC21E-4739-8E60-5EA4-167CFEA029FF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690594" y="5786320"/>
                    <a:ext cx="905127" cy="808092"/>
                  </a:xfrm>
                  <a:custGeom>
                    <a:avLst/>
                    <a:gdLst>
                      <a:gd name="connsiteX0" fmla="*/ 167471 w 1243168"/>
                      <a:gd name="connsiteY0" fmla="*/ 11448 h 1157942"/>
                      <a:gd name="connsiteX1" fmla="*/ 253351 w 1243168"/>
                      <a:gd name="connsiteY1" fmla="*/ 30730 h 1157942"/>
                      <a:gd name="connsiteX2" fmla="*/ 381206 w 1243168"/>
                      <a:gd name="connsiteY2" fmla="*/ 206736 h 1157942"/>
                      <a:gd name="connsiteX3" fmla="*/ 442231 w 1243168"/>
                      <a:gd name="connsiteY3" fmla="*/ 221633 h 1157942"/>
                      <a:gd name="connsiteX4" fmla="*/ 547816 w 1243168"/>
                      <a:gd name="connsiteY4" fmla="*/ 281127 h 1157942"/>
                      <a:gd name="connsiteX5" fmla="*/ 570565 w 1243168"/>
                      <a:gd name="connsiteY5" fmla="*/ 307131 h 1157942"/>
                      <a:gd name="connsiteX6" fmla="*/ 1184400 w 1243168"/>
                      <a:gd name="connsiteY6" fmla="*/ 883409 h 1157942"/>
                      <a:gd name="connsiteX7" fmla="*/ 1197523 w 1243168"/>
                      <a:gd name="connsiteY7" fmla="*/ 1120858 h 1157942"/>
                      <a:gd name="connsiteX8" fmla="*/ 931383 w 1243168"/>
                      <a:gd name="connsiteY8" fmla="*/ 1091108 h 1157942"/>
                      <a:gd name="connsiteX9" fmla="*/ 470898 w 1243168"/>
                      <a:gd name="connsiteY9" fmla="*/ 533274 h 1157942"/>
                      <a:gd name="connsiteX10" fmla="*/ 416052 w 1243168"/>
                      <a:gd name="connsiteY10" fmla="*/ 556215 h 1157942"/>
                      <a:gd name="connsiteX11" fmla="*/ 299481 w 1243168"/>
                      <a:gd name="connsiteY11" fmla="*/ 570817 h 1157942"/>
                      <a:gd name="connsiteX12" fmla="*/ 0 w 1243168"/>
                      <a:gd name="connsiteY12" fmla="*/ 385012 h 1157942"/>
                      <a:gd name="connsiteX13" fmla="*/ 87716 w 1243168"/>
                      <a:gd name="connsiteY13" fmla="*/ 253628 h 1157942"/>
                      <a:gd name="connsiteX14" fmla="*/ 182909 w 1243168"/>
                      <a:gd name="connsiteY14" fmla="*/ 213808 h 1157942"/>
                      <a:gd name="connsiteX15" fmla="*/ 203338 w 1243168"/>
                      <a:gd name="connsiteY15" fmla="*/ 211250 h 1157942"/>
                      <a:gd name="connsiteX16" fmla="*/ 141229 w 1243168"/>
                      <a:gd name="connsiteY16" fmla="*/ 95463 h 1157942"/>
                      <a:gd name="connsiteX17" fmla="*/ 167471 w 1243168"/>
                      <a:gd name="connsiteY17" fmla="*/ 11448 h 1157942"/>
                      <a:gd name="connsiteX0" fmla="*/ 167471 w 1195681"/>
                      <a:gd name="connsiteY0" fmla="*/ 11448 h 1105061"/>
                      <a:gd name="connsiteX1" fmla="*/ 253351 w 1195681"/>
                      <a:gd name="connsiteY1" fmla="*/ 30730 h 1105061"/>
                      <a:gd name="connsiteX2" fmla="*/ 381206 w 1195681"/>
                      <a:gd name="connsiteY2" fmla="*/ 206736 h 1105061"/>
                      <a:gd name="connsiteX3" fmla="*/ 442231 w 1195681"/>
                      <a:gd name="connsiteY3" fmla="*/ 221633 h 1105061"/>
                      <a:gd name="connsiteX4" fmla="*/ 547816 w 1195681"/>
                      <a:gd name="connsiteY4" fmla="*/ 281127 h 1105061"/>
                      <a:gd name="connsiteX5" fmla="*/ 570565 w 1195681"/>
                      <a:gd name="connsiteY5" fmla="*/ 307131 h 1105061"/>
                      <a:gd name="connsiteX6" fmla="*/ 1184400 w 1195681"/>
                      <a:gd name="connsiteY6" fmla="*/ 883409 h 1105061"/>
                      <a:gd name="connsiteX7" fmla="*/ 931383 w 1195681"/>
                      <a:gd name="connsiteY7" fmla="*/ 1091108 h 1105061"/>
                      <a:gd name="connsiteX8" fmla="*/ 470898 w 1195681"/>
                      <a:gd name="connsiteY8" fmla="*/ 533274 h 1105061"/>
                      <a:gd name="connsiteX9" fmla="*/ 416052 w 1195681"/>
                      <a:gd name="connsiteY9" fmla="*/ 556215 h 1105061"/>
                      <a:gd name="connsiteX10" fmla="*/ 299481 w 1195681"/>
                      <a:gd name="connsiteY10" fmla="*/ 570817 h 1105061"/>
                      <a:gd name="connsiteX11" fmla="*/ 0 w 1195681"/>
                      <a:gd name="connsiteY11" fmla="*/ 385012 h 1105061"/>
                      <a:gd name="connsiteX12" fmla="*/ 87716 w 1195681"/>
                      <a:gd name="connsiteY12" fmla="*/ 253628 h 1105061"/>
                      <a:gd name="connsiteX13" fmla="*/ 182909 w 1195681"/>
                      <a:gd name="connsiteY13" fmla="*/ 213808 h 1105061"/>
                      <a:gd name="connsiteX14" fmla="*/ 203338 w 1195681"/>
                      <a:gd name="connsiteY14" fmla="*/ 211250 h 1105061"/>
                      <a:gd name="connsiteX15" fmla="*/ 141229 w 1195681"/>
                      <a:gd name="connsiteY15" fmla="*/ 95463 h 1105061"/>
                      <a:gd name="connsiteX16" fmla="*/ 167471 w 1195681"/>
                      <a:gd name="connsiteY16" fmla="*/ 11448 h 1105061"/>
                      <a:gd name="connsiteX0" fmla="*/ 167471 w 1191241"/>
                      <a:gd name="connsiteY0" fmla="*/ 11448 h 931305"/>
                      <a:gd name="connsiteX1" fmla="*/ 253351 w 1191241"/>
                      <a:gd name="connsiteY1" fmla="*/ 30730 h 931305"/>
                      <a:gd name="connsiteX2" fmla="*/ 381206 w 1191241"/>
                      <a:gd name="connsiteY2" fmla="*/ 206736 h 931305"/>
                      <a:gd name="connsiteX3" fmla="*/ 442231 w 1191241"/>
                      <a:gd name="connsiteY3" fmla="*/ 221633 h 931305"/>
                      <a:gd name="connsiteX4" fmla="*/ 547816 w 1191241"/>
                      <a:gd name="connsiteY4" fmla="*/ 281127 h 931305"/>
                      <a:gd name="connsiteX5" fmla="*/ 570565 w 1191241"/>
                      <a:gd name="connsiteY5" fmla="*/ 307131 h 931305"/>
                      <a:gd name="connsiteX6" fmla="*/ 1184400 w 1191241"/>
                      <a:gd name="connsiteY6" fmla="*/ 883409 h 931305"/>
                      <a:gd name="connsiteX7" fmla="*/ 772766 w 1191241"/>
                      <a:gd name="connsiteY7" fmla="*/ 783915 h 931305"/>
                      <a:gd name="connsiteX8" fmla="*/ 470898 w 1191241"/>
                      <a:gd name="connsiteY8" fmla="*/ 533274 h 931305"/>
                      <a:gd name="connsiteX9" fmla="*/ 416052 w 1191241"/>
                      <a:gd name="connsiteY9" fmla="*/ 556215 h 931305"/>
                      <a:gd name="connsiteX10" fmla="*/ 299481 w 1191241"/>
                      <a:gd name="connsiteY10" fmla="*/ 570817 h 931305"/>
                      <a:gd name="connsiteX11" fmla="*/ 0 w 1191241"/>
                      <a:gd name="connsiteY11" fmla="*/ 385012 h 931305"/>
                      <a:gd name="connsiteX12" fmla="*/ 87716 w 1191241"/>
                      <a:gd name="connsiteY12" fmla="*/ 253628 h 931305"/>
                      <a:gd name="connsiteX13" fmla="*/ 182909 w 1191241"/>
                      <a:gd name="connsiteY13" fmla="*/ 213808 h 931305"/>
                      <a:gd name="connsiteX14" fmla="*/ 203338 w 1191241"/>
                      <a:gd name="connsiteY14" fmla="*/ 211250 h 931305"/>
                      <a:gd name="connsiteX15" fmla="*/ 141229 w 1191241"/>
                      <a:gd name="connsiteY15" fmla="*/ 95463 h 931305"/>
                      <a:gd name="connsiteX16" fmla="*/ 167471 w 1191241"/>
                      <a:gd name="connsiteY16" fmla="*/ 11448 h 931305"/>
                      <a:gd name="connsiteX0" fmla="*/ 167471 w 912507"/>
                      <a:gd name="connsiteY0" fmla="*/ 11448 h 809878"/>
                      <a:gd name="connsiteX1" fmla="*/ 253351 w 912507"/>
                      <a:gd name="connsiteY1" fmla="*/ 30730 h 809878"/>
                      <a:gd name="connsiteX2" fmla="*/ 381206 w 912507"/>
                      <a:gd name="connsiteY2" fmla="*/ 206736 h 809878"/>
                      <a:gd name="connsiteX3" fmla="*/ 442231 w 912507"/>
                      <a:gd name="connsiteY3" fmla="*/ 221633 h 809878"/>
                      <a:gd name="connsiteX4" fmla="*/ 547816 w 912507"/>
                      <a:gd name="connsiteY4" fmla="*/ 281127 h 809878"/>
                      <a:gd name="connsiteX5" fmla="*/ 570565 w 912507"/>
                      <a:gd name="connsiteY5" fmla="*/ 307131 h 809878"/>
                      <a:gd name="connsiteX6" fmla="*/ 888271 w 912507"/>
                      <a:gd name="connsiteY6" fmla="*/ 670637 h 809878"/>
                      <a:gd name="connsiteX7" fmla="*/ 772766 w 912507"/>
                      <a:gd name="connsiteY7" fmla="*/ 783915 h 809878"/>
                      <a:gd name="connsiteX8" fmla="*/ 470898 w 912507"/>
                      <a:gd name="connsiteY8" fmla="*/ 533274 h 809878"/>
                      <a:gd name="connsiteX9" fmla="*/ 416052 w 912507"/>
                      <a:gd name="connsiteY9" fmla="*/ 556215 h 809878"/>
                      <a:gd name="connsiteX10" fmla="*/ 299481 w 912507"/>
                      <a:gd name="connsiteY10" fmla="*/ 570817 h 809878"/>
                      <a:gd name="connsiteX11" fmla="*/ 0 w 912507"/>
                      <a:gd name="connsiteY11" fmla="*/ 385012 h 809878"/>
                      <a:gd name="connsiteX12" fmla="*/ 87716 w 912507"/>
                      <a:gd name="connsiteY12" fmla="*/ 253628 h 809878"/>
                      <a:gd name="connsiteX13" fmla="*/ 182909 w 912507"/>
                      <a:gd name="connsiteY13" fmla="*/ 213808 h 809878"/>
                      <a:gd name="connsiteX14" fmla="*/ 203338 w 912507"/>
                      <a:gd name="connsiteY14" fmla="*/ 211250 h 809878"/>
                      <a:gd name="connsiteX15" fmla="*/ 141229 w 912507"/>
                      <a:gd name="connsiteY15" fmla="*/ 95463 h 809878"/>
                      <a:gd name="connsiteX16" fmla="*/ 167471 w 912507"/>
                      <a:gd name="connsiteY16" fmla="*/ 11448 h 809878"/>
                      <a:gd name="connsiteX0" fmla="*/ 167471 w 905127"/>
                      <a:gd name="connsiteY0" fmla="*/ 11448 h 808093"/>
                      <a:gd name="connsiteX1" fmla="*/ 253351 w 905127"/>
                      <a:gd name="connsiteY1" fmla="*/ 30730 h 808093"/>
                      <a:gd name="connsiteX2" fmla="*/ 381206 w 905127"/>
                      <a:gd name="connsiteY2" fmla="*/ 206736 h 808093"/>
                      <a:gd name="connsiteX3" fmla="*/ 442231 w 905127"/>
                      <a:gd name="connsiteY3" fmla="*/ 221633 h 808093"/>
                      <a:gd name="connsiteX4" fmla="*/ 547816 w 905127"/>
                      <a:gd name="connsiteY4" fmla="*/ 281127 h 808093"/>
                      <a:gd name="connsiteX5" fmla="*/ 570565 w 905127"/>
                      <a:gd name="connsiteY5" fmla="*/ 307131 h 808093"/>
                      <a:gd name="connsiteX6" fmla="*/ 888271 w 905127"/>
                      <a:gd name="connsiteY6" fmla="*/ 670637 h 808093"/>
                      <a:gd name="connsiteX7" fmla="*/ 718371 w 905127"/>
                      <a:gd name="connsiteY7" fmla="*/ 781636 h 808093"/>
                      <a:gd name="connsiteX8" fmla="*/ 470898 w 905127"/>
                      <a:gd name="connsiteY8" fmla="*/ 533274 h 808093"/>
                      <a:gd name="connsiteX9" fmla="*/ 416052 w 905127"/>
                      <a:gd name="connsiteY9" fmla="*/ 556215 h 808093"/>
                      <a:gd name="connsiteX10" fmla="*/ 299481 w 905127"/>
                      <a:gd name="connsiteY10" fmla="*/ 570817 h 808093"/>
                      <a:gd name="connsiteX11" fmla="*/ 0 w 905127"/>
                      <a:gd name="connsiteY11" fmla="*/ 385012 h 808093"/>
                      <a:gd name="connsiteX12" fmla="*/ 87716 w 905127"/>
                      <a:gd name="connsiteY12" fmla="*/ 253628 h 808093"/>
                      <a:gd name="connsiteX13" fmla="*/ 182909 w 905127"/>
                      <a:gd name="connsiteY13" fmla="*/ 213808 h 808093"/>
                      <a:gd name="connsiteX14" fmla="*/ 203338 w 905127"/>
                      <a:gd name="connsiteY14" fmla="*/ 211250 h 808093"/>
                      <a:gd name="connsiteX15" fmla="*/ 141229 w 905127"/>
                      <a:gd name="connsiteY15" fmla="*/ 95463 h 808093"/>
                      <a:gd name="connsiteX16" fmla="*/ 167471 w 905127"/>
                      <a:gd name="connsiteY16" fmla="*/ 11448 h 808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905127" h="808093">
                        <a:moveTo>
                          <a:pt x="167471" y="11448"/>
                        </a:moveTo>
                        <a:cubicBezTo>
                          <a:pt x="198432" y="-6428"/>
                          <a:pt x="214859" y="-5767"/>
                          <a:pt x="253351" y="30730"/>
                        </a:cubicBezTo>
                        <a:lnTo>
                          <a:pt x="381206" y="206736"/>
                        </a:lnTo>
                        <a:lnTo>
                          <a:pt x="442231" y="221633"/>
                        </a:lnTo>
                        <a:cubicBezTo>
                          <a:pt x="484666" y="235935"/>
                          <a:pt x="520906" y="256415"/>
                          <a:pt x="547816" y="281127"/>
                        </a:cubicBezTo>
                        <a:lnTo>
                          <a:pt x="570565" y="307131"/>
                        </a:lnTo>
                        <a:lnTo>
                          <a:pt x="888271" y="670637"/>
                        </a:lnTo>
                        <a:cubicBezTo>
                          <a:pt x="948407" y="801300"/>
                          <a:pt x="837288" y="839992"/>
                          <a:pt x="718371" y="781636"/>
                        </a:cubicBezTo>
                        <a:lnTo>
                          <a:pt x="470898" y="533274"/>
                        </a:lnTo>
                        <a:lnTo>
                          <a:pt x="416052" y="556215"/>
                        </a:lnTo>
                        <a:cubicBezTo>
                          <a:pt x="380223" y="565618"/>
                          <a:pt x="340831" y="570817"/>
                          <a:pt x="299481" y="570817"/>
                        </a:cubicBezTo>
                        <a:cubicBezTo>
                          <a:pt x="134082" y="570817"/>
                          <a:pt x="0" y="487629"/>
                          <a:pt x="0" y="385012"/>
                        </a:cubicBezTo>
                        <a:cubicBezTo>
                          <a:pt x="1" y="333703"/>
                          <a:pt x="33521" y="287252"/>
                          <a:pt x="87716" y="253628"/>
                        </a:cubicBezTo>
                        <a:cubicBezTo>
                          <a:pt x="114814" y="236816"/>
                          <a:pt x="147080" y="223211"/>
                          <a:pt x="182909" y="213808"/>
                        </a:cubicBezTo>
                        <a:lnTo>
                          <a:pt x="203338" y="211250"/>
                        </a:lnTo>
                        <a:lnTo>
                          <a:pt x="141229" y="95463"/>
                        </a:lnTo>
                        <a:cubicBezTo>
                          <a:pt x="124760" y="66938"/>
                          <a:pt x="136509" y="29323"/>
                          <a:pt x="167471" y="1144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136" name="グループ化 135">
                    <a:extLst>
                      <a:ext uri="{FF2B5EF4-FFF2-40B4-BE49-F238E27FC236}">
                        <a16:creationId xmlns:a16="http://schemas.microsoft.com/office/drawing/2014/main" id="{31803871-1844-A2AD-6EC2-D197B484084F}"/>
                      </a:ext>
                    </a:extLst>
                  </p:cNvPr>
                  <p:cNvGrpSpPr/>
                  <p:nvPr/>
                </p:nvGrpSpPr>
                <p:grpSpPr>
                  <a:xfrm>
                    <a:off x="3535136" y="5569681"/>
                    <a:ext cx="536686" cy="555291"/>
                    <a:chOff x="4768782" y="4875188"/>
                    <a:chExt cx="536686" cy="555291"/>
                  </a:xfrm>
                </p:grpSpPr>
                <p:sp>
                  <p:nvSpPr>
                    <p:cNvPr id="137" name="四角形: 角を丸くする 89">
                      <a:extLst>
                        <a:ext uri="{FF2B5EF4-FFF2-40B4-BE49-F238E27FC236}">
                          <a16:creationId xmlns:a16="http://schemas.microsoft.com/office/drawing/2014/main" id="{F053A67C-DBE1-3D9F-E994-005E8C53E760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840970" y="5046836"/>
                      <a:ext cx="416968" cy="85726"/>
                    </a:xfrm>
                    <a:custGeom>
                      <a:avLst/>
                      <a:gdLst>
                        <a:gd name="connsiteX0" fmla="*/ 0 w 456706"/>
                        <a:gd name="connsiteY0" fmla="*/ 42863 h 85725"/>
                        <a:gd name="connsiteX1" fmla="*/ 42863 w 456706"/>
                        <a:gd name="connsiteY1" fmla="*/ 0 h 85725"/>
                        <a:gd name="connsiteX2" fmla="*/ 413844 w 456706"/>
                        <a:gd name="connsiteY2" fmla="*/ 0 h 85725"/>
                        <a:gd name="connsiteX3" fmla="*/ 456707 w 456706"/>
                        <a:gd name="connsiteY3" fmla="*/ 42863 h 85725"/>
                        <a:gd name="connsiteX4" fmla="*/ 456706 w 456706"/>
                        <a:gd name="connsiteY4" fmla="*/ 42863 h 85725"/>
                        <a:gd name="connsiteX5" fmla="*/ 413843 w 456706"/>
                        <a:gd name="connsiteY5" fmla="*/ 85726 h 85725"/>
                        <a:gd name="connsiteX6" fmla="*/ 42863 w 456706"/>
                        <a:gd name="connsiteY6" fmla="*/ 85725 h 85725"/>
                        <a:gd name="connsiteX7" fmla="*/ 0 w 456706"/>
                        <a:gd name="connsiteY7" fmla="*/ 42862 h 85725"/>
                        <a:gd name="connsiteX8" fmla="*/ 0 w 456706"/>
                        <a:gd name="connsiteY8" fmla="*/ 42863 h 85725"/>
                        <a:gd name="connsiteX0" fmla="*/ 456706 w 548146"/>
                        <a:gd name="connsiteY0" fmla="*/ 42863 h 134303"/>
                        <a:gd name="connsiteX1" fmla="*/ 413843 w 548146"/>
                        <a:gd name="connsiteY1" fmla="*/ 85726 h 134303"/>
                        <a:gd name="connsiteX2" fmla="*/ 42863 w 548146"/>
                        <a:gd name="connsiteY2" fmla="*/ 85725 h 134303"/>
                        <a:gd name="connsiteX3" fmla="*/ 0 w 548146"/>
                        <a:gd name="connsiteY3" fmla="*/ 42862 h 134303"/>
                        <a:gd name="connsiteX4" fmla="*/ 0 w 548146"/>
                        <a:gd name="connsiteY4" fmla="*/ 42863 h 134303"/>
                        <a:gd name="connsiteX5" fmla="*/ 42863 w 548146"/>
                        <a:gd name="connsiteY5" fmla="*/ 0 h 134303"/>
                        <a:gd name="connsiteX6" fmla="*/ 413844 w 548146"/>
                        <a:gd name="connsiteY6" fmla="*/ 0 h 134303"/>
                        <a:gd name="connsiteX7" fmla="*/ 456707 w 548146"/>
                        <a:gd name="connsiteY7" fmla="*/ 42863 h 134303"/>
                        <a:gd name="connsiteX8" fmla="*/ 548146 w 548146"/>
                        <a:gd name="connsiteY8" fmla="*/ 134303 h 134303"/>
                        <a:gd name="connsiteX0" fmla="*/ 456706 w 456707"/>
                        <a:gd name="connsiteY0" fmla="*/ 42863 h 85726"/>
                        <a:gd name="connsiteX1" fmla="*/ 413843 w 456707"/>
                        <a:gd name="connsiteY1" fmla="*/ 85726 h 85726"/>
                        <a:gd name="connsiteX2" fmla="*/ 42863 w 456707"/>
                        <a:gd name="connsiteY2" fmla="*/ 85725 h 85726"/>
                        <a:gd name="connsiteX3" fmla="*/ 0 w 456707"/>
                        <a:gd name="connsiteY3" fmla="*/ 42862 h 85726"/>
                        <a:gd name="connsiteX4" fmla="*/ 0 w 456707"/>
                        <a:gd name="connsiteY4" fmla="*/ 42863 h 85726"/>
                        <a:gd name="connsiteX5" fmla="*/ 42863 w 456707"/>
                        <a:gd name="connsiteY5" fmla="*/ 0 h 85726"/>
                        <a:gd name="connsiteX6" fmla="*/ 413844 w 456707"/>
                        <a:gd name="connsiteY6" fmla="*/ 0 h 85726"/>
                        <a:gd name="connsiteX7" fmla="*/ 456707 w 456707"/>
                        <a:gd name="connsiteY7" fmla="*/ 42863 h 85726"/>
                        <a:gd name="connsiteX0" fmla="*/ 456706 w 456706"/>
                        <a:gd name="connsiteY0" fmla="*/ 42863 h 85726"/>
                        <a:gd name="connsiteX1" fmla="*/ 413843 w 456706"/>
                        <a:gd name="connsiteY1" fmla="*/ 85726 h 85726"/>
                        <a:gd name="connsiteX2" fmla="*/ 42863 w 456706"/>
                        <a:gd name="connsiteY2" fmla="*/ 85725 h 85726"/>
                        <a:gd name="connsiteX3" fmla="*/ 0 w 456706"/>
                        <a:gd name="connsiteY3" fmla="*/ 42862 h 85726"/>
                        <a:gd name="connsiteX4" fmla="*/ 0 w 456706"/>
                        <a:gd name="connsiteY4" fmla="*/ 42863 h 85726"/>
                        <a:gd name="connsiteX5" fmla="*/ 42863 w 456706"/>
                        <a:gd name="connsiteY5" fmla="*/ 0 h 85726"/>
                        <a:gd name="connsiteX6" fmla="*/ 413844 w 456706"/>
                        <a:gd name="connsiteY6" fmla="*/ 0 h 85726"/>
                        <a:gd name="connsiteX0" fmla="*/ 413843 w 413844"/>
                        <a:gd name="connsiteY0" fmla="*/ 85726 h 85726"/>
                        <a:gd name="connsiteX1" fmla="*/ 42863 w 413844"/>
                        <a:gd name="connsiteY1" fmla="*/ 85725 h 85726"/>
                        <a:gd name="connsiteX2" fmla="*/ 0 w 413844"/>
                        <a:gd name="connsiteY2" fmla="*/ 42862 h 85726"/>
                        <a:gd name="connsiteX3" fmla="*/ 0 w 413844"/>
                        <a:gd name="connsiteY3" fmla="*/ 42863 h 85726"/>
                        <a:gd name="connsiteX4" fmla="*/ 42863 w 413844"/>
                        <a:gd name="connsiteY4" fmla="*/ 0 h 85726"/>
                        <a:gd name="connsiteX5" fmla="*/ 413844 w 413844"/>
                        <a:gd name="connsiteY5" fmla="*/ 0 h 857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13844" h="85726">
                          <a:moveTo>
                            <a:pt x="413843" y="85726"/>
                          </a:moveTo>
                          <a:lnTo>
                            <a:pt x="42863" y="85725"/>
                          </a:lnTo>
                          <a:cubicBezTo>
                            <a:pt x="19190" y="85725"/>
                            <a:pt x="0" y="66535"/>
                            <a:pt x="0" y="42862"/>
                          </a:cubicBezTo>
                          <a:lnTo>
                            <a:pt x="0" y="42863"/>
                          </a:lnTo>
                          <a:cubicBezTo>
                            <a:pt x="0" y="19190"/>
                            <a:pt x="19190" y="0"/>
                            <a:pt x="42863" y="0"/>
                          </a:cubicBezTo>
                          <a:lnTo>
                            <a:pt x="413844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38" name="四角形: 角を丸くする 148">
                      <a:extLst>
                        <a:ext uri="{FF2B5EF4-FFF2-40B4-BE49-F238E27FC236}">
                          <a16:creationId xmlns:a16="http://schemas.microsoft.com/office/drawing/2014/main" id="{03C0D1FC-4465-5D0C-43C7-C3A3092E99F9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3049" y="5049241"/>
                      <a:ext cx="458866" cy="110760"/>
                    </a:xfrm>
                    <a:custGeom>
                      <a:avLst/>
                      <a:gdLst>
                        <a:gd name="connsiteX0" fmla="*/ 0 w 511687"/>
                        <a:gd name="connsiteY0" fmla="*/ 55380 h 110759"/>
                        <a:gd name="connsiteX1" fmla="*/ 55380 w 511687"/>
                        <a:gd name="connsiteY1" fmla="*/ 0 h 110759"/>
                        <a:gd name="connsiteX2" fmla="*/ 456308 w 511687"/>
                        <a:gd name="connsiteY2" fmla="*/ 0 h 110759"/>
                        <a:gd name="connsiteX3" fmla="*/ 511688 w 511687"/>
                        <a:gd name="connsiteY3" fmla="*/ 55380 h 110759"/>
                        <a:gd name="connsiteX4" fmla="*/ 511687 w 511687"/>
                        <a:gd name="connsiteY4" fmla="*/ 55380 h 110759"/>
                        <a:gd name="connsiteX5" fmla="*/ 456307 w 511687"/>
                        <a:gd name="connsiteY5" fmla="*/ 110760 h 110759"/>
                        <a:gd name="connsiteX6" fmla="*/ 55380 w 511687"/>
                        <a:gd name="connsiteY6" fmla="*/ 110759 h 110759"/>
                        <a:gd name="connsiteX7" fmla="*/ 0 w 511687"/>
                        <a:gd name="connsiteY7" fmla="*/ 55379 h 110759"/>
                        <a:gd name="connsiteX8" fmla="*/ 0 w 511687"/>
                        <a:gd name="connsiteY8" fmla="*/ 55380 h 110759"/>
                        <a:gd name="connsiteX0" fmla="*/ 511687 w 603127"/>
                        <a:gd name="connsiteY0" fmla="*/ 55380 h 146820"/>
                        <a:gd name="connsiteX1" fmla="*/ 456307 w 603127"/>
                        <a:gd name="connsiteY1" fmla="*/ 110760 h 146820"/>
                        <a:gd name="connsiteX2" fmla="*/ 55380 w 603127"/>
                        <a:gd name="connsiteY2" fmla="*/ 110759 h 146820"/>
                        <a:gd name="connsiteX3" fmla="*/ 0 w 603127"/>
                        <a:gd name="connsiteY3" fmla="*/ 55379 h 146820"/>
                        <a:gd name="connsiteX4" fmla="*/ 0 w 603127"/>
                        <a:gd name="connsiteY4" fmla="*/ 55380 h 146820"/>
                        <a:gd name="connsiteX5" fmla="*/ 55380 w 603127"/>
                        <a:gd name="connsiteY5" fmla="*/ 0 h 146820"/>
                        <a:gd name="connsiteX6" fmla="*/ 456308 w 603127"/>
                        <a:gd name="connsiteY6" fmla="*/ 0 h 146820"/>
                        <a:gd name="connsiteX7" fmla="*/ 511688 w 603127"/>
                        <a:gd name="connsiteY7" fmla="*/ 55380 h 146820"/>
                        <a:gd name="connsiteX8" fmla="*/ 603127 w 603127"/>
                        <a:gd name="connsiteY8" fmla="*/ 146820 h 146820"/>
                        <a:gd name="connsiteX0" fmla="*/ 511687 w 511688"/>
                        <a:gd name="connsiteY0" fmla="*/ 55380 h 110760"/>
                        <a:gd name="connsiteX1" fmla="*/ 456307 w 511688"/>
                        <a:gd name="connsiteY1" fmla="*/ 110760 h 110760"/>
                        <a:gd name="connsiteX2" fmla="*/ 55380 w 511688"/>
                        <a:gd name="connsiteY2" fmla="*/ 110759 h 110760"/>
                        <a:gd name="connsiteX3" fmla="*/ 0 w 511688"/>
                        <a:gd name="connsiteY3" fmla="*/ 55379 h 110760"/>
                        <a:gd name="connsiteX4" fmla="*/ 0 w 511688"/>
                        <a:gd name="connsiteY4" fmla="*/ 55380 h 110760"/>
                        <a:gd name="connsiteX5" fmla="*/ 55380 w 511688"/>
                        <a:gd name="connsiteY5" fmla="*/ 0 h 110760"/>
                        <a:gd name="connsiteX6" fmla="*/ 456308 w 511688"/>
                        <a:gd name="connsiteY6" fmla="*/ 0 h 110760"/>
                        <a:gd name="connsiteX7" fmla="*/ 511688 w 511688"/>
                        <a:gd name="connsiteY7" fmla="*/ 55380 h 110760"/>
                        <a:gd name="connsiteX0" fmla="*/ 511687 w 511687"/>
                        <a:gd name="connsiteY0" fmla="*/ 55380 h 110760"/>
                        <a:gd name="connsiteX1" fmla="*/ 456307 w 511687"/>
                        <a:gd name="connsiteY1" fmla="*/ 110760 h 110760"/>
                        <a:gd name="connsiteX2" fmla="*/ 55380 w 511687"/>
                        <a:gd name="connsiteY2" fmla="*/ 110759 h 110760"/>
                        <a:gd name="connsiteX3" fmla="*/ 0 w 511687"/>
                        <a:gd name="connsiteY3" fmla="*/ 55379 h 110760"/>
                        <a:gd name="connsiteX4" fmla="*/ 0 w 511687"/>
                        <a:gd name="connsiteY4" fmla="*/ 55380 h 110760"/>
                        <a:gd name="connsiteX5" fmla="*/ 55380 w 511687"/>
                        <a:gd name="connsiteY5" fmla="*/ 0 h 110760"/>
                        <a:gd name="connsiteX6" fmla="*/ 456308 w 511687"/>
                        <a:gd name="connsiteY6" fmla="*/ 0 h 110760"/>
                        <a:gd name="connsiteX0" fmla="*/ 456307 w 456308"/>
                        <a:gd name="connsiteY0" fmla="*/ 110760 h 110760"/>
                        <a:gd name="connsiteX1" fmla="*/ 55380 w 456308"/>
                        <a:gd name="connsiteY1" fmla="*/ 110759 h 110760"/>
                        <a:gd name="connsiteX2" fmla="*/ 0 w 456308"/>
                        <a:gd name="connsiteY2" fmla="*/ 55379 h 110760"/>
                        <a:gd name="connsiteX3" fmla="*/ 0 w 456308"/>
                        <a:gd name="connsiteY3" fmla="*/ 55380 h 110760"/>
                        <a:gd name="connsiteX4" fmla="*/ 55380 w 456308"/>
                        <a:gd name="connsiteY4" fmla="*/ 0 h 110760"/>
                        <a:gd name="connsiteX5" fmla="*/ 456308 w 456308"/>
                        <a:gd name="connsiteY5" fmla="*/ 0 h 110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56308" h="110760">
                          <a:moveTo>
                            <a:pt x="456307" y="110760"/>
                          </a:moveTo>
                          <a:lnTo>
                            <a:pt x="55380" y="110759"/>
                          </a:lnTo>
                          <a:cubicBezTo>
                            <a:pt x="24794" y="110759"/>
                            <a:pt x="0" y="85965"/>
                            <a:pt x="0" y="55379"/>
                          </a:cubicBezTo>
                          <a:lnTo>
                            <a:pt x="0" y="55380"/>
                          </a:lnTo>
                          <a:cubicBezTo>
                            <a:pt x="0" y="24794"/>
                            <a:pt x="24794" y="0"/>
                            <a:pt x="55380" y="0"/>
                          </a:cubicBezTo>
                          <a:lnTo>
                            <a:pt x="45630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57" name="四角形: 角を丸くする 149">
                      <a:extLst>
                        <a:ext uri="{FF2B5EF4-FFF2-40B4-BE49-F238E27FC236}">
                          <a16:creationId xmlns:a16="http://schemas.microsoft.com/office/drawing/2014/main" id="{DDCE01F7-1754-C2AF-CF11-C04F14AA92B1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0111" y="5135433"/>
                      <a:ext cx="394135" cy="104024"/>
                    </a:xfrm>
                    <a:custGeom>
                      <a:avLst/>
                      <a:gdLst>
                        <a:gd name="connsiteX0" fmla="*/ 0 w 451259"/>
                        <a:gd name="connsiteY0" fmla="*/ 52012 h 104023"/>
                        <a:gd name="connsiteX1" fmla="*/ 52012 w 451259"/>
                        <a:gd name="connsiteY1" fmla="*/ 0 h 104023"/>
                        <a:gd name="connsiteX2" fmla="*/ 399248 w 451259"/>
                        <a:gd name="connsiteY2" fmla="*/ 0 h 104023"/>
                        <a:gd name="connsiteX3" fmla="*/ 451260 w 451259"/>
                        <a:gd name="connsiteY3" fmla="*/ 52012 h 104023"/>
                        <a:gd name="connsiteX4" fmla="*/ 451259 w 451259"/>
                        <a:gd name="connsiteY4" fmla="*/ 52012 h 104023"/>
                        <a:gd name="connsiteX5" fmla="*/ 399247 w 451259"/>
                        <a:gd name="connsiteY5" fmla="*/ 104024 h 104023"/>
                        <a:gd name="connsiteX6" fmla="*/ 52012 w 451259"/>
                        <a:gd name="connsiteY6" fmla="*/ 104023 h 104023"/>
                        <a:gd name="connsiteX7" fmla="*/ 0 w 451259"/>
                        <a:gd name="connsiteY7" fmla="*/ 52011 h 104023"/>
                        <a:gd name="connsiteX8" fmla="*/ 0 w 451259"/>
                        <a:gd name="connsiteY8" fmla="*/ 52012 h 104023"/>
                        <a:gd name="connsiteX0" fmla="*/ 451259 w 542699"/>
                        <a:gd name="connsiteY0" fmla="*/ 52012 h 143452"/>
                        <a:gd name="connsiteX1" fmla="*/ 399247 w 542699"/>
                        <a:gd name="connsiteY1" fmla="*/ 104024 h 143452"/>
                        <a:gd name="connsiteX2" fmla="*/ 52012 w 542699"/>
                        <a:gd name="connsiteY2" fmla="*/ 104023 h 143452"/>
                        <a:gd name="connsiteX3" fmla="*/ 0 w 542699"/>
                        <a:gd name="connsiteY3" fmla="*/ 52011 h 143452"/>
                        <a:gd name="connsiteX4" fmla="*/ 0 w 542699"/>
                        <a:gd name="connsiteY4" fmla="*/ 52012 h 143452"/>
                        <a:gd name="connsiteX5" fmla="*/ 52012 w 542699"/>
                        <a:gd name="connsiteY5" fmla="*/ 0 h 143452"/>
                        <a:gd name="connsiteX6" fmla="*/ 399248 w 542699"/>
                        <a:gd name="connsiteY6" fmla="*/ 0 h 143452"/>
                        <a:gd name="connsiteX7" fmla="*/ 451260 w 542699"/>
                        <a:gd name="connsiteY7" fmla="*/ 52012 h 143452"/>
                        <a:gd name="connsiteX8" fmla="*/ 542699 w 542699"/>
                        <a:gd name="connsiteY8" fmla="*/ 143452 h 143452"/>
                        <a:gd name="connsiteX0" fmla="*/ 451259 w 451260"/>
                        <a:gd name="connsiteY0" fmla="*/ 52012 h 104024"/>
                        <a:gd name="connsiteX1" fmla="*/ 399247 w 451260"/>
                        <a:gd name="connsiteY1" fmla="*/ 104024 h 104024"/>
                        <a:gd name="connsiteX2" fmla="*/ 52012 w 451260"/>
                        <a:gd name="connsiteY2" fmla="*/ 104023 h 104024"/>
                        <a:gd name="connsiteX3" fmla="*/ 0 w 451260"/>
                        <a:gd name="connsiteY3" fmla="*/ 52011 h 104024"/>
                        <a:gd name="connsiteX4" fmla="*/ 0 w 451260"/>
                        <a:gd name="connsiteY4" fmla="*/ 52012 h 104024"/>
                        <a:gd name="connsiteX5" fmla="*/ 52012 w 451260"/>
                        <a:gd name="connsiteY5" fmla="*/ 0 h 104024"/>
                        <a:gd name="connsiteX6" fmla="*/ 399248 w 451260"/>
                        <a:gd name="connsiteY6" fmla="*/ 0 h 104024"/>
                        <a:gd name="connsiteX7" fmla="*/ 451260 w 451260"/>
                        <a:gd name="connsiteY7" fmla="*/ 52012 h 104024"/>
                        <a:gd name="connsiteX0" fmla="*/ 451259 w 451259"/>
                        <a:gd name="connsiteY0" fmla="*/ 52012 h 104024"/>
                        <a:gd name="connsiteX1" fmla="*/ 399247 w 451259"/>
                        <a:gd name="connsiteY1" fmla="*/ 104024 h 104024"/>
                        <a:gd name="connsiteX2" fmla="*/ 52012 w 451259"/>
                        <a:gd name="connsiteY2" fmla="*/ 104023 h 104024"/>
                        <a:gd name="connsiteX3" fmla="*/ 0 w 451259"/>
                        <a:gd name="connsiteY3" fmla="*/ 52011 h 104024"/>
                        <a:gd name="connsiteX4" fmla="*/ 0 w 451259"/>
                        <a:gd name="connsiteY4" fmla="*/ 52012 h 104024"/>
                        <a:gd name="connsiteX5" fmla="*/ 52012 w 451259"/>
                        <a:gd name="connsiteY5" fmla="*/ 0 h 104024"/>
                        <a:gd name="connsiteX6" fmla="*/ 399248 w 451259"/>
                        <a:gd name="connsiteY6" fmla="*/ 0 h 104024"/>
                        <a:gd name="connsiteX0" fmla="*/ 399247 w 399248"/>
                        <a:gd name="connsiteY0" fmla="*/ 104024 h 104024"/>
                        <a:gd name="connsiteX1" fmla="*/ 52012 w 399248"/>
                        <a:gd name="connsiteY1" fmla="*/ 104023 h 104024"/>
                        <a:gd name="connsiteX2" fmla="*/ 0 w 399248"/>
                        <a:gd name="connsiteY2" fmla="*/ 52011 h 104024"/>
                        <a:gd name="connsiteX3" fmla="*/ 0 w 399248"/>
                        <a:gd name="connsiteY3" fmla="*/ 52012 h 104024"/>
                        <a:gd name="connsiteX4" fmla="*/ 52012 w 399248"/>
                        <a:gd name="connsiteY4" fmla="*/ 0 h 104024"/>
                        <a:gd name="connsiteX5" fmla="*/ 399248 w 399248"/>
                        <a:gd name="connsiteY5" fmla="*/ 0 h 1040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99248" h="104024">
                          <a:moveTo>
                            <a:pt x="399247" y="104024"/>
                          </a:moveTo>
                          <a:lnTo>
                            <a:pt x="52012" y="104023"/>
                          </a:lnTo>
                          <a:cubicBezTo>
                            <a:pt x="23287" y="104023"/>
                            <a:pt x="0" y="80736"/>
                            <a:pt x="0" y="52011"/>
                          </a:cubicBezTo>
                          <a:lnTo>
                            <a:pt x="0" y="52012"/>
                          </a:lnTo>
                          <a:cubicBezTo>
                            <a:pt x="0" y="23287"/>
                            <a:pt x="23287" y="0"/>
                            <a:pt x="52012" y="0"/>
                          </a:cubicBezTo>
                          <a:lnTo>
                            <a:pt x="39924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58" name="四角形: 角を丸くする 150">
                      <a:extLst>
                        <a:ext uri="{FF2B5EF4-FFF2-40B4-BE49-F238E27FC236}">
                          <a16:creationId xmlns:a16="http://schemas.microsoft.com/office/drawing/2014/main" id="{DCE86680-2EE2-DD71-D556-525A5572295C}"/>
                        </a:ext>
                      </a:extLst>
                    </p:cNvPr>
                    <p:cNvSpPr/>
                    <p:nvPr/>
                  </p:nvSpPr>
                  <p:spPr>
                    <a:xfrm rot="2431359">
                      <a:off x="4768782" y="5253475"/>
                      <a:ext cx="317373" cy="90726"/>
                    </a:xfrm>
                    <a:custGeom>
                      <a:avLst/>
                      <a:gdLst>
                        <a:gd name="connsiteX0" fmla="*/ 0 w 384530"/>
                        <a:gd name="connsiteY0" fmla="*/ 46631 h 93261"/>
                        <a:gd name="connsiteX1" fmla="*/ 46631 w 384530"/>
                        <a:gd name="connsiteY1" fmla="*/ 0 h 93261"/>
                        <a:gd name="connsiteX2" fmla="*/ 337900 w 384530"/>
                        <a:gd name="connsiteY2" fmla="*/ 0 h 93261"/>
                        <a:gd name="connsiteX3" fmla="*/ 384531 w 384530"/>
                        <a:gd name="connsiteY3" fmla="*/ 46631 h 93261"/>
                        <a:gd name="connsiteX4" fmla="*/ 384530 w 384530"/>
                        <a:gd name="connsiteY4" fmla="*/ 46631 h 93261"/>
                        <a:gd name="connsiteX5" fmla="*/ 337899 w 384530"/>
                        <a:gd name="connsiteY5" fmla="*/ 93262 h 93261"/>
                        <a:gd name="connsiteX6" fmla="*/ 46631 w 384530"/>
                        <a:gd name="connsiteY6" fmla="*/ 93261 h 93261"/>
                        <a:gd name="connsiteX7" fmla="*/ 0 w 384530"/>
                        <a:gd name="connsiteY7" fmla="*/ 46630 h 93261"/>
                        <a:gd name="connsiteX8" fmla="*/ 0 w 384530"/>
                        <a:gd name="connsiteY8" fmla="*/ 46631 h 93261"/>
                        <a:gd name="connsiteX0" fmla="*/ 384530 w 475970"/>
                        <a:gd name="connsiteY0" fmla="*/ 46631 h 138071"/>
                        <a:gd name="connsiteX1" fmla="*/ 337899 w 475970"/>
                        <a:gd name="connsiteY1" fmla="*/ 93262 h 138071"/>
                        <a:gd name="connsiteX2" fmla="*/ 46631 w 475970"/>
                        <a:gd name="connsiteY2" fmla="*/ 93261 h 138071"/>
                        <a:gd name="connsiteX3" fmla="*/ 0 w 475970"/>
                        <a:gd name="connsiteY3" fmla="*/ 46630 h 138071"/>
                        <a:gd name="connsiteX4" fmla="*/ 0 w 475970"/>
                        <a:gd name="connsiteY4" fmla="*/ 46631 h 138071"/>
                        <a:gd name="connsiteX5" fmla="*/ 46631 w 475970"/>
                        <a:gd name="connsiteY5" fmla="*/ 0 h 138071"/>
                        <a:gd name="connsiteX6" fmla="*/ 337900 w 475970"/>
                        <a:gd name="connsiteY6" fmla="*/ 0 h 138071"/>
                        <a:gd name="connsiteX7" fmla="*/ 384531 w 475970"/>
                        <a:gd name="connsiteY7" fmla="*/ 46631 h 138071"/>
                        <a:gd name="connsiteX8" fmla="*/ 475970 w 475970"/>
                        <a:gd name="connsiteY8" fmla="*/ 138071 h 138071"/>
                        <a:gd name="connsiteX0" fmla="*/ 384530 w 482422"/>
                        <a:gd name="connsiteY0" fmla="*/ 46631 h 141952"/>
                        <a:gd name="connsiteX1" fmla="*/ 337899 w 482422"/>
                        <a:gd name="connsiteY1" fmla="*/ 93262 h 141952"/>
                        <a:gd name="connsiteX2" fmla="*/ 46631 w 482422"/>
                        <a:gd name="connsiteY2" fmla="*/ 93261 h 141952"/>
                        <a:gd name="connsiteX3" fmla="*/ 0 w 482422"/>
                        <a:gd name="connsiteY3" fmla="*/ 46630 h 141952"/>
                        <a:gd name="connsiteX4" fmla="*/ 0 w 482422"/>
                        <a:gd name="connsiteY4" fmla="*/ 46631 h 141952"/>
                        <a:gd name="connsiteX5" fmla="*/ 46631 w 482422"/>
                        <a:gd name="connsiteY5" fmla="*/ 0 h 141952"/>
                        <a:gd name="connsiteX6" fmla="*/ 337900 w 482422"/>
                        <a:gd name="connsiteY6" fmla="*/ 0 h 141952"/>
                        <a:gd name="connsiteX7" fmla="*/ 384531 w 482422"/>
                        <a:gd name="connsiteY7" fmla="*/ 46631 h 141952"/>
                        <a:gd name="connsiteX8" fmla="*/ 482422 w 482422"/>
                        <a:gd name="connsiteY8" fmla="*/ 141952 h 141952"/>
                        <a:gd name="connsiteX0" fmla="*/ 384530 w 384531"/>
                        <a:gd name="connsiteY0" fmla="*/ 46631 h 93262"/>
                        <a:gd name="connsiteX1" fmla="*/ 337899 w 384531"/>
                        <a:gd name="connsiteY1" fmla="*/ 93262 h 93262"/>
                        <a:gd name="connsiteX2" fmla="*/ 46631 w 384531"/>
                        <a:gd name="connsiteY2" fmla="*/ 93261 h 93262"/>
                        <a:gd name="connsiteX3" fmla="*/ 0 w 384531"/>
                        <a:gd name="connsiteY3" fmla="*/ 46630 h 93262"/>
                        <a:gd name="connsiteX4" fmla="*/ 0 w 384531"/>
                        <a:gd name="connsiteY4" fmla="*/ 46631 h 93262"/>
                        <a:gd name="connsiteX5" fmla="*/ 46631 w 384531"/>
                        <a:gd name="connsiteY5" fmla="*/ 0 h 93262"/>
                        <a:gd name="connsiteX6" fmla="*/ 337900 w 384531"/>
                        <a:gd name="connsiteY6" fmla="*/ 0 h 93262"/>
                        <a:gd name="connsiteX7" fmla="*/ 384531 w 384531"/>
                        <a:gd name="connsiteY7" fmla="*/ 46631 h 93262"/>
                        <a:gd name="connsiteX0" fmla="*/ 384530 w 384530"/>
                        <a:gd name="connsiteY0" fmla="*/ 46631 h 93262"/>
                        <a:gd name="connsiteX1" fmla="*/ 337899 w 384530"/>
                        <a:gd name="connsiteY1" fmla="*/ 93262 h 93262"/>
                        <a:gd name="connsiteX2" fmla="*/ 46631 w 384530"/>
                        <a:gd name="connsiteY2" fmla="*/ 93261 h 93262"/>
                        <a:gd name="connsiteX3" fmla="*/ 0 w 384530"/>
                        <a:gd name="connsiteY3" fmla="*/ 46630 h 93262"/>
                        <a:gd name="connsiteX4" fmla="*/ 0 w 384530"/>
                        <a:gd name="connsiteY4" fmla="*/ 46631 h 93262"/>
                        <a:gd name="connsiteX5" fmla="*/ 46631 w 384530"/>
                        <a:gd name="connsiteY5" fmla="*/ 0 h 93262"/>
                        <a:gd name="connsiteX6" fmla="*/ 337900 w 384530"/>
                        <a:gd name="connsiteY6" fmla="*/ 0 h 93262"/>
                        <a:gd name="connsiteX0" fmla="*/ 337899 w 337900"/>
                        <a:gd name="connsiteY0" fmla="*/ 93262 h 93262"/>
                        <a:gd name="connsiteX1" fmla="*/ 46631 w 337900"/>
                        <a:gd name="connsiteY1" fmla="*/ 93261 h 93262"/>
                        <a:gd name="connsiteX2" fmla="*/ 0 w 337900"/>
                        <a:gd name="connsiteY2" fmla="*/ 46630 h 93262"/>
                        <a:gd name="connsiteX3" fmla="*/ 0 w 337900"/>
                        <a:gd name="connsiteY3" fmla="*/ 46631 h 93262"/>
                        <a:gd name="connsiteX4" fmla="*/ 46631 w 337900"/>
                        <a:gd name="connsiteY4" fmla="*/ 0 h 93262"/>
                        <a:gd name="connsiteX5" fmla="*/ 337900 w 337900"/>
                        <a:gd name="connsiteY5" fmla="*/ 0 h 932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37900" h="93262">
                          <a:moveTo>
                            <a:pt x="337899" y="93262"/>
                          </a:moveTo>
                          <a:lnTo>
                            <a:pt x="46631" y="93261"/>
                          </a:lnTo>
                          <a:cubicBezTo>
                            <a:pt x="20877" y="93261"/>
                            <a:pt x="0" y="72384"/>
                            <a:pt x="0" y="46630"/>
                          </a:cubicBezTo>
                          <a:lnTo>
                            <a:pt x="0" y="46631"/>
                          </a:lnTo>
                          <a:cubicBezTo>
                            <a:pt x="0" y="20877"/>
                            <a:pt x="20877" y="0"/>
                            <a:pt x="46631" y="0"/>
                          </a:cubicBezTo>
                          <a:lnTo>
                            <a:pt x="33790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59" name="楕円 158">
                      <a:extLst>
                        <a:ext uri="{FF2B5EF4-FFF2-40B4-BE49-F238E27FC236}">
                          <a16:creationId xmlns:a16="http://schemas.microsoft.com/office/drawing/2014/main" id="{A9CD22B9-5EEC-3315-FEF2-35CC2E009A32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025038" y="5206058"/>
                      <a:ext cx="280430" cy="224421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sp>
              <p:nvSpPr>
                <p:cNvPr id="133" name="片側の 2 つの角を丸めた四角形 151">
                  <a:extLst>
                    <a:ext uri="{FF2B5EF4-FFF2-40B4-BE49-F238E27FC236}">
                      <a16:creationId xmlns:a16="http://schemas.microsoft.com/office/drawing/2014/main" id="{5B960511-E778-EBAB-FF69-BACFCEB243C8}"/>
                    </a:ext>
                  </a:extLst>
                </p:cNvPr>
                <p:cNvSpPr/>
                <p:nvPr/>
              </p:nvSpPr>
              <p:spPr>
                <a:xfrm rot="9544335">
                  <a:off x="620150" y="2200817"/>
                  <a:ext cx="429596" cy="112177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4" name="台形 133">
                  <a:extLst>
                    <a:ext uri="{FF2B5EF4-FFF2-40B4-BE49-F238E27FC236}">
                      <a16:creationId xmlns:a16="http://schemas.microsoft.com/office/drawing/2014/main" id="{0DCBD393-B760-7455-55DC-AB310E81B474}"/>
                    </a:ext>
                  </a:extLst>
                </p:cNvPr>
                <p:cNvSpPr/>
                <p:nvPr/>
              </p:nvSpPr>
              <p:spPr bwMode="auto">
                <a:xfrm rot="20173021">
                  <a:off x="318835" y="2029689"/>
                  <a:ext cx="559429" cy="366651"/>
                </a:xfrm>
                <a:prstGeom prst="trapezoid">
                  <a:avLst>
                    <a:gd name="adj" fmla="val 17264"/>
                  </a:avLst>
                </a:pr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0F802B3F-E5B4-0E4D-CCE1-42BA476FB85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544235" y="9273480"/>
              <a:ext cx="0" cy="278760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128" name="楕円 127">
              <a:extLst>
                <a:ext uri="{FF2B5EF4-FFF2-40B4-BE49-F238E27FC236}">
                  <a16:creationId xmlns:a16="http://schemas.microsoft.com/office/drawing/2014/main" id="{29BD94B1-56D7-EF95-DD92-82EFF82AE619}"/>
                </a:ext>
              </a:extLst>
            </p:cNvPr>
            <p:cNvSpPr/>
            <p:nvPr/>
          </p:nvSpPr>
          <p:spPr>
            <a:xfrm>
              <a:off x="4283932" y="7159558"/>
              <a:ext cx="303303" cy="45010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楕円 128">
              <a:extLst>
                <a:ext uri="{FF2B5EF4-FFF2-40B4-BE49-F238E27FC236}">
                  <a16:creationId xmlns:a16="http://schemas.microsoft.com/office/drawing/2014/main" id="{0A6D1CBA-7700-D1C0-9C43-D35ED9D87D53}"/>
                </a:ext>
              </a:extLst>
            </p:cNvPr>
            <p:cNvSpPr/>
            <p:nvPr/>
          </p:nvSpPr>
          <p:spPr>
            <a:xfrm>
              <a:off x="5325332" y="7159558"/>
              <a:ext cx="303303" cy="45010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FA50FF33-575C-9F26-BC1B-AD1624232F65}"/>
              </a:ext>
            </a:extLst>
          </p:cNvPr>
          <p:cNvGrpSpPr/>
          <p:nvPr/>
        </p:nvGrpSpPr>
        <p:grpSpPr>
          <a:xfrm>
            <a:off x="602964" y="532170"/>
            <a:ext cx="5925687" cy="5532362"/>
            <a:chOff x="1136469" y="1010277"/>
            <a:chExt cx="7633064" cy="4900713"/>
          </a:xfrm>
        </p:grpSpPr>
        <p:sp>
          <p:nvSpPr>
            <p:cNvPr id="185" name="テキスト ボックス 184">
              <a:extLst>
                <a:ext uri="{FF2B5EF4-FFF2-40B4-BE49-F238E27FC236}">
                  <a16:creationId xmlns:a16="http://schemas.microsoft.com/office/drawing/2014/main" id="{5FB6F723-95C9-61CD-0AAB-4BBCC81A9D1A}"/>
                </a:ext>
              </a:extLst>
            </p:cNvPr>
            <p:cNvSpPr txBox="1"/>
            <p:nvPr/>
          </p:nvSpPr>
          <p:spPr>
            <a:xfrm>
              <a:off x="1136469" y="4682644"/>
              <a:ext cx="7633064" cy="122834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ご注意ください</a:t>
              </a:r>
              <a:endParaRPr lang="en-US" altLang="ja-JP" sz="5400" dirty="0">
                <a:ln w="28575">
                  <a:noFill/>
                </a:ln>
                <a:solidFill>
                  <a:srgbClr val="002060"/>
                </a:solidFill>
              </a:endParaRPr>
            </a:p>
          </p:txBody>
        </p:sp>
        <p:sp>
          <p:nvSpPr>
            <p:cNvPr id="186" name="テキスト ボックス 185">
              <a:extLst>
                <a:ext uri="{FF2B5EF4-FFF2-40B4-BE49-F238E27FC236}">
                  <a16:creationId xmlns:a16="http://schemas.microsoft.com/office/drawing/2014/main" id="{25B96A84-F3D5-C4FD-DDAD-4150FD9BA74F}"/>
                </a:ext>
              </a:extLst>
            </p:cNvPr>
            <p:cNvSpPr txBox="1"/>
            <p:nvPr/>
          </p:nvSpPr>
          <p:spPr>
            <a:xfrm>
              <a:off x="1136469" y="2843935"/>
              <a:ext cx="6471826" cy="144016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「　　　　　」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187" name="テキスト ボックス 186">
              <a:extLst>
                <a:ext uri="{FF2B5EF4-FFF2-40B4-BE49-F238E27FC236}">
                  <a16:creationId xmlns:a16="http://schemas.microsoft.com/office/drawing/2014/main" id="{B9DA5D8C-2CEE-8740-DF54-ABCC66ABDC27}"/>
                </a:ext>
              </a:extLst>
            </p:cNvPr>
            <p:cNvSpPr txBox="1"/>
            <p:nvPr/>
          </p:nvSpPr>
          <p:spPr>
            <a:xfrm>
              <a:off x="7906016" y="3485275"/>
              <a:ext cx="665347" cy="7988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に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  <p:sp>
          <p:nvSpPr>
            <p:cNvPr id="188" name="テキスト ボックス 187">
              <a:extLst>
                <a:ext uri="{FF2B5EF4-FFF2-40B4-BE49-F238E27FC236}">
                  <a16:creationId xmlns:a16="http://schemas.microsoft.com/office/drawing/2014/main" id="{1872389D-45F3-0D73-EC0B-303877367FC0}"/>
                </a:ext>
              </a:extLst>
            </p:cNvPr>
            <p:cNvSpPr txBox="1"/>
            <p:nvPr/>
          </p:nvSpPr>
          <p:spPr>
            <a:xfrm>
              <a:off x="1136469" y="1042431"/>
              <a:ext cx="6471826" cy="144016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「　　　　　」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189" name="テキスト ボックス 188">
              <a:extLst>
                <a:ext uri="{FF2B5EF4-FFF2-40B4-BE49-F238E27FC236}">
                  <a16:creationId xmlns:a16="http://schemas.microsoft.com/office/drawing/2014/main" id="{019AC5FA-47D2-A160-948B-175281B56DBD}"/>
                </a:ext>
              </a:extLst>
            </p:cNvPr>
            <p:cNvSpPr txBox="1"/>
            <p:nvPr/>
          </p:nvSpPr>
          <p:spPr>
            <a:xfrm>
              <a:off x="1798054" y="2811781"/>
              <a:ext cx="5148656" cy="144016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ヒートショック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190" name="テキスト ボックス 189">
              <a:extLst>
                <a:ext uri="{FF2B5EF4-FFF2-40B4-BE49-F238E27FC236}">
                  <a16:creationId xmlns:a16="http://schemas.microsoft.com/office/drawing/2014/main" id="{CB00B2EF-2DB8-2EE3-2B0B-D5CF66096351}"/>
                </a:ext>
              </a:extLst>
            </p:cNvPr>
            <p:cNvSpPr txBox="1"/>
            <p:nvPr/>
          </p:nvSpPr>
          <p:spPr>
            <a:xfrm>
              <a:off x="1798054" y="1010277"/>
              <a:ext cx="5148656" cy="144016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のぼせ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  <p:sp>
        <p:nvSpPr>
          <p:cNvPr id="191" name="テキスト ボックス 190">
            <a:extLst>
              <a:ext uri="{FF2B5EF4-FFF2-40B4-BE49-F238E27FC236}">
                <a16:creationId xmlns:a16="http://schemas.microsoft.com/office/drawing/2014/main" id="{E2134D02-DCE2-56F9-A1AC-72471E6F9995}"/>
              </a:ext>
            </a:extLst>
          </p:cNvPr>
          <p:cNvSpPr txBox="1"/>
          <p:nvPr/>
        </p:nvSpPr>
        <p:spPr>
          <a:xfrm>
            <a:off x="248303" y="6946053"/>
            <a:ext cx="3753600" cy="267765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2800" dirty="0">
                <a:ln w="28575">
                  <a:noFill/>
                </a:ln>
              </a:rPr>
              <a:t>寒くなり、のぼせやヒートショックになるお客様が多くなっています。入浴時には体調に十分注意してお入りください。</a:t>
            </a:r>
            <a:endParaRPr lang="en-US" altLang="ja-JP" sz="28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93323539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</Words>
  <Application>Microsoft Office PowerPoint</Application>
  <PresentationFormat>A4 210 x 297 mm</PresentationFormat>
  <Paragraphs>23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『のぼせ』『ヒートショック』にご注意くださいの貼り紙</dc:title>
  <dc:subject>『のぼせ』『ヒートショック』にご注意くださいの貼り紙</dc:subject>
  <dc:creator>でじけろお</dc:creator>
  <cp:lastModifiedBy/>
  <cp:revision>1</cp:revision>
  <dcterms:created xsi:type="dcterms:W3CDTF">2014-12-04T06:28:15Z</dcterms:created>
  <dcterms:modified xsi:type="dcterms:W3CDTF">2024-12-09T03:40:27Z</dcterms:modified>
  <cp:version>1</cp:version>
</cp:coreProperties>
</file>