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2" r:id="rId3"/>
    <p:sldId id="323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CCFF"/>
    <a:srgbClr val="FF0000"/>
    <a:srgbClr val="339933"/>
    <a:srgbClr val="FF6600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54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72D408-C3C2-3C3D-1652-07BACE667499}"/>
              </a:ext>
            </a:extLst>
          </p:cNvPr>
          <p:cNvSpPr txBox="1"/>
          <p:nvPr/>
        </p:nvSpPr>
        <p:spPr>
          <a:xfrm>
            <a:off x="1136469" y="4682644"/>
            <a:ext cx="7633064" cy="12283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ご注意ください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C4C9B79-4AB9-A3D2-4ABA-185FF4BB4409}"/>
              </a:ext>
            </a:extLst>
          </p:cNvPr>
          <p:cNvSpPr txBox="1"/>
          <p:nvPr/>
        </p:nvSpPr>
        <p:spPr>
          <a:xfrm>
            <a:off x="1136469" y="2843935"/>
            <a:ext cx="6471826" cy="14401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「　　　　　」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575C8FD-59C8-DF63-D499-4F7C4893F078}"/>
              </a:ext>
            </a:extLst>
          </p:cNvPr>
          <p:cNvSpPr txBox="1"/>
          <p:nvPr/>
        </p:nvSpPr>
        <p:spPr>
          <a:xfrm>
            <a:off x="8077719" y="3364937"/>
            <a:ext cx="891206" cy="91915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に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A78B20-8F3A-51C6-DD30-56233BBE4564}"/>
              </a:ext>
            </a:extLst>
          </p:cNvPr>
          <p:cNvSpPr txBox="1"/>
          <p:nvPr/>
        </p:nvSpPr>
        <p:spPr>
          <a:xfrm>
            <a:off x="1136469" y="1042431"/>
            <a:ext cx="6471826" cy="14401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「　　　　　」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8D6501E-C9ED-607C-DD7D-D1D5DCF22F6E}"/>
              </a:ext>
            </a:extLst>
          </p:cNvPr>
          <p:cNvSpPr txBox="1"/>
          <p:nvPr/>
        </p:nvSpPr>
        <p:spPr>
          <a:xfrm>
            <a:off x="1798054" y="2811781"/>
            <a:ext cx="5148656" cy="14401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ヒートショック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9EF7D7A-B6A7-4C56-206B-CE295BD10D7D}"/>
              </a:ext>
            </a:extLst>
          </p:cNvPr>
          <p:cNvSpPr txBox="1"/>
          <p:nvPr/>
        </p:nvSpPr>
        <p:spPr>
          <a:xfrm>
            <a:off x="1798054" y="1010277"/>
            <a:ext cx="5148656" cy="14401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のぼせ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89680-B7AC-8115-CD28-65F6D0B6C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399C9D-5063-FA92-232B-E43FC9E50EEF}"/>
              </a:ext>
            </a:extLst>
          </p:cNvPr>
          <p:cNvSpPr txBox="1"/>
          <p:nvPr/>
        </p:nvSpPr>
        <p:spPr>
          <a:xfrm>
            <a:off x="515814" y="414534"/>
            <a:ext cx="8874372" cy="39404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『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のぼせ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』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『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ヒートショック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』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にご注意ください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93FFAFC-A287-5F3B-0C67-1FE39E054C5A}"/>
              </a:ext>
            </a:extLst>
          </p:cNvPr>
          <p:cNvSpPr txBox="1"/>
          <p:nvPr/>
        </p:nvSpPr>
        <p:spPr>
          <a:xfrm>
            <a:off x="553915" y="4727240"/>
            <a:ext cx="9021886" cy="17543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寒くなり、のぼせやヒートショックになるお客様が多くなっています。入浴時には体調に十分注意してお入りください。</a:t>
            </a:r>
            <a:endParaRPr lang="en-US" altLang="ja-JP" sz="36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159767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62F0A-0294-CF59-2223-601B42A8B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正方形/長方形 265">
            <a:extLst>
              <a:ext uri="{FF2B5EF4-FFF2-40B4-BE49-F238E27FC236}">
                <a16:creationId xmlns:a16="http://schemas.microsoft.com/office/drawing/2014/main" id="{468FC4C5-E59F-5172-9E21-46D5AFB5B50E}"/>
              </a:ext>
            </a:extLst>
          </p:cNvPr>
          <p:cNvSpPr/>
          <p:nvPr/>
        </p:nvSpPr>
        <p:spPr>
          <a:xfrm>
            <a:off x="87922" y="96715"/>
            <a:ext cx="2794847" cy="666265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A08D9B63-BCE0-8231-0187-70E4E71ECF00}"/>
              </a:ext>
            </a:extLst>
          </p:cNvPr>
          <p:cNvGrpSpPr/>
          <p:nvPr/>
        </p:nvGrpSpPr>
        <p:grpSpPr>
          <a:xfrm>
            <a:off x="292152" y="738634"/>
            <a:ext cx="2359414" cy="2359412"/>
            <a:chOff x="3602850" y="3314700"/>
            <a:chExt cx="2359414" cy="2359412"/>
          </a:xfrm>
        </p:grpSpPr>
        <p:sp>
          <p:nvSpPr>
            <p:cNvPr id="260" name="四角形: 角を丸くする 259">
              <a:extLst>
                <a:ext uri="{FF2B5EF4-FFF2-40B4-BE49-F238E27FC236}">
                  <a16:creationId xmlns:a16="http://schemas.microsoft.com/office/drawing/2014/main" id="{4E98BBA6-8F36-491C-14A7-1D3948154CEB}"/>
                </a:ext>
              </a:extLst>
            </p:cNvPr>
            <p:cNvSpPr/>
            <p:nvPr/>
          </p:nvSpPr>
          <p:spPr>
            <a:xfrm>
              <a:off x="3674380" y="3390900"/>
              <a:ext cx="2185876" cy="2181612"/>
            </a:xfrm>
            <a:prstGeom prst="roundRect">
              <a:avLst>
                <a:gd name="adj" fmla="val 22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D571355B-9539-4F41-A4FC-80112B84501F}"/>
                </a:ext>
              </a:extLst>
            </p:cNvPr>
            <p:cNvSpPr/>
            <p:nvPr/>
          </p:nvSpPr>
          <p:spPr bwMode="auto">
            <a:xfrm rot="10800000">
              <a:off x="3655809" y="5097631"/>
              <a:ext cx="2246804" cy="517782"/>
            </a:xfrm>
            <a:prstGeom prst="round2Same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F90D221B-4D11-688A-110C-F4B6057B5F71}"/>
                </a:ext>
              </a:extLst>
            </p:cNvPr>
            <p:cNvSpPr/>
            <p:nvPr/>
          </p:nvSpPr>
          <p:spPr>
            <a:xfrm>
              <a:off x="3602850" y="3314700"/>
              <a:ext cx="2359414" cy="2359412"/>
            </a:xfrm>
            <a:custGeom>
              <a:avLst/>
              <a:gdLst>
                <a:gd name="connsiteX0" fmla="*/ 159512 w 2359414"/>
                <a:gd name="connsiteY0" fmla="*/ 127000 h 2359412"/>
                <a:gd name="connsiteX1" fmla="*/ 111761 w 2359414"/>
                <a:gd name="connsiteY1" fmla="*/ 174751 h 2359412"/>
                <a:gd name="connsiteX2" fmla="*/ 111761 w 2359414"/>
                <a:gd name="connsiteY2" fmla="*/ 2184661 h 2359412"/>
                <a:gd name="connsiteX3" fmla="*/ 159512 w 2359414"/>
                <a:gd name="connsiteY3" fmla="*/ 2232412 h 2359412"/>
                <a:gd name="connsiteX4" fmla="*/ 2169424 w 2359414"/>
                <a:gd name="connsiteY4" fmla="*/ 2232412 h 2359412"/>
                <a:gd name="connsiteX5" fmla="*/ 2217175 w 2359414"/>
                <a:gd name="connsiteY5" fmla="*/ 2184661 h 2359412"/>
                <a:gd name="connsiteX6" fmla="*/ 2217175 w 2359414"/>
                <a:gd name="connsiteY6" fmla="*/ 174751 h 2359412"/>
                <a:gd name="connsiteX7" fmla="*/ 2169424 w 2359414"/>
                <a:gd name="connsiteY7" fmla="*/ 127000 h 2359412"/>
                <a:gd name="connsiteX8" fmla="*/ 110444 w 2359414"/>
                <a:gd name="connsiteY8" fmla="*/ 0 h 2359412"/>
                <a:gd name="connsiteX9" fmla="*/ 2248970 w 2359414"/>
                <a:gd name="connsiteY9" fmla="*/ 0 h 2359412"/>
                <a:gd name="connsiteX10" fmla="*/ 2359414 w 2359414"/>
                <a:gd name="connsiteY10" fmla="*/ 110444 h 2359412"/>
                <a:gd name="connsiteX11" fmla="*/ 2359414 w 2359414"/>
                <a:gd name="connsiteY11" fmla="*/ 2248968 h 2359412"/>
                <a:gd name="connsiteX12" fmla="*/ 2248970 w 2359414"/>
                <a:gd name="connsiteY12" fmla="*/ 2359412 h 2359412"/>
                <a:gd name="connsiteX13" fmla="*/ 110444 w 2359414"/>
                <a:gd name="connsiteY13" fmla="*/ 2359412 h 2359412"/>
                <a:gd name="connsiteX14" fmla="*/ 0 w 2359414"/>
                <a:gd name="connsiteY14" fmla="*/ 2248968 h 2359412"/>
                <a:gd name="connsiteX15" fmla="*/ 0 w 2359414"/>
                <a:gd name="connsiteY15" fmla="*/ 110444 h 2359412"/>
                <a:gd name="connsiteX16" fmla="*/ 110444 w 2359414"/>
                <a:gd name="connsiteY16" fmla="*/ 0 h 2359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59414" h="2359412">
                  <a:moveTo>
                    <a:pt x="159512" y="127000"/>
                  </a:moveTo>
                  <a:cubicBezTo>
                    <a:pt x="133140" y="127000"/>
                    <a:pt x="111761" y="148379"/>
                    <a:pt x="111761" y="174751"/>
                  </a:cubicBezTo>
                  <a:lnTo>
                    <a:pt x="111761" y="2184661"/>
                  </a:lnTo>
                  <a:cubicBezTo>
                    <a:pt x="111761" y="2211033"/>
                    <a:pt x="133140" y="2232412"/>
                    <a:pt x="159512" y="2232412"/>
                  </a:cubicBezTo>
                  <a:lnTo>
                    <a:pt x="2169424" y="2232412"/>
                  </a:lnTo>
                  <a:cubicBezTo>
                    <a:pt x="2195796" y="2232412"/>
                    <a:pt x="2217175" y="2211033"/>
                    <a:pt x="2217175" y="2184661"/>
                  </a:cubicBezTo>
                  <a:lnTo>
                    <a:pt x="2217175" y="174751"/>
                  </a:lnTo>
                  <a:cubicBezTo>
                    <a:pt x="2217175" y="148379"/>
                    <a:pt x="2195796" y="127000"/>
                    <a:pt x="2169424" y="127000"/>
                  </a:cubicBezTo>
                  <a:close/>
                  <a:moveTo>
                    <a:pt x="110444" y="0"/>
                  </a:moveTo>
                  <a:lnTo>
                    <a:pt x="2248970" y="0"/>
                  </a:lnTo>
                  <a:cubicBezTo>
                    <a:pt x="2309967" y="0"/>
                    <a:pt x="2359414" y="49447"/>
                    <a:pt x="2359414" y="110444"/>
                  </a:cubicBezTo>
                  <a:lnTo>
                    <a:pt x="2359414" y="2248968"/>
                  </a:lnTo>
                  <a:cubicBezTo>
                    <a:pt x="2359414" y="2309965"/>
                    <a:pt x="2309967" y="2359412"/>
                    <a:pt x="2248970" y="2359412"/>
                  </a:cubicBezTo>
                  <a:lnTo>
                    <a:pt x="110444" y="2359412"/>
                  </a:lnTo>
                  <a:cubicBezTo>
                    <a:pt x="49447" y="2359412"/>
                    <a:pt x="0" y="2309965"/>
                    <a:pt x="0" y="2248968"/>
                  </a:cubicBezTo>
                  <a:lnTo>
                    <a:pt x="0" y="110444"/>
                  </a:lnTo>
                  <a:cubicBezTo>
                    <a:pt x="0" y="49447"/>
                    <a:pt x="49447" y="0"/>
                    <a:pt x="11044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934D681-87A3-A105-16B3-7A4558CF827F}"/>
                </a:ext>
              </a:extLst>
            </p:cNvPr>
            <p:cNvGrpSpPr/>
            <p:nvPr/>
          </p:nvGrpSpPr>
          <p:grpSpPr>
            <a:xfrm>
              <a:off x="4146089" y="3512671"/>
              <a:ext cx="1497112" cy="1970076"/>
              <a:chOff x="5172360" y="-819726"/>
              <a:chExt cx="1694441" cy="2229747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0B49AC8-5495-7934-636A-0C086974258C}"/>
                  </a:ext>
                </a:extLst>
              </p:cNvPr>
              <p:cNvSpPr/>
              <p:nvPr/>
            </p:nvSpPr>
            <p:spPr bwMode="auto">
              <a:xfrm rot="5400000">
                <a:off x="6315105" y="-826890"/>
                <a:ext cx="301482" cy="315809"/>
              </a:xfrm>
              <a:custGeom>
                <a:avLst/>
                <a:gdLst>
                  <a:gd name="connsiteX0" fmla="*/ 0 w 301482"/>
                  <a:gd name="connsiteY0" fmla="*/ 73778 h 315809"/>
                  <a:gd name="connsiteX1" fmla="*/ 0 w 301482"/>
                  <a:gd name="connsiteY1" fmla="*/ 23536 h 315809"/>
                  <a:gd name="connsiteX2" fmla="*/ 39291 w 301482"/>
                  <a:gd name="connsiteY2" fmla="*/ 247 h 315809"/>
                  <a:gd name="connsiteX3" fmla="*/ 209552 w 301482"/>
                  <a:gd name="connsiteY3" fmla="*/ 23536 h 315809"/>
                  <a:gd name="connsiteX4" fmla="*/ 288135 w 301482"/>
                  <a:gd name="connsiteY4" fmla="*/ 9205 h 315809"/>
                  <a:gd name="connsiteX5" fmla="*/ 295912 w 301482"/>
                  <a:gd name="connsiteY5" fmla="*/ 13460 h 315809"/>
                  <a:gd name="connsiteX6" fmla="*/ 285563 w 301482"/>
                  <a:gd name="connsiteY6" fmla="*/ 58603 h 315809"/>
                  <a:gd name="connsiteX7" fmla="*/ 261941 w 301482"/>
                  <a:gd name="connsiteY7" fmla="*/ 50849 h 315809"/>
                  <a:gd name="connsiteX8" fmla="*/ 209552 w 301482"/>
                  <a:gd name="connsiteY8" fmla="*/ 73778 h 315809"/>
                  <a:gd name="connsiteX9" fmla="*/ 0 w 301482"/>
                  <a:gd name="connsiteY9" fmla="*/ 73778 h 315809"/>
                  <a:gd name="connsiteX10" fmla="*/ 0 w 301482"/>
                  <a:gd name="connsiteY10" fmla="*/ 183026 h 315809"/>
                  <a:gd name="connsiteX11" fmla="*/ 0 w 301482"/>
                  <a:gd name="connsiteY11" fmla="*/ 132784 h 315809"/>
                  <a:gd name="connsiteX12" fmla="*/ 39291 w 301482"/>
                  <a:gd name="connsiteY12" fmla="*/ 109495 h 315809"/>
                  <a:gd name="connsiteX13" fmla="*/ 209552 w 301482"/>
                  <a:gd name="connsiteY13" fmla="*/ 132784 h 315809"/>
                  <a:gd name="connsiteX14" fmla="*/ 261941 w 301482"/>
                  <a:gd name="connsiteY14" fmla="*/ 109854 h 315809"/>
                  <a:gd name="connsiteX15" fmla="*/ 280954 w 301482"/>
                  <a:gd name="connsiteY15" fmla="*/ 116095 h 315809"/>
                  <a:gd name="connsiteX16" fmla="*/ 279757 w 301482"/>
                  <a:gd name="connsiteY16" fmla="*/ 165945 h 315809"/>
                  <a:gd name="connsiteX17" fmla="*/ 261941 w 301482"/>
                  <a:gd name="connsiteY17" fmla="*/ 160097 h 315809"/>
                  <a:gd name="connsiteX18" fmla="*/ 209552 w 301482"/>
                  <a:gd name="connsiteY18" fmla="*/ 183026 h 315809"/>
                  <a:gd name="connsiteX19" fmla="*/ 0 w 301482"/>
                  <a:gd name="connsiteY19" fmla="*/ 183026 h 315809"/>
                  <a:gd name="connsiteX20" fmla="*/ 0 w 301482"/>
                  <a:gd name="connsiteY20" fmla="*/ 292274 h 315809"/>
                  <a:gd name="connsiteX21" fmla="*/ 0 w 301482"/>
                  <a:gd name="connsiteY21" fmla="*/ 242031 h 315809"/>
                  <a:gd name="connsiteX22" fmla="*/ 39291 w 301482"/>
                  <a:gd name="connsiteY22" fmla="*/ 218743 h 315809"/>
                  <a:gd name="connsiteX23" fmla="*/ 209552 w 301482"/>
                  <a:gd name="connsiteY23" fmla="*/ 242031 h 315809"/>
                  <a:gd name="connsiteX24" fmla="*/ 288135 w 301482"/>
                  <a:gd name="connsiteY24" fmla="*/ 227700 h 315809"/>
                  <a:gd name="connsiteX25" fmla="*/ 289058 w 301482"/>
                  <a:gd name="connsiteY25" fmla="*/ 228205 h 315809"/>
                  <a:gd name="connsiteX26" fmla="*/ 296061 w 301482"/>
                  <a:gd name="connsiteY26" fmla="*/ 270215 h 315809"/>
                  <a:gd name="connsiteX27" fmla="*/ 301482 w 301482"/>
                  <a:gd name="connsiteY27" fmla="*/ 285245 h 315809"/>
                  <a:gd name="connsiteX28" fmla="*/ 288135 w 301482"/>
                  <a:gd name="connsiteY28" fmla="*/ 277943 h 315809"/>
                  <a:gd name="connsiteX29" fmla="*/ 209552 w 301482"/>
                  <a:gd name="connsiteY29" fmla="*/ 292274 h 315809"/>
                  <a:gd name="connsiteX30" fmla="*/ 0 w 301482"/>
                  <a:gd name="connsiteY30" fmla="*/ 292274 h 315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01482" h="315809">
                    <a:moveTo>
                      <a:pt x="0" y="73778"/>
                    </a:moveTo>
                    <a:lnTo>
                      <a:pt x="0" y="23536"/>
                    </a:lnTo>
                    <a:cubicBezTo>
                      <a:pt x="13097" y="8249"/>
                      <a:pt x="26194" y="1561"/>
                      <a:pt x="39291" y="247"/>
                    </a:cubicBezTo>
                    <a:cubicBezTo>
                      <a:pt x="96045" y="-5446"/>
                      <a:pt x="152798" y="89778"/>
                      <a:pt x="209552" y="23536"/>
                    </a:cubicBezTo>
                    <a:cubicBezTo>
                      <a:pt x="235747" y="-7038"/>
                      <a:pt x="261941" y="-3217"/>
                      <a:pt x="288135" y="9205"/>
                    </a:cubicBezTo>
                    <a:lnTo>
                      <a:pt x="295912" y="13460"/>
                    </a:lnTo>
                    <a:lnTo>
                      <a:pt x="285563" y="58603"/>
                    </a:lnTo>
                    <a:lnTo>
                      <a:pt x="261941" y="50849"/>
                    </a:lnTo>
                    <a:cubicBezTo>
                      <a:pt x="244478" y="48301"/>
                      <a:pt x="227015" y="53396"/>
                      <a:pt x="209552" y="73778"/>
                    </a:cubicBezTo>
                    <a:cubicBezTo>
                      <a:pt x="139701" y="155307"/>
                      <a:pt x="69851" y="-7751"/>
                      <a:pt x="0" y="73778"/>
                    </a:cubicBezTo>
                    <a:close/>
                    <a:moveTo>
                      <a:pt x="0" y="183026"/>
                    </a:moveTo>
                    <a:lnTo>
                      <a:pt x="0" y="132784"/>
                    </a:lnTo>
                    <a:cubicBezTo>
                      <a:pt x="13097" y="117497"/>
                      <a:pt x="26194" y="110809"/>
                      <a:pt x="39291" y="109495"/>
                    </a:cubicBezTo>
                    <a:cubicBezTo>
                      <a:pt x="96045" y="103803"/>
                      <a:pt x="152798" y="199026"/>
                      <a:pt x="209552" y="132784"/>
                    </a:cubicBezTo>
                    <a:cubicBezTo>
                      <a:pt x="227015" y="112401"/>
                      <a:pt x="244478" y="107306"/>
                      <a:pt x="261941" y="109854"/>
                    </a:cubicBezTo>
                    <a:lnTo>
                      <a:pt x="280954" y="116095"/>
                    </a:lnTo>
                    <a:lnTo>
                      <a:pt x="279757" y="165945"/>
                    </a:lnTo>
                    <a:lnTo>
                      <a:pt x="261941" y="160097"/>
                    </a:lnTo>
                    <a:cubicBezTo>
                      <a:pt x="244478" y="157549"/>
                      <a:pt x="227015" y="162644"/>
                      <a:pt x="209552" y="183026"/>
                    </a:cubicBezTo>
                    <a:cubicBezTo>
                      <a:pt x="139701" y="264555"/>
                      <a:pt x="69851" y="101498"/>
                      <a:pt x="0" y="183026"/>
                    </a:cubicBezTo>
                    <a:close/>
                    <a:moveTo>
                      <a:pt x="0" y="292274"/>
                    </a:moveTo>
                    <a:lnTo>
                      <a:pt x="0" y="242031"/>
                    </a:lnTo>
                    <a:cubicBezTo>
                      <a:pt x="13097" y="226745"/>
                      <a:pt x="26194" y="220057"/>
                      <a:pt x="39291" y="218743"/>
                    </a:cubicBezTo>
                    <a:cubicBezTo>
                      <a:pt x="96045" y="213050"/>
                      <a:pt x="152798" y="308273"/>
                      <a:pt x="209552" y="242031"/>
                    </a:cubicBezTo>
                    <a:cubicBezTo>
                      <a:pt x="235747" y="211458"/>
                      <a:pt x="261941" y="215280"/>
                      <a:pt x="288135" y="227700"/>
                    </a:cubicBezTo>
                    <a:lnTo>
                      <a:pt x="289058" y="228205"/>
                    </a:lnTo>
                    <a:lnTo>
                      <a:pt x="296061" y="270215"/>
                    </a:lnTo>
                    <a:lnTo>
                      <a:pt x="301482" y="285245"/>
                    </a:lnTo>
                    <a:lnTo>
                      <a:pt x="288135" y="277943"/>
                    </a:lnTo>
                    <a:cubicBezTo>
                      <a:pt x="261941" y="265522"/>
                      <a:pt x="235747" y="261701"/>
                      <a:pt x="209552" y="292274"/>
                    </a:cubicBezTo>
                    <a:cubicBezTo>
                      <a:pt x="139701" y="373803"/>
                      <a:pt x="69851" y="210745"/>
                      <a:pt x="0" y="29227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2873F6B0-34DA-6714-728B-CCDAB05A841A}"/>
                  </a:ext>
                </a:extLst>
              </p:cNvPr>
              <p:cNvSpPr/>
              <p:nvPr/>
            </p:nvSpPr>
            <p:spPr bwMode="auto">
              <a:xfrm>
                <a:off x="5172360" y="-479267"/>
                <a:ext cx="1694441" cy="1876513"/>
              </a:xfrm>
              <a:custGeom>
                <a:avLst/>
                <a:gdLst>
                  <a:gd name="connsiteX0" fmla="*/ 1275298 w 1694441"/>
                  <a:gd name="connsiteY0" fmla="*/ 1173 h 1876513"/>
                  <a:gd name="connsiteX1" fmla="*/ 1584282 w 1694441"/>
                  <a:gd name="connsiteY1" fmla="*/ 110159 h 1876513"/>
                  <a:gd name="connsiteX2" fmla="*/ 1538414 w 1694441"/>
                  <a:gd name="connsiteY2" fmla="*/ 747125 h 1876513"/>
                  <a:gd name="connsiteX3" fmla="*/ 1210431 w 1694441"/>
                  <a:gd name="connsiteY3" fmla="*/ 901979 h 1876513"/>
                  <a:gd name="connsiteX4" fmla="*/ 1134092 w 1694441"/>
                  <a:gd name="connsiteY4" fmla="*/ 900146 h 1876513"/>
                  <a:gd name="connsiteX5" fmla="*/ 1127332 w 1694441"/>
                  <a:gd name="connsiteY5" fmla="*/ 960533 h 1876513"/>
                  <a:gd name="connsiteX6" fmla="*/ 1172017 w 1694441"/>
                  <a:gd name="connsiteY6" fmla="*/ 1011917 h 1876513"/>
                  <a:gd name="connsiteX7" fmla="*/ 1194858 w 1694441"/>
                  <a:gd name="connsiteY7" fmla="*/ 1185406 h 1876513"/>
                  <a:gd name="connsiteX8" fmla="*/ 1056279 w 1694441"/>
                  <a:gd name="connsiteY8" fmla="*/ 1702585 h 1876513"/>
                  <a:gd name="connsiteX9" fmla="*/ 866876 w 1694441"/>
                  <a:gd name="connsiteY9" fmla="*/ 1869930 h 1876513"/>
                  <a:gd name="connsiteX10" fmla="*/ 776279 w 1694441"/>
                  <a:gd name="connsiteY10" fmla="*/ 1864252 h 1876513"/>
                  <a:gd name="connsiteX11" fmla="*/ 775804 w 1694441"/>
                  <a:gd name="connsiteY11" fmla="*/ 1865450 h 1876513"/>
                  <a:gd name="connsiteX12" fmla="*/ 402399 w 1694441"/>
                  <a:gd name="connsiteY12" fmla="*/ 1689944 h 1876513"/>
                  <a:gd name="connsiteX13" fmla="*/ 66371 w 1694441"/>
                  <a:gd name="connsiteY13" fmla="*/ 1876513 h 1876513"/>
                  <a:gd name="connsiteX14" fmla="*/ 0 w 1694441"/>
                  <a:gd name="connsiteY14" fmla="*/ 1775807 h 1876513"/>
                  <a:gd name="connsiteX15" fmla="*/ 394446 w 1694441"/>
                  <a:gd name="connsiteY15" fmla="*/ 1470564 h 1876513"/>
                  <a:gd name="connsiteX16" fmla="*/ 395229 w 1694441"/>
                  <a:gd name="connsiteY16" fmla="*/ 1471751 h 1876513"/>
                  <a:gd name="connsiteX17" fmla="*/ 624608 w 1694441"/>
                  <a:gd name="connsiteY17" fmla="*/ 1546882 h 1876513"/>
                  <a:gd name="connsiteX18" fmla="*/ 753177 w 1694441"/>
                  <a:gd name="connsiteY18" fmla="*/ 1067058 h 1876513"/>
                  <a:gd name="connsiteX19" fmla="*/ 859702 w 1694441"/>
                  <a:gd name="connsiteY19" fmla="*/ 928232 h 1876513"/>
                  <a:gd name="connsiteX20" fmla="*/ 929901 w 1694441"/>
                  <a:gd name="connsiteY20" fmla="*/ 904076 h 1876513"/>
                  <a:gd name="connsiteX21" fmla="*/ 958667 w 1694441"/>
                  <a:gd name="connsiteY21" fmla="*/ 838275 h 1876513"/>
                  <a:gd name="connsiteX22" fmla="*/ 901448 w 1694441"/>
                  <a:gd name="connsiteY22" fmla="*/ 792993 h 1876513"/>
                  <a:gd name="connsiteX23" fmla="*/ 813238 w 1694441"/>
                  <a:gd name="connsiteY23" fmla="*/ 651122 h 1876513"/>
                  <a:gd name="connsiteX24" fmla="*/ 809772 w 1694441"/>
                  <a:gd name="connsiteY24" fmla="*/ 636004 h 1876513"/>
                  <a:gd name="connsiteX25" fmla="*/ 814380 w 1694441"/>
                  <a:gd name="connsiteY25" fmla="*/ 636415 h 1876513"/>
                  <a:gd name="connsiteX26" fmla="*/ 925756 w 1694441"/>
                  <a:gd name="connsiteY26" fmla="*/ 550875 h 1876513"/>
                  <a:gd name="connsiteX27" fmla="*/ 821933 w 1694441"/>
                  <a:gd name="connsiteY27" fmla="*/ 397834 h 1876513"/>
                  <a:gd name="connsiteX28" fmla="*/ 807216 w 1694441"/>
                  <a:gd name="connsiteY28" fmla="*/ 396521 h 1876513"/>
                  <a:gd name="connsiteX29" fmla="*/ 837647 w 1694441"/>
                  <a:gd name="connsiteY29" fmla="*/ 312147 h 1876513"/>
                  <a:gd name="connsiteX30" fmla="*/ 947316 w 1694441"/>
                  <a:gd name="connsiteY30" fmla="*/ 156027 h 1876513"/>
                  <a:gd name="connsiteX31" fmla="*/ 1275298 w 1694441"/>
                  <a:gd name="connsiteY31" fmla="*/ 1173 h 1876513"/>
                  <a:gd name="connsiteX0" fmla="*/ 1275298 w 1694441"/>
                  <a:gd name="connsiteY0" fmla="*/ 1173 h 1876513"/>
                  <a:gd name="connsiteX1" fmla="*/ 1584282 w 1694441"/>
                  <a:gd name="connsiteY1" fmla="*/ 110159 h 1876513"/>
                  <a:gd name="connsiteX2" fmla="*/ 1538414 w 1694441"/>
                  <a:gd name="connsiteY2" fmla="*/ 747125 h 1876513"/>
                  <a:gd name="connsiteX3" fmla="*/ 1210431 w 1694441"/>
                  <a:gd name="connsiteY3" fmla="*/ 901979 h 1876513"/>
                  <a:gd name="connsiteX4" fmla="*/ 1134092 w 1694441"/>
                  <a:gd name="connsiteY4" fmla="*/ 900146 h 1876513"/>
                  <a:gd name="connsiteX5" fmla="*/ 1127332 w 1694441"/>
                  <a:gd name="connsiteY5" fmla="*/ 960533 h 1876513"/>
                  <a:gd name="connsiteX6" fmla="*/ 1172017 w 1694441"/>
                  <a:gd name="connsiteY6" fmla="*/ 1011917 h 1876513"/>
                  <a:gd name="connsiteX7" fmla="*/ 1194858 w 1694441"/>
                  <a:gd name="connsiteY7" fmla="*/ 1185406 h 1876513"/>
                  <a:gd name="connsiteX8" fmla="*/ 1056279 w 1694441"/>
                  <a:gd name="connsiteY8" fmla="*/ 1702585 h 1876513"/>
                  <a:gd name="connsiteX9" fmla="*/ 866876 w 1694441"/>
                  <a:gd name="connsiteY9" fmla="*/ 1869930 h 1876513"/>
                  <a:gd name="connsiteX10" fmla="*/ 776279 w 1694441"/>
                  <a:gd name="connsiteY10" fmla="*/ 1864252 h 1876513"/>
                  <a:gd name="connsiteX11" fmla="*/ 775804 w 1694441"/>
                  <a:gd name="connsiteY11" fmla="*/ 1865450 h 1876513"/>
                  <a:gd name="connsiteX12" fmla="*/ 402399 w 1694441"/>
                  <a:gd name="connsiteY12" fmla="*/ 1689944 h 1876513"/>
                  <a:gd name="connsiteX13" fmla="*/ 66371 w 1694441"/>
                  <a:gd name="connsiteY13" fmla="*/ 1876513 h 1876513"/>
                  <a:gd name="connsiteX14" fmla="*/ 0 w 1694441"/>
                  <a:gd name="connsiteY14" fmla="*/ 1775807 h 1876513"/>
                  <a:gd name="connsiteX15" fmla="*/ 394446 w 1694441"/>
                  <a:gd name="connsiteY15" fmla="*/ 1470564 h 1876513"/>
                  <a:gd name="connsiteX16" fmla="*/ 624608 w 1694441"/>
                  <a:gd name="connsiteY16" fmla="*/ 1546882 h 1876513"/>
                  <a:gd name="connsiteX17" fmla="*/ 753177 w 1694441"/>
                  <a:gd name="connsiteY17" fmla="*/ 1067058 h 1876513"/>
                  <a:gd name="connsiteX18" fmla="*/ 859702 w 1694441"/>
                  <a:gd name="connsiteY18" fmla="*/ 928232 h 1876513"/>
                  <a:gd name="connsiteX19" fmla="*/ 929901 w 1694441"/>
                  <a:gd name="connsiteY19" fmla="*/ 904076 h 1876513"/>
                  <a:gd name="connsiteX20" fmla="*/ 958667 w 1694441"/>
                  <a:gd name="connsiteY20" fmla="*/ 838275 h 1876513"/>
                  <a:gd name="connsiteX21" fmla="*/ 901448 w 1694441"/>
                  <a:gd name="connsiteY21" fmla="*/ 792993 h 1876513"/>
                  <a:gd name="connsiteX22" fmla="*/ 813238 w 1694441"/>
                  <a:gd name="connsiteY22" fmla="*/ 651122 h 1876513"/>
                  <a:gd name="connsiteX23" fmla="*/ 809772 w 1694441"/>
                  <a:gd name="connsiteY23" fmla="*/ 636004 h 1876513"/>
                  <a:gd name="connsiteX24" fmla="*/ 814380 w 1694441"/>
                  <a:gd name="connsiteY24" fmla="*/ 636415 h 1876513"/>
                  <a:gd name="connsiteX25" fmla="*/ 925756 w 1694441"/>
                  <a:gd name="connsiteY25" fmla="*/ 550875 h 1876513"/>
                  <a:gd name="connsiteX26" fmla="*/ 821933 w 1694441"/>
                  <a:gd name="connsiteY26" fmla="*/ 397834 h 1876513"/>
                  <a:gd name="connsiteX27" fmla="*/ 807216 w 1694441"/>
                  <a:gd name="connsiteY27" fmla="*/ 396521 h 1876513"/>
                  <a:gd name="connsiteX28" fmla="*/ 837647 w 1694441"/>
                  <a:gd name="connsiteY28" fmla="*/ 312147 h 1876513"/>
                  <a:gd name="connsiteX29" fmla="*/ 947316 w 1694441"/>
                  <a:gd name="connsiteY29" fmla="*/ 156027 h 1876513"/>
                  <a:gd name="connsiteX30" fmla="*/ 1275298 w 1694441"/>
                  <a:gd name="connsiteY30" fmla="*/ 1173 h 1876513"/>
                  <a:gd name="connsiteX0" fmla="*/ 1275298 w 1694441"/>
                  <a:gd name="connsiteY0" fmla="*/ 1173 h 1876513"/>
                  <a:gd name="connsiteX1" fmla="*/ 1584282 w 1694441"/>
                  <a:gd name="connsiteY1" fmla="*/ 110159 h 1876513"/>
                  <a:gd name="connsiteX2" fmla="*/ 1538414 w 1694441"/>
                  <a:gd name="connsiteY2" fmla="*/ 747125 h 1876513"/>
                  <a:gd name="connsiteX3" fmla="*/ 1210431 w 1694441"/>
                  <a:gd name="connsiteY3" fmla="*/ 901979 h 1876513"/>
                  <a:gd name="connsiteX4" fmla="*/ 1134092 w 1694441"/>
                  <a:gd name="connsiteY4" fmla="*/ 900146 h 1876513"/>
                  <a:gd name="connsiteX5" fmla="*/ 1127332 w 1694441"/>
                  <a:gd name="connsiteY5" fmla="*/ 960533 h 1876513"/>
                  <a:gd name="connsiteX6" fmla="*/ 1172017 w 1694441"/>
                  <a:gd name="connsiteY6" fmla="*/ 1011917 h 1876513"/>
                  <a:gd name="connsiteX7" fmla="*/ 1194858 w 1694441"/>
                  <a:gd name="connsiteY7" fmla="*/ 1185406 h 1876513"/>
                  <a:gd name="connsiteX8" fmla="*/ 1056279 w 1694441"/>
                  <a:gd name="connsiteY8" fmla="*/ 1702585 h 1876513"/>
                  <a:gd name="connsiteX9" fmla="*/ 866876 w 1694441"/>
                  <a:gd name="connsiteY9" fmla="*/ 1869930 h 1876513"/>
                  <a:gd name="connsiteX10" fmla="*/ 776279 w 1694441"/>
                  <a:gd name="connsiteY10" fmla="*/ 1864252 h 1876513"/>
                  <a:gd name="connsiteX11" fmla="*/ 402399 w 1694441"/>
                  <a:gd name="connsiteY11" fmla="*/ 1689944 h 1876513"/>
                  <a:gd name="connsiteX12" fmla="*/ 66371 w 1694441"/>
                  <a:gd name="connsiteY12" fmla="*/ 1876513 h 1876513"/>
                  <a:gd name="connsiteX13" fmla="*/ 0 w 1694441"/>
                  <a:gd name="connsiteY13" fmla="*/ 1775807 h 1876513"/>
                  <a:gd name="connsiteX14" fmla="*/ 394446 w 1694441"/>
                  <a:gd name="connsiteY14" fmla="*/ 1470564 h 1876513"/>
                  <a:gd name="connsiteX15" fmla="*/ 624608 w 1694441"/>
                  <a:gd name="connsiteY15" fmla="*/ 1546882 h 1876513"/>
                  <a:gd name="connsiteX16" fmla="*/ 753177 w 1694441"/>
                  <a:gd name="connsiteY16" fmla="*/ 1067058 h 1876513"/>
                  <a:gd name="connsiteX17" fmla="*/ 859702 w 1694441"/>
                  <a:gd name="connsiteY17" fmla="*/ 928232 h 1876513"/>
                  <a:gd name="connsiteX18" fmla="*/ 929901 w 1694441"/>
                  <a:gd name="connsiteY18" fmla="*/ 904076 h 1876513"/>
                  <a:gd name="connsiteX19" fmla="*/ 958667 w 1694441"/>
                  <a:gd name="connsiteY19" fmla="*/ 838275 h 1876513"/>
                  <a:gd name="connsiteX20" fmla="*/ 901448 w 1694441"/>
                  <a:gd name="connsiteY20" fmla="*/ 792993 h 1876513"/>
                  <a:gd name="connsiteX21" fmla="*/ 813238 w 1694441"/>
                  <a:gd name="connsiteY21" fmla="*/ 651122 h 1876513"/>
                  <a:gd name="connsiteX22" fmla="*/ 809772 w 1694441"/>
                  <a:gd name="connsiteY22" fmla="*/ 636004 h 1876513"/>
                  <a:gd name="connsiteX23" fmla="*/ 814380 w 1694441"/>
                  <a:gd name="connsiteY23" fmla="*/ 636415 h 1876513"/>
                  <a:gd name="connsiteX24" fmla="*/ 925756 w 1694441"/>
                  <a:gd name="connsiteY24" fmla="*/ 550875 h 1876513"/>
                  <a:gd name="connsiteX25" fmla="*/ 821933 w 1694441"/>
                  <a:gd name="connsiteY25" fmla="*/ 397834 h 1876513"/>
                  <a:gd name="connsiteX26" fmla="*/ 807216 w 1694441"/>
                  <a:gd name="connsiteY26" fmla="*/ 396521 h 1876513"/>
                  <a:gd name="connsiteX27" fmla="*/ 837647 w 1694441"/>
                  <a:gd name="connsiteY27" fmla="*/ 312147 h 1876513"/>
                  <a:gd name="connsiteX28" fmla="*/ 947316 w 1694441"/>
                  <a:gd name="connsiteY28" fmla="*/ 156027 h 1876513"/>
                  <a:gd name="connsiteX29" fmla="*/ 1275298 w 1694441"/>
                  <a:gd name="connsiteY29" fmla="*/ 1173 h 187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694441" h="1876513">
                    <a:moveTo>
                      <a:pt x="1275298" y="1173"/>
                    </a:moveTo>
                    <a:cubicBezTo>
                      <a:pt x="1390567" y="-7127"/>
                      <a:pt x="1502668" y="28546"/>
                      <a:pt x="1584282" y="110159"/>
                    </a:cubicBezTo>
                    <a:cubicBezTo>
                      <a:pt x="1747509" y="273387"/>
                      <a:pt x="1726973" y="558566"/>
                      <a:pt x="1538414" y="747125"/>
                    </a:cubicBezTo>
                    <a:cubicBezTo>
                      <a:pt x="1444134" y="841404"/>
                      <a:pt x="1325700" y="893678"/>
                      <a:pt x="1210431" y="901979"/>
                    </a:cubicBezTo>
                    <a:lnTo>
                      <a:pt x="1134092" y="900146"/>
                    </a:lnTo>
                    <a:lnTo>
                      <a:pt x="1127332" y="960533"/>
                    </a:lnTo>
                    <a:lnTo>
                      <a:pt x="1172017" y="1011917"/>
                    </a:lnTo>
                    <a:cubicBezTo>
                      <a:pt x="1201273" y="1062590"/>
                      <a:pt x="1211199" y="1124423"/>
                      <a:pt x="1194858" y="1185406"/>
                    </a:cubicBezTo>
                    <a:lnTo>
                      <a:pt x="1056279" y="1702585"/>
                    </a:lnTo>
                    <a:cubicBezTo>
                      <a:pt x="1031769" y="1794060"/>
                      <a:pt x="955122" y="1857643"/>
                      <a:pt x="866876" y="1869930"/>
                    </a:cubicBezTo>
                    <a:lnTo>
                      <a:pt x="776279" y="1864252"/>
                    </a:lnTo>
                    <a:lnTo>
                      <a:pt x="402399" y="1689944"/>
                    </a:lnTo>
                    <a:lnTo>
                      <a:pt x="66371" y="1876513"/>
                    </a:lnTo>
                    <a:lnTo>
                      <a:pt x="0" y="1775807"/>
                    </a:lnTo>
                    <a:lnTo>
                      <a:pt x="394446" y="1470564"/>
                    </a:lnTo>
                    <a:lnTo>
                      <a:pt x="624608" y="1546882"/>
                    </a:lnTo>
                    <a:lnTo>
                      <a:pt x="753177" y="1067058"/>
                    </a:lnTo>
                    <a:cubicBezTo>
                      <a:pt x="769517" y="1006075"/>
                      <a:pt x="809029" y="957488"/>
                      <a:pt x="859702" y="928232"/>
                    </a:cubicBezTo>
                    <a:lnTo>
                      <a:pt x="929901" y="904076"/>
                    </a:lnTo>
                    <a:lnTo>
                      <a:pt x="958667" y="838275"/>
                    </a:lnTo>
                    <a:lnTo>
                      <a:pt x="901448" y="792993"/>
                    </a:lnTo>
                    <a:cubicBezTo>
                      <a:pt x="860642" y="752186"/>
                      <a:pt x="831320" y="703757"/>
                      <a:pt x="813238" y="651122"/>
                    </a:cubicBezTo>
                    <a:lnTo>
                      <a:pt x="809772" y="636004"/>
                    </a:lnTo>
                    <a:lnTo>
                      <a:pt x="814380" y="636415"/>
                    </a:lnTo>
                    <a:cubicBezTo>
                      <a:pt x="867632" y="631674"/>
                      <a:pt x="912789" y="599269"/>
                      <a:pt x="925756" y="550875"/>
                    </a:cubicBezTo>
                    <a:cubicBezTo>
                      <a:pt x="943045" y="486349"/>
                      <a:pt x="896563" y="417831"/>
                      <a:pt x="821933" y="397834"/>
                    </a:cubicBezTo>
                    <a:lnTo>
                      <a:pt x="807216" y="396521"/>
                    </a:lnTo>
                    <a:lnTo>
                      <a:pt x="837647" y="312147"/>
                    </a:lnTo>
                    <a:cubicBezTo>
                      <a:pt x="863538" y="256346"/>
                      <a:pt x="900176" y="203167"/>
                      <a:pt x="947316" y="156027"/>
                    </a:cubicBezTo>
                    <a:cubicBezTo>
                      <a:pt x="1041596" y="61747"/>
                      <a:pt x="1160031" y="9474"/>
                      <a:pt x="1275298" y="117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四角形: 角を丸くする 135">
                <a:extLst>
                  <a:ext uri="{FF2B5EF4-FFF2-40B4-BE49-F238E27FC236}">
                    <a16:creationId xmlns:a16="http://schemas.microsoft.com/office/drawing/2014/main" id="{0EE8C88C-F8AE-017F-779F-BEAA28C4B617}"/>
                  </a:ext>
                </a:extLst>
              </p:cNvPr>
              <p:cNvSpPr/>
              <p:nvPr/>
            </p:nvSpPr>
            <p:spPr bwMode="auto">
              <a:xfrm rot="4517486">
                <a:off x="5939862" y="956807"/>
                <a:ext cx="757179" cy="149250"/>
              </a:xfrm>
              <a:custGeom>
                <a:avLst/>
                <a:gdLst>
                  <a:gd name="connsiteX0" fmla="*/ 0 w 831803"/>
                  <a:gd name="connsiteY0" fmla="*/ 74625 h 149249"/>
                  <a:gd name="connsiteX1" fmla="*/ 74625 w 831803"/>
                  <a:gd name="connsiteY1" fmla="*/ 0 h 149249"/>
                  <a:gd name="connsiteX2" fmla="*/ 757179 w 831803"/>
                  <a:gd name="connsiteY2" fmla="*/ 0 h 149249"/>
                  <a:gd name="connsiteX3" fmla="*/ 831804 w 831803"/>
                  <a:gd name="connsiteY3" fmla="*/ 74625 h 149249"/>
                  <a:gd name="connsiteX4" fmla="*/ 831803 w 831803"/>
                  <a:gd name="connsiteY4" fmla="*/ 74625 h 149249"/>
                  <a:gd name="connsiteX5" fmla="*/ 757178 w 831803"/>
                  <a:gd name="connsiteY5" fmla="*/ 149250 h 149249"/>
                  <a:gd name="connsiteX6" fmla="*/ 74625 w 831803"/>
                  <a:gd name="connsiteY6" fmla="*/ 149249 h 149249"/>
                  <a:gd name="connsiteX7" fmla="*/ 0 w 831803"/>
                  <a:gd name="connsiteY7" fmla="*/ 74624 h 149249"/>
                  <a:gd name="connsiteX8" fmla="*/ 0 w 831803"/>
                  <a:gd name="connsiteY8" fmla="*/ 74625 h 149249"/>
                  <a:gd name="connsiteX0" fmla="*/ 0 w 831804"/>
                  <a:gd name="connsiteY0" fmla="*/ 74625 h 166065"/>
                  <a:gd name="connsiteX1" fmla="*/ 74625 w 831804"/>
                  <a:gd name="connsiteY1" fmla="*/ 0 h 166065"/>
                  <a:gd name="connsiteX2" fmla="*/ 757179 w 831804"/>
                  <a:gd name="connsiteY2" fmla="*/ 0 h 166065"/>
                  <a:gd name="connsiteX3" fmla="*/ 831804 w 831804"/>
                  <a:gd name="connsiteY3" fmla="*/ 74625 h 166065"/>
                  <a:gd name="connsiteX4" fmla="*/ 831803 w 831804"/>
                  <a:gd name="connsiteY4" fmla="*/ 74625 h 166065"/>
                  <a:gd name="connsiteX5" fmla="*/ 757178 w 831804"/>
                  <a:gd name="connsiteY5" fmla="*/ 149250 h 166065"/>
                  <a:gd name="connsiteX6" fmla="*/ 74625 w 831804"/>
                  <a:gd name="connsiteY6" fmla="*/ 149249 h 166065"/>
                  <a:gd name="connsiteX7" fmla="*/ 0 w 831804"/>
                  <a:gd name="connsiteY7" fmla="*/ 74624 h 166065"/>
                  <a:gd name="connsiteX8" fmla="*/ 91440 w 831804"/>
                  <a:gd name="connsiteY8" fmla="*/ 166065 h 166065"/>
                  <a:gd name="connsiteX0" fmla="*/ 0 w 831804"/>
                  <a:gd name="connsiteY0" fmla="*/ 74625 h 166065"/>
                  <a:gd name="connsiteX1" fmla="*/ 74625 w 831804"/>
                  <a:gd name="connsiteY1" fmla="*/ 0 h 166065"/>
                  <a:gd name="connsiteX2" fmla="*/ 757179 w 831804"/>
                  <a:gd name="connsiteY2" fmla="*/ 0 h 166065"/>
                  <a:gd name="connsiteX3" fmla="*/ 831804 w 831804"/>
                  <a:gd name="connsiteY3" fmla="*/ 74625 h 166065"/>
                  <a:gd name="connsiteX4" fmla="*/ 831803 w 831804"/>
                  <a:gd name="connsiteY4" fmla="*/ 74625 h 166065"/>
                  <a:gd name="connsiteX5" fmla="*/ 757178 w 831804"/>
                  <a:gd name="connsiteY5" fmla="*/ 149250 h 166065"/>
                  <a:gd name="connsiteX6" fmla="*/ 74625 w 831804"/>
                  <a:gd name="connsiteY6" fmla="*/ 149249 h 166065"/>
                  <a:gd name="connsiteX7" fmla="*/ 91440 w 831804"/>
                  <a:gd name="connsiteY7" fmla="*/ 166065 h 166065"/>
                  <a:gd name="connsiteX0" fmla="*/ 0 w 831804"/>
                  <a:gd name="connsiteY0" fmla="*/ 74625 h 149250"/>
                  <a:gd name="connsiteX1" fmla="*/ 74625 w 831804"/>
                  <a:gd name="connsiteY1" fmla="*/ 0 h 149250"/>
                  <a:gd name="connsiteX2" fmla="*/ 757179 w 831804"/>
                  <a:gd name="connsiteY2" fmla="*/ 0 h 149250"/>
                  <a:gd name="connsiteX3" fmla="*/ 831804 w 831804"/>
                  <a:gd name="connsiteY3" fmla="*/ 74625 h 149250"/>
                  <a:gd name="connsiteX4" fmla="*/ 831803 w 831804"/>
                  <a:gd name="connsiteY4" fmla="*/ 74625 h 149250"/>
                  <a:gd name="connsiteX5" fmla="*/ 757178 w 831804"/>
                  <a:gd name="connsiteY5" fmla="*/ 149250 h 149250"/>
                  <a:gd name="connsiteX6" fmla="*/ 74625 w 831804"/>
                  <a:gd name="connsiteY6" fmla="*/ 149249 h 149250"/>
                  <a:gd name="connsiteX0" fmla="*/ 0 w 757179"/>
                  <a:gd name="connsiteY0" fmla="*/ 0 h 149250"/>
                  <a:gd name="connsiteX1" fmla="*/ 682554 w 757179"/>
                  <a:gd name="connsiteY1" fmla="*/ 0 h 149250"/>
                  <a:gd name="connsiteX2" fmla="*/ 757179 w 757179"/>
                  <a:gd name="connsiteY2" fmla="*/ 74625 h 149250"/>
                  <a:gd name="connsiteX3" fmla="*/ 757178 w 757179"/>
                  <a:gd name="connsiteY3" fmla="*/ 74625 h 149250"/>
                  <a:gd name="connsiteX4" fmla="*/ 682553 w 757179"/>
                  <a:gd name="connsiteY4" fmla="*/ 149250 h 149250"/>
                  <a:gd name="connsiteX5" fmla="*/ 0 w 757179"/>
                  <a:gd name="connsiteY5" fmla="*/ 149249 h 14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179" h="149250">
                    <a:moveTo>
                      <a:pt x="0" y="0"/>
                    </a:moveTo>
                    <a:lnTo>
                      <a:pt x="682554" y="0"/>
                    </a:lnTo>
                    <a:cubicBezTo>
                      <a:pt x="723768" y="0"/>
                      <a:pt x="757179" y="33411"/>
                      <a:pt x="757179" y="74625"/>
                    </a:cubicBezTo>
                    <a:lnTo>
                      <a:pt x="757178" y="74625"/>
                    </a:lnTo>
                    <a:cubicBezTo>
                      <a:pt x="757178" y="115839"/>
                      <a:pt x="723767" y="149250"/>
                      <a:pt x="682553" y="149250"/>
                    </a:cubicBezTo>
                    <a:lnTo>
                      <a:pt x="0" y="149249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71579D3-D537-E606-F481-B0EBCD75D4A3}"/>
                  </a:ext>
                </a:extLst>
              </p:cNvPr>
              <p:cNvSpPr/>
              <p:nvPr/>
            </p:nvSpPr>
            <p:spPr bwMode="auto">
              <a:xfrm rot="3358775">
                <a:off x="6117084" y="-222853"/>
                <a:ext cx="256645" cy="73173"/>
              </a:xfrm>
              <a:custGeom>
                <a:avLst/>
                <a:gdLst>
                  <a:gd name="connsiteX0" fmla="*/ 15454 w 414485"/>
                  <a:gd name="connsiteY0" fmla="*/ 0 h 103850"/>
                  <a:gd name="connsiteX1" fmla="*/ 84453 w 414485"/>
                  <a:gd name="connsiteY1" fmla="*/ 26217 h 103850"/>
                  <a:gd name="connsiteX2" fmla="*/ 207243 w 414485"/>
                  <a:gd name="connsiteY2" fmla="*/ 40188 h 103850"/>
                  <a:gd name="connsiteX3" fmla="*/ 330033 w 414485"/>
                  <a:gd name="connsiteY3" fmla="*/ 26217 h 103850"/>
                  <a:gd name="connsiteX4" fmla="*/ 399031 w 414485"/>
                  <a:gd name="connsiteY4" fmla="*/ 0 h 103850"/>
                  <a:gd name="connsiteX5" fmla="*/ 414485 w 414485"/>
                  <a:gd name="connsiteY5" fmla="*/ 65659 h 103850"/>
                  <a:gd name="connsiteX6" fmla="*/ 357776 w 414485"/>
                  <a:gd name="connsiteY6" fmla="*/ 84876 h 103850"/>
                  <a:gd name="connsiteX7" fmla="*/ 207243 w 414485"/>
                  <a:gd name="connsiteY7" fmla="*/ 103850 h 103850"/>
                  <a:gd name="connsiteX8" fmla="*/ 56710 w 414485"/>
                  <a:gd name="connsiteY8" fmla="*/ 84876 h 103850"/>
                  <a:gd name="connsiteX9" fmla="*/ 0 w 414485"/>
                  <a:gd name="connsiteY9" fmla="*/ 65659 h 10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4485" h="103850">
                    <a:moveTo>
                      <a:pt x="15454" y="0"/>
                    </a:moveTo>
                    <a:lnTo>
                      <a:pt x="84453" y="26217"/>
                    </a:lnTo>
                    <a:cubicBezTo>
                      <a:pt x="122194" y="35213"/>
                      <a:pt x="163688" y="40188"/>
                      <a:pt x="207243" y="40188"/>
                    </a:cubicBezTo>
                    <a:cubicBezTo>
                      <a:pt x="250799" y="40188"/>
                      <a:pt x="292292" y="35213"/>
                      <a:pt x="330033" y="26217"/>
                    </a:cubicBezTo>
                    <a:lnTo>
                      <a:pt x="399031" y="0"/>
                    </a:lnTo>
                    <a:lnTo>
                      <a:pt x="414485" y="65659"/>
                    </a:lnTo>
                    <a:lnTo>
                      <a:pt x="357776" y="84876"/>
                    </a:lnTo>
                    <a:cubicBezTo>
                      <a:pt x="311508" y="97094"/>
                      <a:pt x="260639" y="103850"/>
                      <a:pt x="207243" y="103850"/>
                    </a:cubicBezTo>
                    <a:cubicBezTo>
                      <a:pt x="153847" y="103850"/>
                      <a:pt x="102978" y="97094"/>
                      <a:pt x="56710" y="84876"/>
                    </a:cubicBezTo>
                    <a:lnTo>
                      <a:pt x="0" y="656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FA4BE88D-953E-3218-EC6E-A565F607A870}"/>
              </a:ext>
            </a:extLst>
          </p:cNvPr>
          <p:cNvGrpSpPr/>
          <p:nvPr/>
        </p:nvGrpSpPr>
        <p:grpSpPr>
          <a:xfrm>
            <a:off x="292152" y="3578469"/>
            <a:ext cx="2359414" cy="2359412"/>
            <a:chOff x="1086710" y="3314700"/>
            <a:chExt cx="2359414" cy="2359412"/>
          </a:xfrm>
        </p:grpSpPr>
        <p:sp>
          <p:nvSpPr>
            <p:cNvPr id="261" name="四角形: 角を丸くする 260">
              <a:extLst>
                <a:ext uri="{FF2B5EF4-FFF2-40B4-BE49-F238E27FC236}">
                  <a16:creationId xmlns:a16="http://schemas.microsoft.com/office/drawing/2014/main" id="{F3BE51BF-57F5-1B73-D5A5-84C3B60C6E68}"/>
                </a:ext>
              </a:extLst>
            </p:cNvPr>
            <p:cNvSpPr/>
            <p:nvPr/>
          </p:nvSpPr>
          <p:spPr>
            <a:xfrm>
              <a:off x="1158240" y="3390900"/>
              <a:ext cx="2185876" cy="2181612"/>
            </a:xfrm>
            <a:prstGeom prst="roundRect">
              <a:avLst>
                <a:gd name="adj" fmla="val 257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62E5DCFE-1F98-1755-53F8-ED221800EA2B}"/>
                </a:ext>
              </a:extLst>
            </p:cNvPr>
            <p:cNvSpPr/>
            <p:nvPr/>
          </p:nvSpPr>
          <p:spPr bwMode="auto">
            <a:xfrm rot="10800000">
              <a:off x="1144096" y="5097631"/>
              <a:ext cx="2246804" cy="517782"/>
            </a:xfrm>
            <a:prstGeom prst="round2Same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1D390C17-985C-21D7-74D5-0463A9E5A588}"/>
                </a:ext>
              </a:extLst>
            </p:cNvPr>
            <p:cNvSpPr/>
            <p:nvPr/>
          </p:nvSpPr>
          <p:spPr>
            <a:xfrm>
              <a:off x="1086710" y="3314700"/>
              <a:ext cx="2359414" cy="2359412"/>
            </a:xfrm>
            <a:custGeom>
              <a:avLst/>
              <a:gdLst>
                <a:gd name="connsiteX0" fmla="*/ 165870 w 2359414"/>
                <a:gd name="connsiteY0" fmla="*/ 127000 h 2359412"/>
                <a:gd name="connsiteX1" fmla="*/ 111761 w 2359414"/>
                <a:gd name="connsiteY1" fmla="*/ 181109 h 2359412"/>
                <a:gd name="connsiteX2" fmla="*/ 111761 w 2359414"/>
                <a:gd name="connsiteY2" fmla="*/ 2178303 h 2359412"/>
                <a:gd name="connsiteX3" fmla="*/ 165870 w 2359414"/>
                <a:gd name="connsiteY3" fmla="*/ 2232412 h 2359412"/>
                <a:gd name="connsiteX4" fmla="*/ 2163066 w 2359414"/>
                <a:gd name="connsiteY4" fmla="*/ 2232412 h 2359412"/>
                <a:gd name="connsiteX5" fmla="*/ 2217175 w 2359414"/>
                <a:gd name="connsiteY5" fmla="*/ 2178303 h 2359412"/>
                <a:gd name="connsiteX6" fmla="*/ 2217175 w 2359414"/>
                <a:gd name="connsiteY6" fmla="*/ 181109 h 2359412"/>
                <a:gd name="connsiteX7" fmla="*/ 2163066 w 2359414"/>
                <a:gd name="connsiteY7" fmla="*/ 127000 h 2359412"/>
                <a:gd name="connsiteX8" fmla="*/ 110444 w 2359414"/>
                <a:gd name="connsiteY8" fmla="*/ 0 h 2359412"/>
                <a:gd name="connsiteX9" fmla="*/ 2248970 w 2359414"/>
                <a:gd name="connsiteY9" fmla="*/ 0 h 2359412"/>
                <a:gd name="connsiteX10" fmla="*/ 2359414 w 2359414"/>
                <a:gd name="connsiteY10" fmla="*/ 110444 h 2359412"/>
                <a:gd name="connsiteX11" fmla="*/ 2359414 w 2359414"/>
                <a:gd name="connsiteY11" fmla="*/ 2248968 h 2359412"/>
                <a:gd name="connsiteX12" fmla="*/ 2248970 w 2359414"/>
                <a:gd name="connsiteY12" fmla="*/ 2359412 h 2359412"/>
                <a:gd name="connsiteX13" fmla="*/ 110444 w 2359414"/>
                <a:gd name="connsiteY13" fmla="*/ 2359412 h 2359412"/>
                <a:gd name="connsiteX14" fmla="*/ 0 w 2359414"/>
                <a:gd name="connsiteY14" fmla="*/ 2248968 h 2359412"/>
                <a:gd name="connsiteX15" fmla="*/ 0 w 2359414"/>
                <a:gd name="connsiteY15" fmla="*/ 110444 h 2359412"/>
                <a:gd name="connsiteX16" fmla="*/ 110444 w 2359414"/>
                <a:gd name="connsiteY16" fmla="*/ 0 h 2359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59414" h="2359412">
                  <a:moveTo>
                    <a:pt x="165870" y="127000"/>
                  </a:moveTo>
                  <a:cubicBezTo>
                    <a:pt x="135986" y="127000"/>
                    <a:pt x="111761" y="151225"/>
                    <a:pt x="111761" y="181109"/>
                  </a:cubicBezTo>
                  <a:lnTo>
                    <a:pt x="111761" y="2178303"/>
                  </a:lnTo>
                  <a:cubicBezTo>
                    <a:pt x="111761" y="2208187"/>
                    <a:pt x="135986" y="2232412"/>
                    <a:pt x="165870" y="2232412"/>
                  </a:cubicBezTo>
                  <a:lnTo>
                    <a:pt x="2163066" y="2232412"/>
                  </a:lnTo>
                  <a:cubicBezTo>
                    <a:pt x="2192950" y="2232412"/>
                    <a:pt x="2217175" y="2208187"/>
                    <a:pt x="2217175" y="2178303"/>
                  </a:cubicBezTo>
                  <a:lnTo>
                    <a:pt x="2217175" y="181109"/>
                  </a:lnTo>
                  <a:cubicBezTo>
                    <a:pt x="2217175" y="151225"/>
                    <a:pt x="2192950" y="127000"/>
                    <a:pt x="2163066" y="127000"/>
                  </a:cubicBezTo>
                  <a:close/>
                  <a:moveTo>
                    <a:pt x="110444" y="0"/>
                  </a:moveTo>
                  <a:lnTo>
                    <a:pt x="2248970" y="0"/>
                  </a:lnTo>
                  <a:cubicBezTo>
                    <a:pt x="2309967" y="0"/>
                    <a:pt x="2359414" y="49447"/>
                    <a:pt x="2359414" y="110444"/>
                  </a:cubicBezTo>
                  <a:lnTo>
                    <a:pt x="2359414" y="2248968"/>
                  </a:lnTo>
                  <a:cubicBezTo>
                    <a:pt x="2359414" y="2309965"/>
                    <a:pt x="2309967" y="2359412"/>
                    <a:pt x="2248970" y="2359412"/>
                  </a:cubicBezTo>
                  <a:lnTo>
                    <a:pt x="110444" y="2359412"/>
                  </a:lnTo>
                  <a:cubicBezTo>
                    <a:pt x="49447" y="2359412"/>
                    <a:pt x="0" y="2309965"/>
                    <a:pt x="0" y="2248968"/>
                  </a:cubicBezTo>
                  <a:lnTo>
                    <a:pt x="0" y="110444"/>
                  </a:lnTo>
                  <a:cubicBezTo>
                    <a:pt x="0" y="49447"/>
                    <a:pt x="49447" y="0"/>
                    <a:pt x="11044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48DABF16-587B-D74E-2D9E-9B9665BD9A79}"/>
                </a:ext>
              </a:extLst>
            </p:cNvPr>
            <p:cNvGrpSpPr/>
            <p:nvPr/>
          </p:nvGrpSpPr>
          <p:grpSpPr>
            <a:xfrm>
              <a:off x="1606524" y="3670212"/>
              <a:ext cx="1162076" cy="1806698"/>
              <a:chOff x="7297687" y="-562916"/>
              <a:chExt cx="1260784" cy="1960161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0F5442F-4AE8-86F5-567F-87CBA9C5ADB7}"/>
                  </a:ext>
                </a:extLst>
              </p:cNvPr>
              <p:cNvSpPr/>
              <p:nvPr/>
            </p:nvSpPr>
            <p:spPr bwMode="auto">
              <a:xfrm>
                <a:off x="7297687" y="-562916"/>
                <a:ext cx="1260784" cy="1960161"/>
              </a:xfrm>
              <a:custGeom>
                <a:avLst/>
                <a:gdLst>
                  <a:gd name="connsiteX0" fmla="*/ 842815 w 1260784"/>
                  <a:gd name="connsiteY0" fmla="*/ 0 h 1960161"/>
                  <a:gd name="connsiteX1" fmla="*/ 1260784 w 1260784"/>
                  <a:gd name="connsiteY1" fmla="*/ 482836 h 1960161"/>
                  <a:gd name="connsiteX2" fmla="*/ 1005508 w 1260784"/>
                  <a:gd name="connsiteY2" fmla="*/ 927728 h 1960161"/>
                  <a:gd name="connsiteX3" fmla="*/ 936260 w 1260784"/>
                  <a:gd name="connsiteY3" fmla="*/ 952560 h 1960161"/>
                  <a:gd name="connsiteX4" fmla="*/ 941491 w 1260784"/>
                  <a:gd name="connsiteY4" fmla="*/ 987095 h 1960161"/>
                  <a:gd name="connsiteX5" fmla="*/ 1004483 w 1260784"/>
                  <a:gd name="connsiteY5" fmla="*/ 1029566 h 1960161"/>
                  <a:gd name="connsiteX6" fmla="*/ 1071447 w 1260784"/>
                  <a:gd name="connsiteY6" fmla="*/ 1191232 h 1960161"/>
                  <a:gd name="connsiteX7" fmla="*/ 1071446 w 1260784"/>
                  <a:gd name="connsiteY7" fmla="*/ 1726655 h 1960161"/>
                  <a:gd name="connsiteX8" fmla="*/ 842815 w 1260784"/>
                  <a:gd name="connsiteY8" fmla="*/ 1955286 h 1960161"/>
                  <a:gd name="connsiteX9" fmla="*/ 842816 w 1260784"/>
                  <a:gd name="connsiteY9" fmla="*/ 1955285 h 1960161"/>
                  <a:gd name="connsiteX10" fmla="*/ 778503 w 1260784"/>
                  <a:gd name="connsiteY10" fmla="*/ 1942301 h 1960161"/>
                  <a:gd name="connsiteX11" fmla="*/ 775804 w 1260784"/>
                  <a:gd name="connsiteY11" fmla="*/ 1949098 h 1960161"/>
                  <a:gd name="connsiteX12" fmla="*/ 402398 w 1260784"/>
                  <a:gd name="connsiteY12" fmla="*/ 1773592 h 1960161"/>
                  <a:gd name="connsiteX13" fmla="*/ 66371 w 1260784"/>
                  <a:gd name="connsiteY13" fmla="*/ 1960161 h 1960161"/>
                  <a:gd name="connsiteX14" fmla="*/ 0 w 1260784"/>
                  <a:gd name="connsiteY14" fmla="*/ 1859455 h 1960161"/>
                  <a:gd name="connsiteX15" fmla="*/ 394446 w 1260784"/>
                  <a:gd name="connsiteY15" fmla="*/ 1554212 h 1960161"/>
                  <a:gd name="connsiteX16" fmla="*/ 395229 w 1260784"/>
                  <a:gd name="connsiteY16" fmla="*/ 1555399 h 1960161"/>
                  <a:gd name="connsiteX17" fmla="*/ 614185 w 1260784"/>
                  <a:gd name="connsiteY17" fmla="*/ 1627115 h 1960161"/>
                  <a:gd name="connsiteX18" fmla="*/ 614185 w 1260784"/>
                  <a:gd name="connsiteY18" fmla="*/ 1191232 h 1960161"/>
                  <a:gd name="connsiteX19" fmla="*/ 681150 w 1260784"/>
                  <a:gd name="connsiteY19" fmla="*/ 1029566 h 1960161"/>
                  <a:gd name="connsiteX20" fmla="*/ 744141 w 1260784"/>
                  <a:gd name="connsiteY20" fmla="*/ 987096 h 1960161"/>
                  <a:gd name="connsiteX21" fmla="*/ 749372 w 1260784"/>
                  <a:gd name="connsiteY21" fmla="*/ 952561 h 1960161"/>
                  <a:gd name="connsiteX22" fmla="*/ 680123 w 1260784"/>
                  <a:gd name="connsiteY22" fmla="*/ 927728 h 1960161"/>
                  <a:gd name="connsiteX23" fmla="*/ 424846 w 1260784"/>
                  <a:gd name="connsiteY23" fmla="*/ 482836 h 1960161"/>
                  <a:gd name="connsiteX24" fmla="*/ 842815 w 1260784"/>
                  <a:gd name="connsiteY24" fmla="*/ 0 h 1960161"/>
                  <a:gd name="connsiteX0" fmla="*/ 842815 w 1260784"/>
                  <a:gd name="connsiteY0" fmla="*/ 0 h 1960161"/>
                  <a:gd name="connsiteX1" fmla="*/ 1260784 w 1260784"/>
                  <a:gd name="connsiteY1" fmla="*/ 482836 h 1960161"/>
                  <a:gd name="connsiteX2" fmla="*/ 1005508 w 1260784"/>
                  <a:gd name="connsiteY2" fmla="*/ 927728 h 1960161"/>
                  <a:gd name="connsiteX3" fmla="*/ 936260 w 1260784"/>
                  <a:gd name="connsiteY3" fmla="*/ 952560 h 1960161"/>
                  <a:gd name="connsiteX4" fmla="*/ 941491 w 1260784"/>
                  <a:gd name="connsiteY4" fmla="*/ 987095 h 1960161"/>
                  <a:gd name="connsiteX5" fmla="*/ 1004483 w 1260784"/>
                  <a:gd name="connsiteY5" fmla="*/ 1029566 h 1960161"/>
                  <a:gd name="connsiteX6" fmla="*/ 1071447 w 1260784"/>
                  <a:gd name="connsiteY6" fmla="*/ 1191232 h 1960161"/>
                  <a:gd name="connsiteX7" fmla="*/ 1071446 w 1260784"/>
                  <a:gd name="connsiteY7" fmla="*/ 1726655 h 1960161"/>
                  <a:gd name="connsiteX8" fmla="*/ 842815 w 1260784"/>
                  <a:gd name="connsiteY8" fmla="*/ 1955286 h 1960161"/>
                  <a:gd name="connsiteX9" fmla="*/ 842816 w 1260784"/>
                  <a:gd name="connsiteY9" fmla="*/ 1955285 h 1960161"/>
                  <a:gd name="connsiteX10" fmla="*/ 778503 w 1260784"/>
                  <a:gd name="connsiteY10" fmla="*/ 1942301 h 1960161"/>
                  <a:gd name="connsiteX11" fmla="*/ 402398 w 1260784"/>
                  <a:gd name="connsiteY11" fmla="*/ 1773592 h 1960161"/>
                  <a:gd name="connsiteX12" fmla="*/ 66371 w 1260784"/>
                  <a:gd name="connsiteY12" fmla="*/ 1960161 h 1960161"/>
                  <a:gd name="connsiteX13" fmla="*/ 0 w 1260784"/>
                  <a:gd name="connsiteY13" fmla="*/ 1859455 h 1960161"/>
                  <a:gd name="connsiteX14" fmla="*/ 394446 w 1260784"/>
                  <a:gd name="connsiteY14" fmla="*/ 1554212 h 1960161"/>
                  <a:gd name="connsiteX15" fmla="*/ 395229 w 1260784"/>
                  <a:gd name="connsiteY15" fmla="*/ 1555399 h 1960161"/>
                  <a:gd name="connsiteX16" fmla="*/ 614185 w 1260784"/>
                  <a:gd name="connsiteY16" fmla="*/ 1627115 h 1960161"/>
                  <a:gd name="connsiteX17" fmla="*/ 614185 w 1260784"/>
                  <a:gd name="connsiteY17" fmla="*/ 1191232 h 1960161"/>
                  <a:gd name="connsiteX18" fmla="*/ 681150 w 1260784"/>
                  <a:gd name="connsiteY18" fmla="*/ 1029566 h 1960161"/>
                  <a:gd name="connsiteX19" fmla="*/ 744141 w 1260784"/>
                  <a:gd name="connsiteY19" fmla="*/ 987096 h 1960161"/>
                  <a:gd name="connsiteX20" fmla="*/ 749372 w 1260784"/>
                  <a:gd name="connsiteY20" fmla="*/ 952561 h 1960161"/>
                  <a:gd name="connsiteX21" fmla="*/ 680123 w 1260784"/>
                  <a:gd name="connsiteY21" fmla="*/ 927728 h 1960161"/>
                  <a:gd name="connsiteX22" fmla="*/ 424846 w 1260784"/>
                  <a:gd name="connsiteY22" fmla="*/ 482836 h 1960161"/>
                  <a:gd name="connsiteX23" fmla="*/ 842815 w 1260784"/>
                  <a:gd name="connsiteY23" fmla="*/ 0 h 1960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60784" h="1960161">
                    <a:moveTo>
                      <a:pt x="842815" y="0"/>
                    </a:moveTo>
                    <a:cubicBezTo>
                      <a:pt x="1073653" y="0"/>
                      <a:pt x="1260784" y="216173"/>
                      <a:pt x="1260784" y="482836"/>
                    </a:cubicBezTo>
                    <a:cubicBezTo>
                      <a:pt x="1260784" y="682833"/>
                      <a:pt x="1155523" y="854430"/>
                      <a:pt x="1005508" y="927728"/>
                    </a:cubicBezTo>
                    <a:lnTo>
                      <a:pt x="936260" y="952560"/>
                    </a:lnTo>
                    <a:lnTo>
                      <a:pt x="941491" y="987095"/>
                    </a:lnTo>
                    <a:lnTo>
                      <a:pt x="1004483" y="1029566"/>
                    </a:lnTo>
                    <a:cubicBezTo>
                      <a:pt x="1045857" y="1070940"/>
                      <a:pt x="1071447" y="1128098"/>
                      <a:pt x="1071447" y="1191232"/>
                    </a:cubicBezTo>
                    <a:cubicBezTo>
                      <a:pt x="1071447" y="1369706"/>
                      <a:pt x="1071446" y="1548181"/>
                      <a:pt x="1071446" y="1726655"/>
                    </a:cubicBezTo>
                    <a:cubicBezTo>
                      <a:pt x="1071446" y="1852924"/>
                      <a:pt x="969084" y="1955286"/>
                      <a:pt x="842815" y="1955286"/>
                    </a:cubicBezTo>
                    <a:lnTo>
                      <a:pt x="842816" y="1955285"/>
                    </a:lnTo>
                    <a:lnTo>
                      <a:pt x="778503" y="1942301"/>
                    </a:lnTo>
                    <a:lnTo>
                      <a:pt x="402398" y="1773592"/>
                    </a:lnTo>
                    <a:lnTo>
                      <a:pt x="66371" y="1960161"/>
                    </a:lnTo>
                    <a:lnTo>
                      <a:pt x="0" y="1859455"/>
                    </a:lnTo>
                    <a:lnTo>
                      <a:pt x="394446" y="1554212"/>
                    </a:lnTo>
                    <a:lnTo>
                      <a:pt x="395229" y="1555399"/>
                    </a:lnTo>
                    <a:lnTo>
                      <a:pt x="614185" y="1627115"/>
                    </a:lnTo>
                    <a:lnTo>
                      <a:pt x="614185" y="1191232"/>
                    </a:lnTo>
                    <a:cubicBezTo>
                      <a:pt x="614185" y="1128098"/>
                      <a:pt x="639776" y="1070940"/>
                      <a:pt x="681150" y="1029566"/>
                    </a:cubicBezTo>
                    <a:lnTo>
                      <a:pt x="744141" y="987096"/>
                    </a:lnTo>
                    <a:lnTo>
                      <a:pt x="749372" y="952561"/>
                    </a:lnTo>
                    <a:lnTo>
                      <a:pt x="680123" y="927728"/>
                    </a:lnTo>
                    <a:cubicBezTo>
                      <a:pt x="530107" y="854430"/>
                      <a:pt x="424846" y="682833"/>
                      <a:pt x="424846" y="482836"/>
                    </a:cubicBezTo>
                    <a:cubicBezTo>
                      <a:pt x="424846" y="216173"/>
                      <a:pt x="611977" y="0"/>
                      <a:pt x="84281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A82CEF88-110B-06F1-2E74-98A1CEBE17FB}"/>
                  </a:ext>
                </a:extLst>
              </p:cNvPr>
              <p:cNvSpPr/>
              <p:nvPr/>
            </p:nvSpPr>
            <p:spPr bwMode="auto">
              <a:xfrm rot="16200000">
                <a:off x="7797654" y="-264908"/>
                <a:ext cx="239678" cy="234753"/>
              </a:xfrm>
              <a:custGeom>
                <a:avLst/>
                <a:gdLst>
                  <a:gd name="connsiteX0" fmla="*/ 150536 w 301072"/>
                  <a:gd name="connsiteY0" fmla="*/ 0 h 294885"/>
                  <a:gd name="connsiteX1" fmla="*/ 301072 w 301072"/>
                  <a:gd name="connsiteY1" fmla="*/ 259544 h 294885"/>
                  <a:gd name="connsiteX2" fmla="*/ 246989 w 301072"/>
                  <a:gd name="connsiteY2" fmla="*/ 294884 h 294885"/>
                  <a:gd name="connsiteX3" fmla="*/ 150536 w 301072"/>
                  <a:gd name="connsiteY3" fmla="*/ 128587 h 294885"/>
                  <a:gd name="connsiteX4" fmla="*/ 54083 w 301072"/>
                  <a:gd name="connsiteY4" fmla="*/ 294885 h 294885"/>
                  <a:gd name="connsiteX5" fmla="*/ 0 w 301072"/>
                  <a:gd name="connsiteY5" fmla="*/ 259545 h 294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72" h="294885">
                    <a:moveTo>
                      <a:pt x="150536" y="0"/>
                    </a:moveTo>
                    <a:lnTo>
                      <a:pt x="301072" y="259544"/>
                    </a:lnTo>
                    <a:lnTo>
                      <a:pt x="246989" y="294884"/>
                    </a:lnTo>
                    <a:lnTo>
                      <a:pt x="150536" y="128587"/>
                    </a:lnTo>
                    <a:lnTo>
                      <a:pt x="54083" y="294885"/>
                    </a:lnTo>
                    <a:lnTo>
                      <a:pt x="0" y="25954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星: 10 pt 27">
                <a:extLst>
                  <a:ext uri="{FF2B5EF4-FFF2-40B4-BE49-F238E27FC236}">
                    <a16:creationId xmlns:a16="http://schemas.microsoft.com/office/drawing/2014/main" id="{C24D33B9-DFA0-FC3A-53E1-F203D1A8CC0E}"/>
                  </a:ext>
                </a:extLst>
              </p:cNvPr>
              <p:cNvSpPr/>
              <p:nvPr/>
            </p:nvSpPr>
            <p:spPr bwMode="auto">
              <a:xfrm>
                <a:off x="7590711" y="427865"/>
                <a:ext cx="400984" cy="400984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946FCBA-6523-541B-BEC2-1AF554EB049B}"/>
                  </a:ext>
                </a:extLst>
              </p:cNvPr>
              <p:cNvSpPr/>
              <p:nvPr/>
            </p:nvSpPr>
            <p:spPr bwMode="auto">
              <a:xfrm rot="17100000">
                <a:off x="7707997" y="592627"/>
                <a:ext cx="450264" cy="425391"/>
              </a:xfrm>
              <a:custGeom>
                <a:avLst/>
                <a:gdLst>
                  <a:gd name="connsiteX0" fmla="*/ 19384 w 474715"/>
                  <a:gd name="connsiteY0" fmla="*/ 24364 h 444775"/>
                  <a:gd name="connsiteX1" fmla="*/ 19384 w 474715"/>
                  <a:gd name="connsiteY1" fmla="*/ 24365 h 444775"/>
                  <a:gd name="connsiteX2" fmla="*/ 19383 w 474715"/>
                  <a:gd name="connsiteY2" fmla="*/ 24365 h 444775"/>
                  <a:gd name="connsiteX3" fmla="*/ 467823 w 474715"/>
                  <a:gd name="connsiteY3" fmla="*/ 338782 h 444775"/>
                  <a:gd name="connsiteX4" fmla="*/ 455331 w 474715"/>
                  <a:gd name="connsiteY4" fmla="*/ 420325 h 444775"/>
                  <a:gd name="connsiteX5" fmla="*/ 455330 w 474715"/>
                  <a:gd name="connsiteY5" fmla="*/ 420324 h 444775"/>
                  <a:gd name="connsiteX6" fmla="*/ 349916 w 474715"/>
                  <a:gd name="connsiteY6" fmla="*/ 425391 h 444775"/>
                  <a:gd name="connsiteX7" fmla="*/ 24451 w 474715"/>
                  <a:gd name="connsiteY7" fmla="*/ 129778 h 444775"/>
                  <a:gd name="connsiteX8" fmla="*/ 23588 w 474715"/>
                  <a:gd name="connsiteY8" fmla="*/ 128605 h 444775"/>
                  <a:gd name="connsiteX9" fmla="*/ 22873 w 474715"/>
                  <a:gd name="connsiteY9" fmla="*/ 128123 h 444775"/>
                  <a:gd name="connsiteX10" fmla="*/ 18917 w 474715"/>
                  <a:gd name="connsiteY10" fmla="*/ 122255 h 444775"/>
                  <a:gd name="connsiteX11" fmla="*/ 6892 w 474715"/>
                  <a:gd name="connsiteY11" fmla="*/ 105907 h 444775"/>
                  <a:gd name="connsiteX12" fmla="*/ 4195 w 474715"/>
                  <a:gd name="connsiteY12" fmla="*/ 49809 h 444775"/>
                  <a:gd name="connsiteX13" fmla="*/ 19384 w 474715"/>
                  <a:gd name="connsiteY13" fmla="*/ 24365 h 444775"/>
                  <a:gd name="connsiteX14" fmla="*/ 43254 w 474715"/>
                  <a:gd name="connsiteY14" fmla="*/ 6806 h 444775"/>
                  <a:gd name="connsiteX15" fmla="*/ 71041 w 474715"/>
                  <a:gd name="connsiteY15" fmla="*/ 0 h 444775"/>
                  <a:gd name="connsiteX16" fmla="*/ 76080 w 474715"/>
                  <a:gd name="connsiteY16" fmla="*/ 731 h 444775"/>
                  <a:gd name="connsiteX17" fmla="*/ 303035 w 474715"/>
                  <a:gd name="connsiteY17" fmla="*/ 731 h 444775"/>
                  <a:gd name="connsiteX18" fmla="*/ 377660 w 474715"/>
                  <a:gd name="connsiteY18" fmla="*/ 75356 h 444775"/>
                  <a:gd name="connsiteX19" fmla="*/ 377659 w 474715"/>
                  <a:gd name="connsiteY19" fmla="*/ 75356 h 444775"/>
                  <a:gd name="connsiteX20" fmla="*/ 303034 w 474715"/>
                  <a:gd name="connsiteY20" fmla="*/ 149981 h 444775"/>
                  <a:gd name="connsiteX21" fmla="*/ 268678 w 474715"/>
                  <a:gd name="connsiteY21" fmla="*/ 149981 h 444775"/>
                  <a:gd name="connsiteX22" fmla="*/ 450264 w 474715"/>
                  <a:gd name="connsiteY22" fmla="*/ 314911 h 444775"/>
                  <a:gd name="connsiteX23" fmla="*/ 467823 w 474715"/>
                  <a:gd name="connsiteY23" fmla="*/ 338782 h 444775"/>
                  <a:gd name="connsiteX0" fmla="*/ 455330 w 546770"/>
                  <a:gd name="connsiteY0" fmla="*/ 420324 h 511764"/>
                  <a:gd name="connsiteX1" fmla="*/ 349916 w 546770"/>
                  <a:gd name="connsiteY1" fmla="*/ 425391 h 511764"/>
                  <a:gd name="connsiteX2" fmla="*/ 24451 w 546770"/>
                  <a:gd name="connsiteY2" fmla="*/ 129778 h 511764"/>
                  <a:gd name="connsiteX3" fmla="*/ 23588 w 546770"/>
                  <a:gd name="connsiteY3" fmla="*/ 128605 h 511764"/>
                  <a:gd name="connsiteX4" fmla="*/ 22873 w 546770"/>
                  <a:gd name="connsiteY4" fmla="*/ 128123 h 511764"/>
                  <a:gd name="connsiteX5" fmla="*/ 18917 w 546770"/>
                  <a:gd name="connsiteY5" fmla="*/ 122255 h 511764"/>
                  <a:gd name="connsiteX6" fmla="*/ 6892 w 546770"/>
                  <a:gd name="connsiteY6" fmla="*/ 105907 h 511764"/>
                  <a:gd name="connsiteX7" fmla="*/ 4195 w 546770"/>
                  <a:gd name="connsiteY7" fmla="*/ 49809 h 511764"/>
                  <a:gd name="connsiteX8" fmla="*/ 19384 w 546770"/>
                  <a:gd name="connsiteY8" fmla="*/ 24365 h 511764"/>
                  <a:gd name="connsiteX9" fmla="*/ 43254 w 546770"/>
                  <a:gd name="connsiteY9" fmla="*/ 6806 h 511764"/>
                  <a:gd name="connsiteX10" fmla="*/ 71041 w 546770"/>
                  <a:gd name="connsiteY10" fmla="*/ 0 h 511764"/>
                  <a:gd name="connsiteX11" fmla="*/ 76080 w 546770"/>
                  <a:gd name="connsiteY11" fmla="*/ 731 h 511764"/>
                  <a:gd name="connsiteX12" fmla="*/ 303035 w 546770"/>
                  <a:gd name="connsiteY12" fmla="*/ 731 h 511764"/>
                  <a:gd name="connsiteX13" fmla="*/ 377660 w 546770"/>
                  <a:gd name="connsiteY13" fmla="*/ 75356 h 511764"/>
                  <a:gd name="connsiteX14" fmla="*/ 377659 w 546770"/>
                  <a:gd name="connsiteY14" fmla="*/ 75356 h 511764"/>
                  <a:gd name="connsiteX15" fmla="*/ 303034 w 546770"/>
                  <a:gd name="connsiteY15" fmla="*/ 149981 h 511764"/>
                  <a:gd name="connsiteX16" fmla="*/ 268678 w 546770"/>
                  <a:gd name="connsiteY16" fmla="*/ 149981 h 511764"/>
                  <a:gd name="connsiteX17" fmla="*/ 450264 w 546770"/>
                  <a:gd name="connsiteY17" fmla="*/ 314911 h 511764"/>
                  <a:gd name="connsiteX18" fmla="*/ 467823 w 546770"/>
                  <a:gd name="connsiteY18" fmla="*/ 338782 h 511764"/>
                  <a:gd name="connsiteX19" fmla="*/ 19384 w 546770"/>
                  <a:gd name="connsiteY19" fmla="*/ 24365 h 511764"/>
                  <a:gd name="connsiteX20" fmla="*/ 19383 w 546770"/>
                  <a:gd name="connsiteY20" fmla="*/ 24365 h 511764"/>
                  <a:gd name="connsiteX21" fmla="*/ 19384 w 546770"/>
                  <a:gd name="connsiteY21" fmla="*/ 24364 h 511764"/>
                  <a:gd name="connsiteX22" fmla="*/ 467823 w 546770"/>
                  <a:gd name="connsiteY22" fmla="*/ 338782 h 511764"/>
                  <a:gd name="connsiteX23" fmla="*/ 455331 w 546770"/>
                  <a:gd name="connsiteY23" fmla="*/ 420325 h 511764"/>
                  <a:gd name="connsiteX24" fmla="*/ 546770 w 546770"/>
                  <a:gd name="connsiteY24" fmla="*/ 511764 h 511764"/>
                  <a:gd name="connsiteX0" fmla="*/ 455330 w 474715"/>
                  <a:gd name="connsiteY0" fmla="*/ 420324 h 444775"/>
                  <a:gd name="connsiteX1" fmla="*/ 349916 w 474715"/>
                  <a:gd name="connsiteY1" fmla="*/ 425391 h 444775"/>
                  <a:gd name="connsiteX2" fmla="*/ 24451 w 474715"/>
                  <a:gd name="connsiteY2" fmla="*/ 129778 h 444775"/>
                  <a:gd name="connsiteX3" fmla="*/ 23588 w 474715"/>
                  <a:gd name="connsiteY3" fmla="*/ 128605 h 444775"/>
                  <a:gd name="connsiteX4" fmla="*/ 22873 w 474715"/>
                  <a:gd name="connsiteY4" fmla="*/ 128123 h 444775"/>
                  <a:gd name="connsiteX5" fmla="*/ 18917 w 474715"/>
                  <a:gd name="connsiteY5" fmla="*/ 122255 h 444775"/>
                  <a:gd name="connsiteX6" fmla="*/ 6892 w 474715"/>
                  <a:gd name="connsiteY6" fmla="*/ 105907 h 444775"/>
                  <a:gd name="connsiteX7" fmla="*/ 4195 w 474715"/>
                  <a:gd name="connsiteY7" fmla="*/ 49809 h 444775"/>
                  <a:gd name="connsiteX8" fmla="*/ 19384 w 474715"/>
                  <a:gd name="connsiteY8" fmla="*/ 24365 h 444775"/>
                  <a:gd name="connsiteX9" fmla="*/ 43254 w 474715"/>
                  <a:gd name="connsiteY9" fmla="*/ 6806 h 444775"/>
                  <a:gd name="connsiteX10" fmla="*/ 71041 w 474715"/>
                  <a:gd name="connsiteY10" fmla="*/ 0 h 444775"/>
                  <a:gd name="connsiteX11" fmla="*/ 76080 w 474715"/>
                  <a:gd name="connsiteY11" fmla="*/ 731 h 444775"/>
                  <a:gd name="connsiteX12" fmla="*/ 303035 w 474715"/>
                  <a:gd name="connsiteY12" fmla="*/ 731 h 444775"/>
                  <a:gd name="connsiteX13" fmla="*/ 377660 w 474715"/>
                  <a:gd name="connsiteY13" fmla="*/ 75356 h 444775"/>
                  <a:gd name="connsiteX14" fmla="*/ 377659 w 474715"/>
                  <a:gd name="connsiteY14" fmla="*/ 75356 h 444775"/>
                  <a:gd name="connsiteX15" fmla="*/ 303034 w 474715"/>
                  <a:gd name="connsiteY15" fmla="*/ 149981 h 444775"/>
                  <a:gd name="connsiteX16" fmla="*/ 268678 w 474715"/>
                  <a:gd name="connsiteY16" fmla="*/ 149981 h 444775"/>
                  <a:gd name="connsiteX17" fmla="*/ 450264 w 474715"/>
                  <a:gd name="connsiteY17" fmla="*/ 314911 h 444775"/>
                  <a:gd name="connsiteX18" fmla="*/ 467823 w 474715"/>
                  <a:gd name="connsiteY18" fmla="*/ 338782 h 444775"/>
                  <a:gd name="connsiteX19" fmla="*/ 19384 w 474715"/>
                  <a:gd name="connsiteY19" fmla="*/ 24365 h 444775"/>
                  <a:gd name="connsiteX20" fmla="*/ 19383 w 474715"/>
                  <a:gd name="connsiteY20" fmla="*/ 24365 h 444775"/>
                  <a:gd name="connsiteX21" fmla="*/ 19384 w 474715"/>
                  <a:gd name="connsiteY21" fmla="*/ 24364 h 444775"/>
                  <a:gd name="connsiteX22" fmla="*/ 455330 w 474715"/>
                  <a:gd name="connsiteY22" fmla="*/ 420324 h 444775"/>
                  <a:gd name="connsiteX23" fmla="*/ 467823 w 474715"/>
                  <a:gd name="connsiteY23" fmla="*/ 338782 h 444775"/>
                  <a:gd name="connsiteX24" fmla="*/ 455331 w 474715"/>
                  <a:gd name="connsiteY24" fmla="*/ 420325 h 444775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21" fmla="*/ 19384 w 467823"/>
                  <a:gd name="connsiteY21" fmla="*/ 24364 h 444775"/>
                  <a:gd name="connsiteX22" fmla="*/ 455330 w 467823"/>
                  <a:gd name="connsiteY22" fmla="*/ 420324 h 444775"/>
                  <a:gd name="connsiteX0" fmla="*/ 455330 w 939853"/>
                  <a:gd name="connsiteY0" fmla="*/ 420324 h 901880"/>
                  <a:gd name="connsiteX1" fmla="*/ 349916 w 939853"/>
                  <a:gd name="connsiteY1" fmla="*/ 425391 h 901880"/>
                  <a:gd name="connsiteX2" fmla="*/ 24451 w 939853"/>
                  <a:gd name="connsiteY2" fmla="*/ 129778 h 901880"/>
                  <a:gd name="connsiteX3" fmla="*/ 23588 w 939853"/>
                  <a:gd name="connsiteY3" fmla="*/ 128605 h 901880"/>
                  <a:gd name="connsiteX4" fmla="*/ 22873 w 939853"/>
                  <a:gd name="connsiteY4" fmla="*/ 128123 h 901880"/>
                  <a:gd name="connsiteX5" fmla="*/ 18917 w 939853"/>
                  <a:gd name="connsiteY5" fmla="*/ 122255 h 901880"/>
                  <a:gd name="connsiteX6" fmla="*/ 6892 w 939853"/>
                  <a:gd name="connsiteY6" fmla="*/ 105907 h 901880"/>
                  <a:gd name="connsiteX7" fmla="*/ 4195 w 939853"/>
                  <a:gd name="connsiteY7" fmla="*/ 49809 h 901880"/>
                  <a:gd name="connsiteX8" fmla="*/ 19384 w 939853"/>
                  <a:gd name="connsiteY8" fmla="*/ 24365 h 901880"/>
                  <a:gd name="connsiteX9" fmla="*/ 43254 w 939853"/>
                  <a:gd name="connsiteY9" fmla="*/ 6806 h 901880"/>
                  <a:gd name="connsiteX10" fmla="*/ 71041 w 939853"/>
                  <a:gd name="connsiteY10" fmla="*/ 0 h 901880"/>
                  <a:gd name="connsiteX11" fmla="*/ 76080 w 939853"/>
                  <a:gd name="connsiteY11" fmla="*/ 731 h 901880"/>
                  <a:gd name="connsiteX12" fmla="*/ 303035 w 939853"/>
                  <a:gd name="connsiteY12" fmla="*/ 731 h 901880"/>
                  <a:gd name="connsiteX13" fmla="*/ 377660 w 939853"/>
                  <a:gd name="connsiteY13" fmla="*/ 75356 h 901880"/>
                  <a:gd name="connsiteX14" fmla="*/ 377659 w 939853"/>
                  <a:gd name="connsiteY14" fmla="*/ 75356 h 901880"/>
                  <a:gd name="connsiteX15" fmla="*/ 303034 w 939853"/>
                  <a:gd name="connsiteY15" fmla="*/ 149981 h 901880"/>
                  <a:gd name="connsiteX16" fmla="*/ 268678 w 939853"/>
                  <a:gd name="connsiteY16" fmla="*/ 149981 h 901880"/>
                  <a:gd name="connsiteX17" fmla="*/ 450264 w 939853"/>
                  <a:gd name="connsiteY17" fmla="*/ 314911 h 901880"/>
                  <a:gd name="connsiteX18" fmla="*/ 467823 w 939853"/>
                  <a:gd name="connsiteY18" fmla="*/ 338782 h 901880"/>
                  <a:gd name="connsiteX19" fmla="*/ 19384 w 939853"/>
                  <a:gd name="connsiteY19" fmla="*/ 24365 h 901880"/>
                  <a:gd name="connsiteX20" fmla="*/ 19383 w 939853"/>
                  <a:gd name="connsiteY20" fmla="*/ 24365 h 901880"/>
                  <a:gd name="connsiteX21" fmla="*/ 939853 w 939853"/>
                  <a:gd name="connsiteY21" fmla="*/ 901880 h 901880"/>
                  <a:gd name="connsiteX22" fmla="*/ 455330 w 939853"/>
                  <a:gd name="connsiteY22" fmla="*/ 420324 h 901880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21" fmla="*/ 455330 w 467823"/>
                  <a:gd name="connsiteY21" fmla="*/ 420324 h 444775"/>
                  <a:gd name="connsiteX0" fmla="*/ 455330 w 546770"/>
                  <a:gd name="connsiteY0" fmla="*/ 420324 h 511764"/>
                  <a:gd name="connsiteX1" fmla="*/ 349916 w 546770"/>
                  <a:gd name="connsiteY1" fmla="*/ 425391 h 511764"/>
                  <a:gd name="connsiteX2" fmla="*/ 24451 w 546770"/>
                  <a:gd name="connsiteY2" fmla="*/ 129778 h 511764"/>
                  <a:gd name="connsiteX3" fmla="*/ 23588 w 546770"/>
                  <a:gd name="connsiteY3" fmla="*/ 128605 h 511764"/>
                  <a:gd name="connsiteX4" fmla="*/ 22873 w 546770"/>
                  <a:gd name="connsiteY4" fmla="*/ 128123 h 511764"/>
                  <a:gd name="connsiteX5" fmla="*/ 18917 w 546770"/>
                  <a:gd name="connsiteY5" fmla="*/ 122255 h 511764"/>
                  <a:gd name="connsiteX6" fmla="*/ 6892 w 546770"/>
                  <a:gd name="connsiteY6" fmla="*/ 105907 h 511764"/>
                  <a:gd name="connsiteX7" fmla="*/ 4195 w 546770"/>
                  <a:gd name="connsiteY7" fmla="*/ 49809 h 511764"/>
                  <a:gd name="connsiteX8" fmla="*/ 19384 w 546770"/>
                  <a:gd name="connsiteY8" fmla="*/ 24365 h 511764"/>
                  <a:gd name="connsiteX9" fmla="*/ 43254 w 546770"/>
                  <a:gd name="connsiteY9" fmla="*/ 6806 h 511764"/>
                  <a:gd name="connsiteX10" fmla="*/ 71041 w 546770"/>
                  <a:gd name="connsiteY10" fmla="*/ 0 h 511764"/>
                  <a:gd name="connsiteX11" fmla="*/ 76080 w 546770"/>
                  <a:gd name="connsiteY11" fmla="*/ 731 h 511764"/>
                  <a:gd name="connsiteX12" fmla="*/ 303035 w 546770"/>
                  <a:gd name="connsiteY12" fmla="*/ 731 h 511764"/>
                  <a:gd name="connsiteX13" fmla="*/ 377660 w 546770"/>
                  <a:gd name="connsiteY13" fmla="*/ 75356 h 511764"/>
                  <a:gd name="connsiteX14" fmla="*/ 377659 w 546770"/>
                  <a:gd name="connsiteY14" fmla="*/ 75356 h 511764"/>
                  <a:gd name="connsiteX15" fmla="*/ 303034 w 546770"/>
                  <a:gd name="connsiteY15" fmla="*/ 149981 h 511764"/>
                  <a:gd name="connsiteX16" fmla="*/ 268678 w 546770"/>
                  <a:gd name="connsiteY16" fmla="*/ 149981 h 511764"/>
                  <a:gd name="connsiteX17" fmla="*/ 450264 w 546770"/>
                  <a:gd name="connsiteY17" fmla="*/ 314911 h 511764"/>
                  <a:gd name="connsiteX18" fmla="*/ 467823 w 546770"/>
                  <a:gd name="connsiteY18" fmla="*/ 338782 h 511764"/>
                  <a:gd name="connsiteX19" fmla="*/ 19384 w 546770"/>
                  <a:gd name="connsiteY19" fmla="*/ 24365 h 511764"/>
                  <a:gd name="connsiteX20" fmla="*/ 19383 w 546770"/>
                  <a:gd name="connsiteY20" fmla="*/ 24365 h 511764"/>
                  <a:gd name="connsiteX21" fmla="*/ 546770 w 546770"/>
                  <a:gd name="connsiteY21" fmla="*/ 511764 h 511764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0" fmla="*/ 349916 w 467823"/>
                  <a:gd name="connsiteY0" fmla="*/ 425391 h 425391"/>
                  <a:gd name="connsiteX1" fmla="*/ 24451 w 467823"/>
                  <a:gd name="connsiteY1" fmla="*/ 129778 h 425391"/>
                  <a:gd name="connsiteX2" fmla="*/ 23588 w 467823"/>
                  <a:gd name="connsiteY2" fmla="*/ 128605 h 425391"/>
                  <a:gd name="connsiteX3" fmla="*/ 22873 w 467823"/>
                  <a:gd name="connsiteY3" fmla="*/ 128123 h 425391"/>
                  <a:gd name="connsiteX4" fmla="*/ 18917 w 467823"/>
                  <a:gd name="connsiteY4" fmla="*/ 122255 h 425391"/>
                  <a:gd name="connsiteX5" fmla="*/ 6892 w 467823"/>
                  <a:gd name="connsiteY5" fmla="*/ 105907 h 425391"/>
                  <a:gd name="connsiteX6" fmla="*/ 4195 w 467823"/>
                  <a:gd name="connsiteY6" fmla="*/ 49809 h 425391"/>
                  <a:gd name="connsiteX7" fmla="*/ 19384 w 467823"/>
                  <a:gd name="connsiteY7" fmla="*/ 24365 h 425391"/>
                  <a:gd name="connsiteX8" fmla="*/ 43254 w 467823"/>
                  <a:gd name="connsiteY8" fmla="*/ 6806 h 425391"/>
                  <a:gd name="connsiteX9" fmla="*/ 71041 w 467823"/>
                  <a:gd name="connsiteY9" fmla="*/ 0 h 425391"/>
                  <a:gd name="connsiteX10" fmla="*/ 76080 w 467823"/>
                  <a:gd name="connsiteY10" fmla="*/ 731 h 425391"/>
                  <a:gd name="connsiteX11" fmla="*/ 303035 w 467823"/>
                  <a:gd name="connsiteY11" fmla="*/ 731 h 425391"/>
                  <a:gd name="connsiteX12" fmla="*/ 377660 w 467823"/>
                  <a:gd name="connsiteY12" fmla="*/ 75356 h 425391"/>
                  <a:gd name="connsiteX13" fmla="*/ 377659 w 467823"/>
                  <a:gd name="connsiteY13" fmla="*/ 75356 h 425391"/>
                  <a:gd name="connsiteX14" fmla="*/ 303034 w 467823"/>
                  <a:gd name="connsiteY14" fmla="*/ 149981 h 425391"/>
                  <a:gd name="connsiteX15" fmla="*/ 268678 w 467823"/>
                  <a:gd name="connsiteY15" fmla="*/ 149981 h 425391"/>
                  <a:gd name="connsiteX16" fmla="*/ 450264 w 467823"/>
                  <a:gd name="connsiteY16" fmla="*/ 314911 h 425391"/>
                  <a:gd name="connsiteX17" fmla="*/ 467823 w 467823"/>
                  <a:gd name="connsiteY17" fmla="*/ 338782 h 425391"/>
                  <a:gd name="connsiteX18" fmla="*/ 19384 w 467823"/>
                  <a:gd name="connsiteY18" fmla="*/ 24365 h 425391"/>
                  <a:gd name="connsiteX19" fmla="*/ 19383 w 467823"/>
                  <a:gd name="connsiteY19" fmla="*/ 24365 h 425391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19384 w 467823"/>
                  <a:gd name="connsiteY18" fmla="*/ 24365 h 470518"/>
                  <a:gd name="connsiteX19" fmla="*/ 452016 w 467823"/>
                  <a:gd name="connsiteY19" fmla="*/ 470518 h 470518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168871 w 467823"/>
                  <a:gd name="connsiteY18" fmla="*/ 223439 h 470518"/>
                  <a:gd name="connsiteX19" fmla="*/ 452016 w 467823"/>
                  <a:gd name="connsiteY19" fmla="*/ 470518 h 470518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452016 w 467823"/>
                  <a:gd name="connsiteY18" fmla="*/ 470518 h 470518"/>
                  <a:gd name="connsiteX0" fmla="*/ 349916 w 467823"/>
                  <a:gd name="connsiteY0" fmla="*/ 425391 h 425391"/>
                  <a:gd name="connsiteX1" fmla="*/ 24451 w 467823"/>
                  <a:gd name="connsiteY1" fmla="*/ 129778 h 425391"/>
                  <a:gd name="connsiteX2" fmla="*/ 23588 w 467823"/>
                  <a:gd name="connsiteY2" fmla="*/ 128605 h 425391"/>
                  <a:gd name="connsiteX3" fmla="*/ 22873 w 467823"/>
                  <a:gd name="connsiteY3" fmla="*/ 128123 h 425391"/>
                  <a:gd name="connsiteX4" fmla="*/ 18917 w 467823"/>
                  <a:gd name="connsiteY4" fmla="*/ 122255 h 425391"/>
                  <a:gd name="connsiteX5" fmla="*/ 6892 w 467823"/>
                  <a:gd name="connsiteY5" fmla="*/ 105907 h 425391"/>
                  <a:gd name="connsiteX6" fmla="*/ 4195 w 467823"/>
                  <a:gd name="connsiteY6" fmla="*/ 49809 h 425391"/>
                  <a:gd name="connsiteX7" fmla="*/ 19384 w 467823"/>
                  <a:gd name="connsiteY7" fmla="*/ 24365 h 425391"/>
                  <a:gd name="connsiteX8" fmla="*/ 43254 w 467823"/>
                  <a:gd name="connsiteY8" fmla="*/ 6806 h 425391"/>
                  <a:gd name="connsiteX9" fmla="*/ 71041 w 467823"/>
                  <a:gd name="connsiteY9" fmla="*/ 0 h 425391"/>
                  <a:gd name="connsiteX10" fmla="*/ 76080 w 467823"/>
                  <a:gd name="connsiteY10" fmla="*/ 731 h 425391"/>
                  <a:gd name="connsiteX11" fmla="*/ 303035 w 467823"/>
                  <a:gd name="connsiteY11" fmla="*/ 731 h 425391"/>
                  <a:gd name="connsiteX12" fmla="*/ 377660 w 467823"/>
                  <a:gd name="connsiteY12" fmla="*/ 75356 h 425391"/>
                  <a:gd name="connsiteX13" fmla="*/ 377659 w 467823"/>
                  <a:gd name="connsiteY13" fmla="*/ 75356 h 425391"/>
                  <a:gd name="connsiteX14" fmla="*/ 303034 w 467823"/>
                  <a:gd name="connsiteY14" fmla="*/ 149981 h 425391"/>
                  <a:gd name="connsiteX15" fmla="*/ 268678 w 467823"/>
                  <a:gd name="connsiteY15" fmla="*/ 149981 h 425391"/>
                  <a:gd name="connsiteX16" fmla="*/ 450264 w 467823"/>
                  <a:gd name="connsiteY16" fmla="*/ 314911 h 425391"/>
                  <a:gd name="connsiteX17" fmla="*/ 467823 w 467823"/>
                  <a:gd name="connsiteY17" fmla="*/ 338782 h 425391"/>
                  <a:gd name="connsiteX0" fmla="*/ 349916 w 450264"/>
                  <a:gd name="connsiteY0" fmla="*/ 425391 h 425391"/>
                  <a:gd name="connsiteX1" fmla="*/ 24451 w 450264"/>
                  <a:gd name="connsiteY1" fmla="*/ 129778 h 425391"/>
                  <a:gd name="connsiteX2" fmla="*/ 23588 w 450264"/>
                  <a:gd name="connsiteY2" fmla="*/ 128605 h 425391"/>
                  <a:gd name="connsiteX3" fmla="*/ 22873 w 450264"/>
                  <a:gd name="connsiteY3" fmla="*/ 128123 h 425391"/>
                  <a:gd name="connsiteX4" fmla="*/ 18917 w 450264"/>
                  <a:gd name="connsiteY4" fmla="*/ 122255 h 425391"/>
                  <a:gd name="connsiteX5" fmla="*/ 6892 w 450264"/>
                  <a:gd name="connsiteY5" fmla="*/ 105907 h 425391"/>
                  <a:gd name="connsiteX6" fmla="*/ 4195 w 450264"/>
                  <a:gd name="connsiteY6" fmla="*/ 49809 h 425391"/>
                  <a:gd name="connsiteX7" fmla="*/ 19384 w 450264"/>
                  <a:gd name="connsiteY7" fmla="*/ 24365 h 425391"/>
                  <a:gd name="connsiteX8" fmla="*/ 43254 w 450264"/>
                  <a:gd name="connsiteY8" fmla="*/ 6806 h 425391"/>
                  <a:gd name="connsiteX9" fmla="*/ 71041 w 450264"/>
                  <a:gd name="connsiteY9" fmla="*/ 0 h 425391"/>
                  <a:gd name="connsiteX10" fmla="*/ 76080 w 450264"/>
                  <a:gd name="connsiteY10" fmla="*/ 731 h 425391"/>
                  <a:gd name="connsiteX11" fmla="*/ 303035 w 450264"/>
                  <a:gd name="connsiteY11" fmla="*/ 731 h 425391"/>
                  <a:gd name="connsiteX12" fmla="*/ 377660 w 450264"/>
                  <a:gd name="connsiteY12" fmla="*/ 75356 h 425391"/>
                  <a:gd name="connsiteX13" fmla="*/ 377659 w 450264"/>
                  <a:gd name="connsiteY13" fmla="*/ 75356 h 425391"/>
                  <a:gd name="connsiteX14" fmla="*/ 303034 w 450264"/>
                  <a:gd name="connsiteY14" fmla="*/ 149981 h 425391"/>
                  <a:gd name="connsiteX15" fmla="*/ 268678 w 450264"/>
                  <a:gd name="connsiteY15" fmla="*/ 149981 h 425391"/>
                  <a:gd name="connsiteX16" fmla="*/ 450264 w 450264"/>
                  <a:gd name="connsiteY16" fmla="*/ 314911 h 425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0264" h="425391">
                    <a:moveTo>
                      <a:pt x="349916" y="425391"/>
                    </a:moveTo>
                    <a:lnTo>
                      <a:pt x="24451" y="129778"/>
                    </a:lnTo>
                    <a:lnTo>
                      <a:pt x="23588" y="128605"/>
                    </a:lnTo>
                    <a:lnTo>
                      <a:pt x="22873" y="128123"/>
                    </a:lnTo>
                    <a:lnTo>
                      <a:pt x="18917" y="122255"/>
                    </a:lnTo>
                    <a:lnTo>
                      <a:pt x="6892" y="105907"/>
                    </a:lnTo>
                    <a:cubicBezTo>
                      <a:pt x="-1248" y="88311"/>
                      <a:pt x="-2219" y="68105"/>
                      <a:pt x="4195" y="49809"/>
                    </a:cubicBezTo>
                    <a:lnTo>
                      <a:pt x="19384" y="24365"/>
                    </a:lnTo>
                    <a:lnTo>
                      <a:pt x="43254" y="6806"/>
                    </a:lnTo>
                    <a:cubicBezTo>
                      <a:pt x="52052" y="2736"/>
                      <a:pt x="61503" y="458"/>
                      <a:pt x="71041" y="0"/>
                    </a:cubicBezTo>
                    <a:lnTo>
                      <a:pt x="76080" y="731"/>
                    </a:lnTo>
                    <a:lnTo>
                      <a:pt x="303035" y="731"/>
                    </a:lnTo>
                    <a:cubicBezTo>
                      <a:pt x="344249" y="731"/>
                      <a:pt x="377660" y="34142"/>
                      <a:pt x="377660" y="75356"/>
                    </a:cubicBezTo>
                    <a:lnTo>
                      <a:pt x="377659" y="75356"/>
                    </a:lnTo>
                    <a:cubicBezTo>
                      <a:pt x="377659" y="116570"/>
                      <a:pt x="344248" y="149981"/>
                      <a:pt x="303034" y="149981"/>
                    </a:cubicBezTo>
                    <a:lnTo>
                      <a:pt x="268678" y="149981"/>
                    </a:lnTo>
                    <a:lnTo>
                      <a:pt x="450264" y="314911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141F15F6-E8F9-CCC9-34B7-111C189633F0}"/>
              </a:ext>
            </a:extLst>
          </p:cNvPr>
          <p:cNvGrpSpPr/>
          <p:nvPr/>
        </p:nvGrpSpPr>
        <p:grpSpPr>
          <a:xfrm>
            <a:off x="3259967" y="448408"/>
            <a:ext cx="6240215" cy="5787880"/>
            <a:chOff x="1136469" y="1010277"/>
            <a:chExt cx="7832456" cy="4900713"/>
          </a:xfrm>
        </p:grpSpPr>
        <p:sp>
          <p:nvSpPr>
            <p:cNvPr id="267" name="テキスト ボックス 266">
              <a:extLst>
                <a:ext uri="{FF2B5EF4-FFF2-40B4-BE49-F238E27FC236}">
                  <a16:creationId xmlns:a16="http://schemas.microsoft.com/office/drawing/2014/main" id="{26EEF24E-2AA5-2F64-61A4-3BE13A344DD7}"/>
                </a:ext>
              </a:extLst>
            </p:cNvPr>
            <p:cNvSpPr txBox="1"/>
            <p:nvPr/>
          </p:nvSpPr>
          <p:spPr>
            <a:xfrm>
              <a:off x="1136469" y="4682644"/>
              <a:ext cx="7633064" cy="12283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ご注意ください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268" name="テキスト ボックス 267">
              <a:extLst>
                <a:ext uri="{FF2B5EF4-FFF2-40B4-BE49-F238E27FC236}">
                  <a16:creationId xmlns:a16="http://schemas.microsoft.com/office/drawing/2014/main" id="{A12A9AAB-F530-DCA4-535A-FCE27A04A7D0}"/>
                </a:ext>
              </a:extLst>
            </p:cNvPr>
            <p:cNvSpPr txBox="1"/>
            <p:nvPr/>
          </p:nvSpPr>
          <p:spPr>
            <a:xfrm>
              <a:off x="1136469" y="2843935"/>
              <a:ext cx="6471826" cy="14401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「　　　　　」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69" name="テキスト ボックス 268">
              <a:extLst>
                <a:ext uri="{FF2B5EF4-FFF2-40B4-BE49-F238E27FC236}">
                  <a16:creationId xmlns:a16="http://schemas.microsoft.com/office/drawing/2014/main" id="{4043735D-68F5-B484-06CE-75DC07CF347E}"/>
                </a:ext>
              </a:extLst>
            </p:cNvPr>
            <p:cNvSpPr txBox="1"/>
            <p:nvPr/>
          </p:nvSpPr>
          <p:spPr>
            <a:xfrm>
              <a:off x="8077719" y="3364937"/>
              <a:ext cx="891206" cy="9191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に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270" name="テキスト ボックス 269">
              <a:extLst>
                <a:ext uri="{FF2B5EF4-FFF2-40B4-BE49-F238E27FC236}">
                  <a16:creationId xmlns:a16="http://schemas.microsoft.com/office/drawing/2014/main" id="{79038215-010F-650E-915D-C72C539C0B33}"/>
                </a:ext>
              </a:extLst>
            </p:cNvPr>
            <p:cNvSpPr txBox="1"/>
            <p:nvPr/>
          </p:nvSpPr>
          <p:spPr>
            <a:xfrm>
              <a:off x="1136469" y="1042431"/>
              <a:ext cx="6471826" cy="14401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「　　　　　」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71" name="テキスト ボックス 270">
              <a:extLst>
                <a:ext uri="{FF2B5EF4-FFF2-40B4-BE49-F238E27FC236}">
                  <a16:creationId xmlns:a16="http://schemas.microsoft.com/office/drawing/2014/main" id="{2D5161E9-5CDF-A03F-4805-810EED465672}"/>
                </a:ext>
              </a:extLst>
            </p:cNvPr>
            <p:cNvSpPr txBox="1"/>
            <p:nvPr/>
          </p:nvSpPr>
          <p:spPr>
            <a:xfrm>
              <a:off x="1798054" y="2811781"/>
              <a:ext cx="5148656" cy="14401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ヒートショック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72" name="テキスト ボックス 271">
              <a:extLst>
                <a:ext uri="{FF2B5EF4-FFF2-40B4-BE49-F238E27FC236}">
                  <a16:creationId xmlns:a16="http://schemas.microsoft.com/office/drawing/2014/main" id="{0C8E682D-4DBD-BB17-728B-C2EA5E204BCD}"/>
                </a:ext>
              </a:extLst>
            </p:cNvPr>
            <p:cNvSpPr txBox="1"/>
            <p:nvPr/>
          </p:nvSpPr>
          <p:spPr>
            <a:xfrm>
              <a:off x="1798054" y="1010277"/>
              <a:ext cx="5148656" cy="14401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のぼせ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6629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フリーフォーム: 図形 151">
            <a:extLst>
              <a:ext uri="{FF2B5EF4-FFF2-40B4-BE49-F238E27FC236}">
                <a16:creationId xmlns:a16="http://schemas.microsoft.com/office/drawing/2014/main" id="{64991104-280A-6E85-BECC-05C8BA3A2590}"/>
              </a:ext>
            </a:extLst>
          </p:cNvPr>
          <p:cNvSpPr/>
          <p:nvPr/>
        </p:nvSpPr>
        <p:spPr>
          <a:xfrm>
            <a:off x="172494" y="248118"/>
            <a:ext cx="9561012" cy="4952352"/>
          </a:xfrm>
          <a:custGeom>
            <a:avLst/>
            <a:gdLst>
              <a:gd name="connsiteX0" fmla="*/ 241218 w 9561012"/>
              <a:gd name="connsiteY0" fmla="*/ 0 h 4952352"/>
              <a:gd name="connsiteX1" fmla="*/ 9319794 w 9561012"/>
              <a:gd name="connsiteY1" fmla="*/ 0 h 4952352"/>
              <a:gd name="connsiteX2" fmla="*/ 9561012 w 9561012"/>
              <a:gd name="connsiteY2" fmla="*/ 241218 h 4952352"/>
              <a:gd name="connsiteX3" fmla="*/ 9561012 w 9561012"/>
              <a:gd name="connsiteY3" fmla="*/ 4058562 h 4952352"/>
              <a:gd name="connsiteX4" fmla="*/ 9319794 w 9561012"/>
              <a:gd name="connsiteY4" fmla="*/ 4299780 h 4952352"/>
              <a:gd name="connsiteX5" fmla="*/ 6647146 w 9561012"/>
              <a:gd name="connsiteY5" fmla="*/ 4299780 h 4952352"/>
              <a:gd name="connsiteX6" fmla="*/ 6668229 w 9561012"/>
              <a:gd name="connsiteY6" fmla="*/ 4486456 h 4952352"/>
              <a:gd name="connsiteX7" fmla="*/ 6960178 w 9561012"/>
              <a:gd name="connsiteY7" fmla="*/ 4952352 h 4952352"/>
              <a:gd name="connsiteX8" fmla="*/ 6320863 w 9561012"/>
              <a:gd name="connsiteY8" fmla="*/ 4431295 h 4952352"/>
              <a:gd name="connsiteX9" fmla="*/ 6307605 w 9561012"/>
              <a:gd name="connsiteY9" fmla="*/ 4299780 h 4952352"/>
              <a:gd name="connsiteX10" fmla="*/ 241218 w 9561012"/>
              <a:gd name="connsiteY10" fmla="*/ 4299780 h 4952352"/>
              <a:gd name="connsiteX11" fmla="*/ 0 w 9561012"/>
              <a:gd name="connsiteY11" fmla="*/ 4058562 h 4952352"/>
              <a:gd name="connsiteX12" fmla="*/ 0 w 9561012"/>
              <a:gd name="connsiteY12" fmla="*/ 241218 h 4952352"/>
              <a:gd name="connsiteX13" fmla="*/ 241218 w 9561012"/>
              <a:gd name="connsiteY13" fmla="*/ 0 h 495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61012" h="4952352">
                <a:moveTo>
                  <a:pt x="241218" y="0"/>
                </a:moveTo>
                <a:lnTo>
                  <a:pt x="9319794" y="0"/>
                </a:lnTo>
                <a:cubicBezTo>
                  <a:pt x="9453015" y="0"/>
                  <a:pt x="9561012" y="107997"/>
                  <a:pt x="9561012" y="241218"/>
                </a:cubicBezTo>
                <a:lnTo>
                  <a:pt x="9561012" y="4058562"/>
                </a:lnTo>
                <a:cubicBezTo>
                  <a:pt x="9561012" y="4191783"/>
                  <a:pt x="9453015" y="4299780"/>
                  <a:pt x="9319794" y="4299780"/>
                </a:cubicBezTo>
                <a:lnTo>
                  <a:pt x="6647146" y="4299780"/>
                </a:lnTo>
                <a:lnTo>
                  <a:pt x="6668229" y="4486456"/>
                </a:lnTo>
                <a:cubicBezTo>
                  <a:pt x="6709888" y="4668453"/>
                  <a:pt x="6811759" y="4833246"/>
                  <a:pt x="6960178" y="4952352"/>
                </a:cubicBezTo>
                <a:cubicBezTo>
                  <a:pt x="6644823" y="4952352"/>
                  <a:pt x="6381713" y="4728662"/>
                  <a:pt x="6320863" y="4431295"/>
                </a:cubicBezTo>
                <a:lnTo>
                  <a:pt x="6307605" y="4299780"/>
                </a:lnTo>
                <a:lnTo>
                  <a:pt x="241218" y="4299780"/>
                </a:lnTo>
                <a:cubicBezTo>
                  <a:pt x="107997" y="4299780"/>
                  <a:pt x="0" y="4191783"/>
                  <a:pt x="0" y="4058562"/>
                </a:cubicBezTo>
                <a:lnTo>
                  <a:pt x="0" y="241218"/>
                </a:lnTo>
                <a:cubicBezTo>
                  <a:pt x="0" y="107997"/>
                  <a:pt x="107997" y="0"/>
                  <a:pt x="241218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5DE1624-3B0E-1F89-AB37-C2337CE8DE7E}"/>
              </a:ext>
            </a:extLst>
          </p:cNvPr>
          <p:cNvSpPr txBox="1"/>
          <p:nvPr/>
        </p:nvSpPr>
        <p:spPr>
          <a:xfrm>
            <a:off x="630115" y="473717"/>
            <a:ext cx="8645770" cy="36440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『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のぼせ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』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『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ヒートショック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』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にご注意ください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81C91E8-B331-BBF6-932B-421971F30705}"/>
              </a:ext>
            </a:extLst>
          </p:cNvPr>
          <p:cNvSpPr txBox="1"/>
          <p:nvPr/>
        </p:nvSpPr>
        <p:spPr>
          <a:xfrm>
            <a:off x="248303" y="4849604"/>
            <a:ext cx="6340864" cy="18158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2800" dirty="0">
                <a:ln w="28575">
                  <a:noFill/>
                </a:ln>
              </a:rPr>
              <a:t>寒くなり、のぼせやヒートショックになるお客様が多くなっています。入浴時には体調に十分注意してお入りください。</a:t>
            </a:r>
            <a:endParaRPr lang="en-US" altLang="ja-JP" sz="2800" dirty="0">
              <a:ln w="28575">
                <a:noFill/>
              </a:ln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275F7ED-7348-19CD-5021-8BB0D5942346}"/>
              </a:ext>
            </a:extLst>
          </p:cNvPr>
          <p:cNvGrpSpPr/>
          <p:nvPr/>
        </p:nvGrpSpPr>
        <p:grpSpPr>
          <a:xfrm>
            <a:off x="7608295" y="4278186"/>
            <a:ext cx="1871706" cy="2331515"/>
            <a:chOff x="720649" y="3360821"/>
            <a:chExt cx="2051726" cy="2555759"/>
          </a:xfrm>
        </p:grpSpPr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90CD9BFD-BD4B-DDBA-1D54-09D9F05DFE1F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366A55F-7BEF-314D-47A5-3B3178C77238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D050EC6C-41D7-F28B-F836-6E254BA3A258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29" name="直線コネクタ 128">
                <a:extLst>
                  <a:ext uri="{FF2B5EF4-FFF2-40B4-BE49-F238E27FC236}">
                    <a16:creationId xmlns:a16="http://schemas.microsoft.com/office/drawing/2014/main" id="{97B23101-A75C-77D2-DA6C-F7F75B2CD802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EACCBA8-D8D2-D6D0-6FD9-57942CDBEB77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7F122CE-C1CF-8377-9FE1-7ADBD5DBD7E9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C86A379D-83D1-F679-0368-32D56E8557F1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2BF5F072-D41A-F43F-BADC-10E324B98342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935F0451-8B4F-C935-A066-9094D377F86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DEC09923-552A-3DB3-AFA3-46CE04E2BDF7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EDC9F9AD-6B76-EB2A-FB92-B71B0D57A65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5794E9AF-AC34-E681-9EC8-792CAB990339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93E5EE98-7A37-8F2A-70AC-FF708146F34C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471035AE-659E-D67C-ADCE-4B642F826FEC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0A6EE5C9-FB30-AF7D-4BBE-5BA5E8C611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B418179B-C091-6DEF-575E-9145F3DAFD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二等辺三角形 46">
                    <a:extLst>
                      <a:ext uri="{FF2B5EF4-FFF2-40B4-BE49-F238E27FC236}">
                        <a16:creationId xmlns:a16="http://schemas.microsoft.com/office/drawing/2014/main" id="{ACCD9C93-8220-A9AC-B0EB-720A732192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C7F71816-E42D-5674-B57C-07110E79E111}"/>
                    </a:ext>
                  </a:extLst>
                </p:cNvPr>
                <p:cNvSpPr/>
                <p:nvPr/>
              </p:nvSpPr>
              <p:spPr bwMode="auto">
                <a:xfrm>
                  <a:off x="5134044" y="1999719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AEF7B156-4745-0748-980B-F0C4CDE441D4}"/>
                    </a:ext>
                  </a:extLst>
                </p:cNvPr>
                <p:cNvSpPr/>
                <p:nvPr/>
              </p:nvSpPr>
              <p:spPr bwMode="auto">
                <a:xfrm flipH="1">
                  <a:off x="5844527" y="1999718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6D8838F9-EBD9-15C4-2A43-B77ACCB1B4F3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14C11EF3-5EDB-5792-619B-C944E23BB9FE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77C84603-228B-34D3-1973-BA528B9610CB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0EE3601E-EBDD-8B81-FFBC-E7C5ADD96561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4AA5E735-8E9D-C5CB-F1AA-9300DB930C0E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角丸四角形 105">
                  <a:extLst>
                    <a:ext uri="{FF2B5EF4-FFF2-40B4-BE49-F238E27FC236}">
                      <a16:creationId xmlns:a16="http://schemas.microsoft.com/office/drawing/2014/main" id="{BE551A54-1F7E-525D-49A7-5BB5BE7C2A54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" name="角丸四角形 106">
                  <a:extLst>
                    <a:ext uri="{FF2B5EF4-FFF2-40B4-BE49-F238E27FC236}">
                      <a16:creationId xmlns:a16="http://schemas.microsoft.com/office/drawing/2014/main" id="{765B3AB9-7E4B-447E-B546-98750ACE5FBD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角丸四角形 107">
                  <a:extLst>
                    <a:ext uri="{FF2B5EF4-FFF2-40B4-BE49-F238E27FC236}">
                      <a16:creationId xmlns:a16="http://schemas.microsoft.com/office/drawing/2014/main" id="{0DC71AC9-83A0-2867-4D86-EEB12D01793A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角丸四角形 104">
                  <a:extLst>
                    <a:ext uri="{FF2B5EF4-FFF2-40B4-BE49-F238E27FC236}">
                      <a16:creationId xmlns:a16="http://schemas.microsoft.com/office/drawing/2014/main" id="{D7B3404E-6A48-72CE-C6E9-E71A844BA52B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AC90981-A92C-14D3-A563-E23A882E01CF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012037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『のぼせ』『ヒートショック』にご注意くださいの貼り紙</dc:title>
  <dc:subject>『のぼせ』『ヒートショック』にご注意くださいの貼り紙</dc:subject>
  <dc:creator>でじけろお</dc:creator>
  <cp:lastModifiedBy/>
  <cp:revision>1</cp:revision>
  <dcterms:created xsi:type="dcterms:W3CDTF">2014-12-04T06:28:23Z</dcterms:created>
  <dcterms:modified xsi:type="dcterms:W3CDTF">2024-12-09T03:40:31Z</dcterms:modified>
  <cp:version>1</cp:version>
</cp:coreProperties>
</file>