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01" r:id="rId2"/>
    <p:sldId id="322" r:id="rId3"/>
    <p:sldId id="323" r:id="rId4"/>
    <p:sldId id="319" r:id="rId5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99CCFF"/>
    <a:srgbClr val="FF0000"/>
    <a:srgbClr val="339933"/>
    <a:srgbClr val="FF6600"/>
    <a:srgbClr val="FFFF99"/>
    <a:srgbClr val="006600"/>
    <a:srgbClr val="FFCC66"/>
    <a:srgbClr val="CC66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70" d="100"/>
          <a:sy n="70" d="100"/>
        </p:scale>
        <p:origin x="60" y="19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フリーフォーム: 図形 148">
            <a:extLst>
              <a:ext uri="{FF2B5EF4-FFF2-40B4-BE49-F238E27FC236}">
                <a16:creationId xmlns:a16="http://schemas.microsoft.com/office/drawing/2014/main" id="{4DF515A8-73DA-4BE9-A806-51281790037A}"/>
              </a:ext>
            </a:extLst>
          </p:cNvPr>
          <p:cNvSpPr/>
          <p:nvPr/>
        </p:nvSpPr>
        <p:spPr>
          <a:xfrm>
            <a:off x="426598" y="385102"/>
            <a:ext cx="9038416" cy="618815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127000" cmpd="sng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42633B03-204D-46B1-870A-8B9921E6370C}"/>
              </a:ext>
            </a:extLst>
          </p:cNvPr>
          <p:cNvSpPr/>
          <p:nvPr/>
        </p:nvSpPr>
        <p:spPr>
          <a:xfrm>
            <a:off x="316300" y="304661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FF00"/>
          </a:solidFill>
          <a:ln w="127000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19EF7D7A-B6A7-4C56-206B-CE295BD10D7D}"/>
              </a:ext>
            </a:extLst>
          </p:cNvPr>
          <p:cNvSpPr txBox="1"/>
          <p:nvPr/>
        </p:nvSpPr>
        <p:spPr>
          <a:xfrm>
            <a:off x="1037565" y="1009391"/>
            <a:ext cx="7875875" cy="305369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救急搬送が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増えています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C1AB916-1AA6-2CA4-437D-AF12E7D5E155}"/>
              </a:ext>
            </a:extLst>
          </p:cNvPr>
          <p:cNvSpPr txBox="1"/>
          <p:nvPr/>
        </p:nvSpPr>
        <p:spPr>
          <a:xfrm>
            <a:off x="949397" y="4374105"/>
            <a:ext cx="8144063" cy="175432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en-US" altLang="ja-JP" sz="3600" dirty="0">
                <a:ln w="28575">
                  <a:noFill/>
                </a:ln>
              </a:rPr>
              <a:t>『</a:t>
            </a:r>
            <a:r>
              <a:rPr lang="ja-JP" altLang="en-US" sz="3600" dirty="0">
                <a:ln w="28575">
                  <a:noFill/>
                </a:ln>
              </a:rPr>
              <a:t>のぼせ</a:t>
            </a:r>
            <a:r>
              <a:rPr lang="en-US" altLang="ja-JP" sz="3600" dirty="0">
                <a:ln w="28575">
                  <a:noFill/>
                </a:ln>
              </a:rPr>
              <a:t>』『</a:t>
            </a:r>
            <a:r>
              <a:rPr lang="ja-JP" altLang="en-US" sz="3600" dirty="0">
                <a:ln w="28575">
                  <a:noFill/>
                </a:ln>
              </a:rPr>
              <a:t>ヒートショック</a:t>
            </a:r>
            <a:r>
              <a:rPr lang="en-US" altLang="ja-JP" sz="3600" dirty="0">
                <a:ln w="28575">
                  <a:noFill/>
                </a:ln>
              </a:rPr>
              <a:t>』</a:t>
            </a:r>
            <a:r>
              <a:rPr lang="ja-JP" altLang="en-US" sz="3600" dirty="0">
                <a:ln w="28575">
                  <a:noFill/>
                </a:ln>
              </a:rPr>
              <a:t>による救急車出動が増えています。ご自身の体調に十分注意してご入浴ください。</a:t>
            </a:r>
            <a:endParaRPr lang="en-US" altLang="ja-JP" sz="36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C89680-B7AC-8115-CD28-65F6D0B6C7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B399C9D-5063-FA92-232B-E43FC9E50EEF}"/>
              </a:ext>
            </a:extLst>
          </p:cNvPr>
          <p:cNvSpPr txBox="1"/>
          <p:nvPr/>
        </p:nvSpPr>
        <p:spPr>
          <a:xfrm>
            <a:off x="502693" y="395784"/>
            <a:ext cx="8900614" cy="283743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救急搬送が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増えています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493FFAFC-A287-5F3B-0C67-1FE39E054C5A}"/>
              </a:ext>
            </a:extLst>
          </p:cNvPr>
          <p:cNvSpPr txBox="1"/>
          <p:nvPr/>
        </p:nvSpPr>
        <p:spPr>
          <a:xfrm>
            <a:off x="502692" y="3642653"/>
            <a:ext cx="8900616" cy="304698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en-US" altLang="ja-JP" dirty="0">
                <a:ln w="28575">
                  <a:noFill/>
                </a:ln>
              </a:rPr>
              <a:t>『</a:t>
            </a:r>
            <a:r>
              <a:rPr lang="ja-JP" altLang="en-US" dirty="0">
                <a:ln w="28575">
                  <a:noFill/>
                </a:ln>
              </a:rPr>
              <a:t>のぼせ</a:t>
            </a:r>
            <a:r>
              <a:rPr lang="en-US" altLang="ja-JP" dirty="0">
                <a:ln w="28575">
                  <a:noFill/>
                </a:ln>
              </a:rPr>
              <a:t>』『</a:t>
            </a:r>
            <a:r>
              <a:rPr lang="ja-JP" altLang="en-US" dirty="0">
                <a:ln w="28575">
                  <a:noFill/>
                </a:ln>
              </a:rPr>
              <a:t>ヒートショック</a:t>
            </a:r>
            <a:r>
              <a:rPr lang="en-US" altLang="ja-JP" dirty="0">
                <a:ln w="28575">
                  <a:noFill/>
                </a:ln>
              </a:rPr>
              <a:t>』</a:t>
            </a:r>
            <a:r>
              <a:rPr lang="ja-JP" altLang="en-US" dirty="0">
                <a:ln w="28575">
                  <a:noFill/>
                </a:ln>
              </a:rPr>
              <a:t>による救急車出動が増えています。ご自身の体調に十分注意してご入浴ください。</a:t>
            </a:r>
            <a:endParaRPr lang="en-US" altLang="ja-JP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41597670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B62F0A-0294-CF59-2223-601B42A8B3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1A9E9A8B-A7BA-BFAF-580E-FB43B7EAB56B}"/>
              </a:ext>
            </a:extLst>
          </p:cNvPr>
          <p:cNvGrpSpPr/>
          <p:nvPr/>
        </p:nvGrpSpPr>
        <p:grpSpPr>
          <a:xfrm>
            <a:off x="6567489" y="4807069"/>
            <a:ext cx="2824442" cy="1789424"/>
            <a:chOff x="6033120" y="3072779"/>
            <a:chExt cx="1749994" cy="1108708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1F84B57C-2991-2D5F-AC67-A3E174DD3278}"/>
                </a:ext>
              </a:extLst>
            </p:cNvPr>
            <p:cNvGrpSpPr/>
            <p:nvPr/>
          </p:nvGrpSpPr>
          <p:grpSpPr>
            <a:xfrm>
              <a:off x="6033120" y="3413310"/>
              <a:ext cx="1617318" cy="768177"/>
              <a:chOff x="6033120" y="1538790"/>
              <a:chExt cx="1617318" cy="768177"/>
            </a:xfrm>
            <a:solidFill>
              <a:schemeClr val="bg1"/>
            </a:solidFill>
          </p:grpSpPr>
          <p:sp>
            <p:nvSpPr>
              <p:cNvPr id="256" name="角丸四角形 586">
                <a:extLst>
                  <a:ext uri="{FF2B5EF4-FFF2-40B4-BE49-F238E27FC236}">
                    <a16:creationId xmlns:a16="http://schemas.microsoft.com/office/drawing/2014/main" id="{57A1AA39-D2FA-CC9F-D92D-7ED578973FBA}"/>
                  </a:ext>
                </a:extLst>
              </p:cNvPr>
              <p:cNvSpPr/>
              <p:nvPr/>
            </p:nvSpPr>
            <p:spPr bwMode="auto">
              <a:xfrm>
                <a:off x="6754553" y="1538790"/>
                <a:ext cx="549872" cy="92536"/>
              </a:xfrm>
              <a:prstGeom prst="roundRect">
                <a:avLst>
                  <a:gd name="adj" fmla="val 0"/>
                </a:avLst>
              </a:pr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grpSp>
            <p:nvGrpSpPr>
              <p:cNvPr id="258" name="グループ化 257">
                <a:extLst>
                  <a:ext uri="{FF2B5EF4-FFF2-40B4-BE49-F238E27FC236}">
                    <a16:creationId xmlns:a16="http://schemas.microsoft.com/office/drawing/2014/main" id="{BAF1F202-A574-6B9E-3096-103F143E78CB}"/>
                  </a:ext>
                </a:extLst>
              </p:cNvPr>
              <p:cNvGrpSpPr/>
              <p:nvPr/>
            </p:nvGrpSpPr>
            <p:grpSpPr>
              <a:xfrm flipH="1">
                <a:off x="6033120" y="1631326"/>
                <a:ext cx="1617318" cy="675641"/>
                <a:chOff x="2185890" y="2842257"/>
                <a:chExt cx="1890333" cy="789694"/>
              </a:xfrm>
              <a:grpFill/>
            </p:grpSpPr>
            <p:grpSp>
              <p:nvGrpSpPr>
                <p:cNvPr id="276" name="グループ化 275">
                  <a:extLst>
                    <a:ext uri="{FF2B5EF4-FFF2-40B4-BE49-F238E27FC236}">
                      <a16:creationId xmlns:a16="http://schemas.microsoft.com/office/drawing/2014/main" id="{1D832EA5-F4A2-4E5B-E53E-6AD5E71289E2}"/>
                    </a:ext>
                  </a:extLst>
                </p:cNvPr>
                <p:cNvGrpSpPr/>
                <p:nvPr/>
              </p:nvGrpSpPr>
              <p:grpSpPr>
                <a:xfrm>
                  <a:off x="2185890" y="2842257"/>
                  <a:ext cx="1890333" cy="789694"/>
                  <a:chOff x="7499870" y="6064447"/>
                  <a:chExt cx="2287068" cy="955431"/>
                </a:xfrm>
                <a:grpFill/>
              </p:grpSpPr>
              <p:sp>
                <p:nvSpPr>
                  <p:cNvPr id="282" name="フリーフォーム 597">
                    <a:extLst>
                      <a:ext uri="{FF2B5EF4-FFF2-40B4-BE49-F238E27FC236}">
                        <a16:creationId xmlns:a16="http://schemas.microsoft.com/office/drawing/2014/main" id="{C2954C4A-78AC-D1AE-D06C-FF1EE9E72D07}"/>
                      </a:ext>
                    </a:extLst>
                  </p:cNvPr>
                  <p:cNvSpPr/>
                  <p:nvPr/>
                </p:nvSpPr>
                <p:spPr>
                  <a:xfrm>
                    <a:off x="7529512" y="6064447"/>
                    <a:ext cx="2219326" cy="806889"/>
                  </a:xfrm>
                  <a:custGeom>
                    <a:avLst/>
                    <a:gdLst>
                      <a:gd name="connsiteX0" fmla="*/ 33337 w 2219325"/>
                      <a:gd name="connsiteY0" fmla="*/ 804862 h 804862"/>
                      <a:gd name="connsiteX1" fmla="*/ 2219325 w 2219325"/>
                      <a:gd name="connsiteY1" fmla="*/ 804862 h 804862"/>
                      <a:gd name="connsiteX2" fmla="*/ 2219325 w 2219325"/>
                      <a:gd name="connsiteY2" fmla="*/ 509587 h 804862"/>
                      <a:gd name="connsiteX3" fmla="*/ 2190750 w 2219325"/>
                      <a:gd name="connsiteY3" fmla="*/ 433387 h 804862"/>
                      <a:gd name="connsiteX4" fmla="*/ 2124075 w 2219325"/>
                      <a:gd name="connsiteY4" fmla="*/ 352425 h 804862"/>
                      <a:gd name="connsiteX5" fmla="*/ 1533525 w 2219325"/>
                      <a:gd name="connsiteY5" fmla="*/ 0 h 804862"/>
                      <a:gd name="connsiteX6" fmla="*/ 185737 w 2219325"/>
                      <a:gd name="connsiteY6" fmla="*/ 0 h 804862"/>
                      <a:gd name="connsiteX7" fmla="*/ 142875 w 2219325"/>
                      <a:gd name="connsiteY7" fmla="*/ 19050 h 804862"/>
                      <a:gd name="connsiteX8" fmla="*/ 0 w 2219325"/>
                      <a:gd name="connsiteY8" fmla="*/ 352425 h 804862"/>
                      <a:gd name="connsiteX9" fmla="*/ 33337 w 2219325"/>
                      <a:gd name="connsiteY9" fmla="*/ 804862 h 804862"/>
                      <a:gd name="connsiteX0" fmla="*/ 0 w 2219326"/>
                      <a:gd name="connsiteY0" fmla="*/ 804862 h 804862"/>
                      <a:gd name="connsiteX1" fmla="*/ 2219326 w 2219326"/>
                      <a:gd name="connsiteY1" fmla="*/ 804862 h 804862"/>
                      <a:gd name="connsiteX2" fmla="*/ 2219326 w 2219326"/>
                      <a:gd name="connsiteY2" fmla="*/ 509587 h 804862"/>
                      <a:gd name="connsiteX3" fmla="*/ 2190751 w 2219326"/>
                      <a:gd name="connsiteY3" fmla="*/ 433387 h 804862"/>
                      <a:gd name="connsiteX4" fmla="*/ 2124076 w 2219326"/>
                      <a:gd name="connsiteY4" fmla="*/ 352425 h 804862"/>
                      <a:gd name="connsiteX5" fmla="*/ 1533526 w 2219326"/>
                      <a:gd name="connsiteY5" fmla="*/ 0 h 804862"/>
                      <a:gd name="connsiteX6" fmla="*/ 185738 w 2219326"/>
                      <a:gd name="connsiteY6" fmla="*/ 0 h 804862"/>
                      <a:gd name="connsiteX7" fmla="*/ 142876 w 2219326"/>
                      <a:gd name="connsiteY7" fmla="*/ 19050 h 804862"/>
                      <a:gd name="connsiteX8" fmla="*/ 1 w 2219326"/>
                      <a:gd name="connsiteY8" fmla="*/ 352425 h 804862"/>
                      <a:gd name="connsiteX9" fmla="*/ 0 w 2219326"/>
                      <a:gd name="connsiteY9" fmla="*/ 804862 h 804862"/>
                      <a:gd name="connsiteX0" fmla="*/ 0 w 2219326"/>
                      <a:gd name="connsiteY0" fmla="*/ 804862 h 804862"/>
                      <a:gd name="connsiteX1" fmla="*/ 2219326 w 2219326"/>
                      <a:gd name="connsiteY1" fmla="*/ 804862 h 804862"/>
                      <a:gd name="connsiteX2" fmla="*/ 2219326 w 2219326"/>
                      <a:gd name="connsiteY2" fmla="*/ 509587 h 804862"/>
                      <a:gd name="connsiteX3" fmla="*/ 2190751 w 2219326"/>
                      <a:gd name="connsiteY3" fmla="*/ 433387 h 804862"/>
                      <a:gd name="connsiteX4" fmla="*/ 2124076 w 2219326"/>
                      <a:gd name="connsiteY4" fmla="*/ 352425 h 804862"/>
                      <a:gd name="connsiteX5" fmla="*/ 1533526 w 2219326"/>
                      <a:gd name="connsiteY5" fmla="*/ 0 h 804862"/>
                      <a:gd name="connsiteX6" fmla="*/ 185738 w 2219326"/>
                      <a:gd name="connsiteY6" fmla="*/ 0 h 804862"/>
                      <a:gd name="connsiteX7" fmla="*/ 142876 w 2219326"/>
                      <a:gd name="connsiteY7" fmla="*/ 19050 h 804862"/>
                      <a:gd name="connsiteX8" fmla="*/ 1 w 2219326"/>
                      <a:gd name="connsiteY8" fmla="*/ 352425 h 804862"/>
                      <a:gd name="connsiteX9" fmla="*/ 0 w 2219326"/>
                      <a:gd name="connsiteY9" fmla="*/ 804862 h 804862"/>
                      <a:gd name="connsiteX0" fmla="*/ 0 w 2219326"/>
                      <a:gd name="connsiteY0" fmla="*/ 804862 h 804862"/>
                      <a:gd name="connsiteX1" fmla="*/ 2219326 w 2219326"/>
                      <a:gd name="connsiteY1" fmla="*/ 804862 h 804862"/>
                      <a:gd name="connsiteX2" fmla="*/ 2219326 w 2219326"/>
                      <a:gd name="connsiteY2" fmla="*/ 509587 h 804862"/>
                      <a:gd name="connsiteX3" fmla="*/ 2190751 w 2219326"/>
                      <a:gd name="connsiteY3" fmla="*/ 433387 h 804862"/>
                      <a:gd name="connsiteX4" fmla="*/ 2124076 w 2219326"/>
                      <a:gd name="connsiteY4" fmla="*/ 352425 h 804862"/>
                      <a:gd name="connsiteX5" fmla="*/ 1533526 w 2219326"/>
                      <a:gd name="connsiteY5" fmla="*/ 0 h 804862"/>
                      <a:gd name="connsiteX6" fmla="*/ 185738 w 2219326"/>
                      <a:gd name="connsiteY6" fmla="*/ 0 h 804862"/>
                      <a:gd name="connsiteX7" fmla="*/ 142876 w 2219326"/>
                      <a:gd name="connsiteY7" fmla="*/ 19050 h 804862"/>
                      <a:gd name="connsiteX8" fmla="*/ 1 w 2219326"/>
                      <a:gd name="connsiteY8" fmla="*/ 352425 h 804862"/>
                      <a:gd name="connsiteX9" fmla="*/ 0 w 2219326"/>
                      <a:gd name="connsiteY9" fmla="*/ 804862 h 804862"/>
                      <a:gd name="connsiteX0" fmla="*/ 0 w 2219326"/>
                      <a:gd name="connsiteY0" fmla="*/ 804862 h 804862"/>
                      <a:gd name="connsiteX1" fmla="*/ 2219326 w 2219326"/>
                      <a:gd name="connsiteY1" fmla="*/ 804862 h 804862"/>
                      <a:gd name="connsiteX2" fmla="*/ 2219326 w 2219326"/>
                      <a:gd name="connsiteY2" fmla="*/ 509587 h 804862"/>
                      <a:gd name="connsiteX3" fmla="*/ 2197666 w 2219326"/>
                      <a:gd name="connsiteY3" fmla="*/ 431082 h 804862"/>
                      <a:gd name="connsiteX4" fmla="*/ 2124076 w 2219326"/>
                      <a:gd name="connsiteY4" fmla="*/ 352425 h 804862"/>
                      <a:gd name="connsiteX5" fmla="*/ 1533526 w 2219326"/>
                      <a:gd name="connsiteY5" fmla="*/ 0 h 804862"/>
                      <a:gd name="connsiteX6" fmla="*/ 185738 w 2219326"/>
                      <a:gd name="connsiteY6" fmla="*/ 0 h 804862"/>
                      <a:gd name="connsiteX7" fmla="*/ 142876 w 2219326"/>
                      <a:gd name="connsiteY7" fmla="*/ 19050 h 804862"/>
                      <a:gd name="connsiteX8" fmla="*/ 1 w 2219326"/>
                      <a:gd name="connsiteY8" fmla="*/ 352425 h 804862"/>
                      <a:gd name="connsiteX9" fmla="*/ 0 w 2219326"/>
                      <a:gd name="connsiteY9" fmla="*/ 804862 h 804862"/>
                      <a:gd name="connsiteX0" fmla="*/ 0 w 2219326"/>
                      <a:gd name="connsiteY0" fmla="*/ 806889 h 806889"/>
                      <a:gd name="connsiteX1" fmla="*/ 2219326 w 2219326"/>
                      <a:gd name="connsiteY1" fmla="*/ 806889 h 806889"/>
                      <a:gd name="connsiteX2" fmla="*/ 2219326 w 2219326"/>
                      <a:gd name="connsiteY2" fmla="*/ 511614 h 806889"/>
                      <a:gd name="connsiteX3" fmla="*/ 2197666 w 2219326"/>
                      <a:gd name="connsiteY3" fmla="*/ 433109 h 806889"/>
                      <a:gd name="connsiteX4" fmla="*/ 2124076 w 2219326"/>
                      <a:gd name="connsiteY4" fmla="*/ 354452 h 806889"/>
                      <a:gd name="connsiteX5" fmla="*/ 1533526 w 2219326"/>
                      <a:gd name="connsiteY5" fmla="*/ 2027 h 806889"/>
                      <a:gd name="connsiteX6" fmla="*/ 1492805 w 2219326"/>
                      <a:gd name="connsiteY6" fmla="*/ 0 h 806889"/>
                      <a:gd name="connsiteX7" fmla="*/ 185738 w 2219326"/>
                      <a:gd name="connsiteY7" fmla="*/ 2027 h 806889"/>
                      <a:gd name="connsiteX8" fmla="*/ 142876 w 2219326"/>
                      <a:gd name="connsiteY8" fmla="*/ 21077 h 806889"/>
                      <a:gd name="connsiteX9" fmla="*/ 1 w 2219326"/>
                      <a:gd name="connsiteY9" fmla="*/ 354452 h 806889"/>
                      <a:gd name="connsiteX10" fmla="*/ 0 w 2219326"/>
                      <a:gd name="connsiteY10" fmla="*/ 806889 h 806889"/>
                      <a:gd name="connsiteX0" fmla="*/ 0 w 2219326"/>
                      <a:gd name="connsiteY0" fmla="*/ 806889 h 806889"/>
                      <a:gd name="connsiteX1" fmla="*/ 2219326 w 2219326"/>
                      <a:gd name="connsiteY1" fmla="*/ 806889 h 806889"/>
                      <a:gd name="connsiteX2" fmla="*/ 2219326 w 2219326"/>
                      <a:gd name="connsiteY2" fmla="*/ 511614 h 806889"/>
                      <a:gd name="connsiteX3" fmla="*/ 2197666 w 2219326"/>
                      <a:gd name="connsiteY3" fmla="*/ 433109 h 806889"/>
                      <a:gd name="connsiteX4" fmla="*/ 2124076 w 2219326"/>
                      <a:gd name="connsiteY4" fmla="*/ 354452 h 806889"/>
                      <a:gd name="connsiteX5" fmla="*/ 1559645 w 2219326"/>
                      <a:gd name="connsiteY5" fmla="*/ 18442 h 806889"/>
                      <a:gd name="connsiteX6" fmla="*/ 1533526 w 2219326"/>
                      <a:gd name="connsiteY6" fmla="*/ 2027 h 806889"/>
                      <a:gd name="connsiteX7" fmla="*/ 1492805 w 2219326"/>
                      <a:gd name="connsiteY7" fmla="*/ 0 h 806889"/>
                      <a:gd name="connsiteX8" fmla="*/ 185738 w 2219326"/>
                      <a:gd name="connsiteY8" fmla="*/ 2027 h 806889"/>
                      <a:gd name="connsiteX9" fmla="*/ 142876 w 2219326"/>
                      <a:gd name="connsiteY9" fmla="*/ 21077 h 806889"/>
                      <a:gd name="connsiteX10" fmla="*/ 1 w 2219326"/>
                      <a:gd name="connsiteY10" fmla="*/ 354452 h 806889"/>
                      <a:gd name="connsiteX11" fmla="*/ 0 w 2219326"/>
                      <a:gd name="connsiteY11" fmla="*/ 806889 h 806889"/>
                      <a:gd name="connsiteX0" fmla="*/ 0 w 2219326"/>
                      <a:gd name="connsiteY0" fmla="*/ 806889 h 806889"/>
                      <a:gd name="connsiteX1" fmla="*/ 2219326 w 2219326"/>
                      <a:gd name="connsiteY1" fmla="*/ 806889 h 806889"/>
                      <a:gd name="connsiteX2" fmla="*/ 2219326 w 2219326"/>
                      <a:gd name="connsiteY2" fmla="*/ 511614 h 806889"/>
                      <a:gd name="connsiteX3" fmla="*/ 2197666 w 2219326"/>
                      <a:gd name="connsiteY3" fmla="*/ 433109 h 806889"/>
                      <a:gd name="connsiteX4" fmla="*/ 2124076 w 2219326"/>
                      <a:gd name="connsiteY4" fmla="*/ 354452 h 806889"/>
                      <a:gd name="connsiteX5" fmla="*/ 1559645 w 2219326"/>
                      <a:gd name="connsiteY5" fmla="*/ 18442 h 806889"/>
                      <a:gd name="connsiteX6" fmla="*/ 1528916 w 2219326"/>
                      <a:gd name="connsiteY6" fmla="*/ 8941 h 806889"/>
                      <a:gd name="connsiteX7" fmla="*/ 1492805 w 2219326"/>
                      <a:gd name="connsiteY7" fmla="*/ 0 h 806889"/>
                      <a:gd name="connsiteX8" fmla="*/ 185738 w 2219326"/>
                      <a:gd name="connsiteY8" fmla="*/ 2027 h 806889"/>
                      <a:gd name="connsiteX9" fmla="*/ 142876 w 2219326"/>
                      <a:gd name="connsiteY9" fmla="*/ 21077 h 806889"/>
                      <a:gd name="connsiteX10" fmla="*/ 1 w 2219326"/>
                      <a:gd name="connsiteY10" fmla="*/ 354452 h 806889"/>
                      <a:gd name="connsiteX11" fmla="*/ 0 w 2219326"/>
                      <a:gd name="connsiteY11" fmla="*/ 806889 h 8068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2219326" h="806889">
                        <a:moveTo>
                          <a:pt x="0" y="806889"/>
                        </a:moveTo>
                        <a:lnTo>
                          <a:pt x="2219326" y="806889"/>
                        </a:lnTo>
                        <a:lnTo>
                          <a:pt x="2219326" y="511614"/>
                        </a:lnTo>
                        <a:cubicBezTo>
                          <a:pt x="2209801" y="486214"/>
                          <a:pt x="2225630" y="486167"/>
                          <a:pt x="2197666" y="433109"/>
                        </a:cubicBezTo>
                        <a:cubicBezTo>
                          <a:pt x="2168526" y="383074"/>
                          <a:pt x="2146301" y="381439"/>
                          <a:pt x="2124076" y="354452"/>
                        </a:cubicBezTo>
                        <a:lnTo>
                          <a:pt x="1559645" y="18442"/>
                        </a:lnTo>
                        <a:lnTo>
                          <a:pt x="1528916" y="8941"/>
                        </a:lnTo>
                        <a:lnTo>
                          <a:pt x="1492805" y="0"/>
                        </a:lnTo>
                        <a:lnTo>
                          <a:pt x="185738" y="2027"/>
                        </a:lnTo>
                        <a:lnTo>
                          <a:pt x="142876" y="21077"/>
                        </a:lnTo>
                        <a:lnTo>
                          <a:pt x="1" y="354452"/>
                        </a:lnTo>
                        <a:cubicBezTo>
                          <a:pt x="1" y="505264"/>
                          <a:pt x="0" y="656077"/>
                          <a:pt x="0" y="806889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83" name="角丸四角形 598">
                    <a:extLst>
                      <a:ext uri="{FF2B5EF4-FFF2-40B4-BE49-F238E27FC236}">
                        <a16:creationId xmlns:a16="http://schemas.microsoft.com/office/drawing/2014/main" id="{26FBB6EC-6207-DBB9-6746-B990B89F5051}"/>
                      </a:ext>
                    </a:extLst>
                  </p:cNvPr>
                  <p:cNvSpPr/>
                  <p:nvPr/>
                </p:nvSpPr>
                <p:spPr>
                  <a:xfrm>
                    <a:off x="7499870" y="6728462"/>
                    <a:ext cx="2287068" cy="142876"/>
                  </a:xfrm>
                  <a:prstGeom prst="roundRect">
                    <a:avLst>
                      <a:gd name="adj" fmla="val 14462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84" name="円/楕円 599">
                    <a:extLst>
                      <a:ext uri="{FF2B5EF4-FFF2-40B4-BE49-F238E27FC236}">
                        <a16:creationId xmlns:a16="http://schemas.microsoft.com/office/drawing/2014/main" id="{EC2989C4-7505-49DD-1ABB-F227DC58367F}"/>
                      </a:ext>
                    </a:extLst>
                  </p:cNvPr>
                  <p:cNvSpPr/>
                  <p:nvPr/>
                </p:nvSpPr>
                <p:spPr>
                  <a:xfrm>
                    <a:off x="7783070" y="6674533"/>
                    <a:ext cx="345344" cy="345345"/>
                  </a:xfrm>
                  <a:prstGeom prst="ellipse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85" name="円/楕円 600">
                    <a:extLst>
                      <a:ext uri="{FF2B5EF4-FFF2-40B4-BE49-F238E27FC236}">
                        <a16:creationId xmlns:a16="http://schemas.microsoft.com/office/drawing/2014/main" id="{6EFFAE57-16D2-622E-C2DB-FF184452C2DA}"/>
                      </a:ext>
                    </a:extLst>
                  </p:cNvPr>
                  <p:cNvSpPr/>
                  <p:nvPr/>
                </p:nvSpPr>
                <p:spPr>
                  <a:xfrm>
                    <a:off x="7860932" y="6751563"/>
                    <a:ext cx="189626" cy="189626"/>
                  </a:xfrm>
                  <a:prstGeom prst="ellipse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86" name="円/楕円 601">
                    <a:extLst>
                      <a:ext uri="{FF2B5EF4-FFF2-40B4-BE49-F238E27FC236}">
                        <a16:creationId xmlns:a16="http://schemas.microsoft.com/office/drawing/2014/main" id="{7490F07E-7842-F9A7-BA2F-BE2C837A763A}"/>
                      </a:ext>
                    </a:extLst>
                  </p:cNvPr>
                  <p:cNvSpPr/>
                  <p:nvPr/>
                </p:nvSpPr>
                <p:spPr>
                  <a:xfrm>
                    <a:off x="9202295" y="6674533"/>
                    <a:ext cx="345344" cy="345345"/>
                  </a:xfrm>
                  <a:prstGeom prst="ellipse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87" name="円/楕円 602">
                    <a:extLst>
                      <a:ext uri="{FF2B5EF4-FFF2-40B4-BE49-F238E27FC236}">
                        <a16:creationId xmlns:a16="http://schemas.microsoft.com/office/drawing/2014/main" id="{F5B1D7FC-FA30-E2EF-506E-6363FD3B989F}"/>
                      </a:ext>
                    </a:extLst>
                  </p:cNvPr>
                  <p:cNvSpPr/>
                  <p:nvPr/>
                </p:nvSpPr>
                <p:spPr>
                  <a:xfrm>
                    <a:off x="9280157" y="6751563"/>
                    <a:ext cx="189626" cy="189626"/>
                  </a:xfrm>
                  <a:prstGeom prst="ellipse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88" name="角丸四角形 603">
                    <a:extLst>
                      <a:ext uri="{FF2B5EF4-FFF2-40B4-BE49-F238E27FC236}">
                        <a16:creationId xmlns:a16="http://schemas.microsoft.com/office/drawing/2014/main" id="{B97FDDC7-6BC2-7A4E-DB04-52382E9C08F4}"/>
                      </a:ext>
                    </a:extLst>
                  </p:cNvPr>
                  <p:cNvSpPr/>
                  <p:nvPr/>
                </p:nvSpPr>
                <p:spPr>
                  <a:xfrm>
                    <a:off x="7529511" y="6556019"/>
                    <a:ext cx="45720" cy="169743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rgbClr val="FF0000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277" name="角丸四角形 592">
                  <a:extLst>
                    <a:ext uri="{FF2B5EF4-FFF2-40B4-BE49-F238E27FC236}">
                      <a16:creationId xmlns:a16="http://schemas.microsoft.com/office/drawing/2014/main" id="{57B37A50-D94D-F8DB-5C4C-0E447ABF45CB}"/>
                    </a:ext>
                  </a:extLst>
                </p:cNvPr>
                <p:cNvSpPr/>
                <p:nvPr/>
              </p:nvSpPr>
              <p:spPr bwMode="auto">
                <a:xfrm>
                  <a:off x="3781783" y="3281660"/>
                  <a:ext cx="66675" cy="45719"/>
                </a:xfrm>
                <a:prstGeom prst="roundRect">
                  <a:avLst/>
                </a:prstGeom>
                <a:solidFill>
                  <a:srgbClr val="FFC0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78" name="角丸四角形 593">
                  <a:extLst>
                    <a:ext uri="{FF2B5EF4-FFF2-40B4-BE49-F238E27FC236}">
                      <a16:creationId xmlns:a16="http://schemas.microsoft.com/office/drawing/2014/main" id="{9BA04BB3-A1DC-13CE-7DD6-D8BBCEB19D7C}"/>
                    </a:ext>
                  </a:extLst>
                </p:cNvPr>
                <p:cNvSpPr/>
                <p:nvPr/>
              </p:nvSpPr>
              <p:spPr bwMode="auto">
                <a:xfrm>
                  <a:off x="3999012" y="3246120"/>
                  <a:ext cx="45719" cy="144968"/>
                </a:xfrm>
                <a:prstGeom prst="roundRect">
                  <a:avLst/>
                </a:prstGeom>
                <a:solidFill>
                  <a:srgbClr val="FFFF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79" name="角丸四角形 594">
                  <a:extLst>
                    <a:ext uri="{FF2B5EF4-FFF2-40B4-BE49-F238E27FC236}">
                      <a16:creationId xmlns:a16="http://schemas.microsoft.com/office/drawing/2014/main" id="{F4F80509-8C53-6131-B18D-29922FCDB3FD}"/>
                    </a:ext>
                  </a:extLst>
                </p:cNvPr>
                <p:cNvSpPr/>
                <p:nvPr/>
              </p:nvSpPr>
              <p:spPr bwMode="auto">
                <a:xfrm>
                  <a:off x="2419963" y="2920364"/>
                  <a:ext cx="867851" cy="215265"/>
                </a:xfrm>
                <a:prstGeom prst="roundRect">
                  <a:avLst>
                    <a:gd name="adj" fmla="val 7676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0" name="フリーフォーム 595">
                  <a:extLst>
                    <a:ext uri="{FF2B5EF4-FFF2-40B4-BE49-F238E27FC236}">
                      <a16:creationId xmlns:a16="http://schemas.microsoft.com/office/drawing/2014/main" id="{2637E581-87A4-4A89-6D29-A58AD2018753}"/>
                    </a:ext>
                  </a:extLst>
                </p:cNvPr>
                <p:cNvSpPr/>
                <p:nvPr/>
              </p:nvSpPr>
              <p:spPr bwMode="auto">
                <a:xfrm>
                  <a:off x="3514725" y="2867025"/>
                  <a:ext cx="438150" cy="264795"/>
                </a:xfrm>
                <a:custGeom>
                  <a:avLst/>
                  <a:gdLst>
                    <a:gd name="connsiteX0" fmla="*/ 0 w 438150"/>
                    <a:gd name="connsiteY0" fmla="*/ 0 h 264795"/>
                    <a:gd name="connsiteX1" fmla="*/ 264795 w 438150"/>
                    <a:gd name="connsiteY1" fmla="*/ 264795 h 264795"/>
                    <a:gd name="connsiteX2" fmla="*/ 438150 w 438150"/>
                    <a:gd name="connsiteY2" fmla="*/ 259080 h 264795"/>
                    <a:gd name="connsiteX3" fmla="*/ 0 w 438150"/>
                    <a:gd name="connsiteY3" fmla="*/ 0 h 2647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8150" h="264795">
                      <a:moveTo>
                        <a:pt x="0" y="0"/>
                      </a:moveTo>
                      <a:lnTo>
                        <a:pt x="264795" y="264795"/>
                      </a:lnTo>
                      <a:lnTo>
                        <a:pt x="438150" y="2590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1" name="フリーフォーム 596">
                  <a:extLst>
                    <a:ext uri="{FF2B5EF4-FFF2-40B4-BE49-F238E27FC236}">
                      <a16:creationId xmlns:a16="http://schemas.microsoft.com/office/drawing/2014/main" id="{9E5A3F90-CCA9-1C01-7D76-263F30E67EB6}"/>
                    </a:ext>
                  </a:extLst>
                </p:cNvPr>
                <p:cNvSpPr/>
                <p:nvPr/>
              </p:nvSpPr>
              <p:spPr bwMode="auto">
                <a:xfrm>
                  <a:off x="3322320" y="2920364"/>
                  <a:ext cx="411480" cy="215265"/>
                </a:xfrm>
                <a:custGeom>
                  <a:avLst/>
                  <a:gdLst>
                    <a:gd name="connsiteX0" fmla="*/ 409575 w 409575"/>
                    <a:gd name="connsiteY0" fmla="*/ 215265 h 226695"/>
                    <a:gd name="connsiteX1" fmla="*/ 203835 w 409575"/>
                    <a:gd name="connsiteY1" fmla="*/ 0 h 226695"/>
                    <a:gd name="connsiteX2" fmla="*/ 0 w 409575"/>
                    <a:gd name="connsiteY2" fmla="*/ 0 h 226695"/>
                    <a:gd name="connsiteX3" fmla="*/ 0 w 409575"/>
                    <a:gd name="connsiteY3" fmla="*/ 226695 h 226695"/>
                    <a:gd name="connsiteX4" fmla="*/ 409575 w 409575"/>
                    <a:gd name="connsiteY4" fmla="*/ 215265 h 226695"/>
                    <a:gd name="connsiteX0" fmla="*/ 409575 w 409575"/>
                    <a:gd name="connsiteY0" fmla="*/ 215265 h 220980"/>
                    <a:gd name="connsiteX1" fmla="*/ 203835 w 409575"/>
                    <a:gd name="connsiteY1" fmla="*/ 0 h 220980"/>
                    <a:gd name="connsiteX2" fmla="*/ 0 w 409575"/>
                    <a:gd name="connsiteY2" fmla="*/ 0 h 220980"/>
                    <a:gd name="connsiteX3" fmla="*/ 1905 w 409575"/>
                    <a:gd name="connsiteY3" fmla="*/ 220980 h 220980"/>
                    <a:gd name="connsiteX4" fmla="*/ 409575 w 409575"/>
                    <a:gd name="connsiteY4" fmla="*/ 215265 h 220980"/>
                    <a:gd name="connsiteX0" fmla="*/ 409575 w 409575"/>
                    <a:gd name="connsiteY0" fmla="*/ 215265 h 215265"/>
                    <a:gd name="connsiteX1" fmla="*/ 203835 w 409575"/>
                    <a:gd name="connsiteY1" fmla="*/ 0 h 215265"/>
                    <a:gd name="connsiteX2" fmla="*/ 0 w 409575"/>
                    <a:gd name="connsiteY2" fmla="*/ 0 h 215265"/>
                    <a:gd name="connsiteX3" fmla="*/ 3810 w 409575"/>
                    <a:gd name="connsiteY3" fmla="*/ 215265 h 215265"/>
                    <a:gd name="connsiteX4" fmla="*/ 409575 w 409575"/>
                    <a:gd name="connsiteY4" fmla="*/ 215265 h 215265"/>
                    <a:gd name="connsiteX0" fmla="*/ 411480 w 411480"/>
                    <a:gd name="connsiteY0" fmla="*/ 215265 h 215265"/>
                    <a:gd name="connsiteX1" fmla="*/ 205740 w 411480"/>
                    <a:gd name="connsiteY1" fmla="*/ 0 h 215265"/>
                    <a:gd name="connsiteX2" fmla="*/ 1905 w 411480"/>
                    <a:gd name="connsiteY2" fmla="*/ 0 h 215265"/>
                    <a:gd name="connsiteX3" fmla="*/ 0 w 411480"/>
                    <a:gd name="connsiteY3" fmla="*/ 215265 h 215265"/>
                    <a:gd name="connsiteX4" fmla="*/ 411480 w 411480"/>
                    <a:gd name="connsiteY4" fmla="*/ 215265 h 2152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11480" h="215265">
                      <a:moveTo>
                        <a:pt x="411480" y="215265"/>
                      </a:moveTo>
                      <a:lnTo>
                        <a:pt x="205740" y="0"/>
                      </a:lnTo>
                      <a:lnTo>
                        <a:pt x="1905" y="0"/>
                      </a:lnTo>
                      <a:lnTo>
                        <a:pt x="0" y="215265"/>
                      </a:lnTo>
                      <a:lnTo>
                        <a:pt x="411480" y="215265"/>
                      </a:lnTo>
                      <a:close/>
                    </a:path>
                  </a:pathLst>
                </a:custGeom>
                <a:solidFill>
                  <a:srgbClr val="99CCFF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59" name="1 つの角を丸めた四角形 588">
                <a:extLst>
                  <a:ext uri="{FF2B5EF4-FFF2-40B4-BE49-F238E27FC236}">
                    <a16:creationId xmlns:a16="http://schemas.microsoft.com/office/drawing/2014/main" id="{05802A6A-A9C5-3D16-5F5A-CE4ADD3E5433}"/>
                  </a:ext>
                </a:extLst>
              </p:cNvPr>
              <p:cNvSpPr/>
              <p:nvPr/>
            </p:nvSpPr>
            <p:spPr bwMode="auto">
              <a:xfrm>
                <a:off x="7304424" y="1538790"/>
                <a:ext cx="181374" cy="89219"/>
              </a:xfrm>
              <a:prstGeom prst="round1Rect">
                <a:avLst>
                  <a:gd name="adj" fmla="val 50000"/>
                </a:avLst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4" name="1 つの角を丸めた四角形 589">
                <a:extLst>
                  <a:ext uri="{FF2B5EF4-FFF2-40B4-BE49-F238E27FC236}">
                    <a16:creationId xmlns:a16="http://schemas.microsoft.com/office/drawing/2014/main" id="{AFC3B85E-A419-DA5A-43CB-093CB9924E21}"/>
                  </a:ext>
                </a:extLst>
              </p:cNvPr>
              <p:cNvSpPr/>
              <p:nvPr/>
            </p:nvSpPr>
            <p:spPr bwMode="auto">
              <a:xfrm flipH="1">
                <a:off x="6573179" y="1538790"/>
                <a:ext cx="181374" cy="89219"/>
              </a:xfrm>
              <a:prstGeom prst="round1Rect">
                <a:avLst>
                  <a:gd name="adj" fmla="val 50000"/>
                </a:avLst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5" name="正方形/長方形 274">
                <a:extLst>
                  <a:ext uri="{FF2B5EF4-FFF2-40B4-BE49-F238E27FC236}">
                    <a16:creationId xmlns:a16="http://schemas.microsoft.com/office/drawing/2014/main" id="{0A9234BB-3E3A-710D-BE3A-5D77441A5714}"/>
                  </a:ext>
                </a:extLst>
              </p:cNvPr>
              <p:cNvSpPr/>
              <p:nvPr/>
            </p:nvSpPr>
            <p:spPr bwMode="auto">
              <a:xfrm>
                <a:off x="6301713" y="1927296"/>
                <a:ext cx="1261578" cy="45719"/>
              </a:xfrm>
              <a:prstGeom prst="rect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2CB26716-2ED4-8854-23D4-E43A8CFB146A}"/>
                </a:ext>
              </a:extLst>
            </p:cNvPr>
            <p:cNvGrpSpPr/>
            <p:nvPr/>
          </p:nvGrpSpPr>
          <p:grpSpPr>
            <a:xfrm rot="19800000">
              <a:off x="6223866" y="3072779"/>
              <a:ext cx="503355" cy="393952"/>
              <a:chOff x="-1760684" y="920060"/>
              <a:chExt cx="2815741" cy="2203748"/>
            </a:xfrm>
            <a:solidFill>
              <a:srgbClr val="FF0000"/>
            </a:solidFill>
          </p:grpSpPr>
          <p:sp>
            <p:nvSpPr>
              <p:cNvPr id="14" name="台形 13">
                <a:extLst>
                  <a:ext uri="{FF2B5EF4-FFF2-40B4-BE49-F238E27FC236}">
                    <a16:creationId xmlns:a16="http://schemas.microsoft.com/office/drawing/2014/main" id="{33F20773-8550-F26C-2AA3-31A333459CEA}"/>
                  </a:ext>
                </a:extLst>
              </p:cNvPr>
              <p:cNvSpPr/>
              <p:nvPr/>
            </p:nvSpPr>
            <p:spPr bwMode="auto">
              <a:xfrm rot="10800000">
                <a:off x="-618685" y="1226061"/>
                <a:ext cx="531744" cy="675075"/>
              </a:xfrm>
              <a:prstGeom prst="trapezoid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5" name="グループ化 14">
                <a:extLst>
                  <a:ext uri="{FF2B5EF4-FFF2-40B4-BE49-F238E27FC236}">
                    <a16:creationId xmlns:a16="http://schemas.microsoft.com/office/drawing/2014/main" id="{7B479A82-F111-5D0B-BEB4-BBDD885F4487}"/>
                  </a:ext>
                </a:extLst>
              </p:cNvPr>
              <p:cNvGrpSpPr/>
              <p:nvPr/>
            </p:nvGrpSpPr>
            <p:grpSpPr>
              <a:xfrm rot="1800000">
                <a:off x="-1760684" y="920060"/>
                <a:ext cx="2203747" cy="2203748"/>
                <a:chOff x="-2285469" y="1226057"/>
                <a:chExt cx="2203747" cy="2203748"/>
              </a:xfrm>
              <a:grpFill/>
            </p:grpSpPr>
            <p:sp>
              <p:nvSpPr>
                <p:cNvPr id="25" name="台形 24">
                  <a:extLst>
                    <a:ext uri="{FF2B5EF4-FFF2-40B4-BE49-F238E27FC236}">
                      <a16:creationId xmlns:a16="http://schemas.microsoft.com/office/drawing/2014/main" id="{4C387CC1-C089-9B5F-3D4D-1D2514F21BED}"/>
                    </a:ext>
                  </a:extLst>
                </p:cNvPr>
                <p:cNvSpPr/>
                <p:nvPr/>
              </p:nvSpPr>
              <p:spPr bwMode="auto">
                <a:xfrm rot="10800000">
                  <a:off x="-613466" y="1226057"/>
                  <a:ext cx="531744" cy="675075"/>
                </a:xfrm>
                <a:prstGeom prst="trapezoid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" name="台形 29">
                  <a:extLst>
                    <a:ext uri="{FF2B5EF4-FFF2-40B4-BE49-F238E27FC236}">
                      <a16:creationId xmlns:a16="http://schemas.microsoft.com/office/drawing/2014/main" id="{6916611C-B07C-66B4-F057-844F14FF9101}"/>
                    </a:ext>
                  </a:extLst>
                </p:cNvPr>
                <p:cNvSpPr/>
                <p:nvPr/>
              </p:nvSpPr>
              <p:spPr bwMode="auto">
                <a:xfrm rot="5400000">
                  <a:off x="-2213803" y="2826395"/>
                  <a:ext cx="531744" cy="675075"/>
                </a:xfrm>
                <a:prstGeom prst="trapezoid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91D74C98-915E-AF0A-9EE8-5EC7E9D3C964}"/>
                  </a:ext>
                </a:extLst>
              </p:cNvPr>
              <p:cNvGrpSpPr/>
              <p:nvPr/>
            </p:nvGrpSpPr>
            <p:grpSpPr>
              <a:xfrm rot="19800000">
                <a:off x="-1148687" y="920062"/>
                <a:ext cx="2203744" cy="2203743"/>
                <a:chOff x="-613465" y="1226059"/>
                <a:chExt cx="2203744" cy="2203743"/>
              </a:xfrm>
              <a:grpFill/>
            </p:grpSpPr>
            <p:sp>
              <p:nvSpPr>
                <p:cNvPr id="17" name="台形 16">
                  <a:extLst>
                    <a:ext uri="{FF2B5EF4-FFF2-40B4-BE49-F238E27FC236}">
                      <a16:creationId xmlns:a16="http://schemas.microsoft.com/office/drawing/2014/main" id="{B1911FF9-E768-C30D-E6DC-CD2D1DC8F413}"/>
                    </a:ext>
                  </a:extLst>
                </p:cNvPr>
                <p:cNvSpPr/>
                <p:nvPr/>
              </p:nvSpPr>
              <p:spPr bwMode="auto">
                <a:xfrm rot="10800000">
                  <a:off x="-613465" y="1226059"/>
                  <a:ext cx="531743" cy="675075"/>
                </a:xfrm>
                <a:prstGeom prst="trapezoid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" name="台形 18">
                  <a:extLst>
                    <a:ext uri="{FF2B5EF4-FFF2-40B4-BE49-F238E27FC236}">
                      <a16:creationId xmlns:a16="http://schemas.microsoft.com/office/drawing/2014/main" id="{B570F980-2C97-1E64-9A30-9D35124BAECA}"/>
                    </a:ext>
                  </a:extLst>
                </p:cNvPr>
                <p:cNvSpPr/>
                <p:nvPr/>
              </p:nvSpPr>
              <p:spPr bwMode="auto">
                <a:xfrm rot="16200000">
                  <a:off x="986870" y="2826393"/>
                  <a:ext cx="531744" cy="675074"/>
                </a:xfrm>
                <a:prstGeom prst="trapezoid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937A7FF9-05B9-F564-2D40-06B2F97A72C5}"/>
                </a:ext>
              </a:extLst>
            </p:cNvPr>
            <p:cNvGrpSpPr/>
            <p:nvPr/>
          </p:nvGrpSpPr>
          <p:grpSpPr>
            <a:xfrm rot="1800000" flipH="1">
              <a:off x="7279759" y="3072780"/>
              <a:ext cx="503355" cy="393952"/>
              <a:chOff x="-1760684" y="920060"/>
              <a:chExt cx="2815741" cy="2203748"/>
            </a:xfrm>
            <a:solidFill>
              <a:srgbClr val="FF0000"/>
            </a:solidFill>
          </p:grpSpPr>
          <p:sp>
            <p:nvSpPr>
              <p:cNvPr id="7" name="台形 6">
                <a:extLst>
                  <a:ext uri="{FF2B5EF4-FFF2-40B4-BE49-F238E27FC236}">
                    <a16:creationId xmlns:a16="http://schemas.microsoft.com/office/drawing/2014/main" id="{FA69B89F-18A4-2F2F-278C-BC572344D787}"/>
                  </a:ext>
                </a:extLst>
              </p:cNvPr>
              <p:cNvSpPr/>
              <p:nvPr/>
            </p:nvSpPr>
            <p:spPr bwMode="auto">
              <a:xfrm rot="10800000">
                <a:off x="-618685" y="1226061"/>
                <a:ext cx="531744" cy="675075"/>
              </a:xfrm>
              <a:prstGeom prst="trapezoid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70A54326-2C7E-A3B5-23B6-9B07C9823A48}"/>
                  </a:ext>
                </a:extLst>
              </p:cNvPr>
              <p:cNvGrpSpPr/>
              <p:nvPr/>
            </p:nvGrpSpPr>
            <p:grpSpPr>
              <a:xfrm rot="1800000">
                <a:off x="-1760684" y="920060"/>
                <a:ext cx="2203747" cy="2203748"/>
                <a:chOff x="-2285469" y="1226057"/>
                <a:chExt cx="2203747" cy="2203748"/>
              </a:xfrm>
              <a:grpFill/>
            </p:grpSpPr>
            <p:sp>
              <p:nvSpPr>
                <p:cNvPr id="12" name="台形 11">
                  <a:extLst>
                    <a:ext uri="{FF2B5EF4-FFF2-40B4-BE49-F238E27FC236}">
                      <a16:creationId xmlns:a16="http://schemas.microsoft.com/office/drawing/2014/main" id="{FD69BD98-4760-1CEF-DE5C-EE9BE8502F17}"/>
                    </a:ext>
                  </a:extLst>
                </p:cNvPr>
                <p:cNvSpPr/>
                <p:nvPr/>
              </p:nvSpPr>
              <p:spPr bwMode="auto">
                <a:xfrm rot="10800000">
                  <a:off x="-613466" y="1226057"/>
                  <a:ext cx="531744" cy="675075"/>
                </a:xfrm>
                <a:prstGeom prst="trapezoid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" name="台形 12">
                  <a:extLst>
                    <a:ext uri="{FF2B5EF4-FFF2-40B4-BE49-F238E27FC236}">
                      <a16:creationId xmlns:a16="http://schemas.microsoft.com/office/drawing/2014/main" id="{A7A24241-08E3-9930-E715-6D93DA39D532}"/>
                    </a:ext>
                  </a:extLst>
                </p:cNvPr>
                <p:cNvSpPr/>
                <p:nvPr/>
              </p:nvSpPr>
              <p:spPr bwMode="auto">
                <a:xfrm rot="5400000">
                  <a:off x="-2213803" y="2826395"/>
                  <a:ext cx="531744" cy="675075"/>
                </a:xfrm>
                <a:prstGeom prst="trapezoid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" name="グループ化 8">
                <a:extLst>
                  <a:ext uri="{FF2B5EF4-FFF2-40B4-BE49-F238E27FC236}">
                    <a16:creationId xmlns:a16="http://schemas.microsoft.com/office/drawing/2014/main" id="{28DE1E84-02AA-9C5B-750C-33DA7C33FCCE}"/>
                  </a:ext>
                </a:extLst>
              </p:cNvPr>
              <p:cNvGrpSpPr/>
              <p:nvPr/>
            </p:nvGrpSpPr>
            <p:grpSpPr>
              <a:xfrm rot="19800000">
                <a:off x="-1148687" y="920062"/>
                <a:ext cx="2203744" cy="2203743"/>
                <a:chOff x="-613465" y="1226059"/>
                <a:chExt cx="2203744" cy="2203743"/>
              </a:xfrm>
              <a:grpFill/>
            </p:grpSpPr>
            <p:sp>
              <p:nvSpPr>
                <p:cNvPr id="10" name="台形 9">
                  <a:extLst>
                    <a:ext uri="{FF2B5EF4-FFF2-40B4-BE49-F238E27FC236}">
                      <a16:creationId xmlns:a16="http://schemas.microsoft.com/office/drawing/2014/main" id="{E4EF5BC2-D396-823D-A7D1-18F7F0EAD7B1}"/>
                    </a:ext>
                  </a:extLst>
                </p:cNvPr>
                <p:cNvSpPr/>
                <p:nvPr/>
              </p:nvSpPr>
              <p:spPr bwMode="auto">
                <a:xfrm rot="10800000">
                  <a:off x="-613465" y="1226059"/>
                  <a:ext cx="531743" cy="675075"/>
                </a:xfrm>
                <a:prstGeom prst="trapezoid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" name="台形 10">
                  <a:extLst>
                    <a:ext uri="{FF2B5EF4-FFF2-40B4-BE49-F238E27FC236}">
                      <a16:creationId xmlns:a16="http://schemas.microsoft.com/office/drawing/2014/main" id="{7B13ACA8-C315-DD34-C04D-330B7BC7D231}"/>
                    </a:ext>
                  </a:extLst>
                </p:cNvPr>
                <p:cNvSpPr/>
                <p:nvPr/>
              </p:nvSpPr>
              <p:spPr bwMode="auto">
                <a:xfrm rot="16200000">
                  <a:off x="986870" y="2826393"/>
                  <a:ext cx="531744" cy="675074"/>
                </a:xfrm>
                <a:prstGeom prst="trapezoid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289" name="グループ化 288">
            <a:extLst>
              <a:ext uri="{FF2B5EF4-FFF2-40B4-BE49-F238E27FC236}">
                <a16:creationId xmlns:a16="http://schemas.microsoft.com/office/drawing/2014/main" id="{B8A0710D-EDBC-274E-553F-DFFD2EFC30B1}"/>
              </a:ext>
            </a:extLst>
          </p:cNvPr>
          <p:cNvGrpSpPr/>
          <p:nvPr/>
        </p:nvGrpSpPr>
        <p:grpSpPr>
          <a:xfrm>
            <a:off x="656154" y="4928736"/>
            <a:ext cx="1755129" cy="1642592"/>
            <a:chOff x="3655809" y="3512671"/>
            <a:chExt cx="2246804" cy="2102742"/>
          </a:xfrm>
        </p:grpSpPr>
        <p:sp>
          <p:nvSpPr>
            <p:cNvPr id="290" name="四角形: 上の 2 つの角を丸める 289">
              <a:extLst>
                <a:ext uri="{FF2B5EF4-FFF2-40B4-BE49-F238E27FC236}">
                  <a16:creationId xmlns:a16="http://schemas.microsoft.com/office/drawing/2014/main" id="{A9A6A7C8-94B8-1378-EC77-BF9E00299ECC}"/>
                </a:ext>
              </a:extLst>
            </p:cNvPr>
            <p:cNvSpPr/>
            <p:nvPr/>
          </p:nvSpPr>
          <p:spPr bwMode="auto">
            <a:xfrm rot="10800000">
              <a:off x="3655809" y="5097631"/>
              <a:ext cx="2246804" cy="517782"/>
            </a:xfrm>
            <a:prstGeom prst="round2SameRect">
              <a:avLst/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91" name="グループ化 290">
              <a:extLst>
                <a:ext uri="{FF2B5EF4-FFF2-40B4-BE49-F238E27FC236}">
                  <a16:creationId xmlns:a16="http://schemas.microsoft.com/office/drawing/2014/main" id="{930B7032-1CBF-46F6-769D-A046BDC136F5}"/>
                </a:ext>
              </a:extLst>
            </p:cNvPr>
            <p:cNvGrpSpPr/>
            <p:nvPr/>
          </p:nvGrpSpPr>
          <p:grpSpPr>
            <a:xfrm>
              <a:off x="4146089" y="3512671"/>
              <a:ext cx="1497112" cy="1970076"/>
              <a:chOff x="5172360" y="-819726"/>
              <a:chExt cx="1694441" cy="2229747"/>
            </a:xfrm>
          </p:grpSpPr>
          <p:sp>
            <p:nvSpPr>
              <p:cNvPr id="292" name="フリーフォーム: 図形 291">
                <a:extLst>
                  <a:ext uri="{FF2B5EF4-FFF2-40B4-BE49-F238E27FC236}">
                    <a16:creationId xmlns:a16="http://schemas.microsoft.com/office/drawing/2014/main" id="{5698AA92-C3C4-AB70-BD38-A3153AADE554}"/>
                  </a:ext>
                </a:extLst>
              </p:cNvPr>
              <p:cNvSpPr/>
              <p:nvPr/>
            </p:nvSpPr>
            <p:spPr bwMode="auto">
              <a:xfrm rot="5400000">
                <a:off x="6315105" y="-826890"/>
                <a:ext cx="301482" cy="315809"/>
              </a:xfrm>
              <a:custGeom>
                <a:avLst/>
                <a:gdLst>
                  <a:gd name="connsiteX0" fmla="*/ 0 w 301482"/>
                  <a:gd name="connsiteY0" fmla="*/ 73778 h 315809"/>
                  <a:gd name="connsiteX1" fmla="*/ 0 w 301482"/>
                  <a:gd name="connsiteY1" fmla="*/ 23536 h 315809"/>
                  <a:gd name="connsiteX2" fmla="*/ 39291 w 301482"/>
                  <a:gd name="connsiteY2" fmla="*/ 247 h 315809"/>
                  <a:gd name="connsiteX3" fmla="*/ 209552 w 301482"/>
                  <a:gd name="connsiteY3" fmla="*/ 23536 h 315809"/>
                  <a:gd name="connsiteX4" fmla="*/ 288135 w 301482"/>
                  <a:gd name="connsiteY4" fmla="*/ 9205 h 315809"/>
                  <a:gd name="connsiteX5" fmla="*/ 295912 w 301482"/>
                  <a:gd name="connsiteY5" fmla="*/ 13460 h 315809"/>
                  <a:gd name="connsiteX6" fmla="*/ 285563 w 301482"/>
                  <a:gd name="connsiteY6" fmla="*/ 58603 h 315809"/>
                  <a:gd name="connsiteX7" fmla="*/ 261941 w 301482"/>
                  <a:gd name="connsiteY7" fmla="*/ 50849 h 315809"/>
                  <a:gd name="connsiteX8" fmla="*/ 209552 w 301482"/>
                  <a:gd name="connsiteY8" fmla="*/ 73778 h 315809"/>
                  <a:gd name="connsiteX9" fmla="*/ 0 w 301482"/>
                  <a:gd name="connsiteY9" fmla="*/ 73778 h 315809"/>
                  <a:gd name="connsiteX10" fmla="*/ 0 w 301482"/>
                  <a:gd name="connsiteY10" fmla="*/ 183026 h 315809"/>
                  <a:gd name="connsiteX11" fmla="*/ 0 w 301482"/>
                  <a:gd name="connsiteY11" fmla="*/ 132784 h 315809"/>
                  <a:gd name="connsiteX12" fmla="*/ 39291 w 301482"/>
                  <a:gd name="connsiteY12" fmla="*/ 109495 h 315809"/>
                  <a:gd name="connsiteX13" fmla="*/ 209552 w 301482"/>
                  <a:gd name="connsiteY13" fmla="*/ 132784 h 315809"/>
                  <a:gd name="connsiteX14" fmla="*/ 261941 w 301482"/>
                  <a:gd name="connsiteY14" fmla="*/ 109854 h 315809"/>
                  <a:gd name="connsiteX15" fmla="*/ 280954 w 301482"/>
                  <a:gd name="connsiteY15" fmla="*/ 116095 h 315809"/>
                  <a:gd name="connsiteX16" fmla="*/ 279757 w 301482"/>
                  <a:gd name="connsiteY16" fmla="*/ 165945 h 315809"/>
                  <a:gd name="connsiteX17" fmla="*/ 261941 w 301482"/>
                  <a:gd name="connsiteY17" fmla="*/ 160097 h 315809"/>
                  <a:gd name="connsiteX18" fmla="*/ 209552 w 301482"/>
                  <a:gd name="connsiteY18" fmla="*/ 183026 h 315809"/>
                  <a:gd name="connsiteX19" fmla="*/ 0 w 301482"/>
                  <a:gd name="connsiteY19" fmla="*/ 183026 h 315809"/>
                  <a:gd name="connsiteX20" fmla="*/ 0 w 301482"/>
                  <a:gd name="connsiteY20" fmla="*/ 292274 h 315809"/>
                  <a:gd name="connsiteX21" fmla="*/ 0 w 301482"/>
                  <a:gd name="connsiteY21" fmla="*/ 242031 h 315809"/>
                  <a:gd name="connsiteX22" fmla="*/ 39291 w 301482"/>
                  <a:gd name="connsiteY22" fmla="*/ 218743 h 315809"/>
                  <a:gd name="connsiteX23" fmla="*/ 209552 w 301482"/>
                  <a:gd name="connsiteY23" fmla="*/ 242031 h 315809"/>
                  <a:gd name="connsiteX24" fmla="*/ 288135 w 301482"/>
                  <a:gd name="connsiteY24" fmla="*/ 227700 h 315809"/>
                  <a:gd name="connsiteX25" fmla="*/ 289058 w 301482"/>
                  <a:gd name="connsiteY25" fmla="*/ 228205 h 315809"/>
                  <a:gd name="connsiteX26" fmla="*/ 296061 w 301482"/>
                  <a:gd name="connsiteY26" fmla="*/ 270215 h 315809"/>
                  <a:gd name="connsiteX27" fmla="*/ 301482 w 301482"/>
                  <a:gd name="connsiteY27" fmla="*/ 285245 h 315809"/>
                  <a:gd name="connsiteX28" fmla="*/ 288135 w 301482"/>
                  <a:gd name="connsiteY28" fmla="*/ 277943 h 315809"/>
                  <a:gd name="connsiteX29" fmla="*/ 209552 w 301482"/>
                  <a:gd name="connsiteY29" fmla="*/ 292274 h 315809"/>
                  <a:gd name="connsiteX30" fmla="*/ 0 w 301482"/>
                  <a:gd name="connsiteY30" fmla="*/ 292274 h 3158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01482" h="315809">
                    <a:moveTo>
                      <a:pt x="0" y="73778"/>
                    </a:moveTo>
                    <a:lnTo>
                      <a:pt x="0" y="23536"/>
                    </a:lnTo>
                    <a:cubicBezTo>
                      <a:pt x="13097" y="8249"/>
                      <a:pt x="26194" y="1561"/>
                      <a:pt x="39291" y="247"/>
                    </a:cubicBezTo>
                    <a:cubicBezTo>
                      <a:pt x="96045" y="-5446"/>
                      <a:pt x="152798" y="89778"/>
                      <a:pt x="209552" y="23536"/>
                    </a:cubicBezTo>
                    <a:cubicBezTo>
                      <a:pt x="235747" y="-7038"/>
                      <a:pt x="261941" y="-3217"/>
                      <a:pt x="288135" y="9205"/>
                    </a:cubicBezTo>
                    <a:lnTo>
                      <a:pt x="295912" y="13460"/>
                    </a:lnTo>
                    <a:lnTo>
                      <a:pt x="285563" y="58603"/>
                    </a:lnTo>
                    <a:lnTo>
                      <a:pt x="261941" y="50849"/>
                    </a:lnTo>
                    <a:cubicBezTo>
                      <a:pt x="244478" y="48301"/>
                      <a:pt x="227015" y="53396"/>
                      <a:pt x="209552" y="73778"/>
                    </a:cubicBezTo>
                    <a:cubicBezTo>
                      <a:pt x="139701" y="155307"/>
                      <a:pt x="69851" y="-7751"/>
                      <a:pt x="0" y="73778"/>
                    </a:cubicBezTo>
                    <a:close/>
                    <a:moveTo>
                      <a:pt x="0" y="183026"/>
                    </a:moveTo>
                    <a:lnTo>
                      <a:pt x="0" y="132784"/>
                    </a:lnTo>
                    <a:cubicBezTo>
                      <a:pt x="13097" y="117497"/>
                      <a:pt x="26194" y="110809"/>
                      <a:pt x="39291" y="109495"/>
                    </a:cubicBezTo>
                    <a:cubicBezTo>
                      <a:pt x="96045" y="103803"/>
                      <a:pt x="152798" y="199026"/>
                      <a:pt x="209552" y="132784"/>
                    </a:cubicBezTo>
                    <a:cubicBezTo>
                      <a:pt x="227015" y="112401"/>
                      <a:pt x="244478" y="107306"/>
                      <a:pt x="261941" y="109854"/>
                    </a:cubicBezTo>
                    <a:lnTo>
                      <a:pt x="280954" y="116095"/>
                    </a:lnTo>
                    <a:lnTo>
                      <a:pt x="279757" y="165945"/>
                    </a:lnTo>
                    <a:lnTo>
                      <a:pt x="261941" y="160097"/>
                    </a:lnTo>
                    <a:cubicBezTo>
                      <a:pt x="244478" y="157549"/>
                      <a:pt x="227015" y="162644"/>
                      <a:pt x="209552" y="183026"/>
                    </a:cubicBezTo>
                    <a:cubicBezTo>
                      <a:pt x="139701" y="264555"/>
                      <a:pt x="69851" y="101498"/>
                      <a:pt x="0" y="183026"/>
                    </a:cubicBezTo>
                    <a:close/>
                    <a:moveTo>
                      <a:pt x="0" y="292274"/>
                    </a:moveTo>
                    <a:lnTo>
                      <a:pt x="0" y="242031"/>
                    </a:lnTo>
                    <a:cubicBezTo>
                      <a:pt x="13097" y="226745"/>
                      <a:pt x="26194" y="220057"/>
                      <a:pt x="39291" y="218743"/>
                    </a:cubicBezTo>
                    <a:cubicBezTo>
                      <a:pt x="96045" y="213050"/>
                      <a:pt x="152798" y="308273"/>
                      <a:pt x="209552" y="242031"/>
                    </a:cubicBezTo>
                    <a:cubicBezTo>
                      <a:pt x="235747" y="211458"/>
                      <a:pt x="261941" y="215280"/>
                      <a:pt x="288135" y="227700"/>
                    </a:cubicBezTo>
                    <a:lnTo>
                      <a:pt x="289058" y="228205"/>
                    </a:lnTo>
                    <a:lnTo>
                      <a:pt x="296061" y="270215"/>
                    </a:lnTo>
                    <a:lnTo>
                      <a:pt x="301482" y="285245"/>
                    </a:lnTo>
                    <a:lnTo>
                      <a:pt x="288135" y="277943"/>
                    </a:lnTo>
                    <a:cubicBezTo>
                      <a:pt x="261941" y="265522"/>
                      <a:pt x="235747" y="261701"/>
                      <a:pt x="209552" y="292274"/>
                    </a:cubicBezTo>
                    <a:cubicBezTo>
                      <a:pt x="139701" y="373803"/>
                      <a:pt x="69851" y="210745"/>
                      <a:pt x="0" y="292274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3" name="フリーフォーム: 図形 292">
                <a:extLst>
                  <a:ext uri="{FF2B5EF4-FFF2-40B4-BE49-F238E27FC236}">
                    <a16:creationId xmlns:a16="http://schemas.microsoft.com/office/drawing/2014/main" id="{AF9EBDEE-CEE9-1757-C94E-F7F46531D18F}"/>
                  </a:ext>
                </a:extLst>
              </p:cNvPr>
              <p:cNvSpPr/>
              <p:nvPr/>
            </p:nvSpPr>
            <p:spPr bwMode="auto">
              <a:xfrm>
                <a:off x="5172360" y="-479267"/>
                <a:ext cx="1694441" cy="1876513"/>
              </a:xfrm>
              <a:custGeom>
                <a:avLst/>
                <a:gdLst>
                  <a:gd name="connsiteX0" fmla="*/ 1275298 w 1694441"/>
                  <a:gd name="connsiteY0" fmla="*/ 1173 h 1876513"/>
                  <a:gd name="connsiteX1" fmla="*/ 1584282 w 1694441"/>
                  <a:gd name="connsiteY1" fmla="*/ 110159 h 1876513"/>
                  <a:gd name="connsiteX2" fmla="*/ 1538414 w 1694441"/>
                  <a:gd name="connsiteY2" fmla="*/ 747125 h 1876513"/>
                  <a:gd name="connsiteX3" fmla="*/ 1210431 w 1694441"/>
                  <a:gd name="connsiteY3" fmla="*/ 901979 h 1876513"/>
                  <a:gd name="connsiteX4" fmla="*/ 1134092 w 1694441"/>
                  <a:gd name="connsiteY4" fmla="*/ 900146 h 1876513"/>
                  <a:gd name="connsiteX5" fmla="*/ 1127332 w 1694441"/>
                  <a:gd name="connsiteY5" fmla="*/ 960533 h 1876513"/>
                  <a:gd name="connsiteX6" fmla="*/ 1172017 w 1694441"/>
                  <a:gd name="connsiteY6" fmla="*/ 1011917 h 1876513"/>
                  <a:gd name="connsiteX7" fmla="*/ 1194858 w 1694441"/>
                  <a:gd name="connsiteY7" fmla="*/ 1185406 h 1876513"/>
                  <a:gd name="connsiteX8" fmla="*/ 1056279 w 1694441"/>
                  <a:gd name="connsiteY8" fmla="*/ 1702585 h 1876513"/>
                  <a:gd name="connsiteX9" fmla="*/ 866876 w 1694441"/>
                  <a:gd name="connsiteY9" fmla="*/ 1869930 h 1876513"/>
                  <a:gd name="connsiteX10" fmla="*/ 776279 w 1694441"/>
                  <a:gd name="connsiteY10" fmla="*/ 1864252 h 1876513"/>
                  <a:gd name="connsiteX11" fmla="*/ 775804 w 1694441"/>
                  <a:gd name="connsiteY11" fmla="*/ 1865450 h 1876513"/>
                  <a:gd name="connsiteX12" fmla="*/ 402399 w 1694441"/>
                  <a:gd name="connsiteY12" fmla="*/ 1689944 h 1876513"/>
                  <a:gd name="connsiteX13" fmla="*/ 66371 w 1694441"/>
                  <a:gd name="connsiteY13" fmla="*/ 1876513 h 1876513"/>
                  <a:gd name="connsiteX14" fmla="*/ 0 w 1694441"/>
                  <a:gd name="connsiteY14" fmla="*/ 1775807 h 1876513"/>
                  <a:gd name="connsiteX15" fmla="*/ 394446 w 1694441"/>
                  <a:gd name="connsiteY15" fmla="*/ 1470564 h 1876513"/>
                  <a:gd name="connsiteX16" fmla="*/ 395229 w 1694441"/>
                  <a:gd name="connsiteY16" fmla="*/ 1471751 h 1876513"/>
                  <a:gd name="connsiteX17" fmla="*/ 624608 w 1694441"/>
                  <a:gd name="connsiteY17" fmla="*/ 1546882 h 1876513"/>
                  <a:gd name="connsiteX18" fmla="*/ 753177 w 1694441"/>
                  <a:gd name="connsiteY18" fmla="*/ 1067058 h 1876513"/>
                  <a:gd name="connsiteX19" fmla="*/ 859702 w 1694441"/>
                  <a:gd name="connsiteY19" fmla="*/ 928232 h 1876513"/>
                  <a:gd name="connsiteX20" fmla="*/ 929901 w 1694441"/>
                  <a:gd name="connsiteY20" fmla="*/ 904076 h 1876513"/>
                  <a:gd name="connsiteX21" fmla="*/ 958667 w 1694441"/>
                  <a:gd name="connsiteY21" fmla="*/ 838275 h 1876513"/>
                  <a:gd name="connsiteX22" fmla="*/ 901448 w 1694441"/>
                  <a:gd name="connsiteY22" fmla="*/ 792993 h 1876513"/>
                  <a:gd name="connsiteX23" fmla="*/ 813238 w 1694441"/>
                  <a:gd name="connsiteY23" fmla="*/ 651122 h 1876513"/>
                  <a:gd name="connsiteX24" fmla="*/ 809772 w 1694441"/>
                  <a:gd name="connsiteY24" fmla="*/ 636004 h 1876513"/>
                  <a:gd name="connsiteX25" fmla="*/ 814380 w 1694441"/>
                  <a:gd name="connsiteY25" fmla="*/ 636415 h 1876513"/>
                  <a:gd name="connsiteX26" fmla="*/ 925756 w 1694441"/>
                  <a:gd name="connsiteY26" fmla="*/ 550875 h 1876513"/>
                  <a:gd name="connsiteX27" fmla="*/ 821933 w 1694441"/>
                  <a:gd name="connsiteY27" fmla="*/ 397834 h 1876513"/>
                  <a:gd name="connsiteX28" fmla="*/ 807216 w 1694441"/>
                  <a:gd name="connsiteY28" fmla="*/ 396521 h 1876513"/>
                  <a:gd name="connsiteX29" fmla="*/ 837647 w 1694441"/>
                  <a:gd name="connsiteY29" fmla="*/ 312147 h 1876513"/>
                  <a:gd name="connsiteX30" fmla="*/ 947316 w 1694441"/>
                  <a:gd name="connsiteY30" fmla="*/ 156027 h 1876513"/>
                  <a:gd name="connsiteX31" fmla="*/ 1275298 w 1694441"/>
                  <a:gd name="connsiteY31" fmla="*/ 1173 h 1876513"/>
                  <a:gd name="connsiteX0" fmla="*/ 1275298 w 1694441"/>
                  <a:gd name="connsiteY0" fmla="*/ 1173 h 1876513"/>
                  <a:gd name="connsiteX1" fmla="*/ 1584282 w 1694441"/>
                  <a:gd name="connsiteY1" fmla="*/ 110159 h 1876513"/>
                  <a:gd name="connsiteX2" fmla="*/ 1538414 w 1694441"/>
                  <a:gd name="connsiteY2" fmla="*/ 747125 h 1876513"/>
                  <a:gd name="connsiteX3" fmla="*/ 1210431 w 1694441"/>
                  <a:gd name="connsiteY3" fmla="*/ 901979 h 1876513"/>
                  <a:gd name="connsiteX4" fmla="*/ 1134092 w 1694441"/>
                  <a:gd name="connsiteY4" fmla="*/ 900146 h 1876513"/>
                  <a:gd name="connsiteX5" fmla="*/ 1127332 w 1694441"/>
                  <a:gd name="connsiteY5" fmla="*/ 960533 h 1876513"/>
                  <a:gd name="connsiteX6" fmla="*/ 1172017 w 1694441"/>
                  <a:gd name="connsiteY6" fmla="*/ 1011917 h 1876513"/>
                  <a:gd name="connsiteX7" fmla="*/ 1194858 w 1694441"/>
                  <a:gd name="connsiteY7" fmla="*/ 1185406 h 1876513"/>
                  <a:gd name="connsiteX8" fmla="*/ 1056279 w 1694441"/>
                  <a:gd name="connsiteY8" fmla="*/ 1702585 h 1876513"/>
                  <a:gd name="connsiteX9" fmla="*/ 866876 w 1694441"/>
                  <a:gd name="connsiteY9" fmla="*/ 1869930 h 1876513"/>
                  <a:gd name="connsiteX10" fmla="*/ 776279 w 1694441"/>
                  <a:gd name="connsiteY10" fmla="*/ 1864252 h 1876513"/>
                  <a:gd name="connsiteX11" fmla="*/ 775804 w 1694441"/>
                  <a:gd name="connsiteY11" fmla="*/ 1865450 h 1876513"/>
                  <a:gd name="connsiteX12" fmla="*/ 402399 w 1694441"/>
                  <a:gd name="connsiteY12" fmla="*/ 1689944 h 1876513"/>
                  <a:gd name="connsiteX13" fmla="*/ 66371 w 1694441"/>
                  <a:gd name="connsiteY13" fmla="*/ 1876513 h 1876513"/>
                  <a:gd name="connsiteX14" fmla="*/ 0 w 1694441"/>
                  <a:gd name="connsiteY14" fmla="*/ 1775807 h 1876513"/>
                  <a:gd name="connsiteX15" fmla="*/ 394446 w 1694441"/>
                  <a:gd name="connsiteY15" fmla="*/ 1470564 h 1876513"/>
                  <a:gd name="connsiteX16" fmla="*/ 624608 w 1694441"/>
                  <a:gd name="connsiteY16" fmla="*/ 1546882 h 1876513"/>
                  <a:gd name="connsiteX17" fmla="*/ 753177 w 1694441"/>
                  <a:gd name="connsiteY17" fmla="*/ 1067058 h 1876513"/>
                  <a:gd name="connsiteX18" fmla="*/ 859702 w 1694441"/>
                  <a:gd name="connsiteY18" fmla="*/ 928232 h 1876513"/>
                  <a:gd name="connsiteX19" fmla="*/ 929901 w 1694441"/>
                  <a:gd name="connsiteY19" fmla="*/ 904076 h 1876513"/>
                  <a:gd name="connsiteX20" fmla="*/ 958667 w 1694441"/>
                  <a:gd name="connsiteY20" fmla="*/ 838275 h 1876513"/>
                  <a:gd name="connsiteX21" fmla="*/ 901448 w 1694441"/>
                  <a:gd name="connsiteY21" fmla="*/ 792993 h 1876513"/>
                  <a:gd name="connsiteX22" fmla="*/ 813238 w 1694441"/>
                  <a:gd name="connsiteY22" fmla="*/ 651122 h 1876513"/>
                  <a:gd name="connsiteX23" fmla="*/ 809772 w 1694441"/>
                  <a:gd name="connsiteY23" fmla="*/ 636004 h 1876513"/>
                  <a:gd name="connsiteX24" fmla="*/ 814380 w 1694441"/>
                  <a:gd name="connsiteY24" fmla="*/ 636415 h 1876513"/>
                  <a:gd name="connsiteX25" fmla="*/ 925756 w 1694441"/>
                  <a:gd name="connsiteY25" fmla="*/ 550875 h 1876513"/>
                  <a:gd name="connsiteX26" fmla="*/ 821933 w 1694441"/>
                  <a:gd name="connsiteY26" fmla="*/ 397834 h 1876513"/>
                  <a:gd name="connsiteX27" fmla="*/ 807216 w 1694441"/>
                  <a:gd name="connsiteY27" fmla="*/ 396521 h 1876513"/>
                  <a:gd name="connsiteX28" fmla="*/ 837647 w 1694441"/>
                  <a:gd name="connsiteY28" fmla="*/ 312147 h 1876513"/>
                  <a:gd name="connsiteX29" fmla="*/ 947316 w 1694441"/>
                  <a:gd name="connsiteY29" fmla="*/ 156027 h 1876513"/>
                  <a:gd name="connsiteX30" fmla="*/ 1275298 w 1694441"/>
                  <a:gd name="connsiteY30" fmla="*/ 1173 h 1876513"/>
                  <a:gd name="connsiteX0" fmla="*/ 1275298 w 1694441"/>
                  <a:gd name="connsiteY0" fmla="*/ 1173 h 1876513"/>
                  <a:gd name="connsiteX1" fmla="*/ 1584282 w 1694441"/>
                  <a:gd name="connsiteY1" fmla="*/ 110159 h 1876513"/>
                  <a:gd name="connsiteX2" fmla="*/ 1538414 w 1694441"/>
                  <a:gd name="connsiteY2" fmla="*/ 747125 h 1876513"/>
                  <a:gd name="connsiteX3" fmla="*/ 1210431 w 1694441"/>
                  <a:gd name="connsiteY3" fmla="*/ 901979 h 1876513"/>
                  <a:gd name="connsiteX4" fmla="*/ 1134092 w 1694441"/>
                  <a:gd name="connsiteY4" fmla="*/ 900146 h 1876513"/>
                  <a:gd name="connsiteX5" fmla="*/ 1127332 w 1694441"/>
                  <a:gd name="connsiteY5" fmla="*/ 960533 h 1876513"/>
                  <a:gd name="connsiteX6" fmla="*/ 1172017 w 1694441"/>
                  <a:gd name="connsiteY6" fmla="*/ 1011917 h 1876513"/>
                  <a:gd name="connsiteX7" fmla="*/ 1194858 w 1694441"/>
                  <a:gd name="connsiteY7" fmla="*/ 1185406 h 1876513"/>
                  <a:gd name="connsiteX8" fmla="*/ 1056279 w 1694441"/>
                  <a:gd name="connsiteY8" fmla="*/ 1702585 h 1876513"/>
                  <a:gd name="connsiteX9" fmla="*/ 866876 w 1694441"/>
                  <a:gd name="connsiteY9" fmla="*/ 1869930 h 1876513"/>
                  <a:gd name="connsiteX10" fmla="*/ 776279 w 1694441"/>
                  <a:gd name="connsiteY10" fmla="*/ 1864252 h 1876513"/>
                  <a:gd name="connsiteX11" fmla="*/ 402399 w 1694441"/>
                  <a:gd name="connsiteY11" fmla="*/ 1689944 h 1876513"/>
                  <a:gd name="connsiteX12" fmla="*/ 66371 w 1694441"/>
                  <a:gd name="connsiteY12" fmla="*/ 1876513 h 1876513"/>
                  <a:gd name="connsiteX13" fmla="*/ 0 w 1694441"/>
                  <a:gd name="connsiteY13" fmla="*/ 1775807 h 1876513"/>
                  <a:gd name="connsiteX14" fmla="*/ 394446 w 1694441"/>
                  <a:gd name="connsiteY14" fmla="*/ 1470564 h 1876513"/>
                  <a:gd name="connsiteX15" fmla="*/ 624608 w 1694441"/>
                  <a:gd name="connsiteY15" fmla="*/ 1546882 h 1876513"/>
                  <a:gd name="connsiteX16" fmla="*/ 753177 w 1694441"/>
                  <a:gd name="connsiteY16" fmla="*/ 1067058 h 1876513"/>
                  <a:gd name="connsiteX17" fmla="*/ 859702 w 1694441"/>
                  <a:gd name="connsiteY17" fmla="*/ 928232 h 1876513"/>
                  <a:gd name="connsiteX18" fmla="*/ 929901 w 1694441"/>
                  <a:gd name="connsiteY18" fmla="*/ 904076 h 1876513"/>
                  <a:gd name="connsiteX19" fmla="*/ 958667 w 1694441"/>
                  <a:gd name="connsiteY19" fmla="*/ 838275 h 1876513"/>
                  <a:gd name="connsiteX20" fmla="*/ 901448 w 1694441"/>
                  <a:gd name="connsiteY20" fmla="*/ 792993 h 1876513"/>
                  <a:gd name="connsiteX21" fmla="*/ 813238 w 1694441"/>
                  <a:gd name="connsiteY21" fmla="*/ 651122 h 1876513"/>
                  <a:gd name="connsiteX22" fmla="*/ 809772 w 1694441"/>
                  <a:gd name="connsiteY22" fmla="*/ 636004 h 1876513"/>
                  <a:gd name="connsiteX23" fmla="*/ 814380 w 1694441"/>
                  <a:gd name="connsiteY23" fmla="*/ 636415 h 1876513"/>
                  <a:gd name="connsiteX24" fmla="*/ 925756 w 1694441"/>
                  <a:gd name="connsiteY24" fmla="*/ 550875 h 1876513"/>
                  <a:gd name="connsiteX25" fmla="*/ 821933 w 1694441"/>
                  <a:gd name="connsiteY25" fmla="*/ 397834 h 1876513"/>
                  <a:gd name="connsiteX26" fmla="*/ 807216 w 1694441"/>
                  <a:gd name="connsiteY26" fmla="*/ 396521 h 1876513"/>
                  <a:gd name="connsiteX27" fmla="*/ 837647 w 1694441"/>
                  <a:gd name="connsiteY27" fmla="*/ 312147 h 1876513"/>
                  <a:gd name="connsiteX28" fmla="*/ 947316 w 1694441"/>
                  <a:gd name="connsiteY28" fmla="*/ 156027 h 1876513"/>
                  <a:gd name="connsiteX29" fmla="*/ 1275298 w 1694441"/>
                  <a:gd name="connsiteY29" fmla="*/ 1173 h 1876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694441" h="1876513">
                    <a:moveTo>
                      <a:pt x="1275298" y="1173"/>
                    </a:moveTo>
                    <a:cubicBezTo>
                      <a:pt x="1390567" y="-7127"/>
                      <a:pt x="1502668" y="28546"/>
                      <a:pt x="1584282" y="110159"/>
                    </a:cubicBezTo>
                    <a:cubicBezTo>
                      <a:pt x="1747509" y="273387"/>
                      <a:pt x="1726973" y="558566"/>
                      <a:pt x="1538414" y="747125"/>
                    </a:cubicBezTo>
                    <a:cubicBezTo>
                      <a:pt x="1444134" y="841404"/>
                      <a:pt x="1325700" y="893678"/>
                      <a:pt x="1210431" y="901979"/>
                    </a:cubicBezTo>
                    <a:lnTo>
                      <a:pt x="1134092" y="900146"/>
                    </a:lnTo>
                    <a:lnTo>
                      <a:pt x="1127332" y="960533"/>
                    </a:lnTo>
                    <a:lnTo>
                      <a:pt x="1172017" y="1011917"/>
                    </a:lnTo>
                    <a:cubicBezTo>
                      <a:pt x="1201273" y="1062590"/>
                      <a:pt x="1211199" y="1124423"/>
                      <a:pt x="1194858" y="1185406"/>
                    </a:cubicBezTo>
                    <a:lnTo>
                      <a:pt x="1056279" y="1702585"/>
                    </a:lnTo>
                    <a:cubicBezTo>
                      <a:pt x="1031769" y="1794060"/>
                      <a:pt x="955122" y="1857643"/>
                      <a:pt x="866876" y="1869930"/>
                    </a:cubicBezTo>
                    <a:lnTo>
                      <a:pt x="776279" y="1864252"/>
                    </a:lnTo>
                    <a:lnTo>
                      <a:pt x="402399" y="1689944"/>
                    </a:lnTo>
                    <a:lnTo>
                      <a:pt x="66371" y="1876513"/>
                    </a:lnTo>
                    <a:lnTo>
                      <a:pt x="0" y="1775807"/>
                    </a:lnTo>
                    <a:lnTo>
                      <a:pt x="394446" y="1470564"/>
                    </a:lnTo>
                    <a:lnTo>
                      <a:pt x="624608" y="1546882"/>
                    </a:lnTo>
                    <a:lnTo>
                      <a:pt x="753177" y="1067058"/>
                    </a:lnTo>
                    <a:cubicBezTo>
                      <a:pt x="769517" y="1006075"/>
                      <a:pt x="809029" y="957488"/>
                      <a:pt x="859702" y="928232"/>
                    </a:cubicBezTo>
                    <a:lnTo>
                      <a:pt x="929901" y="904076"/>
                    </a:lnTo>
                    <a:lnTo>
                      <a:pt x="958667" y="838275"/>
                    </a:lnTo>
                    <a:lnTo>
                      <a:pt x="901448" y="792993"/>
                    </a:lnTo>
                    <a:cubicBezTo>
                      <a:pt x="860642" y="752186"/>
                      <a:pt x="831320" y="703757"/>
                      <a:pt x="813238" y="651122"/>
                    </a:cubicBezTo>
                    <a:lnTo>
                      <a:pt x="809772" y="636004"/>
                    </a:lnTo>
                    <a:lnTo>
                      <a:pt x="814380" y="636415"/>
                    </a:lnTo>
                    <a:cubicBezTo>
                      <a:pt x="867632" y="631674"/>
                      <a:pt x="912789" y="599269"/>
                      <a:pt x="925756" y="550875"/>
                    </a:cubicBezTo>
                    <a:cubicBezTo>
                      <a:pt x="943045" y="486349"/>
                      <a:pt x="896563" y="417831"/>
                      <a:pt x="821933" y="397834"/>
                    </a:cubicBezTo>
                    <a:lnTo>
                      <a:pt x="807216" y="396521"/>
                    </a:lnTo>
                    <a:lnTo>
                      <a:pt x="837647" y="312147"/>
                    </a:lnTo>
                    <a:cubicBezTo>
                      <a:pt x="863538" y="256346"/>
                      <a:pt x="900176" y="203167"/>
                      <a:pt x="947316" y="156027"/>
                    </a:cubicBezTo>
                    <a:cubicBezTo>
                      <a:pt x="1041596" y="61747"/>
                      <a:pt x="1160031" y="9474"/>
                      <a:pt x="1275298" y="1173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4" name="四角形: 角を丸くする 135">
                <a:extLst>
                  <a:ext uri="{FF2B5EF4-FFF2-40B4-BE49-F238E27FC236}">
                    <a16:creationId xmlns:a16="http://schemas.microsoft.com/office/drawing/2014/main" id="{5FC1795F-BB8F-A45A-A9AD-45725A892D55}"/>
                  </a:ext>
                </a:extLst>
              </p:cNvPr>
              <p:cNvSpPr/>
              <p:nvPr/>
            </p:nvSpPr>
            <p:spPr bwMode="auto">
              <a:xfrm rot="4517486">
                <a:off x="5939862" y="956807"/>
                <a:ext cx="757179" cy="149250"/>
              </a:xfrm>
              <a:custGeom>
                <a:avLst/>
                <a:gdLst>
                  <a:gd name="connsiteX0" fmla="*/ 0 w 831803"/>
                  <a:gd name="connsiteY0" fmla="*/ 74625 h 149249"/>
                  <a:gd name="connsiteX1" fmla="*/ 74625 w 831803"/>
                  <a:gd name="connsiteY1" fmla="*/ 0 h 149249"/>
                  <a:gd name="connsiteX2" fmla="*/ 757179 w 831803"/>
                  <a:gd name="connsiteY2" fmla="*/ 0 h 149249"/>
                  <a:gd name="connsiteX3" fmla="*/ 831804 w 831803"/>
                  <a:gd name="connsiteY3" fmla="*/ 74625 h 149249"/>
                  <a:gd name="connsiteX4" fmla="*/ 831803 w 831803"/>
                  <a:gd name="connsiteY4" fmla="*/ 74625 h 149249"/>
                  <a:gd name="connsiteX5" fmla="*/ 757178 w 831803"/>
                  <a:gd name="connsiteY5" fmla="*/ 149250 h 149249"/>
                  <a:gd name="connsiteX6" fmla="*/ 74625 w 831803"/>
                  <a:gd name="connsiteY6" fmla="*/ 149249 h 149249"/>
                  <a:gd name="connsiteX7" fmla="*/ 0 w 831803"/>
                  <a:gd name="connsiteY7" fmla="*/ 74624 h 149249"/>
                  <a:gd name="connsiteX8" fmla="*/ 0 w 831803"/>
                  <a:gd name="connsiteY8" fmla="*/ 74625 h 149249"/>
                  <a:gd name="connsiteX0" fmla="*/ 0 w 831804"/>
                  <a:gd name="connsiteY0" fmla="*/ 74625 h 166065"/>
                  <a:gd name="connsiteX1" fmla="*/ 74625 w 831804"/>
                  <a:gd name="connsiteY1" fmla="*/ 0 h 166065"/>
                  <a:gd name="connsiteX2" fmla="*/ 757179 w 831804"/>
                  <a:gd name="connsiteY2" fmla="*/ 0 h 166065"/>
                  <a:gd name="connsiteX3" fmla="*/ 831804 w 831804"/>
                  <a:gd name="connsiteY3" fmla="*/ 74625 h 166065"/>
                  <a:gd name="connsiteX4" fmla="*/ 831803 w 831804"/>
                  <a:gd name="connsiteY4" fmla="*/ 74625 h 166065"/>
                  <a:gd name="connsiteX5" fmla="*/ 757178 w 831804"/>
                  <a:gd name="connsiteY5" fmla="*/ 149250 h 166065"/>
                  <a:gd name="connsiteX6" fmla="*/ 74625 w 831804"/>
                  <a:gd name="connsiteY6" fmla="*/ 149249 h 166065"/>
                  <a:gd name="connsiteX7" fmla="*/ 0 w 831804"/>
                  <a:gd name="connsiteY7" fmla="*/ 74624 h 166065"/>
                  <a:gd name="connsiteX8" fmla="*/ 91440 w 831804"/>
                  <a:gd name="connsiteY8" fmla="*/ 166065 h 166065"/>
                  <a:gd name="connsiteX0" fmla="*/ 0 w 831804"/>
                  <a:gd name="connsiteY0" fmla="*/ 74625 h 166065"/>
                  <a:gd name="connsiteX1" fmla="*/ 74625 w 831804"/>
                  <a:gd name="connsiteY1" fmla="*/ 0 h 166065"/>
                  <a:gd name="connsiteX2" fmla="*/ 757179 w 831804"/>
                  <a:gd name="connsiteY2" fmla="*/ 0 h 166065"/>
                  <a:gd name="connsiteX3" fmla="*/ 831804 w 831804"/>
                  <a:gd name="connsiteY3" fmla="*/ 74625 h 166065"/>
                  <a:gd name="connsiteX4" fmla="*/ 831803 w 831804"/>
                  <a:gd name="connsiteY4" fmla="*/ 74625 h 166065"/>
                  <a:gd name="connsiteX5" fmla="*/ 757178 w 831804"/>
                  <a:gd name="connsiteY5" fmla="*/ 149250 h 166065"/>
                  <a:gd name="connsiteX6" fmla="*/ 74625 w 831804"/>
                  <a:gd name="connsiteY6" fmla="*/ 149249 h 166065"/>
                  <a:gd name="connsiteX7" fmla="*/ 91440 w 831804"/>
                  <a:gd name="connsiteY7" fmla="*/ 166065 h 166065"/>
                  <a:gd name="connsiteX0" fmla="*/ 0 w 831804"/>
                  <a:gd name="connsiteY0" fmla="*/ 74625 h 149250"/>
                  <a:gd name="connsiteX1" fmla="*/ 74625 w 831804"/>
                  <a:gd name="connsiteY1" fmla="*/ 0 h 149250"/>
                  <a:gd name="connsiteX2" fmla="*/ 757179 w 831804"/>
                  <a:gd name="connsiteY2" fmla="*/ 0 h 149250"/>
                  <a:gd name="connsiteX3" fmla="*/ 831804 w 831804"/>
                  <a:gd name="connsiteY3" fmla="*/ 74625 h 149250"/>
                  <a:gd name="connsiteX4" fmla="*/ 831803 w 831804"/>
                  <a:gd name="connsiteY4" fmla="*/ 74625 h 149250"/>
                  <a:gd name="connsiteX5" fmla="*/ 757178 w 831804"/>
                  <a:gd name="connsiteY5" fmla="*/ 149250 h 149250"/>
                  <a:gd name="connsiteX6" fmla="*/ 74625 w 831804"/>
                  <a:gd name="connsiteY6" fmla="*/ 149249 h 149250"/>
                  <a:gd name="connsiteX0" fmla="*/ 0 w 757179"/>
                  <a:gd name="connsiteY0" fmla="*/ 0 h 149250"/>
                  <a:gd name="connsiteX1" fmla="*/ 682554 w 757179"/>
                  <a:gd name="connsiteY1" fmla="*/ 0 h 149250"/>
                  <a:gd name="connsiteX2" fmla="*/ 757179 w 757179"/>
                  <a:gd name="connsiteY2" fmla="*/ 74625 h 149250"/>
                  <a:gd name="connsiteX3" fmla="*/ 757178 w 757179"/>
                  <a:gd name="connsiteY3" fmla="*/ 74625 h 149250"/>
                  <a:gd name="connsiteX4" fmla="*/ 682553 w 757179"/>
                  <a:gd name="connsiteY4" fmla="*/ 149250 h 149250"/>
                  <a:gd name="connsiteX5" fmla="*/ 0 w 757179"/>
                  <a:gd name="connsiteY5" fmla="*/ 149249 h 149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57179" h="149250">
                    <a:moveTo>
                      <a:pt x="0" y="0"/>
                    </a:moveTo>
                    <a:lnTo>
                      <a:pt x="682554" y="0"/>
                    </a:lnTo>
                    <a:cubicBezTo>
                      <a:pt x="723768" y="0"/>
                      <a:pt x="757179" y="33411"/>
                      <a:pt x="757179" y="74625"/>
                    </a:cubicBezTo>
                    <a:lnTo>
                      <a:pt x="757178" y="74625"/>
                    </a:lnTo>
                    <a:cubicBezTo>
                      <a:pt x="757178" y="115839"/>
                      <a:pt x="723767" y="149250"/>
                      <a:pt x="682553" y="149250"/>
                    </a:cubicBezTo>
                    <a:lnTo>
                      <a:pt x="0" y="149249"/>
                    </a:lnTo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95" name="フリーフォーム: 図形 294">
                <a:extLst>
                  <a:ext uri="{FF2B5EF4-FFF2-40B4-BE49-F238E27FC236}">
                    <a16:creationId xmlns:a16="http://schemas.microsoft.com/office/drawing/2014/main" id="{1414AB58-6B56-E192-7FF2-7C142F7B418B}"/>
                  </a:ext>
                </a:extLst>
              </p:cNvPr>
              <p:cNvSpPr/>
              <p:nvPr/>
            </p:nvSpPr>
            <p:spPr bwMode="auto">
              <a:xfrm rot="3358775">
                <a:off x="6117084" y="-222853"/>
                <a:ext cx="256645" cy="73173"/>
              </a:xfrm>
              <a:custGeom>
                <a:avLst/>
                <a:gdLst>
                  <a:gd name="connsiteX0" fmla="*/ 15454 w 414485"/>
                  <a:gd name="connsiteY0" fmla="*/ 0 h 103850"/>
                  <a:gd name="connsiteX1" fmla="*/ 84453 w 414485"/>
                  <a:gd name="connsiteY1" fmla="*/ 26217 h 103850"/>
                  <a:gd name="connsiteX2" fmla="*/ 207243 w 414485"/>
                  <a:gd name="connsiteY2" fmla="*/ 40188 h 103850"/>
                  <a:gd name="connsiteX3" fmla="*/ 330033 w 414485"/>
                  <a:gd name="connsiteY3" fmla="*/ 26217 h 103850"/>
                  <a:gd name="connsiteX4" fmla="*/ 399031 w 414485"/>
                  <a:gd name="connsiteY4" fmla="*/ 0 h 103850"/>
                  <a:gd name="connsiteX5" fmla="*/ 414485 w 414485"/>
                  <a:gd name="connsiteY5" fmla="*/ 65659 h 103850"/>
                  <a:gd name="connsiteX6" fmla="*/ 357776 w 414485"/>
                  <a:gd name="connsiteY6" fmla="*/ 84876 h 103850"/>
                  <a:gd name="connsiteX7" fmla="*/ 207243 w 414485"/>
                  <a:gd name="connsiteY7" fmla="*/ 103850 h 103850"/>
                  <a:gd name="connsiteX8" fmla="*/ 56710 w 414485"/>
                  <a:gd name="connsiteY8" fmla="*/ 84876 h 103850"/>
                  <a:gd name="connsiteX9" fmla="*/ 0 w 414485"/>
                  <a:gd name="connsiteY9" fmla="*/ 65659 h 103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14485" h="103850">
                    <a:moveTo>
                      <a:pt x="15454" y="0"/>
                    </a:moveTo>
                    <a:lnTo>
                      <a:pt x="84453" y="26217"/>
                    </a:lnTo>
                    <a:cubicBezTo>
                      <a:pt x="122194" y="35213"/>
                      <a:pt x="163688" y="40188"/>
                      <a:pt x="207243" y="40188"/>
                    </a:cubicBezTo>
                    <a:cubicBezTo>
                      <a:pt x="250799" y="40188"/>
                      <a:pt x="292292" y="35213"/>
                      <a:pt x="330033" y="26217"/>
                    </a:cubicBezTo>
                    <a:lnTo>
                      <a:pt x="399031" y="0"/>
                    </a:lnTo>
                    <a:lnTo>
                      <a:pt x="414485" y="65659"/>
                    </a:lnTo>
                    <a:lnTo>
                      <a:pt x="357776" y="84876"/>
                    </a:lnTo>
                    <a:cubicBezTo>
                      <a:pt x="311508" y="97094"/>
                      <a:pt x="260639" y="103850"/>
                      <a:pt x="207243" y="103850"/>
                    </a:cubicBezTo>
                    <a:cubicBezTo>
                      <a:pt x="153847" y="103850"/>
                      <a:pt x="102978" y="97094"/>
                      <a:pt x="56710" y="84876"/>
                    </a:cubicBezTo>
                    <a:lnTo>
                      <a:pt x="0" y="65659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296" name="グループ化 295">
            <a:extLst>
              <a:ext uri="{FF2B5EF4-FFF2-40B4-BE49-F238E27FC236}">
                <a16:creationId xmlns:a16="http://schemas.microsoft.com/office/drawing/2014/main" id="{210E86D4-5E9B-29D8-4D12-8F401C2033A5}"/>
              </a:ext>
            </a:extLst>
          </p:cNvPr>
          <p:cNvGrpSpPr/>
          <p:nvPr/>
        </p:nvGrpSpPr>
        <p:grpSpPr>
          <a:xfrm>
            <a:off x="2803468" y="5076967"/>
            <a:ext cx="1755128" cy="1519525"/>
            <a:chOff x="1144096" y="3670212"/>
            <a:chExt cx="2246804" cy="1945201"/>
          </a:xfrm>
        </p:grpSpPr>
        <p:sp>
          <p:nvSpPr>
            <p:cNvPr id="297" name="四角形: 上の 2 つの角を丸める 296">
              <a:extLst>
                <a:ext uri="{FF2B5EF4-FFF2-40B4-BE49-F238E27FC236}">
                  <a16:creationId xmlns:a16="http://schemas.microsoft.com/office/drawing/2014/main" id="{DE701615-EEAB-DEBD-F148-A15D8C5F921A}"/>
                </a:ext>
              </a:extLst>
            </p:cNvPr>
            <p:cNvSpPr/>
            <p:nvPr/>
          </p:nvSpPr>
          <p:spPr bwMode="auto">
            <a:xfrm rot="10800000">
              <a:off x="1144096" y="5097631"/>
              <a:ext cx="2246804" cy="517782"/>
            </a:xfrm>
            <a:prstGeom prst="round2SameRect">
              <a:avLst/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98" name="グループ化 297">
              <a:extLst>
                <a:ext uri="{FF2B5EF4-FFF2-40B4-BE49-F238E27FC236}">
                  <a16:creationId xmlns:a16="http://schemas.microsoft.com/office/drawing/2014/main" id="{A293409D-6E30-5C60-5397-7F5E4D6A9832}"/>
                </a:ext>
              </a:extLst>
            </p:cNvPr>
            <p:cNvGrpSpPr/>
            <p:nvPr/>
          </p:nvGrpSpPr>
          <p:grpSpPr>
            <a:xfrm>
              <a:off x="1606524" y="3670212"/>
              <a:ext cx="1162076" cy="1806698"/>
              <a:chOff x="7297687" y="-562916"/>
              <a:chExt cx="1260784" cy="1960161"/>
            </a:xfrm>
          </p:grpSpPr>
          <p:sp>
            <p:nvSpPr>
              <p:cNvPr id="299" name="フリーフォーム: 図形 298">
                <a:extLst>
                  <a:ext uri="{FF2B5EF4-FFF2-40B4-BE49-F238E27FC236}">
                    <a16:creationId xmlns:a16="http://schemas.microsoft.com/office/drawing/2014/main" id="{0544A5A7-5E42-38F0-3DC8-FEFB8521F6B1}"/>
                  </a:ext>
                </a:extLst>
              </p:cNvPr>
              <p:cNvSpPr/>
              <p:nvPr/>
            </p:nvSpPr>
            <p:spPr bwMode="auto">
              <a:xfrm>
                <a:off x="7297687" y="-562916"/>
                <a:ext cx="1260784" cy="1960161"/>
              </a:xfrm>
              <a:custGeom>
                <a:avLst/>
                <a:gdLst>
                  <a:gd name="connsiteX0" fmla="*/ 842815 w 1260784"/>
                  <a:gd name="connsiteY0" fmla="*/ 0 h 1960161"/>
                  <a:gd name="connsiteX1" fmla="*/ 1260784 w 1260784"/>
                  <a:gd name="connsiteY1" fmla="*/ 482836 h 1960161"/>
                  <a:gd name="connsiteX2" fmla="*/ 1005508 w 1260784"/>
                  <a:gd name="connsiteY2" fmla="*/ 927728 h 1960161"/>
                  <a:gd name="connsiteX3" fmla="*/ 936260 w 1260784"/>
                  <a:gd name="connsiteY3" fmla="*/ 952560 h 1960161"/>
                  <a:gd name="connsiteX4" fmla="*/ 941491 w 1260784"/>
                  <a:gd name="connsiteY4" fmla="*/ 987095 h 1960161"/>
                  <a:gd name="connsiteX5" fmla="*/ 1004483 w 1260784"/>
                  <a:gd name="connsiteY5" fmla="*/ 1029566 h 1960161"/>
                  <a:gd name="connsiteX6" fmla="*/ 1071447 w 1260784"/>
                  <a:gd name="connsiteY6" fmla="*/ 1191232 h 1960161"/>
                  <a:gd name="connsiteX7" fmla="*/ 1071446 w 1260784"/>
                  <a:gd name="connsiteY7" fmla="*/ 1726655 h 1960161"/>
                  <a:gd name="connsiteX8" fmla="*/ 842815 w 1260784"/>
                  <a:gd name="connsiteY8" fmla="*/ 1955286 h 1960161"/>
                  <a:gd name="connsiteX9" fmla="*/ 842816 w 1260784"/>
                  <a:gd name="connsiteY9" fmla="*/ 1955285 h 1960161"/>
                  <a:gd name="connsiteX10" fmla="*/ 778503 w 1260784"/>
                  <a:gd name="connsiteY10" fmla="*/ 1942301 h 1960161"/>
                  <a:gd name="connsiteX11" fmla="*/ 775804 w 1260784"/>
                  <a:gd name="connsiteY11" fmla="*/ 1949098 h 1960161"/>
                  <a:gd name="connsiteX12" fmla="*/ 402398 w 1260784"/>
                  <a:gd name="connsiteY12" fmla="*/ 1773592 h 1960161"/>
                  <a:gd name="connsiteX13" fmla="*/ 66371 w 1260784"/>
                  <a:gd name="connsiteY13" fmla="*/ 1960161 h 1960161"/>
                  <a:gd name="connsiteX14" fmla="*/ 0 w 1260784"/>
                  <a:gd name="connsiteY14" fmla="*/ 1859455 h 1960161"/>
                  <a:gd name="connsiteX15" fmla="*/ 394446 w 1260784"/>
                  <a:gd name="connsiteY15" fmla="*/ 1554212 h 1960161"/>
                  <a:gd name="connsiteX16" fmla="*/ 395229 w 1260784"/>
                  <a:gd name="connsiteY16" fmla="*/ 1555399 h 1960161"/>
                  <a:gd name="connsiteX17" fmla="*/ 614185 w 1260784"/>
                  <a:gd name="connsiteY17" fmla="*/ 1627115 h 1960161"/>
                  <a:gd name="connsiteX18" fmla="*/ 614185 w 1260784"/>
                  <a:gd name="connsiteY18" fmla="*/ 1191232 h 1960161"/>
                  <a:gd name="connsiteX19" fmla="*/ 681150 w 1260784"/>
                  <a:gd name="connsiteY19" fmla="*/ 1029566 h 1960161"/>
                  <a:gd name="connsiteX20" fmla="*/ 744141 w 1260784"/>
                  <a:gd name="connsiteY20" fmla="*/ 987096 h 1960161"/>
                  <a:gd name="connsiteX21" fmla="*/ 749372 w 1260784"/>
                  <a:gd name="connsiteY21" fmla="*/ 952561 h 1960161"/>
                  <a:gd name="connsiteX22" fmla="*/ 680123 w 1260784"/>
                  <a:gd name="connsiteY22" fmla="*/ 927728 h 1960161"/>
                  <a:gd name="connsiteX23" fmla="*/ 424846 w 1260784"/>
                  <a:gd name="connsiteY23" fmla="*/ 482836 h 1960161"/>
                  <a:gd name="connsiteX24" fmla="*/ 842815 w 1260784"/>
                  <a:gd name="connsiteY24" fmla="*/ 0 h 1960161"/>
                  <a:gd name="connsiteX0" fmla="*/ 842815 w 1260784"/>
                  <a:gd name="connsiteY0" fmla="*/ 0 h 1960161"/>
                  <a:gd name="connsiteX1" fmla="*/ 1260784 w 1260784"/>
                  <a:gd name="connsiteY1" fmla="*/ 482836 h 1960161"/>
                  <a:gd name="connsiteX2" fmla="*/ 1005508 w 1260784"/>
                  <a:gd name="connsiteY2" fmla="*/ 927728 h 1960161"/>
                  <a:gd name="connsiteX3" fmla="*/ 936260 w 1260784"/>
                  <a:gd name="connsiteY3" fmla="*/ 952560 h 1960161"/>
                  <a:gd name="connsiteX4" fmla="*/ 941491 w 1260784"/>
                  <a:gd name="connsiteY4" fmla="*/ 987095 h 1960161"/>
                  <a:gd name="connsiteX5" fmla="*/ 1004483 w 1260784"/>
                  <a:gd name="connsiteY5" fmla="*/ 1029566 h 1960161"/>
                  <a:gd name="connsiteX6" fmla="*/ 1071447 w 1260784"/>
                  <a:gd name="connsiteY6" fmla="*/ 1191232 h 1960161"/>
                  <a:gd name="connsiteX7" fmla="*/ 1071446 w 1260784"/>
                  <a:gd name="connsiteY7" fmla="*/ 1726655 h 1960161"/>
                  <a:gd name="connsiteX8" fmla="*/ 842815 w 1260784"/>
                  <a:gd name="connsiteY8" fmla="*/ 1955286 h 1960161"/>
                  <a:gd name="connsiteX9" fmla="*/ 842816 w 1260784"/>
                  <a:gd name="connsiteY9" fmla="*/ 1955285 h 1960161"/>
                  <a:gd name="connsiteX10" fmla="*/ 778503 w 1260784"/>
                  <a:gd name="connsiteY10" fmla="*/ 1942301 h 1960161"/>
                  <a:gd name="connsiteX11" fmla="*/ 402398 w 1260784"/>
                  <a:gd name="connsiteY11" fmla="*/ 1773592 h 1960161"/>
                  <a:gd name="connsiteX12" fmla="*/ 66371 w 1260784"/>
                  <a:gd name="connsiteY12" fmla="*/ 1960161 h 1960161"/>
                  <a:gd name="connsiteX13" fmla="*/ 0 w 1260784"/>
                  <a:gd name="connsiteY13" fmla="*/ 1859455 h 1960161"/>
                  <a:gd name="connsiteX14" fmla="*/ 394446 w 1260784"/>
                  <a:gd name="connsiteY14" fmla="*/ 1554212 h 1960161"/>
                  <a:gd name="connsiteX15" fmla="*/ 395229 w 1260784"/>
                  <a:gd name="connsiteY15" fmla="*/ 1555399 h 1960161"/>
                  <a:gd name="connsiteX16" fmla="*/ 614185 w 1260784"/>
                  <a:gd name="connsiteY16" fmla="*/ 1627115 h 1960161"/>
                  <a:gd name="connsiteX17" fmla="*/ 614185 w 1260784"/>
                  <a:gd name="connsiteY17" fmla="*/ 1191232 h 1960161"/>
                  <a:gd name="connsiteX18" fmla="*/ 681150 w 1260784"/>
                  <a:gd name="connsiteY18" fmla="*/ 1029566 h 1960161"/>
                  <a:gd name="connsiteX19" fmla="*/ 744141 w 1260784"/>
                  <a:gd name="connsiteY19" fmla="*/ 987096 h 1960161"/>
                  <a:gd name="connsiteX20" fmla="*/ 749372 w 1260784"/>
                  <a:gd name="connsiteY20" fmla="*/ 952561 h 1960161"/>
                  <a:gd name="connsiteX21" fmla="*/ 680123 w 1260784"/>
                  <a:gd name="connsiteY21" fmla="*/ 927728 h 1960161"/>
                  <a:gd name="connsiteX22" fmla="*/ 424846 w 1260784"/>
                  <a:gd name="connsiteY22" fmla="*/ 482836 h 1960161"/>
                  <a:gd name="connsiteX23" fmla="*/ 842815 w 1260784"/>
                  <a:gd name="connsiteY23" fmla="*/ 0 h 1960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260784" h="1960161">
                    <a:moveTo>
                      <a:pt x="842815" y="0"/>
                    </a:moveTo>
                    <a:cubicBezTo>
                      <a:pt x="1073653" y="0"/>
                      <a:pt x="1260784" y="216173"/>
                      <a:pt x="1260784" y="482836"/>
                    </a:cubicBezTo>
                    <a:cubicBezTo>
                      <a:pt x="1260784" y="682833"/>
                      <a:pt x="1155523" y="854430"/>
                      <a:pt x="1005508" y="927728"/>
                    </a:cubicBezTo>
                    <a:lnTo>
                      <a:pt x="936260" y="952560"/>
                    </a:lnTo>
                    <a:lnTo>
                      <a:pt x="941491" y="987095"/>
                    </a:lnTo>
                    <a:lnTo>
                      <a:pt x="1004483" y="1029566"/>
                    </a:lnTo>
                    <a:cubicBezTo>
                      <a:pt x="1045857" y="1070940"/>
                      <a:pt x="1071447" y="1128098"/>
                      <a:pt x="1071447" y="1191232"/>
                    </a:cubicBezTo>
                    <a:cubicBezTo>
                      <a:pt x="1071447" y="1369706"/>
                      <a:pt x="1071446" y="1548181"/>
                      <a:pt x="1071446" y="1726655"/>
                    </a:cubicBezTo>
                    <a:cubicBezTo>
                      <a:pt x="1071446" y="1852924"/>
                      <a:pt x="969084" y="1955286"/>
                      <a:pt x="842815" y="1955286"/>
                    </a:cubicBezTo>
                    <a:lnTo>
                      <a:pt x="842816" y="1955285"/>
                    </a:lnTo>
                    <a:lnTo>
                      <a:pt x="778503" y="1942301"/>
                    </a:lnTo>
                    <a:lnTo>
                      <a:pt x="402398" y="1773592"/>
                    </a:lnTo>
                    <a:lnTo>
                      <a:pt x="66371" y="1960161"/>
                    </a:lnTo>
                    <a:lnTo>
                      <a:pt x="0" y="1859455"/>
                    </a:lnTo>
                    <a:lnTo>
                      <a:pt x="394446" y="1554212"/>
                    </a:lnTo>
                    <a:lnTo>
                      <a:pt x="395229" y="1555399"/>
                    </a:lnTo>
                    <a:lnTo>
                      <a:pt x="614185" y="1627115"/>
                    </a:lnTo>
                    <a:lnTo>
                      <a:pt x="614185" y="1191232"/>
                    </a:lnTo>
                    <a:cubicBezTo>
                      <a:pt x="614185" y="1128098"/>
                      <a:pt x="639776" y="1070940"/>
                      <a:pt x="681150" y="1029566"/>
                    </a:cubicBezTo>
                    <a:lnTo>
                      <a:pt x="744141" y="987096"/>
                    </a:lnTo>
                    <a:lnTo>
                      <a:pt x="749372" y="952561"/>
                    </a:lnTo>
                    <a:lnTo>
                      <a:pt x="680123" y="927728"/>
                    </a:lnTo>
                    <a:cubicBezTo>
                      <a:pt x="530107" y="854430"/>
                      <a:pt x="424846" y="682833"/>
                      <a:pt x="424846" y="482836"/>
                    </a:cubicBezTo>
                    <a:cubicBezTo>
                      <a:pt x="424846" y="216173"/>
                      <a:pt x="611977" y="0"/>
                      <a:pt x="84281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0" name="フリーフォーム: 図形 299">
                <a:extLst>
                  <a:ext uri="{FF2B5EF4-FFF2-40B4-BE49-F238E27FC236}">
                    <a16:creationId xmlns:a16="http://schemas.microsoft.com/office/drawing/2014/main" id="{9491BAEC-8C63-5918-8330-3AFFB7ED5494}"/>
                  </a:ext>
                </a:extLst>
              </p:cNvPr>
              <p:cNvSpPr/>
              <p:nvPr/>
            </p:nvSpPr>
            <p:spPr bwMode="auto">
              <a:xfrm rot="16200000">
                <a:off x="7797654" y="-264908"/>
                <a:ext cx="239678" cy="234753"/>
              </a:xfrm>
              <a:custGeom>
                <a:avLst/>
                <a:gdLst>
                  <a:gd name="connsiteX0" fmla="*/ 150536 w 301072"/>
                  <a:gd name="connsiteY0" fmla="*/ 0 h 294885"/>
                  <a:gd name="connsiteX1" fmla="*/ 301072 w 301072"/>
                  <a:gd name="connsiteY1" fmla="*/ 259544 h 294885"/>
                  <a:gd name="connsiteX2" fmla="*/ 246989 w 301072"/>
                  <a:gd name="connsiteY2" fmla="*/ 294884 h 294885"/>
                  <a:gd name="connsiteX3" fmla="*/ 150536 w 301072"/>
                  <a:gd name="connsiteY3" fmla="*/ 128587 h 294885"/>
                  <a:gd name="connsiteX4" fmla="*/ 54083 w 301072"/>
                  <a:gd name="connsiteY4" fmla="*/ 294885 h 294885"/>
                  <a:gd name="connsiteX5" fmla="*/ 0 w 301072"/>
                  <a:gd name="connsiteY5" fmla="*/ 259545 h 2948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01072" h="294885">
                    <a:moveTo>
                      <a:pt x="150536" y="0"/>
                    </a:moveTo>
                    <a:lnTo>
                      <a:pt x="301072" y="259544"/>
                    </a:lnTo>
                    <a:lnTo>
                      <a:pt x="246989" y="294884"/>
                    </a:lnTo>
                    <a:lnTo>
                      <a:pt x="150536" y="128587"/>
                    </a:lnTo>
                    <a:lnTo>
                      <a:pt x="54083" y="294885"/>
                    </a:lnTo>
                    <a:lnTo>
                      <a:pt x="0" y="259545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1" name="星: 10 pt 300">
                <a:extLst>
                  <a:ext uri="{FF2B5EF4-FFF2-40B4-BE49-F238E27FC236}">
                    <a16:creationId xmlns:a16="http://schemas.microsoft.com/office/drawing/2014/main" id="{6FA2057C-2B7A-08FF-0F08-FEA31220EA40}"/>
                  </a:ext>
                </a:extLst>
              </p:cNvPr>
              <p:cNvSpPr/>
              <p:nvPr/>
            </p:nvSpPr>
            <p:spPr bwMode="auto">
              <a:xfrm>
                <a:off x="7590711" y="427865"/>
                <a:ext cx="400984" cy="400984"/>
              </a:xfrm>
              <a:prstGeom prst="star10">
                <a:avLst>
                  <a:gd name="adj" fmla="val 32690"/>
                  <a:gd name="hf" fmla="val 105146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2" name="フリーフォーム: 図形 301">
                <a:extLst>
                  <a:ext uri="{FF2B5EF4-FFF2-40B4-BE49-F238E27FC236}">
                    <a16:creationId xmlns:a16="http://schemas.microsoft.com/office/drawing/2014/main" id="{6B9A82D3-9371-CAF0-CAC8-967FF23CEFCC}"/>
                  </a:ext>
                </a:extLst>
              </p:cNvPr>
              <p:cNvSpPr/>
              <p:nvPr/>
            </p:nvSpPr>
            <p:spPr bwMode="auto">
              <a:xfrm rot="17100000">
                <a:off x="7707997" y="592627"/>
                <a:ext cx="450264" cy="425391"/>
              </a:xfrm>
              <a:custGeom>
                <a:avLst/>
                <a:gdLst>
                  <a:gd name="connsiteX0" fmla="*/ 19384 w 474715"/>
                  <a:gd name="connsiteY0" fmla="*/ 24364 h 444775"/>
                  <a:gd name="connsiteX1" fmla="*/ 19384 w 474715"/>
                  <a:gd name="connsiteY1" fmla="*/ 24365 h 444775"/>
                  <a:gd name="connsiteX2" fmla="*/ 19383 w 474715"/>
                  <a:gd name="connsiteY2" fmla="*/ 24365 h 444775"/>
                  <a:gd name="connsiteX3" fmla="*/ 467823 w 474715"/>
                  <a:gd name="connsiteY3" fmla="*/ 338782 h 444775"/>
                  <a:gd name="connsiteX4" fmla="*/ 455331 w 474715"/>
                  <a:gd name="connsiteY4" fmla="*/ 420325 h 444775"/>
                  <a:gd name="connsiteX5" fmla="*/ 455330 w 474715"/>
                  <a:gd name="connsiteY5" fmla="*/ 420324 h 444775"/>
                  <a:gd name="connsiteX6" fmla="*/ 349916 w 474715"/>
                  <a:gd name="connsiteY6" fmla="*/ 425391 h 444775"/>
                  <a:gd name="connsiteX7" fmla="*/ 24451 w 474715"/>
                  <a:gd name="connsiteY7" fmla="*/ 129778 h 444775"/>
                  <a:gd name="connsiteX8" fmla="*/ 23588 w 474715"/>
                  <a:gd name="connsiteY8" fmla="*/ 128605 h 444775"/>
                  <a:gd name="connsiteX9" fmla="*/ 22873 w 474715"/>
                  <a:gd name="connsiteY9" fmla="*/ 128123 h 444775"/>
                  <a:gd name="connsiteX10" fmla="*/ 18917 w 474715"/>
                  <a:gd name="connsiteY10" fmla="*/ 122255 h 444775"/>
                  <a:gd name="connsiteX11" fmla="*/ 6892 w 474715"/>
                  <a:gd name="connsiteY11" fmla="*/ 105907 h 444775"/>
                  <a:gd name="connsiteX12" fmla="*/ 4195 w 474715"/>
                  <a:gd name="connsiteY12" fmla="*/ 49809 h 444775"/>
                  <a:gd name="connsiteX13" fmla="*/ 19384 w 474715"/>
                  <a:gd name="connsiteY13" fmla="*/ 24365 h 444775"/>
                  <a:gd name="connsiteX14" fmla="*/ 43254 w 474715"/>
                  <a:gd name="connsiteY14" fmla="*/ 6806 h 444775"/>
                  <a:gd name="connsiteX15" fmla="*/ 71041 w 474715"/>
                  <a:gd name="connsiteY15" fmla="*/ 0 h 444775"/>
                  <a:gd name="connsiteX16" fmla="*/ 76080 w 474715"/>
                  <a:gd name="connsiteY16" fmla="*/ 731 h 444775"/>
                  <a:gd name="connsiteX17" fmla="*/ 303035 w 474715"/>
                  <a:gd name="connsiteY17" fmla="*/ 731 h 444775"/>
                  <a:gd name="connsiteX18" fmla="*/ 377660 w 474715"/>
                  <a:gd name="connsiteY18" fmla="*/ 75356 h 444775"/>
                  <a:gd name="connsiteX19" fmla="*/ 377659 w 474715"/>
                  <a:gd name="connsiteY19" fmla="*/ 75356 h 444775"/>
                  <a:gd name="connsiteX20" fmla="*/ 303034 w 474715"/>
                  <a:gd name="connsiteY20" fmla="*/ 149981 h 444775"/>
                  <a:gd name="connsiteX21" fmla="*/ 268678 w 474715"/>
                  <a:gd name="connsiteY21" fmla="*/ 149981 h 444775"/>
                  <a:gd name="connsiteX22" fmla="*/ 450264 w 474715"/>
                  <a:gd name="connsiteY22" fmla="*/ 314911 h 444775"/>
                  <a:gd name="connsiteX23" fmla="*/ 467823 w 474715"/>
                  <a:gd name="connsiteY23" fmla="*/ 338782 h 444775"/>
                  <a:gd name="connsiteX0" fmla="*/ 455330 w 546770"/>
                  <a:gd name="connsiteY0" fmla="*/ 420324 h 511764"/>
                  <a:gd name="connsiteX1" fmla="*/ 349916 w 546770"/>
                  <a:gd name="connsiteY1" fmla="*/ 425391 h 511764"/>
                  <a:gd name="connsiteX2" fmla="*/ 24451 w 546770"/>
                  <a:gd name="connsiteY2" fmla="*/ 129778 h 511764"/>
                  <a:gd name="connsiteX3" fmla="*/ 23588 w 546770"/>
                  <a:gd name="connsiteY3" fmla="*/ 128605 h 511764"/>
                  <a:gd name="connsiteX4" fmla="*/ 22873 w 546770"/>
                  <a:gd name="connsiteY4" fmla="*/ 128123 h 511764"/>
                  <a:gd name="connsiteX5" fmla="*/ 18917 w 546770"/>
                  <a:gd name="connsiteY5" fmla="*/ 122255 h 511764"/>
                  <a:gd name="connsiteX6" fmla="*/ 6892 w 546770"/>
                  <a:gd name="connsiteY6" fmla="*/ 105907 h 511764"/>
                  <a:gd name="connsiteX7" fmla="*/ 4195 w 546770"/>
                  <a:gd name="connsiteY7" fmla="*/ 49809 h 511764"/>
                  <a:gd name="connsiteX8" fmla="*/ 19384 w 546770"/>
                  <a:gd name="connsiteY8" fmla="*/ 24365 h 511764"/>
                  <a:gd name="connsiteX9" fmla="*/ 43254 w 546770"/>
                  <a:gd name="connsiteY9" fmla="*/ 6806 h 511764"/>
                  <a:gd name="connsiteX10" fmla="*/ 71041 w 546770"/>
                  <a:gd name="connsiteY10" fmla="*/ 0 h 511764"/>
                  <a:gd name="connsiteX11" fmla="*/ 76080 w 546770"/>
                  <a:gd name="connsiteY11" fmla="*/ 731 h 511764"/>
                  <a:gd name="connsiteX12" fmla="*/ 303035 w 546770"/>
                  <a:gd name="connsiteY12" fmla="*/ 731 h 511764"/>
                  <a:gd name="connsiteX13" fmla="*/ 377660 w 546770"/>
                  <a:gd name="connsiteY13" fmla="*/ 75356 h 511764"/>
                  <a:gd name="connsiteX14" fmla="*/ 377659 w 546770"/>
                  <a:gd name="connsiteY14" fmla="*/ 75356 h 511764"/>
                  <a:gd name="connsiteX15" fmla="*/ 303034 w 546770"/>
                  <a:gd name="connsiteY15" fmla="*/ 149981 h 511764"/>
                  <a:gd name="connsiteX16" fmla="*/ 268678 w 546770"/>
                  <a:gd name="connsiteY16" fmla="*/ 149981 h 511764"/>
                  <a:gd name="connsiteX17" fmla="*/ 450264 w 546770"/>
                  <a:gd name="connsiteY17" fmla="*/ 314911 h 511764"/>
                  <a:gd name="connsiteX18" fmla="*/ 467823 w 546770"/>
                  <a:gd name="connsiteY18" fmla="*/ 338782 h 511764"/>
                  <a:gd name="connsiteX19" fmla="*/ 19384 w 546770"/>
                  <a:gd name="connsiteY19" fmla="*/ 24365 h 511764"/>
                  <a:gd name="connsiteX20" fmla="*/ 19383 w 546770"/>
                  <a:gd name="connsiteY20" fmla="*/ 24365 h 511764"/>
                  <a:gd name="connsiteX21" fmla="*/ 19384 w 546770"/>
                  <a:gd name="connsiteY21" fmla="*/ 24364 h 511764"/>
                  <a:gd name="connsiteX22" fmla="*/ 467823 w 546770"/>
                  <a:gd name="connsiteY22" fmla="*/ 338782 h 511764"/>
                  <a:gd name="connsiteX23" fmla="*/ 455331 w 546770"/>
                  <a:gd name="connsiteY23" fmla="*/ 420325 h 511764"/>
                  <a:gd name="connsiteX24" fmla="*/ 546770 w 546770"/>
                  <a:gd name="connsiteY24" fmla="*/ 511764 h 511764"/>
                  <a:gd name="connsiteX0" fmla="*/ 455330 w 474715"/>
                  <a:gd name="connsiteY0" fmla="*/ 420324 h 444775"/>
                  <a:gd name="connsiteX1" fmla="*/ 349916 w 474715"/>
                  <a:gd name="connsiteY1" fmla="*/ 425391 h 444775"/>
                  <a:gd name="connsiteX2" fmla="*/ 24451 w 474715"/>
                  <a:gd name="connsiteY2" fmla="*/ 129778 h 444775"/>
                  <a:gd name="connsiteX3" fmla="*/ 23588 w 474715"/>
                  <a:gd name="connsiteY3" fmla="*/ 128605 h 444775"/>
                  <a:gd name="connsiteX4" fmla="*/ 22873 w 474715"/>
                  <a:gd name="connsiteY4" fmla="*/ 128123 h 444775"/>
                  <a:gd name="connsiteX5" fmla="*/ 18917 w 474715"/>
                  <a:gd name="connsiteY5" fmla="*/ 122255 h 444775"/>
                  <a:gd name="connsiteX6" fmla="*/ 6892 w 474715"/>
                  <a:gd name="connsiteY6" fmla="*/ 105907 h 444775"/>
                  <a:gd name="connsiteX7" fmla="*/ 4195 w 474715"/>
                  <a:gd name="connsiteY7" fmla="*/ 49809 h 444775"/>
                  <a:gd name="connsiteX8" fmla="*/ 19384 w 474715"/>
                  <a:gd name="connsiteY8" fmla="*/ 24365 h 444775"/>
                  <a:gd name="connsiteX9" fmla="*/ 43254 w 474715"/>
                  <a:gd name="connsiteY9" fmla="*/ 6806 h 444775"/>
                  <a:gd name="connsiteX10" fmla="*/ 71041 w 474715"/>
                  <a:gd name="connsiteY10" fmla="*/ 0 h 444775"/>
                  <a:gd name="connsiteX11" fmla="*/ 76080 w 474715"/>
                  <a:gd name="connsiteY11" fmla="*/ 731 h 444775"/>
                  <a:gd name="connsiteX12" fmla="*/ 303035 w 474715"/>
                  <a:gd name="connsiteY12" fmla="*/ 731 h 444775"/>
                  <a:gd name="connsiteX13" fmla="*/ 377660 w 474715"/>
                  <a:gd name="connsiteY13" fmla="*/ 75356 h 444775"/>
                  <a:gd name="connsiteX14" fmla="*/ 377659 w 474715"/>
                  <a:gd name="connsiteY14" fmla="*/ 75356 h 444775"/>
                  <a:gd name="connsiteX15" fmla="*/ 303034 w 474715"/>
                  <a:gd name="connsiteY15" fmla="*/ 149981 h 444775"/>
                  <a:gd name="connsiteX16" fmla="*/ 268678 w 474715"/>
                  <a:gd name="connsiteY16" fmla="*/ 149981 h 444775"/>
                  <a:gd name="connsiteX17" fmla="*/ 450264 w 474715"/>
                  <a:gd name="connsiteY17" fmla="*/ 314911 h 444775"/>
                  <a:gd name="connsiteX18" fmla="*/ 467823 w 474715"/>
                  <a:gd name="connsiteY18" fmla="*/ 338782 h 444775"/>
                  <a:gd name="connsiteX19" fmla="*/ 19384 w 474715"/>
                  <a:gd name="connsiteY19" fmla="*/ 24365 h 444775"/>
                  <a:gd name="connsiteX20" fmla="*/ 19383 w 474715"/>
                  <a:gd name="connsiteY20" fmla="*/ 24365 h 444775"/>
                  <a:gd name="connsiteX21" fmla="*/ 19384 w 474715"/>
                  <a:gd name="connsiteY21" fmla="*/ 24364 h 444775"/>
                  <a:gd name="connsiteX22" fmla="*/ 455330 w 474715"/>
                  <a:gd name="connsiteY22" fmla="*/ 420324 h 444775"/>
                  <a:gd name="connsiteX23" fmla="*/ 467823 w 474715"/>
                  <a:gd name="connsiteY23" fmla="*/ 338782 h 444775"/>
                  <a:gd name="connsiteX24" fmla="*/ 455331 w 474715"/>
                  <a:gd name="connsiteY24" fmla="*/ 420325 h 444775"/>
                  <a:gd name="connsiteX0" fmla="*/ 455330 w 467823"/>
                  <a:gd name="connsiteY0" fmla="*/ 420324 h 444775"/>
                  <a:gd name="connsiteX1" fmla="*/ 349916 w 467823"/>
                  <a:gd name="connsiteY1" fmla="*/ 425391 h 444775"/>
                  <a:gd name="connsiteX2" fmla="*/ 24451 w 467823"/>
                  <a:gd name="connsiteY2" fmla="*/ 129778 h 444775"/>
                  <a:gd name="connsiteX3" fmla="*/ 23588 w 467823"/>
                  <a:gd name="connsiteY3" fmla="*/ 128605 h 444775"/>
                  <a:gd name="connsiteX4" fmla="*/ 22873 w 467823"/>
                  <a:gd name="connsiteY4" fmla="*/ 128123 h 444775"/>
                  <a:gd name="connsiteX5" fmla="*/ 18917 w 467823"/>
                  <a:gd name="connsiteY5" fmla="*/ 122255 h 444775"/>
                  <a:gd name="connsiteX6" fmla="*/ 6892 w 467823"/>
                  <a:gd name="connsiteY6" fmla="*/ 105907 h 444775"/>
                  <a:gd name="connsiteX7" fmla="*/ 4195 w 467823"/>
                  <a:gd name="connsiteY7" fmla="*/ 49809 h 444775"/>
                  <a:gd name="connsiteX8" fmla="*/ 19384 w 467823"/>
                  <a:gd name="connsiteY8" fmla="*/ 24365 h 444775"/>
                  <a:gd name="connsiteX9" fmla="*/ 43254 w 467823"/>
                  <a:gd name="connsiteY9" fmla="*/ 6806 h 444775"/>
                  <a:gd name="connsiteX10" fmla="*/ 71041 w 467823"/>
                  <a:gd name="connsiteY10" fmla="*/ 0 h 444775"/>
                  <a:gd name="connsiteX11" fmla="*/ 76080 w 467823"/>
                  <a:gd name="connsiteY11" fmla="*/ 731 h 444775"/>
                  <a:gd name="connsiteX12" fmla="*/ 303035 w 467823"/>
                  <a:gd name="connsiteY12" fmla="*/ 731 h 444775"/>
                  <a:gd name="connsiteX13" fmla="*/ 377660 w 467823"/>
                  <a:gd name="connsiteY13" fmla="*/ 75356 h 444775"/>
                  <a:gd name="connsiteX14" fmla="*/ 377659 w 467823"/>
                  <a:gd name="connsiteY14" fmla="*/ 75356 h 444775"/>
                  <a:gd name="connsiteX15" fmla="*/ 303034 w 467823"/>
                  <a:gd name="connsiteY15" fmla="*/ 149981 h 444775"/>
                  <a:gd name="connsiteX16" fmla="*/ 268678 w 467823"/>
                  <a:gd name="connsiteY16" fmla="*/ 149981 h 444775"/>
                  <a:gd name="connsiteX17" fmla="*/ 450264 w 467823"/>
                  <a:gd name="connsiteY17" fmla="*/ 314911 h 444775"/>
                  <a:gd name="connsiteX18" fmla="*/ 467823 w 467823"/>
                  <a:gd name="connsiteY18" fmla="*/ 338782 h 444775"/>
                  <a:gd name="connsiteX19" fmla="*/ 19384 w 467823"/>
                  <a:gd name="connsiteY19" fmla="*/ 24365 h 444775"/>
                  <a:gd name="connsiteX20" fmla="*/ 19383 w 467823"/>
                  <a:gd name="connsiteY20" fmla="*/ 24365 h 444775"/>
                  <a:gd name="connsiteX21" fmla="*/ 19384 w 467823"/>
                  <a:gd name="connsiteY21" fmla="*/ 24364 h 444775"/>
                  <a:gd name="connsiteX22" fmla="*/ 455330 w 467823"/>
                  <a:gd name="connsiteY22" fmla="*/ 420324 h 444775"/>
                  <a:gd name="connsiteX0" fmla="*/ 455330 w 939853"/>
                  <a:gd name="connsiteY0" fmla="*/ 420324 h 901880"/>
                  <a:gd name="connsiteX1" fmla="*/ 349916 w 939853"/>
                  <a:gd name="connsiteY1" fmla="*/ 425391 h 901880"/>
                  <a:gd name="connsiteX2" fmla="*/ 24451 w 939853"/>
                  <a:gd name="connsiteY2" fmla="*/ 129778 h 901880"/>
                  <a:gd name="connsiteX3" fmla="*/ 23588 w 939853"/>
                  <a:gd name="connsiteY3" fmla="*/ 128605 h 901880"/>
                  <a:gd name="connsiteX4" fmla="*/ 22873 w 939853"/>
                  <a:gd name="connsiteY4" fmla="*/ 128123 h 901880"/>
                  <a:gd name="connsiteX5" fmla="*/ 18917 w 939853"/>
                  <a:gd name="connsiteY5" fmla="*/ 122255 h 901880"/>
                  <a:gd name="connsiteX6" fmla="*/ 6892 w 939853"/>
                  <a:gd name="connsiteY6" fmla="*/ 105907 h 901880"/>
                  <a:gd name="connsiteX7" fmla="*/ 4195 w 939853"/>
                  <a:gd name="connsiteY7" fmla="*/ 49809 h 901880"/>
                  <a:gd name="connsiteX8" fmla="*/ 19384 w 939853"/>
                  <a:gd name="connsiteY8" fmla="*/ 24365 h 901880"/>
                  <a:gd name="connsiteX9" fmla="*/ 43254 w 939853"/>
                  <a:gd name="connsiteY9" fmla="*/ 6806 h 901880"/>
                  <a:gd name="connsiteX10" fmla="*/ 71041 w 939853"/>
                  <a:gd name="connsiteY10" fmla="*/ 0 h 901880"/>
                  <a:gd name="connsiteX11" fmla="*/ 76080 w 939853"/>
                  <a:gd name="connsiteY11" fmla="*/ 731 h 901880"/>
                  <a:gd name="connsiteX12" fmla="*/ 303035 w 939853"/>
                  <a:gd name="connsiteY12" fmla="*/ 731 h 901880"/>
                  <a:gd name="connsiteX13" fmla="*/ 377660 w 939853"/>
                  <a:gd name="connsiteY13" fmla="*/ 75356 h 901880"/>
                  <a:gd name="connsiteX14" fmla="*/ 377659 w 939853"/>
                  <a:gd name="connsiteY14" fmla="*/ 75356 h 901880"/>
                  <a:gd name="connsiteX15" fmla="*/ 303034 w 939853"/>
                  <a:gd name="connsiteY15" fmla="*/ 149981 h 901880"/>
                  <a:gd name="connsiteX16" fmla="*/ 268678 w 939853"/>
                  <a:gd name="connsiteY16" fmla="*/ 149981 h 901880"/>
                  <a:gd name="connsiteX17" fmla="*/ 450264 w 939853"/>
                  <a:gd name="connsiteY17" fmla="*/ 314911 h 901880"/>
                  <a:gd name="connsiteX18" fmla="*/ 467823 w 939853"/>
                  <a:gd name="connsiteY18" fmla="*/ 338782 h 901880"/>
                  <a:gd name="connsiteX19" fmla="*/ 19384 w 939853"/>
                  <a:gd name="connsiteY19" fmla="*/ 24365 h 901880"/>
                  <a:gd name="connsiteX20" fmla="*/ 19383 w 939853"/>
                  <a:gd name="connsiteY20" fmla="*/ 24365 h 901880"/>
                  <a:gd name="connsiteX21" fmla="*/ 939853 w 939853"/>
                  <a:gd name="connsiteY21" fmla="*/ 901880 h 901880"/>
                  <a:gd name="connsiteX22" fmla="*/ 455330 w 939853"/>
                  <a:gd name="connsiteY22" fmla="*/ 420324 h 901880"/>
                  <a:gd name="connsiteX0" fmla="*/ 455330 w 467823"/>
                  <a:gd name="connsiteY0" fmla="*/ 420324 h 444775"/>
                  <a:gd name="connsiteX1" fmla="*/ 349916 w 467823"/>
                  <a:gd name="connsiteY1" fmla="*/ 425391 h 444775"/>
                  <a:gd name="connsiteX2" fmla="*/ 24451 w 467823"/>
                  <a:gd name="connsiteY2" fmla="*/ 129778 h 444775"/>
                  <a:gd name="connsiteX3" fmla="*/ 23588 w 467823"/>
                  <a:gd name="connsiteY3" fmla="*/ 128605 h 444775"/>
                  <a:gd name="connsiteX4" fmla="*/ 22873 w 467823"/>
                  <a:gd name="connsiteY4" fmla="*/ 128123 h 444775"/>
                  <a:gd name="connsiteX5" fmla="*/ 18917 w 467823"/>
                  <a:gd name="connsiteY5" fmla="*/ 122255 h 444775"/>
                  <a:gd name="connsiteX6" fmla="*/ 6892 w 467823"/>
                  <a:gd name="connsiteY6" fmla="*/ 105907 h 444775"/>
                  <a:gd name="connsiteX7" fmla="*/ 4195 w 467823"/>
                  <a:gd name="connsiteY7" fmla="*/ 49809 h 444775"/>
                  <a:gd name="connsiteX8" fmla="*/ 19384 w 467823"/>
                  <a:gd name="connsiteY8" fmla="*/ 24365 h 444775"/>
                  <a:gd name="connsiteX9" fmla="*/ 43254 w 467823"/>
                  <a:gd name="connsiteY9" fmla="*/ 6806 h 444775"/>
                  <a:gd name="connsiteX10" fmla="*/ 71041 w 467823"/>
                  <a:gd name="connsiteY10" fmla="*/ 0 h 444775"/>
                  <a:gd name="connsiteX11" fmla="*/ 76080 w 467823"/>
                  <a:gd name="connsiteY11" fmla="*/ 731 h 444775"/>
                  <a:gd name="connsiteX12" fmla="*/ 303035 w 467823"/>
                  <a:gd name="connsiteY12" fmla="*/ 731 h 444775"/>
                  <a:gd name="connsiteX13" fmla="*/ 377660 w 467823"/>
                  <a:gd name="connsiteY13" fmla="*/ 75356 h 444775"/>
                  <a:gd name="connsiteX14" fmla="*/ 377659 w 467823"/>
                  <a:gd name="connsiteY14" fmla="*/ 75356 h 444775"/>
                  <a:gd name="connsiteX15" fmla="*/ 303034 w 467823"/>
                  <a:gd name="connsiteY15" fmla="*/ 149981 h 444775"/>
                  <a:gd name="connsiteX16" fmla="*/ 268678 w 467823"/>
                  <a:gd name="connsiteY16" fmla="*/ 149981 h 444775"/>
                  <a:gd name="connsiteX17" fmla="*/ 450264 w 467823"/>
                  <a:gd name="connsiteY17" fmla="*/ 314911 h 444775"/>
                  <a:gd name="connsiteX18" fmla="*/ 467823 w 467823"/>
                  <a:gd name="connsiteY18" fmla="*/ 338782 h 444775"/>
                  <a:gd name="connsiteX19" fmla="*/ 19384 w 467823"/>
                  <a:gd name="connsiteY19" fmla="*/ 24365 h 444775"/>
                  <a:gd name="connsiteX20" fmla="*/ 19383 w 467823"/>
                  <a:gd name="connsiteY20" fmla="*/ 24365 h 444775"/>
                  <a:gd name="connsiteX21" fmla="*/ 455330 w 467823"/>
                  <a:gd name="connsiteY21" fmla="*/ 420324 h 444775"/>
                  <a:gd name="connsiteX0" fmla="*/ 455330 w 546770"/>
                  <a:gd name="connsiteY0" fmla="*/ 420324 h 511764"/>
                  <a:gd name="connsiteX1" fmla="*/ 349916 w 546770"/>
                  <a:gd name="connsiteY1" fmla="*/ 425391 h 511764"/>
                  <a:gd name="connsiteX2" fmla="*/ 24451 w 546770"/>
                  <a:gd name="connsiteY2" fmla="*/ 129778 h 511764"/>
                  <a:gd name="connsiteX3" fmla="*/ 23588 w 546770"/>
                  <a:gd name="connsiteY3" fmla="*/ 128605 h 511764"/>
                  <a:gd name="connsiteX4" fmla="*/ 22873 w 546770"/>
                  <a:gd name="connsiteY4" fmla="*/ 128123 h 511764"/>
                  <a:gd name="connsiteX5" fmla="*/ 18917 w 546770"/>
                  <a:gd name="connsiteY5" fmla="*/ 122255 h 511764"/>
                  <a:gd name="connsiteX6" fmla="*/ 6892 w 546770"/>
                  <a:gd name="connsiteY6" fmla="*/ 105907 h 511764"/>
                  <a:gd name="connsiteX7" fmla="*/ 4195 w 546770"/>
                  <a:gd name="connsiteY7" fmla="*/ 49809 h 511764"/>
                  <a:gd name="connsiteX8" fmla="*/ 19384 w 546770"/>
                  <a:gd name="connsiteY8" fmla="*/ 24365 h 511764"/>
                  <a:gd name="connsiteX9" fmla="*/ 43254 w 546770"/>
                  <a:gd name="connsiteY9" fmla="*/ 6806 h 511764"/>
                  <a:gd name="connsiteX10" fmla="*/ 71041 w 546770"/>
                  <a:gd name="connsiteY10" fmla="*/ 0 h 511764"/>
                  <a:gd name="connsiteX11" fmla="*/ 76080 w 546770"/>
                  <a:gd name="connsiteY11" fmla="*/ 731 h 511764"/>
                  <a:gd name="connsiteX12" fmla="*/ 303035 w 546770"/>
                  <a:gd name="connsiteY12" fmla="*/ 731 h 511764"/>
                  <a:gd name="connsiteX13" fmla="*/ 377660 w 546770"/>
                  <a:gd name="connsiteY13" fmla="*/ 75356 h 511764"/>
                  <a:gd name="connsiteX14" fmla="*/ 377659 w 546770"/>
                  <a:gd name="connsiteY14" fmla="*/ 75356 h 511764"/>
                  <a:gd name="connsiteX15" fmla="*/ 303034 w 546770"/>
                  <a:gd name="connsiteY15" fmla="*/ 149981 h 511764"/>
                  <a:gd name="connsiteX16" fmla="*/ 268678 w 546770"/>
                  <a:gd name="connsiteY16" fmla="*/ 149981 h 511764"/>
                  <a:gd name="connsiteX17" fmla="*/ 450264 w 546770"/>
                  <a:gd name="connsiteY17" fmla="*/ 314911 h 511764"/>
                  <a:gd name="connsiteX18" fmla="*/ 467823 w 546770"/>
                  <a:gd name="connsiteY18" fmla="*/ 338782 h 511764"/>
                  <a:gd name="connsiteX19" fmla="*/ 19384 w 546770"/>
                  <a:gd name="connsiteY19" fmla="*/ 24365 h 511764"/>
                  <a:gd name="connsiteX20" fmla="*/ 19383 w 546770"/>
                  <a:gd name="connsiteY20" fmla="*/ 24365 h 511764"/>
                  <a:gd name="connsiteX21" fmla="*/ 546770 w 546770"/>
                  <a:gd name="connsiteY21" fmla="*/ 511764 h 511764"/>
                  <a:gd name="connsiteX0" fmla="*/ 455330 w 467823"/>
                  <a:gd name="connsiteY0" fmla="*/ 420324 h 444775"/>
                  <a:gd name="connsiteX1" fmla="*/ 349916 w 467823"/>
                  <a:gd name="connsiteY1" fmla="*/ 425391 h 444775"/>
                  <a:gd name="connsiteX2" fmla="*/ 24451 w 467823"/>
                  <a:gd name="connsiteY2" fmla="*/ 129778 h 444775"/>
                  <a:gd name="connsiteX3" fmla="*/ 23588 w 467823"/>
                  <a:gd name="connsiteY3" fmla="*/ 128605 h 444775"/>
                  <a:gd name="connsiteX4" fmla="*/ 22873 w 467823"/>
                  <a:gd name="connsiteY4" fmla="*/ 128123 h 444775"/>
                  <a:gd name="connsiteX5" fmla="*/ 18917 w 467823"/>
                  <a:gd name="connsiteY5" fmla="*/ 122255 h 444775"/>
                  <a:gd name="connsiteX6" fmla="*/ 6892 w 467823"/>
                  <a:gd name="connsiteY6" fmla="*/ 105907 h 444775"/>
                  <a:gd name="connsiteX7" fmla="*/ 4195 w 467823"/>
                  <a:gd name="connsiteY7" fmla="*/ 49809 h 444775"/>
                  <a:gd name="connsiteX8" fmla="*/ 19384 w 467823"/>
                  <a:gd name="connsiteY8" fmla="*/ 24365 h 444775"/>
                  <a:gd name="connsiteX9" fmla="*/ 43254 w 467823"/>
                  <a:gd name="connsiteY9" fmla="*/ 6806 h 444775"/>
                  <a:gd name="connsiteX10" fmla="*/ 71041 w 467823"/>
                  <a:gd name="connsiteY10" fmla="*/ 0 h 444775"/>
                  <a:gd name="connsiteX11" fmla="*/ 76080 w 467823"/>
                  <a:gd name="connsiteY11" fmla="*/ 731 h 444775"/>
                  <a:gd name="connsiteX12" fmla="*/ 303035 w 467823"/>
                  <a:gd name="connsiteY12" fmla="*/ 731 h 444775"/>
                  <a:gd name="connsiteX13" fmla="*/ 377660 w 467823"/>
                  <a:gd name="connsiteY13" fmla="*/ 75356 h 444775"/>
                  <a:gd name="connsiteX14" fmla="*/ 377659 w 467823"/>
                  <a:gd name="connsiteY14" fmla="*/ 75356 h 444775"/>
                  <a:gd name="connsiteX15" fmla="*/ 303034 w 467823"/>
                  <a:gd name="connsiteY15" fmla="*/ 149981 h 444775"/>
                  <a:gd name="connsiteX16" fmla="*/ 268678 w 467823"/>
                  <a:gd name="connsiteY16" fmla="*/ 149981 h 444775"/>
                  <a:gd name="connsiteX17" fmla="*/ 450264 w 467823"/>
                  <a:gd name="connsiteY17" fmla="*/ 314911 h 444775"/>
                  <a:gd name="connsiteX18" fmla="*/ 467823 w 467823"/>
                  <a:gd name="connsiteY18" fmla="*/ 338782 h 444775"/>
                  <a:gd name="connsiteX19" fmla="*/ 19384 w 467823"/>
                  <a:gd name="connsiteY19" fmla="*/ 24365 h 444775"/>
                  <a:gd name="connsiteX20" fmla="*/ 19383 w 467823"/>
                  <a:gd name="connsiteY20" fmla="*/ 24365 h 444775"/>
                  <a:gd name="connsiteX0" fmla="*/ 349916 w 467823"/>
                  <a:gd name="connsiteY0" fmla="*/ 425391 h 425391"/>
                  <a:gd name="connsiteX1" fmla="*/ 24451 w 467823"/>
                  <a:gd name="connsiteY1" fmla="*/ 129778 h 425391"/>
                  <a:gd name="connsiteX2" fmla="*/ 23588 w 467823"/>
                  <a:gd name="connsiteY2" fmla="*/ 128605 h 425391"/>
                  <a:gd name="connsiteX3" fmla="*/ 22873 w 467823"/>
                  <a:gd name="connsiteY3" fmla="*/ 128123 h 425391"/>
                  <a:gd name="connsiteX4" fmla="*/ 18917 w 467823"/>
                  <a:gd name="connsiteY4" fmla="*/ 122255 h 425391"/>
                  <a:gd name="connsiteX5" fmla="*/ 6892 w 467823"/>
                  <a:gd name="connsiteY5" fmla="*/ 105907 h 425391"/>
                  <a:gd name="connsiteX6" fmla="*/ 4195 w 467823"/>
                  <a:gd name="connsiteY6" fmla="*/ 49809 h 425391"/>
                  <a:gd name="connsiteX7" fmla="*/ 19384 w 467823"/>
                  <a:gd name="connsiteY7" fmla="*/ 24365 h 425391"/>
                  <a:gd name="connsiteX8" fmla="*/ 43254 w 467823"/>
                  <a:gd name="connsiteY8" fmla="*/ 6806 h 425391"/>
                  <a:gd name="connsiteX9" fmla="*/ 71041 w 467823"/>
                  <a:gd name="connsiteY9" fmla="*/ 0 h 425391"/>
                  <a:gd name="connsiteX10" fmla="*/ 76080 w 467823"/>
                  <a:gd name="connsiteY10" fmla="*/ 731 h 425391"/>
                  <a:gd name="connsiteX11" fmla="*/ 303035 w 467823"/>
                  <a:gd name="connsiteY11" fmla="*/ 731 h 425391"/>
                  <a:gd name="connsiteX12" fmla="*/ 377660 w 467823"/>
                  <a:gd name="connsiteY12" fmla="*/ 75356 h 425391"/>
                  <a:gd name="connsiteX13" fmla="*/ 377659 w 467823"/>
                  <a:gd name="connsiteY13" fmla="*/ 75356 h 425391"/>
                  <a:gd name="connsiteX14" fmla="*/ 303034 w 467823"/>
                  <a:gd name="connsiteY14" fmla="*/ 149981 h 425391"/>
                  <a:gd name="connsiteX15" fmla="*/ 268678 w 467823"/>
                  <a:gd name="connsiteY15" fmla="*/ 149981 h 425391"/>
                  <a:gd name="connsiteX16" fmla="*/ 450264 w 467823"/>
                  <a:gd name="connsiteY16" fmla="*/ 314911 h 425391"/>
                  <a:gd name="connsiteX17" fmla="*/ 467823 w 467823"/>
                  <a:gd name="connsiteY17" fmla="*/ 338782 h 425391"/>
                  <a:gd name="connsiteX18" fmla="*/ 19384 w 467823"/>
                  <a:gd name="connsiteY18" fmla="*/ 24365 h 425391"/>
                  <a:gd name="connsiteX19" fmla="*/ 19383 w 467823"/>
                  <a:gd name="connsiteY19" fmla="*/ 24365 h 425391"/>
                  <a:gd name="connsiteX0" fmla="*/ 349916 w 467823"/>
                  <a:gd name="connsiteY0" fmla="*/ 425391 h 470518"/>
                  <a:gd name="connsiteX1" fmla="*/ 24451 w 467823"/>
                  <a:gd name="connsiteY1" fmla="*/ 129778 h 470518"/>
                  <a:gd name="connsiteX2" fmla="*/ 23588 w 467823"/>
                  <a:gd name="connsiteY2" fmla="*/ 128605 h 470518"/>
                  <a:gd name="connsiteX3" fmla="*/ 22873 w 467823"/>
                  <a:gd name="connsiteY3" fmla="*/ 128123 h 470518"/>
                  <a:gd name="connsiteX4" fmla="*/ 18917 w 467823"/>
                  <a:gd name="connsiteY4" fmla="*/ 122255 h 470518"/>
                  <a:gd name="connsiteX5" fmla="*/ 6892 w 467823"/>
                  <a:gd name="connsiteY5" fmla="*/ 105907 h 470518"/>
                  <a:gd name="connsiteX6" fmla="*/ 4195 w 467823"/>
                  <a:gd name="connsiteY6" fmla="*/ 49809 h 470518"/>
                  <a:gd name="connsiteX7" fmla="*/ 19384 w 467823"/>
                  <a:gd name="connsiteY7" fmla="*/ 24365 h 470518"/>
                  <a:gd name="connsiteX8" fmla="*/ 43254 w 467823"/>
                  <a:gd name="connsiteY8" fmla="*/ 6806 h 470518"/>
                  <a:gd name="connsiteX9" fmla="*/ 71041 w 467823"/>
                  <a:gd name="connsiteY9" fmla="*/ 0 h 470518"/>
                  <a:gd name="connsiteX10" fmla="*/ 76080 w 467823"/>
                  <a:gd name="connsiteY10" fmla="*/ 731 h 470518"/>
                  <a:gd name="connsiteX11" fmla="*/ 303035 w 467823"/>
                  <a:gd name="connsiteY11" fmla="*/ 731 h 470518"/>
                  <a:gd name="connsiteX12" fmla="*/ 377660 w 467823"/>
                  <a:gd name="connsiteY12" fmla="*/ 75356 h 470518"/>
                  <a:gd name="connsiteX13" fmla="*/ 377659 w 467823"/>
                  <a:gd name="connsiteY13" fmla="*/ 75356 h 470518"/>
                  <a:gd name="connsiteX14" fmla="*/ 303034 w 467823"/>
                  <a:gd name="connsiteY14" fmla="*/ 149981 h 470518"/>
                  <a:gd name="connsiteX15" fmla="*/ 268678 w 467823"/>
                  <a:gd name="connsiteY15" fmla="*/ 149981 h 470518"/>
                  <a:gd name="connsiteX16" fmla="*/ 450264 w 467823"/>
                  <a:gd name="connsiteY16" fmla="*/ 314911 h 470518"/>
                  <a:gd name="connsiteX17" fmla="*/ 467823 w 467823"/>
                  <a:gd name="connsiteY17" fmla="*/ 338782 h 470518"/>
                  <a:gd name="connsiteX18" fmla="*/ 19384 w 467823"/>
                  <a:gd name="connsiteY18" fmla="*/ 24365 h 470518"/>
                  <a:gd name="connsiteX19" fmla="*/ 452016 w 467823"/>
                  <a:gd name="connsiteY19" fmla="*/ 470518 h 470518"/>
                  <a:gd name="connsiteX0" fmla="*/ 349916 w 467823"/>
                  <a:gd name="connsiteY0" fmla="*/ 425391 h 470518"/>
                  <a:gd name="connsiteX1" fmla="*/ 24451 w 467823"/>
                  <a:gd name="connsiteY1" fmla="*/ 129778 h 470518"/>
                  <a:gd name="connsiteX2" fmla="*/ 23588 w 467823"/>
                  <a:gd name="connsiteY2" fmla="*/ 128605 h 470518"/>
                  <a:gd name="connsiteX3" fmla="*/ 22873 w 467823"/>
                  <a:gd name="connsiteY3" fmla="*/ 128123 h 470518"/>
                  <a:gd name="connsiteX4" fmla="*/ 18917 w 467823"/>
                  <a:gd name="connsiteY4" fmla="*/ 122255 h 470518"/>
                  <a:gd name="connsiteX5" fmla="*/ 6892 w 467823"/>
                  <a:gd name="connsiteY5" fmla="*/ 105907 h 470518"/>
                  <a:gd name="connsiteX6" fmla="*/ 4195 w 467823"/>
                  <a:gd name="connsiteY6" fmla="*/ 49809 h 470518"/>
                  <a:gd name="connsiteX7" fmla="*/ 19384 w 467823"/>
                  <a:gd name="connsiteY7" fmla="*/ 24365 h 470518"/>
                  <a:gd name="connsiteX8" fmla="*/ 43254 w 467823"/>
                  <a:gd name="connsiteY8" fmla="*/ 6806 h 470518"/>
                  <a:gd name="connsiteX9" fmla="*/ 71041 w 467823"/>
                  <a:gd name="connsiteY9" fmla="*/ 0 h 470518"/>
                  <a:gd name="connsiteX10" fmla="*/ 76080 w 467823"/>
                  <a:gd name="connsiteY10" fmla="*/ 731 h 470518"/>
                  <a:gd name="connsiteX11" fmla="*/ 303035 w 467823"/>
                  <a:gd name="connsiteY11" fmla="*/ 731 h 470518"/>
                  <a:gd name="connsiteX12" fmla="*/ 377660 w 467823"/>
                  <a:gd name="connsiteY12" fmla="*/ 75356 h 470518"/>
                  <a:gd name="connsiteX13" fmla="*/ 377659 w 467823"/>
                  <a:gd name="connsiteY13" fmla="*/ 75356 h 470518"/>
                  <a:gd name="connsiteX14" fmla="*/ 303034 w 467823"/>
                  <a:gd name="connsiteY14" fmla="*/ 149981 h 470518"/>
                  <a:gd name="connsiteX15" fmla="*/ 268678 w 467823"/>
                  <a:gd name="connsiteY15" fmla="*/ 149981 h 470518"/>
                  <a:gd name="connsiteX16" fmla="*/ 450264 w 467823"/>
                  <a:gd name="connsiteY16" fmla="*/ 314911 h 470518"/>
                  <a:gd name="connsiteX17" fmla="*/ 467823 w 467823"/>
                  <a:gd name="connsiteY17" fmla="*/ 338782 h 470518"/>
                  <a:gd name="connsiteX18" fmla="*/ 168871 w 467823"/>
                  <a:gd name="connsiteY18" fmla="*/ 223439 h 470518"/>
                  <a:gd name="connsiteX19" fmla="*/ 452016 w 467823"/>
                  <a:gd name="connsiteY19" fmla="*/ 470518 h 470518"/>
                  <a:gd name="connsiteX0" fmla="*/ 349916 w 467823"/>
                  <a:gd name="connsiteY0" fmla="*/ 425391 h 470518"/>
                  <a:gd name="connsiteX1" fmla="*/ 24451 w 467823"/>
                  <a:gd name="connsiteY1" fmla="*/ 129778 h 470518"/>
                  <a:gd name="connsiteX2" fmla="*/ 23588 w 467823"/>
                  <a:gd name="connsiteY2" fmla="*/ 128605 h 470518"/>
                  <a:gd name="connsiteX3" fmla="*/ 22873 w 467823"/>
                  <a:gd name="connsiteY3" fmla="*/ 128123 h 470518"/>
                  <a:gd name="connsiteX4" fmla="*/ 18917 w 467823"/>
                  <a:gd name="connsiteY4" fmla="*/ 122255 h 470518"/>
                  <a:gd name="connsiteX5" fmla="*/ 6892 w 467823"/>
                  <a:gd name="connsiteY5" fmla="*/ 105907 h 470518"/>
                  <a:gd name="connsiteX6" fmla="*/ 4195 w 467823"/>
                  <a:gd name="connsiteY6" fmla="*/ 49809 h 470518"/>
                  <a:gd name="connsiteX7" fmla="*/ 19384 w 467823"/>
                  <a:gd name="connsiteY7" fmla="*/ 24365 h 470518"/>
                  <a:gd name="connsiteX8" fmla="*/ 43254 w 467823"/>
                  <a:gd name="connsiteY8" fmla="*/ 6806 h 470518"/>
                  <a:gd name="connsiteX9" fmla="*/ 71041 w 467823"/>
                  <a:gd name="connsiteY9" fmla="*/ 0 h 470518"/>
                  <a:gd name="connsiteX10" fmla="*/ 76080 w 467823"/>
                  <a:gd name="connsiteY10" fmla="*/ 731 h 470518"/>
                  <a:gd name="connsiteX11" fmla="*/ 303035 w 467823"/>
                  <a:gd name="connsiteY11" fmla="*/ 731 h 470518"/>
                  <a:gd name="connsiteX12" fmla="*/ 377660 w 467823"/>
                  <a:gd name="connsiteY12" fmla="*/ 75356 h 470518"/>
                  <a:gd name="connsiteX13" fmla="*/ 377659 w 467823"/>
                  <a:gd name="connsiteY13" fmla="*/ 75356 h 470518"/>
                  <a:gd name="connsiteX14" fmla="*/ 303034 w 467823"/>
                  <a:gd name="connsiteY14" fmla="*/ 149981 h 470518"/>
                  <a:gd name="connsiteX15" fmla="*/ 268678 w 467823"/>
                  <a:gd name="connsiteY15" fmla="*/ 149981 h 470518"/>
                  <a:gd name="connsiteX16" fmla="*/ 450264 w 467823"/>
                  <a:gd name="connsiteY16" fmla="*/ 314911 h 470518"/>
                  <a:gd name="connsiteX17" fmla="*/ 467823 w 467823"/>
                  <a:gd name="connsiteY17" fmla="*/ 338782 h 470518"/>
                  <a:gd name="connsiteX18" fmla="*/ 452016 w 467823"/>
                  <a:gd name="connsiteY18" fmla="*/ 470518 h 470518"/>
                  <a:gd name="connsiteX0" fmla="*/ 349916 w 467823"/>
                  <a:gd name="connsiteY0" fmla="*/ 425391 h 425391"/>
                  <a:gd name="connsiteX1" fmla="*/ 24451 w 467823"/>
                  <a:gd name="connsiteY1" fmla="*/ 129778 h 425391"/>
                  <a:gd name="connsiteX2" fmla="*/ 23588 w 467823"/>
                  <a:gd name="connsiteY2" fmla="*/ 128605 h 425391"/>
                  <a:gd name="connsiteX3" fmla="*/ 22873 w 467823"/>
                  <a:gd name="connsiteY3" fmla="*/ 128123 h 425391"/>
                  <a:gd name="connsiteX4" fmla="*/ 18917 w 467823"/>
                  <a:gd name="connsiteY4" fmla="*/ 122255 h 425391"/>
                  <a:gd name="connsiteX5" fmla="*/ 6892 w 467823"/>
                  <a:gd name="connsiteY5" fmla="*/ 105907 h 425391"/>
                  <a:gd name="connsiteX6" fmla="*/ 4195 w 467823"/>
                  <a:gd name="connsiteY6" fmla="*/ 49809 h 425391"/>
                  <a:gd name="connsiteX7" fmla="*/ 19384 w 467823"/>
                  <a:gd name="connsiteY7" fmla="*/ 24365 h 425391"/>
                  <a:gd name="connsiteX8" fmla="*/ 43254 w 467823"/>
                  <a:gd name="connsiteY8" fmla="*/ 6806 h 425391"/>
                  <a:gd name="connsiteX9" fmla="*/ 71041 w 467823"/>
                  <a:gd name="connsiteY9" fmla="*/ 0 h 425391"/>
                  <a:gd name="connsiteX10" fmla="*/ 76080 w 467823"/>
                  <a:gd name="connsiteY10" fmla="*/ 731 h 425391"/>
                  <a:gd name="connsiteX11" fmla="*/ 303035 w 467823"/>
                  <a:gd name="connsiteY11" fmla="*/ 731 h 425391"/>
                  <a:gd name="connsiteX12" fmla="*/ 377660 w 467823"/>
                  <a:gd name="connsiteY12" fmla="*/ 75356 h 425391"/>
                  <a:gd name="connsiteX13" fmla="*/ 377659 w 467823"/>
                  <a:gd name="connsiteY13" fmla="*/ 75356 h 425391"/>
                  <a:gd name="connsiteX14" fmla="*/ 303034 w 467823"/>
                  <a:gd name="connsiteY14" fmla="*/ 149981 h 425391"/>
                  <a:gd name="connsiteX15" fmla="*/ 268678 w 467823"/>
                  <a:gd name="connsiteY15" fmla="*/ 149981 h 425391"/>
                  <a:gd name="connsiteX16" fmla="*/ 450264 w 467823"/>
                  <a:gd name="connsiteY16" fmla="*/ 314911 h 425391"/>
                  <a:gd name="connsiteX17" fmla="*/ 467823 w 467823"/>
                  <a:gd name="connsiteY17" fmla="*/ 338782 h 425391"/>
                  <a:gd name="connsiteX0" fmla="*/ 349916 w 450264"/>
                  <a:gd name="connsiteY0" fmla="*/ 425391 h 425391"/>
                  <a:gd name="connsiteX1" fmla="*/ 24451 w 450264"/>
                  <a:gd name="connsiteY1" fmla="*/ 129778 h 425391"/>
                  <a:gd name="connsiteX2" fmla="*/ 23588 w 450264"/>
                  <a:gd name="connsiteY2" fmla="*/ 128605 h 425391"/>
                  <a:gd name="connsiteX3" fmla="*/ 22873 w 450264"/>
                  <a:gd name="connsiteY3" fmla="*/ 128123 h 425391"/>
                  <a:gd name="connsiteX4" fmla="*/ 18917 w 450264"/>
                  <a:gd name="connsiteY4" fmla="*/ 122255 h 425391"/>
                  <a:gd name="connsiteX5" fmla="*/ 6892 w 450264"/>
                  <a:gd name="connsiteY5" fmla="*/ 105907 h 425391"/>
                  <a:gd name="connsiteX6" fmla="*/ 4195 w 450264"/>
                  <a:gd name="connsiteY6" fmla="*/ 49809 h 425391"/>
                  <a:gd name="connsiteX7" fmla="*/ 19384 w 450264"/>
                  <a:gd name="connsiteY7" fmla="*/ 24365 h 425391"/>
                  <a:gd name="connsiteX8" fmla="*/ 43254 w 450264"/>
                  <a:gd name="connsiteY8" fmla="*/ 6806 h 425391"/>
                  <a:gd name="connsiteX9" fmla="*/ 71041 w 450264"/>
                  <a:gd name="connsiteY9" fmla="*/ 0 h 425391"/>
                  <a:gd name="connsiteX10" fmla="*/ 76080 w 450264"/>
                  <a:gd name="connsiteY10" fmla="*/ 731 h 425391"/>
                  <a:gd name="connsiteX11" fmla="*/ 303035 w 450264"/>
                  <a:gd name="connsiteY11" fmla="*/ 731 h 425391"/>
                  <a:gd name="connsiteX12" fmla="*/ 377660 w 450264"/>
                  <a:gd name="connsiteY12" fmla="*/ 75356 h 425391"/>
                  <a:gd name="connsiteX13" fmla="*/ 377659 w 450264"/>
                  <a:gd name="connsiteY13" fmla="*/ 75356 h 425391"/>
                  <a:gd name="connsiteX14" fmla="*/ 303034 w 450264"/>
                  <a:gd name="connsiteY14" fmla="*/ 149981 h 425391"/>
                  <a:gd name="connsiteX15" fmla="*/ 268678 w 450264"/>
                  <a:gd name="connsiteY15" fmla="*/ 149981 h 425391"/>
                  <a:gd name="connsiteX16" fmla="*/ 450264 w 450264"/>
                  <a:gd name="connsiteY16" fmla="*/ 314911 h 425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0264" h="425391">
                    <a:moveTo>
                      <a:pt x="349916" y="425391"/>
                    </a:moveTo>
                    <a:lnTo>
                      <a:pt x="24451" y="129778"/>
                    </a:lnTo>
                    <a:lnTo>
                      <a:pt x="23588" y="128605"/>
                    </a:lnTo>
                    <a:lnTo>
                      <a:pt x="22873" y="128123"/>
                    </a:lnTo>
                    <a:lnTo>
                      <a:pt x="18917" y="122255"/>
                    </a:lnTo>
                    <a:lnTo>
                      <a:pt x="6892" y="105907"/>
                    </a:lnTo>
                    <a:cubicBezTo>
                      <a:pt x="-1248" y="88311"/>
                      <a:pt x="-2219" y="68105"/>
                      <a:pt x="4195" y="49809"/>
                    </a:cubicBezTo>
                    <a:lnTo>
                      <a:pt x="19384" y="24365"/>
                    </a:lnTo>
                    <a:lnTo>
                      <a:pt x="43254" y="6806"/>
                    </a:lnTo>
                    <a:cubicBezTo>
                      <a:pt x="52052" y="2736"/>
                      <a:pt x="61503" y="458"/>
                      <a:pt x="71041" y="0"/>
                    </a:cubicBezTo>
                    <a:lnTo>
                      <a:pt x="76080" y="731"/>
                    </a:lnTo>
                    <a:lnTo>
                      <a:pt x="303035" y="731"/>
                    </a:lnTo>
                    <a:cubicBezTo>
                      <a:pt x="344249" y="731"/>
                      <a:pt x="377660" y="34142"/>
                      <a:pt x="377660" y="75356"/>
                    </a:cubicBezTo>
                    <a:lnTo>
                      <a:pt x="377659" y="75356"/>
                    </a:lnTo>
                    <a:cubicBezTo>
                      <a:pt x="377659" y="116570"/>
                      <a:pt x="344248" y="149981"/>
                      <a:pt x="303034" y="149981"/>
                    </a:cubicBezTo>
                    <a:lnTo>
                      <a:pt x="268678" y="149981"/>
                    </a:lnTo>
                    <a:lnTo>
                      <a:pt x="450264" y="314911"/>
                    </a:lnTo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sp>
        <p:nvSpPr>
          <p:cNvPr id="303" name="テキスト ボックス 302">
            <a:extLst>
              <a:ext uri="{FF2B5EF4-FFF2-40B4-BE49-F238E27FC236}">
                <a16:creationId xmlns:a16="http://schemas.microsoft.com/office/drawing/2014/main" id="{CA2FF92D-80A8-0045-8F31-0FF2966FE200}"/>
              </a:ext>
            </a:extLst>
          </p:cNvPr>
          <p:cNvSpPr txBox="1"/>
          <p:nvPr/>
        </p:nvSpPr>
        <p:spPr>
          <a:xfrm>
            <a:off x="502693" y="368491"/>
            <a:ext cx="8900614" cy="267856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救急搬送が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増えています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304" name="テキスト ボックス 303">
            <a:extLst>
              <a:ext uri="{FF2B5EF4-FFF2-40B4-BE49-F238E27FC236}">
                <a16:creationId xmlns:a16="http://schemas.microsoft.com/office/drawing/2014/main" id="{AEB6AD17-C9DA-8987-AABB-D8FEBECB8507}"/>
              </a:ext>
            </a:extLst>
          </p:cNvPr>
          <p:cNvSpPr txBox="1"/>
          <p:nvPr/>
        </p:nvSpPr>
        <p:spPr>
          <a:xfrm>
            <a:off x="502692" y="3359022"/>
            <a:ext cx="8900616" cy="156966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en-US" altLang="ja-JP" sz="3200" dirty="0">
                <a:ln w="28575">
                  <a:noFill/>
                </a:ln>
              </a:rPr>
              <a:t>『</a:t>
            </a:r>
            <a:r>
              <a:rPr lang="ja-JP" altLang="en-US" sz="3200" dirty="0">
                <a:ln w="28575">
                  <a:noFill/>
                </a:ln>
              </a:rPr>
              <a:t>のぼせ</a:t>
            </a:r>
            <a:r>
              <a:rPr lang="en-US" altLang="ja-JP" sz="3200" dirty="0">
                <a:ln w="28575">
                  <a:noFill/>
                </a:ln>
              </a:rPr>
              <a:t>』『</a:t>
            </a:r>
            <a:r>
              <a:rPr lang="ja-JP" altLang="en-US" sz="3200" dirty="0">
                <a:ln w="28575">
                  <a:noFill/>
                </a:ln>
              </a:rPr>
              <a:t>ヒートショック</a:t>
            </a:r>
            <a:r>
              <a:rPr lang="en-US" altLang="ja-JP" sz="3200" dirty="0">
                <a:ln w="28575">
                  <a:noFill/>
                </a:ln>
              </a:rPr>
              <a:t>』</a:t>
            </a:r>
            <a:r>
              <a:rPr lang="ja-JP" altLang="en-US" sz="3200" dirty="0">
                <a:ln w="28575">
                  <a:noFill/>
                </a:ln>
              </a:rPr>
              <a:t>による救急車出動が増えています。ご自身の体調に十分注意してご入浴ください。</a:t>
            </a:r>
            <a:endParaRPr lang="en-US" altLang="ja-JP" sz="32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11166290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フリーフォーム: 図形 151">
            <a:extLst>
              <a:ext uri="{FF2B5EF4-FFF2-40B4-BE49-F238E27FC236}">
                <a16:creationId xmlns:a16="http://schemas.microsoft.com/office/drawing/2014/main" id="{64991104-280A-6E85-BECC-05C8BA3A2590}"/>
              </a:ext>
            </a:extLst>
          </p:cNvPr>
          <p:cNvSpPr/>
          <p:nvPr/>
        </p:nvSpPr>
        <p:spPr>
          <a:xfrm>
            <a:off x="172494" y="248118"/>
            <a:ext cx="9561012" cy="4952352"/>
          </a:xfrm>
          <a:custGeom>
            <a:avLst/>
            <a:gdLst>
              <a:gd name="connsiteX0" fmla="*/ 241218 w 9561012"/>
              <a:gd name="connsiteY0" fmla="*/ 0 h 4952352"/>
              <a:gd name="connsiteX1" fmla="*/ 9319794 w 9561012"/>
              <a:gd name="connsiteY1" fmla="*/ 0 h 4952352"/>
              <a:gd name="connsiteX2" fmla="*/ 9561012 w 9561012"/>
              <a:gd name="connsiteY2" fmla="*/ 241218 h 4952352"/>
              <a:gd name="connsiteX3" fmla="*/ 9561012 w 9561012"/>
              <a:gd name="connsiteY3" fmla="*/ 4058562 h 4952352"/>
              <a:gd name="connsiteX4" fmla="*/ 9319794 w 9561012"/>
              <a:gd name="connsiteY4" fmla="*/ 4299780 h 4952352"/>
              <a:gd name="connsiteX5" fmla="*/ 6647146 w 9561012"/>
              <a:gd name="connsiteY5" fmla="*/ 4299780 h 4952352"/>
              <a:gd name="connsiteX6" fmla="*/ 6668229 w 9561012"/>
              <a:gd name="connsiteY6" fmla="*/ 4486456 h 4952352"/>
              <a:gd name="connsiteX7" fmla="*/ 6960178 w 9561012"/>
              <a:gd name="connsiteY7" fmla="*/ 4952352 h 4952352"/>
              <a:gd name="connsiteX8" fmla="*/ 6320863 w 9561012"/>
              <a:gd name="connsiteY8" fmla="*/ 4431295 h 4952352"/>
              <a:gd name="connsiteX9" fmla="*/ 6307605 w 9561012"/>
              <a:gd name="connsiteY9" fmla="*/ 4299780 h 4952352"/>
              <a:gd name="connsiteX10" fmla="*/ 241218 w 9561012"/>
              <a:gd name="connsiteY10" fmla="*/ 4299780 h 4952352"/>
              <a:gd name="connsiteX11" fmla="*/ 0 w 9561012"/>
              <a:gd name="connsiteY11" fmla="*/ 4058562 h 4952352"/>
              <a:gd name="connsiteX12" fmla="*/ 0 w 9561012"/>
              <a:gd name="connsiteY12" fmla="*/ 241218 h 4952352"/>
              <a:gd name="connsiteX13" fmla="*/ 241218 w 9561012"/>
              <a:gd name="connsiteY13" fmla="*/ 0 h 4952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9561012" h="4952352">
                <a:moveTo>
                  <a:pt x="241218" y="0"/>
                </a:moveTo>
                <a:lnTo>
                  <a:pt x="9319794" y="0"/>
                </a:lnTo>
                <a:cubicBezTo>
                  <a:pt x="9453015" y="0"/>
                  <a:pt x="9561012" y="107997"/>
                  <a:pt x="9561012" y="241218"/>
                </a:cubicBezTo>
                <a:lnTo>
                  <a:pt x="9561012" y="4058562"/>
                </a:lnTo>
                <a:cubicBezTo>
                  <a:pt x="9561012" y="4191783"/>
                  <a:pt x="9453015" y="4299780"/>
                  <a:pt x="9319794" y="4299780"/>
                </a:cubicBezTo>
                <a:lnTo>
                  <a:pt x="6647146" y="4299780"/>
                </a:lnTo>
                <a:lnTo>
                  <a:pt x="6668229" y="4486456"/>
                </a:lnTo>
                <a:cubicBezTo>
                  <a:pt x="6709888" y="4668453"/>
                  <a:pt x="6811759" y="4833246"/>
                  <a:pt x="6960178" y="4952352"/>
                </a:cubicBezTo>
                <a:cubicBezTo>
                  <a:pt x="6644823" y="4952352"/>
                  <a:pt x="6381713" y="4728662"/>
                  <a:pt x="6320863" y="4431295"/>
                </a:cubicBezTo>
                <a:lnTo>
                  <a:pt x="6307605" y="4299780"/>
                </a:lnTo>
                <a:lnTo>
                  <a:pt x="241218" y="4299780"/>
                </a:lnTo>
                <a:cubicBezTo>
                  <a:pt x="107997" y="4299780"/>
                  <a:pt x="0" y="4191783"/>
                  <a:pt x="0" y="4058562"/>
                </a:cubicBezTo>
                <a:lnTo>
                  <a:pt x="0" y="241218"/>
                </a:lnTo>
                <a:cubicBezTo>
                  <a:pt x="0" y="107997"/>
                  <a:pt x="107997" y="0"/>
                  <a:pt x="241218" y="0"/>
                </a:cubicBez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5DE1624-3B0E-1F89-AB37-C2337CE8DE7E}"/>
              </a:ext>
            </a:extLst>
          </p:cNvPr>
          <p:cNvSpPr txBox="1"/>
          <p:nvPr/>
        </p:nvSpPr>
        <p:spPr>
          <a:xfrm>
            <a:off x="630115" y="724536"/>
            <a:ext cx="8645770" cy="3281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救急搬送が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増えています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81C91E8-B331-BBF6-932B-421971F30705}"/>
              </a:ext>
            </a:extLst>
          </p:cNvPr>
          <p:cNvSpPr txBox="1"/>
          <p:nvPr/>
        </p:nvSpPr>
        <p:spPr>
          <a:xfrm>
            <a:off x="372948" y="4737669"/>
            <a:ext cx="6180393" cy="206210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en-US" altLang="ja-JP" sz="3200" dirty="0">
                <a:ln w="28575">
                  <a:noFill/>
                </a:ln>
              </a:rPr>
              <a:t>『</a:t>
            </a:r>
            <a:r>
              <a:rPr lang="ja-JP" altLang="en-US" sz="3200" dirty="0">
                <a:ln w="28575">
                  <a:noFill/>
                </a:ln>
              </a:rPr>
              <a:t>のぼせ</a:t>
            </a:r>
            <a:r>
              <a:rPr lang="en-US" altLang="ja-JP" sz="3200" dirty="0">
                <a:ln w="28575">
                  <a:noFill/>
                </a:ln>
              </a:rPr>
              <a:t>』『</a:t>
            </a:r>
            <a:r>
              <a:rPr lang="ja-JP" altLang="en-US" sz="3200" dirty="0">
                <a:ln w="28575">
                  <a:noFill/>
                </a:ln>
              </a:rPr>
              <a:t>ヒートショック</a:t>
            </a:r>
            <a:r>
              <a:rPr lang="en-US" altLang="ja-JP" sz="3200" dirty="0">
                <a:ln w="28575">
                  <a:noFill/>
                </a:ln>
              </a:rPr>
              <a:t>』</a:t>
            </a:r>
            <a:r>
              <a:rPr lang="ja-JP" altLang="en-US" sz="3200" dirty="0">
                <a:ln w="28575">
                  <a:noFill/>
                </a:ln>
              </a:rPr>
              <a:t>による救急車出動が増えています。ご自身の体調に十分注意してご入浴ください。</a:t>
            </a:r>
            <a:endParaRPr lang="en-US" altLang="ja-JP" sz="3200" dirty="0">
              <a:ln w="28575">
                <a:noFill/>
              </a:ln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6275F7ED-7348-19CD-5021-8BB0D5942346}"/>
              </a:ext>
            </a:extLst>
          </p:cNvPr>
          <p:cNvGrpSpPr/>
          <p:nvPr/>
        </p:nvGrpSpPr>
        <p:grpSpPr>
          <a:xfrm>
            <a:off x="7608295" y="4278186"/>
            <a:ext cx="1871706" cy="2331515"/>
            <a:chOff x="720649" y="3360821"/>
            <a:chExt cx="2051726" cy="2555759"/>
          </a:xfrm>
        </p:grpSpPr>
        <p:sp>
          <p:nvSpPr>
            <p:cNvPr id="5" name="台形 4">
              <a:extLst>
                <a:ext uri="{FF2B5EF4-FFF2-40B4-BE49-F238E27FC236}">
                  <a16:creationId xmlns:a16="http://schemas.microsoft.com/office/drawing/2014/main" id="{90CD9BFD-BD4B-DDBA-1D54-09D9F05DFE1F}"/>
                </a:ext>
              </a:extLst>
            </p:cNvPr>
            <p:cNvSpPr/>
            <p:nvPr/>
          </p:nvSpPr>
          <p:spPr bwMode="auto">
            <a:xfrm>
              <a:off x="1392198" y="4812062"/>
              <a:ext cx="290552" cy="318738"/>
            </a:xfrm>
            <a:prstGeom prst="trapezoid">
              <a:avLst>
                <a:gd name="adj" fmla="val 11526"/>
              </a:avLst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D366A55F-7BEF-314D-47A5-3B3178C77238}"/>
                </a:ext>
              </a:extLst>
            </p:cNvPr>
            <p:cNvGrpSpPr/>
            <p:nvPr/>
          </p:nvGrpSpPr>
          <p:grpSpPr>
            <a:xfrm>
              <a:off x="849738" y="5010168"/>
              <a:ext cx="1391812" cy="906412"/>
              <a:chOff x="801849" y="5067255"/>
              <a:chExt cx="1487590" cy="906412"/>
            </a:xfrm>
            <a:solidFill>
              <a:srgbClr val="FFFF00"/>
            </a:solidFill>
          </p:grpSpPr>
          <p:sp>
            <p:nvSpPr>
              <p:cNvPr id="128" name="四角形: 上の 2 つの角を丸める 127">
                <a:extLst>
                  <a:ext uri="{FF2B5EF4-FFF2-40B4-BE49-F238E27FC236}">
                    <a16:creationId xmlns:a16="http://schemas.microsoft.com/office/drawing/2014/main" id="{D050EC6C-41D7-F28B-F836-6E254BA3A258}"/>
                  </a:ext>
                </a:extLst>
              </p:cNvPr>
              <p:cNvSpPr/>
              <p:nvPr/>
            </p:nvSpPr>
            <p:spPr bwMode="auto">
              <a:xfrm>
                <a:off x="801849" y="5067255"/>
                <a:ext cx="1487590" cy="90641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cxnSp>
            <p:nvCxnSpPr>
              <p:cNvPr id="129" name="直線コネクタ 128">
                <a:extLst>
                  <a:ext uri="{FF2B5EF4-FFF2-40B4-BE49-F238E27FC236}">
                    <a16:creationId xmlns:a16="http://schemas.microsoft.com/office/drawing/2014/main" id="{97B23101-A75C-77D2-DA6C-F7F75B2CD802}"/>
                  </a:ext>
                </a:extLst>
              </p:cNvPr>
              <p:cNvCxnSpPr/>
              <p:nvPr/>
            </p:nvCxnSpPr>
            <p:spPr bwMode="auto">
              <a:xfrm>
                <a:off x="907404" y="5524287"/>
                <a:ext cx="0" cy="449380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</p:grp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1EACCBA8-D8D2-D6D0-6FD9-57942CDBEB77}"/>
                </a:ext>
              </a:extLst>
            </p:cNvPr>
            <p:cNvGrpSpPr/>
            <p:nvPr/>
          </p:nvGrpSpPr>
          <p:grpSpPr>
            <a:xfrm>
              <a:off x="720649" y="3360821"/>
              <a:ext cx="2051726" cy="2371469"/>
              <a:chOff x="9325501" y="-831913"/>
              <a:chExt cx="2051726" cy="2371469"/>
            </a:xfrm>
          </p:grpSpPr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97F122CE-C1CF-8377-9FE1-7ADBD5DBD7E9}"/>
                  </a:ext>
                </a:extLst>
              </p:cNvPr>
              <p:cNvGrpSpPr/>
              <p:nvPr/>
            </p:nvGrpSpPr>
            <p:grpSpPr>
              <a:xfrm>
                <a:off x="9325501" y="-831913"/>
                <a:ext cx="1637333" cy="1675818"/>
                <a:chOff x="4807712" y="1311209"/>
                <a:chExt cx="1637333" cy="1675818"/>
              </a:xfrm>
            </p:grpSpPr>
            <p:sp>
              <p:nvSpPr>
                <p:cNvPr id="241" name="楕円 240">
                  <a:extLst>
                    <a:ext uri="{FF2B5EF4-FFF2-40B4-BE49-F238E27FC236}">
                      <a16:creationId xmlns:a16="http://schemas.microsoft.com/office/drawing/2014/main" id="{C86A379D-83D1-F679-0368-32D56E8557F1}"/>
                    </a:ext>
                  </a:extLst>
                </p:cNvPr>
                <p:cNvSpPr/>
                <p:nvPr/>
              </p:nvSpPr>
              <p:spPr bwMode="auto">
                <a:xfrm>
                  <a:off x="4947797" y="1372686"/>
                  <a:ext cx="1353480" cy="1435698"/>
                </a:xfrm>
                <a:prstGeom prst="ellipse">
                  <a:avLst/>
                </a:prstGeom>
                <a:solidFill>
                  <a:srgbClr val="C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2" name="フリーフォーム: 図形 241">
                  <a:extLst>
                    <a:ext uri="{FF2B5EF4-FFF2-40B4-BE49-F238E27FC236}">
                      <a16:creationId xmlns:a16="http://schemas.microsoft.com/office/drawing/2014/main" id="{2BF5F072-D41A-F43F-BADC-10E324B98342}"/>
                    </a:ext>
                  </a:extLst>
                </p:cNvPr>
                <p:cNvSpPr/>
                <p:nvPr/>
              </p:nvSpPr>
              <p:spPr bwMode="auto">
                <a:xfrm>
                  <a:off x="4807712" y="1808820"/>
                  <a:ext cx="1637333" cy="1178207"/>
                </a:xfrm>
                <a:custGeom>
                  <a:avLst/>
                  <a:gdLst>
                    <a:gd name="connsiteX0" fmla="*/ 817969 w 1637333"/>
                    <a:gd name="connsiteY0" fmla="*/ 0 h 834407"/>
                    <a:gd name="connsiteX1" fmla="*/ 1301129 w 1637333"/>
                    <a:gd name="connsiteY1" fmla="*/ 147751 h 834407"/>
                    <a:gd name="connsiteX2" fmla="*/ 1322715 w 1637333"/>
                    <a:gd name="connsiteY2" fmla="*/ 170624 h 834407"/>
                    <a:gd name="connsiteX3" fmla="*/ 1337098 w 1637333"/>
                    <a:gd name="connsiteY3" fmla="*/ 171011 h 834407"/>
                    <a:gd name="connsiteX4" fmla="*/ 1625715 w 1637333"/>
                    <a:gd name="connsiteY4" fmla="*/ 419819 h 834407"/>
                    <a:gd name="connsiteX5" fmla="*/ 1386352 w 1637333"/>
                    <a:gd name="connsiteY5" fmla="*/ 834407 h 834407"/>
                    <a:gd name="connsiteX6" fmla="*/ 1386352 w 1637333"/>
                    <a:gd name="connsiteY6" fmla="*/ 834407 h 834407"/>
                    <a:gd name="connsiteX7" fmla="*/ 1373586 w 1637333"/>
                    <a:gd name="connsiteY7" fmla="*/ 665385 h 834407"/>
                    <a:gd name="connsiteX8" fmla="*/ 1348403 w 1637333"/>
                    <a:gd name="connsiteY8" fmla="*/ 700723 h 834407"/>
                    <a:gd name="connsiteX9" fmla="*/ 1180551 w 1637333"/>
                    <a:gd name="connsiteY9" fmla="*/ 805550 h 834407"/>
                    <a:gd name="connsiteX10" fmla="*/ 1180551 w 1637333"/>
                    <a:gd name="connsiteY10" fmla="*/ 805550 h 834407"/>
                    <a:gd name="connsiteX11" fmla="*/ 1172800 w 1637333"/>
                    <a:gd name="connsiteY11" fmla="*/ 702919 h 834407"/>
                    <a:gd name="connsiteX12" fmla="*/ 1158065 w 1637333"/>
                    <a:gd name="connsiteY12" fmla="*/ 716896 h 834407"/>
                    <a:gd name="connsiteX13" fmla="*/ 1037677 w 1637333"/>
                    <a:gd name="connsiteY13" fmla="*/ 776695 h 834407"/>
                    <a:gd name="connsiteX14" fmla="*/ 1037677 w 1637333"/>
                    <a:gd name="connsiteY14" fmla="*/ 776694 h 834407"/>
                    <a:gd name="connsiteX15" fmla="*/ 1027876 w 1637333"/>
                    <a:gd name="connsiteY15" fmla="*/ 646921 h 834407"/>
                    <a:gd name="connsiteX16" fmla="*/ 935398 w 1637333"/>
                    <a:gd name="connsiteY16" fmla="*/ 663432 h 834407"/>
                    <a:gd name="connsiteX17" fmla="*/ 817969 w 1637333"/>
                    <a:gd name="connsiteY17" fmla="*/ 670240 h 834407"/>
                    <a:gd name="connsiteX18" fmla="*/ 700541 w 1637333"/>
                    <a:gd name="connsiteY18" fmla="*/ 663432 h 834407"/>
                    <a:gd name="connsiteX19" fmla="*/ 609439 w 1637333"/>
                    <a:gd name="connsiteY19" fmla="*/ 647167 h 834407"/>
                    <a:gd name="connsiteX20" fmla="*/ 599656 w 1637333"/>
                    <a:gd name="connsiteY20" fmla="*/ 776694 h 834407"/>
                    <a:gd name="connsiteX21" fmla="*/ 599656 w 1637333"/>
                    <a:gd name="connsiteY21" fmla="*/ 776695 h 834407"/>
                    <a:gd name="connsiteX22" fmla="*/ 479268 w 1637333"/>
                    <a:gd name="connsiteY22" fmla="*/ 716896 h 834407"/>
                    <a:gd name="connsiteX23" fmla="*/ 464534 w 1637333"/>
                    <a:gd name="connsiteY23" fmla="*/ 702919 h 834407"/>
                    <a:gd name="connsiteX24" fmla="*/ 456783 w 1637333"/>
                    <a:gd name="connsiteY24" fmla="*/ 805550 h 834407"/>
                    <a:gd name="connsiteX25" fmla="*/ 456782 w 1637333"/>
                    <a:gd name="connsiteY25" fmla="*/ 805550 h 834407"/>
                    <a:gd name="connsiteX26" fmla="*/ 288930 w 1637333"/>
                    <a:gd name="connsiteY26" fmla="*/ 700723 h 834407"/>
                    <a:gd name="connsiteX27" fmla="*/ 263747 w 1637333"/>
                    <a:gd name="connsiteY27" fmla="*/ 665385 h 834407"/>
                    <a:gd name="connsiteX28" fmla="*/ 250981 w 1637333"/>
                    <a:gd name="connsiteY28" fmla="*/ 834407 h 834407"/>
                    <a:gd name="connsiteX29" fmla="*/ 250981 w 1637333"/>
                    <a:gd name="connsiteY29" fmla="*/ 834407 h 834407"/>
                    <a:gd name="connsiteX30" fmla="*/ 11618 w 1637333"/>
                    <a:gd name="connsiteY30" fmla="*/ 419819 h 834407"/>
                    <a:gd name="connsiteX31" fmla="*/ 300236 w 1637333"/>
                    <a:gd name="connsiteY31" fmla="*/ 171011 h 834407"/>
                    <a:gd name="connsiteX32" fmla="*/ 313187 w 1637333"/>
                    <a:gd name="connsiteY32" fmla="*/ 170663 h 834407"/>
                    <a:gd name="connsiteX33" fmla="*/ 334809 w 1637333"/>
                    <a:gd name="connsiteY33" fmla="*/ 147751 h 834407"/>
                    <a:gd name="connsiteX34" fmla="*/ 817969 w 1637333"/>
                    <a:gd name="connsiteY34" fmla="*/ 0 h 8344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1637333" h="834407">
                      <a:moveTo>
                        <a:pt x="817969" y="0"/>
                      </a:moveTo>
                      <a:cubicBezTo>
                        <a:pt x="1019094" y="0"/>
                        <a:pt x="1196419" y="58609"/>
                        <a:pt x="1301129" y="147751"/>
                      </a:cubicBezTo>
                      <a:lnTo>
                        <a:pt x="1322715" y="170624"/>
                      </a:lnTo>
                      <a:lnTo>
                        <a:pt x="1337098" y="171011"/>
                      </a:lnTo>
                      <a:cubicBezTo>
                        <a:pt x="1471180" y="186336"/>
                        <a:pt x="1588669" y="281560"/>
                        <a:pt x="1625715" y="419819"/>
                      </a:cubicBezTo>
                      <a:cubicBezTo>
                        <a:pt x="1674102" y="600403"/>
                        <a:pt x="1566936" y="786020"/>
                        <a:pt x="1386352" y="834407"/>
                      </a:cubicBezTo>
                      <a:lnTo>
                        <a:pt x="1386352" y="834407"/>
                      </a:lnTo>
                      <a:lnTo>
                        <a:pt x="1373586" y="665385"/>
                      </a:lnTo>
                      <a:lnTo>
                        <a:pt x="1348403" y="700723"/>
                      </a:lnTo>
                      <a:cubicBezTo>
                        <a:pt x="1305665" y="749962"/>
                        <a:pt x="1248270" y="787405"/>
                        <a:pt x="1180551" y="805550"/>
                      </a:cubicBezTo>
                      <a:lnTo>
                        <a:pt x="1180551" y="805550"/>
                      </a:lnTo>
                      <a:lnTo>
                        <a:pt x="1172800" y="702919"/>
                      </a:lnTo>
                      <a:lnTo>
                        <a:pt x="1158065" y="716896"/>
                      </a:lnTo>
                      <a:cubicBezTo>
                        <a:pt x="1123380" y="743925"/>
                        <a:pt x="1082824" y="764598"/>
                        <a:pt x="1037677" y="776695"/>
                      </a:cubicBezTo>
                      <a:lnTo>
                        <a:pt x="1037677" y="776694"/>
                      </a:lnTo>
                      <a:lnTo>
                        <a:pt x="1027876" y="646921"/>
                      </a:lnTo>
                      <a:lnTo>
                        <a:pt x="935398" y="663432"/>
                      </a:lnTo>
                      <a:cubicBezTo>
                        <a:pt x="897467" y="667896"/>
                        <a:pt x="858194" y="670240"/>
                        <a:pt x="817969" y="670240"/>
                      </a:cubicBezTo>
                      <a:cubicBezTo>
                        <a:pt x="777744" y="670240"/>
                        <a:pt x="738471" y="667896"/>
                        <a:pt x="700541" y="663432"/>
                      </a:cubicBezTo>
                      <a:lnTo>
                        <a:pt x="609439" y="647167"/>
                      </a:lnTo>
                      <a:lnTo>
                        <a:pt x="599656" y="776694"/>
                      </a:lnTo>
                      <a:lnTo>
                        <a:pt x="599656" y="776695"/>
                      </a:lnTo>
                      <a:cubicBezTo>
                        <a:pt x="554510" y="764598"/>
                        <a:pt x="513953" y="743925"/>
                        <a:pt x="479268" y="716896"/>
                      </a:cubicBezTo>
                      <a:lnTo>
                        <a:pt x="464534" y="702919"/>
                      </a:lnTo>
                      <a:lnTo>
                        <a:pt x="456783" y="805550"/>
                      </a:lnTo>
                      <a:lnTo>
                        <a:pt x="456782" y="805550"/>
                      </a:lnTo>
                      <a:cubicBezTo>
                        <a:pt x="389063" y="787405"/>
                        <a:pt x="331669" y="749962"/>
                        <a:pt x="288930" y="700723"/>
                      </a:cubicBezTo>
                      <a:lnTo>
                        <a:pt x="263747" y="665385"/>
                      </a:lnTo>
                      <a:lnTo>
                        <a:pt x="250981" y="834407"/>
                      </a:lnTo>
                      <a:lnTo>
                        <a:pt x="250981" y="834407"/>
                      </a:lnTo>
                      <a:cubicBezTo>
                        <a:pt x="70397" y="786020"/>
                        <a:pt x="-36769" y="600403"/>
                        <a:pt x="11618" y="419819"/>
                      </a:cubicBezTo>
                      <a:cubicBezTo>
                        <a:pt x="48664" y="281560"/>
                        <a:pt x="166153" y="186336"/>
                        <a:pt x="300236" y="171011"/>
                      </a:cubicBezTo>
                      <a:lnTo>
                        <a:pt x="313187" y="170663"/>
                      </a:lnTo>
                      <a:lnTo>
                        <a:pt x="334809" y="147751"/>
                      </a:lnTo>
                      <a:cubicBezTo>
                        <a:pt x="439520" y="58609"/>
                        <a:pt x="616844" y="0"/>
                        <a:pt x="817969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3" name="楕円 242">
                  <a:extLst>
                    <a:ext uri="{FF2B5EF4-FFF2-40B4-BE49-F238E27FC236}">
                      <a16:creationId xmlns:a16="http://schemas.microsoft.com/office/drawing/2014/main" id="{935F0451-8B4F-C935-A066-9094D377F86D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6077828" y="2098009"/>
                  <a:ext cx="357170" cy="502049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4" name="楕円 243">
                  <a:extLst>
                    <a:ext uri="{FF2B5EF4-FFF2-40B4-BE49-F238E27FC236}">
                      <a16:creationId xmlns:a16="http://schemas.microsoft.com/office/drawing/2014/main" id="{DEC09923-552A-3DB3-AFA3-46CE04E2BDF7}"/>
                    </a:ext>
                  </a:extLst>
                </p:cNvPr>
                <p:cNvSpPr/>
                <p:nvPr/>
              </p:nvSpPr>
              <p:spPr bwMode="auto">
                <a:xfrm rot="20700000">
                  <a:off x="4814076" y="2098008"/>
                  <a:ext cx="357170" cy="502049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5" name="楕円 244">
                  <a:extLst>
                    <a:ext uri="{FF2B5EF4-FFF2-40B4-BE49-F238E27FC236}">
                      <a16:creationId xmlns:a16="http://schemas.microsoft.com/office/drawing/2014/main" id="{EDC9F9AD-6B76-EB2A-FB92-B71B0D57A656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6147349" y="2195728"/>
                  <a:ext cx="218128" cy="306609"/>
                </a:xfrm>
                <a:prstGeom prst="ellipse">
                  <a:avLst/>
                </a:prstGeom>
                <a:solidFill>
                  <a:srgbClr val="FF9966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6" name="楕円 245">
                  <a:extLst>
                    <a:ext uri="{FF2B5EF4-FFF2-40B4-BE49-F238E27FC236}">
                      <a16:creationId xmlns:a16="http://schemas.microsoft.com/office/drawing/2014/main" id="{5794E9AF-AC34-E681-9EC8-792CAB990339}"/>
                    </a:ext>
                  </a:extLst>
                </p:cNvPr>
                <p:cNvSpPr/>
                <p:nvPr/>
              </p:nvSpPr>
              <p:spPr bwMode="auto">
                <a:xfrm rot="20700000">
                  <a:off x="4883596" y="2195727"/>
                  <a:ext cx="218129" cy="306609"/>
                </a:xfrm>
                <a:prstGeom prst="ellipse">
                  <a:avLst/>
                </a:prstGeom>
                <a:solidFill>
                  <a:srgbClr val="FF9966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7" name="楕円 246">
                  <a:extLst>
                    <a:ext uri="{FF2B5EF4-FFF2-40B4-BE49-F238E27FC236}">
                      <a16:creationId xmlns:a16="http://schemas.microsoft.com/office/drawing/2014/main" id="{93E5EE98-7A37-8F2A-70AC-FF708146F34C}"/>
                    </a:ext>
                  </a:extLst>
                </p:cNvPr>
                <p:cNvSpPr/>
                <p:nvPr/>
              </p:nvSpPr>
              <p:spPr bwMode="auto">
                <a:xfrm>
                  <a:off x="4919711" y="1311209"/>
                  <a:ext cx="1409652" cy="1538921"/>
                </a:xfrm>
                <a:prstGeom prst="ellipse">
                  <a:avLst/>
                </a:prstGeom>
                <a:solidFill>
                  <a:srgbClr val="C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48" name="グループ化 247">
                  <a:extLst>
                    <a:ext uri="{FF2B5EF4-FFF2-40B4-BE49-F238E27FC236}">
                      <a16:creationId xmlns:a16="http://schemas.microsoft.com/office/drawing/2014/main" id="{471035AE-659E-D67C-ADCE-4B642F826FEC}"/>
                    </a:ext>
                  </a:extLst>
                </p:cNvPr>
                <p:cNvGrpSpPr/>
                <p:nvPr/>
              </p:nvGrpSpPr>
              <p:grpSpPr>
                <a:xfrm>
                  <a:off x="4994467" y="1476227"/>
                  <a:ext cx="1260140" cy="1390541"/>
                  <a:chOff x="1740727" y="1476227"/>
                  <a:chExt cx="1260140" cy="1390541"/>
                </a:xfrm>
              </p:grpSpPr>
              <p:sp>
                <p:nvSpPr>
                  <p:cNvPr id="253" name="楕円 252">
                    <a:extLst>
                      <a:ext uri="{FF2B5EF4-FFF2-40B4-BE49-F238E27FC236}">
                        <a16:creationId xmlns:a16="http://schemas.microsoft.com/office/drawing/2014/main" id="{0A6EE5C9-FB30-AF7D-4BBE-5BA5E8C611D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740727" y="1476227"/>
                    <a:ext cx="1260140" cy="139054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4" name="楕円 253">
                    <a:extLst>
                      <a:ext uri="{FF2B5EF4-FFF2-40B4-BE49-F238E27FC236}">
                        <a16:creationId xmlns:a16="http://schemas.microsoft.com/office/drawing/2014/main" id="{B418179B-C091-6DEF-575E-9145F3DAFDE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11719" y="2493181"/>
                    <a:ext cx="124146" cy="45719"/>
                  </a:xfrm>
                  <a:prstGeom prst="ellipse">
                    <a:avLst/>
                  </a:prstGeom>
                  <a:solidFill>
                    <a:srgbClr val="FF9966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5" name="二等辺三角形 46">
                    <a:extLst>
                      <a:ext uri="{FF2B5EF4-FFF2-40B4-BE49-F238E27FC236}">
                        <a16:creationId xmlns:a16="http://schemas.microsoft.com/office/drawing/2014/main" id="{ACCD9C93-8220-A9AC-B0EB-720A7321927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226800" y="2619375"/>
                    <a:ext cx="304310" cy="138704"/>
                  </a:xfrm>
                  <a:custGeom>
                    <a:avLst/>
                    <a:gdLst>
                      <a:gd name="connsiteX0" fmla="*/ 0 w 345496"/>
                      <a:gd name="connsiteY0" fmla="*/ 157417 h 157417"/>
                      <a:gd name="connsiteX1" fmla="*/ 172748 w 345496"/>
                      <a:gd name="connsiteY1" fmla="*/ 0 h 157417"/>
                      <a:gd name="connsiteX2" fmla="*/ 345496 w 345496"/>
                      <a:gd name="connsiteY2" fmla="*/ 157417 h 157417"/>
                      <a:gd name="connsiteX3" fmla="*/ 0 w 345496"/>
                      <a:gd name="connsiteY3" fmla="*/ 157417 h 157417"/>
                      <a:gd name="connsiteX0" fmla="*/ 0 w 345496"/>
                      <a:gd name="connsiteY0" fmla="*/ 157453 h 157453"/>
                      <a:gd name="connsiteX1" fmla="*/ 172748 w 345496"/>
                      <a:gd name="connsiteY1" fmla="*/ 36 h 157453"/>
                      <a:gd name="connsiteX2" fmla="*/ 345496 w 345496"/>
                      <a:gd name="connsiteY2" fmla="*/ 157453 h 157453"/>
                      <a:gd name="connsiteX3" fmla="*/ 0 w 345496"/>
                      <a:gd name="connsiteY3" fmla="*/ 157453 h 157453"/>
                      <a:gd name="connsiteX0" fmla="*/ 27 w 345523"/>
                      <a:gd name="connsiteY0" fmla="*/ 157444 h 163831"/>
                      <a:gd name="connsiteX1" fmla="*/ 172775 w 345523"/>
                      <a:gd name="connsiteY1" fmla="*/ 27 h 163831"/>
                      <a:gd name="connsiteX2" fmla="*/ 345523 w 345523"/>
                      <a:gd name="connsiteY2" fmla="*/ 157444 h 163831"/>
                      <a:gd name="connsiteX3" fmla="*/ 27 w 345523"/>
                      <a:gd name="connsiteY3" fmla="*/ 157444 h 163831"/>
                      <a:gd name="connsiteX0" fmla="*/ 27 w 345822"/>
                      <a:gd name="connsiteY0" fmla="*/ 157444 h 170071"/>
                      <a:gd name="connsiteX1" fmla="*/ 172775 w 345822"/>
                      <a:gd name="connsiteY1" fmla="*/ 27 h 170071"/>
                      <a:gd name="connsiteX2" fmla="*/ 345523 w 345822"/>
                      <a:gd name="connsiteY2" fmla="*/ 157444 h 170071"/>
                      <a:gd name="connsiteX3" fmla="*/ 27 w 345822"/>
                      <a:gd name="connsiteY3" fmla="*/ 157444 h 170071"/>
                      <a:gd name="connsiteX0" fmla="*/ 27 w 346670"/>
                      <a:gd name="connsiteY0" fmla="*/ 157444 h 167349"/>
                      <a:gd name="connsiteX1" fmla="*/ 172775 w 346670"/>
                      <a:gd name="connsiteY1" fmla="*/ 27 h 167349"/>
                      <a:gd name="connsiteX2" fmla="*/ 345523 w 346670"/>
                      <a:gd name="connsiteY2" fmla="*/ 157444 h 167349"/>
                      <a:gd name="connsiteX3" fmla="*/ 27 w 346670"/>
                      <a:gd name="connsiteY3" fmla="*/ 157444 h 167349"/>
                      <a:gd name="connsiteX0" fmla="*/ 299 w 346942"/>
                      <a:gd name="connsiteY0" fmla="*/ 157444 h 167349"/>
                      <a:gd name="connsiteX1" fmla="*/ 173047 w 346942"/>
                      <a:gd name="connsiteY1" fmla="*/ 27 h 167349"/>
                      <a:gd name="connsiteX2" fmla="*/ 345795 w 346942"/>
                      <a:gd name="connsiteY2" fmla="*/ 157444 h 167349"/>
                      <a:gd name="connsiteX3" fmla="*/ 299 w 346942"/>
                      <a:gd name="connsiteY3" fmla="*/ 157444 h 167349"/>
                      <a:gd name="connsiteX0" fmla="*/ 529 w 347172"/>
                      <a:gd name="connsiteY0" fmla="*/ 157444 h 166436"/>
                      <a:gd name="connsiteX1" fmla="*/ 173277 w 347172"/>
                      <a:gd name="connsiteY1" fmla="*/ 27 h 166436"/>
                      <a:gd name="connsiteX2" fmla="*/ 346025 w 347172"/>
                      <a:gd name="connsiteY2" fmla="*/ 157444 h 166436"/>
                      <a:gd name="connsiteX3" fmla="*/ 529 w 347172"/>
                      <a:gd name="connsiteY3" fmla="*/ 157444 h 1664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47172" h="166436">
                        <a:moveTo>
                          <a:pt x="529" y="157444"/>
                        </a:moveTo>
                        <a:cubicBezTo>
                          <a:pt x="-8564" y="145453"/>
                          <a:pt x="101406" y="-2270"/>
                          <a:pt x="173277" y="27"/>
                        </a:cubicBezTo>
                        <a:cubicBezTo>
                          <a:pt x="245148" y="2324"/>
                          <a:pt x="359879" y="145454"/>
                          <a:pt x="346025" y="157444"/>
                        </a:cubicBezTo>
                        <a:cubicBezTo>
                          <a:pt x="332171" y="169434"/>
                          <a:pt x="9622" y="169435"/>
                          <a:pt x="529" y="15744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49" name="四角形: 角を丸くする 248">
                  <a:extLst>
                    <a:ext uri="{FF2B5EF4-FFF2-40B4-BE49-F238E27FC236}">
                      <a16:creationId xmlns:a16="http://schemas.microsoft.com/office/drawing/2014/main" id="{C7F71816-E42D-5674-B57C-07110E79E111}"/>
                    </a:ext>
                  </a:extLst>
                </p:cNvPr>
                <p:cNvSpPr/>
                <p:nvPr/>
              </p:nvSpPr>
              <p:spPr bwMode="auto">
                <a:xfrm>
                  <a:off x="5134044" y="1999719"/>
                  <a:ext cx="290053" cy="45719"/>
                </a:xfrm>
                <a:prstGeom prst="roundRect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0" name="四角形: 角を丸くする 249">
                  <a:extLst>
                    <a:ext uri="{FF2B5EF4-FFF2-40B4-BE49-F238E27FC236}">
                      <a16:creationId xmlns:a16="http://schemas.microsoft.com/office/drawing/2014/main" id="{AEF7B156-4745-0748-980B-F0C4CDE441D4}"/>
                    </a:ext>
                  </a:extLst>
                </p:cNvPr>
                <p:cNvSpPr/>
                <p:nvPr/>
              </p:nvSpPr>
              <p:spPr bwMode="auto">
                <a:xfrm flipH="1">
                  <a:off x="5844527" y="1999718"/>
                  <a:ext cx="290053" cy="45719"/>
                </a:xfrm>
                <a:prstGeom prst="roundRect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1" name="フリーフォーム: 図形 250">
                  <a:extLst>
                    <a:ext uri="{FF2B5EF4-FFF2-40B4-BE49-F238E27FC236}">
                      <a16:creationId xmlns:a16="http://schemas.microsoft.com/office/drawing/2014/main" id="{6D8838F9-EBD9-15C4-2A43-B77ACCB1B4F3}"/>
                    </a:ext>
                  </a:extLst>
                </p:cNvPr>
                <p:cNvSpPr/>
                <p:nvPr/>
              </p:nvSpPr>
              <p:spPr bwMode="auto">
                <a:xfrm>
                  <a:off x="5177660" y="2128187"/>
                  <a:ext cx="225397" cy="199544"/>
                </a:xfrm>
                <a:custGeom>
                  <a:avLst/>
                  <a:gdLst>
                    <a:gd name="connsiteX0" fmla="*/ 143627 w 225397"/>
                    <a:gd name="connsiteY0" fmla="*/ 0 h 199544"/>
                    <a:gd name="connsiteX1" fmla="*/ 225397 w 225397"/>
                    <a:gd name="connsiteY1" fmla="*/ 99772 h 199544"/>
                    <a:gd name="connsiteX2" fmla="*/ 143627 w 225397"/>
                    <a:gd name="connsiteY2" fmla="*/ 199544 h 199544"/>
                    <a:gd name="connsiteX3" fmla="*/ 61857 w 225397"/>
                    <a:gd name="connsiteY3" fmla="*/ 99772 h 199544"/>
                    <a:gd name="connsiteX4" fmla="*/ 64829 w 225397"/>
                    <a:gd name="connsiteY4" fmla="*/ 81814 h 199544"/>
                    <a:gd name="connsiteX5" fmla="*/ 0 w 225397"/>
                    <a:gd name="connsiteY5" fmla="*/ 13533 h 199544"/>
                    <a:gd name="connsiteX6" fmla="*/ 83401 w 225397"/>
                    <a:gd name="connsiteY6" fmla="*/ 33578 h 199544"/>
                    <a:gd name="connsiteX7" fmla="*/ 85807 w 225397"/>
                    <a:gd name="connsiteY7" fmla="*/ 29223 h 199544"/>
                    <a:gd name="connsiteX8" fmla="*/ 143627 w 225397"/>
                    <a:gd name="connsiteY8" fmla="*/ 0 h 1995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5397" h="199544">
                      <a:moveTo>
                        <a:pt x="143627" y="0"/>
                      </a:moveTo>
                      <a:cubicBezTo>
                        <a:pt x="188787" y="0"/>
                        <a:pt x="225397" y="44669"/>
                        <a:pt x="225397" y="99772"/>
                      </a:cubicBezTo>
                      <a:cubicBezTo>
                        <a:pt x="225397" y="154875"/>
                        <a:pt x="188787" y="199544"/>
                        <a:pt x="143627" y="199544"/>
                      </a:cubicBezTo>
                      <a:cubicBezTo>
                        <a:pt x="98467" y="199544"/>
                        <a:pt x="61857" y="154875"/>
                        <a:pt x="61857" y="99772"/>
                      </a:cubicBezTo>
                      <a:lnTo>
                        <a:pt x="64829" y="81814"/>
                      </a:lnTo>
                      <a:lnTo>
                        <a:pt x="0" y="13533"/>
                      </a:lnTo>
                      <a:lnTo>
                        <a:pt x="83401" y="33578"/>
                      </a:lnTo>
                      <a:lnTo>
                        <a:pt x="85807" y="29223"/>
                      </a:lnTo>
                      <a:cubicBezTo>
                        <a:pt x="100605" y="11167"/>
                        <a:pt x="121047" y="0"/>
                        <a:pt x="143627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2" name="フリーフォーム: 図形 251">
                  <a:extLst>
                    <a:ext uri="{FF2B5EF4-FFF2-40B4-BE49-F238E27FC236}">
                      <a16:creationId xmlns:a16="http://schemas.microsoft.com/office/drawing/2014/main" id="{14C11EF3-5EDB-5792-619B-C944E23BB9FE}"/>
                    </a:ext>
                  </a:extLst>
                </p:cNvPr>
                <p:cNvSpPr/>
                <p:nvPr/>
              </p:nvSpPr>
              <p:spPr bwMode="auto">
                <a:xfrm>
                  <a:off x="5882454" y="2128187"/>
                  <a:ext cx="218375" cy="199544"/>
                </a:xfrm>
                <a:custGeom>
                  <a:avLst/>
                  <a:gdLst>
                    <a:gd name="connsiteX0" fmla="*/ 81770 w 218375"/>
                    <a:gd name="connsiteY0" fmla="*/ 0 h 199544"/>
                    <a:gd name="connsiteX1" fmla="*/ 139590 w 218375"/>
                    <a:gd name="connsiteY1" fmla="*/ 29223 h 199544"/>
                    <a:gd name="connsiteX2" fmla="*/ 141174 w 218375"/>
                    <a:gd name="connsiteY2" fmla="*/ 32088 h 199544"/>
                    <a:gd name="connsiteX3" fmla="*/ 218375 w 218375"/>
                    <a:gd name="connsiteY3" fmla="*/ 13533 h 199544"/>
                    <a:gd name="connsiteX4" fmla="*/ 159527 w 218375"/>
                    <a:gd name="connsiteY4" fmla="*/ 75515 h 199544"/>
                    <a:gd name="connsiteX5" fmla="*/ 163540 w 218375"/>
                    <a:gd name="connsiteY5" fmla="*/ 99772 h 199544"/>
                    <a:gd name="connsiteX6" fmla="*/ 81770 w 218375"/>
                    <a:gd name="connsiteY6" fmla="*/ 199544 h 199544"/>
                    <a:gd name="connsiteX7" fmla="*/ 0 w 218375"/>
                    <a:gd name="connsiteY7" fmla="*/ 99772 h 199544"/>
                    <a:gd name="connsiteX8" fmla="*/ 81770 w 218375"/>
                    <a:gd name="connsiteY8" fmla="*/ 0 h 1995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18375" h="199544">
                      <a:moveTo>
                        <a:pt x="81770" y="0"/>
                      </a:moveTo>
                      <a:cubicBezTo>
                        <a:pt x="104350" y="0"/>
                        <a:pt x="124793" y="11167"/>
                        <a:pt x="139590" y="29223"/>
                      </a:cubicBezTo>
                      <a:lnTo>
                        <a:pt x="141174" y="32088"/>
                      </a:lnTo>
                      <a:lnTo>
                        <a:pt x="218375" y="13533"/>
                      </a:lnTo>
                      <a:lnTo>
                        <a:pt x="159527" y="75515"/>
                      </a:lnTo>
                      <a:lnTo>
                        <a:pt x="163540" y="99772"/>
                      </a:lnTo>
                      <a:cubicBezTo>
                        <a:pt x="163540" y="154875"/>
                        <a:pt x="126930" y="199544"/>
                        <a:pt x="81770" y="199544"/>
                      </a:cubicBezTo>
                      <a:cubicBezTo>
                        <a:pt x="36610" y="199544"/>
                        <a:pt x="0" y="154875"/>
                        <a:pt x="0" y="99772"/>
                      </a:cubicBezTo>
                      <a:cubicBezTo>
                        <a:pt x="0" y="44669"/>
                        <a:pt x="36610" y="0"/>
                        <a:pt x="8177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77C84603-228B-34D3-1973-BA528B9610CB}"/>
                  </a:ext>
                </a:extLst>
              </p:cNvPr>
              <p:cNvGrpSpPr/>
              <p:nvPr/>
            </p:nvGrpSpPr>
            <p:grpSpPr>
              <a:xfrm rot="900000">
                <a:off x="10466589" y="308568"/>
                <a:ext cx="910638" cy="1230988"/>
                <a:chOff x="2192787" y="1766211"/>
                <a:chExt cx="910638" cy="1230988"/>
              </a:xfrm>
            </p:grpSpPr>
            <p:sp>
              <p:nvSpPr>
                <p:cNvPr id="12" name="フリーフォーム: 図形 11">
                  <a:extLst>
                    <a:ext uri="{FF2B5EF4-FFF2-40B4-BE49-F238E27FC236}">
                      <a16:creationId xmlns:a16="http://schemas.microsoft.com/office/drawing/2014/main" id="{0EE3601E-EBDD-8B81-FFBC-E7C5ADD96561}"/>
                    </a:ext>
                  </a:extLst>
                </p:cNvPr>
                <p:cNvSpPr/>
                <p:nvPr/>
              </p:nvSpPr>
              <p:spPr>
                <a:xfrm>
                  <a:off x="2215568" y="1766211"/>
                  <a:ext cx="862456" cy="1230988"/>
                </a:xfrm>
                <a:custGeom>
                  <a:avLst/>
                  <a:gdLst>
                    <a:gd name="connsiteX0" fmla="*/ 206267 w 837640"/>
                    <a:gd name="connsiteY0" fmla="*/ 0 h 1230988"/>
                    <a:gd name="connsiteX1" fmla="*/ 247545 w 837640"/>
                    <a:gd name="connsiteY1" fmla="*/ 8334 h 1230988"/>
                    <a:gd name="connsiteX2" fmla="*/ 312314 w 837640"/>
                    <a:gd name="connsiteY2" fmla="*/ 106048 h 1230988"/>
                    <a:gd name="connsiteX3" fmla="*/ 312314 w 837640"/>
                    <a:gd name="connsiteY3" fmla="*/ 554589 h 1230988"/>
                    <a:gd name="connsiteX4" fmla="*/ 360186 w 837640"/>
                    <a:gd name="connsiteY4" fmla="*/ 544924 h 1230988"/>
                    <a:gd name="connsiteX5" fmla="*/ 573869 w 837640"/>
                    <a:gd name="connsiteY5" fmla="*/ 544924 h 1230988"/>
                    <a:gd name="connsiteX6" fmla="*/ 837640 w 837640"/>
                    <a:gd name="connsiteY6" fmla="*/ 808695 h 1230988"/>
                    <a:gd name="connsiteX7" fmla="*/ 837640 w 837640"/>
                    <a:gd name="connsiteY7" fmla="*/ 967217 h 1230988"/>
                    <a:gd name="connsiteX8" fmla="*/ 573869 w 837640"/>
                    <a:gd name="connsiteY8" fmla="*/ 1230988 h 1230988"/>
                    <a:gd name="connsiteX9" fmla="*/ 360186 w 837640"/>
                    <a:gd name="connsiteY9" fmla="*/ 1230988 h 1230988"/>
                    <a:gd name="connsiteX10" fmla="*/ 96415 w 837640"/>
                    <a:gd name="connsiteY10" fmla="*/ 967217 h 1230988"/>
                    <a:gd name="connsiteX11" fmla="*/ 96415 w 837640"/>
                    <a:gd name="connsiteY11" fmla="*/ 930930 h 1230988"/>
                    <a:gd name="connsiteX12" fmla="*/ 94503 w 837640"/>
                    <a:gd name="connsiteY12" fmla="*/ 931050 h 1230988"/>
                    <a:gd name="connsiteX13" fmla="*/ 3759 w 837640"/>
                    <a:gd name="connsiteY13" fmla="*/ 850874 h 1230988"/>
                    <a:gd name="connsiteX14" fmla="*/ 81214 w 837640"/>
                    <a:gd name="connsiteY14" fmla="*/ 716718 h 1230988"/>
                    <a:gd name="connsiteX15" fmla="*/ 100218 w 837640"/>
                    <a:gd name="connsiteY15" fmla="*/ 711626 h 1230988"/>
                    <a:gd name="connsiteX16" fmla="*/ 100219 w 837640"/>
                    <a:gd name="connsiteY16" fmla="*/ 106048 h 1230988"/>
                    <a:gd name="connsiteX17" fmla="*/ 164988 w 837640"/>
                    <a:gd name="connsiteY17" fmla="*/ 8334 h 1230988"/>
                    <a:gd name="connsiteX0" fmla="*/ 206267 w 837640"/>
                    <a:gd name="connsiteY0" fmla="*/ 0 h 1230988"/>
                    <a:gd name="connsiteX1" fmla="*/ 247545 w 837640"/>
                    <a:gd name="connsiteY1" fmla="*/ 8334 h 1230988"/>
                    <a:gd name="connsiteX2" fmla="*/ 312314 w 837640"/>
                    <a:gd name="connsiteY2" fmla="*/ 106048 h 1230988"/>
                    <a:gd name="connsiteX3" fmla="*/ 312314 w 837640"/>
                    <a:gd name="connsiteY3" fmla="*/ 554589 h 1230988"/>
                    <a:gd name="connsiteX4" fmla="*/ 360186 w 837640"/>
                    <a:gd name="connsiteY4" fmla="*/ 544924 h 1230988"/>
                    <a:gd name="connsiteX5" fmla="*/ 573869 w 837640"/>
                    <a:gd name="connsiteY5" fmla="*/ 544924 h 1230988"/>
                    <a:gd name="connsiteX6" fmla="*/ 837640 w 837640"/>
                    <a:gd name="connsiteY6" fmla="*/ 808695 h 1230988"/>
                    <a:gd name="connsiteX7" fmla="*/ 837640 w 837640"/>
                    <a:gd name="connsiteY7" fmla="*/ 967217 h 1230988"/>
                    <a:gd name="connsiteX8" fmla="*/ 573869 w 837640"/>
                    <a:gd name="connsiteY8" fmla="*/ 1230988 h 1230988"/>
                    <a:gd name="connsiteX9" fmla="*/ 360186 w 837640"/>
                    <a:gd name="connsiteY9" fmla="*/ 1230988 h 1230988"/>
                    <a:gd name="connsiteX10" fmla="*/ 96415 w 837640"/>
                    <a:gd name="connsiteY10" fmla="*/ 967217 h 1230988"/>
                    <a:gd name="connsiteX11" fmla="*/ 96415 w 837640"/>
                    <a:gd name="connsiteY11" fmla="*/ 930930 h 1230988"/>
                    <a:gd name="connsiteX12" fmla="*/ 94503 w 837640"/>
                    <a:gd name="connsiteY12" fmla="*/ 931050 h 1230988"/>
                    <a:gd name="connsiteX13" fmla="*/ 3759 w 837640"/>
                    <a:gd name="connsiteY13" fmla="*/ 850874 h 1230988"/>
                    <a:gd name="connsiteX14" fmla="*/ 81214 w 837640"/>
                    <a:gd name="connsiteY14" fmla="*/ 716718 h 1230988"/>
                    <a:gd name="connsiteX15" fmla="*/ 100219 w 837640"/>
                    <a:gd name="connsiteY15" fmla="*/ 106048 h 1230988"/>
                    <a:gd name="connsiteX16" fmla="*/ 164988 w 837640"/>
                    <a:gd name="connsiteY16" fmla="*/ 8334 h 1230988"/>
                    <a:gd name="connsiteX17" fmla="*/ 206267 w 837640"/>
                    <a:gd name="connsiteY17" fmla="*/ 0 h 1230988"/>
                    <a:gd name="connsiteX0" fmla="*/ 206267 w 837640"/>
                    <a:gd name="connsiteY0" fmla="*/ 0 h 1230988"/>
                    <a:gd name="connsiteX1" fmla="*/ 247545 w 837640"/>
                    <a:gd name="connsiteY1" fmla="*/ 8334 h 1230988"/>
                    <a:gd name="connsiteX2" fmla="*/ 312314 w 837640"/>
                    <a:gd name="connsiteY2" fmla="*/ 106048 h 1230988"/>
                    <a:gd name="connsiteX3" fmla="*/ 312314 w 837640"/>
                    <a:gd name="connsiteY3" fmla="*/ 554589 h 1230988"/>
                    <a:gd name="connsiteX4" fmla="*/ 360186 w 837640"/>
                    <a:gd name="connsiteY4" fmla="*/ 544924 h 1230988"/>
                    <a:gd name="connsiteX5" fmla="*/ 573869 w 837640"/>
                    <a:gd name="connsiteY5" fmla="*/ 544924 h 1230988"/>
                    <a:gd name="connsiteX6" fmla="*/ 837640 w 837640"/>
                    <a:gd name="connsiteY6" fmla="*/ 808695 h 1230988"/>
                    <a:gd name="connsiteX7" fmla="*/ 837640 w 837640"/>
                    <a:gd name="connsiteY7" fmla="*/ 967217 h 1230988"/>
                    <a:gd name="connsiteX8" fmla="*/ 573869 w 837640"/>
                    <a:gd name="connsiteY8" fmla="*/ 1230988 h 1230988"/>
                    <a:gd name="connsiteX9" fmla="*/ 360186 w 837640"/>
                    <a:gd name="connsiteY9" fmla="*/ 1230988 h 1230988"/>
                    <a:gd name="connsiteX10" fmla="*/ 96415 w 837640"/>
                    <a:gd name="connsiteY10" fmla="*/ 967217 h 1230988"/>
                    <a:gd name="connsiteX11" fmla="*/ 96415 w 837640"/>
                    <a:gd name="connsiteY11" fmla="*/ 930930 h 1230988"/>
                    <a:gd name="connsiteX12" fmla="*/ 94503 w 837640"/>
                    <a:gd name="connsiteY12" fmla="*/ 931050 h 1230988"/>
                    <a:gd name="connsiteX13" fmla="*/ 3759 w 837640"/>
                    <a:gd name="connsiteY13" fmla="*/ 911199 h 1230988"/>
                    <a:gd name="connsiteX14" fmla="*/ 81214 w 837640"/>
                    <a:gd name="connsiteY14" fmla="*/ 716718 h 1230988"/>
                    <a:gd name="connsiteX15" fmla="*/ 100219 w 837640"/>
                    <a:gd name="connsiteY15" fmla="*/ 106048 h 1230988"/>
                    <a:gd name="connsiteX16" fmla="*/ 164988 w 837640"/>
                    <a:gd name="connsiteY16" fmla="*/ 8334 h 1230988"/>
                    <a:gd name="connsiteX17" fmla="*/ 206267 w 837640"/>
                    <a:gd name="connsiteY17" fmla="*/ 0 h 1230988"/>
                    <a:gd name="connsiteX0" fmla="*/ 202705 w 834078"/>
                    <a:gd name="connsiteY0" fmla="*/ 0 h 1230988"/>
                    <a:gd name="connsiteX1" fmla="*/ 243983 w 834078"/>
                    <a:gd name="connsiteY1" fmla="*/ 8334 h 1230988"/>
                    <a:gd name="connsiteX2" fmla="*/ 308752 w 834078"/>
                    <a:gd name="connsiteY2" fmla="*/ 106048 h 1230988"/>
                    <a:gd name="connsiteX3" fmla="*/ 308752 w 834078"/>
                    <a:gd name="connsiteY3" fmla="*/ 554589 h 1230988"/>
                    <a:gd name="connsiteX4" fmla="*/ 356624 w 834078"/>
                    <a:gd name="connsiteY4" fmla="*/ 544924 h 1230988"/>
                    <a:gd name="connsiteX5" fmla="*/ 570307 w 834078"/>
                    <a:gd name="connsiteY5" fmla="*/ 544924 h 1230988"/>
                    <a:gd name="connsiteX6" fmla="*/ 834078 w 834078"/>
                    <a:gd name="connsiteY6" fmla="*/ 808695 h 1230988"/>
                    <a:gd name="connsiteX7" fmla="*/ 834078 w 834078"/>
                    <a:gd name="connsiteY7" fmla="*/ 967217 h 1230988"/>
                    <a:gd name="connsiteX8" fmla="*/ 570307 w 834078"/>
                    <a:gd name="connsiteY8" fmla="*/ 1230988 h 1230988"/>
                    <a:gd name="connsiteX9" fmla="*/ 356624 w 834078"/>
                    <a:gd name="connsiteY9" fmla="*/ 1230988 h 1230988"/>
                    <a:gd name="connsiteX10" fmla="*/ 92853 w 834078"/>
                    <a:gd name="connsiteY10" fmla="*/ 967217 h 1230988"/>
                    <a:gd name="connsiteX11" fmla="*/ 92853 w 834078"/>
                    <a:gd name="connsiteY11" fmla="*/ 930930 h 1230988"/>
                    <a:gd name="connsiteX12" fmla="*/ 90941 w 834078"/>
                    <a:gd name="connsiteY12" fmla="*/ 931050 h 1230988"/>
                    <a:gd name="connsiteX13" fmla="*/ 197 w 834078"/>
                    <a:gd name="connsiteY13" fmla="*/ 911199 h 1230988"/>
                    <a:gd name="connsiteX14" fmla="*/ 77652 w 834078"/>
                    <a:gd name="connsiteY14" fmla="*/ 716718 h 1230988"/>
                    <a:gd name="connsiteX15" fmla="*/ 96657 w 834078"/>
                    <a:gd name="connsiteY15" fmla="*/ 106048 h 1230988"/>
                    <a:gd name="connsiteX16" fmla="*/ 161426 w 834078"/>
                    <a:gd name="connsiteY16" fmla="*/ 8334 h 1230988"/>
                    <a:gd name="connsiteX17" fmla="*/ 202705 w 834078"/>
                    <a:gd name="connsiteY17" fmla="*/ 0 h 1230988"/>
                    <a:gd name="connsiteX0" fmla="*/ 202508 w 833881"/>
                    <a:gd name="connsiteY0" fmla="*/ 0 h 1230988"/>
                    <a:gd name="connsiteX1" fmla="*/ 243786 w 833881"/>
                    <a:gd name="connsiteY1" fmla="*/ 8334 h 1230988"/>
                    <a:gd name="connsiteX2" fmla="*/ 308555 w 833881"/>
                    <a:gd name="connsiteY2" fmla="*/ 106048 h 1230988"/>
                    <a:gd name="connsiteX3" fmla="*/ 308555 w 833881"/>
                    <a:gd name="connsiteY3" fmla="*/ 554589 h 1230988"/>
                    <a:gd name="connsiteX4" fmla="*/ 356427 w 833881"/>
                    <a:gd name="connsiteY4" fmla="*/ 544924 h 1230988"/>
                    <a:gd name="connsiteX5" fmla="*/ 570110 w 833881"/>
                    <a:gd name="connsiteY5" fmla="*/ 544924 h 1230988"/>
                    <a:gd name="connsiteX6" fmla="*/ 833881 w 833881"/>
                    <a:gd name="connsiteY6" fmla="*/ 808695 h 1230988"/>
                    <a:gd name="connsiteX7" fmla="*/ 833881 w 833881"/>
                    <a:gd name="connsiteY7" fmla="*/ 967217 h 1230988"/>
                    <a:gd name="connsiteX8" fmla="*/ 570110 w 833881"/>
                    <a:gd name="connsiteY8" fmla="*/ 1230988 h 1230988"/>
                    <a:gd name="connsiteX9" fmla="*/ 356427 w 833881"/>
                    <a:gd name="connsiteY9" fmla="*/ 1230988 h 1230988"/>
                    <a:gd name="connsiteX10" fmla="*/ 92656 w 833881"/>
                    <a:gd name="connsiteY10" fmla="*/ 967217 h 1230988"/>
                    <a:gd name="connsiteX11" fmla="*/ 92656 w 833881"/>
                    <a:gd name="connsiteY11" fmla="*/ 930930 h 1230988"/>
                    <a:gd name="connsiteX12" fmla="*/ 0 w 833881"/>
                    <a:gd name="connsiteY12" fmla="*/ 911199 h 1230988"/>
                    <a:gd name="connsiteX13" fmla="*/ 77455 w 833881"/>
                    <a:gd name="connsiteY13" fmla="*/ 716718 h 1230988"/>
                    <a:gd name="connsiteX14" fmla="*/ 96460 w 833881"/>
                    <a:gd name="connsiteY14" fmla="*/ 106048 h 1230988"/>
                    <a:gd name="connsiteX15" fmla="*/ 161229 w 833881"/>
                    <a:gd name="connsiteY15" fmla="*/ 8334 h 1230988"/>
                    <a:gd name="connsiteX16" fmla="*/ 202508 w 833881"/>
                    <a:gd name="connsiteY16" fmla="*/ 0 h 1230988"/>
                    <a:gd name="connsiteX0" fmla="*/ 202508 w 833881"/>
                    <a:gd name="connsiteY0" fmla="*/ 0 h 1230988"/>
                    <a:gd name="connsiteX1" fmla="*/ 243786 w 833881"/>
                    <a:gd name="connsiteY1" fmla="*/ 8334 h 1230988"/>
                    <a:gd name="connsiteX2" fmla="*/ 308555 w 833881"/>
                    <a:gd name="connsiteY2" fmla="*/ 106048 h 1230988"/>
                    <a:gd name="connsiteX3" fmla="*/ 308555 w 833881"/>
                    <a:gd name="connsiteY3" fmla="*/ 554589 h 1230988"/>
                    <a:gd name="connsiteX4" fmla="*/ 356427 w 833881"/>
                    <a:gd name="connsiteY4" fmla="*/ 544924 h 1230988"/>
                    <a:gd name="connsiteX5" fmla="*/ 570110 w 833881"/>
                    <a:gd name="connsiteY5" fmla="*/ 544924 h 1230988"/>
                    <a:gd name="connsiteX6" fmla="*/ 833881 w 833881"/>
                    <a:gd name="connsiteY6" fmla="*/ 808695 h 1230988"/>
                    <a:gd name="connsiteX7" fmla="*/ 833881 w 833881"/>
                    <a:gd name="connsiteY7" fmla="*/ 967217 h 1230988"/>
                    <a:gd name="connsiteX8" fmla="*/ 570110 w 833881"/>
                    <a:gd name="connsiteY8" fmla="*/ 1230988 h 1230988"/>
                    <a:gd name="connsiteX9" fmla="*/ 356427 w 833881"/>
                    <a:gd name="connsiteY9" fmla="*/ 1230988 h 1230988"/>
                    <a:gd name="connsiteX10" fmla="*/ 92656 w 833881"/>
                    <a:gd name="connsiteY10" fmla="*/ 967217 h 1230988"/>
                    <a:gd name="connsiteX11" fmla="*/ 92656 w 833881"/>
                    <a:gd name="connsiteY11" fmla="*/ 930930 h 1230988"/>
                    <a:gd name="connsiteX12" fmla="*/ 0 w 833881"/>
                    <a:gd name="connsiteY12" fmla="*/ 911199 h 1230988"/>
                    <a:gd name="connsiteX13" fmla="*/ 77455 w 833881"/>
                    <a:gd name="connsiteY13" fmla="*/ 716718 h 1230988"/>
                    <a:gd name="connsiteX14" fmla="*/ 96460 w 833881"/>
                    <a:gd name="connsiteY14" fmla="*/ 106048 h 1230988"/>
                    <a:gd name="connsiteX15" fmla="*/ 161229 w 833881"/>
                    <a:gd name="connsiteY15" fmla="*/ 8334 h 1230988"/>
                    <a:gd name="connsiteX16" fmla="*/ 202508 w 833881"/>
                    <a:gd name="connsiteY16" fmla="*/ 0 h 1230988"/>
                    <a:gd name="connsiteX0" fmla="*/ 231083 w 862456"/>
                    <a:gd name="connsiteY0" fmla="*/ 0 h 1230988"/>
                    <a:gd name="connsiteX1" fmla="*/ 272361 w 862456"/>
                    <a:gd name="connsiteY1" fmla="*/ 8334 h 1230988"/>
                    <a:gd name="connsiteX2" fmla="*/ 337130 w 862456"/>
                    <a:gd name="connsiteY2" fmla="*/ 106048 h 1230988"/>
                    <a:gd name="connsiteX3" fmla="*/ 337130 w 862456"/>
                    <a:gd name="connsiteY3" fmla="*/ 554589 h 1230988"/>
                    <a:gd name="connsiteX4" fmla="*/ 385002 w 862456"/>
                    <a:gd name="connsiteY4" fmla="*/ 544924 h 1230988"/>
                    <a:gd name="connsiteX5" fmla="*/ 598685 w 862456"/>
                    <a:gd name="connsiteY5" fmla="*/ 544924 h 1230988"/>
                    <a:gd name="connsiteX6" fmla="*/ 862456 w 862456"/>
                    <a:gd name="connsiteY6" fmla="*/ 808695 h 1230988"/>
                    <a:gd name="connsiteX7" fmla="*/ 862456 w 862456"/>
                    <a:gd name="connsiteY7" fmla="*/ 967217 h 1230988"/>
                    <a:gd name="connsiteX8" fmla="*/ 598685 w 862456"/>
                    <a:gd name="connsiteY8" fmla="*/ 1230988 h 1230988"/>
                    <a:gd name="connsiteX9" fmla="*/ 385002 w 862456"/>
                    <a:gd name="connsiteY9" fmla="*/ 1230988 h 1230988"/>
                    <a:gd name="connsiteX10" fmla="*/ 121231 w 862456"/>
                    <a:gd name="connsiteY10" fmla="*/ 967217 h 1230988"/>
                    <a:gd name="connsiteX11" fmla="*/ 121231 w 862456"/>
                    <a:gd name="connsiteY11" fmla="*/ 930930 h 1230988"/>
                    <a:gd name="connsiteX12" fmla="*/ 0 w 862456"/>
                    <a:gd name="connsiteY12" fmla="*/ 860399 h 1230988"/>
                    <a:gd name="connsiteX13" fmla="*/ 106030 w 862456"/>
                    <a:gd name="connsiteY13" fmla="*/ 716718 h 1230988"/>
                    <a:gd name="connsiteX14" fmla="*/ 125035 w 862456"/>
                    <a:gd name="connsiteY14" fmla="*/ 106048 h 1230988"/>
                    <a:gd name="connsiteX15" fmla="*/ 189804 w 862456"/>
                    <a:gd name="connsiteY15" fmla="*/ 8334 h 1230988"/>
                    <a:gd name="connsiteX16" fmla="*/ 231083 w 862456"/>
                    <a:gd name="connsiteY16" fmla="*/ 0 h 1230988"/>
                    <a:gd name="connsiteX0" fmla="*/ 233145 w 864518"/>
                    <a:gd name="connsiteY0" fmla="*/ 0 h 1230988"/>
                    <a:gd name="connsiteX1" fmla="*/ 274423 w 864518"/>
                    <a:gd name="connsiteY1" fmla="*/ 8334 h 1230988"/>
                    <a:gd name="connsiteX2" fmla="*/ 339192 w 864518"/>
                    <a:gd name="connsiteY2" fmla="*/ 106048 h 1230988"/>
                    <a:gd name="connsiteX3" fmla="*/ 339192 w 864518"/>
                    <a:gd name="connsiteY3" fmla="*/ 554589 h 1230988"/>
                    <a:gd name="connsiteX4" fmla="*/ 387064 w 864518"/>
                    <a:gd name="connsiteY4" fmla="*/ 544924 h 1230988"/>
                    <a:gd name="connsiteX5" fmla="*/ 600747 w 864518"/>
                    <a:gd name="connsiteY5" fmla="*/ 544924 h 1230988"/>
                    <a:gd name="connsiteX6" fmla="*/ 864518 w 864518"/>
                    <a:gd name="connsiteY6" fmla="*/ 808695 h 1230988"/>
                    <a:gd name="connsiteX7" fmla="*/ 864518 w 864518"/>
                    <a:gd name="connsiteY7" fmla="*/ 967217 h 1230988"/>
                    <a:gd name="connsiteX8" fmla="*/ 600747 w 864518"/>
                    <a:gd name="connsiteY8" fmla="*/ 1230988 h 1230988"/>
                    <a:gd name="connsiteX9" fmla="*/ 387064 w 864518"/>
                    <a:gd name="connsiteY9" fmla="*/ 1230988 h 1230988"/>
                    <a:gd name="connsiteX10" fmla="*/ 123293 w 864518"/>
                    <a:gd name="connsiteY10" fmla="*/ 967217 h 1230988"/>
                    <a:gd name="connsiteX11" fmla="*/ 123293 w 864518"/>
                    <a:gd name="connsiteY11" fmla="*/ 930930 h 1230988"/>
                    <a:gd name="connsiteX12" fmla="*/ 2062 w 864518"/>
                    <a:gd name="connsiteY12" fmla="*/ 860399 h 1230988"/>
                    <a:gd name="connsiteX13" fmla="*/ 108092 w 864518"/>
                    <a:gd name="connsiteY13" fmla="*/ 716718 h 1230988"/>
                    <a:gd name="connsiteX14" fmla="*/ 127097 w 864518"/>
                    <a:gd name="connsiteY14" fmla="*/ 106048 h 1230988"/>
                    <a:gd name="connsiteX15" fmla="*/ 191866 w 864518"/>
                    <a:gd name="connsiteY15" fmla="*/ 8334 h 1230988"/>
                    <a:gd name="connsiteX16" fmla="*/ 233145 w 864518"/>
                    <a:gd name="connsiteY16" fmla="*/ 0 h 1230988"/>
                    <a:gd name="connsiteX0" fmla="*/ 231083 w 862456"/>
                    <a:gd name="connsiteY0" fmla="*/ 0 h 1230988"/>
                    <a:gd name="connsiteX1" fmla="*/ 272361 w 862456"/>
                    <a:gd name="connsiteY1" fmla="*/ 8334 h 1230988"/>
                    <a:gd name="connsiteX2" fmla="*/ 337130 w 862456"/>
                    <a:gd name="connsiteY2" fmla="*/ 106048 h 1230988"/>
                    <a:gd name="connsiteX3" fmla="*/ 337130 w 862456"/>
                    <a:gd name="connsiteY3" fmla="*/ 554589 h 1230988"/>
                    <a:gd name="connsiteX4" fmla="*/ 385002 w 862456"/>
                    <a:gd name="connsiteY4" fmla="*/ 544924 h 1230988"/>
                    <a:gd name="connsiteX5" fmla="*/ 598685 w 862456"/>
                    <a:gd name="connsiteY5" fmla="*/ 544924 h 1230988"/>
                    <a:gd name="connsiteX6" fmla="*/ 862456 w 862456"/>
                    <a:gd name="connsiteY6" fmla="*/ 808695 h 1230988"/>
                    <a:gd name="connsiteX7" fmla="*/ 862456 w 862456"/>
                    <a:gd name="connsiteY7" fmla="*/ 967217 h 1230988"/>
                    <a:gd name="connsiteX8" fmla="*/ 598685 w 862456"/>
                    <a:gd name="connsiteY8" fmla="*/ 1230988 h 1230988"/>
                    <a:gd name="connsiteX9" fmla="*/ 385002 w 862456"/>
                    <a:gd name="connsiteY9" fmla="*/ 1230988 h 1230988"/>
                    <a:gd name="connsiteX10" fmla="*/ 121231 w 862456"/>
                    <a:gd name="connsiteY10" fmla="*/ 967217 h 1230988"/>
                    <a:gd name="connsiteX11" fmla="*/ 121231 w 862456"/>
                    <a:gd name="connsiteY11" fmla="*/ 930930 h 1230988"/>
                    <a:gd name="connsiteX12" fmla="*/ 0 w 862456"/>
                    <a:gd name="connsiteY12" fmla="*/ 860399 h 1230988"/>
                    <a:gd name="connsiteX13" fmla="*/ 106030 w 862456"/>
                    <a:gd name="connsiteY13" fmla="*/ 716718 h 1230988"/>
                    <a:gd name="connsiteX14" fmla="*/ 125035 w 862456"/>
                    <a:gd name="connsiteY14" fmla="*/ 106048 h 1230988"/>
                    <a:gd name="connsiteX15" fmla="*/ 189804 w 862456"/>
                    <a:gd name="connsiteY15" fmla="*/ 8334 h 1230988"/>
                    <a:gd name="connsiteX16" fmla="*/ 231083 w 862456"/>
                    <a:gd name="connsiteY16" fmla="*/ 0 h 1230988"/>
                    <a:gd name="connsiteX0" fmla="*/ 231083 w 862456"/>
                    <a:gd name="connsiteY0" fmla="*/ 0 h 1230988"/>
                    <a:gd name="connsiteX1" fmla="*/ 272361 w 862456"/>
                    <a:gd name="connsiteY1" fmla="*/ 8334 h 1230988"/>
                    <a:gd name="connsiteX2" fmla="*/ 337130 w 862456"/>
                    <a:gd name="connsiteY2" fmla="*/ 106048 h 1230988"/>
                    <a:gd name="connsiteX3" fmla="*/ 337130 w 862456"/>
                    <a:gd name="connsiteY3" fmla="*/ 554589 h 1230988"/>
                    <a:gd name="connsiteX4" fmla="*/ 385002 w 862456"/>
                    <a:gd name="connsiteY4" fmla="*/ 544924 h 1230988"/>
                    <a:gd name="connsiteX5" fmla="*/ 598685 w 862456"/>
                    <a:gd name="connsiteY5" fmla="*/ 544924 h 1230988"/>
                    <a:gd name="connsiteX6" fmla="*/ 862456 w 862456"/>
                    <a:gd name="connsiteY6" fmla="*/ 808695 h 1230988"/>
                    <a:gd name="connsiteX7" fmla="*/ 862456 w 862456"/>
                    <a:gd name="connsiteY7" fmla="*/ 967217 h 1230988"/>
                    <a:gd name="connsiteX8" fmla="*/ 598685 w 862456"/>
                    <a:gd name="connsiteY8" fmla="*/ 1230988 h 1230988"/>
                    <a:gd name="connsiteX9" fmla="*/ 385002 w 862456"/>
                    <a:gd name="connsiteY9" fmla="*/ 1230988 h 1230988"/>
                    <a:gd name="connsiteX10" fmla="*/ 121231 w 862456"/>
                    <a:gd name="connsiteY10" fmla="*/ 967217 h 1230988"/>
                    <a:gd name="connsiteX11" fmla="*/ 121231 w 862456"/>
                    <a:gd name="connsiteY11" fmla="*/ 930930 h 1230988"/>
                    <a:gd name="connsiteX12" fmla="*/ 0 w 862456"/>
                    <a:gd name="connsiteY12" fmla="*/ 860399 h 1230988"/>
                    <a:gd name="connsiteX13" fmla="*/ 106030 w 862456"/>
                    <a:gd name="connsiteY13" fmla="*/ 716718 h 1230988"/>
                    <a:gd name="connsiteX14" fmla="*/ 125035 w 862456"/>
                    <a:gd name="connsiteY14" fmla="*/ 106048 h 1230988"/>
                    <a:gd name="connsiteX15" fmla="*/ 189804 w 862456"/>
                    <a:gd name="connsiteY15" fmla="*/ 8334 h 1230988"/>
                    <a:gd name="connsiteX16" fmla="*/ 231083 w 862456"/>
                    <a:gd name="connsiteY16" fmla="*/ 0 h 1230988"/>
                    <a:gd name="connsiteX0" fmla="*/ 231083 w 862456"/>
                    <a:gd name="connsiteY0" fmla="*/ 0 h 1230988"/>
                    <a:gd name="connsiteX1" fmla="*/ 272361 w 862456"/>
                    <a:gd name="connsiteY1" fmla="*/ 8334 h 1230988"/>
                    <a:gd name="connsiteX2" fmla="*/ 337130 w 862456"/>
                    <a:gd name="connsiteY2" fmla="*/ 106048 h 1230988"/>
                    <a:gd name="connsiteX3" fmla="*/ 337130 w 862456"/>
                    <a:gd name="connsiteY3" fmla="*/ 554589 h 1230988"/>
                    <a:gd name="connsiteX4" fmla="*/ 385002 w 862456"/>
                    <a:gd name="connsiteY4" fmla="*/ 544924 h 1230988"/>
                    <a:gd name="connsiteX5" fmla="*/ 598685 w 862456"/>
                    <a:gd name="connsiteY5" fmla="*/ 544924 h 1230988"/>
                    <a:gd name="connsiteX6" fmla="*/ 862456 w 862456"/>
                    <a:gd name="connsiteY6" fmla="*/ 808695 h 1230988"/>
                    <a:gd name="connsiteX7" fmla="*/ 862456 w 862456"/>
                    <a:gd name="connsiteY7" fmla="*/ 967217 h 1230988"/>
                    <a:gd name="connsiteX8" fmla="*/ 598685 w 862456"/>
                    <a:gd name="connsiteY8" fmla="*/ 1230988 h 1230988"/>
                    <a:gd name="connsiteX9" fmla="*/ 385002 w 862456"/>
                    <a:gd name="connsiteY9" fmla="*/ 1230988 h 1230988"/>
                    <a:gd name="connsiteX10" fmla="*/ 121231 w 862456"/>
                    <a:gd name="connsiteY10" fmla="*/ 967217 h 1230988"/>
                    <a:gd name="connsiteX11" fmla="*/ 121231 w 862456"/>
                    <a:gd name="connsiteY11" fmla="*/ 930930 h 1230988"/>
                    <a:gd name="connsiteX12" fmla="*/ 0 w 862456"/>
                    <a:gd name="connsiteY12" fmla="*/ 860399 h 1230988"/>
                    <a:gd name="connsiteX13" fmla="*/ 109205 w 862456"/>
                    <a:gd name="connsiteY13" fmla="*/ 672268 h 1230988"/>
                    <a:gd name="connsiteX14" fmla="*/ 125035 w 862456"/>
                    <a:gd name="connsiteY14" fmla="*/ 106048 h 1230988"/>
                    <a:gd name="connsiteX15" fmla="*/ 189804 w 862456"/>
                    <a:gd name="connsiteY15" fmla="*/ 8334 h 1230988"/>
                    <a:gd name="connsiteX16" fmla="*/ 231083 w 862456"/>
                    <a:gd name="connsiteY16" fmla="*/ 0 h 1230988"/>
                    <a:gd name="connsiteX0" fmla="*/ 231083 w 862456"/>
                    <a:gd name="connsiteY0" fmla="*/ 0 h 1230988"/>
                    <a:gd name="connsiteX1" fmla="*/ 272361 w 862456"/>
                    <a:gd name="connsiteY1" fmla="*/ 8334 h 1230988"/>
                    <a:gd name="connsiteX2" fmla="*/ 337130 w 862456"/>
                    <a:gd name="connsiteY2" fmla="*/ 106048 h 1230988"/>
                    <a:gd name="connsiteX3" fmla="*/ 337130 w 862456"/>
                    <a:gd name="connsiteY3" fmla="*/ 554589 h 1230988"/>
                    <a:gd name="connsiteX4" fmla="*/ 385002 w 862456"/>
                    <a:gd name="connsiteY4" fmla="*/ 544924 h 1230988"/>
                    <a:gd name="connsiteX5" fmla="*/ 598685 w 862456"/>
                    <a:gd name="connsiteY5" fmla="*/ 544924 h 1230988"/>
                    <a:gd name="connsiteX6" fmla="*/ 862456 w 862456"/>
                    <a:gd name="connsiteY6" fmla="*/ 808695 h 1230988"/>
                    <a:gd name="connsiteX7" fmla="*/ 862456 w 862456"/>
                    <a:gd name="connsiteY7" fmla="*/ 967217 h 1230988"/>
                    <a:gd name="connsiteX8" fmla="*/ 598685 w 862456"/>
                    <a:gd name="connsiteY8" fmla="*/ 1230988 h 1230988"/>
                    <a:gd name="connsiteX9" fmla="*/ 385002 w 862456"/>
                    <a:gd name="connsiteY9" fmla="*/ 1230988 h 1230988"/>
                    <a:gd name="connsiteX10" fmla="*/ 121231 w 862456"/>
                    <a:gd name="connsiteY10" fmla="*/ 967217 h 1230988"/>
                    <a:gd name="connsiteX11" fmla="*/ 121231 w 862456"/>
                    <a:gd name="connsiteY11" fmla="*/ 930930 h 1230988"/>
                    <a:gd name="connsiteX12" fmla="*/ 0 w 862456"/>
                    <a:gd name="connsiteY12" fmla="*/ 860399 h 1230988"/>
                    <a:gd name="connsiteX13" fmla="*/ 109205 w 862456"/>
                    <a:gd name="connsiteY13" fmla="*/ 672268 h 1230988"/>
                    <a:gd name="connsiteX14" fmla="*/ 125035 w 862456"/>
                    <a:gd name="connsiteY14" fmla="*/ 106048 h 1230988"/>
                    <a:gd name="connsiteX15" fmla="*/ 189804 w 862456"/>
                    <a:gd name="connsiteY15" fmla="*/ 8334 h 1230988"/>
                    <a:gd name="connsiteX16" fmla="*/ 231083 w 862456"/>
                    <a:gd name="connsiteY16" fmla="*/ 0 h 1230988"/>
                    <a:gd name="connsiteX0" fmla="*/ 231083 w 862456"/>
                    <a:gd name="connsiteY0" fmla="*/ 0 h 1230988"/>
                    <a:gd name="connsiteX1" fmla="*/ 272361 w 862456"/>
                    <a:gd name="connsiteY1" fmla="*/ 8334 h 1230988"/>
                    <a:gd name="connsiteX2" fmla="*/ 337130 w 862456"/>
                    <a:gd name="connsiteY2" fmla="*/ 106048 h 1230988"/>
                    <a:gd name="connsiteX3" fmla="*/ 337130 w 862456"/>
                    <a:gd name="connsiteY3" fmla="*/ 554589 h 1230988"/>
                    <a:gd name="connsiteX4" fmla="*/ 385002 w 862456"/>
                    <a:gd name="connsiteY4" fmla="*/ 544924 h 1230988"/>
                    <a:gd name="connsiteX5" fmla="*/ 598685 w 862456"/>
                    <a:gd name="connsiteY5" fmla="*/ 544924 h 1230988"/>
                    <a:gd name="connsiteX6" fmla="*/ 862456 w 862456"/>
                    <a:gd name="connsiteY6" fmla="*/ 808695 h 1230988"/>
                    <a:gd name="connsiteX7" fmla="*/ 862456 w 862456"/>
                    <a:gd name="connsiteY7" fmla="*/ 967217 h 1230988"/>
                    <a:gd name="connsiteX8" fmla="*/ 598685 w 862456"/>
                    <a:gd name="connsiteY8" fmla="*/ 1230988 h 1230988"/>
                    <a:gd name="connsiteX9" fmla="*/ 385002 w 862456"/>
                    <a:gd name="connsiteY9" fmla="*/ 1230988 h 1230988"/>
                    <a:gd name="connsiteX10" fmla="*/ 121231 w 862456"/>
                    <a:gd name="connsiteY10" fmla="*/ 967217 h 1230988"/>
                    <a:gd name="connsiteX11" fmla="*/ 121231 w 862456"/>
                    <a:gd name="connsiteY11" fmla="*/ 930930 h 1230988"/>
                    <a:gd name="connsiteX12" fmla="*/ 0 w 862456"/>
                    <a:gd name="connsiteY12" fmla="*/ 860399 h 1230988"/>
                    <a:gd name="connsiteX13" fmla="*/ 118730 w 862456"/>
                    <a:gd name="connsiteY13" fmla="*/ 719893 h 1230988"/>
                    <a:gd name="connsiteX14" fmla="*/ 125035 w 862456"/>
                    <a:gd name="connsiteY14" fmla="*/ 106048 h 1230988"/>
                    <a:gd name="connsiteX15" fmla="*/ 189804 w 862456"/>
                    <a:gd name="connsiteY15" fmla="*/ 8334 h 1230988"/>
                    <a:gd name="connsiteX16" fmla="*/ 231083 w 862456"/>
                    <a:gd name="connsiteY16" fmla="*/ 0 h 1230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862456" h="1230988">
                      <a:moveTo>
                        <a:pt x="231083" y="0"/>
                      </a:moveTo>
                      <a:lnTo>
                        <a:pt x="272361" y="8334"/>
                      </a:lnTo>
                      <a:cubicBezTo>
                        <a:pt x="310423" y="24433"/>
                        <a:pt x="337130" y="62121"/>
                        <a:pt x="337130" y="106048"/>
                      </a:cubicBezTo>
                      <a:lnTo>
                        <a:pt x="337130" y="554589"/>
                      </a:lnTo>
                      <a:lnTo>
                        <a:pt x="385002" y="544924"/>
                      </a:lnTo>
                      <a:lnTo>
                        <a:pt x="598685" y="544924"/>
                      </a:lnTo>
                      <a:cubicBezTo>
                        <a:pt x="744362" y="544924"/>
                        <a:pt x="862456" y="663018"/>
                        <a:pt x="862456" y="808695"/>
                      </a:cubicBezTo>
                      <a:lnTo>
                        <a:pt x="862456" y="967217"/>
                      </a:lnTo>
                      <a:cubicBezTo>
                        <a:pt x="862456" y="1112894"/>
                        <a:pt x="744362" y="1230988"/>
                        <a:pt x="598685" y="1230988"/>
                      </a:cubicBezTo>
                      <a:lnTo>
                        <a:pt x="385002" y="1230988"/>
                      </a:lnTo>
                      <a:cubicBezTo>
                        <a:pt x="239325" y="1230988"/>
                        <a:pt x="121231" y="1112894"/>
                        <a:pt x="121231" y="967217"/>
                      </a:cubicBezTo>
                      <a:lnTo>
                        <a:pt x="121231" y="930930"/>
                      </a:lnTo>
                      <a:cubicBezTo>
                        <a:pt x="80821" y="907420"/>
                        <a:pt x="20614" y="910107"/>
                        <a:pt x="0" y="860399"/>
                      </a:cubicBezTo>
                      <a:cubicBezTo>
                        <a:pt x="70067" y="725765"/>
                        <a:pt x="50770" y="830801"/>
                        <a:pt x="118730" y="719893"/>
                      </a:cubicBezTo>
                      <a:cubicBezTo>
                        <a:pt x="120832" y="515278"/>
                        <a:pt x="122933" y="310663"/>
                        <a:pt x="125035" y="106048"/>
                      </a:cubicBezTo>
                      <a:cubicBezTo>
                        <a:pt x="125035" y="62121"/>
                        <a:pt x="151742" y="24433"/>
                        <a:pt x="189804" y="8334"/>
                      </a:cubicBezTo>
                      <a:lnTo>
                        <a:pt x="231083" y="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" name="フリーフォーム: 図形 28">
                  <a:extLst>
                    <a:ext uri="{FF2B5EF4-FFF2-40B4-BE49-F238E27FC236}">
                      <a16:creationId xmlns:a16="http://schemas.microsoft.com/office/drawing/2014/main" id="{4AA5E735-8E9D-C5CB-F1AA-9300DB930C0E}"/>
                    </a:ext>
                  </a:extLst>
                </p:cNvPr>
                <p:cNvSpPr/>
                <p:nvPr/>
              </p:nvSpPr>
              <p:spPr>
                <a:xfrm rot="5400000">
                  <a:off x="2674981" y="2306285"/>
                  <a:ext cx="259166" cy="546918"/>
                </a:xfrm>
                <a:custGeom>
                  <a:avLst/>
                  <a:gdLst>
                    <a:gd name="connsiteX0" fmla="*/ 0 w 259166"/>
                    <a:gd name="connsiteY0" fmla="*/ 546918 h 546918"/>
                    <a:gd name="connsiteX1" fmla="*/ 0 w 259166"/>
                    <a:gd name="connsiteY1" fmla="*/ 19056 h 546918"/>
                    <a:gd name="connsiteX2" fmla="*/ 94389 w 259166"/>
                    <a:gd name="connsiteY2" fmla="*/ 0 h 546918"/>
                    <a:gd name="connsiteX3" fmla="*/ 199215 w 259166"/>
                    <a:gd name="connsiteY3" fmla="*/ 0 h 546918"/>
                    <a:gd name="connsiteX4" fmla="*/ 216082 w 259166"/>
                    <a:gd name="connsiteY4" fmla="*/ 25016 h 546918"/>
                    <a:gd name="connsiteX5" fmla="*/ 222569 w 259166"/>
                    <a:gd name="connsiteY5" fmla="*/ 57148 h 546918"/>
                    <a:gd name="connsiteX6" fmla="*/ 172151 w 259166"/>
                    <a:gd name="connsiteY6" fmla="*/ 133211 h 546918"/>
                    <a:gd name="connsiteX7" fmla="*/ 140021 w 259166"/>
                    <a:gd name="connsiteY7" fmla="*/ 139698 h 546918"/>
                    <a:gd name="connsiteX8" fmla="*/ 157361 w 259166"/>
                    <a:gd name="connsiteY8" fmla="*/ 139698 h 546918"/>
                    <a:gd name="connsiteX9" fmla="*/ 259166 w 259166"/>
                    <a:gd name="connsiteY9" fmla="*/ 241503 h 546918"/>
                    <a:gd name="connsiteX10" fmla="*/ 157361 w 259166"/>
                    <a:gd name="connsiteY10" fmla="*/ 343308 h 546918"/>
                    <a:gd name="connsiteX11" fmla="*/ 157360 w 259166"/>
                    <a:gd name="connsiteY11" fmla="*/ 343308 h 546918"/>
                    <a:gd name="connsiteX12" fmla="*/ 259165 w 259166"/>
                    <a:gd name="connsiteY12" fmla="*/ 445113 h 546918"/>
                    <a:gd name="connsiteX13" fmla="*/ 157360 w 259166"/>
                    <a:gd name="connsiteY13" fmla="*/ 546918 h 546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59166" h="546918">
                      <a:moveTo>
                        <a:pt x="0" y="546918"/>
                      </a:moveTo>
                      <a:lnTo>
                        <a:pt x="0" y="19056"/>
                      </a:lnTo>
                      <a:lnTo>
                        <a:pt x="94389" y="0"/>
                      </a:lnTo>
                      <a:lnTo>
                        <a:pt x="199215" y="0"/>
                      </a:lnTo>
                      <a:lnTo>
                        <a:pt x="216082" y="25016"/>
                      </a:lnTo>
                      <a:cubicBezTo>
                        <a:pt x="220259" y="34892"/>
                        <a:pt x="222569" y="45750"/>
                        <a:pt x="222569" y="57148"/>
                      </a:cubicBezTo>
                      <a:cubicBezTo>
                        <a:pt x="222569" y="91342"/>
                        <a:pt x="201779" y="120679"/>
                        <a:pt x="172151" y="133211"/>
                      </a:cubicBezTo>
                      <a:lnTo>
                        <a:pt x="140021" y="139698"/>
                      </a:lnTo>
                      <a:lnTo>
                        <a:pt x="157361" y="139698"/>
                      </a:lnTo>
                      <a:cubicBezTo>
                        <a:pt x="213586" y="139698"/>
                        <a:pt x="259166" y="185278"/>
                        <a:pt x="259166" y="241503"/>
                      </a:cubicBezTo>
                      <a:cubicBezTo>
                        <a:pt x="259166" y="297728"/>
                        <a:pt x="213586" y="343308"/>
                        <a:pt x="157361" y="343308"/>
                      </a:cubicBezTo>
                      <a:lnTo>
                        <a:pt x="157360" y="343308"/>
                      </a:lnTo>
                      <a:cubicBezTo>
                        <a:pt x="213585" y="343308"/>
                        <a:pt x="259165" y="388888"/>
                        <a:pt x="259165" y="445113"/>
                      </a:cubicBezTo>
                      <a:cubicBezTo>
                        <a:pt x="259165" y="501338"/>
                        <a:pt x="213585" y="546918"/>
                        <a:pt x="157360" y="546918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4" name="角丸四角形 105">
                  <a:extLst>
                    <a:ext uri="{FF2B5EF4-FFF2-40B4-BE49-F238E27FC236}">
                      <a16:creationId xmlns:a16="http://schemas.microsoft.com/office/drawing/2014/main" id="{BE551A54-1F7E-525D-49A7-5BB5BE7C2A54}"/>
                    </a:ext>
                  </a:extLst>
                </p:cNvPr>
                <p:cNvSpPr/>
                <p:nvPr/>
              </p:nvSpPr>
              <p:spPr>
                <a:xfrm rot="5400000">
                  <a:off x="2405064" y="2351744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5" name="角丸四角形 106">
                  <a:extLst>
                    <a:ext uri="{FF2B5EF4-FFF2-40B4-BE49-F238E27FC236}">
                      <a16:creationId xmlns:a16="http://schemas.microsoft.com/office/drawing/2014/main" id="{765B3AB9-7E4B-447E-B546-98750ACE5FBD}"/>
                    </a:ext>
                  </a:extLst>
                </p:cNvPr>
                <p:cNvSpPr/>
                <p:nvPr/>
              </p:nvSpPr>
              <p:spPr>
                <a:xfrm rot="5400000">
                  <a:off x="2608674" y="2351745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6" name="角丸四角形 107">
                  <a:extLst>
                    <a:ext uri="{FF2B5EF4-FFF2-40B4-BE49-F238E27FC236}">
                      <a16:creationId xmlns:a16="http://schemas.microsoft.com/office/drawing/2014/main" id="{0DC71AC9-83A0-2867-4D86-EEB12D01793A}"/>
                    </a:ext>
                  </a:extLst>
                </p:cNvPr>
                <p:cNvSpPr/>
                <p:nvPr/>
              </p:nvSpPr>
              <p:spPr>
                <a:xfrm rot="5400000">
                  <a:off x="2821270" y="2362644"/>
                  <a:ext cx="399209" cy="16510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7" name="角丸四角形 104">
                  <a:extLst>
                    <a:ext uri="{FF2B5EF4-FFF2-40B4-BE49-F238E27FC236}">
                      <a16:creationId xmlns:a16="http://schemas.microsoft.com/office/drawing/2014/main" id="{D7B3404E-6A48-72CE-C6E9-E71A844BA52B}"/>
                    </a:ext>
                  </a:extLst>
                </p:cNvPr>
                <p:cNvSpPr/>
                <p:nvPr/>
              </p:nvSpPr>
              <p:spPr>
                <a:xfrm rot="19800000">
                  <a:off x="2192787" y="2491919"/>
                  <a:ext cx="412035" cy="21907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FAC90981-A92C-14D3-A563-E23A882E01CF}"/>
                </a:ext>
              </a:extLst>
            </p:cNvPr>
            <p:cNvSpPr/>
            <p:nvPr/>
          </p:nvSpPr>
          <p:spPr bwMode="auto">
            <a:xfrm rot="16200000" flipH="1">
              <a:off x="1188930" y="3267670"/>
              <a:ext cx="706262" cy="982213"/>
            </a:xfrm>
            <a:custGeom>
              <a:avLst/>
              <a:gdLst>
                <a:gd name="connsiteX0" fmla="*/ 0 w 706262"/>
                <a:gd name="connsiteY0" fmla="*/ 545356 h 982213"/>
                <a:gd name="connsiteX1" fmla="*/ 142626 w 706262"/>
                <a:gd name="connsiteY1" fmla="*/ 837899 h 982213"/>
                <a:gd name="connsiteX2" fmla="*/ 706261 w 706262"/>
                <a:gd name="connsiteY2" fmla="*/ 889685 h 982213"/>
                <a:gd name="connsiteX3" fmla="*/ 706259 w 706262"/>
                <a:gd name="connsiteY3" fmla="*/ 889683 h 982213"/>
                <a:gd name="connsiteX4" fmla="*/ 476376 w 706262"/>
                <a:gd name="connsiteY4" fmla="*/ 848178 h 982213"/>
                <a:gd name="connsiteX5" fmla="*/ 387523 w 706262"/>
                <a:gd name="connsiteY5" fmla="*/ 800567 h 982213"/>
                <a:gd name="connsiteX6" fmla="*/ 426245 w 706262"/>
                <a:gd name="connsiteY6" fmla="*/ 806244 h 982213"/>
                <a:gd name="connsiteX7" fmla="*/ 612920 w 706262"/>
                <a:gd name="connsiteY7" fmla="*/ 729547 h 982213"/>
                <a:gd name="connsiteX8" fmla="*/ 268600 w 706262"/>
                <a:gd name="connsiteY8" fmla="*/ 592251 h 982213"/>
                <a:gd name="connsiteX9" fmla="*/ 220034 w 706262"/>
                <a:gd name="connsiteY9" fmla="*/ 535748 h 982213"/>
                <a:gd name="connsiteX10" fmla="*/ 192433 w 706262"/>
                <a:gd name="connsiteY10" fmla="*/ 491598 h 982213"/>
                <a:gd name="connsiteX11" fmla="*/ 206007 w 706262"/>
                <a:gd name="connsiteY11" fmla="*/ 465689 h 982213"/>
                <a:gd name="connsiteX12" fmla="*/ 268600 w 706262"/>
                <a:gd name="connsiteY12" fmla="*/ 389076 h 982213"/>
                <a:gd name="connsiteX13" fmla="*/ 612920 w 706262"/>
                <a:gd name="connsiteY13" fmla="*/ 251779 h 982213"/>
                <a:gd name="connsiteX14" fmla="*/ 456045 w 706262"/>
                <a:gd name="connsiteY14" fmla="*/ 177157 h 982213"/>
                <a:gd name="connsiteX15" fmla="*/ 398123 w 706262"/>
                <a:gd name="connsiteY15" fmla="*/ 175966 h 982213"/>
                <a:gd name="connsiteX16" fmla="*/ 476376 w 706262"/>
                <a:gd name="connsiteY16" fmla="*/ 134035 h 982213"/>
                <a:gd name="connsiteX17" fmla="*/ 706260 w 706262"/>
                <a:gd name="connsiteY17" fmla="*/ 92530 h 982213"/>
                <a:gd name="connsiteX18" fmla="*/ 706262 w 706262"/>
                <a:gd name="connsiteY18" fmla="*/ 92528 h 982213"/>
                <a:gd name="connsiteX19" fmla="*/ 142627 w 706262"/>
                <a:gd name="connsiteY19" fmla="*/ 144314 h 982213"/>
                <a:gd name="connsiteX20" fmla="*/ 1 w 706262"/>
                <a:gd name="connsiteY20" fmla="*/ 436857 h 982213"/>
                <a:gd name="connsiteX21" fmla="*/ 218 w 706262"/>
                <a:gd name="connsiteY21" fmla="*/ 490978 h 982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06262" h="982213">
                  <a:moveTo>
                    <a:pt x="0" y="545356"/>
                  </a:moveTo>
                  <a:cubicBezTo>
                    <a:pt x="9371" y="647354"/>
                    <a:pt x="57654" y="752927"/>
                    <a:pt x="142626" y="837899"/>
                  </a:cubicBezTo>
                  <a:cubicBezTo>
                    <a:pt x="312570" y="1007843"/>
                    <a:pt x="564917" y="1031028"/>
                    <a:pt x="706261" y="889685"/>
                  </a:cubicBezTo>
                  <a:lnTo>
                    <a:pt x="706259" y="889683"/>
                  </a:lnTo>
                  <a:cubicBezTo>
                    <a:pt x="629662" y="893640"/>
                    <a:pt x="551011" y="878970"/>
                    <a:pt x="476376" y="848178"/>
                  </a:cubicBezTo>
                  <a:lnTo>
                    <a:pt x="387523" y="800567"/>
                  </a:lnTo>
                  <a:lnTo>
                    <a:pt x="426245" y="806244"/>
                  </a:lnTo>
                  <a:cubicBezTo>
                    <a:pt x="496384" y="804811"/>
                    <a:pt x="562898" y="779568"/>
                    <a:pt x="612920" y="729547"/>
                  </a:cubicBezTo>
                  <a:cubicBezTo>
                    <a:pt x="490910" y="737862"/>
                    <a:pt x="363345" y="686996"/>
                    <a:pt x="268600" y="592251"/>
                  </a:cubicBezTo>
                  <a:cubicBezTo>
                    <a:pt x="250835" y="574486"/>
                    <a:pt x="234613" y="555567"/>
                    <a:pt x="220034" y="535748"/>
                  </a:cubicBezTo>
                  <a:lnTo>
                    <a:pt x="192433" y="491598"/>
                  </a:lnTo>
                  <a:lnTo>
                    <a:pt x="206007" y="465689"/>
                  </a:lnTo>
                  <a:cubicBezTo>
                    <a:pt x="223970" y="438499"/>
                    <a:pt x="244914" y="412762"/>
                    <a:pt x="268600" y="389076"/>
                  </a:cubicBezTo>
                  <a:cubicBezTo>
                    <a:pt x="363345" y="294330"/>
                    <a:pt x="490910" y="243464"/>
                    <a:pt x="612920" y="251779"/>
                  </a:cubicBezTo>
                  <a:cubicBezTo>
                    <a:pt x="570044" y="208903"/>
                    <a:pt x="515051" y="184233"/>
                    <a:pt x="456045" y="177157"/>
                  </a:cubicBezTo>
                  <a:lnTo>
                    <a:pt x="398123" y="175966"/>
                  </a:lnTo>
                  <a:lnTo>
                    <a:pt x="476376" y="134035"/>
                  </a:lnTo>
                  <a:cubicBezTo>
                    <a:pt x="551012" y="103243"/>
                    <a:pt x="629663" y="88573"/>
                    <a:pt x="706260" y="92530"/>
                  </a:cubicBezTo>
                  <a:lnTo>
                    <a:pt x="706262" y="92528"/>
                  </a:lnTo>
                  <a:cubicBezTo>
                    <a:pt x="564918" y="-48815"/>
                    <a:pt x="312571" y="-25630"/>
                    <a:pt x="142627" y="144314"/>
                  </a:cubicBezTo>
                  <a:cubicBezTo>
                    <a:pt x="57655" y="229286"/>
                    <a:pt x="9372" y="334859"/>
                    <a:pt x="1" y="436857"/>
                  </a:cubicBezTo>
                  <a:lnTo>
                    <a:pt x="218" y="490978"/>
                  </a:lnTo>
                  <a:close/>
                </a:path>
              </a:pathLst>
            </a:cu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90120377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112</Words>
  <Application>Microsoft Office PowerPoint</Application>
  <PresentationFormat>A4 210 x 297 mm</PresentationFormat>
  <Paragraphs>12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救急搬送増えていますの貼り紙</dc:title>
  <dc:subject>救急搬送増えていますの貼り紙</dc:subject>
  <dc:creator>でじけろお</dc:creator>
  <cp:lastModifiedBy/>
  <cp:revision>1</cp:revision>
  <dcterms:created xsi:type="dcterms:W3CDTF">2014-12-04T06:28:23Z</dcterms:created>
  <dcterms:modified xsi:type="dcterms:W3CDTF">2024-12-09T04:05:37Z</dcterms:modified>
  <cp:version>1</cp:version>
</cp:coreProperties>
</file>