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8" r:id="rId3"/>
    <p:sldId id="315" r:id="rId4"/>
    <p:sldId id="288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CCECFF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22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5CB689-AFF8-BAD4-ABB0-B7DC322D76DC}"/>
              </a:ext>
            </a:extLst>
          </p:cNvPr>
          <p:cNvSpPr txBox="1"/>
          <p:nvPr/>
        </p:nvSpPr>
        <p:spPr>
          <a:xfrm rot="5400000">
            <a:off x="738504" y="3818073"/>
            <a:ext cx="7920877" cy="226985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救急搬送が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増えています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893171F-92A3-BED9-61C9-4D348C1FC666}"/>
              </a:ext>
            </a:extLst>
          </p:cNvPr>
          <p:cNvSpPr txBox="1"/>
          <p:nvPr/>
        </p:nvSpPr>
        <p:spPr>
          <a:xfrm>
            <a:off x="665265" y="992562"/>
            <a:ext cx="2646878" cy="80558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4000" dirty="0">
                <a:ln w="28575">
                  <a:noFill/>
                </a:ln>
              </a:rPr>
              <a:t>『</a:t>
            </a:r>
            <a:r>
              <a:rPr lang="ja-JP" altLang="en-US" sz="4000" dirty="0">
                <a:ln w="28575">
                  <a:noFill/>
                </a:ln>
              </a:rPr>
              <a:t>のぼせ</a:t>
            </a:r>
            <a:r>
              <a:rPr lang="en-US" altLang="ja-JP" sz="4000" dirty="0">
                <a:ln w="28575">
                  <a:noFill/>
                </a:ln>
              </a:rPr>
              <a:t>』『</a:t>
            </a:r>
            <a:r>
              <a:rPr lang="ja-JP" altLang="en-US" sz="4000" dirty="0">
                <a:ln w="28575">
                  <a:noFill/>
                </a:ln>
              </a:rPr>
              <a:t>ヒートショック</a:t>
            </a:r>
            <a:r>
              <a:rPr lang="en-US" altLang="ja-JP" sz="4000" dirty="0">
                <a:ln w="28575">
                  <a:noFill/>
                </a:ln>
              </a:rPr>
              <a:t>』</a:t>
            </a:r>
            <a:r>
              <a:rPr lang="ja-JP" altLang="en-US" sz="4000" dirty="0">
                <a:ln w="28575">
                  <a:noFill/>
                </a:ln>
              </a:rPr>
              <a:t>による救急車出動が増えています。</a:t>
            </a:r>
          </a:p>
          <a:p>
            <a:pPr algn="l">
              <a:spcAft>
                <a:spcPts val="0"/>
              </a:spcAft>
            </a:pPr>
            <a:r>
              <a:rPr lang="ja-JP" altLang="en-US" sz="4000" dirty="0">
                <a:ln w="28575">
                  <a:noFill/>
                </a:ln>
              </a:rPr>
              <a:t>ご自身の体調に十分注意してご入浴ください。</a:t>
            </a:r>
            <a:endParaRPr lang="en-US" altLang="ja-JP" sz="40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01BF61-EE1A-5A1E-A570-6A84644B4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3192880-994E-07F4-47EB-DD5E42DB85DD}"/>
              </a:ext>
            </a:extLst>
          </p:cNvPr>
          <p:cNvSpPr txBox="1"/>
          <p:nvPr/>
        </p:nvSpPr>
        <p:spPr>
          <a:xfrm rot="5400000">
            <a:off x="590084" y="3602851"/>
            <a:ext cx="8881874" cy="27003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救急搬送が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増えています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6834243-E226-0FD0-6E3A-6D667ACD3363}"/>
              </a:ext>
            </a:extLst>
          </p:cNvPr>
          <p:cNvSpPr txBox="1"/>
          <p:nvPr/>
        </p:nvSpPr>
        <p:spPr>
          <a:xfrm>
            <a:off x="289679" y="512065"/>
            <a:ext cx="3139321" cy="88818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dirty="0">
                <a:ln w="28575">
                  <a:noFill/>
                </a:ln>
              </a:rPr>
              <a:t>『</a:t>
            </a:r>
            <a:r>
              <a:rPr lang="ja-JP" altLang="en-US" dirty="0">
                <a:ln w="28575">
                  <a:noFill/>
                </a:ln>
              </a:rPr>
              <a:t>のぼせ</a:t>
            </a:r>
            <a:r>
              <a:rPr lang="en-US" altLang="ja-JP" dirty="0">
                <a:ln w="28575">
                  <a:noFill/>
                </a:ln>
              </a:rPr>
              <a:t>』『</a:t>
            </a:r>
            <a:r>
              <a:rPr lang="ja-JP" altLang="en-US" dirty="0">
                <a:ln w="28575">
                  <a:noFill/>
                </a:ln>
              </a:rPr>
              <a:t>ヒートショック</a:t>
            </a:r>
            <a:r>
              <a:rPr lang="en-US" altLang="ja-JP" dirty="0">
                <a:ln w="28575">
                  <a:noFill/>
                </a:ln>
              </a:rPr>
              <a:t>』</a:t>
            </a:r>
            <a:r>
              <a:rPr lang="ja-JP" altLang="en-US" dirty="0">
                <a:ln w="28575">
                  <a:noFill/>
                </a:ln>
              </a:rPr>
              <a:t>による救急車出動が増えています。ご自身の体調に十分注意してご入浴ください。</a:t>
            </a:r>
            <a:endParaRPr lang="en-US" altLang="ja-JP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846927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54A2CF-F150-D49B-4D5B-3E556D01DB8D}"/>
              </a:ext>
            </a:extLst>
          </p:cNvPr>
          <p:cNvSpPr/>
          <p:nvPr/>
        </p:nvSpPr>
        <p:spPr>
          <a:xfrm>
            <a:off x="87922" y="96715"/>
            <a:ext cx="6655778" cy="211613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A7E9639-319C-12CB-3CBB-01D44F1D27E6}"/>
              </a:ext>
            </a:extLst>
          </p:cNvPr>
          <p:cNvGrpSpPr/>
          <p:nvPr/>
        </p:nvGrpSpPr>
        <p:grpSpPr>
          <a:xfrm>
            <a:off x="971779" y="7655881"/>
            <a:ext cx="2150592" cy="2012698"/>
            <a:chOff x="3655809" y="3512671"/>
            <a:chExt cx="2246804" cy="2102742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FFCE816E-53AC-7752-6AFA-AA1922ED0F10}"/>
                </a:ext>
              </a:extLst>
            </p:cNvPr>
            <p:cNvSpPr/>
            <p:nvPr/>
          </p:nvSpPr>
          <p:spPr bwMode="auto">
            <a:xfrm rot="10800000">
              <a:off x="3655809" y="5097631"/>
              <a:ext cx="2246804" cy="517782"/>
            </a:xfrm>
            <a:prstGeom prst="round2Same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1A6C624-7911-FB78-ADED-7A288D3641B6}"/>
                </a:ext>
              </a:extLst>
            </p:cNvPr>
            <p:cNvGrpSpPr/>
            <p:nvPr/>
          </p:nvGrpSpPr>
          <p:grpSpPr>
            <a:xfrm>
              <a:off x="4146089" y="3512671"/>
              <a:ext cx="1497112" cy="1970076"/>
              <a:chOff x="5172360" y="-819726"/>
              <a:chExt cx="1694441" cy="2229747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B154201-710C-BE4C-0F04-4ED8BCCB06B8}"/>
                  </a:ext>
                </a:extLst>
              </p:cNvPr>
              <p:cNvSpPr/>
              <p:nvPr/>
            </p:nvSpPr>
            <p:spPr bwMode="auto">
              <a:xfrm rot="5400000">
                <a:off x="6315105" y="-826890"/>
                <a:ext cx="301482" cy="315809"/>
              </a:xfrm>
              <a:custGeom>
                <a:avLst/>
                <a:gdLst>
                  <a:gd name="connsiteX0" fmla="*/ 0 w 301482"/>
                  <a:gd name="connsiteY0" fmla="*/ 73778 h 315809"/>
                  <a:gd name="connsiteX1" fmla="*/ 0 w 301482"/>
                  <a:gd name="connsiteY1" fmla="*/ 23536 h 315809"/>
                  <a:gd name="connsiteX2" fmla="*/ 39291 w 301482"/>
                  <a:gd name="connsiteY2" fmla="*/ 247 h 315809"/>
                  <a:gd name="connsiteX3" fmla="*/ 209552 w 301482"/>
                  <a:gd name="connsiteY3" fmla="*/ 23536 h 315809"/>
                  <a:gd name="connsiteX4" fmla="*/ 288135 w 301482"/>
                  <a:gd name="connsiteY4" fmla="*/ 9205 h 315809"/>
                  <a:gd name="connsiteX5" fmla="*/ 295912 w 301482"/>
                  <a:gd name="connsiteY5" fmla="*/ 13460 h 315809"/>
                  <a:gd name="connsiteX6" fmla="*/ 285563 w 301482"/>
                  <a:gd name="connsiteY6" fmla="*/ 58603 h 315809"/>
                  <a:gd name="connsiteX7" fmla="*/ 261941 w 301482"/>
                  <a:gd name="connsiteY7" fmla="*/ 50849 h 315809"/>
                  <a:gd name="connsiteX8" fmla="*/ 209552 w 301482"/>
                  <a:gd name="connsiteY8" fmla="*/ 73778 h 315809"/>
                  <a:gd name="connsiteX9" fmla="*/ 0 w 301482"/>
                  <a:gd name="connsiteY9" fmla="*/ 73778 h 315809"/>
                  <a:gd name="connsiteX10" fmla="*/ 0 w 301482"/>
                  <a:gd name="connsiteY10" fmla="*/ 183026 h 315809"/>
                  <a:gd name="connsiteX11" fmla="*/ 0 w 301482"/>
                  <a:gd name="connsiteY11" fmla="*/ 132784 h 315809"/>
                  <a:gd name="connsiteX12" fmla="*/ 39291 w 301482"/>
                  <a:gd name="connsiteY12" fmla="*/ 109495 h 315809"/>
                  <a:gd name="connsiteX13" fmla="*/ 209552 w 301482"/>
                  <a:gd name="connsiteY13" fmla="*/ 132784 h 315809"/>
                  <a:gd name="connsiteX14" fmla="*/ 261941 w 301482"/>
                  <a:gd name="connsiteY14" fmla="*/ 109854 h 315809"/>
                  <a:gd name="connsiteX15" fmla="*/ 280954 w 301482"/>
                  <a:gd name="connsiteY15" fmla="*/ 116095 h 315809"/>
                  <a:gd name="connsiteX16" fmla="*/ 279757 w 301482"/>
                  <a:gd name="connsiteY16" fmla="*/ 165945 h 315809"/>
                  <a:gd name="connsiteX17" fmla="*/ 261941 w 301482"/>
                  <a:gd name="connsiteY17" fmla="*/ 160097 h 315809"/>
                  <a:gd name="connsiteX18" fmla="*/ 209552 w 301482"/>
                  <a:gd name="connsiteY18" fmla="*/ 183026 h 315809"/>
                  <a:gd name="connsiteX19" fmla="*/ 0 w 301482"/>
                  <a:gd name="connsiteY19" fmla="*/ 183026 h 315809"/>
                  <a:gd name="connsiteX20" fmla="*/ 0 w 301482"/>
                  <a:gd name="connsiteY20" fmla="*/ 292274 h 315809"/>
                  <a:gd name="connsiteX21" fmla="*/ 0 w 301482"/>
                  <a:gd name="connsiteY21" fmla="*/ 242031 h 315809"/>
                  <a:gd name="connsiteX22" fmla="*/ 39291 w 301482"/>
                  <a:gd name="connsiteY22" fmla="*/ 218743 h 315809"/>
                  <a:gd name="connsiteX23" fmla="*/ 209552 w 301482"/>
                  <a:gd name="connsiteY23" fmla="*/ 242031 h 315809"/>
                  <a:gd name="connsiteX24" fmla="*/ 288135 w 301482"/>
                  <a:gd name="connsiteY24" fmla="*/ 227700 h 315809"/>
                  <a:gd name="connsiteX25" fmla="*/ 289058 w 301482"/>
                  <a:gd name="connsiteY25" fmla="*/ 228205 h 315809"/>
                  <a:gd name="connsiteX26" fmla="*/ 296061 w 301482"/>
                  <a:gd name="connsiteY26" fmla="*/ 270215 h 315809"/>
                  <a:gd name="connsiteX27" fmla="*/ 301482 w 301482"/>
                  <a:gd name="connsiteY27" fmla="*/ 285245 h 315809"/>
                  <a:gd name="connsiteX28" fmla="*/ 288135 w 301482"/>
                  <a:gd name="connsiteY28" fmla="*/ 277943 h 315809"/>
                  <a:gd name="connsiteX29" fmla="*/ 209552 w 301482"/>
                  <a:gd name="connsiteY29" fmla="*/ 292274 h 315809"/>
                  <a:gd name="connsiteX30" fmla="*/ 0 w 301482"/>
                  <a:gd name="connsiteY30" fmla="*/ 292274 h 315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01482" h="315809">
                    <a:moveTo>
                      <a:pt x="0" y="73778"/>
                    </a:moveTo>
                    <a:lnTo>
                      <a:pt x="0" y="23536"/>
                    </a:lnTo>
                    <a:cubicBezTo>
                      <a:pt x="13097" y="8249"/>
                      <a:pt x="26194" y="1561"/>
                      <a:pt x="39291" y="247"/>
                    </a:cubicBezTo>
                    <a:cubicBezTo>
                      <a:pt x="96045" y="-5446"/>
                      <a:pt x="152798" y="89778"/>
                      <a:pt x="209552" y="23536"/>
                    </a:cubicBezTo>
                    <a:cubicBezTo>
                      <a:pt x="235747" y="-7038"/>
                      <a:pt x="261941" y="-3217"/>
                      <a:pt x="288135" y="9205"/>
                    </a:cubicBezTo>
                    <a:lnTo>
                      <a:pt x="295912" y="13460"/>
                    </a:lnTo>
                    <a:lnTo>
                      <a:pt x="285563" y="58603"/>
                    </a:lnTo>
                    <a:lnTo>
                      <a:pt x="261941" y="50849"/>
                    </a:lnTo>
                    <a:cubicBezTo>
                      <a:pt x="244478" y="48301"/>
                      <a:pt x="227015" y="53396"/>
                      <a:pt x="209552" y="73778"/>
                    </a:cubicBezTo>
                    <a:cubicBezTo>
                      <a:pt x="139701" y="155307"/>
                      <a:pt x="69851" y="-7751"/>
                      <a:pt x="0" y="73778"/>
                    </a:cubicBezTo>
                    <a:close/>
                    <a:moveTo>
                      <a:pt x="0" y="183026"/>
                    </a:moveTo>
                    <a:lnTo>
                      <a:pt x="0" y="132784"/>
                    </a:lnTo>
                    <a:cubicBezTo>
                      <a:pt x="13097" y="117497"/>
                      <a:pt x="26194" y="110809"/>
                      <a:pt x="39291" y="109495"/>
                    </a:cubicBezTo>
                    <a:cubicBezTo>
                      <a:pt x="96045" y="103803"/>
                      <a:pt x="152798" y="199026"/>
                      <a:pt x="209552" y="132784"/>
                    </a:cubicBezTo>
                    <a:cubicBezTo>
                      <a:pt x="227015" y="112401"/>
                      <a:pt x="244478" y="107306"/>
                      <a:pt x="261941" y="109854"/>
                    </a:cubicBezTo>
                    <a:lnTo>
                      <a:pt x="280954" y="116095"/>
                    </a:lnTo>
                    <a:lnTo>
                      <a:pt x="279757" y="165945"/>
                    </a:lnTo>
                    <a:lnTo>
                      <a:pt x="261941" y="160097"/>
                    </a:lnTo>
                    <a:cubicBezTo>
                      <a:pt x="244478" y="157549"/>
                      <a:pt x="227015" y="162644"/>
                      <a:pt x="209552" y="183026"/>
                    </a:cubicBezTo>
                    <a:cubicBezTo>
                      <a:pt x="139701" y="264555"/>
                      <a:pt x="69851" y="101498"/>
                      <a:pt x="0" y="183026"/>
                    </a:cubicBezTo>
                    <a:close/>
                    <a:moveTo>
                      <a:pt x="0" y="292274"/>
                    </a:moveTo>
                    <a:lnTo>
                      <a:pt x="0" y="242031"/>
                    </a:lnTo>
                    <a:cubicBezTo>
                      <a:pt x="13097" y="226745"/>
                      <a:pt x="26194" y="220057"/>
                      <a:pt x="39291" y="218743"/>
                    </a:cubicBezTo>
                    <a:cubicBezTo>
                      <a:pt x="96045" y="213050"/>
                      <a:pt x="152798" y="308273"/>
                      <a:pt x="209552" y="242031"/>
                    </a:cubicBezTo>
                    <a:cubicBezTo>
                      <a:pt x="235747" y="211458"/>
                      <a:pt x="261941" y="215280"/>
                      <a:pt x="288135" y="227700"/>
                    </a:cubicBezTo>
                    <a:lnTo>
                      <a:pt x="289058" y="228205"/>
                    </a:lnTo>
                    <a:lnTo>
                      <a:pt x="296061" y="270215"/>
                    </a:lnTo>
                    <a:lnTo>
                      <a:pt x="301482" y="285245"/>
                    </a:lnTo>
                    <a:lnTo>
                      <a:pt x="288135" y="277943"/>
                    </a:lnTo>
                    <a:cubicBezTo>
                      <a:pt x="261941" y="265522"/>
                      <a:pt x="235747" y="261701"/>
                      <a:pt x="209552" y="292274"/>
                    </a:cubicBezTo>
                    <a:cubicBezTo>
                      <a:pt x="139701" y="373803"/>
                      <a:pt x="69851" y="210745"/>
                      <a:pt x="0" y="29227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ECB6D6D-734E-3F45-3F37-63C348D7E38A}"/>
                  </a:ext>
                </a:extLst>
              </p:cNvPr>
              <p:cNvSpPr/>
              <p:nvPr/>
            </p:nvSpPr>
            <p:spPr bwMode="auto">
              <a:xfrm>
                <a:off x="5172360" y="-479267"/>
                <a:ext cx="1694441" cy="1876513"/>
              </a:xfrm>
              <a:custGeom>
                <a:avLst/>
                <a:gdLst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775804 w 1694441"/>
                  <a:gd name="connsiteY11" fmla="*/ 1865450 h 1876513"/>
                  <a:gd name="connsiteX12" fmla="*/ 402399 w 1694441"/>
                  <a:gd name="connsiteY12" fmla="*/ 1689944 h 1876513"/>
                  <a:gd name="connsiteX13" fmla="*/ 66371 w 1694441"/>
                  <a:gd name="connsiteY13" fmla="*/ 1876513 h 1876513"/>
                  <a:gd name="connsiteX14" fmla="*/ 0 w 1694441"/>
                  <a:gd name="connsiteY14" fmla="*/ 1775807 h 1876513"/>
                  <a:gd name="connsiteX15" fmla="*/ 394446 w 1694441"/>
                  <a:gd name="connsiteY15" fmla="*/ 1470564 h 1876513"/>
                  <a:gd name="connsiteX16" fmla="*/ 395229 w 1694441"/>
                  <a:gd name="connsiteY16" fmla="*/ 1471751 h 1876513"/>
                  <a:gd name="connsiteX17" fmla="*/ 624608 w 1694441"/>
                  <a:gd name="connsiteY17" fmla="*/ 1546882 h 1876513"/>
                  <a:gd name="connsiteX18" fmla="*/ 753177 w 1694441"/>
                  <a:gd name="connsiteY18" fmla="*/ 1067058 h 1876513"/>
                  <a:gd name="connsiteX19" fmla="*/ 859702 w 1694441"/>
                  <a:gd name="connsiteY19" fmla="*/ 928232 h 1876513"/>
                  <a:gd name="connsiteX20" fmla="*/ 929901 w 1694441"/>
                  <a:gd name="connsiteY20" fmla="*/ 904076 h 1876513"/>
                  <a:gd name="connsiteX21" fmla="*/ 958667 w 1694441"/>
                  <a:gd name="connsiteY21" fmla="*/ 838275 h 1876513"/>
                  <a:gd name="connsiteX22" fmla="*/ 901448 w 1694441"/>
                  <a:gd name="connsiteY22" fmla="*/ 792993 h 1876513"/>
                  <a:gd name="connsiteX23" fmla="*/ 813238 w 1694441"/>
                  <a:gd name="connsiteY23" fmla="*/ 651122 h 1876513"/>
                  <a:gd name="connsiteX24" fmla="*/ 809772 w 1694441"/>
                  <a:gd name="connsiteY24" fmla="*/ 636004 h 1876513"/>
                  <a:gd name="connsiteX25" fmla="*/ 814380 w 1694441"/>
                  <a:gd name="connsiteY25" fmla="*/ 636415 h 1876513"/>
                  <a:gd name="connsiteX26" fmla="*/ 925756 w 1694441"/>
                  <a:gd name="connsiteY26" fmla="*/ 550875 h 1876513"/>
                  <a:gd name="connsiteX27" fmla="*/ 821933 w 1694441"/>
                  <a:gd name="connsiteY27" fmla="*/ 397834 h 1876513"/>
                  <a:gd name="connsiteX28" fmla="*/ 807216 w 1694441"/>
                  <a:gd name="connsiteY28" fmla="*/ 396521 h 1876513"/>
                  <a:gd name="connsiteX29" fmla="*/ 837647 w 1694441"/>
                  <a:gd name="connsiteY29" fmla="*/ 312147 h 1876513"/>
                  <a:gd name="connsiteX30" fmla="*/ 947316 w 1694441"/>
                  <a:gd name="connsiteY30" fmla="*/ 156027 h 1876513"/>
                  <a:gd name="connsiteX31" fmla="*/ 1275298 w 1694441"/>
                  <a:gd name="connsiteY31" fmla="*/ 1173 h 1876513"/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775804 w 1694441"/>
                  <a:gd name="connsiteY11" fmla="*/ 1865450 h 1876513"/>
                  <a:gd name="connsiteX12" fmla="*/ 402399 w 1694441"/>
                  <a:gd name="connsiteY12" fmla="*/ 1689944 h 1876513"/>
                  <a:gd name="connsiteX13" fmla="*/ 66371 w 1694441"/>
                  <a:gd name="connsiteY13" fmla="*/ 1876513 h 1876513"/>
                  <a:gd name="connsiteX14" fmla="*/ 0 w 1694441"/>
                  <a:gd name="connsiteY14" fmla="*/ 1775807 h 1876513"/>
                  <a:gd name="connsiteX15" fmla="*/ 394446 w 1694441"/>
                  <a:gd name="connsiteY15" fmla="*/ 1470564 h 1876513"/>
                  <a:gd name="connsiteX16" fmla="*/ 624608 w 1694441"/>
                  <a:gd name="connsiteY16" fmla="*/ 1546882 h 1876513"/>
                  <a:gd name="connsiteX17" fmla="*/ 753177 w 1694441"/>
                  <a:gd name="connsiteY17" fmla="*/ 1067058 h 1876513"/>
                  <a:gd name="connsiteX18" fmla="*/ 859702 w 1694441"/>
                  <a:gd name="connsiteY18" fmla="*/ 928232 h 1876513"/>
                  <a:gd name="connsiteX19" fmla="*/ 929901 w 1694441"/>
                  <a:gd name="connsiteY19" fmla="*/ 904076 h 1876513"/>
                  <a:gd name="connsiteX20" fmla="*/ 958667 w 1694441"/>
                  <a:gd name="connsiteY20" fmla="*/ 838275 h 1876513"/>
                  <a:gd name="connsiteX21" fmla="*/ 901448 w 1694441"/>
                  <a:gd name="connsiteY21" fmla="*/ 792993 h 1876513"/>
                  <a:gd name="connsiteX22" fmla="*/ 813238 w 1694441"/>
                  <a:gd name="connsiteY22" fmla="*/ 651122 h 1876513"/>
                  <a:gd name="connsiteX23" fmla="*/ 809772 w 1694441"/>
                  <a:gd name="connsiteY23" fmla="*/ 636004 h 1876513"/>
                  <a:gd name="connsiteX24" fmla="*/ 814380 w 1694441"/>
                  <a:gd name="connsiteY24" fmla="*/ 636415 h 1876513"/>
                  <a:gd name="connsiteX25" fmla="*/ 925756 w 1694441"/>
                  <a:gd name="connsiteY25" fmla="*/ 550875 h 1876513"/>
                  <a:gd name="connsiteX26" fmla="*/ 821933 w 1694441"/>
                  <a:gd name="connsiteY26" fmla="*/ 397834 h 1876513"/>
                  <a:gd name="connsiteX27" fmla="*/ 807216 w 1694441"/>
                  <a:gd name="connsiteY27" fmla="*/ 396521 h 1876513"/>
                  <a:gd name="connsiteX28" fmla="*/ 837647 w 1694441"/>
                  <a:gd name="connsiteY28" fmla="*/ 312147 h 1876513"/>
                  <a:gd name="connsiteX29" fmla="*/ 947316 w 1694441"/>
                  <a:gd name="connsiteY29" fmla="*/ 156027 h 1876513"/>
                  <a:gd name="connsiteX30" fmla="*/ 1275298 w 1694441"/>
                  <a:gd name="connsiteY30" fmla="*/ 1173 h 1876513"/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402399 w 1694441"/>
                  <a:gd name="connsiteY11" fmla="*/ 1689944 h 1876513"/>
                  <a:gd name="connsiteX12" fmla="*/ 66371 w 1694441"/>
                  <a:gd name="connsiteY12" fmla="*/ 1876513 h 1876513"/>
                  <a:gd name="connsiteX13" fmla="*/ 0 w 1694441"/>
                  <a:gd name="connsiteY13" fmla="*/ 1775807 h 1876513"/>
                  <a:gd name="connsiteX14" fmla="*/ 394446 w 1694441"/>
                  <a:gd name="connsiteY14" fmla="*/ 1470564 h 1876513"/>
                  <a:gd name="connsiteX15" fmla="*/ 624608 w 1694441"/>
                  <a:gd name="connsiteY15" fmla="*/ 1546882 h 1876513"/>
                  <a:gd name="connsiteX16" fmla="*/ 753177 w 1694441"/>
                  <a:gd name="connsiteY16" fmla="*/ 1067058 h 1876513"/>
                  <a:gd name="connsiteX17" fmla="*/ 859702 w 1694441"/>
                  <a:gd name="connsiteY17" fmla="*/ 928232 h 1876513"/>
                  <a:gd name="connsiteX18" fmla="*/ 929901 w 1694441"/>
                  <a:gd name="connsiteY18" fmla="*/ 904076 h 1876513"/>
                  <a:gd name="connsiteX19" fmla="*/ 958667 w 1694441"/>
                  <a:gd name="connsiteY19" fmla="*/ 838275 h 1876513"/>
                  <a:gd name="connsiteX20" fmla="*/ 901448 w 1694441"/>
                  <a:gd name="connsiteY20" fmla="*/ 792993 h 1876513"/>
                  <a:gd name="connsiteX21" fmla="*/ 813238 w 1694441"/>
                  <a:gd name="connsiteY21" fmla="*/ 651122 h 1876513"/>
                  <a:gd name="connsiteX22" fmla="*/ 809772 w 1694441"/>
                  <a:gd name="connsiteY22" fmla="*/ 636004 h 1876513"/>
                  <a:gd name="connsiteX23" fmla="*/ 814380 w 1694441"/>
                  <a:gd name="connsiteY23" fmla="*/ 636415 h 1876513"/>
                  <a:gd name="connsiteX24" fmla="*/ 925756 w 1694441"/>
                  <a:gd name="connsiteY24" fmla="*/ 550875 h 1876513"/>
                  <a:gd name="connsiteX25" fmla="*/ 821933 w 1694441"/>
                  <a:gd name="connsiteY25" fmla="*/ 397834 h 1876513"/>
                  <a:gd name="connsiteX26" fmla="*/ 807216 w 1694441"/>
                  <a:gd name="connsiteY26" fmla="*/ 396521 h 1876513"/>
                  <a:gd name="connsiteX27" fmla="*/ 837647 w 1694441"/>
                  <a:gd name="connsiteY27" fmla="*/ 312147 h 1876513"/>
                  <a:gd name="connsiteX28" fmla="*/ 947316 w 1694441"/>
                  <a:gd name="connsiteY28" fmla="*/ 156027 h 1876513"/>
                  <a:gd name="connsiteX29" fmla="*/ 1275298 w 1694441"/>
                  <a:gd name="connsiteY29" fmla="*/ 1173 h 187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694441" h="1876513">
                    <a:moveTo>
                      <a:pt x="1275298" y="1173"/>
                    </a:moveTo>
                    <a:cubicBezTo>
                      <a:pt x="1390567" y="-7127"/>
                      <a:pt x="1502668" y="28546"/>
                      <a:pt x="1584282" y="110159"/>
                    </a:cubicBezTo>
                    <a:cubicBezTo>
                      <a:pt x="1747509" y="273387"/>
                      <a:pt x="1726973" y="558566"/>
                      <a:pt x="1538414" y="747125"/>
                    </a:cubicBezTo>
                    <a:cubicBezTo>
                      <a:pt x="1444134" y="841404"/>
                      <a:pt x="1325700" y="893678"/>
                      <a:pt x="1210431" y="901979"/>
                    </a:cubicBezTo>
                    <a:lnTo>
                      <a:pt x="1134092" y="900146"/>
                    </a:lnTo>
                    <a:lnTo>
                      <a:pt x="1127332" y="960533"/>
                    </a:lnTo>
                    <a:lnTo>
                      <a:pt x="1172017" y="1011917"/>
                    </a:lnTo>
                    <a:cubicBezTo>
                      <a:pt x="1201273" y="1062590"/>
                      <a:pt x="1211199" y="1124423"/>
                      <a:pt x="1194858" y="1185406"/>
                    </a:cubicBezTo>
                    <a:lnTo>
                      <a:pt x="1056279" y="1702585"/>
                    </a:lnTo>
                    <a:cubicBezTo>
                      <a:pt x="1031769" y="1794060"/>
                      <a:pt x="955122" y="1857643"/>
                      <a:pt x="866876" y="1869930"/>
                    </a:cubicBezTo>
                    <a:lnTo>
                      <a:pt x="776279" y="1864252"/>
                    </a:lnTo>
                    <a:lnTo>
                      <a:pt x="402399" y="1689944"/>
                    </a:lnTo>
                    <a:lnTo>
                      <a:pt x="66371" y="1876513"/>
                    </a:lnTo>
                    <a:lnTo>
                      <a:pt x="0" y="1775807"/>
                    </a:lnTo>
                    <a:lnTo>
                      <a:pt x="394446" y="1470564"/>
                    </a:lnTo>
                    <a:lnTo>
                      <a:pt x="624608" y="1546882"/>
                    </a:lnTo>
                    <a:lnTo>
                      <a:pt x="753177" y="1067058"/>
                    </a:lnTo>
                    <a:cubicBezTo>
                      <a:pt x="769517" y="1006075"/>
                      <a:pt x="809029" y="957488"/>
                      <a:pt x="859702" y="928232"/>
                    </a:cubicBezTo>
                    <a:lnTo>
                      <a:pt x="929901" y="904076"/>
                    </a:lnTo>
                    <a:lnTo>
                      <a:pt x="958667" y="838275"/>
                    </a:lnTo>
                    <a:lnTo>
                      <a:pt x="901448" y="792993"/>
                    </a:lnTo>
                    <a:cubicBezTo>
                      <a:pt x="860642" y="752186"/>
                      <a:pt x="831320" y="703757"/>
                      <a:pt x="813238" y="651122"/>
                    </a:cubicBezTo>
                    <a:lnTo>
                      <a:pt x="809772" y="636004"/>
                    </a:lnTo>
                    <a:lnTo>
                      <a:pt x="814380" y="636415"/>
                    </a:lnTo>
                    <a:cubicBezTo>
                      <a:pt x="867632" y="631674"/>
                      <a:pt x="912789" y="599269"/>
                      <a:pt x="925756" y="550875"/>
                    </a:cubicBezTo>
                    <a:cubicBezTo>
                      <a:pt x="943045" y="486349"/>
                      <a:pt x="896563" y="417831"/>
                      <a:pt x="821933" y="397834"/>
                    </a:cubicBezTo>
                    <a:lnTo>
                      <a:pt x="807216" y="396521"/>
                    </a:lnTo>
                    <a:lnTo>
                      <a:pt x="837647" y="312147"/>
                    </a:lnTo>
                    <a:cubicBezTo>
                      <a:pt x="863538" y="256346"/>
                      <a:pt x="900176" y="203167"/>
                      <a:pt x="947316" y="156027"/>
                    </a:cubicBezTo>
                    <a:cubicBezTo>
                      <a:pt x="1041596" y="61747"/>
                      <a:pt x="1160031" y="9474"/>
                      <a:pt x="1275298" y="117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角を丸くする 135">
                <a:extLst>
                  <a:ext uri="{FF2B5EF4-FFF2-40B4-BE49-F238E27FC236}">
                    <a16:creationId xmlns:a16="http://schemas.microsoft.com/office/drawing/2014/main" id="{6F09FDD1-4C6A-F1BC-C517-C8C418BCB662}"/>
                  </a:ext>
                </a:extLst>
              </p:cNvPr>
              <p:cNvSpPr/>
              <p:nvPr/>
            </p:nvSpPr>
            <p:spPr bwMode="auto">
              <a:xfrm rot="4517486">
                <a:off x="5939862" y="956807"/>
                <a:ext cx="757179" cy="149250"/>
              </a:xfrm>
              <a:custGeom>
                <a:avLst/>
                <a:gdLst>
                  <a:gd name="connsiteX0" fmla="*/ 0 w 831803"/>
                  <a:gd name="connsiteY0" fmla="*/ 74625 h 149249"/>
                  <a:gd name="connsiteX1" fmla="*/ 74625 w 831803"/>
                  <a:gd name="connsiteY1" fmla="*/ 0 h 149249"/>
                  <a:gd name="connsiteX2" fmla="*/ 757179 w 831803"/>
                  <a:gd name="connsiteY2" fmla="*/ 0 h 149249"/>
                  <a:gd name="connsiteX3" fmla="*/ 831804 w 831803"/>
                  <a:gd name="connsiteY3" fmla="*/ 74625 h 149249"/>
                  <a:gd name="connsiteX4" fmla="*/ 831803 w 831803"/>
                  <a:gd name="connsiteY4" fmla="*/ 74625 h 149249"/>
                  <a:gd name="connsiteX5" fmla="*/ 757178 w 831803"/>
                  <a:gd name="connsiteY5" fmla="*/ 149250 h 149249"/>
                  <a:gd name="connsiteX6" fmla="*/ 74625 w 831803"/>
                  <a:gd name="connsiteY6" fmla="*/ 149249 h 149249"/>
                  <a:gd name="connsiteX7" fmla="*/ 0 w 831803"/>
                  <a:gd name="connsiteY7" fmla="*/ 74624 h 149249"/>
                  <a:gd name="connsiteX8" fmla="*/ 0 w 831803"/>
                  <a:gd name="connsiteY8" fmla="*/ 74625 h 149249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0 w 831804"/>
                  <a:gd name="connsiteY7" fmla="*/ 74624 h 166065"/>
                  <a:gd name="connsiteX8" fmla="*/ 91440 w 831804"/>
                  <a:gd name="connsiteY8" fmla="*/ 166065 h 166065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91440 w 831804"/>
                  <a:gd name="connsiteY7" fmla="*/ 166065 h 166065"/>
                  <a:gd name="connsiteX0" fmla="*/ 0 w 831804"/>
                  <a:gd name="connsiteY0" fmla="*/ 74625 h 149250"/>
                  <a:gd name="connsiteX1" fmla="*/ 74625 w 831804"/>
                  <a:gd name="connsiteY1" fmla="*/ 0 h 149250"/>
                  <a:gd name="connsiteX2" fmla="*/ 757179 w 831804"/>
                  <a:gd name="connsiteY2" fmla="*/ 0 h 149250"/>
                  <a:gd name="connsiteX3" fmla="*/ 831804 w 831804"/>
                  <a:gd name="connsiteY3" fmla="*/ 74625 h 149250"/>
                  <a:gd name="connsiteX4" fmla="*/ 831803 w 831804"/>
                  <a:gd name="connsiteY4" fmla="*/ 74625 h 149250"/>
                  <a:gd name="connsiteX5" fmla="*/ 757178 w 831804"/>
                  <a:gd name="connsiteY5" fmla="*/ 149250 h 149250"/>
                  <a:gd name="connsiteX6" fmla="*/ 74625 w 831804"/>
                  <a:gd name="connsiteY6" fmla="*/ 149249 h 149250"/>
                  <a:gd name="connsiteX0" fmla="*/ 0 w 757179"/>
                  <a:gd name="connsiteY0" fmla="*/ 0 h 149250"/>
                  <a:gd name="connsiteX1" fmla="*/ 682554 w 757179"/>
                  <a:gd name="connsiteY1" fmla="*/ 0 h 149250"/>
                  <a:gd name="connsiteX2" fmla="*/ 757179 w 757179"/>
                  <a:gd name="connsiteY2" fmla="*/ 74625 h 149250"/>
                  <a:gd name="connsiteX3" fmla="*/ 757178 w 757179"/>
                  <a:gd name="connsiteY3" fmla="*/ 74625 h 149250"/>
                  <a:gd name="connsiteX4" fmla="*/ 682553 w 757179"/>
                  <a:gd name="connsiteY4" fmla="*/ 149250 h 149250"/>
                  <a:gd name="connsiteX5" fmla="*/ 0 w 757179"/>
                  <a:gd name="connsiteY5" fmla="*/ 149249 h 1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179" h="149250">
                    <a:moveTo>
                      <a:pt x="0" y="0"/>
                    </a:moveTo>
                    <a:lnTo>
                      <a:pt x="682554" y="0"/>
                    </a:lnTo>
                    <a:cubicBezTo>
                      <a:pt x="723768" y="0"/>
                      <a:pt x="757179" y="33411"/>
                      <a:pt x="757179" y="74625"/>
                    </a:cubicBezTo>
                    <a:lnTo>
                      <a:pt x="757178" y="74625"/>
                    </a:lnTo>
                    <a:cubicBezTo>
                      <a:pt x="757178" y="115839"/>
                      <a:pt x="723767" y="149250"/>
                      <a:pt x="682553" y="149250"/>
                    </a:cubicBezTo>
                    <a:lnTo>
                      <a:pt x="0" y="149249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04761E06-D534-490E-9DCE-1A789FBD0293}"/>
                  </a:ext>
                </a:extLst>
              </p:cNvPr>
              <p:cNvSpPr/>
              <p:nvPr/>
            </p:nvSpPr>
            <p:spPr bwMode="auto">
              <a:xfrm rot="3358775">
                <a:off x="6117084" y="-222853"/>
                <a:ext cx="256645" cy="73173"/>
              </a:xfrm>
              <a:custGeom>
                <a:avLst/>
                <a:gdLst>
                  <a:gd name="connsiteX0" fmla="*/ 15454 w 414485"/>
                  <a:gd name="connsiteY0" fmla="*/ 0 h 103850"/>
                  <a:gd name="connsiteX1" fmla="*/ 84453 w 414485"/>
                  <a:gd name="connsiteY1" fmla="*/ 26217 h 103850"/>
                  <a:gd name="connsiteX2" fmla="*/ 207243 w 414485"/>
                  <a:gd name="connsiteY2" fmla="*/ 40188 h 103850"/>
                  <a:gd name="connsiteX3" fmla="*/ 330033 w 414485"/>
                  <a:gd name="connsiteY3" fmla="*/ 26217 h 103850"/>
                  <a:gd name="connsiteX4" fmla="*/ 399031 w 414485"/>
                  <a:gd name="connsiteY4" fmla="*/ 0 h 103850"/>
                  <a:gd name="connsiteX5" fmla="*/ 414485 w 414485"/>
                  <a:gd name="connsiteY5" fmla="*/ 65659 h 103850"/>
                  <a:gd name="connsiteX6" fmla="*/ 357776 w 414485"/>
                  <a:gd name="connsiteY6" fmla="*/ 84876 h 103850"/>
                  <a:gd name="connsiteX7" fmla="*/ 207243 w 414485"/>
                  <a:gd name="connsiteY7" fmla="*/ 103850 h 103850"/>
                  <a:gd name="connsiteX8" fmla="*/ 56710 w 414485"/>
                  <a:gd name="connsiteY8" fmla="*/ 84876 h 103850"/>
                  <a:gd name="connsiteX9" fmla="*/ 0 w 414485"/>
                  <a:gd name="connsiteY9" fmla="*/ 65659 h 10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4485" h="103850">
                    <a:moveTo>
                      <a:pt x="15454" y="0"/>
                    </a:moveTo>
                    <a:lnTo>
                      <a:pt x="84453" y="26217"/>
                    </a:lnTo>
                    <a:cubicBezTo>
                      <a:pt x="122194" y="35213"/>
                      <a:pt x="163688" y="40188"/>
                      <a:pt x="207243" y="40188"/>
                    </a:cubicBezTo>
                    <a:cubicBezTo>
                      <a:pt x="250799" y="40188"/>
                      <a:pt x="292292" y="35213"/>
                      <a:pt x="330033" y="26217"/>
                    </a:cubicBezTo>
                    <a:lnTo>
                      <a:pt x="399031" y="0"/>
                    </a:lnTo>
                    <a:lnTo>
                      <a:pt x="414485" y="65659"/>
                    </a:lnTo>
                    <a:lnTo>
                      <a:pt x="357776" y="84876"/>
                    </a:lnTo>
                    <a:cubicBezTo>
                      <a:pt x="311508" y="97094"/>
                      <a:pt x="260639" y="103850"/>
                      <a:pt x="207243" y="103850"/>
                    </a:cubicBezTo>
                    <a:cubicBezTo>
                      <a:pt x="153847" y="103850"/>
                      <a:pt x="102978" y="97094"/>
                      <a:pt x="56710" y="84876"/>
                    </a:cubicBezTo>
                    <a:lnTo>
                      <a:pt x="0" y="656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3D88246-633D-BEF5-39CB-BE19F293B0E0}"/>
              </a:ext>
            </a:extLst>
          </p:cNvPr>
          <p:cNvGrpSpPr/>
          <p:nvPr/>
        </p:nvGrpSpPr>
        <p:grpSpPr>
          <a:xfrm>
            <a:off x="3747679" y="7831841"/>
            <a:ext cx="2150590" cy="1861902"/>
            <a:chOff x="1144096" y="3670212"/>
            <a:chExt cx="2246804" cy="1945201"/>
          </a:xfrm>
        </p:grpSpPr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42C7C5C2-1A48-8B2D-DA2D-9744A802A033}"/>
                </a:ext>
              </a:extLst>
            </p:cNvPr>
            <p:cNvSpPr/>
            <p:nvPr/>
          </p:nvSpPr>
          <p:spPr bwMode="auto">
            <a:xfrm rot="10800000">
              <a:off x="1144096" y="5097631"/>
              <a:ext cx="2246804" cy="517782"/>
            </a:xfrm>
            <a:prstGeom prst="round2Same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C09BA3B-9256-4E9A-06EA-D931A3027BB0}"/>
                </a:ext>
              </a:extLst>
            </p:cNvPr>
            <p:cNvGrpSpPr/>
            <p:nvPr/>
          </p:nvGrpSpPr>
          <p:grpSpPr>
            <a:xfrm>
              <a:off x="1606524" y="3670212"/>
              <a:ext cx="1162076" cy="1806698"/>
              <a:chOff x="7297687" y="-562916"/>
              <a:chExt cx="1260784" cy="1960161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0D135BA9-B9BB-1770-9C12-4E5CB45D3313}"/>
                  </a:ext>
                </a:extLst>
              </p:cNvPr>
              <p:cNvSpPr/>
              <p:nvPr/>
            </p:nvSpPr>
            <p:spPr bwMode="auto">
              <a:xfrm>
                <a:off x="7297687" y="-562916"/>
                <a:ext cx="1260784" cy="1960161"/>
              </a:xfrm>
              <a:custGeom>
                <a:avLst/>
                <a:gdLst>
                  <a:gd name="connsiteX0" fmla="*/ 842815 w 1260784"/>
                  <a:gd name="connsiteY0" fmla="*/ 0 h 1960161"/>
                  <a:gd name="connsiteX1" fmla="*/ 1260784 w 1260784"/>
                  <a:gd name="connsiteY1" fmla="*/ 482836 h 1960161"/>
                  <a:gd name="connsiteX2" fmla="*/ 1005508 w 1260784"/>
                  <a:gd name="connsiteY2" fmla="*/ 927728 h 1960161"/>
                  <a:gd name="connsiteX3" fmla="*/ 936260 w 1260784"/>
                  <a:gd name="connsiteY3" fmla="*/ 952560 h 1960161"/>
                  <a:gd name="connsiteX4" fmla="*/ 941491 w 1260784"/>
                  <a:gd name="connsiteY4" fmla="*/ 987095 h 1960161"/>
                  <a:gd name="connsiteX5" fmla="*/ 1004483 w 1260784"/>
                  <a:gd name="connsiteY5" fmla="*/ 1029566 h 1960161"/>
                  <a:gd name="connsiteX6" fmla="*/ 1071447 w 1260784"/>
                  <a:gd name="connsiteY6" fmla="*/ 1191232 h 1960161"/>
                  <a:gd name="connsiteX7" fmla="*/ 1071446 w 1260784"/>
                  <a:gd name="connsiteY7" fmla="*/ 1726655 h 1960161"/>
                  <a:gd name="connsiteX8" fmla="*/ 842815 w 1260784"/>
                  <a:gd name="connsiteY8" fmla="*/ 1955286 h 1960161"/>
                  <a:gd name="connsiteX9" fmla="*/ 842816 w 1260784"/>
                  <a:gd name="connsiteY9" fmla="*/ 1955285 h 1960161"/>
                  <a:gd name="connsiteX10" fmla="*/ 778503 w 1260784"/>
                  <a:gd name="connsiteY10" fmla="*/ 1942301 h 1960161"/>
                  <a:gd name="connsiteX11" fmla="*/ 775804 w 1260784"/>
                  <a:gd name="connsiteY11" fmla="*/ 1949098 h 1960161"/>
                  <a:gd name="connsiteX12" fmla="*/ 402398 w 1260784"/>
                  <a:gd name="connsiteY12" fmla="*/ 1773592 h 1960161"/>
                  <a:gd name="connsiteX13" fmla="*/ 66371 w 1260784"/>
                  <a:gd name="connsiteY13" fmla="*/ 1960161 h 1960161"/>
                  <a:gd name="connsiteX14" fmla="*/ 0 w 1260784"/>
                  <a:gd name="connsiteY14" fmla="*/ 1859455 h 1960161"/>
                  <a:gd name="connsiteX15" fmla="*/ 394446 w 1260784"/>
                  <a:gd name="connsiteY15" fmla="*/ 1554212 h 1960161"/>
                  <a:gd name="connsiteX16" fmla="*/ 395229 w 1260784"/>
                  <a:gd name="connsiteY16" fmla="*/ 1555399 h 1960161"/>
                  <a:gd name="connsiteX17" fmla="*/ 614185 w 1260784"/>
                  <a:gd name="connsiteY17" fmla="*/ 1627115 h 1960161"/>
                  <a:gd name="connsiteX18" fmla="*/ 614185 w 1260784"/>
                  <a:gd name="connsiteY18" fmla="*/ 1191232 h 1960161"/>
                  <a:gd name="connsiteX19" fmla="*/ 681150 w 1260784"/>
                  <a:gd name="connsiteY19" fmla="*/ 1029566 h 1960161"/>
                  <a:gd name="connsiteX20" fmla="*/ 744141 w 1260784"/>
                  <a:gd name="connsiteY20" fmla="*/ 987096 h 1960161"/>
                  <a:gd name="connsiteX21" fmla="*/ 749372 w 1260784"/>
                  <a:gd name="connsiteY21" fmla="*/ 952561 h 1960161"/>
                  <a:gd name="connsiteX22" fmla="*/ 680123 w 1260784"/>
                  <a:gd name="connsiteY22" fmla="*/ 927728 h 1960161"/>
                  <a:gd name="connsiteX23" fmla="*/ 424846 w 1260784"/>
                  <a:gd name="connsiteY23" fmla="*/ 482836 h 1960161"/>
                  <a:gd name="connsiteX24" fmla="*/ 842815 w 1260784"/>
                  <a:gd name="connsiteY24" fmla="*/ 0 h 1960161"/>
                  <a:gd name="connsiteX0" fmla="*/ 842815 w 1260784"/>
                  <a:gd name="connsiteY0" fmla="*/ 0 h 1960161"/>
                  <a:gd name="connsiteX1" fmla="*/ 1260784 w 1260784"/>
                  <a:gd name="connsiteY1" fmla="*/ 482836 h 1960161"/>
                  <a:gd name="connsiteX2" fmla="*/ 1005508 w 1260784"/>
                  <a:gd name="connsiteY2" fmla="*/ 927728 h 1960161"/>
                  <a:gd name="connsiteX3" fmla="*/ 936260 w 1260784"/>
                  <a:gd name="connsiteY3" fmla="*/ 952560 h 1960161"/>
                  <a:gd name="connsiteX4" fmla="*/ 941491 w 1260784"/>
                  <a:gd name="connsiteY4" fmla="*/ 987095 h 1960161"/>
                  <a:gd name="connsiteX5" fmla="*/ 1004483 w 1260784"/>
                  <a:gd name="connsiteY5" fmla="*/ 1029566 h 1960161"/>
                  <a:gd name="connsiteX6" fmla="*/ 1071447 w 1260784"/>
                  <a:gd name="connsiteY6" fmla="*/ 1191232 h 1960161"/>
                  <a:gd name="connsiteX7" fmla="*/ 1071446 w 1260784"/>
                  <a:gd name="connsiteY7" fmla="*/ 1726655 h 1960161"/>
                  <a:gd name="connsiteX8" fmla="*/ 842815 w 1260784"/>
                  <a:gd name="connsiteY8" fmla="*/ 1955286 h 1960161"/>
                  <a:gd name="connsiteX9" fmla="*/ 842816 w 1260784"/>
                  <a:gd name="connsiteY9" fmla="*/ 1955285 h 1960161"/>
                  <a:gd name="connsiteX10" fmla="*/ 778503 w 1260784"/>
                  <a:gd name="connsiteY10" fmla="*/ 1942301 h 1960161"/>
                  <a:gd name="connsiteX11" fmla="*/ 402398 w 1260784"/>
                  <a:gd name="connsiteY11" fmla="*/ 1773592 h 1960161"/>
                  <a:gd name="connsiteX12" fmla="*/ 66371 w 1260784"/>
                  <a:gd name="connsiteY12" fmla="*/ 1960161 h 1960161"/>
                  <a:gd name="connsiteX13" fmla="*/ 0 w 1260784"/>
                  <a:gd name="connsiteY13" fmla="*/ 1859455 h 1960161"/>
                  <a:gd name="connsiteX14" fmla="*/ 394446 w 1260784"/>
                  <a:gd name="connsiteY14" fmla="*/ 1554212 h 1960161"/>
                  <a:gd name="connsiteX15" fmla="*/ 395229 w 1260784"/>
                  <a:gd name="connsiteY15" fmla="*/ 1555399 h 1960161"/>
                  <a:gd name="connsiteX16" fmla="*/ 614185 w 1260784"/>
                  <a:gd name="connsiteY16" fmla="*/ 1627115 h 1960161"/>
                  <a:gd name="connsiteX17" fmla="*/ 614185 w 1260784"/>
                  <a:gd name="connsiteY17" fmla="*/ 1191232 h 1960161"/>
                  <a:gd name="connsiteX18" fmla="*/ 681150 w 1260784"/>
                  <a:gd name="connsiteY18" fmla="*/ 1029566 h 1960161"/>
                  <a:gd name="connsiteX19" fmla="*/ 744141 w 1260784"/>
                  <a:gd name="connsiteY19" fmla="*/ 987096 h 1960161"/>
                  <a:gd name="connsiteX20" fmla="*/ 749372 w 1260784"/>
                  <a:gd name="connsiteY20" fmla="*/ 952561 h 1960161"/>
                  <a:gd name="connsiteX21" fmla="*/ 680123 w 1260784"/>
                  <a:gd name="connsiteY21" fmla="*/ 927728 h 1960161"/>
                  <a:gd name="connsiteX22" fmla="*/ 424846 w 1260784"/>
                  <a:gd name="connsiteY22" fmla="*/ 482836 h 1960161"/>
                  <a:gd name="connsiteX23" fmla="*/ 842815 w 1260784"/>
                  <a:gd name="connsiteY23" fmla="*/ 0 h 1960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60784" h="1960161">
                    <a:moveTo>
                      <a:pt x="842815" y="0"/>
                    </a:moveTo>
                    <a:cubicBezTo>
                      <a:pt x="1073653" y="0"/>
                      <a:pt x="1260784" y="216173"/>
                      <a:pt x="1260784" y="482836"/>
                    </a:cubicBezTo>
                    <a:cubicBezTo>
                      <a:pt x="1260784" y="682833"/>
                      <a:pt x="1155523" y="854430"/>
                      <a:pt x="1005508" y="927728"/>
                    </a:cubicBezTo>
                    <a:lnTo>
                      <a:pt x="936260" y="952560"/>
                    </a:lnTo>
                    <a:lnTo>
                      <a:pt x="941491" y="987095"/>
                    </a:lnTo>
                    <a:lnTo>
                      <a:pt x="1004483" y="1029566"/>
                    </a:lnTo>
                    <a:cubicBezTo>
                      <a:pt x="1045857" y="1070940"/>
                      <a:pt x="1071447" y="1128098"/>
                      <a:pt x="1071447" y="1191232"/>
                    </a:cubicBezTo>
                    <a:cubicBezTo>
                      <a:pt x="1071447" y="1369706"/>
                      <a:pt x="1071446" y="1548181"/>
                      <a:pt x="1071446" y="1726655"/>
                    </a:cubicBezTo>
                    <a:cubicBezTo>
                      <a:pt x="1071446" y="1852924"/>
                      <a:pt x="969084" y="1955286"/>
                      <a:pt x="842815" y="1955286"/>
                    </a:cubicBezTo>
                    <a:lnTo>
                      <a:pt x="842816" y="1955285"/>
                    </a:lnTo>
                    <a:lnTo>
                      <a:pt x="778503" y="1942301"/>
                    </a:lnTo>
                    <a:lnTo>
                      <a:pt x="402398" y="1773592"/>
                    </a:lnTo>
                    <a:lnTo>
                      <a:pt x="66371" y="1960161"/>
                    </a:lnTo>
                    <a:lnTo>
                      <a:pt x="0" y="1859455"/>
                    </a:lnTo>
                    <a:lnTo>
                      <a:pt x="394446" y="1554212"/>
                    </a:lnTo>
                    <a:lnTo>
                      <a:pt x="395229" y="1555399"/>
                    </a:lnTo>
                    <a:lnTo>
                      <a:pt x="614185" y="1627115"/>
                    </a:lnTo>
                    <a:lnTo>
                      <a:pt x="614185" y="1191232"/>
                    </a:lnTo>
                    <a:cubicBezTo>
                      <a:pt x="614185" y="1128098"/>
                      <a:pt x="639776" y="1070940"/>
                      <a:pt x="681150" y="1029566"/>
                    </a:cubicBezTo>
                    <a:lnTo>
                      <a:pt x="744141" y="987096"/>
                    </a:lnTo>
                    <a:lnTo>
                      <a:pt x="749372" y="952561"/>
                    </a:lnTo>
                    <a:lnTo>
                      <a:pt x="680123" y="927728"/>
                    </a:lnTo>
                    <a:cubicBezTo>
                      <a:pt x="530107" y="854430"/>
                      <a:pt x="424846" y="682833"/>
                      <a:pt x="424846" y="482836"/>
                    </a:cubicBezTo>
                    <a:cubicBezTo>
                      <a:pt x="424846" y="216173"/>
                      <a:pt x="611977" y="0"/>
                      <a:pt x="84281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612D573-0996-E5B9-0984-FABA6F5122F5}"/>
                  </a:ext>
                </a:extLst>
              </p:cNvPr>
              <p:cNvSpPr/>
              <p:nvPr/>
            </p:nvSpPr>
            <p:spPr bwMode="auto">
              <a:xfrm rot="16200000">
                <a:off x="7797654" y="-264908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星: 10 pt 18">
                <a:extLst>
                  <a:ext uri="{FF2B5EF4-FFF2-40B4-BE49-F238E27FC236}">
                    <a16:creationId xmlns:a16="http://schemas.microsoft.com/office/drawing/2014/main" id="{D2006A5D-26DA-5764-FDD2-63FE958F70AE}"/>
                  </a:ext>
                </a:extLst>
              </p:cNvPr>
              <p:cNvSpPr/>
              <p:nvPr/>
            </p:nvSpPr>
            <p:spPr bwMode="auto">
              <a:xfrm>
                <a:off x="7590711" y="427865"/>
                <a:ext cx="400984" cy="400984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E4B40A7-83CC-2572-7855-462F8F1B20CC}"/>
                  </a:ext>
                </a:extLst>
              </p:cNvPr>
              <p:cNvSpPr/>
              <p:nvPr/>
            </p:nvSpPr>
            <p:spPr bwMode="auto">
              <a:xfrm rot="17100000">
                <a:off x="7707997" y="592627"/>
                <a:ext cx="450264" cy="425391"/>
              </a:xfrm>
              <a:custGeom>
                <a:avLst/>
                <a:gdLst>
                  <a:gd name="connsiteX0" fmla="*/ 19384 w 474715"/>
                  <a:gd name="connsiteY0" fmla="*/ 24364 h 444775"/>
                  <a:gd name="connsiteX1" fmla="*/ 19384 w 474715"/>
                  <a:gd name="connsiteY1" fmla="*/ 24365 h 444775"/>
                  <a:gd name="connsiteX2" fmla="*/ 19383 w 474715"/>
                  <a:gd name="connsiteY2" fmla="*/ 24365 h 444775"/>
                  <a:gd name="connsiteX3" fmla="*/ 467823 w 474715"/>
                  <a:gd name="connsiteY3" fmla="*/ 338782 h 444775"/>
                  <a:gd name="connsiteX4" fmla="*/ 455331 w 474715"/>
                  <a:gd name="connsiteY4" fmla="*/ 420325 h 444775"/>
                  <a:gd name="connsiteX5" fmla="*/ 455330 w 474715"/>
                  <a:gd name="connsiteY5" fmla="*/ 420324 h 444775"/>
                  <a:gd name="connsiteX6" fmla="*/ 349916 w 474715"/>
                  <a:gd name="connsiteY6" fmla="*/ 425391 h 444775"/>
                  <a:gd name="connsiteX7" fmla="*/ 24451 w 474715"/>
                  <a:gd name="connsiteY7" fmla="*/ 129778 h 444775"/>
                  <a:gd name="connsiteX8" fmla="*/ 23588 w 474715"/>
                  <a:gd name="connsiteY8" fmla="*/ 128605 h 444775"/>
                  <a:gd name="connsiteX9" fmla="*/ 22873 w 474715"/>
                  <a:gd name="connsiteY9" fmla="*/ 128123 h 444775"/>
                  <a:gd name="connsiteX10" fmla="*/ 18917 w 474715"/>
                  <a:gd name="connsiteY10" fmla="*/ 122255 h 444775"/>
                  <a:gd name="connsiteX11" fmla="*/ 6892 w 474715"/>
                  <a:gd name="connsiteY11" fmla="*/ 105907 h 444775"/>
                  <a:gd name="connsiteX12" fmla="*/ 4195 w 474715"/>
                  <a:gd name="connsiteY12" fmla="*/ 49809 h 444775"/>
                  <a:gd name="connsiteX13" fmla="*/ 19384 w 474715"/>
                  <a:gd name="connsiteY13" fmla="*/ 24365 h 444775"/>
                  <a:gd name="connsiteX14" fmla="*/ 43254 w 474715"/>
                  <a:gd name="connsiteY14" fmla="*/ 6806 h 444775"/>
                  <a:gd name="connsiteX15" fmla="*/ 71041 w 474715"/>
                  <a:gd name="connsiteY15" fmla="*/ 0 h 444775"/>
                  <a:gd name="connsiteX16" fmla="*/ 76080 w 474715"/>
                  <a:gd name="connsiteY16" fmla="*/ 731 h 444775"/>
                  <a:gd name="connsiteX17" fmla="*/ 303035 w 474715"/>
                  <a:gd name="connsiteY17" fmla="*/ 731 h 444775"/>
                  <a:gd name="connsiteX18" fmla="*/ 377660 w 474715"/>
                  <a:gd name="connsiteY18" fmla="*/ 75356 h 444775"/>
                  <a:gd name="connsiteX19" fmla="*/ 377659 w 474715"/>
                  <a:gd name="connsiteY19" fmla="*/ 75356 h 444775"/>
                  <a:gd name="connsiteX20" fmla="*/ 303034 w 474715"/>
                  <a:gd name="connsiteY20" fmla="*/ 149981 h 444775"/>
                  <a:gd name="connsiteX21" fmla="*/ 268678 w 474715"/>
                  <a:gd name="connsiteY21" fmla="*/ 149981 h 444775"/>
                  <a:gd name="connsiteX22" fmla="*/ 450264 w 474715"/>
                  <a:gd name="connsiteY22" fmla="*/ 314911 h 444775"/>
                  <a:gd name="connsiteX23" fmla="*/ 467823 w 474715"/>
                  <a:gd name="connsiteY23" fmla="*/ 338782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19384 w 546770"/>
                  <a:gd name="connsiteY21" fmla="*/ 24364 h 511764"/>
                  <a:gd name="connsiteX22" fmla="*/ 467823 w 546770"/>
                  <a:gd name="connsiteY22" fmla="*/ 338782 h 511764"/>
                  <a:gd name="connsiteX23" fmla="*/ 455331 w 546770"/>
                  <a:gd name="connsiteY23" fmla="*/ 420325 h 511764"/>
                  <a:gd name="connsiteX24" fmla="*/ 546770 w 546770"/>
                  <a:gd name="connsiteY24" fmla="*/ 511764 h 511764"/>
                  <a:gd name="connsiteX0" fmla="*/ 455330 w 474715"/>
                  <a:gd name="connsiteY0" fmla="*/ 420324 h 444775"/>
                  <a:gd name="connsiteX1" fmla="*/ 349916 w 474715"/>
                  <a:gd name="connsiteY1" fmla="*/ 425391 h 444775"/>
                  <a:gd name="connsiteX2" fmla="*/ 24451 w 474715"/>
                  <a:gd name="connsiteY2" fmla="*/ 129778 h 444775"/>
                  <a:gd name="connsiteX3" fmla="*/ 23588 w 474715"/>
                  <a:gd name="connsiteY3" fmla="*/ 128605 h 444775"/>
                  <a:gd name="connsiteX4" fmla="*/ 22873 w 474715"/>
                  <a:gd name="connsiteY4" fmla="*/ 128123 h 444775"/>
                  <a:gd name="connsiteX5" fmla="*/ 18917 w 474715"/>
                  <a:gd name="connsiteY5" fmla="*/ 122255 h 444775"/>
                  <a:gd name="connsiteX6" fmla="*/ 6892 w 474715"/>
                  <a:gd name="connsiteY6" fmla="*/ 105907 h 444775"/>
                  <a:gd name="connsiteX7" fmla="*/ 4195 w 474715"/>
                  <a:gd name="connsiteY7" fmla="*/ 49809 h 444775"/>
                  <a:gd name="connsiteX8" fmla="*/ 19384 w 474715"/>
                  <a:gd name="connsiteY8" fmla="*/ 24365 h 444775"/>
                  <a:gd name="connsiteX9" fmla="*/ 43254 w 474715"/>
                  <a:gd name="connsiteY9" fmla="*/ 6806 h 444775"/>
                  <a:gd name="connsiteX10" fmla="*/ 71041 w 474715"/>
                  <a:gd name="connsiteY10" fmla="*/ 0 h 444775"/>
                  <a:gd name="connsiteX11" fmla="*/ 76080 w 474715"/>
                  <a:gd name="connsiteY11" fmla="*/ 731 h 444775"/>
                  <a:gd name="connsiteX12" fmla="*/ 303035 w 474715"/>
                  <a:gd name="connsiteY12" fmla="*/ 731 h 444775"/>
                  <a:gd name="connsiteX13" fmla="*/ 377660 w 474715"/>
                  <a:gd name="connsiteY13" fmla="*/ 75356 h 444775"/>
                  <a:gd name="connsiteX14" fmla="*/ 377659 w 474715"/>
                  <a:gd name="connsiteY14" fmla="*/ 75356 h 444775"/>
                  <a:gd name="connsiteX15" fmla="*/ 303034 w 474715"/>
                  <a:gd name="connsiteY15" fmla="*/ 149981 h 444775"/>
                  <a:gd name="connsiteX16" fmla="*/ 268678 w 474715"/>
                  <a:gd name="connsiteY16" fmla="*/ 149981 h 444775"/>
                  <a:gd name="connsiteX17" fmla="*/ 450264 w 474715"/>
                  <a:gd name="connsiteY17" fmla="*/ 314911 h 444775"/>
                  <a:gd name="connsiteX18" fmla="*/ 467823 w 474715"/>
                  <a:gd name="connsiteY18" fmla="*/ 338782 h 444775"/>
                  <a:gd name="connsiteX19" fmla="*/ 19384 w 474715"/>
                  <a:gd name="connsiteY19" fmla="*/ 24365 h 444775"/>
                  <a:gd name="connsiteX20" fmla="*/ 19383 w 474715"/>
                  <a:gd name="connsiteY20" fmla="*/ 24365 h 444775"/>
                  <a:gd name="connsiteX21" fmla="*/ 19384 w 474715"/>
                  <a:gd name="connsiteY21" fmla="*/ 24364 h 444775"/>
                  <a:gd name="connsiteX22" fmla="*/ 455330 w 474715"/>
                  <a:gd name="connsiteY22" fmla="*/ 420324 h 444775"/>
                  <a:gd name="connsiteX23" fmla="*/ 467823 w 474715"/>
                  <a:gd name="connsiteY23" fmla="*/ 338782 h 444775"/>
                  <a:gd name="connsiteX24" fmla="*/ 455331 w 474715"/>
                  <a:gd name="connsiteY24" fmla="*/ 420325 h 444775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19384 w 467823"/>
                  <a:gd name="connsiteY21" fmla="*/ 24364 h 444775"/>
                  <a:gd name="connsiteX22" fmla="*/ 455330 w 467823"/>
                  <a:gd name="connsiteY22" fmla="*/ 420324 h 444775"/>
                  <a:gd name="connsiteX0" fmla="*/ 455330 w 939853"/>
                  <a:gd name="connsiteY0" fmla="*/ 420324 h 901880"/>
                  <a:gd name="connsiteX1" fmla="*/ 349916 w 939853"/>
                  <a:gd name="connsiteY1" fmla="*/ 425391 h 901880"/>
                  <a:gd name="connsiteX2" fmla="*/ 24451 w 939853"/>
                  <a:gd name="connsiteY2" fmla="*/ 129778 h 901880"/>
                  <a:gd name="connsiteX3" fmla="*/ 23588 w 939853"/>
                  <a:gd name="connsiteY3" fmla="*/ 128605 h 901880"/>
                  <a:gd name="connsiteX4" fmla="*/ 22873 w 939853"/>
                  <a:gd name="connsiteY4" fmla="*/ 128123 h 901880"/>
                  <a:gd name="connsiteX5" fmla="*/ 18917 w 939853"/>
                  <a:gd name="connsiteY5" fmla="*/ 122255 h 901880"/>
                  <a:gd name="connsiteX6" fmla="*/ 6892 w 939853"/>
                  <a:gd name="connsiteY6" fmla="*/ 105907 h 901880"/>
                  <a:gd name="connsiteX7" fmla="*/ 4195 w 939853"/>
                  <a:gd name="connsiteY7" fmla="*/ 49809 h 901880"/>
                  <a:gd name="connsiteX8" fmla="*/ 19384 w 939853"/>
                  <a:gd name="connsiteY8" fmla="*/ 24365 h 901880"/>
                  <a:gd name="connsiteX9" fmla="*/ 43254 w 939853"/>
                  <a:gd name="connsiteY9" fmla="*/ 6806 h 901880"/>
                  <a:gd name="connsiteX10" fmla="*/ 71041 w 939853"/>
                  <a:gd name="connsiteY10" fmla="*/ 0 h 901880"/>
                  <a:gd name="connsiteX11" fmla="*/ 76080 w 939853"/>
                  <a:gd name="connsiteY11" fmla="*/ 731 h 901880"/>
                  <a:gd name="connsiteX12" fmla="*/ 303035 w 939853"/>
                  <a:gd name="connsiteY12" fmla="*/ 731 h 901880"/>
                  <a:gd name="connsiteX13" fmla="*/ 377660 w 939853"/>
                  <a:gd name="connsiteY13" fmla="*/ 75356 h 901880"/>
                  <a:gd name="connsiteX14" fmla="*/ 377659 w 939853"/>
                  <a:gd name="connsiteY14" fmla="*/ 75356 h 901880"/>
                  <a:gd name="connsiteX15" fmla="*/ 303034 w 939853"/>
                  <a:gd name="connsiteY15" fmla="*/ 149981 h 901880"/>
                  <a:gd name="connsiteX16" fmla="*/ 268678 w 939853"/>
                  <a:gd name="connsiteY16" fmla="*/ 149981 h 901880"/>
                  <a:gd name="connsiteX17" fmla="*/ 450264 w 939853"/>
                  <a:gd name="connsiteY17" fmla="*/ 314911 h 901880"/>
                  <a:gd name="connsiteX18" fmla="*/ 467823 w 939853"/>
                  <a:gd name="connsiteY18" fmla="*/ 338782 h 901880"/>
                  <a:gd name="connsiteX19" fmla="*/ 19384 w 939853"/>
                  <a:gd name="connsiteY19" fmla="*/ 24365 h 901880"/>
                  <a:gd name="connsiteX20" fmla="*/ 19383 w 939853"/>
                  <a:gd name="connsiteY20" fmla="*/ 24365 h 901880"/>
                  <a:gd name="connsiteX21" fmla="*/ 939853 w 939853"/>
                  <a:gd name="connsiteY21" fmla="*/ 901880 h 901880"/>
                  <a:gd name="connsiteX22" fmla="*/ 455330 w 939853"/>
                  <a:gd name="connsiteY22" fmla="*/ 420324 h 901880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455330 w 467823"/>
                  <a:gd name="connsiteY21" fmla="*/ 420324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546770 w 546770"/>
                  <a:gd name="connsiteY21" fmla="*/ 511764 h 511764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18" fmla="*/ 19384 w 467823"/>
                  <a:gd name="connsiteY18" fmla="*/ 24365 h 425391"/>
                  <a:gd name="connsiteX19" fmla="*/ 19383 w 467823"/>
                  <a:gd name="connsiteY19" fmla="*/ 24365 h 425391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9384 w 467823"/>
                  <a:gd name="connsiteY18" fmla="*/ 24365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68871 w 467823"/>
                  <a:gd name="connsiteY18" fmla="*/ 223439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452016 w 467823"/>
                  <a:gd name="connsiteY18" fmla="*/ 470518 h 470518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0" fmla="*/ 349916 w 450264"/>
                  <a:gd name="connsiteY0" fmla="*/ 425391 h 425391"/>
                  <a:gd name="connsiteX1" fmla="*/ 24451 w 450264"/>
                  <a:gd name="connsiteY1" fmla="*/ 129778 h 425391"/>
                  <a:gd name="connsiteX2" fmla="*/ 23588 w 450264"/>
                  <a:gd name="connsiteY2" fmla="*/ 128605 h 425391"/>
                  <a:gd name="connsiteX3" fmla="*/ 22873 w 450264"/>
                  <a:gd name="connsiteY3" fmla="*/ 128123 h 425391"/>
                  <a:gd name="connsiteX4" fmla="*/ 18917 w 450264"/>
                  <a:gd name="connsiteY4" fmla="*/ 122255 h 425391"/>
                  <a:gd name="connsiteX5" fmla="*/ 6892 w 450264"/>
                  <a:gd name="connsiteY5" fmla="*/ 105907 h 425391"/>
                  <a:gd name="connsiteX6" fmla="*/ 4195 w 450264"/>
                  <a:gd name="connsiteY6" fmla="*/ 49809 h 425391"/>
                  <a:gd name="connsiteX7" fmla="*/ 19384 w 450264"/>
                  <a:gd name="connsiteY7" fmla="*/ 24365 h 425391"/>
                  <a:gd name="connsiteX8" fmla="*/ 43254 w 450264"/>
                  <a:gd name="connsiteY8" fmla="*/ 6806 h 425391"/>
                  <a:gd name="connsiteX9" fmla="*/ 71041 w 450264"/>
                  <a:gd name="connsiteY9" fmla="*/ 0 h 425391"/>
                  <a:gd name="connsiteX10" fmla="*/ 76080 w 450264"/>
                  <a:gd name="connsiteY10" fmla="*/ 731 h 425391"/>
                  <a:gd name="connsiteX11" fmla="*/ 303035 w 450264"/>
                  <a:gd name="connsiteY11" fmla="*/ 731 h 425391"/>
                  <a:gd name="connsiteX12" fmla="*/ 377660 w 450264"/>
                  <a:gd name="connsiteY12" fmla="*/ 75356 h 425391"/>
                  <a:gd name="connsiteX13" fmla="*/ 377659 w 450264"/>
                  <a:gd name="connsiteY13" fmla="*/ 75356 h 425391"/>
                  <a:gd name="connsiteX14" fmla="*/ 303034 w 450264"/>
                  <a:gd name="connsiteY14" fmla="*/ 149981 h 425391"/>
                  <a:gd name="connsiteX15" fmla="*/ 268678 w 450264"/>
                  <a:gd name="connsiteY15" fmla="*/ 149981 h 425391"/>
                  <a:gd name="connsiteX16" fmla="*/ 450264 w 450264"/>
                  <a:gd name="connsiteY16" fmla="*/ 314911 h 425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0264" h="425391">
                    <a:moveTo>
                      <a:pt x="349916" y="425391"/>
                    </a:moveTo>
                    <a:lnTo>
                      <a:pt x="24451" y="129778"/>
                    </a:lnTo>
                    <a:lnTo>
                      <a:pt x="23588" y="128605"/>
                    </a:lnTo>
                    <a:lnTo>
                      <a:pt x="22873" y="128123"/>
                    </a:lnTo>
                    <a:lnTo>
                      <a:pt x="18917" y="122255"/>
                    </a:lnTo>
                    <a:lnTo>
                      <a:pt x="6892" y="105907"/>
                    </a:lnTo>
                    <a:cubicBezTo>
                      <a:pt x="-1248" y="88311"/>
                      <a:pt x="-2219" y="68105"/>
                      <a:pt x="4195" y="49809"/>
                    </a:cubicBezTo>
                    <a:lnTo>
                      <a:pt x="19384" y="24365"/>
                    </a:lnTo>
                    <a:lnTo>
                      <a:pt x="43254" y="6806"/>
                    </a:lnTo>
                    <a:cubicBezTo>
                      <a:pt x="52052" y="2736"/>
                      <a:pt x="61503" y="458"/>
                      <a:pt x="71041" y="0"/>
                    </a:cubicBezTo>
                    <a:lnTo>
                      <a:pt x="76080" y="731"/>
                    </a:lnTo>
                    <a:lnTo>
                      <a:pt x="303035" y="731"/>
                    </a:lnTo>
                    <a:cubicBezTo>
                      <a:pt x="344249" y="731"/>
                      <a:pt x="377660" y="34142"/>
                      <a:pt x="377660" y="75356"/>
                    </a:cubicBezTo>
                    <a:lnTo>
                      <a:pt x="377659" y="75356"/>
                    </a:lnTo>
                    <a:cubicBezTo>
                      <a:pt x="377659" y="116570"/>
                      <a:pt x="344248" y="149981"/>
                      <a:pt x="303034" y="149981"/>
                    </a:cubicBezTo>
                    <a:lnTo>
                      <a:pt x="268678" y="149981"/>
                    </a:lnTo>
                    <a:lnTo>
                      <a:pt x="450264" y="314911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EF70A33-22A0-0254-11B7-8F43209B33CC}"/>
              </a:ext>
            </a:extLst>
          </p:cNvPr>
          <p:cNvGrpSpPr/>
          <p:nvPr/>
        </p:nvGrpSpPr>
        <p:grpSpPr>
          <a:xfrm>
            <a:off x="2003590" y="251592"/>
            <a:ext cx="2824442" cy="1789424"/>
            <a:chOff x="6033120" y="3072779"/>
            <a:chExt cx="1749994" cy="1108708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DA7603CC-977D-9ACE-F6C4-E072830A0F9D}"/>
                </a:ext>
              </a:extLst>
            </p:cNvPr>
            <p:cNvGrpSpPr/>
            <p:nvPr/>
          </p:nvGrpSpPr>
          <p:grpSpPr>
            <a:xfrm>
              <a:off x="6033120" y="3413310"/>
              <a:ext cx="1617318" cy="768177"/>
              <a:chOff x="6033120" y="1538790"/>
              <a:chExt cx="1617318" cy="768177"/>
            </a:xfrm>
            <a:solidFill>
              <a:schemeClr val="bg1"/>
            </a:solidFill>
          </p:grpSpPr>
          <p:sp>
            <p:nvSpPr>
              <p:cNvPr id="46" name="角丸四角形 586">
                <a:extLst>
                  <a:ext uri="{FF2B5EF4-FFF2-40B4-BE49-F238E27FC236}">
                    <a16:creationId xmlns:a16="http://schemas.microsoft.com/office/drawing/2014/main" id="{245E4189-46B9-FA2E-FBDB-3D5ED5BCD3B2}"/>
                  </a:ext>
                </a:extLst>
              </p:cNvPr>
              <p:cNvSpPr/>
              <p:nvPr/>
            </p:nvSpPr>
            <p:spPr bwMode="auto">
              <a:xfrm>
                <a:off x="6754553" y="1538790"/>
                <a:ext cx="549872" cy="92536"/>
              </a:xfrm>
              <a:prstGeom prst="roundRect">
                <a:avLst>
                  <a:gd name="adj" fmla="val 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38803B5F-9C9D-D470-9951-F94D22A1F561}"/>
                  </a:ext>
                </a:extLst>
              </p:cNvPr>
              <p:cNvGrpSpPr/>
              <p:nvPr/>
            </p:nvGrpSpPr>
            <p:grpSpPr>
              <a:xfrm flipH="1">
                <a:off x="6033120" y="1631326"/>
                <a:ext cx="1617318" cy="675641"/>
                <a:chOff x="2185890" y="2842257"/>
                <a:chExt cx="1890333" cy="789694"/>
              </a:xfrm>
              <a:grpFill/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5F267826-1250-C6EC-D279-21CAE6DE0DAA}"/>
                    </a:ext>
                  </a:extLst>
                </p:cNvPr>
                <p:cNvGrpSpPr/>
                <p:nvPr/>
              </p:nvGrpSpPr>
              <p:grpSpPr>
                <a:xfrm>
                  <a:off x="2185890" y="2842257"/>
                  <a:ext cx="1890333" cy="789694"/>
                  <a:chOff x="7499870" y="6064447"/>
                  <a:chExt cx="2287068" cy="955431"/>
                </a:xfrm>
                <a:grpFill/>
              </p:grpSpPr>
              <p:sp>
                <p:nvSpPr>
                  <p:cNvPr id="57" name="フリーフォーム 597">
                    <a:extLst>
                      <a:ext uri="{FF2B5EF4-FFF2-40B4-BE49-F238E27FC236}">
                        <a16:creationId xmlns:a16="http://schemas.microsoft.com/office/drawing/2014/main" id="{66D3A1DC-BD04-C072-1519-4CB6885190E2}"/>
                      </a:ext>
                    </a:extLst>
                  </p:cNvPr>
                  <p:cNvSpPr/>
                  <p:nvPr/>
                </p:nvSpPr>
                <p:spPr>
                  <a:xfrm>
                    <a:off x="7529512" y="6064447"/>
                    <a:ext cx="2219326" cy="806889"/>
                  </a:xfrm>
                  <a:custGeom>
                    <a:avLst/>
                    <a:gdLst>
                      <a:gd name="connsiteX0" fmla="*/ 33337 w 2219325"/>
                      <a:gd name="connsiteY0" fmla="*/ 804862 h 804862"/>
                      <a:gd name="connsiteX1" fmla="*/ 2219325 w 2219325"/>
                      <a:gd name="connsiteY1" fmla="*/ 804862 h 804862"/>
                      <a:gd name="connsiteX2" fmla="*/ 2219325 w 2219325"/>
                      <a:gd name="connsiteY2" fmla="*/ 509587 h 804862"/>
                      <a:gd name="connsiteX3" fmla="*/ 2190750 w 2219325"/>
                      <a:gd name="connsiteY3" fmla="*/ 433387 h 804862"/>
                      <a:gd name="connsiteX4" fmla="*/ 2124075 w 2219325"/>
                      <a:gd name="connsiteY4" fmla="*/ 352425 h 804862"/>
                      <a:gd name="connsiteX5" fmla="*/ 1533525 w 2219325"/>
                      <a:gd name="connsiteY5" fmla="*/ 0 h 804862"/>
                      <a:gd name="connsiteX6" fmla="*/ 185737 w 2219325"/>
                      <a:gd name="connsiteY6" fmla="*/ 0 h 804862"/>
                      <a:gd name="connsiteX7" fmla="*/ 142875 w 2219325"/>
                      <a:gd name="connsiteY7" fmla="*/ 19050 h 804862"/>
                      <a:gd name="connsiteX8" fmla="*/ 0 w 2219325"/>
                      <a:gd name="connsiteY8" fmla="*/ 352425 h 804862"/>
                      <a:gd name="connsiteX9" fmla="*/ 33337 w 2219325"/>
                      <a:gd name="connsiteY9" fmla="*/ 804862 h 804862"/>
                      <a:gd name="connsiteX0" fmla="*/ 0 w 2219326"/>
                      <a:gd name="connsiteY0" fmla="*/ 804862 h 804862"/>
                      <a:gd name="connsiteX1" fmla="*/ 2219326 w 2219326"/>
                      <a:gd name="connsiteY1" fmla="*/ 804862 h 804862"/>
                      <a:gd name="connsiteX2" fmla="*/ 2219326 w 2219326"/>
                      <a:gd name="connsiteY2" fmla="*/ 509587 h 804862"/>
                      <a:gd name="connsiteX3" fmla="*/ 2190751 w 2219326"/>
                      <a:gd name="connsiteY3" fmla="*/ 433387 h 804862"/>
                      <a:gd name="connsiteX4" fmla="*/ 2124076 w 2219326"/>
                      <a:gd name="connsiteY4" fmla="*/ 352425 h 804862"/>
                      <a:gd name="connsiteX5" fmla="*/ 1533526 w 2219326"/>
                      <a:gd name="connsiteY5" fmla="*/ 0 h 804862"/>
                      <a:gd name="connsiteX6" fmla="*/ 185738 w 2219326"/>
                      <a:gd name="connsiteY6" fmla="*/ 0 h 804862"/>
                      <a:gd name="connsiteX7" fmla="*/ 142876 w 2219326"/>
                      <a:gd name="connsiteY7" fmla="*/ 19050 h 804862"/>
                      <a:gd name="connsiteX8" fmla="*/ 1 w 2219326"/>
                      <a:gd name="connsiteY8" fmla="*/ 352425 h 804862"/>
                      <a:gd name="connsiteX9" fmla="*/ 0 w 2219326"/>
                      <a:gd name="connsiteY9" fmla="*/ 804862 h 804862"/>
                      <a:gd name="connsiteX0" fmla="*/ 0 w 2219326"/>
                      <a:gd name="connsiteY0" fmla="*/ 804862 h 804862"/>
                      <a:gd name="connsiteX1" fmla="*/ 2219326 w 2219326"/>
                      <a:gd name="connsiteY1" fmla="*/ 804862 h 804862"/>
                      <a:gd name="connsiteX2" fmla="*/ 2219326 w 2219326"/>
                      <a:gd name="connsiteY2" fmla="*/ 509587 h 804862"/>
                      <a:gd name="connsiteX3" fmla="*/ 2190751 w 2219326"/>
                      <a:gd name="connsiteY3" fmla="*/ 433387 h 804862"/>
                      <a:gd name="connsiteX4" fmla="*/ 2124076 w 2219326"/>
                      <a:gd name="connsiteY4" fmla="*/ 352425 h 804862"/>
                      <a:gd name="connsiteX5" fmla="*/ 1533526 w 2219326"/>
                      <a:gd name="connsiteY5" fmla="*/ 0 h 804862"/>
                      <a:gd name="connsiteX6" fmla="*/ 185738 w 2219326"/>
                      <a:gd name="connsiteY6" fmla="*/ 0 h 804862"/>
                      <a:gd name="connsiteX7" fmla="*/ 142876 w 2219326"/>
                      <a:gd name="connsiteY7" fmla="*/ 19050 h 804862"/>
                      <a:gd name="connsiteX8" fmla="*/ 1 w 2219326"/>
                      <a:gd name="connsiteY8" fmla="*/ 352425 h 804862"/>
                      <a:gd name="connsiteX9" fmla="*/ 0 w 2219326"/>
                      <a:gd name="connsiteY9" fmla="*/ 804862 h 804862"/>
                      <a:gd name="connsiteX0" fmla="*/ 0 w 2219326"/>
                      <a:gd name="connsiteY0" fmla="*/ 804862 h 804862"/>
                      <a:gd name="connsiteX1" fmla="*/ 2219326 w 2219326"/>
                      <a:gd name="connsiteY1" fmla="*/ 804862 h 804862"/>
                      <a:gd name="connsiteX2" fmla="*/ 2219326 w 2219326"/>
                      <a:gd name="connsiteY2" fmla="*/ 509587 h 804862"/>
                      <a:gd name="connsiteX3" fmla="*/ 2190751 w 2219326"/>
                      <a:gd name="connsiteY3" fmla="*/ 433387 h 804862"/>
                      <a:gd name="connsiteX4" fmla="*/ 2124076 w 2219326"/>
                      <a:gd name="connsiteY4" fmla="*/ 352425 h 804862"/>
                      <a:gd name="connsiteX5" fmla="*/ 1533526 w 2219326"/>
                      <a:gd name="connsiteY5" fmla="*/ 0 h 804862"/>
                      <a:gd name="connsiteX6" fmla="*/ 185738 w 2219326"/>
                      <a:gd name="connsiteY6" fmla="*/ 0 h 804862"/>
                      <a:gd name="connsiteX7" fmla="*/ 142876 w 2219326"/>
                      <a:gd name="connsiteY7" fmla="*/ 19050 h 804862"/>
                      <a:gd name="connsiteX8" fmla="*/ 1 w 2219326"/>
                      <a:gd name="connsiteY8" fmla="*/ 352425 h 804862"/>
                      <a:gd name="connsiteX9" fmla="*/ 0 w 2219326"/>
                      <a:gd name="connsiteY9" fmla="*/ 804862 h 804862"/>
                      <a:gd name="connsiteX0" fmla="*/ 0 w 2219326"/>
                      <a:gd name="connsiteY0" fmla="*/ 804862 h 804862"/>
                      <a:gd name="connsiteX1" fmla="*/ 2219326 w 2219326"/>
                      <a:gd name="connsiteY1" fmla="*/ 804862 h 804862"/>
                      <a:gd name="connsiteX2" fmla="*/ 2219326 w 2219326"/>
                      <a:gd name="connsiteY2" fmla="*/ 509587 h 804862"/>
                      <a:gd name="connsiteX3" fmla="*/ 2197666 w 2219326"/>
                      <a:gd name="connsiteY3" fmla="*/ 431082 h 804862"/>
                      <a:gd name="connsiteX4" fmla="*/ 2124076 w 2219326"/>
                      <a:gd name="connsiteY4" fmla="*/ 352425 h 804862"/>
                      <a:gd name="connsiteX5" fmla="*/ 1533526 w 2219326"/>
                      <a:gd name="connsiteY5" fmla="*/ 0 h 804862"/>
                      <a:gd name="connsiteX6" fmla="*/ 185738 w 2219326"/>
                      <a:gd name="connsiteY6" fmla="*/ 0 h 804862"/>
                      <a:gd name="connsiteX7" fmla="*/ 142876 w 2219326"/>
                      <a:gd name="connsiteY7" fmla="*/ 19050 h 804862"/>
                      <a:gd name="connsiteX8" fmla="*/ 1 w 2219326"/>
                      <a:gd name="connsiteY8" fmla="*/ 352425 h 804862"/>
                      <a:gd name="connsiteX9" fmla="*/ 0 w 2219326"/>
                      <a:gd name="connsiteY9" fmla="*/ 804862 h 804862"/>
                      <a:gd name="connsiteX0" fmla="*/ 0 w 2219326"/>
                      <a:gd name="connsiteY0" fmla="*/ 806889 h 806889"/>
                      <a:gd name="connsiteX1" fmla="*/ 2219326 w 2219326"/>
                      <a:gd name="connsiteY1" fmla="*/ 806889 h 806889"/>
                      <a:gd name="connsiteX2" fmla="*/ 2219326 w 2219326"/>
                      <a:gd name="connsiteY2" fmla="*/ 511614 h 806889"/>
                      <a:gd name="connsiteX3" fmla="*/ 2197666 w 2219326"/>
                      <a:gd name="connsiteY3" fmla="*/ 433109 h 806889"/>
                      <a:gd name="connsiteX4" fmla="*/ 2124076 w 2219326"/>
                      <a:gd name="connsiteY4" fmla="*/ 354452 h 806889"/>
                      <a:gd name="connsiteX5" fmla="*/ 1533526 w 2219326"/>
                      <a:gd name="connsiteY5" fmla="*/ 2027 h 806889"/>
                      <a:gd name="connsiteX6" fmla="*/ 1492805 w 2219326"/>
                      <a:gd name="connsiteY6" fmla="*/ 0 h 806889"/>
                      <a:gd name="connsiteX7" fmla="*/ 185738 w 2219326"/>
                      <a:gd name="connsiteY7" fmla="*/ 2027 h 806889"/>
                      <a:gd name="connsiteX8" fmla="*/ 142876 w 2219326"/>
                      <a:gd name="connsiteY8" fmla="*/ 21077 h 806889"/>
                      <a:gd name="connsiteX9" fmla="*/ 1 w 2219326"/>
                      <a:gd name="connsiteY9" fmla="*/ 354452 h 806889"/>
                      <a:gd name="connsiteX10" fmla="*/ 0 w 2219326"/>
                      <a:gd name="connsiteY10" fmla="*/ 806889 h 806889"/>
                      <a:gd name="connsiteX0" fmla="*/ 0 w 2219326"/>
                      <a:gd name="connsiteY0" fmla="*/ 806889 h 806889"/>
                      <a:gd name="connsiteX1" fmla="*/ 2219326 w 2219326"/>
                      <a:gd name="connsiteY1" fmla="*/ 806889 h 806889"/>
                      <a:gd name="connsiteX2" fmla="*/ 2219326 w 2219326"/>
                      <a:gd name="connsiteY2" fmla="*/ 511614 h 806889"/>
                      <a:gd name="connsiteX3" fmla="*/ 2197666 w 2219326"/>
                      <a:gd name="connsiteY3" fmla="*/ 433109 h 806889"/>
                      <a:gd name="connsiteX4" fmla="*/ 2124076 w 2219326"/>
                      <a:gd name="connsiteY4" fmla="*/ 354452 h 806889"/>
                      <a:gd name="connsiteX5" fmla="*/ 1559645 w 2219326"/>
                      <a:gd name="connsiteY5" fmla="*/ 18442 h 806889"/>
                      <a:gd name="connsiteX6" fmla="*/ 1533526 w 2219326"/>
                      <a:gd name="connsiteY6" fmla="*/ 2027 h 806889"/>
                      <a:gd name="connsiteX7" fmla="*/ 1492805 w 2219326"/>
                      <a:gd name="connsiteY7" fmla="*/ 0 h 806889"/>
                      <a:gd name="connsiteX8" fmla="*/ 185738 w 2219326"/>
                      <a:gd name="connsiteY8" fmla="*/ 2027 h 806889"/>
                      <a:gd name="connsiteX9" fmla="*/ 142876 w 2219326"/>
                      <a:gd name="connsiteY9" fmla="*/ 21077 h 806889"/>
                      <a:gd name="connsiteX10" fmla="*/ 1 w 2219326"/>
                      <a:gd name="connsiteY10" fmla="*/ 354452 h 806889"/>
                      <a:gd name="connsiteX11" fmla="*/ 0 w 2219326"/>
                      <a:gd name="connsiteY11" fmla="*/ 806889 h 806889"/>
                      <a:gd name="connsiteX0" fmla="*/ 0 w 2219326"/>
                      <a:gd name="connsiteY0" fmla="*/ 806889 h 806889"/>
                      <a:gd name="connsiteX1" fmla="*/ 2219326 w 2219326"/>
                      <a:gd name="connsiteY1" fmla="*/ 806889 h 806889"/>
                      <a:gd name="connsiteX2" fmla="*/ 2219326 w 2219326"/>
                      <a:gd name="connsiteY2" fmla="*/ 511614 h 806889"/>
                      <a:gd name="connsiteX3" fmla="*/ 2197666 w 2219326"/>
                      <a:gd name="connsiteY3" fmla="*/ 433109 h 806889"/>
                      <a:gd name="connsiteX4" fmla="*/ 2124076 w 2219326"/>
                      <a:gd name="connsiteY4" fmla="*/ 354452 h 806889"/>
                      <a:gd name="connsiteX5" fmla="*/ 1559645 w 2219326"/>
                      <a:gd name="connsiteY5" fmla="*/ 18442 h 806889"/>
                      <a:gd name="connsiteX6" fmla="*/ 1528916 w 2219326"/>
                      <a:gd name="connsiteY6" fmla="*/ 8941 h 806889"/>
                      <a:gd name="connsiteX7" fmla="*/ 1492805 w 2219326"/>
                      <a:gd name="connsiteY7" fmla="*/ 0 h 806889"/>
                      <a:gd name="connsiteX8" fmla="*/ 185738 w 2219326"/>
                      <a:gd name="connsiteY8" fmla="*/ 2027 h 806889"/>
                      <a:gd name="connsiteX9" fmla="*/ 142876 w 2219326"/>
                      <a:gd name="connsiteY9" fmla="*/ 21077 h 806889"/>
                      <a:gd name="connsiteX10" fmla="*/ 1 w 2219326"/>
                      <a:gd name="connsiteY10" fmla="*/ 354452 h 806889"/>
                      <a:gd name="connsiteX11" fmla="*/ 0 w 2219326"/>
                      <a:gd name="connsiteY11" fmla="*/ 806889 h 806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19326" h="806889">
                        <a:moveTo>
                          <a:pt x="0" y="806889"/>
                        </a:moveTo>
                        <a:lnTo>
                          <a:pt x="2219326" y="806889"/>
                        </a:lnTo>
                        <a:lnTo>
                          <a:pt x="2219326" y="511614"/>
                        </a:lnTo>
                        <a:cubicBezTo>
                          <a:pt x="2209801" y="486214"/>
                          <a:pt x="2225630" y="486167"/>
                          <a:pt x="2197666" y="433109"/>
                        </a:cubicBezTo>
                        <a:cubicBezTo>
                          <a:pt x="2168526" y="383074"/>
                          <a:pt x="2146301" y="381439"/>
                          <a:pt x="2124076" y="354452"/>
                        </a:cubicBezTo>
                        <a:lnTo>
                          <a:pt x="1559645" y="18442"/>
                        </a:lnTo>
                        <a:lnTo>
                          <a:pt x="1528916" y="8941"/>
                        </a:lnTo>
                        <a:lnTo>
                          <a:pt x="1492805" y="0"/>
                        </a:lnTo>
                        <a:lnTo>
                          <a:pt x="185738" y="2027"/>
                        </a:lnTo>
                        <a:lnTo>
                          <a:pt x="142876" y="21077"/>
                        </a:lnTo>
                        <a:lnTo>
                          <a:pt x="1" y="354452"/>
                        </a:lnTo>
                        <a:cubicBezTo>
                          <a:pt x="1" y="505264"/>
                          <a:pt x="0" y="656077"/>
                          <a:pt x="0" y="806889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" name="角丸四角形 598">
                    <a:extLst>
                      <a:ext uri="{FF2B5EF4-FFF2-40B4-BE49-F238E27FC236}">
                        <a16:creationId xmlns:a16="http://schemas.microsoft.com/office/drawing/2014/main" id="{25C77C5A-F63A-EC5D-C1EB-8917BF7EDD59}"/>
                      </a:ext>
                    </a:extLst>
                  </p:cNvPr>
                  <p:cNvSpPr/>
                  <p:nvPr/>
                </p:nvSpPr>
                <p:spPr>
                  <a:xfrm>
                    <a:off x="7499870" y="6728462"/>
                    <a:ext cx="2287068" cy="142876"/>
                  </a:xfrm>
                  <a:prstGeom prst="roundRect">
                    <a:avLst>
                      <a:gd name="adj" fmla="val 14462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円/楕円 599">
                    <a:extLst>
                      <a:ext uri="{FF2B5EF4-FFF2-40B4-BE49-F238E27FC236}">
                        <a16:creationId xmlns:a16="http://schemas.microsoft.com/office/drawing/2014/main" id="{289F6805-471B-F2E2-2ACC-2DF7F77DA4C7}"/>
                      </a:ext>
                    </a:extLst>
                  </p:cNvPr>
                  <p:cNvSpPr/>
                  <p:nvPr/>
                </p:nvSpPr>
                <p:spPr>
                  <a:xfrm>
                    <a:off x="7783070" y="6674533"/>
                    <a:ext cx="345344" cy="345345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円/楕円 600">
                    <a:extLst>
                      <a:ext uri="{FF2B5EF4-FFF2-40B4-BE49-F238E27FC236}">
                        <a16:creationId xmlns:a16="http://schemas.microsoft.com/office/drawing/2014/main" id="{19B77D6E-AB42-DE0F-02C0-24D30BBF36D2}"/>
                      </a:ext>
                    </a:extLst>
                  </p:cNvPr>
                  <p:cNvSpPr/>
                  <p:nvPr/>
                </p:nvSpPr>
                <p:spPr>
                  <a:xfrm>
                    <a:off x="7860932" y="6751563"/>
                    <a:ext cx="189626" cy="18962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" name="円/楕円 601">
                    <a:extLst>
                      <a:ext uri="{FF2B5EF4-FFF2-40B4-BE49-F238E27FC236}">
                        <a16:creationId xmlns:a16="http://schemas.microsoft.com/office/drawing/2014/main" id="{18A92E05-08FA-9B25-A4B8-25C5E3B1677F}"/>
                      </a:ext>
                    </a:extLst>
                  </p:cNvPr>
                  <p:cNvSpPr/>
                  <p:nvPr/>
                </p:nvSpPr>
                <p:spPr>
                  <a:xfrm>
                    <a:off x="9202295" y="6674533"/>
                    <a:ext cx="345344" cy="345345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円/楕円 602">
                    <a:extLst>
                      <a:ext uri="{FF2B5EF4-FFF2-40B4-BE49-F238E27FC236}">
                        <a16:creationId xmlns:a16="http://schemas.microsoft.com/office/drawing/2014/main" id="{E90FD457-48CA-6145-C85D-ED74439492B4}"/>
                      </a:ext>
                    </a:extLst>
                  </p:cNvPr>
                  <p:cNvSpPr/>
                  <p:nvPr/>
                </p:nvSpPr>
                <p:spPr>
                  <a:xfrm>
                    <a:off x="9280157" y="6751563"/>
                    <a:ext cx="189626" cy="18962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角丸四角形 603">
                    <a:extLst>
                      <a:ext uri="{FF2B5EF4-FFF2-40B4-BE49-F238E27FC236}">
                        <a16:creationId xmlns:a16="http://schemas.microsoft.com/office/drawing/2014/main" id="{4488E78A-041D-81A4-6F68-AE95B20065A1}"/>
                      </a:ext>
                    </a:extLst>
                  </p:cNvPr>
                  <p:cNvSpPr/>
                  <p:nvPr/>
                </p:nvSpPr>
                <p:spPr>
                  <a:xfrm>
                    <a:off x="7529511" y="6556019"/>
                    <a:ext cx="45720" cy="169743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2" name="角丸四角形 592">
                  <a:extLst>
                    <a:ext uri="{FF2B5EF4-FFF2-40B4-BE49-F238E27FC236}">
                      <a16:creationId xmlns:a16="http://schemas.microsoft.com/office/drawing/2014/main" id="{503E5EDC-6962-4B88-CB2D-0EB651B923D7}"/>
                    </a:ext>
                  </a:extLst>
                </p:cNvPr>
                <p:cNvSpPr/>
                <p:nvPr/>
              </p:nvSpPr>
              <p:spPr bwMode="auto">
                <a:xfrm>
                  <a:off x="3781783" y="3281660"/>
                  <a:ext cx="66675" cy="45719"/>
                </a:xfrm>
                <a:prstGeom prst="roundRect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3" name="角丸四角形 593">
                  <a:extLst>
                    <a:ext uri="{FF2B5EF4-FFF2-40B4-BE49-F238E27FC236}">
                      <a16:creationId xmlns:a16="http://schemas.microsoft.com/office/drawing/2014/main" id="{C9FE1D90-F3AF-686D-6E84-D54929841BDC}"/>
                    </a:ext>
                  </a:extLst>
                </p:cNvPr>
                <p:cNvSpPr/>
                <p:nvPr/>
              </p:nvSpPr>
              <p:spPr bwMode="auto">
                <a:xfrm>
                  <a:off x="3999012" y="3246120"/>
                  <a:ext cx="45719" cy="144968"/>
                </a:xfrm>
                <a:prstGeom prst="roundRect">
                  <a:avLst/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4" name="角丸四角形 594">
                  <a:extLst>
                    <a:ext uri="{FF2B5EF4-FFF2-40B4-BE49-F238E27FC236}">
                      <a16:creationId xmlns:a16="http://schemas.microsoft.com/office/drawing/2014/main" id="{94315506-F2B6-3155-0759-08165A22373A}"/>
                    </a:ext>
                  </a:extLst>
                </p:cNvPr>
                <p:cNvSpPr/>
                <p:nvPr/>
              </p:nvSpPr>
              <p:spPr bwMode="auto">
                <a:xfrm>
                  <a:off x="2419963" y="2920364"/>
                  <a:ext cx="867851" cy="215265"/>
                </a:xfrm>
                <a:prstGeom prst="roundRect">
                  <a:avLst>
                    <a:gd name="adj" fmla="val 7676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 595">
                  <a:extLst>
                    <a:ext uri="{FF2B5EF4-FFF2-40B4-BE49-F238E27FC236}">
                      <a16:creationId xmlns:a16="http://schemas.microsoft.com/office/drawing/2014/main" id="{DDF74DB1-76AB-DACF-D205-C1242DE1FF13}"/>
                    </a:ext>
                  </a:extLst>
                </p:cNvPr>
                <p:cNvSpPr/>
                <p:nvPr/>
              </p:nvSpPr>
              <p:spPr bwMode="auto">
                <a:xfrm>
                  <a:off x="3514725" y="2867025"/>
                  <a:ext cx="438150" cy="264795"/>
                </a:xfrm>
                <a:custGeom>
                  <a:avLst/>
                  <a:gdLst>
                    <a:gd name="connsiteX0" fmla="*/ 0 w 438150"/>
                    <a:gd name="connsiteY0" fmla="*/ 0 h 264795"/>
                    <a:gd name="connsiteX1" fmla="*/ 264795 w 438150"/>
                    <a:gd name="connsiteY1" fmla="*/ 264795 h 264795"/>
                    <a:gd name="connsiteX2" fmla="*/ 438150 w 438150"/>
                    <a:gd name="connsiteY2" fmla="*/ 259080 h 264795"/>
                    <a:gd name="connsiteX3" fmla="*/ 0 w 438150"/>
                    <a:gd name="connsiteY3" fmla="*/ 0 h 264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150" h="264795">
                      <a:moveTo>
                        <a:pt x="0" y="0"/>
                      </a:moveTo>
                      <a:lnTo>
                        <a:pt x="264795" y="264795"/>
                      </a:lnTo>
                      <a:lnTo>
                        <a:pt x="43815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 596">
                  <a:extLst>
                    <a:ext uri="{FF2B5EF4-FFF2-40B4-BE49-F238E27FC236}">
                      <a16:creationId xmlns:a16="http://schemas.microsoft.com/office/drawing/2014/main" id="{E4DABFA4-E647-C34B-9D92-F70AE48DF58F}"/>
                    </a:ext>
                  </a:extLst>
                </p:cNvPr>
                <p:cNvSpPr/>
                <p:nvPr/>
              </p:nvSpPr>
              <p:spPr bwMode="auto">
                <a:xfrm>
                  <a:off x="3322320" y="2920364"/>
                  <a:ext cx="411480" cy="215265"/>
                </a:xfrm>
                <a:custGeom>
                  <a:avLst/>
                  <a:gdLst>
                    <a:gd name="connsiteX0" fmla="*/ 409575 w 409575"/>
                    <a:gd name="connsiteY0" fmla="*/ 215265 h 226695"/>
                    <a:gd name="connsiteX1" fmla="*/ 203835 w 409575"/>
                    <a:gd name="connsiteY1" fmla="*/ 0 h 226695"/>
                    <a:gd name="connsiteX2" fmla="*/ 0 w 409575"/>
                    <a:gd name="connsiteY2" fmla="*/ 0 h 226695"/>
                    <a:gd name="connsiteX3" fmla="*/ 0 w 409575"/>
                    <a:gd name="connsiteY3" fmla="*/ 226695 h 226695"/>
                    <a:gd name="connsiteX4" fmla="*/ 409575 w 409575"/>
                    <a:gd name="connsiteY4" fmla="*/ 215265 h 226695"/>
                    <a:gd name="connsiteX0" fmla="*/ 409575 w 409575"/>
                    <a:gd name="connsiteY0" fmla="*/ 215265 h 220980"/>
                    <a:gd name="connsiteX1" fmla="*/ 203835 w 409575"/>
                    <a:gd name="connsiteY1" fmla="*/ 0 h 220980"/>
                    <a:gd name="connsiteX2" fmla="*/ 0 w 409575"/>
                    <a:gd name="connsiteY2" fmla="*/ 0 h 220980"/>
                    <a:gd name="connsiteX3" fmla="*/ 1905 w 409575"/>
                    <a:gd name="connsiteY3" fmla="*/ 220980 h 220980"/>
                    <a:gd name="connsiteX4" fmla="*/ 409575 w 409575"/>
                    <a:gd name="connsiteY4" fmla="*/ 215265 h 220980"/>
                    <a:gd name="connsiteX0" fmla="*/ 409575 w 409575"/>
                    <a:gd name="connsiteY0" fmla="*/ 215265 h 215265"/>
                    <a:gd name="connsiteX1" fmla="*/ 203835 w 409575"/>
                    <a:gd name="connsiteY1" fmla="*/ 0 h 215265"/>
                    <a:gd name="connsiteX2" fmla="*/ 0 w 409575"/>
                    <a:gd name="connsiteY2" fmla="*/ 0 h 215265"/>
                    <a:gd name="connsiteX3" fmla="*/ 3810 w 409575"/>
                    <a:gd name="connsiteY3" fmla="*/ 215265 h 215265"/>
                    <a:gd name="connsiteX4" fmla="*/ 409575 w 409575"/>
                    <a:gd name="connsiteY4" fmla="*/ 215265 h 215265"/>
                    <a:gd name="connsiteX0" fmla="*/ 411480 w 411480"/>
                    <a:gd name="connsiteY0" fmla="*/ 215265 h 215265"/>
                    <a:gd name="connsiteX1" fmla="*/ 205740 w 411480"/>
                    <a:gd name="connsiteY1" fmla="*/ 0 h 215265"/>
                    <a:gd name="connsiteX2" fmla="*/ 1905 w 411480"/>
                    <a:gd name="connsiteY2" fmla="*/ 0 h 215265"/>
                    <a:gd name="connsiteX3" fmla="*/ 0 w 411480"/>
                    <a:gd name="connsiteY3" fmla="*/ 215265 h 215265"/>
                    <a:gd name="connsiteX4" fmla="*/ 411480 w 411480"/>
                    <a:gd name="connsiteY4" fmla="*/ 215265 h 215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215265">
                      <a:moveTo>
                        <a:pt x="411480" y="215265"/>
                      </a:moveTo>
                      <a:lnTo>
                        <a:pt x="205740" y="0"/>
                      </a:lnTo>
                      <a:lnTo>
                        <a:pt x="1905" y="0"/>
                      </a:lnTo>
                      <a:lnTo>
                        <a:pt x="0" y="215265"/>
                      </a:lnTo>
                      <a:lnTo>
                        <a:pt x="411480" y="21526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1 つの角を丸めた四角形 588">
                <a:extLst>
                  <a:ext uri="{FF2B5EF4-FFF2-40B4-BE49-F238E27FC236}">
                    <a16:creationId xmlns:a16="http://schemas.microsoft.com/office/drawing/2014/main" id="{2A3F9E5A-F972-6C53-0E5F-A95FF9AD1ECC}"/>
                  </a:ext>
                </a:extLst>
              </p:cNvPr>
              <p:cNvSpPr/>
              <p:nvPr/>
            </p:nvSpPr>
            <p:spPr bwMode="auto">
              <a:xfrm>
                <a:off x="7304424" y="1538790"/>
                <a:ext cx="181374" cy="89219"/>
              </a:xfrm>
              <a:prstGeom prst="round1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1 つの角を丸めた四角形 589">
                <a:extLst>
                  <a:ext uri="{FF2B5EF4-FFF2-40B4-BE49-F238E27FC236}">
                    <a16:creationId xmlns:a16="http://schemas.microsoft.com/office/drawing/2014/main" id="{0278ACBC-FE43-FC7B-33F2-FB264E4BAA62}"/>
                  </a:ext>
                </a:extLst>
              </p:cNvPr>
              <p:cNvSpPr/>
              <p:nvPr/>
            </p:nvSpPr>
            <p:spPr bwMode="auto">
              <a:xfrm flipH="1">
                <a:off x="6573179" y="1538790"/>
                <a:ext cx="181374" cy="89219"/>
              </a:xfrm>
              <a:prstGeom prst="round1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5DE539AF-DFBD-99D3-AC8E-61D751130832}"/>
                  </a:ext>
                </a:extLst>
              </p:cNvPr>
              <p:cNvSpPr/>
              <p:nvPr/>
            </p:nvSpPr>
            <p:spPr bwMode="auto">
              <a:xfrm>
                <a:off x="6301713" y="1927296"/>
                <a:ext cx="1261578" cy="45719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E98E0BD-868D-F4C7-71A1-BC9A6A3328C5}"/>
                </a:ext>
              </a:extLst>
            </p:cNvPr>
            <p:cNvGrpSpPr/>
            <p:nvPr/>
          </p:nvGrpSpPr>
          <p:grpSpPr>
            <a:xfrm rot="19800000">
              <a:off x="6223866" y="3072779"/>
              <a:ext cx="503355" cy="393952"/>
              <a:chOff x="-1760684" y="920060"/>
              <a:chExt cx="2815741" cy="2203748"/>
            </a:xfrm>
            <a:solidFill>
              <a:srgbClr val="FF0000"/>
            </a:solidFill>
          </p:grpSpPr>
          <p:sp>
            <p:nvSpPr>
              <p:cNvPr id="39" name="台形 38">
                <a:extLst>
                  <a:ext uri="{FF2B5EF4-FFF2-40B4-BE49-F238E27FC236}">
                    <a16:creationId xmlns:a16="http://schemas.microsoft.com/office/drawing/2014/main" id="{5D4B1FCD-B4C7-CCF9-A2A0-45127F2ADD5B}"/>
                  </a:ext>
                </a:extLst>
              </p:cNvPr>
              <p:cNvSpPr/>
              <p:nvPr/>
            </p:nvSpPr>
            <p:spPr bwMode="auto">
              <a:xfrm rot="10800000">
                <a:off x="-618685" y="1226061"/>
                <a:ext cx="531744" cy="675075"/>
              </a:xfrm>
              <a:prstGeom prst="trapezoid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2237D145-C182-1AF1-8F02-F68CF51EE13F}"/>
                  </a:ext>
                </a:extLst>
              </p:cNvPr>
              <p:cNvGrpSpPr/>
              <p:nvPr/>
            </p:nvGrpSpPr>
            <p:grpSpPr>
              <a:xfrm rot="1800000">
                <a:off x="-1760684" y="920060"/>
                <a:ext cx="2203747" cy="2203748"/>
                <a:chOff x="-2285469" y="1226057"/>
                <a:chExt cx="2203747" cy="2203748"/>
              </a:xfrm>
              <a:grpFill/>
            </p:grpSpPr>
            <p:sp>
              <p:nvSpPr>
                <p:cNvPr id="44" name="台形 43">
                  <a:extLst>
                    <a:ext uri="{FF2B5EF4-FFF2-40B4-BE49-F238E27FC236}">
                      <a16:creationId xmlns:a16="http://schemas.microsoft.com/office/drawing/2014/main" id="{C14CDEBE-B89B-BC2C-6369-23AA5CCDEFFF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3466" y="1226057"/>
                  <a:ext cx="531744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台形 44">
                  <a:extLst>
                    <a:ext uri="{FF2B5EF4-FFF2-40B4-BE49-F238E27FC236}">
                      <a16:creationId xmlns:a16="http://schemas.microsoft.com/office/drawing/2014/main" id="{6A7CB289-B7E7-9078-09B1-8AB5A7DACDAC}"/>
                    </a:ext>
                  </a:extLst>
                </p:cNvPr>
                <p:cNvSpPr/>
                <p:nvPr/>
              </p:nvSpPr>
              <p:spPr bwMode="auto">
                <a:xfrm rot="5400000">
                  <a:off x="-2213803" y="2826395"/>
                  <a:ext cx="531744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77094DB4-421A-AC3E-08C5-42049DDF8993}"/>
                  </a:ext>
                </a:extLst>
              </p:cNvPr>
              <p:cNvGrpSpPr/>
              <p:nvPr/>
            </p:nvGrpSpPr>
            <p:grpSpPr>
              <a:xfrm rot="19800000">
                <a:off x="-1148687" y="920062"/>
                <a:ext cx="2203744" cy="2203743"/>
                <a:chOff x="-613465" y="1226059"/>
                <a:chExt cx="2203744" cy="2203743"/>
              </a:xfrm>
              <a:grpFill/>
            </p:grpSpPr>
            <p:sp>
              <p:nvSpPr>
                <p:cNvPr id="42" name="台形 41">
                  <a:extLst>
                    <a:ext uri="{FF2B5EF4-FFF2-40B4-BE49-F238E27FC236}">
                      <a16:creationId xmlns:a16="http://schemas.microsoft.com/office/drawing/2014/main" id="{C0609057-188A-40D9-5847-935B1F0DDC54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3465" y="1226059"/>
                  <a:ext cx="531743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台形 42">
                  <a:extLst>
                    <a:ext uri="{FF2B5EF4-FFF2-40B4-BE49-F238E27FC236}">
                      <a16:creationId xmlns:a16="http://schemas.microsoft.com/office/drawing/2014/main" id="{C82F8D29-1750-68EF-0D32-92B67AB20427}"/>
                    </a:ext>
                  </a:extLst>
                </p:cNvPr>
                <p:cNvSpPr/>
                <p:nvPr/>
              </p:nvSpPr>
              <p:spPr bwMode="auto">
                <a:xfrm rot="16200000">
                  <a:off x="986870" y="2826393"/>
                  <a:ext cx="531744" cy="675074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258FFD46-B392-9A7E-B5EA-E8B135E30233}"/>
                </a:ext>
              </a:extLst>
            </p:cNvPr>
            <p:cNvGrpSpPr/>
            <p:nvPr/>
          </p:nvGrpSpPr>
          <p:grpSpPr>
            <a:xfrm rot="1800000" flipH="1">
              <a:off x="7279759" y="3072780"/>
              <a:ext cx="503355" cy="393952"/>
              <a:chOff x="-1760684" y="920060"/>
              <a:chExt cx="2815741" cy="2203748"/>
            </a:xfrm>
            <a:solidFill>
              <a:srgbClr val="FF0000"/>
            </a:solidFill>
          </p:grpSpPr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6494600C-30CC-AD7D-9B06-2CD6B97FD856}"/>
                  </a:ext>
                </a:extLst>
              </p:cNvPr>
              <p:cNvSpPr/>
              <p:nvPr/>
            </p:nvSpPr>
            <p:spPr bwMode="auto">
              <a:xfrm rot="10800000">
                <a:off x="-618685" y="1226061"/>
                <a:ext cx="531744" cy="675075"/>
              </a:xfrm>
              <a:prstGeom prst="trapezoid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796FF079-6FC6-9C76-FD00-A3CACBDF61AE}"/>
                  </a:ext>
                </a:extLst>
              </p:cNvPr>
              <p:cNvGrpSpPr/>
              <p:nvPr/>
            </p:nvGrpSpPr>
            <p:grpSpPr>
              <a:xfrm rot="1800000">
                <a:off x="-1760684" y="920060"/>
                <a:ext cx="2203747" cy="2203748"/>
                <a:chOff x="-2285469" y="1226057"/>
                <a:chExt cx="2203747" cy="2203748"/>
              </a:xfrm>
              <a:grpFill/>
            </p:grpSpPr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53F87B36-D782-B2F6-F072-E6A678B03D74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3466" y="1226057"/>
                  <a:ext cx="531744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台形 37">
                  <a:extLst>
                    <a:ext uri="{FF2B5EF4-FFF2-40B4-BE49-F238E27FC236}">
                      <a16:creationId xmlns:a16="http://schemas.microsoft.com/office/drawing/2014/main" id="{2F7A1E50-14B5-37CE-859F-C2C79ACB1F8E}"/>
                    </a:ext>
                  </a:extLst>
                </p:cNvPr>
                <p:cNvSpPr/>
                <p:nvPr/>
              </p:nvSpPr>
              <p:spPr bwMode="auto">
                <a:xfrm rot="5400000">
                  <a:off x="-2213803" y="2826395"/>
                  <a:ext cx="531744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D39F89ED-D2B0-110A-7DE4-57DED5C93951}"/>
                  </a:ext>
                </a:extLst>
              </p:cNvPr>
              <p:cNvGrpSpPr/>
              <p:nvPr/>
            </p:nvGrpSpPr>
            <p:grpSpPr>
              <a:xfrm rot="19800000">
                <a:off x="-1148687" y="920062"/>
                <a:ext cx="2203744" cy="2203743"/>
                <a:chOff x="-613465" y="1226059"/>
                <a:chExt cx="2203744" cy="2203743"/>
              </a:xfrm>
              <a:grpFill/>
            </p:grpSpPr>
            <p:sp>
              <p:nvSpPr>
                <p:cNvPr id="35" name="台形 34">
                  <a:extLst>
                    <a:ext uri="{FF2B5EF4-FFF2-40B4-BE49-F238E27FC236}">
                      <a16:creationId xmlns:a16="http://schemas.microsoft.com/office/drawing/2014/main" id="{6C9329E4-2C1E-9AC1-479B-576ECD923CC0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3465" y="1226059"/>
                  <a:ext cx="531743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FC23E9DF-E278-AC61-815B-95939083BFA1}"/>
                    </a:ext>
                  </a:extLst>
                </p:cNvPr>
                <p:cNvSpPr/>
                <p:nvPr/>
              </p:nvSpPr>
              <p:spPr bwMode="auto">
                <a:xfrm rot="16200000">
                  <a:off x="986870" y="2826393"/>
                  <a:ext cx="531744" cy="675074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C7FE164-35B2-F4FA-062C-0435D6C7B41B}"/>
              </a:ext>
            </a:extLst>
          </p:cNvPr>
          <p:cNvSpPr txBox="1"/>
          <p:nvPr/>
        </p:nvSpPr>
        <p:spPr>
          <a:xfrm>
            <a:off x="402911" y="2495667"/>
            <a:ext cx="6052178" cy="26293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救急搬送が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増えています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24CBAEB-DF22-B1C0-5203-18CE39221D9E}"/>
              </a:ext>
            </a:extLst>
          </p:cNvPr>
          <p:cNvSpPr txBox="1"/>
          <p:nvPr/>
        </p:nvSpPr>
        <p:spPr>
          <a:xfrm>
            <a:off x="345647" y="5429594"/>
            <a:ext cx="6241008" cy="206210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3200" dirty="0">
                <a:ln w="28575">
                  <a:noFill/>
                </a:ln>
              </a:rPr>
              <a:t>『</a:t>
            </a:r>
            <a:r>
              <a:rPr lang="ja-JP" altLang="en-US" sz="3200" dirty="0">
                <a:ln w="28575">
                  <a:noFill/>
                </a:ln>
              </a:rPr>
              <a:t>のぼせ</a:t>
            </a:r>
            <a:r>
              <a:rPr lang="en-US" altLang="ja-JP" sz="3200" dirty="0">
                <a:ln w="28575">
                  <a:noFill/>
                </a:ln>
              </a:rPr>
              <a:t>』『</a:t>
            </a:r>
            <a:r>
              <a:rPr lang="ja-JP" altLang="en-US" sz="3200" dirty="0">
                <a:ln w="28575">
                  <a:noFill/>
                </a:ln>
              </a:rPr>
              <a:t>ヒートショック</a:t>
            </a:r>
            <a:r>
              <a:rPr lang="en-US" altLang="ja-JP" sz="3200" dirty="0">
                <a:ln w="28575">
                  <a:noFill/>
                </a:ln>
              </a:rPr>
              <a:t>』</a:t>
            </a:r>
            <a:r>
              <a:rPr lang="ja-JP" altLang="en-US" sz="3200" dirty="0">
                <a:ln w="28575">
                  <a:noFill/>
                </a:ln>
              </a:rPr>
              <a:t>による救急車出動が増えています。ご自身の体調に十分注意してご入浴ください。</a:t>
            </a:r>
            <a:endParaRPr lang="en-US" altLang="ja-JP" sz="32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26724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フリーフォーム: 図形 147">
            <a:extLst>
              <a:ext uri="{FF2B5EF4-FFF2-40B4-BE49-F238E27FC236}">
                <a16:creationId xmlns:a16="http://schemas.microsoft.com/office/drawing/2014/main" id="{1444BD85-21EB-FB4C-82F4-3D2B92CE821D}"/>
              </a:ext>
            </a:extLst>
          </p:cNvPr>
          <p:cNvSpPr/>
          <p:nvPr/>
        </p:nvSpPr>
        <p:spPr>
          <a:xfrm>
            <a:off x="2214091" y="360071"/>
            <a:ext cx="4190267" cy="9271601"/>
          </a:xfrm>
          <a:custGeom>
            <a:avLst/>
            <a:gdLst>
              <a:gd name="connsiteX0" fmla="*/ 1002787 w 4190267"/>
              <a:gd name="connsiteY0" fmla="*/ 0 h 9271601"/>
              <a:gd name="connsiteX1" fmla="*/ 3772204 w 4190267"/>
              <a:gd name="connsiteY1" fmla="*/ 0 h 9271601"/>
              <a:gd name="connsiteX2" fmla="*/ 4190267 w 4190267"/>
              <a:gd name="connsiteY2" fmla="*/ 418063 h 9271601"/>
              <a:gd name="connsiteX3" fmla="*/ 4190267 w 4190267"/>
              <a:gd name="connsiteY3" fmla="*/ 8853538 h 9271601"/>
              <a:gd name="connsiteX4" fmla="*/ 3772204 w 4190267"/>
              <a:gd name="connsiteY4" fmla="*/ 9271601 h 9271601"/>
              <a:gd name="connsiteX5" fmla="*/ 1002787 w 4190267"/>
              <a:gd name="connsiteY5" fmla="*/ 9271601 h 9271601"/>
              <a:gd name="connsiteX6" fmla="*/ 584724 w 4190267"/>
              <a:gd name="connsiteY6" fmla="*/ 8853538 h 9271601"/>
              <a:gd name="connsiteX7" fmla="*/ 584724 w 4190267"/>
              <a:gd name="connsiteY7" fmla="*/ 6912229 h 9271601"/>
              <a:gd name="connsiteX8" fmla="*/ 572650 w 4190267"/>
              <a:gd name="connsiteY8" fmla="*/ 6913468 h 9271601"/>
              <a:gd name="connsiteX9" fmla="*/ 0 w 4190267"/>
              <a:gd name="connsiteY9" fmla="*/ 7233144 h 9271601"/>
              <a:gd name="connsiteX10" fmla="*/ 485324 w 4190267"/>
              <a:gd name="connsiteY10" fmla="*/ 6500961 h 9271601"/>
              <a:gd name="connsiteX11" fmla="*/ 584724 w 4190267"/>
              <a:gd name="connsiteY11" fmla="*/ 6470105 h 9271601"/>
              <a:gd name="connsiteX12" fmla="*/ 584724 w 4190267"/>
              <a:gd name="connsiteY12" fmla="*/ 418063 h 9271601"/>
              <a:gd name="connsiteX13" fmla="*/ 1002787 w 4190267"/>
              <a:gd name="connsiteY13" fmla="*/ 0 h 9271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190267" h="9271601">
                <a:moveTo>
                  <a:pt x="1002787" y="0"/>
                </a:moveTo>
                <a:lnTo>
                  <a:pt x="3772204" y="0"/>
                </a:lnTo>
                <a:cubicBezTo>
                  <a:pt x="4003094" y="0"/>
                  <a:pt x="4190267" y="187173"/>
                  <a:pt x="4190267" y="418063"/>
                </a:cubicBezTo>
                <a:lnTo>
                  <a:pt x="4190267" y="8853538"/>
                </a:lnTo>
                <a:cubicBezTo>
                  <a:pt x="4190267" y="9084428"/>
                  <a:pt x="4003094" y="9271601"/>
                  <a:pt x="3772204" y="9271601"/>
                </a:cubicBezTo>
                <a:lnTo>
                  <a:pt x="1002787" y="9271601"/>
                </a:lnTo>
                <a:cubicBezTo>
                  <a:pt x="771897" y="9271601"/>
                  <a:pt x="584724" y="9084428"/>
                  <a:pt x="584724" y="8853538"/>
                </a:cubicBezTo>
                <a:lnTo>
                  <a:pt x="584724" y="6912229"/>
                </a:lnTo>
                <a:lnTo>
                  <a:pt x="572650" y="6913468"/>
                </a:lnTo>
                <a:cubicBezTo>
                  <a:pt x="355274" y="6958551"/>
                  <a:pt x="154878" y="7069209"/>
                  <a:pt x="0" y="7233144"/>
                </a:cubicBezTo>
                <a:cubicBezTo>
                  <a:pt x="0" y="6903998"/>
                  <a:pt x="200120" y="6621592"/>
                  <a:pt x="485324" y="6500961"/>
                </a:cubicBezTo>
                <a:lnTo>
                  <a:pt x="584724" y="6470105"/>
                </a:lnTo>
                <a:lnTo>
                  <a:pt x="584724" y="418063"/>
                </a:lnTo>
                <a:cubicBezTo>
                  <a:pt x="584724" y="187173"/>
                  <a:pt x="771897" y="0"/>
                  <a:pt x="1002787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93DEEBA-3DCF-DDA5-9329-FBFB666F7BC8}"/>
              </a:ext>
            </a:extLst>
          </p:cNvPr>
          <p:cNvSpPr txBox="1"/>
          <p:nvPr/>
        </p:nvSpPr>
        <p:spPr>
          <a:xfrm rot="5400000">
            <a:off x="466343" y="3538728"/>
            <a:ext cx="8302753" cy="290779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救急搬送が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増えています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3BC7C91-6BDD-615A-B327-307392B98613}"/>
              </a:ext>
            </a:extLst>
          </p:cNvPr>
          <p:cNvSpPr txBox="1"/>
          <p:nvPr/>
        </p:nvSpPr>
        <p:spPr>
          <a:xfrm>
            <a:off x="251426" y="474686"/>
            <a:ext cx="2154436" cy="65176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3200" dirty="0">
                <a:ln w="28575">
                  <a:noFill/>
                </a:ln>
              </a:rPr>
              <a:t>『</a:t>
            </a:r>
            <a:r>
              <a:rPr lang="ja-JP" altLang="en-US" sz="3200" dirty="0">
                <a:ln w="28575">
                  <a:noFill/>
                </a:ln>
              </a:rPr>
              <a:t>のぼせ</a:t>
            </a:r>
            <a:r>
              <a:rPr lang="en-US" altLang="ja-JP" sz="3200" dirty="0">
                <a:ln w="28575">
                  <a:noFill/>
                </a:ln>
              </a:rPr>
              <a:t>』『</a:t>
            </a:r>
            <a:r>
              <a:rPr lang="ja-JP" altLang="en-US" sz="3200" dirty="0">
                <a:ln w="28575">
                  <a:noFill/>
                </a:ln>
              </a:rPr>
              <a:t>ヒートショック</a:t>
            </a:r>
            <a:r>
              <a:rPr lang="en-US" altLang="ja-JP" sz="3200" dirty="0">
                <a:ln w="28575">
                  <a:noFill/>
                </a:ln>
              </a:rPr>
              <a:t>』</a:t>
            </a:r>
            <a:r>
              <a:rPr lang="ja-JP" altLang="en-US" sz="3200" dirty="0">
                <a:ln w="28575">
                  <a:noFill/>
                </a:ln>
              </a:rPr>
              <a:t>による救急車出動が増えています。ご自身の体調に十分注意してご入浴ください。</a:t>
            </a:r>
            <a:endParaRPr lang="en-US" altLang="ja-JP" sz="3200" dirty="0">
              <a:ln w="28575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E67D590-2002-535C-9A88-F7A7425B9725}"/>
              </a:ext>
            </a:extLst>
          </p:cNvPr>
          <p:cNvGrpSpPr/>
          <p:nvPr/>
        </p:nvGrpSpPr>
        <p:grpSpPr>
          <a:xfrm>
            <a:off x="417222" y="6992315"/>
            <a:ext cx="2118837" cy="2639357"/>
            <a:chOff x="720649" y="3360821"/>
            <a:chExt cx="2051726" cy="2555759"/>
          </a:xfrm>
        </p:grpSpPr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AD036F77-534C-1E92-F8C2-EC775F4D0578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6E2704DB-5A30-1813-944E-071D22A16DC6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61DFA04B-1E8F-807C-1FD1-5465F3FCCDF8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45" name="直線コネクタ 144">
                <a:extLst>
                  <a:ext uri="{FF2B5EF4-FFF2-40B4-BE49-F238E27FC236}">
                    <a16:creationId xmlns:a16="http://schemas.microsoft.com/office/drawing/2014/main" id="{5C2E6122-9269-6D58-E0FA-DB28F7A585CE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08D509D-3D55-DA57-9B48-F59DB8DB49E6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647A550-9903-844F-DDEF-CE57CA2D141B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4272500A-43F1-F2CB-D0D6-F0D64DA1C7F7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2370A69-1AAF-0489-67C2-6E928983CDD8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B7E25C5B-2518-8DA8-0FDE-E5AAB966B3B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8F9F26B4-4C5A-5B55-8D9B-8719D5D4D85F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01DEFC52-297F-A241-5E9B-B46E88C4568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F47B4515-7AA3-BB18-BE3E-B3BA2B49F035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D22B1073-CCD8-0703-2791-34F083659167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C191A4AF-7C89-915B-754A-80516FC7C78A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392ADBB6-0661-478B-7591-D89FD40D9F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11B509E2-C4AB-8220-4BB6-BB3F246B95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二等辺三角形 46">
                    <a:extLst>
                      <a:ext uri="{FF2B5EF4-FFF2-40B4-BE49-F238E27FC236}">
                        <a16:creationId xmlns:a16="http://schemas.microsoft.com/office/drawing/2014/main" id="{C9A77B15-E5A5-F787-ABF1-6B98F4365E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CE0EC214-828B-01CE-6B76-19B4EA133DAF}"/>
                    </a:ext>
                  </a:extLst>
                </p:cNvPr>
                <p:cNvSpPr/>
                <p:nvPr/>
              </p:nvSpPr>
              <p:spPr bwMode="auto">
                <a:xfrm>
                  <a:off x="5134044" y="1999719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A094B56B-1257-973F-04F5-46167AE05C99}"/>
                    </a:ext>
                  </a:extLst>
                </p:cNvPr>
                <p:cNvSpPr/>
                <p:nvPr/>
              </p:nvSpPr>
              <p:spPr bwMode="auto">
                <a:xfrm flipH="1">
                  <a:off x="5844527" y="1999718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C3B07264-B785-6F63-858B-CAA7E02844CA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2FE4BC06-97C5-8FD6-93F0-93548F72ABFE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BE13DFB2-30C7-B17A-1F66-6003DCC681C3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88E6E46-71AC-3602-715C-20E0172D7993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338E3AA6-ABA3-2C54-8110-D68F7BF44034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角丸四角形 105">
                  <a:extLst>
                    <a:ext uri="{FF2B5EF4-FFF2-40B4-BE49-F238E27FC236}">
                      <a16:creationId xmlns:a16="http://schemas.microsoft.com/office/drawing/2014/main" id="{FAA3767A-723D-C36D-F819-75C7A5853CF6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角丸四角形 106">
                  <a:extLst>
                    <a:ext uri="{FF2B5EF4-FFF2-40B4-BE49-F238E27FC236}">
                      <a16:creationId xmlns:a16="http://schemas.microsoft.com/office/drawing/2014/main" id="{0B1A138A-B940-6359-9C25-E08742C0E8B8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角丸四角形 107">
                  <a:extLst>
                    <a:ext uri="{FF2B5EF4-FFF2-40B4-BE49-F238E27FC236}">
                      <a16:creationId xmlns:a16="http://schemas.microsoft.com/office/drawing/2014/main" id="{89D1B011-6B5A-5167-C667-0C08117569E0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角丸四角形 104">
                  <a:extLst>
                    <a:ext uri="{FF2B5EF4-FFF2-40B4-BE49-F238E27FC236}">
                      <a16:creationId xmlns:a16="http://schemas.microsoft.com/office/drawing/2014/main" id="{1C464D60-5004-F860-AE53-32862ADBA53F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9286D8E-DBDF-3682-3F78-F68F590AAA7A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332353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救急搬送増えていますの貼り紙</dc:title>
  <dc:subject>救急搬送増えていますの貼り紙</dc:subject>
  <dc:creator>でじけろお</dc:creator>
  <cp:lastModifiedBy/>
  <cp:revision>1</cp:revision>
  <dcterms:created xsi:type="dcterms:W3CDTF">2014-12-04T06:28:15Z</dcterms:created>
  <dcterms:modified xsi:type="dcterms:W3CDTF">2024-12-09T04:05:38Z</dcterms:modified>
  <cp:version>1</cp:version>
</cp:coreProperties>
</file>