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5" r:id="rId2"/>
    <p:sldId id="326" r:id="rId3"/>
    <p:sldId id="316" r:id="rId4"/>
    <p:sldId id="329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16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24A553-AA6C-B9A0-270D-7FBC346D6C08}"/>
              </a:ext>
            </a:extLst>
          </p:cNvPr>
          <p:cNvSpPr txBox="1"/>
          <p:nvPr/>
        </p:nvSpPr>
        <p:spPr>
          <a:xfrm>
            <a:off x="1274564" y="3592952"/>
            <a:ext cx="4308872" cy="5386090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r>
              <a:rPr kumimoji="1" lang="ja-JP" altLang="en-US" sz="1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お弁当</a:t>
            </a:r>
            <a:endParaRPr kumimoji="1" lang="en-US" altLang="ja-JP" sz="1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置き場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6D1B83D-1A23-8FCD-D371-E382DA881AA2}"/>
              </a:ext>
            </a:extLst>
          </p:cNvPr>
          <p:cNvGrpSpPr/>
          <p:nvPr/>
        </p:nvGrpSpPr>
        <p:grpSpPr>
          <a:xfrm>
            <a:off x="263456" y="229367"/>
            <a:ext cx="6331088" cy="9447267"/>
            <a:chOff x="267420" y="231258"/>
            <a:chExt cx="9371160" cy="6395484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458FDA98-2D88-99F3-563A-74250F2C33A1}"/>
                </a:ext>
              </a:extLst>
            </p:cNvPr>
            <p:cNvSpPr/>
            <p:nvPr/>
          </p:nvSpPr>
          <p:spPr>
            <a:xfrm>
              <a:off x="393243" y="287492"/>
              <a:ext cx="9135977" cy="6274008"/>
            </a:xfrm>
            <a:prstGeom prst="roundRect">
              <a:avLst>
                <a:gd name="adj" fmla="val 1996"/>
              </a:avLst>
            </a:pr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4B46A0AE-6E51-AA81-0092-5746410B0870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347E9F9-59C1-9B94-6554-C8AC730D464A}"/>
              </a:ext>
            </a:extLst>
          </p:cNvPr>
          <p:cNvGrpSpPr/>
          <p:nvPr/>
        </p:nvGrpSpPr>
        <p:grpSpPr>
          <a:xfrm>
            <a:off x="1386578" y="932688"/>
            <a:ext cx="4084844" cy="2149908"/>
            <a:chOff x="253430" y="917250"/>
            <a:chExt cx="2610290" cy="1373830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85B51AC3-9485-6F1D-A71E-C21AAFB80F9D}"/>
                </a:ext>
              </a:extLst>
            </p:cNvPr>
            <p:cNvSpPr/>
            <p:nvPr/>
          </p:nvSpPr>
          <p:spPr bwMode="auto">
            <a:xfrm>
              <a:off x="32800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3E3264B7-C521-0D56-B97B-98E19C971224}"/>
                </a:ext>
              </a:extLst>
            </p:cNvPr>
            <p:cNvSpPr/>
            <p:nvPr/>
          </p:nvSpPr>
          <p:spPr bwMode="auto">
            <a:xfrm>
              <a:off x="29625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05335D19-0FEB-8D34-CCCD-DF98179924D6}"/>
                </a:ext>
              </a:extLst>
            </p:cNvPr>
            <p:cNvSpPr/>
            <p:nvPr/>
          </p:nvSpPr>
          <p:spPr bwMode="auto">
            <a:xfrm>
              <a:off x="38833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202ECCA-2604-2B8B-AF3E-DB928834C162}"/>
                </a:ext>
              </a:extLst>
            </p:cNvPr>
            <p:cNvSpPr/>
            <p:nvPr/>
          </p:nvSpPr>
          <p:spPr bwMode="auto">
            <a:xfrm>
              <a:off x="157762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7810C05-D32A-F439-8576-7D86733F9B29}"/>
                </a:ext>
              </a:extLst>
            </p:cNvPr>
            <p:cNvSpPr/>
            <p:nvPr/>
          </p:nvSpPr>
          <p:spPr bwMode="auto">
            <a:xfrm>
              <a:off x="2093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06868E8-284F-0C23-8269-248B517FBE4E}"/>
                </a:ext>
              </a:extLst>
            </p:cNvPr>
            <p:cNvGrpSpPr/>
            <p:nvPr/>
          </p:nvGrpSpPr>
          <p:grpSpPr>
            <a:xfrm>
              <a:off x="896799" y="985271"/>
              <a:ext cx="603147" cy="415267"/>
              <a:chOff x="7047920" y="463029"/>
              <a:chExt cx="711700" cy="490006"/>
            </a:xfrm>
          </p:grpSpPr>
          <p:sp>
            <p:nvSpPr>
              <p:cNvPr id="100" name="星: 24 pt 99">
                <a:extLst>
                  <a:ext uri="{FF2B5EF4-FFF2-40B4-BE49-F238E27FC236}">
                    <a16:creationId xmlns:a16="http://schemas.microsoft.com/office/drawing/2014/main" id="{058DEFE9-6B1D-CF39-91C3-D49BFE120E33}"/>
                  </a:ext>
                </a:extLst>
              </p:cNvPr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8BD400A4-B21A-9FBC-B6C5-3AD5707A177D}"/>
                  </a:ext>
                </a:extLst>
              </p:cNvPr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63076C62-1FBE-1A02-1C2F-79102DCD0BF2}"/>
                  </a:ext>
                </a:extLst>
              </p:cNvPr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5E5F9CFA-51A7-9028-8A37-6BB017D1B0A3}"/>
                  </a:ext>
                </a:extLst>
              </p:cNvPr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E40119D0-06B7-7BCE-7B01-D01983554F70}"/>
                  </a:ext>
                </a:extLst>
              </p:cNvPr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4E33D66B-03E5-D805-C477-7DB6BF266BAE}"/>
                  </a:ext>
                </a:extLst>
              </p:cNvPr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C2006723-B6DC-5476-92BF-4157F8050D71}"/>
                  </a:ext>
                </a:extLst>
              </p:cNvPr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BDEE5749-E592-CA4F-9DD1-C7AB568BE45A}"/>
                  </a:ext>
                </a:extLst>
              </p:cNvPr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62396E1D-80D0-7FDB-288B-0A4B2A28ACCA}"/>
                  </a:ext>
                </a:extLst>
              </p:cNvPr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1B8E90A6-DB8D-13F2-AE3C-0123741248C9}"/>
                  </a:ext>
                </a:extLst>
              </p:cNvPr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3C756857-8217-3A2F-2888-51F49859CD53}"/>
                  </a:ext>
                </a:extLst>
              </p:cNvPr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DDF93679-E565-DD58-77F9-EA64FAB86765}"/>
                  </a:ext>
                </a:extLst>
              </p:cNvPr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E2390EAE-4303-F1FC-5837-21B494A67154}"/>
                  </a:ext>
                </a:extLst>
              </p:cNvPr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8AADB498-AD44-2547-9596-8003F08A1E16}"/>
                  </a:ext>
                </a:extLst>
              </p:cNvPr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1D14C8A-F34D-FA8C-6075-12E6C3D16500}"/>
                  </a:ext>
                </a:extLst>
              </p:cNvPr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88DD3D9B-FB12-85DF-E195-5C3874A1B5EC}"/>
                  </a:ext>
                </a:extLst>
              </p:cNvPr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9F96F44B-84AF-C212-6BF5-41594AF93C2B}"/>
                </a:ext>
              </a:extLst>
            </p:cNvPr>
            <p:cNvSpPr/>
            <p:nvPr/>
          </p:nvSpPr>
          <p:spPr bwMode="auto">
            <a:xfrm rot="1129040">
              <a:off x="318337" y="1045746"/>
              <a:ext cx="1160755" cy="436466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BCC2CC6-10CE-5983-3C4A-F0EB7ECF29AF}"/>
                </a:ext>
              </a:extLst>
            </p:cNvPr>
            <p:cNvSpPr/>
            <p:nvPr/>
          </p:nvSpPr>
          <p:spPr bwMode="auto">
            <a:xfrm rot="16200000">
              <a:off x="437300" y="1066475"/>
              <a:ext cx="355162" cy="576654"/>
            </a:xfrm>
            <a:custGeom>
              <a:avLst/>
              <a:gdLst>
                <a:gd name="connsiteX0" fmla="*/ 355162 w 355162"/>
                <a:gd name="connsiteY0" fmla="*/ 87961 h 1180811"/>
                <a:gd name="connsiteX1" fmla="*/ 283384 w 355162"/>
                <a:gd name="connsiteY1" fmla="*/ 159738 h 1180811"/>
                <a:gd name="connsiteX2" fmla="*/ 355162 w 355162"/>
                <a:gd name="connsiteY2" fmla="*/ 231517 h 1180811"/>
                <a:gd name="connsiteX3" fmla="*/ 283384 w 355162"/>
                <a:gd name="connsiteY3" fmla="*/ 303294 h 1180811"/>
                <a:gd name="connsiteX4" fmla="*/ 355162 w 355162"/>
                <a:gd name="connsiteY4" fmla="*/ 375073 h 1180811"/>
                <a:gd name="connsiteX5" fmla="*/ 283384 w 355162"/>
                <a:gd name="connsiteY5" fmla="*/ 446851 h 1180811"/>
                <a:gd name="connsiteX6" fmla="*/ 355162 w 355162"/>
                <a:gd name="connsiteY6" fmla="*/ 518629 h 1180811"/>
                <a:gd name="connsiteX7" fmla="*/ 283384 w 355162"/>
                <a:gd name="connsiteY7" fmla="*/ 590407 h 1180811"/>
                <a:gd name="connsiteX8" fmla="*/ 355162 w 355162"/>
                <a:gd name="connsiteY8" fmla="*/ 662185 h 1180811"/>
                <a:gd name="connsiteX9" fmla="*/ 283384 w 355162"/>
                <a:gd name="connsiteY9" fmla="*/ 733963 h 1180811"/>
                <a:gd name="connsiteX10" fmla="*/ 355162 w 355162"/>
                <a:gd name="connsiteY10" fmla="*/ 805741 h 1180811"/>
                <a:gd name="connsiteX11" fmla="*/ 283384 w 355162"/>
                <a:gd name="connsiteY11" fmla="*/ 877519 h 1180811"/>
                <a:gd name="connsiteX12" fmla="*/ 355162 w 355162"/>
                <a:gd name="connsiteY12" fmla="*/ 949297 h 1180811"/>
                <a:gd name="connsiteX13" fmla="*/ 283385 w 355162"/>
                <a:gd name="connsiteY13" fmla="*/ 1021074 h 1180811"/>
                <a:gd name="connsiteX14" fmla="*/ 355162 w 355162"/>
                <a:gd name="connsiteY14" fmla="*/ 1092851 h 1180811"/>
                <a:gd name="connsiteX15" fmla="*/ 267202 w 355162"/>
                <a:gd name="connsiteY15" fmla="*/ 1180811 h 1180811"/>
                <a:gd name="connsiteX16" fmla="*/ 0 w 355162"/>
                <a:gd name="connsiteY16" fmla="*/ 1180811 h 1180811"/>
                <a:gd name="connsiteX17" fmla="*/ 0 w 355162"/>
                <a:gd name="connsiteY17" fmla="*/ 1037257 h 1180811"/>
                <a:gd name="connsiteX18" fmla="*/ 0 w 355162"/>
                <a:gd name="connsiteY18" fmla="*/ 1004890 h 1180811"/>
                <a:gd name="connsiteX19" fmla="*/ 0 w 355162"/>
                <a:gd name="connsiteY19" fmla="*/ 893701 h 1180811"/>
                <a:gd name="connsiteX20" fmla="*/ 0 w 355162"/>
                <a:gd name="connsiteY20" fmla="*/ 861336 h 1180811"/>
                <a:gd name="connsiteX21" fmla="*/ 0 w 355162"/>
                <a:gd name="connsiteY21" fmla="*/ 750145 h 1180811"/>
                <a:gd name="connsiteX22" fmla="*/ 0 w 355162"/>
                <a:gd name="connsiteY22" fmla="*/ 717780 h 1180811"/>
                <a:gd name="connsiteX23" fmla="*/ 0 w 355162"/>
                <a:gd name="connsiteY23" fmla="*/ 606589 h 1180811"/>
                <a:gd name="connsiteX24" fmla="*/ 0 w 355162"/>
                <a:gd name="connsiteY24" fmla="*/ 574224 h 1180811"/>
                <a:gd name="connsiteX25" fmla="*/ 0 w 355162"/>
                <a:gd name="connsiteY25" fmla="*/ 463033 h 1180811"/>
                <a:gd name="connsiteX26" fmla="*/ 0 w 355162"/>
                <a:gd name="connsiteY26" fmla="*/ 430668 h 1180811"/>
                <a:gd name="connsiteX27" fmla="*/ 0 w 355162"/>
                <a:gd name="connsiteY27" fmla="*/ 319477 h 1180811"/>
                <a:gd name="connsiteX28" fmla="*/ 0 w 355162"/>
                <a:gd name="connsiteY28" fmla="*/ 287112 h 1180811"/>
                <a:gd name="connsiteX29" fmla="*/ 0 w 355162"/>
                <a:gd name="connsiteY29" fmla="*/ 175921 h 1180811"/>
                <a:gd name="connsiteX30" fmla="*/ 0 w 355162"/>
                <a:gd name="connsiteY30" fmla="*/ 143556 h 1180811"/>
                <a:gd name="connsiteX31" fmla="*/ 0 w 355162"/>
                <a:gd name="connsiteY31" fmla="*/ 0 h 1180811"/>
                <a:gd name="connsiteX32" fmla="*/ 267202 w 355162"/>
                <a:gd name="connsiteY32" fmla="*/ 0 h 118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5162" h="1180811">
                  <a:moveTo>
                    <a:pt x="355162" y="87961"/>
                  </a:moveTo>
                  <a:lnTo>
                    <a:pt x="283384" y="159738"/>
                  </a:lnTo>
                  <a:lnTo>
                    <a:pt x="355162" y="231517"/>
                  </a:lnTo>
                  <a:lnTo>
                    <a:pt x="283384" y="303294"/>
                  </a:lnTo>
                  <a:lnTo>
                    <a:pt x="355162" y="375073"/>
                  </a:lnTo>
                  <a:lnTo>
                    <a:pt x="283384" y="446851"/>
                  </a:lnTo>
                  <a:lnTo>
                    <a:pt x="355162" y="518629"/>
                  </a:lnTo>
                  <a:lnTo>
                    <a:pt x="283384" y="590407"/>
                  </a:lnTo>
                  <a:lnTo>
                    <a:pt x="355162" y="662185"/>
                  </a:lnTo>
                  <a:lnTo>
                    <a:pt x="283384" y="733963"/>
                  </a:lnTo>
                  <a:lnTo>
                    <a:pt x="355162" y="805741"/>
                  </a:lnTo>
                  <a:lnTo>
                    <a:pt x="283384" y="877519"/>
                  </a:lnTo>
                  <a:lnTo>
                    <a:pt x="355162" y="949297"/>
                  </a:lnTo>
                  <a:lnTo>
                    <a:pt x="283385" y="1021074"/>
                  </a:lnTo>
                  <a:lnTo>
                    <a:pt x="355162" y="1092851"/>
                  </a:lnTo>
                  <a:lnTo>
                    <a:pt x="267202" y="1180811"/>
                  </a:lnTo>
                  <a:lnTo>
                    <a:pt x="0" y="1180811"/>
                  </a:lnTo>
                  <a:lnTo>
                    <a:pt x="0" y="1037257"/>
                  </a:lnTo>
                  <a:lnTo>
                    <a:pt x="0" y="1004890"/>
                  </a:lnTo>
                  <a:lnTo>
                    <a:pt x="0" y="893701"/>
                  </a:lnTo>
                  <a:lnTo>
                    <a:pt x="0" y="861336"/>
                  </a:lnTo>
                  <a:lnTo>
                    <a:pt x="0" y="750145"/>
                  </a:lnTo>
                  <a:lnTo>
                    <a:pt x="0" y="717780"/>
                  </a:lnTo>
                  <a:lnTo>
                    <a:pt x="0" y="606589"/>
                  </a:lnTo>
                  <a:lnTo>
                    <a:pt x="0" y="574224"/>
                  </a:lnTo>
                  <a:lnTo>
                    <a:pt x="0" y="463033"/>
                  </a:lnTo>
                  <a:lnTo>
                    <a:pt x="0" y="430668"/>
                  </a:lnTo>
                  <a:lnTo>
                    <a:pt x="0" y="319477"/>
                  </a:lnTo>
                  <a:lnTo>
                    <a:pt x="0" y="287112"/>
                  </a:lnTo>
                  <a:lnTo>
                    <a:pt x="0" y="175921"/>
                  </a:lnTo>
                  <a:lnTo>
                    <a:pt x="0" y="143556"/>
                  </a:lnTo>
                  <a:lnTo>
                    <a:pt x="0" y="0"/>
                  </a:lnTo>
                  <a:lnTo>
                    <a:pt x="267202" y="0"/>
                  </a:lnTo>
                  <a:close/>
                </a:path>
              </a:pathLst>
            </a:custGeom>
            <a:pattFill prst="dkVert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79BDC98-CA71-7EF4-2760-CD5ACFCABA2C}"/>
                </a:ext>
              </a:extLst>
            </p:cNvPr>
            <p:cNvGrpSpPr/>
            <p:nvPr/>
          </p:nvGrpSpPr>
          <p:grpSpPr>
            <a:xfrm rot="746794">
              <a:off x="863821" y="1241999"/>
              <a:ext cx="663757" cy="227785"/>
              <a:chOff x="3962890" y="1320429"/>
              <a:chExt cx="746612" cy="250553"/>
            </a:xfrm>
          </p:grpSpPr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EF8D162B-8039-7769-D561-C555D5124CB3}"/>
                  </a:ext>
                </a:extLst>
              </p:cNvPr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7131BA14-4210-9FFB-3660-28BF9A780FF9}"/>
                  </a:ext>
                </a:extLst>
              </p:cNvPr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9AA69B4A-5BD8-0E1C-FF06-DFEEF5879163}"/>
                  </a:ext>
                </a:extLst>
              </p:cNvPr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F3AE3DA8-7819-72BC-1298-71D9789C81D7}"/>
                  </a:ext>
                </a:extLst>
              </p:cNvPr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8D82652-13AD-CE7E-468E-652265D558C4}"/>
                </a:ext>
              </a:extLst>
            </p:cNvPr>
            <p:cNvGrpSpPr/>
            <p:nvPr/>
          </p:nvGrpSpPr>
          <p:grpSpPr>
            <a:xfrm>
              <a:off x="814499" y="1351539"/>
              <a:ext cx="720301" cy="449174"/>
              <a:chOff x="4122905" y="1660056"/>
              <a:chExt cx="699921" cy="525960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F282A8F-5DE4-2EA9-5C32-B368067F012E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B3559D3-B28C-B72E-3ED6-0AE524BE3252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A739A873-E235-BC42-0EFF-0FAE9AE9C1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E874E0EC-A986-6347-7153-823C5508DC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F540F7A3-8BD6-FA8E-B091-546C546913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07AE0922-428D-E628-9460-BBAE9A335C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07576A63-4443-7FE7-53FF-93AC65293FBD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7265C65F-A24E-295C-1F0E-62876B3222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B2D299AC-19BD-1798-A40D-D00644FA00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C4BBE65B-10A5-23F0-18E7-85F54FAF82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0A66D8F7-BEDC-92C8-BA08-5AEC5DBBE4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8F4A67B4-4CA7-02CD-9E67-45E1A84EFA85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49C2E264-C19C-BFF5-A094-912073517B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3488B5C1-5343-549A-E5C4-CE5F55635C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D147B488-0D10-5694-1341-6EBEF85429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F28ECEF1-90CD-7E89-6BD8-A07D14D1FA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BAA932BC-9534-BC44-5200-048C044B995F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AF6D8288-B654-24F6-D3E6-0B43AD0829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EA718C3C-1C10-5953-5328-49150394BC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BDFBB7E8-E515-66A1-1C76-799BBB8453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FEF1A572-C80C-ADCF-A4F9-42BE51A3A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2D128706-3A19-F36C-7C8E-CFAA9112AE6A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F3121862-569F-34A5-2B92-7FCD31C17A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A5561906-880F-D6E9-DFCF-94C4E495B3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6E96B655-3D22-6BD1-F2E3-FE79C3D398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536BAA68-F3AB-B4C9-4293-038018E81A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CDD70E5B-F614-79E5-4485-B1601B041402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B0BB32C6-2C42-B70D-186D-E029FBC3A3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4E9ECCA6-399C-6BD0-E354-33B56B35D7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F35ABD1C-AA85-964C-CE05-7CE9D87186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5C592C53-10D5-AFD6-4741-F5D8F56CA6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09E86DF-1F39-3FF4-28BA-CB4A6643035B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6226E08B-6A36-B894-41E5-88C18134F870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31819594-3497-5C61-C337-699F57BFC8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9A419A8B-3AB6-44A3-0BA0-304618A666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77804617-D9E2-3747-BB0D-4FC1218568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858DA1B6-3991-8BB4-0B7B-F0EEFF73FA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4D3550FB-54C9-227A-1419-EF5CD5E40C38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EE49F9A3-F29D-B9F8-74C8-BFBBF512CA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D8AFDAF6-5157-3671-EC94-E4D8FC4B37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BE2C2352-6404-02DE-305F-40241FFB02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78E31719-59F6-63AF-9F07-E2DDDBE7A2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C696EC6E-1E7E-2DAC-D31C-AB91211B4F01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93348CB7-9427-5524-DAA3-2722F99534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5762C8C2-C8FE-B975-75D4-6FC33F4AE2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28E9CB56-0A50-CA27-C111-B070609B28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B772B04E-750D-9B97-2A7B-48BCCDD510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C5ED0DE5-8518-984D-7F34-7B91AB72C340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D646CC77-8591-AA01-82D2-7E79980D04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F34D0F3C-BD53-ECD3-C1A4-2503A8C643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AFF29839-13E2-4FA3-6E3C-871267B003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AD26E2EF-6813-1A2B-3C9D-F7B807D743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45F17468-F357-961F-8F87-121CA78FFB82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96C53905-7E26-05E5-E9E5-A627AECEC0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3E5071B1-F14E-F167-6192-9D4C8AD725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526C9F32-4A53-1480-A2B8-16A0A5C95C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06706F53-E632-3CA8-0E3B-BA1C161D6D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68673A8-7580-9B9F-2D0C-637EC267FB03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78B6A2DE-BF02-F199-63FF-DAE7C1149B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911D9D72-3D64-4355-EE7B-B541FDFDC0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6ABA7A9B-FFD6-55E6-41C2-F8D6B54ED8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BA09B0EF-2D67-C116-D9CF-3C060A822C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DCAA36C-C4FE-C22E-4DA3-4E7D52A04D58}"/>
                </a:ext>
              </a:extLst>
            </p:cNvPr>
            <p:cNvGrpSpPr/>
            <p:nvPr/>
          </p:nvGrpSpPr>
          <p:grpSpPr>
            <a:xfrm>
              <a:off x="376782" y="1377553"/>
              <a:ext cx="619750" cy="389111"/>
              <a:chOff x="5820812" y="201016"/>
              <a:chExt cx="970450" cy="519331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7AFA954-ACCC-9A1A-C38D-B680A449ED86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24DDF027-8A58-3280-D0A6-88B818E935E2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9B563BF8-C97D-EDFE-B674-5AF490C389E1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DCD0E5B0-91E6-8111-0C67-B24F888525B7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A2EF78E6-CEA9-A74B-58EC-7F6F6E8C805D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409D116-0B50-7512-1463-20267FD83DE3}"/>
                </a:ext>
              </a:extLst>
            </p:cNvPr>
            <p:cNvGrpSpPr/>
            <p:nvPr/>
          </p:nvGrpSpPr>
          <p:grpSpPr>
            <a:xfrm>
              <a:off x="341619" y="1536157"/>
              <a:ext cx="619750" cy="389111"/>
              <a:chOff x="5820812" y="201016"/>
              <a:chExt cx="970450" cy="519331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A725B47-F5F6-7E20-07E0-60CC27FA20DA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EE21257C-5AE2-D735-3A84-86FA5605327E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DBA6D53-396A-035E-7AA3-D3C6C35316E3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B9BE6322-B548-60A7-B2CE-8760ADCB900C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B0A181C1-C98A-283E-510B-FC84DEFBF339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5BD2C9A-CB8C-7E61-6685-05FE08619607}"/>
                </a:ext>
              </a:extLst>
            </p:cNvPr>
            <p:cNvSpPr/>
            <p:nvPr/>
          </p:nvSpPr>
          <p:spPr bwMode="auto">
            <a:xfrm>
              <a:off x="980029" y="149779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7137CCC-6133-FAC4-28B1-22405E152DB7}"/>
                </a:ext>
              </a:extLst>
            </p:cNvPr>
            <p:cNvGrpSpPr/>
            <p:nvPr/>
          </p:nvGrpSpPr>
          <p:grpSpPr>
            <a:xfrm rot="900000">
              <a:off x="1029629" y="1745356"/>
              <a:ext cx="479043" cy="191027"/>
              <a:chOff x="5263708" y="2769263"/>
              <a:chExt cx="958705" cy="296000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EF4E938-298B-5D7D-5663-802A1DB973D8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4BE0F790-F5F3-4848-4618-6449AE2B3C8C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A643BDC-1AA9-9054-4CE9-720DC8C54394}"/>
                </a:ext>
              </a:extLst>
            </p:cNvPr>
            <p:cNvSpPr/>
            <p:nvPr/>
          </p:nvSpPr>
          <p:spPr bwMode="auto">
            <a:xfrm>
              <a:off x="25343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9548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1BC9EE-911D-CD74-91E7-8A19B9A7E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DC946FB-5027-A4A8-9BD1-331B464A8C64}"/>
              </a:ext>
            </a:extLst>
          </p:cNvPr>
          <p:cNvSpPr txBox="1"/>
          <p:nvPr/>
        </p:nvSpPr>
        <p:spPr>
          <a:xfrm>
            <a:off x="1120676" y="3592952"/>
            <a:ext cx="4616648" cy="5770811"/>
          </a:xfrm>
          <a:prstGeom prst="rect">
            <a:avLst/>
          </a:prstGeom>
          <a:noFill/>
        </p:spPr>
        <p:txBody>
          <a:bodyPr vert="eaVert" wrap="none" lIns="0" tIns="0" rIns="0" bIns="0" rtlCol="0" anchor="ctr">
            <a:spAutoFit/>
          </a:bodyPr>
          <a:lstStyle/>
          <a:p>
            <a:r>
              <a:rPr kumimoji="1" lang="ja-JP" altLang="en-US" sz="1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お弁当</a:t>
            </a:r>
            <a:endParaRPr kumimoji="1" lang="en-US" altLang="ja-JP" sz="1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置き場</a:t>
            </a:r>
          </a:p>
        </p:txBody>
      </p:sp>
      <p:sp>
        <p:nvSpPr>
          <p:cNvPr id="116" name="楕円 115">
            <a:extLst>
              <a:ext uri="{FF2B5EF4-FFF2-40B4-BE49-F238E27FC236}">
                <a16:creationId xmlns:a16="http://schemas.microsoft.com/office/drawing/2014/main" id="{2A06BEFF-50BD-D0F6-3224-90F68F038365}"/>
              </a:ext>
            </a:extLst>
          </p:cNvPr>
          <p:cNvSpPr/>
          <p:nvPr/>
        </p:nvSpPr>
        <p:spPr>
          <a:xfrm>
            <a:off x="603502" y="1075439"/>
            <a:ext cx="5650994" cy="231801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3CC69705-5352-ADFF-F9B3-882DCCBEA711}"/>
              </a:ext>
            </a:extLst>
          </p:cNvPr>
          <p:cNvGrpSpPr/>
          <p:nvPr/>
        </p:nvGrpSpPr>
        <p:grpSpPr>
          <a:xfrm>
            <a:off x="1343748" y="676656"/>
            <a:ext cx="4170504" cy="2194992"/>
            <a:chOff x="253430" y="917250"/>
            <a:chExt cx="2610290" cy="1373830"/>
          </a:xfrm>
        </p:grpSpPr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24734922-A025-4561-4CA6-47385C92E4EA}"/>
                </a:ext>
              </a:extLst>
            </p:cNvPr>
            <p:cNvSpPr/>
            <p:nvPr/>
          </p:nvSpPr>
          <p:spPr bwMode="auto">
            <a:xfrm>
              <a:off x="32800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B153B6E0-A3E3-4512-333F-9E2A876F7C5A}"/>
                </a:ext>
              </a:extLst>
            </p:cNvPr>
            <p:cNvSpPr/>
            <p:nvPr/>
          </p:nvSpPr>
          <p:spPr bwMode="auto">
            <a:xfrm>
              <a:off x="29625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四角形: 角を丸くする 119">
              <a:extLst>
                <a:ext uri="{FF2B5EF4-FFF2-40B4-BE49-F238E27FC236}">
                  <a16:creationId xmlns:a16="http://schemas.microsoft.com/office/drawing/2014/main" id="{30C5BD95-DE99-CF1F-4297-07958040C1FB}"/>
                </a:ext>
              </a:extLst>
            </p:cNvPr>
            <p:cNvSpPr/>
            <p:nvPr/>
          </p:nvSpPr>
          <p:spPr bwMode="auto">
            <a:xfrm>
              <a:off x="38833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9E8722F6-9C6E-7F98-7878-E17056A233FD}"/>
                </a:ext>
              </a:extLst>
            </p:cNvPr>
            <p:cNvSpPr/>
            <p:nvPr/>
          </p:nvSpPr>
          <p:spPr bwMode="auto">
            <a:xfrm>
              <a:off x="157762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9626D87-65CC-4E99-BD93-B71EFDC4EAFA}"/>
                </a:ext>
              </a:extLst>
            </p:cNvPr>
            <p:cNvSpPr/>
            <p:nvPr/>
          </p:nvSpPr>
          <p:spPr bwMode="auto">
            <a:xfrm>
              <a:off x="2093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CACAFFC4-AB25-4450-3B42-D6439A6F845B}"/>
                </a:ext>
              </a:extLst>
            </p:cNvPr>
            <p:cNvGrpSpPr/>
            <p:nvPr/>
          </p:nvGrpSpPr>
          <p:grpSpPr>
            <a:xfrm>
              <a:off x="896799" y="985271"/>
              <a:ext cx="603147" cy="415267"/>
              <a:chOff x="7047920" y="463029"/>
              <a:chExt cx="711700" cy="490006"/>
            </a:xfrm>
          </p:grpSpPr>
          <p:sp>
            <p:nvSpPr>
              <p:cNvPr id="211" name="星: 24 pt 210">
                <a:extLst>
                  <a:ext uri="{FF2B5EF4-FFF2-40B4-BE49-F238E27FC236}">
                    <a16:creationId xmlns:a16="http://schemas.microsoft.com/office/drawing/2014/main" id="{05B9BB19-D09E-BD5E-3000-A8B200400597}"/>
                  </a:ext>
                </a:extLst>
              </p:cNvPr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四角形: 角を丸くする 211">
                <a:extLst>
                  <a:ext uri="{FF2B5EF4-FFF2-40B4-BE49-F238E27FC236}">
                    <a16:creationId xmlns:a16="http://schemas.microsoft.com/office/drawing/2014/main" id="{AC7053EB-4CCC-BED9-C35A-0233AB823FDA}"/>
                  </a:ext>
                </a:extLst>
              </p:cNvPr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角を丸くする 212">
                <a:extLst>
                  <a:ext uri="{FF2B5EF4-FFF2-40B4-BE49-F238E27FC236}">
                    <a16:creationId xmlns:a16="http://schemas.microsoft.com/office/drawing/2014/main" id="{408A80FE-4E4A-45D9-1B1F-724B64A91ADD}"/>
                  </a:ext>
                </a:extLst>
              </p:cNvPr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9C8F2BB1-9CA6-62C3-7875-0BE75745BAD0}"/>
                  </a:ext>
                </a:extLst>
              </p:cNvPr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4334EADF-4304-DB9A-23EB-76DE84D36611}"/>
                  </a:ext>
                </a:extLst>
              </p:cNvPr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A9B3725E-30AC-3C2F-C24D-699B18D763CF}"/>
                  </a:ext>
                </a:extLst>
              </p:cNvPr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4719152E-CAE0-2AC3-22BB-D9B2ABB57E40}"/>
                  </a:ext>
                </a:extLst>
              </p:cNvPr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5C1E1C97-33E2-3039-51A7-26B9ED33BCFF}"/>
                  </a:ext>
                </a:extLst>
              </p:cNvPr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B220FD97-C550-674B-F2B8-A6B263CB2B2D}"/>
                  </a:ext>
                </a:extLst>
              </p:cNvPr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C98FE2D4-3870-0D87-55A1-63D12B165FE4}"/>
                  </a:ext>
                </a:extLst>
              </p:cNvPr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7E08422A-7B49-E75D-B441-D35583DF4D3F}"/>
                  </a:ext>
                </a:extLst>
              </p:cNvPr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4A6FF025-9E98-1D91-E145-1CA6B9153432}"/>
                  </a:ext>
                </a:extLst>
              </p:cNvPr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四角形: 角を丸くする 222">
                <a:extLst>
                  <a:ext uri="{FF2B5EF4-FFF2-40B4-BE49-F238E27FC236}">
                    <a16:creationId xmlns:a16="http://schemas.microsoft.com/office/drawing/2014/main" id="{C5FB1351-6EF5-1930-1471-DDE63961A78D}"/>
                  </a:ext>
                </a:extLst>
              </p:cNvPr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975ECC44-1986-2AEA-0E18-AA7BD0D1CF79}"/>
                  </a:ext>
                </a:extLst>
              </p:cNvPr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54B0B204-AE94-001B-17D1-AD94E1305EC0}"/>
                  </a:ext>
                </a:extLst>
              </p:cNvPr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四角形: 角を丸くする 225">
                <a:extLst>
                  <a:ext uri="{FF2B5EF4-FFF2-40B4-BE49-F238E27FC236}">
                    <a16:creationId xmlns:a16="http://schemas.microsoft.com/office/drawing/2014/main" id="{15879E89-47C2-00C4-F231-907FA59710EA}"/>
                  </a:ext>
                </a:extLst>
              </p:cNvPr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DA65994F-5DDC-7C0C-DDA4-FB383DC1B3A1}"/>
                </a:ext>
              </a:extLst>
            </p:cNvPr>
            <p:cNvSpPr/>
            <p:nvPr/>
          </p:nvSpPr>
          <p:spPr bwMode="auto">
            <a:xfrm rot="1129040">
              <a:off x="318337" y="1045746"/>
              <a:ext cx="1160755" cy="436466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4762462E-9FF1-C43C-ABCE-89EAE95D6D3E}"/>
                </a:ext>
              </a:extLst>
            </p:cNvPr>
            <p:cNvSpPr/>
            <p:nvPr/>
          </p:nvSpPr>
          <p:spPr bwMode="auto">
            <a:xfrm rot="16200000">
              <a:off x="437300" y="1066475"/>
              <a:ext cx="355162" cy="576654"/>
            </a:xfrm>
            <a:custGeom>
              <a:avLst/>
              <a:gdLst>
                <a:gd name="connsiteX0" fmla="*/ 355162 w 355162"/>
                <a:gd name="connsiteY0" fmla="*/ 87961 h 1180811"/>
                <a:gd name="connsiteX1" fmla="*/ 283384 w 355162"/>
                <a:gd name="connsiteY1" fmla="*/ 159738 h 1180811"/>
                <a:gd name="connsiteX2" fmla="*/ 355162 w 355162"/>
                <a:gd name="connsiteY2" fmla="*/ 231517 h 1180811"/>
                <a:gd name="connsiteX3" fmla="*/ 283384 w 355162"/>
                <a:gd name="connsiteY3" fmla="*/ 303294 h 1180811"/>
                <a:gd name="connsiteX4" fmla="*/ 355162 w 355162"/>
                <a:gd name="connsiteY4" fmla="*/ 375073 h 1180811"/>
                <a:gd name="connsiteX5" fmla="*/ 283384 w 355162"/>
                <a:gd name="connsiteY5" fmla="*/ 446851 h 1180811"/>
                <a:gd name="connsiteX6" fmla="*/ 355162 w 355162"/>
                <a:gd name="connsiteY6" fmla="*/ 518629 h 1180811"/>
                <a:gd name="connsiteX7" fmla="*/ 283384 w 355162"/>
                <a:gd name="connsiteY7" fmla="*/ 590407 h 1180811"/>
                <a:gd name="connsiteX8" fmla="*/ 355162 w 355162"/>
                <a:gd name="connsiteY8" fmla="*/ 662185 h 1180811"/>
                <a:gd name="connsiteX9" fmla="*/ 283384 w 355162"/>
                <a:gd name="connsiteY9" fmla="*/ 733963 h 1180811"/>
                <a:gd name="connsiteX10" fmla="*/ 355162 w 355162"/>
                <a:gd name="connsiteY10" fmla="*/ 805741 h 1180811"/>
                <a:gd name="connsiteX11" fmla="*/ 283384 w 355162"/>
                <a:gd name="connsiteY11" fmla="*/ 877519 h 1180811"/>
                <a:gd name="connsiteX12" fmla="*/ 355162 w 355162"/>
                <a:gd name="connsiteY12" fmla="*/ 949297 h 1180811"/>
                <a:gd name="connsiteX13" fmla="*/ 283385 w 355162"/>
                <a:gd name="connsiteY13" fmla="*/ 1021074 h 1180811"/>
                <a:gd name="connsiteX14" fmla="*/ 355162 w 355162"/>
                <a:gd name="connsiteY14" fmla="*/ 1092851 h 1180811"/>
                <a:gd name="connsiteX15" fmla="*/ 267202 w 355162"/>
                <a:gd name="connsiteY15" fmla="*/ 1180811 h 1180811"/>
                <a:gd name="connsiteX16" fmla="*/ 0 w 355162"/>
                <a:gd name="connsiteY16" fmla="*/ 1180811 h 1180811"/>
                <a:gd name="connsiteX17" fmla="*/ 0 w 355162"/>
                <a:gd name="connsiteY17" fmla="*/ 1037257 h 1180811"/>
                <a:gd name="connsiteX18" fmla="*/ 0 w 355162"/>
                <a:gd name="connsiteY18" fmla="*/ 1004890 h 1180811"/>
                <a:gd name="connsiteX19" fmla="*/ 0 w 355162"/>
                <a:gd name="connsiteY19" fmla="*/ 893701 h 1180811"/>
                <a:gd name="connsiteX20" fmla="*/ 0 w 355162"/>
                <a:gd name="connsiteY20" fmla="*/ 861336 h 1180811"/>
                <a:gd name="connsiteX21" fmla="*/ 0 w 355162"/>
                <a:gd name="connsiteY21" fmla="*/ 750145 h 1180811"/>
                <a:gd name="connsiteX22" fmla="*/ 0 w 355162"/>
                <a:gd name="connsiteY22" fmla="*/ 717780 h 1180811"/>
                <a:gd name="connsiteX23" fmla="*/ 0 w 355162"/>
                <a:gd name="connsiteY23" fmla="*/ 606589 h 1180811"/>
                <a:gd name="connsiteX24" fmla="*/ 0 w 355162"/>
                <a:gd name="connsiteY24" fmla="*/ 574224 h 1180811"/>
                <a:gd name="connsiteX25" fmla="*/ 0 w 355162"/>
                <a:gd name="connsiteY25" fmla="*/ 463033 h 1180811"/>
                <a:gd name="connsiteX26" fmla="*/ 0 w 355162"/>
                <a:gd name="connsiteY26" fmla="*/ 430668 h 1180811"/>
                <a:gd name="connsiteX27" fmla="*/ 0 w 355162"/>
                <a:gd name="connsiteY27" fmla="*/ 319477 h 1180811"/>
                <a:gd name="connsiteX28" fmla="*/ 0 w 355162"/>
                <a:gd name="connsiteY28" fmla="*/ 287112 h 1180811"/>
                <a:gd name="connsiteX29" fmla="*/ 0 w 355162"/>
                <a:gd name="connsiteY29" fmla="*/ 175921 h 1180811"/>
                <a:gd name="connsiteX30" fmla="*/ 0 w 355162"/>
                <a:gd name="connsiteY30" fmla="*/ 143556 h 1180811"/>
                <a:gd name="connsiteX31" fmla="*/ 0 w 355162"/>
                <a:gd name="connsiteY31" fmla="*/ 0 h 1180811"/>
                <a:gd name="connsiteX32" fmla="*/ 267202 w 355162"/>
                <a:gd name="connsiteY32" fmla="*/ 0 h 118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5162" h="1180811">
                  <a:moveTo>
                    <a:pt x="355162" y="87961"/>
                  </a:moveTo>
                  <a:lnTo>
                    <a:pt x="283384" y="159738"/>
                  </a:lnTo>
                  <a:lnTo>
                    <a:pt x="355162" y="231517"/>
                  </a:lnTo>
                  <a:lnTo>
                    <a:pt x="283384" y="303294"/>
                  </a:lnTo>
                  <a:lnTo>
                    <a:pt x="355162" y="375073"/>
                  </a:lnTo>
                  <a:lnTo>
                    <a:pt x="283384" y="446851"/>
                  </a:lnTo>
                  <a:lnTo>
                    <a:pt x="355162" y="518629"/>
                  </a:lnTo>
                  <a:lnTo>
                    <a:pt x="283384" y="590407"/>
                  </a:lnTo>
                  <a:lnTo>
                    <a:pt x="355162" y="662185"/>
                  </a:lnTo>
                  <a:lnTo>
                    <a:pt x="283384" y="733963"/>
                  </a:lnTo>
                  <a:lnTo>
                    <a:pt x="355162" y="805741"/>
                  </a:lnTo>
                  <a:lnTo>
                    <a:pt x="283384" y="877519"/>
                  </a:lnTo>
                  <a:lnTo>
                    <a:pt x="355162" y="949297"/>
                  </a:lnTo>
                  <a:lnTo>
                    <a:pt x="283385" y="1021074"/>
                  </a:lnTo>
                  <a:lnTo>
                    <a:pt x="355162" y="1092851"/>
                  </a:lnTo>
                  <a:lnTo>
                    <a:pt x="267202" y="1180811"/>
                  </a:lnTo>
                  <a:lnTo>
                    <a:pt x="0" y="1180811"/>
                  </a:lnTo>
                  <a:lnTo>
                    <a:pt x="0" y="1037257"/>
                  </a:lnTo>
                  <a:lnTo>
                    <a:pt x="0" y="1004890"/>
                  </a:lnTo>
                  <a:lnTo>
                    <a:pt x="0" y="893701"/>
                  </a:lnTo>
                  <a:lnTo>
                    <a:pt x="0" y="861336"/>
                  </a:lnTo>
                  <a:lnTo>
                    <a:pt x="0" y="750145"/>
                  </a:lnTo>
                  <a:lnTo>
                    <a:pt x="0" y="717780"/>
                  </a:lnTo>
                  <a:lnTo>
                    <a:pt x="0" y="606589"/>
                  </a:lnTo>
                  <a:lnTo>
                    <a:pt x="0" y="574224"/>
                  </a:lnTo>
                  <a:lnTo>
                    <a:pt x="0" y="463033"/>
                  </a:lnTo>
                  <a:lnTo>
                    <a:pt x="0" y="430668"/>
                  </a:lnTo>
                  <a:lnTo>
                    <a:pt x="0" y="319477"/>
                  </a:lnTo>
                  <a:lnTo>
                    <a:pt x="0" y="287112"/>
                  </a:lnTo>
                  <a:lnTo>
                    <a:pt x="0" y="175921"/>
                  </a:lnTo>
                  <a:lnTo>
                    <a:pt x="0" y="143556"/>
                  </a:lnTo>
                  <a:lnTo>
                    <a:pt x="0" y="0"/>
                  </a:lnTo>
                  <a:lnTo>
                    <a:pt x="267202" y="0"/>
                  </a:lnTo>
                  <a:close/>
                </a:path>
              </a:pathLst>
            </a:custGeom>
            <a:pattFill prst="dkVert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AFDC058E-DEFA-CC36-0E2A-BF0401CCAFD1}"/>
                </a:ext>
              </a:extLst>
            </p:cNvPr>
            <p:cNvGrpSpPr/>
            <p:nvPr/>
          </p:nvGrpSpPr>
          <p:grpSpPr>
            <a:xfrm rot="746794">
              <a:off x="863821" y="1241999"/>
              <a:ext cx="663757" cy="227785"/>
              <a:chOff x="3962890" y="1320429"/>
              <a:chExt cx="746612" cy="250553"/>
            </a:xfrm>
          </p:grpSpPr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34EEDD7D-1892-0DC8-6AB0-CDF503432933}"/>
                  </a:ext>
                </a:extLst>
              </p:cNvPr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四角形: 角を丸くする 207">
                <a:extLst>
                  <a:ext uri="{FF2B5EF4-FFF2-40B4-BE49-F238E27FC236}">
                    <a16:creationId xmlns:a16="http://schemas.microsoft.com/office/drawing/2014/main" id="{1CDEC114-D94C-1780-5FBB-B5D63A26F512}"/>
                  </a:ext>
                </a:extLst>
              </p:cNvPr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18D25041-29CD-6D03-C52D-5666D20BFA90}"/>
                  </a:ext>
                </a:extLst>
              </p:cNvPr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D868DB43-9013-DB2C-8761-490BF54162F2}"/>
                  </a:ext>
                </a:extLst>
              </p:cNvPr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F50FDC99-9112-A39A-59F2-216C9595C93B}"/>
                </a:ext>
              </a:extLst>
            </p:cNvPr>
            <p:cNvGrpSpPr/>
            <p:nvPr/>
          </p:nvGrpSpPr>
          <p:grpSpPr>
            <a:xfrm>
              <a:off x="814499" y="1351539"/>
              <a:ext cx="720301" cy="449174"/>
              <a:chOff x="4122905" y="1660056"/>
              <a:chExt cx="699921" cy="525960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A9A744CA-9305-0E3E-8EE1-288FE616DD80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5E5BBAD7-30F8-7A52-879F-93ADF6AFEA85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BC9DFAFC-0164-003E-F902-2B60CF8714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03B23A54-879B-05FD-9153-16EFA2F536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116446C3-1848-1486-C421-67D25C99A7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6" name="楕円 205">
                    <a:extLst>
                      <a:ext uri="{FF2B5EF4-FFF2-40B4-BE49-F238E27FC236}">
                        <a16:creationId xmlns:a16="http://schemas.microsoft.com/office/drawing/2014/main" id="{0FB351D7-05E3-CC86-6C6B-E2C583A96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3CD5B36C-BDB2-BA25-4B28-B801D5843480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03A1E0CB-64A2-88E8-D3E4-2DEC09AE12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0DE21CCC-A0AD-D745-F751-89F98AE3F1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71CF0CF4-585F-DB4E-2687-DE689673EA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7D01CBD2-EF1F-8548-80C6-308AB56C32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9" name="グループ化 178">
                  <a:extLst>
                    <a:ext uri="{FF2B5EF4-FFF2-40B4-BE49-F238E27FC236}">
                      <a16:creationId xmlns:a16="http://schemas.microsoft.com/office/drawing/2014/main" id="{1618179C-C870-63FC-2EA1-312236327C87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7EFAC4E6-1A4B-B882-1307-114C097A35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4A2A89CC-077F-860A-639A-257099F93B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1EB35812-E541-1688-E0A3-86252F049E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45F5B960-F93E-5BC2-A773-F5BA0C2AC3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B681A4B6-9DB6-E1F6-7292-F985A74A1131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40913322-3A69-9CAD-DEBD-138D8464DC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F587DF85-9435-A533-7DAE-D0007A2D28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9BB790E4-D4AF-8000-4EF7-3417C3EF3D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7508A5E3-9ADC-CC45-D3F6-FAC94BE218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3FEEEF13-BDA7-26C1-657A-7CC257C99721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B7701F35-FDD7-9119-9F4D-48778D0216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F56B7310-0DC7-581B-D17F-8ACEB8B51C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2A6D6916-5660-2D79-388C-2E0EBEB154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439BF3D6-BFFF-C03A-3371-398A2B530C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1397AC5A-DACC-87D0-53EC-F9B436704B43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6E42EB0E-C2C0-EA93-B4E2-7CFC446CD4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60E8868A-94C4-66C1-1363-683568695E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DB39D021-9F39-A66F-250D-84831720B1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DA505AE8-0704-29D0-DE4E-59DAF36D6B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7253F655-FE89-894A-9295-44673ADBE0DA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E455E92F-2240-07CA-0312-22C5BF2F01E7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CEF83366-D20A-2A73-ADC2-36C6876F29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CA07689E-AD84-01CF-7691-FF09A7542B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A758BF5B-BF6C-A4F6-2AEF-6954C40A98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" name="楕円 175">
                    <a:extLst>
                      <a:ext uri="{FF2B5EF4-FFF2-40B4-BE49-F238E27FC236}">
                        <a16:creationId xmlns:a16="http://schemas.microsoft.com/office/drawing/2014/main" id="{F3AC61C5-2DA1-98E6-4BBD-F4E8817B89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FF792858-47A6-2887-5C6E-D9514D0EF26A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95B0484D-AFBF-118B-8AEE-1BE86AC01C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363E35A7-38C0-11C0-A99E-070914E615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F0A21D06-46E1-0274-78F5-1F34428C96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7F252E90-BC28-06FF-DA67-DF01FCA260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AAAE8313-934B-08DC-9A9A-5475FBE078A2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0ACCE09C-68DC-EB62-0518-4355D8AC0F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141EADFE-9D82-E78B-210F-248CC7DE4D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F6A8A815-2A91-2718-1A61-E0FFF98FEE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A6606BBE-AD8C-27BC-4798-6E014E284B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CAB06ABF-8614-3006-DF36-B7EFA9E74579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5D458947-17E3-1173-530D-E56E6939A2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22C7EABB-0854-3C65-B789-E0E3966044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BABB37C2-B58E-4EB9-324B-58F8C15A08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7BF353A9-9B81-3E91-7C88-83AE9DEE1A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FA84F572-3432-A6B6-CC3E-5306B83C218F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224E0413-726D-153E-7BE6-960B6B9EC6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E8926859-E601-B7B1-023F-19194B0862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4367B2C7-02EB-FCC8-789B-82ABD8F9DF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FECF1B68-C698-5D41-98F1-010CACF5AD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BDA2EAC9-FC74-070F-CACC-C82B2E3FB912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27A4CE84-AF0F-EA41-D7B7-D7E487A43A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AD0FDAF4-C1D6-A838-3512-9C7293A5C8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287C5058-1814-E738-3CAF-FBCFAF6CD1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289CEF57-CF08-D4CB-0511-5A72F617E9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BA012647-84A1-A303-4EB5-43D66AE6900E}"/>
                </a:ext>
              </a:extLst>
            </p:cNvPr>
            <p:cNvGrpSpPr/>
            <p:nvPr/>
          </p:nvGrpSpPr>
          <p:grpSpPr>
            <a:xfrm>
              <a:off x="376782" y="1377553"/>
              <a:ext cx="619750" cy="389111"/>
              <a:chOff x="5820812" y="201016"/>
              <a:chExt cx="970450" cy="519331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D33099FD-DDFD-5B89-8913-4A42BC46AA5B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58935DC6-80A5-EA09-10C8-D364DFF6F85C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1538E487-37BF-2E4A-0202-4141DB9BD56F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E5794998-BC00-D713-27BC-542BFA498179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22CD8437-D97D-52D3-F323-971C53C85194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816007FC-B74B-FF89-B4BB-36FE1D990A48}"/>
                </a:ext>
              </a:extLst>
            </p:cNvPr>
            <p:cNvGrpSpPr/>
            <p:nvPr/>
          </p:nvGrpSpPr>
          <p:grpSpPr>
            <a:xfrm>
              <a:off x="341619" y="1536157"/>
              <a:ext cx="619750" cy="389111"/>
              <a:chOff x="5820812" y="201016"/>
              <a:chExt cx="970450" cy="519331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F1C5A1D-FD7B-E5BC-5373-0C0A93CA6813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ADD99830-9236-0483-E3C4-CED71CE7F72A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08377337-42BB-08F8-21BA-CF4D494D6296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F3B5C51A-24EA-AC2C-15EA-A9E6EAB19CFF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角を丸くする 138">
                <a:extLst>
                  <a:ext uri="{FF2B5EF4-FFF2-40B4-BE49-F238E27FC236}">
                    <a16:creationId xmlns:a16="http://schemas.microsoft.com/office/drawing/2014/main" id="{B6208A25-F56C-BB8B-9367-D831EB78FAEE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A880BD16-1E53-75BA-599F-4F877DCAA70A}"/>
                </a:ext>
              </a:extLst>
            </p:cNvPr>
            <p:cNvSpPr/>
            <p:nvPr/>
          </p:nvSpPr>
          <p:spPr bwMode="auto">
            <a:xfrm>
              <a:off x="980029" y="149779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D1992B1E-E813-2B0C-F7A2-DAFD8869CD53}"/>
                </a:ext>
              </a:extLst>
            </p:cNvPr>
            <p:cNvGrpSpPr/>
            <p:nvPr/>
          </p:nvGrpSpPr>
          <p:grpSpPr>
            <a:xfrm rot="900000">
              <a:off x="1029629" y="1745356"/>
              <a:ext cx="479043" cy="191027"/>
              <a:chOff x="5263708" y="2769263"/>
              <a:chExt cx="958705" cy="296000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0547A1D-2425-9268-EE00-8F830D7BD454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C29E60D6-1AD3-5850-AB56-BAD63B201862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8DE72F27-D890-780C-2F8E-67BB80F9C82B}"/>
                </a:ext>
              </a:extLst>
            </p:cNvPr>
            <p:cNvSpPr/>
            <p:nvPr/>
          </p:nvSpPr>
          <p:spPr bwMode="auto">
            <a:xfrm>
              <a:off x="25343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4199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FC211EB-00F8-C84D-3013-6936DDB45EDC}"/>
              </a:ext>
            </a:extLst>
          </p:cNvPr>
          <p:cNvSpPr/>
          <p:nvPr/>
        </p:nvSpPr>
        <p:spPr>
          <a:xfrm>
            <a:off x="141667" y="128789"/>
            <a:ext cx="6595035" cy="337952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5FD4706-FBF3-FD83-F36B-C4E094DE5504}"/>
              </a:ext>
            </a:extLst>
          </p:cNvPr>
          <p:cNvSpPr txBox="1"/>
          <p:nvPr/>
        </p:nvSpPr>
        <p:spPr>
          <a:xfrm>
            <a:off x="457200" y="4151384"/>
            <a:ext cx="5943600" cy="50620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>
              <a:spcAft>
                <a:spcPts val="0"/>
              </a:spcAft>
            </a:pPr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お弁当</a:t>
            </a:r>
            <a:endParaRPr kumimoji="1" lang="en-US" altLang="ja-JP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置き場</a:t>
            </a:r>
          </a:p>
        </p:txBody>
      </p:sp>
      <p:grpSp>
        <p:nvGrpSpPr>
          <p:cNvPr id="1042" name="グループ化 1041">
            <a:extLst>
              <a:ext uri="{FF2B5EF4-FFF2-40B4-BE49-F238E27FC236}">
                <a16:creationId xmlns:a16="http://schemas.microsoft.com/office/drawing/2014/main" id="{DDE30906-A74D-2B07-4BA6-FDDEFF3F7E3D}"/>
              </a:ext>
            </a:extLst>
          </p:cNvPr>
          <p:cNvGrpSpPr/>
          <p:nvPr/>
        </p:nvGrpSpPr>
        <p:grpSpPr>
          <a:xfrm>
            <a:off x="429157" y="692570"/>
            <a:ext cx="5943601" cy="2109006"/>
            <a:chOff x="365406" y="1219015"/>
            <a:chExt cx="5458416" cy="1936845"/>
          </a:xfrm>
        </p:grpSpPr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D387E05D-82F7-9047-8666-86DC67D95DDA}"/>
                </a:ext>
              </a:extLst>
            </p:cNvPr>
            <p:cNvGrpSpPr/>
            <p:nvPr/>
          </p:nvGrpSpPr>
          <p:grpSpPr>
            <a:xfrm>
              <a:off x="400531" y="1219015"/>
              <a:ext cx="1618779" cy="851985"/>
              <a:chOff x="253430" y="917250"/>
              <a:chExt cx="2610290" cy="1373830"/>
            </a:xfrm>
          </p:grpSpPr>
          <p:sp>
            <p:nvSpPr>
              <p:cNvPr id="321" name="四角形: 角を丸くする 320">
                <a:extLst>
                  <a:ext uri="{FF2B5EF4-FFF2-40B4-BE49-F238E27FC236}">
                    <a16:creationId xmlns:a16="http://schemas.microsoft.com/office/drawing/2014/main" id="{5D308BFB-1257-1C32-4126-628E7A52DB67}"/>
                  </a:ext>
                </a:extLst>
              </p:cNvPr>
              <p:cNvSpPr/>
              <p:nvPr/>
            </p:nvSpPr>
            <p:spPr bwMode="auto">
              <a:xfrm>
                <a:off x="328005" y="1907110"/>
                <a:ext cx="2461140" cy="383970"/>
              </a:xfrm>
              <a:prstGeom prst="roundRect">
                <a:avLst>
                  <a:gd name="adj" fmla="val 2124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角を丸くする 321">
                <a:extLst>
                  <a:ext uri="{FF2B5EF4-FFF2-40B4-BE49-F238E27FC236}">
                    <a16:creationId xmlns:a16="http://schemas.microsoft.com/office/drawing/2014/main" id="{5877EE3E-0E3D-1732-F29C-65AA17D87A8E}"/>
                  </a:ext>
                </a:extLst>
              </p:cNvPr>
              <p:cNvSpPr/>
              <p:nvPr/>
            </p:nvSpPr>
            <p:spPr bwMode="auto">
              <a:xfrm>
                <a:off x="296255" y="954798"/>
                <a:ext cx="2524640" cy="1004510"/>
              </a:xfrm>
              <a:prstGeom prst="roundRect">
                <a:avLst>
                  <a:gd name="adj" fmla="val 8707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角を丸くする 322">
                <a:extLst>
                  <a:ext uri="{FF2B5EF4-FFF2-40B4-BE49-F238E27FC236}">
                    <a16:creationId xmlns:a16="http://schemas.microsoft.com/office/drawing/2014/main" id="{AEF84817-BCA6-BAFC-89E1-94DA001978D9}"/>
                  </a:ext>
                </a:extLst>
              </p:cNvPr>
              <p:cNvSpPr/>
              <p:nvPr/>
            </p:nvSpPr>
            <p:spPr bwMode="auto">
              <a:xfrm>
                <a:off x="388330" y="1194222"/>
                <a:ext cx="2340490" cy="789041"/>
              </a:xfrm>
              <a:prstGeom prst="roundRect">
                <a:avLst>
                  <a:gd name="adj" fmla="val 7127"/>
                </a:avLst>
              </a:pr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EC5C41A8-20BD-C189-17B9-9A9C9D5B0DFC}"/>
                  </a:ext>
                </a:extLst>
              </p:cNvPr>
              <p:cNvSpPr/>
              <p:nvPr/>
            </p:nvSpPr>
            <p:spPr bwMode="auto">
              <a:xfrm>
                <a:off x="1577625" y="998730"/>
                <a:ext cx="1252795" cy="968600"/>
              </a:xfrm>
              <a:custGeom>
                <a:avLst/>
                <a:gdLst>
                  <a:gd name="connsiteX0" fmla="*/ 206507 w 1252795"/>
                  <a:gd name="connsiteY0" fmla="*/ 170 h 968600"/>
                  <a:gd name="connsiteX1" fmla="*/ 237332 w 1252795"/>
                  <a:gd name="connsiteY1" fmla="*/ 7823 h 968600"/>
                  <a:gd name="connsiteX2" fmla="*/ 237807 w 1252795"/>
                  <a:gd name="connsiteY2" fmla="*/ 7941 h 968600"/>
                  <a:gd name="connsiteX3" fmla="*/ 280957 w 1252795"/>
                  <a:gd name="connsiteY3" fmla="*/ 1840 h 968600"/>
                  <a:gd name="connsiteX4" fmla="*/ 302838 w 1252795"/>
                  <a:gd name="connsiteY4" fmla="*/ 18485 h 968600"/>
                  <a:gd name="connsiteX5" fmla="*/ 302963 w 1252795"/>
                  <a:gd name="connsiteY5" fmla="*/ 18556 h 968600"/>
                  <a:gd name="connsiteX6" fmla="*/ 330920 w 1252795"/>
                  <a:gd name="connsiteY6" fmla="*/ 34639 h 968600"/>
                  <a:gd name="connsiteX7" fmla="*/ 330830 w 1252795"/>
                  <a:gd name="connsiteY7" fmla="*/ 35894 h 968600"/>
                  <a:gd name="connsiteX8" fmla="*/ 343861 w 1252795"/>
                  <a:gd name="connsiteY8" fmla="*/ 31624 h 968600"/>
                  <a:gd name="connsiteX9" fmla="*/ 369890 w 1252795"/>
                  <a:gd name="connsiteY9" fmla="*/ 34029 h 968600"/>
                  <a:gd name="connsiteX10" fmla="*/ 404531 w 1252795"/>
                  <a:gd name="connsiteY10" fmla="*/ 10441 h 968600"/>
                  <a:gd name="connsiteX11" fmla="*/ 458184 w 1252795"/>
                  <a:gd name="connsiteY11" fmla="*/ 20270 h 968600"/>
                  <a:gd name="connsiteX12" fmla="*/ 501490 w 1252795"/>
                  <a:gd name="connsiteY12" fmla="*/ 13641 h 968600"/>
                  <a:gd name="connsiteX13" fmla="*/ 526755 w 1252795"/>
                  <a:gd name="connsiteY13" fmla="*/ 23982 h 968600"/>
                  <a:gd name="connsiteX14" fmla="*/ 530693 w 1252795"/>
                  <a:gd name="connsiteY14" fmla="*/ 22785 h 968600"/>
                  <a:gd name="connsiteX15" fmla="*/ 566368 w 1252795"/>
                  <a:gd name="connsiteY15" fmla="*/ 26735 h 968600"/>
                  <a:gd name="connsiteX16" fmla="*/ 566387 w 1252795"/>
                  <a:gd name="connsiteY16" fmla="*/ 26728 h 968600"/>
                  <a:gd name="connsiteX17" fmla="*/ 597901 w 1252795"/>
                  <a:gd name="connsiteY17" fmla="*/ 13880 h 968600"/>
                  <a:gd name="connsiteX18" fmla="*/ 634705 w 1252795"/>
                  <a:gd name="connsiteY18" fmla="*/ 20706 h 968600"/>
                  <a:gd name="connsiteX19" fmla="*/ 634896 w 1252795"/>
                  <a:gd name="connsiteY19" fmla="*/ 20627 h 968600"/>
                  <a:gd name="connsiteX20" fmla="*/ 661332 w 1252795"/>
                  <a:gd name="connsiteY20" fmla="*/ 9695 h 968600"/>
                  <a:gd name="connsiteX21" fmla="*/ 693856 w 1252795"/>
                  <a:gd name="connsiteY21" fmla="*/ 17348 h 968600"/>
                  <a:gd name="connsiteX22" fmla="*/ 694357 w 1252795"/>
                  <a:gd name="connsiteY22" fmla="*/ 17466 h 968600"/>
                  <a:gd name="connsiteX23" fmla="*/ 739882 w 1252795"/>
                  <a:gd name="connsiteY23" fmla="*/ 11365 h 968600"/>
                  <a:gd name="connsiteX24" fmla="*/ 762968 w 1252795"/>
                  <a:gd name="connsiteY24" fmla="*/ 28010 h 968600"/>
                  <a:gd name="connsiteX25" fmla="*/ 763100 w 1252795"/>
                  <a:gd name="connsiteY25" fmla="*/ 28081 h 968600"/>
                  <a:gd name="connsiteX26" fmla="*/ 774326 w 1252795"/>
                  <a:gd name="connsiteY26" fmla="*/ 34202 h 968600"/>
                  <a:gd name="connsiteX27" fmla="*/ 803659 w 1252795"/>
                  <a:gd name="connsiteY27" fmla="*/ 39481 h 968600"/>
                  <a:gd name="connsiteX28" fmla="*/ 803856 w 1252795"/>
                  <a:gd name="connsiteY28" fmla="*/ 39402 h 968600"/>
                  <a:gd name="connsiteX29" fmla="*/ 831104 w 1252795"/>
                  <a:gd name="connsiteY29" fmla="*/ 28470 h 968600"/>
                  <a:gd name="connsiteX30" fmla="*/ 864625 w 1252795"/>
                  <a:gd name="connsiteY30" fmla="*/ 36123 h 968600"/>
                  <a:gd name="connsiteX31" fmla="*/ 865141 w 1252795"/>
                  <a:gd name="connsiteY31" fmla="*/ 36241 h 968600"/>
                  <a:gd name="connsiteX32" fmla="*/ 912063 w 1252795"/>
                  <a:gd name="connsiteY32" fmla="*/ 30140 h 968600"/>
                  <a:gd name="connsiteX33" fmla="*/ 925218 w 1252795"/>
                  <a:gd name="connsiteY33" fmla="*/ 35732 h 968600"/>
                  <a:gd name="connsiteX34" fmla="*/ 934831 w 1252795"/>
                  <a:gd name="connsiteY34" fmla="*/ 26483 h 968600"/>
                  <a:gd name="connsiteX35" fmla="*/ 1004689 w 1252795"/>
                  <a:gd name="connsiteY35" fmla="*/ 20675 h 968600"/>
                  <a:gd name="connsiteX36" fmla="*/ 1004709 w 1252795"/>
                  <a:gd name="connsiteY36" fmla="*/ 20667 h 968600"/>
                  <a:gd name="connsiteX37" fmla="*/ 1037189 w 1252795"/>
                  <a:gd name="connsiteY37" fmla="*/ 7819 h 968600"/>
                  <a:gd name="connsiteX38" fmla="*/ 1075121 w 1252795"/>
                  <a:gd name="connsiteY38" fmla="*/ 14645 h 968600"/>
                  <a:gd name="connsiteX39" fmla="*/ 1075318 w 1252795"/>
                  <a:gd name="connsiteY39" fmla="*/ 14566 h 968600"/>
                  <a:gd name="connsiteX40" fmla="*/ 1102566 w 1252795"/>
                  <a:gd name="connsiteY40" fmla="*/ 3634 h 968600"/>
                  <a:gd name="connsiteX41" fmla="*/ 1136087 w 1252795"/>
                  <a:gd name="connsiteY41" fmla="*/ 11287 h 968600"/>
                  <a:gd name="connsiteX42" fmla="*/ 1136603 w 1252795"/>
                  <a:gd name="connsiteY42" fmla="*/ 11405 h 968600"/>
                  <a:gd name="connsiteX43" fmla="*/ 1183525 w 1252795"/>
                  <a:gd name="connsiteY43" fmla="*/ 5304 h 968600"/>
                  <a:gd name="connsiteX44" fmla="*/ 1207319 w 1252795"/>
                  <a:gd name="connsiteY44" fmla="*/ 21949 h 968600"/>
                  <a:gd name="connsiteX45" fmla="*/ 1207455 w 1252795"/>
                  <a:gd name="connsiteY45" fmla="*/ 22020 h 968600"/>
                  <a:gd name="connsiteX46" fmla="*/ 1237856 w 1252795"/>
                  <a:gd name="connsiteY46" fmla="*/ 38103 h 968600"/>
                  <a:gd name="connsiteX47" fmla="*/ 1236489 w 1252795"/>
                  <a:gd name="connsiteY47" fmla="*/ 55620 h 968600"/>
                  <a:gd name="connsiteX48" fmla="*/ 1246998 w 1252795"/>
                  <a:gd name="connsiteY48" fmla="*/ 68376 h 968600"/>
                  <a:gd name="connsiteX49" fmla="*/ 1246993 w 1252795"/>
                  <a:gd name="connsiteY49" fmla="*/ 68500 h 968600"/>
                  <a:gd name="connsiteX50" fmla="*/ 1252795 w 1252795"/>
                  <a:gd name="connsiteY50" fmla="*/ 68500 h 968600"/>
                  <a:gd name="connsiteX51" fmla="*/ 1252795 w 1252795"/>
                  <a:gd name="connsiteY51" fmla="*/ 968600 h 968600"/>
                  <a:gd name="connsiteX52" fmla="*/ 0 w 1252795"/>
                  <a:gd name="connsiteY52" fmla="*/ 968600 h 968600"/>
                  <a:gd name="connsiteX53" fmla="*/ 0 w 1252795"/>
                  <a:gd name="connsiteY53" fmla="*/ 68500 h 968600"/>
                  <a:gd name="connsiteX54" fmla="*/ 9654 w 1252795"/>
                  <a:gd name="connsiteY54" fmla="*/ 68500 h 968600"/>
                  <a:gd name="connsiteX55" fmla="*/ 9122 w 1252795"/>
                  <a:gd name="connsiteY55" fmla="*/ 66614 h 968600"/>
                  <a:gd name="connsiteX56" fmla="*/ 38767 w 1252795"/>
                  <a:gd name="connsiteY56" fmla="*/ 48910 h 968600"/>
                  <a:gd name="connsiteX57" fmla="*/ 39051 w 1252795"/>
                  <a:gd name="connsiteY57" fmla="*/ 48443 h 968600"/>
                  <a:gd name="connsiteX58" fmla="*/ 52256 w 1252795"/>
                  <a:gd name="connsiteY58" fmla="*/ 23019 h 968600"/>
                  <a:gd name="connsiteX59" fmla="*/ 116498 w 1252795"/>
                  <a:gd name="connsiteY59" fmla="*/ 17210 h 968600"/>
                  <a:gd name="connsiteX60" fmla="*/ 116516 w 1252795"/>
                  <a:gd name="connsiteY60" fmla="*/ 17203 h 968600"/>
                  <a:gd name="connsiteX61" fmla="*/ 146386 w 1252795"/>
                  <a:gd name="connsiteY61" fmla="*/ 4355 h 968600"/>
                  <a:gd name="connsiteX62" fmla="*/ 181268 w 1252795"/>
                  <a:gd name="connsiteY62" fmla="*/ 11181 h 968600"/>
                  <a:gd name="connsiteX63" fmla="*/ 181450 w 1252795"/>
                  <a:gd name="connsiteY63" fmla="*/ 11102 h 96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52795" h="968600">
                    <a:moveTo>
                      <a:pt x="206507" y="170"/>
                    </a:moveTo>
                    <a:lnTo>
                      <a:pt x="237332" y="7823"/>
                    </a:lnTo>
                    <a:lnTo>
                      <a:pt x="237807" y="7941"/>
                    </a:lnTo>
                    <a:cubicBezTo>
                      <a:pt x="248399" y="399"/>
                      <a:pt x="265920" y="-2078"/>
                      <a:pt x="280957" y="1840"/>
                    </a:cubicBezTo>
                    <a:cubicBezTo>
                      <a:pt x="292415" y="4824"/>
                      <a:pt x="300631" y="11072"/>
                      <a:pt x="302838" y="18485"/>
                    </a:cubicBezTo>
                    <a:lnTo>
                      <a:pt x="302963" y="18556"/>
                    </a:lnTo>
                    <a:lnTo>
                      <a:pt x="330920" y="34639"/>
                    </a:lnTo>
                    <a:lnTo>
                      <a:pt x="330830" y="35894"/>
                    </a:lnTo>
                    <a:lnTo>
                      <a:pt x="343861" y="31624"/>
                    </a:lnTo>
                    <a:cubicBezTo>
                      <a:pt x="352672" y="30658"/>
                      <a:pt x="361799" y="31410"/>
                      <a:pt x="369890" y="34029"/>
                    </a:cubicBezTo>
                    <a:cubicBezTo>
                      <a:pt x="374351" y="23063"/>
                      <a:pt x="387540" y="14083"/>
                      <a:pt x="404531" y="10441"/>
                    </a:cubicBezTo>
                    <a:cubicBezTo>
                      <a:pt x="424554" y="6150"/>
                      <a:pt x="445964" y="10071"/>
                      <a:pt x="458184" y="20270"/>
                    </a:cubicBezTo>
                    <a:cubicBezTo>
                      <a:pt x="471503" y="14261"/>
                      <a:pt x="487106" y="12171"/>
                      <a:pt x="501490" y="13641"/>
                    </a:cubicBezTo>
                    <a:lnTo>
                      <a:pt x="526755" y="23982"/>
                    </a:lnTo>
                    <a:lnTo>
                      <a:pt x="530693" y="22785"/>
                    </a:lnTo>
                    <a:cubicBezTo>
                      <a:pt x="542692" y="21757"/>
                      <a:pt x="555286" y="23014"/>
                      <a:pt x="566368" y="26735"/>
                    </a:cubicBezTo>
                    <a:lnTo>
                      <a:pt x="566387" y="26728"/>
                    </a:lnTo>
                    <a:lnTo>
                      <a:pt x="597901" y="13880"/>
                    </a:lnTo>
                    <a:cubicBezTo>
                      <a:pt x="610725" y="12749"/>
                      <a:pt x="624427" y="14897"/>
                      <a:pt x="634705" y="20706"/>
                    </a:cubicBezTo>
                    <a:lnTo>
                      <a:pt x="634896" y="20627"/>
                    </a:lnTo>
                    <a:lnTo>
                      <a:pt x="661332" y="9695"/>
                    </a:lnTo>
                    <a:lnTo>
                      <a:pt x="693856" y="17348"/>
                    </a:lnTo>
                    <a:lnTo>
                      <a:pt x="694357" y="17466"/>
                    </a:lnTo>
                    <a:cubicBezTo>
                      <a:pt x="705532" y="9924"/>
                      <a:pt x="724017" y="7447"/>
                      <a:pt x="739882" y="11365"/>
                    </a:cubicBezTo>
                    <a:cubicBezTo>
                      <a:pt x="751971" y="14349"/>
                      <a:pt x="760639" y="20597"/>
                      <a:pt x="762968" y="28010"/>
                    </a:cubicBezTo>
                    <a:lnTo>
                      <a:pt x="763100" y="28081"/>
                    </a:lnTo>
                    <a:lnTo>
                      <a:pt x="774326" y="34202"/>
                    </a:lnTo>
                    <a:lnTo>
                      <a:pt x="803659" y="39481"/>
                    </a:lnTo>
                    <a:lnTo>
                      <a:pt x="803856" y="39402"/>
                    </a:lnTo>
                    <a:lnTo>
                      <a:pt x="831104" y="28470"/>
                    </a:lnTo>
                    <a:lnTo>
                      <a:pt x="864625" y="36123"/>
                    </a:lnTo>
                    <a:lnTo>
                      <a:pt x="865141" y="36241"/>
                    </a:lnTo>
                    <a:cubicBezTo>
                      <a:pt x="876659" y="28699"/>
                      <a:pt x="895711" y="26222"/>
                      <a:pt x="912063" y="30140"/>
                    </a:cubicBezTo>
                    <a:lnTo>
                      <a:pt x="925218" y="35732"/>
                    </a:lnTo>
                    <a:lnTo>
                      <a:pt x="934831" y="26483"/>
                    </a:lnTo>
                    <a:cubicBezTo>
                      <a:pt x="952766" y="15646"/>
                      <a:pt x="981844" y="13231"/>
                      <a:pt x="1004689" y="20675"/>
                    </a:cubicBezTo>
                    <a:lnTo>
                      <a:pt x="1004709" y="20667"/>
                    </a:lnTo>
                    <a:lnTo>
                      <a:pt x="1037189" y="7819"/>
                    </a:lnTo>
                    <a:cubicBezTo>
                      <a:pt x="1050406" y="6688"/>
                      <a:pt x="1064529" y="8836"/>
                      <a:pt x="1075121" y="14645"/>
                    </a:cubicBezTo>
                    <a:lnTo>
                      <a:pt x="1075318" y="14566"/>
                    </a:lnTo>
                    <a:lnTo>
                      <a:pt x="1102566" y="3634"/>
                    </a:lnTo>
                    <a:lnTo>
                      <a:pt x="1136087" y="11287"/>
                    </a:lnTo>
                    <a:lnTo>
                      <a:pt x="1136603" y="11405"/>
                    </a:lnTo>
                    <a:cubicBezTo>
                      <a:pt x="1148121" y="3863"/>
                      <a:pt x="1167173" y="1386"/>
                      <a:pt x="1183525" y="5304"/>
                    </a:cubicBezTo>
                    <a:cubicBezTo>
                      <a:pt x="1195985" y="8288"/>
                      <a:pt x="1204919" y="14536"/>
                      <a:pt x="1207319" y="21949"/>
                    </a:cubicBezTo>
                    <a:lnTo>
                      <a:pt x="1207455" y="22020"/>
                    </a:lnTo>
                    <a:lnTo>
                      <a:pt x="1237856" y="38103"/>
                    </a:lnTo>
                    <a:cubicBezTo>
                      <a:pt x="1241248" y="43840"/>
                      <a:pt x="1240765" y="50071"/>
                      <a:pt x="1236489" y="55620"/>
                    </a:cubicBezTo>
                    <a:cubicBezTo>
                      <a:pt x="1241744" y="59425"/>
                      <a:pt x="1245290" y="63794"/>
                      <a:pt x="1246998" y="68376"/>
                    </a:cubicBezTo>
                    <a:lnTo>
                      <a:pt x="1246993" y="68500"/>
                    </a:lnTo>
                    <a:lnTo>
                      <a:pt x="1252795" y="68500"/>
                    </a:lnTo>
                    <a:lnTo>
                      <a:pt x="1252795" y="968600"/>
                    </a:lnTo>
                    <a:lnTo>
                      <a:pt x="0" y="968600"/>
                    </a:lnTo>
                    <a:lnTo>
                      <a:pt x="0" y="68500"/>
                    </a:lnTo>
                    <a:lnTo>
                      <a:pt x="9654" y="68500"/>
                    </a:lnTo>
                    <a:lnTo>
                      <a:pt x="9122" y="66614"/>
                    </a:lnTo>
                    <a:cubicBezTo>
                      <a:pt x="10992" y="57229"/>
                      <a:pt x="23301" y="49877"/>
                      <a:pt x="38767" y="48910"/>
                    </a:cubicBezTo>
                    <a:cubicBezTo>
                      <a:pt x="38859" y="48753"/>
                      <a:pt x="38959" y="48600"/>
                      <a:pt x="39051" y="48443"/>
                    </a:cubicBezTo>
                    <a:cubicBezTo>
                      <a:pt x="36974" y="39201"/>
                      <a:pt x="41818" y="29880"/>
                      <a:pt x="52256" y="23019"/>
                    </a:cubicBezTo>
                    <a:cubicBezTo>
                      <a:pt x="68750" y="12182"/>
                      <a:pt x="95490" y="9767"/>
                      <a:pt x="116498" y="17210"/>
                    </a:cubicBezTo>
                    <a:lnTo>
                      <a:pt x="116516" y="17203"/>
                    </a:lnTo>
                    <a:lnTo>
                      <a:pt x="146386" y="4355"/>
                    </a:lnTo>
                    <a:cubicBezTo>
                      <a:pt x="158540" y="3224"/>
                      <a:pt x="171527" y="5372"/>
                      <a:pt x="181268" y="11181"/>
                    </a:cubicBezTo>
                    <a:lnTo>
                      <a:pt x="181450" y="11102"/>
                    </a:lnTo>
                    <a:close/>
                  </a:path>
                </a:pathLst>
              </a:custGeom>
              <a:pattFill prst="sm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7ADA476-6171-96D1-730A-7D1814A2DCE5}"/>
                  </a:ext>
                </a:extLst>
              </p:cNvPr>
              <p:cNvSpPr/>
              <p:nvPr/>
            </p:nvSpPr>
            <p:spPr bwMode="auto">
              <a:xfrm>
                <a:off x="2093757" y="1330139"/>
                <a:ext cx="220528" cy="177665"/>
              </a:xfrm>
              <a:custGeom>
                <a:avLst/>
                <a:gdLst>
                  <a:gd name="connsiteX0" fmla="*/ 110264 w 220528"/>
                  <a:gd name="connsiteY0" fmla="*/ 0 h 177665"/>
                  <a:gd name="connsiteX1" fmla="*/ 220528 w 220528"/>
                  <a:gd name="connsiteY1" fmla="*/ 110264 h 177665"/>
                  <a:gd name="connsiteX2" fmla="*/ 211863 w 220528"/>
                  <a:gd name="connsiteY2" fmla="*/ 153184 h 177665"/>
                  <a:gd name="connsiteX3" fmla="*/ 209528 w 220528"/>
                  <a:gd name="connsiteY3" fmla="*/ 156648 h 177665"/>
                  <a:gd name="connsiteX4" fmla="*/ 179832 w 220528"/>
                  <a:gd name="connsiteY4" fmla="*/ 169000 h 177665"/>
                  <a:gd name="connsiteX5" fmla="*/ 110264 w 220528"/>
                  <a:gd name="connsiteY5" fmla="*/ 177665 h 177665"/>
                  <a:gd name="connsiteX6" fmla="*/ 40697 w 220528"/>
                  <a:gd name="connsiteY6" fmla="*/ 169000 h 177665"/>
                  <a:gd name="connsiteX7" fmla="*/ 11001 w 220528"/>
                  <a:gd name="connsiteY7" fmla="*/ 156648 h 177665"/>
                  <a:gd name="connsiteX8" fmla="*/ 8665 w 220528"/>
                  <a:gd name="connsiteY8" fmla="*/ 153184 h 177665"/>
                  <a:gd name="connsiteX9" fmla="*/ 0 w 220528"/>
                  <a:gd name="connsiteY9" fmla="*/ 110264 h 177665"/>
                  <a:gd name="connsiteX10" fmla="*/ 110264 w 220528"/>
                  <a:gd name="connsiteY10" fmla="*/ 0 h 177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528" h="177665">
                    <a:moveTo>
                      <a:pt x="110264" y="0"/>
                    </a:moveTo>
                    <a:cubicBezTo>
                      <a:pt x="171161" y="0"/>
                      <a:pt x="220528" y="49367"/>
                      <a:pt x="220528" y="110264"/>
                    </a:cubicBezTo>
                    <a:cubicBezTo>
                      <a:pt x="220528" y="125488"/>
                      <a:pt x="217443" y="139992"/>
                      <a:pt x="211863" y="153184"/>
                    </a:cubicBezTo>
                    <a:lnTo>
                      <a:pt x="209528" y="156648"/>
                    </a:lnTo>
                    <a:lnTo>
                      <a:pt x="179832" y="169000"/>
                    </a:lnTo>
                    <a:cubicBezTo>
                      <a:pt x="158450" y="174580"/>
                      <a:pt x="134941" y="177665"/>
                      <a:pt x="110264" y="177665"/>
                    </a:cubicBezTo>
                    <a:cubicBezTo>
                      <a:pt x="85588" y="177665"/>
                      <a:pt x="62079" y="174580"/>
                      <a:pt x="40697" y="169000"/>
                    </a:cubicBezTo>
                    <a:lnTo>
                      <a:pt x="11001" y="156648"/>
                    </a:lnTo>
                    <a:lnTo>
                      <a:pt x="8665" y="153184"/>
                    </a:lnTo>
                    <a:cubicBezTo>
                      <a:pt x="3086" y="139992"/>
                      <a:pt x="0" y="125488"/>
                      <a:pt x="0" y="110264"/>
                    </a:cubicBezTo>
                    <a:cubicBezTo>
                      <a:pt x="0" y="49367"/>
                      <a:pt x="49367" y="0"/>
                      <a:pt x="110264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B6666B5A-9CA6-20A8-6753-C26B28853F65}"/>
                  </a:ext>
                </a:extLst>
              </p:cNvPr>
              <p:cNvGrpSpPr/>
              <p:nvPr/>
            </p:nvGrpSpPr>
            <p:grpSpPr>
              <a:xfrm>
                <a:off x="896799" y="985271"/>
                <a:ext cx="603147" cy="415267"/>
                <a:chOff x="7047920" y="463029"/>
                <a:chExt cx="711700" cy="490006"/>
              </a:xfrm>
            </p:grpSpPr>
            <p:sp>
              <p:nvSpPr>
                <p:cNvPr id="414" name="星: 24 pt 413">
                  <a:extLst>
                    <a:ext uri="{FF2B5EF4-FFF2-40B4-BE49-F238E27FC236}">
                      <a16:creationId xmlns:a16="http://schemas.microsoft.com/office/drawing/2014/main" id="{928450C9-89D8-9A4E-4BA5-FD663A3D5CC9}"/>
                    </a:ext>
                  </a:extLst>
                </p:cNvPr>
                <p:cNvSpPr/>
                <p:nvPr/>
              </p:nvSpPr>
              <p:spPr bwMode="auto">
                <a:xfrm>
                  <a:off x="7070221" y="469106"/>
                  <a:ext cx="664062" cy="275477"/>
                </a:xfrm>
                <a:prstGeom prst="star24">
                  <a:avLst>
                    <a:gd name="adj" fmla="val 44479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四角形: 角を丸くする 414">
                  <a:extLst>
                    <a:ext uri="{FF2B5EF4-FFF2-40B4-BE49-F238E27FC236}">
                      <a16:creationId xmlns:a16="http://schemas.microsoft.com/office/drawing/2014/main" id="{0A81F5E5-9AD6-2648-962A-E531FAAF0378}"/>
                    </a:ext>
                  </a:extLst>
                </p:cNvPr>
                <p:cNvSpPr/>
                <p:nvPr/>
              </p:nvSpPr>
              <p:spPr bwMode="auto">
                <a:xfrm rot="900000">
                  <a:off x="7227198" y="668709"/>
                  <a:ext cx="270030" cy="45719"/>
                </a:xfrm>
                <a:prstGeom prst="round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四角形: 角を丸くする 415">
                  <a:extLst>
                    <a:ext uri="{FF2B5EF4-FFF2-40B4-BE49-F238E27FC236}">
                      <a16:creationId xmlns:a16="http://schemas.microsoft.com/office/drawing/2014/main" id="{9872515F-62BE-0044-88C7-FFC2B709CBD4}"/>
                    </a:ext>
                  </a:extLst>
                </p:cNvPr>
                <p:cNvSpPr/>
                <p:nvPr/>
              </p:nvSpPr>
              <p:spPr bwMode="auto">
                <a:xfrm rot="8499981">
                  <a:off x="7376197" y="656008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四角形: 角を丸くする 416">
                  <a:extLst>
                    <a:ext uri="{FF2B5EF4-FFF2-40B4-BE49-F238E27FC236}">
                      <a16:creationId xmlns:a16="http://schemas.microsoft.com/office/drawing/2014/main" id="{649E2002-B03A-4D4E-3C6E-0A5D96D743E9}"/>
                    </a:ext>
                  </a:extLst>
                </p:cNvPr>
                <p:cNvSpPr/>
                <p:nvPr/>
              </p:nvSpPr>
              <p:spPr bwMode="auto">
                <a:xfrm rot="12700214">
                  <a:off x="7146244" y="647954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四角形: 角を丸くする 417">
                  <a:extLst>
                    <a:ext uri="{FF2B5EF4-FFF2-40B4-BE49-F238E27FC236}">
                      <a16:creationId xmlns:a16="http://schemas.microsoft.com/office/drawing/2014/main" id="{73F77C53-C84C-5345-9DBC-04C92322670F}"/>
                    </a:ext>
                  </a:extLst>
                </p:cNvPr>
                <p:cNvSpPr/>
                <p:nvPr/>
              </p:nvSpPr>
              <p:spPr bwMode="auto">
                <a:xfrm rot="13944319">
                  <a:off x="7246258" y="607472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四角形: 角を丸くする 418">
                  <a:extLst>
                    <a:ext uri="{FF2B5EF4-FFF2-40B4-BE49-F238E27FC236}">
                      <a16:creationId xmlns:a16="http://schemas.microsoft.com/office/drawing/2014/main" id="{7E2457E6-A747-B475-C66E-8D43570199C7}"/>
                    </a:ext>
                  </a:extLst>
                </p:cNvPr>
                <p:cNvSpPr/>
                <p:nvPr/>
              </p:nvSpPr>
              <p:spPr bwMode="auto">
                <a:xfrm rot="12700214">
                  <a:off x="7339532" y="633596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四角形: 角を丸くする 419">
                  <a:extLst>
                    <a:ext uri="{FF2B5EF4-FFF2-40B4-BE49-F238E27FC236}">
                      <a16:creationId xmlns:a16="http://schemas.microsoft.com/office/drawing/2014/main" id="{2DC45F95-F49D-55B6-F57E-F1702744F3E4}"/>
                    </a:ext>
                  </a:extLst>
                </p:cNvPr>
                <p:cNvSpPr/>
                <p:nvPr/>
              </p:nvSpPr>
              <p:spPr bwMode="auto">
                <a:xfrm rot="9122757">
                  <a:off x="7380014" y="597878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四角形: 角を丸くする 420">
                  <a:extLst>
                    <a:ext uri="{FF2B5EF4-FFF2-40B4-BE49-F238E27FC236}">
                      <a16:creationId xmlns:a16="http://schemas.microsoft.com/office/drawing/2014/main" id="{B3E2BB57-2CED-ADE9-0CAD-8A6FA8027B03}"/>
                    </a:ext>
                  </a:extLst>
                </p:cNvPr>
                <p:cNvSpPr/>
                <p:nvPr/>
              </p:nvSpPr>
              <p:spPr bwMode="auto">
                <a:xfrm rot="12700214">
                  <a:off x="7203982" y="598352"/>
                  <a:ext cx="270030" cy="45719"/>
                </a:xfrm>
                <a:prstGeom prst="roundRect">
                  <a:avLst/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5A2F18B0-61B6-0F13-95C7-BF238A5E0268}"/>
                    </a:ext>
                  </a:extLst>
                </p:cNvPr>
                <p:cNvSpPr/>
                <p:nvPr/>
              </p:nvSpPr>
              <p:spPr bwMode="auto">
                <a:xfrm rot="9256280">
                  <a:off x="7227198" y="613941"/>
                  <a:ext cx="270030" cy="45719"/>
                </a:xfrm>
                <a:prstGeom prst="roundRect">
                  <a:avLst/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角を丸くする 422">
                  <a:extLst>
                    <a:ext uri="{FF2B5EF4-FFF2-40B4-BE49-F238E27FC236}">
                      <a16:creationId xmlns:a16="http://schemas.microsoft.com/office/drawing/2014/main" id="{397A6086-2C45-878E-9338-2004AFEE904B}"/>
                    </a:ext>
                  </a:extLst>
                </p:cNvPr>
                <p:cNvSpPr/>
                <p:nvPr/>
              </p:nvSpPr>
              <p:spPr bwMode="auto">
                <a:xfrm rot="10351518">
                  <a:off x="7163121" y="615545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角を丸くする 423">
                  <a:extLst>
                    <a:ext uri="{FF2B5EF4-FFF2-40B4-BE49-F238E27FC236}">
                      <a16:creationId xmlns:a16="http://schemas.microsoft.com/office/drawing/2014/main" id="{DD59FBC1-3308-9C3E-6B85-ECCF68898548}"/>
                    </a:ext>
                  </a:extLst>
                </p:cNvPr>
                <p:cNvSpPr/>
                <p:nvPr/>
              </p:nvSpPr>
              <p:spPr bwMode="auto">
                <a:xfrm rot="13944319">
                  <a:off x="7315315" y="600330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四角形: 角を丸くする 424">
                  <a:extLst>
                    <a:ext uri="{FF2B5EF4-FFF2-40B4-BE49-F238E27FC236}">
                      <a16:creationId xmlns:a16="http://schemas.microsoft.com/office/drawing/2014/main" id="{997EF64E-CD5A-411A-1BAB-7094A14EDD28}"/>
                    </a:ext>
                  </a:extLst>
                </p:cNvPr>
                <p:cNvSpPr/>
                <p:nvPr/>
              </p:nvSpPr>
              <p:spPr bwMode="auto">
                <a:xfrm rot="12700214">
                  <a:off x="7180170" y="634071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四角形: 角を丸くする 425">
                  <a:extLst>
                    <a:ext uri="{FF2B5EF4-FFF2-40B4-BE49-F238E27FC236}">
                      <a16:creationId xmlns:a16="http://schemas.microsoft.com/office/drawing/2014/main" id="{512ECAD7-F50D-173D-07DB-809B2BE4262E}"/>
                    </a:ext>
                  </a:extLst>
                </p:cNvPr>
                <p:cNvSpPr/>
                <p:nvPr/>
              </p:nvSpPr>
              <p:spPr bwMode="auto">
                <a:xfrm rot="12700214">
                  <a:off x="7115878" y="691222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四角形: 角を丸くする 426">
                  <a:extLst>
                    <a:ext uri="{FF2B5EF4-FFF2-40B4-BE49-F238E27FC236}">
                      <a16:creationId xmlns:a16="http://schemas.microsoft.com/office/drawing/2014/main" id="{CD7DC8FF-85D5-67B6-7457-9AFFAD58583E}"/>
                    </a:ext>
                  </a:extLst>
                </p:cNvPr>
                <p:cNvSpPr/>
                <p:nvPr/>
              </p:nvSpPr>
              <p:spPr bwMode="auto">
                <a:xfrm rot="9122757">
                  <a:off x="7439546" y="659792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4024ED12-1383-A51F-A4C9-EF4B9A4B3155}"/>
                    </a:ext>
                  </a:extLst>
                </p:cNvPr>
                <p:cNvSpPr/>
                <p:nvPr/>
              </p:nvSpPr>
              <p:spPr bwMode="auto">
                <a:xfrm>
                  <a:off x="7047920" y="463029"/>
                  <a:ext cx="711700" cy="490006"/>
                </a:xfrm>
                <a:custGeom>
                  <a:avLst/>
                  <a:gdLst>
                    <a:gd name="connsiteX0" fmla="*/ 355850 w 711700"/>
                    <a:gd name="connsiteY0" fmla="*/ 19712 h 490006"/>
                    <a:gd name="connsiteX1" fmla="*/ 319684 w 711700"/>
                    <a:gd name="connsiteY1" fmla="*/ 33992 h 490006"/>
                    <a:gd name="connsiteX2" fmla="*/ 275237 w 711700"/>
                    <a:gd name="connsiteY2" fmla="*/ 23834 h 490006"/>
                    <a:gd name="connsiteX3" fmla="*/ 249820 w 711700"/>
                    <a:gd name="connsiteY3" fmla="*/ 41263 h 490006"/>
                    <a:gd name="connsiteX4" fmla="*/ 200119 w 711700"/>
                    <a:gd name="connsiteY4" fmla="*/ 35921 h 490006"/>
                    <a:gd name="connsiteX5" fmla="*/ 187180 w 711700"/>
                    <a:gd name="connsiteY5" fmla="*/ 55311 h 490006"/>
                    <a:gd name="connsiteX6" fmla="*/ 135612 w 711700"/>
                    <a:gd name="connsiteY6" fmla="*/ 55147 h 490006"/>
                    <a:gd name="connsiteX7" fmla="*/ 136036 w 711700"/>
                    <a:gd name="connsiteY7" fmla="*/ 75177 h 490006"/>
                    <a:gd name="connsiteX8" fmla="*/ 86115 w 711700"/>
                    <a:gd name="connsiteY8" fmla="*/ 80203 h 490006"/>
                    <a:gd name="connsiteX9" fmla="*/ 99869 w 711700"/>
                    <a:gd name="connsiteY9" fmla="*/ 99509 h 490006"/>
                    <a:gd name="connsiteX10" fmla="*/ 55000 w 711700"/>
                    <a:gd name="connsiteY10" fmla="*/ 109382 h 490006"/>
                    <a:gd name="connsiteX11" fmla="*/ 81150 w 711700"/>
                    <a:gd name="connsiteY11" fmla="*/ 126646 h 490006"/>
                    <a:gd name="connsiteX12" fmla="*/ 44387 w 711700"/>
                    <a:gd name="connsiteY12" fmla="*/ 140694 h 490006"/>
                    <a:gd name="connsiteX13" fmla="*/ 81150 w 711700"/>
                    <a:gd name="connsiteY13" fmla="*/ 154742 h 490006"/>
                    <a:gd name="connsiteX14" fmla="*/ 55000 w 711700"/>
                    <a:gd name="connsiteY14" fmla="*/ 172006 h 490006"/>
                    <a:gd name="connsiteX15" fmla="*/ 99869 w 711700"/>
                    <a:gd name="connsiteY15" fmla="*/ 181879 h 490006"/>
                    <a:gd name="connsiteX16" fmla="*/ 86115 w 711700"/>
                    <a:gd name="connsiteY16" fmla="*/ 201185 h 490006"/>
                    <a:gd name="connsiteX17" fmla="*/ 136036 w 711700"/>
                    <a:gd name="connsiteY17" fmla="*/ 206211 h 490006"/>
                    <a:gd name="connsiteX18" fmla="*/ 135612 w 711700"/>
                    <a:gd name="connsiteY18" fmla="*/ 226241 h 490006"/>
                    <a:gd name="connsiteX19" fmla="*/ 187180 w 711700"/>
                    <a:gd name="connsiteY19" fmla="*/ 226077 h 490006"/>
                    <a:gd name="connsiteX20" fmla="*/ 200119 w 711700"/>
                    <a:gd name="connsiteY20" fmla="*/ 245467 h 490006"/>
                    <a:gd name="connsiteX21" fmla="*/ 249820 w 711700"/>
                    <a:gd name="connsiteY21" fmla="*/ 240125 h 490006"/>
                    <a:gd name="connsiteX22" fmla="*/ 275237 w 711700"/>
                    <a:gd name="connsiteY22" fmla="*/ 257554 h 490006"/>
                    <a:gd name="connsiteX23" fmla="*/ 319684 w 711700"/>
                    <a:gd name="connsiteY23" fmla="*/ 247396 h 490006"/>
                    <a:gd name="connsiteX24" fmla="*/ 355850 w 711700"/>
                    <a:gd name="connsiteY24" fmla="*/ 261676 h 490006"/>
                    <a:gd name="connsiteX25" fmla="*/ 392016 w 711700"/>
                    <a:gd name="connsiteY25" fmla="*/ 247396 h 490006"/>
                    <a:gd name="connsiteX26" fmla="*/ 436463 w 711700"/>
                    <a:gd name="connsiteY26" fmla="*/ 257554 h 490006"/>
                    <a:gd name="connsiteX27" fmla="*/ 461880 w 711700"/>
                    <a:gd name="connsiteY27" fmla="*/ 240125 h 490006"/>
                    <a:gd name="connsiteX28" fmla="*/ 511582 w 711700"/>
                    <a:gd name="connsiteY28" fmla="*/ 245467 h 490006"/>
                    <a:gd name="connsiteX29" fmla="*/ 524520 w 711700"/>
                    <a:gd name="connsiteY29" fmla="*/ 226077 h 490006"/>
                    <a:gd name="connsiteX30" fmla="*/ 576088 w 711700"/>
                    <a:gd name="connsiteY30" fmla="*/ 226241 h 490006"/>
                    <a:gd name="connsiteX31" fmla="*/ 575664 w 711700"/>
                    <a:gd name="connsiteY31" fmla="*/ 206211 h 490006"/>
                    <a:gd name="connsiteX32" fmla="*/ 625585 w 711700"/>
                    <a:gd name="connsiteY32" fmla="*/ 201185 h 490006"/>
                    <a:gd name="connsiteX33" fmla="*/ 611831 w 711700"/>
                    <a:gd name="connsiteY33" fmla="*/ 181879 h 490006"/>
                    <a:gd name="connsiteX34" fmla="*/ 656700 w 711700"/>
                    <a:gd name="connsiteY34" fmla="*/ 172006 h 490006"/>
                    <a:gd name="connsiteX35" fmla="*/ 630550 w 711700"/>
                    <a:gd name="connsiteY35" fmla="*/ 154742 h 490006"/>
                    <a:gd name="connsiteX36" fmla="*/ 667313 w 711700"/>
                    <a:gd name="connsiteY36" fmla="*/ 140694 h 490006"/>
                    <a:gd name="connsiteX37" fmla="*/ 630550 w 711700"/>
                    <a:gd name="connsiteY37" fmla="*/ 126646 h 490006"/>
                    <a:gd name="connsiteX38" fmla="*/ 656700 w 711700"/>
                    <a:gd name="connsiteY38" fmla="*/ 109382 h 490006"/>
                    <a:gd name="connsiteX39" fmla="*/ 611831 w 711700"/>
                    <a:gd name="connsiteY39" fmla="*/ 99509 h 490006"/>
                    <a:gd name="connsiteX40" fmla="*/ 625585 w 711700"/>
                    <a:gd name="connsiteY40" fmla="*/ 80203 h 490006"/>
                    <a:gd name="connsiteX41" fmla="*/ 575664 w 711700"/>
                    <a:gd name="connsiteY41" fmla="*/ 75177 h 490006"/>
                    <a:gd name="connsiteX42" fmla="*/ 576088 w 711700"/>
                    <a:gd name="connsiteY42" fmla="*/ 55147 h 490006"/>
                    <a:gd name="connsiteX43" fmla="*/ 524520 w 711700"/>
                    <a:gd name="connsiteY43" fmla="*/ 55311 h 490006"/>
                    <a:gd name="connsiteX44" fmla="*/ 511582 w 711700"/>
                    <a:gd name="connsiteY44" fmla="*/ 35921 h 490006"/>
                    <a:gd name="connsiteX45" fmla="*/ 461880 w 711700"/>
                    <a:gd name="connsiteY45" fmla="*/ 41263 h 490006"/>
                    <a:gd name="connsiteX46" fmla="*/ 436463 w 711700"/>
                    <a:gd name="connsiteY46" fmla="*/ 23834 h 490006"/>
                    <a:gd name="connsiteX47" fmla="*/ 392016 w 711700"/>
                    <a:gd name="connsiteY47" fmla="*/ 33992 h 490006"/>
                    <a:gd name="connsiteX48" fmla="*/ 355850 w 711700"/>
                    <a:gd name="connsiteY48" fmla="*/ 0 h 490006"/>
                    <a:gd name="connsiteX49" fmla="*/ 397170 w 711700"/>
                    <a:gd name="connsiteY49" fmla="*/ 16107 h 490006"/>
                    <a:gd name="connsiteX50" fmla="*/ 447951 w 711700"/>
                    <a:gd name="connsiteY50" fmla="*/ 4650 h 490006"/>
                    <a:gd name="connsiteX51" fmla="*/ 476990 w 711700"/>
                    <a:gd name="connsiteY51" fmla="*/ 24308 h 490006"/>
                    <a:gd name="connsiteX52" fmla="*/ 533775 w 711700"/>
                    <a:gd name="connsiteY52" fmla="*/ 18282 h 490006"/>
                    <a:gd name="connsiteX53" fmla="*/ 548557 w 711700"/>
                    <a:gd name="connsiteY53" fmla="*/ 40154 h 490006"/>
                    <a:gd name="connsiteX54" fmla="*/ 607474 w 711700"/>
                    <a:gd name="connsiteY54" fmla="*/ 39968 h 490006"/>
                    <a:gd name="connsiteX55" fmla="*/ 606991 w 711700"/>
                    <a:gd name="connsiteY55" fmla="*/ 62561 h 490006"/>
                    <a:gd name="connsiteX56" fmla="*/ 664025 w 711700"/>
                    <a:gd name="connsiteY56" fmla="*/ 68230 h 490006"/>
                    <a:gd name="connsiteX57" fmla="*/ 648311 w 711700"/>
                    <a:gd name="connsiteY57" fmla="*/ 90006 h 490006"/>
                    <a:gd name="connsiteX58" fmla="*/ 699575 w 711700"/>
                    <a:gd name="connsiteY58" fmla="*/ 101142 h 490006"/>
                    <a:gd name="connsiteX59" fmla="*/ 669697 w 711700"/>
                    <a:gd name="connsiteY59" fmla="*/ 120615 h 490006"/>
                    <a:gd name="connsiteX60" fmla="*/ 711700 w 711700"/>
                    <a:gd name="connsiteY60" fmla="*/ 136460 h 490006"/>
                    <a:gd name="connsiteX61" fmla="*/ 669697 w 711700"/>
                    <a:gd name="connsiteY61" fmla="*/ 152305 h 490006"/>
                    <a:gd name="connsiteX62" fmla="*/ 699575 w 711700"/>
                    <a:gd name="connsiteY62" fmla="*/ 171778 h 490006"/>
                    <a:gd name="connsiteX63" fmla="*/ 521107 w 711700"/>
                    <a:gd name="connsiteY63" fmla="*/ 449266 h 490006"/>
                    <a:gd name="connsiteX64" fmla="*/ 510535 w 711700"/>
                    <a:gd name="connsiteY64" fmla="*/ 463039 h 490006"/>
                    <a:gd name="connsiteX65" fmla="*/ 355850 w 711700"/>
                    <a:gd name="connsiteY65" fmla="*/ 490006 h 490006"/>
                    <a:gd name="connsiteX66" fmla="*/ 201166 w 711700"/>
                    <a:gd name="connsiteY66" fmla="*/ 463039 h 490006"/>
                    <a:gd name="connsiteX67" fmla="*/ 190594 w 711700"/>
                    <a:gd name="connsiteY67" fmla="*/ 449266 h 490006"/>
                    <a:gd name="connsiteX68" fmla="*/ 12125 w 711700"/>
                    <a:gd name="connsiteY68" fmla="*/ 171778 h 490006"/>
                    <a:gd name="connsiteX69" fmla="*/ 40492 w 711700"/>
                    <a:gd name="connsiteY69" fmla="*/ 153290 h 490006"/>
                    <a:gd name="connsiteX70" fmla="*/ 39674 w 711700"/>
                    <a:gd name="connsiteY70" fmla="*/ 151427 h 490006"/>
                    <a:gd name="connsiteX71" fmla="*/ 0 w 711700"/>
                    <a:gd name="connsiteY71" fmla="*/ 136460 h 490006"/>
                    <a:gd name="connsiteX72" fmla="*/ 42003 w 711700"/>
                    <a:gd name="connsiteY72" fmla="*/ 120615 h 490006"/>
                    <a:gd name="connsiteX73" fmla="*/ 12125 w 711700"/>
                    <a:gd name="connsiteY73" fmla="*/ 101142 h 490006"/>
                    <a:gd name="connsiteX74" fmla="*/ 63389 w 711700"/>
                    <a:gd name="connsiteY74" fmla="*/ 90006 h 490006"/>
                    <a:gd name="connsiteX75" fmla="*/ 47675 w 711700"/>
                    <a:gd name="connsiteY75" fmla="*/ 68230 h 490006"/>
                    <a:gd name="connsiteX76" fmla="*/ 104709 w 711700"/>
                    <a:gd name="connsiteY76" fmla="*/ 62561 h 490006"/>
                    <a:gd name="connsiteX77" fmla="*/ 104226 w 711700"/>
                    <a:gd name="connsiteY77" fmla="*/ 39968 h 490006"/>
                    <a:gd name="connsiteX78" fmla="*/ 163143 w 711700"/>
                    <a:gd name="connsiteY78" fmla="*/ 40154 h 490006"/>
                    <a:gd name="connsiteX79" fmla="*/ 177925 w 711700"/>
                    <a:gd name="connsiteY79" fmla="*/ 18282 h 490006"/>
                    <a:gd name="connsiteX80" fmla="*/ 234710 w 711700"/>
                    <a:gd name="connsiteY80" fmla="*/ 24308 h 490006"/>
                    <a:gd name="connsiteX81" fmla="*/ 263749 w 711700"/>
                    <a:gd name="connsiteY81" fmla="*/ 4650 h 490006"/>
                    <a:gd name="connsiteX82" fmla="*/ 314530 w 711700"/>
                    <a:gd name="connsiteY82" fmla="*/ 16107 h 49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711700" h="490006">
                      <a:moveTo>
                        <a:pt x="355850" y="19712"/>
                      </a:moveTo>
                      <a:lnTo>
                        <a:pt x="319684" y="33992"/>
                      </a:lnTo>
                      <a:lnTo>
                        <a:pt x="275237" y="23834"/>
                      </a:lnTo>
                      <a:lnTo>
                        <a:pt x="249820" y="41263"/>
                      </a:lnTo>
                      <a:lnTo>
                        <a:pt x="200119" y="35921"/>
                      </a:lnTo>
                      <a:lnTo>
                        <a:pt x="187180" y="55311"/>
                      </a:lnTo>
                      <a:lnTo>
                        <a:pt x="135612" y="55147"/>
                      </a:lnTo>
                      <a:cubicBezTo>
                        <a:pt x="135753" y="61824"/>
                        <a:pt x="135895" y="68500"/>
                        <a:pt x="136036" y="75177"/>
                      </a:cubicBezTo>
                      <a:lnTo>
                        <a:pt x="86115" y="80203"/>
                      </a:lnTo>
                      <a:lnTo>
                        <a:pt x="99869" y="99509"/>
                      </a:lnTo>
                      <a:lnTo>
                        <a:pt x="55000" y="109382"/>
                      </a:lnTo>
                      <a:lnTo>
                        <a:pt x="81150" y="126646"/>
                      </a:lnTo>
                      <a:lnTo>
                        <a:pt x="44387" y="140694"/>
                      </a:lnTo>
                      <a:lnTo>
                        <a:pt x="81150" y="154742"/>
                      </a:lnTo>
                      <a:lnTo>
                        <a:pt x="55000" y="172006"/>
                      </a:lnTo>
                      <a:lnTo>
                        <a:pt x="99869" y="181879"/>
                      </a:lnTo>
                      <a:lnTo>
                        <a:pt x="86115" y="201185"/>
                      </a:lnTo>
                      <a:lnTo>
                        <a:pt x="136036" y="206211"/>
                      </a:lnTo>
                      <a:cubicBezTo>
                        <a:pt x="135895" y="212888"/>
                        <a:pt x="135753" y="219564"/>
                        <a:pt x="135612" y="226241"/>
                      </a:cubicBezTo>
                      <a:lnTo>
                        <a:pt x="187180" y="226077"/>
                      </a:lnTo>
                      <a:lnTo>
                        <a:pt x="200119" y="245467"/>
                      </a:lnTo>
                      <a:lnTo>
                        <a:pt x="249820" y="240125"/>
                      </a:lnTo>
                      <a:lnTo>
                        <a:pt x="275237" y="257554"/>
                      </a:lnTo>
                      <a:lnTo>
                        <a:pt x="319684" y="247396"/>
                      </a:lnTo>
                      <a:lnTo>
                        <a:pt x="355850" y="261676"/>
                      </a:lnTo>
                      <a:lnTo>
                        <a:pt x="392016" y="247396"/>
                      </a:lnTo>
                      <a:lnTo>
                        <a:pt x="436463" y="257554"/>
                      </a:lnTo>
                      <a:lnTo>
                        <a:pt x="461880" y="240125"/>
                      </a:lnTo>
                      <a:lnTo>
                        <a:pt x="511582" y="245467"/>
                      </a:lnTo>
                      <a:lnTo>
                        <a:pt x="524520" y="226077"/>
                      </a:lnTo>
                      <a:lnTo>
                        <a:pt x="576088" y="226241"/>
                      </a:lnTo>
                      <a:cubicBezTo>
                        <a:pt x="575947" y="219564"/>
                        <a:pt x="575805" y="212888"/>
                        <a:pt x="575664" y="206211"/>
                      </a:cubicBezTo>
                      <a:lnTo>
                        <a:pt x="625585" y="201185"/>
                      </a:lnTo>
                      <a:lnTo>
                        <a:pt x="611831" y="181879"/>
                      </a:lnTo>
                      <a:lnTo>
                        <a:pt x="656700" y="172006"/>
                      </a:lnTo>
                      <a:lnTo>
                        <a:pt x="630550" y="154742"/>
                      </a:lnTo>
                      <a:lnTo>
                        <a:pt x="667313" y="140694"/>
                      </a:lnTo>
                      <a:lnTo>
                        <a:pt x="630550" y="126646"/>
                      </a:lnTo>
                      <a:lnTo>
                        <a:pt x="656700" y="109382"/>
                      </a:lnTo>
                      <a:lnTo>
                        <a:pt x="611831" y="99509"/>
                      </a:lnTo>
                      <a:lnTo>
                        <a:pt x="625585" y="80203"/>
                      </a:lnTo>
                      <a:lnTo>
                        <a:pt x="575664" y="75177"/>
                      </a:lnTo>
                      <a:cubicBezTo>
                        <a:pt x="575805" y="68500"/>
                        <a:pt x="575947" y="61824"/>
                        <a:pt x="576088" y="55147"/>
                      </a:cubicBezTo>
                      <a:lnTo>
                        <a:pt x="524520" y="55311"/>
                      </a:lnTo>
                      <a:lnTo>
                        <a:pt x="511582" y="35921"/>
                      </a:lnTo>
                      <a:lnTo>
                        <a:pt x="461880" y="41263"/>
                      </a:lnTo>
                      <a:lnTo>
                        <a:pt x="436463" y="23834"/>
                      </a:lnTo>
                      <a:lnTo>
                        <a:pt x="392016" y="33992"/>
                      </a:lnTo>
                      <a:close/>
                      <a:moveTo>
                        <a:pt x="355850" y="0"/>
                      </a:moveTo>
                      <a:lnTo>
                        <a:pt x="397170" y="16107"/>
                      </a:lnTo>
                      <a:lnTo>
                        <a:pt x="447951" y="4650"/>
                      </a:lnTo>
                      <a:lnTo>
                        <a:pt x="476990" y="24308"/>
                      </a:lnTo>
                      <a:lnTo>
                        <a:pt x="533775" y="18282"/>
                      </a:lnTo>
                      <a:lnTo>
                        <a:pt x="548557" y="40154"/>
                      </a:lnTo>
                      <a:lnTo>
                        <a:pt x="607474" y="39968"/>
                      </a:lnTo>
                      <a:lnTo>
                        <a:pt x="606991" y="62561"/>
                      </a:lnTo>
                      <a:lnTo>
                        <a:pt x="664025" y="68230"/>
                      </a:lnTo>
                      <a:lnTo>
                        <a:pt x="648311" y="90006"/>
                      </a:lnTo>
                      <a:lnTo>
                        <a:pt x="699575" y="101142"/>
                      </a:lnTo>
                      <a:lnTo>
                        <a:pt x="669697" y="120615"/>
                      </a:lnTo>
                      <a:lnTo>
                        <a:pt x="711700" y="136460"/>
                      </a:lnTo>
                      <a:lnTo>
                        <a:pt x="669697" y="152305"/>
                      </a:lnTo>
                      <a:lnTo>
                        <a:pt x="699575" y="171778"/>
                      </a:lnTo>
                      <a:lnTo>
                        <a:pt x="521107" y="449266"/>
                      </a:lnTo>
                      <a:lnTo>
                        <a:pt x="510535" y="463039"/>
                      </a:lnTo>
                      <a:cubicBezTo>
                        <a:pt x="485050" y="478887"/>
                        <a:pt x="425387" y="490006"/>
                        <a:pt x="355850" y="490006"/>
                      </a:cubicBezTo>
                      <a:cubicBezTo>
                        <a:pt x="286313" y="490006"/>
                        <a:pt x="226651" y="478887"/>
                        <a:pt x="201166" y="463039"/>
                      </a:cubicBezTo>
                      <a:lnTo>
                        <a:pt x="190594" y="449266"/>
                      </a:lnTo>
                      <a:lnTo>
                        <a:pt x="12125" y="171778"/>
                      </a:lnTo>
                      <a:lnTo>
                        <a:pt x="40492" y="153290"/>
                      </a:lnTo>
                      <a:lnTo>
                        <a:pt x="39674" y="151427"/>
                      </a:lnTo>
                      <a:lnTo>
                        <a:pt x="0" y="136460"/>
                      </a:lnTo>
                      <a:lnTo>
                        <a:pt x="42003" y="120615"/>
                      </a:lnTo>
                      <a:lnTo>
                        <a:pt x="12125" y="101142"/>
                      </a:lnTo>
                      <a:lnTo>
                        <a:pt x="63389" y="90006"/>
                      </a:lnTo>
                      <a:lnTo>
                        <a:pt x="47675" y="68230"/>
                      </a:lnTo>
                      <a:lnTo>
                        <a:pt x="104709" y="62561"/>
                      </a:lnTo>
                      <a:lnTo>
                        <a:pt x="104226" y="39968"/>
                      </a:lnTo>
                      <a:lnTo>
                        <a:pt x="163143" y="40154"/>
                      </a:lnTo>
                      <a:lnTo>
                        <a:pt x="177925" y="18282"/>
                      </a:lnTo>
                      <a:lnTo>
                        <a:pt x="234710" y="24308"/>
                      </a:lnTo>
                      <a:lnTo>
                        <a:pt x="263749" y="4650"/>
                      </a:lnTo>
                      <a:lnTo>
                        <a:pt x="314530" y="16107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四角形: 角を丸くする 428">
                  <a:extLst>
                    <a:ext uri="{FF2B5EF4-FFF2-40B4-BE49-F238E27FC236}">
                      <a16:creationId xmlns:a16="http://schemas.microsoft.com/office/drawing/2014/main" id="{AE651922-0A65-A493-029A-D0654A7473BD}"/>
                    </a:ext>
                  </a:extLst>
                </p:cNvPr>
                <p:cNvSpPr/>
                <p:nvPr/>
              </p:nvSpPr>
              <p:spPr bwMode="auto">
                <a:xfrm rot="2517548">
                  <a:off x="7380526" y="547153"/>
                  <a:ext cx="270030" cy="45719"/>
                </a:xfrm>
                <a:prstGeom prst="roundRect">
                  <a:avLst/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C108AF72-2887-CC24-8298-5B5DBCE13031}"/>
                  </a:ext>
                </a:extLst>
              </p:cNvPr>
              <p:cNvSpPr/>
              <p:nvPr/>
            </p:nvSpPr>
            <p:spPr bwMode="auto">
              <a:xfrm rot="1129040">
                <a:off x="318337" y="1045746"/>
                <a:ext cx="1160755" cy="436466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457D37F5-E289-FD4D-A148-28D19E0135DF}"/>
                  </a:ext>
                </a:extLst>
              </p:cNvPr>
              <p:cNvSpPr/>
              <p:nvPr/>
            </p:nvSpPr>
            <p:spPr bwMode="auto">
              <a:xfrm rot="16200000">
                <a:off x="437300" y="1066475"/>
                <a:ext cx="355162" cy="576654"/>
              </a:xfrm>
              <a:custGeom>
                <a:avLst/>
                <a:gdLst>
                  <a:gd name="connsiteX0" fmla="*/ 355162 w 355162"/>
                  <a:gd name="connsiteY0" fmla="*/ 87961 h 1180811"/>
                  <a:gd name="connsiteX1" fmla="*/ 283384 w 355162"/>
                  <a:gd name="connsiteY1" fmla="*/ 159738 h 1180811"/>
                  <a:gd name="connsiteX2" fmla="*/ 355162 w 355162"/>
                  <a:gd name="connsiteY2" fmla="*/ 231517 h 1180811"/>
                  <a:gd name="connsiteX3" fmla="*/ 283384 w 355162"/>
                  <a:gd name="connsiteY3" fmla="*/ 303294 h 1180811"/>
                  <a:gd name="connsiteX4" fmla="*/ 355162 w 355162"/>
                  <a:gd name="connsiteY4" fmla="*/ 375073 h 1180811"/>
                  <a:gd name="connsiteX5" fmla="*/ 283384 w 355162"/>
                  <a:gd name="connsiteY5" fmla="*/ 446851 h 1180811"/>
                  <a:gd name="connsiteX6" fmla="*/ 355162 w 355162"/>
                  <a:gd name="connsiteY6" fmla="*/ 518629 h 1180811"/>
                  <a:gd name="connsiteX7" fmla="*/ 283384 w 355162"/>
                  <a:gd name="connsiteY7" fmla="*/ 590407 h 1180811"/>
                  <a:gd name="connsiteX8" fmla="*/ 355162 w 355162"/>
                  <a:gd name="connsiteY8" fmla="*/ 662185 h 1180811"/>
                  <a:gd name="connsiteX9" fmla="*/ 283384 w 355162"/>
                  <a:gd name="connsiteY9" fmla="*/ 733963 h 1180811"/>
                  <a:gd name="connsiteX10" fmla="*/ 355162 w 355162"/>
                  <a:gd name="connsiteY10" fmla="*/ 805741 h 1180811"/>
                  <a:gd name="connsiteX11" fmla="*/ 283384 w 355162"/>
                  <a:gd name="connsiteY11" fmla="*/ 877519 h 1180811"/>
                  <a:gd name="connsiteX12" fmla="*/ 355162 w 355162"/>
                  <a:gd name="connsiteY12" fmla="*/ 949297 h 1180811"/>
                  <a:gd name="connsiteX13" fmla="*/ 283385 w 355162"/>
                  <a:gd name="connsiteY13" fmla="*/ 1021074 h 1180811"/>
                  <a:gd name="connsiteX14" fmla="*/ 355162 w 355162"/>
                  <a:gd name="connsiteY14" fmla="*/ 1092851 h 1180811"/>
                  <a:gd name="connsiteX15" fmla="*/ 267202 w 355162"/>
                  <a:gd name="connsiteY15" fmla="*/ 1180811 h 1180811"/>
                  <a:gd name="connsiteX16" fmla="*/ 0 w 355162"/>
                  <a:gd name="connsiteY16" fmla="*/ 1180811 h 1180811"/>
                  <a:gd name="connsiteX17" fmla="*/ 0 w 355162"/>
                  <a:gd name="connsiteY17" fmla="*/ 1037257 h 1180811"/>
                  <a:gd name="connsiteX18" fmla="*/ 0 w 355162"/>
                  <a:gd name="connsiteY18" fmla="*/ 1004890 h 1180811"/>
                  <a:gd name="connsiteX19" fmla="*/ 0 w 355162"/>
                  <a:gd name="connsiteY19" fmla="*/ 893701 h 1180811"/>
                  <a:gd name="connsiteX20" fmla="*/ 0 w 355162"/>
                  <a:gd name="connsiteY20" fmla="*/ 861336 h 1180811"/>
                  <a:gd name="connsiteX21" fmla="*/ 0 w 355162"/>
                  <a:gd name="connsiteY21" fmla="*/ 750145 h 1180811"/>
                  <a:gd name="connsiteX22" fmla="*/ 0 w 355162"/>
                  <a:gd name="connsiteY22" fmla="*/ 717780 h 1180811"/>
                  <a:gd name="connsiteX23" fmla="*/ 0 w 355162"/>
                  <a:gd name="connsiteY23" fmla="*/ 606589 h 1180811"/>
                  <a:gd name="connsiteX24" fmla="*/ 0 w 355162"/>
                  <a:gd name="connsiteY24" fmla="*/ 574224 h 1180811"/>
                  <a:gd name="connsiteX25" fmla="*/ 0 w 355162"/>
                  <a:gd name="connsiteY25" fmla="*/ 463033 h 1180811"/>
                  <a:gd name="connsiteX26" fmla="*/ 0 w 355162"/>
                  <a:gd name="connsiteY26" fmla="*/ 430668 h 1180811"/>
                  <a:gd name="connsiteX27" fmla="*/ 0 w 355162"/>
                  <a:gd name="connsiteY27" fmla="*/ 319477 h 1180811"/>
                  <a:gd name="connsiteX28" fmla="*/ 0 w 355162"/>
                  <a:gd name="connsiteY28" fmla="*/ 287112 h 1180811"/>
                  <a:gd name="connsiteX29" fmla="*/ 0 w 355162"/>
                  <a:gd name="connsiteY29" fmla="*/ 175921 h 1180811"/>
                  <a:gd name="connsiteX30" fmla="*/ 0 w 355162"/>
                  <a:gd name="connsiteY30" fmla="*/ 143556 h 1180811"/>
                  <a:gd name="connsiteX31" fmla="*/ 0 w 355162"/>
                  <a:gd name="connsiteY31" fmla="*/ 0 h 1180811"/>
                  <a:gd name="connsiteX32" fmla="*/ 267202 w 355162"/>
                  <a:gd name="connsiteY32" fmla="*/ 0 h 1180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55162" h="1180811">
                    <a:moveTo>
                      <a:pt x="355162" y="87961"/>
                    </a:moveTo>
                    <a:lnTo>
                      <a:pt x="283384" y="159738"/>
                    </a:lnTo>
                    <a:lnTo>
                      <a:pt x="355162" y="231517"/>
                    </a:lnTo>
                    <a:lnTo>
                      <a:pt x="283384" y="303294"/>
                    </a:lnTo>
                    <a:lnTo>
                      <a:pt x="355162" y="375073"/>
                    </a:lnTo>
                    <a:lnTo>
                      <a:pt x="283384" y="446851"/>
                    </a:lnTo>
                    <a:lnTo>
                      <a:pt x="355162" y="518629"/>
                    </a:lnTo>
                    <a:lnTo>
                      <a:pt x="283384" y="590407"/>
                    </a:lnTo>
                    <a:lnTo>
                      <a:pt x="355162" y="662185"/>
                    </a:lnTo>
                    <a:lnTo>
                      <a:pt x="283384" y="733963"/>
                    </a:lnTo>
                    <a:lnTo>
                      <a:pt x="355162" y="805741"/>
                    </a:lnTo>
                    <a:lnTo>
                      <a:pt x="283384" y="877519"/>
                    </a:lnTo>
                    <a:lnTo>
                      <a:pt x="355162" y="949297"/>
                    </a:lnTo>
                    <a:lnTo>
                      <a:pt x="283385" y="1021074"/>
                    </a:lnTo>
                    <a:lnTo>
                      <a:pt x="355162" y="1092851"/>
                    </a:lnTo>
                    <a:lnTo>
                      <a:pt x="267202" y="1180811"/>
                    </a:lnTo>
                    <a:lnTo>
                      <a:pt x="0" y="1180811"/>
                    </a:lnTo>
                    <a:lnTo>
                      <a:pt x="0" y="1037257"/>
                    </a:lnTo>
                    <a:lnTo>
                      <a:pt x="0" y="1004890"/>
                    </a:lnTo>
                    <a:lnTo>
                      <a:pt x="0" y="893701"/>
                    </a:lnTo>
                    <a:lnTo>
                      <a:pt x="0" y="861336"/>
                    </a:lnTo>
                    <a:lnTo>
                      <a:pt x="0" y="750145"/>
                    </a:lnTo>
                    <a:lnTo>
                      <a:pt x="0" y="717780"/>
                    </a:lnTo>
                    <a:lnTo>
                      <a:pt x="0" y="606589"/>
                    </a:lnTo>
                    <a:lnTo>
                      <a:pt x="0" y="574224"/>
                    </a:lnTo>
                    <a:lnTo>
                      <a:pt x="0" y="463033"/>
                    </a:lnTo>
                    <a:lnTo>
                      <a:pt x="0" y="430668"/>
                    </a:lnTo>
                    <a:lnTo>
                      <a:pt x="0" y="319477"/>
                    </a:lnTo>
                    <a:lnTo>
                      <a:pt x="0" y="287112"/>
                    </a:lnTo>
                    <a:lnTo>
                      <a:pt x="0" y="175921"/>
                    </a:lnTo>
                    <a:lnTo>
                      <a:pt x="0" y="143556"/>
                    </a:lnTo>
                    <a:lnTo>
                      <a:pt x="0" y="0"/>
                    </a:lnTo>
                    <a:lnTo>
                      <a:pt x="267202" y="0"/>
                    </a:lnTo>
                    <a:close/>
                  </a:path>
                </a:pathLst>
              </a:custGeom>
              <a:pattFill prst="dkVert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E883724F-C25A-CAA7-1C8F-0B18694297B5}"/>
                  </a:ext>
                </a:extLst>
              </p:cNvPr>
              <p:cNvGrpSpPr/>
              <p:nvPr/>
            </p:nvGrpSpPr>
            <p:grpSpPr>
              <a:xfrm rot="746794">
                <a:off x="863821" y="1241999"/>
                <a:ext cx="663757" cy="227785"/>
                <a:chOff x="3962890" y="1320429"/>
                <a:chExt cx="746612" cy="250553"/>
              </a:xfrm>
            </p:grpSpPr>
            <p:sp>
              <p:nvSpPr>
                <p:cNvPr id="410" name="四角形: 角を丸くする 409">
                  <a:extLst>
                    <a:ext uri="{FF2B5EF4-FFF2-40B4-BE49-F238E27FC236}">
                      <a16:creationId xmlns:a16="http://schemas.microsoft.com/office/drawing/2014/main" id="{E166C320-4471-60F6-990F-8A081FE633A3}"/>
                    </a:ext>
                  </a:extLst>
                </p:cNvPr>
                <p:cNvSpPr/>
                <p:nvPr/>
              </p:nvSpPr>
              <p:spPr bwMode="auto">
                <a:xfrm>
                  <a:off x="3962890" y="1320429"/>
                  <a:ext cx="746612" cy="250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1" name="四角形: 角を丸くする 410">
                  <a:extLst>
                    <a:ext uri="{FF2B5EF4-FFF2-40B4-BE49-F238E27FC236}">
                      <a16:creationId xmlns:a16="http://schemas.microsoft.com/office/drawing/2014/main" id="{69C7AAD9-3747-02B7-05D8-019A1E6E229C}"/>
                    </a:ext>
                  </a:extLst>
                </p:cNvPr>
                <p:cNvSpPr/>
                <p:nvPr/>
              </p:nvSpPr>
              <p:spPr bwMode="auto">
                <a:xfrm rot="2700000">
                  <a:off x="4158563" y="1302299"/>
                  <a:ext cx="57261" cy="1932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四角形: 角を丸くする 411">
                  <a:extLst>
                    <a:ext uri="{FF2B5EF4-FFF2-40B4-BE49-F238E27FC236}">
                      <a16:creationId xmlns:a16="http://schemas.microsoft.com/office/drawing/2014/main" id="{23511E2D-5E41-891F-702F-F30402B7614E}"/>
                    </a:ext>
                  </a:extLst>
                </p:cNvPr>
                <p:cNvSpPr/>
                <p:nvPr/>
              </p:nvSpPr>
              <p:spPr bwMode="auto">
                <a:xfrm rot="2700000">
                  <a:off x="4288737" y="1302299"/>
                  <a:ext cx="57261" cy="1932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四角形: 角を丸くする 412">
                  <a:extLst>
                    <a:ext uri="{FF2B5EF4-FFF2-40B4-BE49-F238E27FC236}">
                      <a16:creationId xmlns:a16="http://schemas.microsoft.com/office/drawing/2014/main" id="{3A7EC400-9B0D-7D4B-BDE5-77380AEA092C}"/>
                    </a:ext>
                  </a:extLst>
                </p:cNvPr>
                <p:cNvSpPr/>
                <p:nvPr/>
              </p:nvSpPr>
              <p:spPr bwMode="auto">
                <a:xfrm rot="2700000">
                  <a:off x="4415736" y="1302299"/>
                  <a:ext cx="57261" cy="1932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2AA82A93-B123-37E1-3E04-03F8D6433C4D}"/>
                  </a:ext>
                </a:extLst>
              </p:cNvPr>
              <p:cNvGrpSpPr/>
              <p:nvPr/>
            </p:nvGrpSpPr>
            <p:grpSpPr>
              <a:xfrm>
                <a:off x="814499" y="1351539"/>
                <a:ext cx="720301" cy="449174"/>
                <a:chOff x="4122905" y="1660056"/>
                <a:chExt cx="699921" cy="525960"/>
              </a:xfrm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FB336088-ACA4-59D0-C76E-13EB715A8CD3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</p:grpSpPr>
              <p:grpSp>
                <p:nvGrpSpPr>
                  <p:cNvPr id="380" name="グループ化 379">
                    <a:extLst>
                      <a:ext uri="{FF2B5EF4-FFF2-40B4-BE49-F238E27FC236}">
                        <a16:creationId xmlns:a16="http://schemas.microsoft.com/office/drawing/2014/main" id="{F0B3FF1F-ED59-6EA6-FA4B-63591F515F09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06" name="楕円 405">
                      <a:extLst>
                        <a:ext uri="{FF2B5EF4-FFF2-40B4-BE49-F238E27FC236}">
                          <a16:creationId xmlns:a16="http://schemas.microsoft.com/office/drawing/2014/main" id="{BA5F68DB-92F6-2B98-FEB4-4ADE0A5C86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7" name="楕円 406">
                      <a:extLst>
                        <a:ext uri="{FF2B5EF4-FFF2-40B4-BE49-F238E27FC236}">
                          <a16:creationId xmlns:a16="http://schemas.microsoft.com/office/drawing/2014/main" id="{F979F55F-5057-DC1A-C28A-068AB1C72A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8" name="楕円 407">
                      <a:extLst>
                        <a:ext uri="{FF2B5EF4-FFF2-40B4-BE49-F238E27FC236}">
                          <a16:creationId xmlns:a16="http://schemas.microsoft.com/office/drawing/2014/main" id="{7AA2E615-882F-66C2-C8AD-8CAD88F3A8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9" name="楕円 408">
                      <a:extLst>
                        <a:ext uri="{FF2B5EF4-FFF2-40B4-BE49-F238E27FC236}">
                          <a16:creationId xmlns:a16="http://schemas.microsoft.com/office/drawing/2014/main" id="{B785CD24-F866-1917-B969-BB9A640B10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1" name="グループ化 380">
                    <a:extLst>
                      <a:ext uri="{FF2B5EF4-FFF2-40B4-BE49-F238E27FC236}">
                        <a16:creationId xmlns:a16="http://schemas.microsoft.com/office/drawing/2014/main" id="{C7CF68A5-B649-607C-D47A-8ABABB507BC2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02" name="楕円 401">
                      <a:extLst>
                        <a:ext uri="{FF2B5EF4-FFF2-40B4-BE49-F238E27FC236}">
                          <a16:creationId xmlns:a16="http://schemas.microsoft.com/office/drawing/2014/main" id="{CF8EBA05-B1D5-9269-D003-158258B49E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3" name="楕円 402">
                      <a:extLst>
                        <a:ext uri="{FF2B5EF4-FFF2-40B4-BE49-F238E27FC236}">
                          <a16:creationId xmlns:a16="http://schemas.microsoft.com/office/drawing/2014/main" id="{C09E847C-59C1-9060-E650-94957F4F15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4" name="楕円 403">
                      <a:extLst>
                        <a:ext uri="{FF2B5EF4-FFF2-40B4-BE49-F238E27FC236}">
                          <a16:creationId xmlns:a16="http://schemas.microsoft.com/office/drawing/2014/main" id="{C5431398-927A-845E-91D3-C798A4897B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5" name="楕円 404">
                      <a:extLst>
                        <a:ext uri="{FF2B5EF4-FFF2-40B4-BE49-F238E27FC236}">
                          <a16:creationId xmlns:a16="http://schemas.microsoft.com/office/drawing/2014/main" id="{5FB93C02-BD65-8A29-4A5D-ABD6441738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2" name="グループ化 381">
                    <a:extLst>
                      <a:ext uri="{FF2B5EF4-FFF2-40B4-BE49-F238E27FC236}">
                        <a16:creationId xmlns:a16="http://schemas.microsoft.com/office/drawing/2014/main" id="{9557308F-14E8-8A30-C3D5-6C906113A91A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398" name="楕円 397">
                      <a:extLst>
                        <a:ext uri="{FF2B5EF4-FFF2-40B4-BE49-F238E27FC236}">
                          <a16:creationId xmlns:a16="http://schemas.microsoft.com/office/drawing/2014/main" id="{68ED708C-60B3-D866-B627-81ED66A059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9" name="楕円 398">
                      <a:extLst>
                        <a:ext uri="{FF2B5EF4-FFF2-40B4-BE49-F238E27FC236}">
                          <a16:creationId xmlns:a16="http://schemas.microsoft.com/office/drawing/2014/main" id="{768BA9C6-7F96-5859-B99F-800FA84DEB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0" name="楕円 399">
                      <a:extLst>
                        <a:ext uri="{FF2B5EF4-FFF2-40B4-BE49-F238E27FC236}">
                          <a16:creationId xmlns:a16="http://schemas.microsoft.com/office/drawing/2014/main" id="{19B23CC3-CDEC-0BA1-7C65-FB42C15877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01" name="楕円 400">
                      <a:extLst>
                        <a:ext uri="{FF2B5EF4-FFF2-40B4-BE49-F238E27FC236}">
                          <a16:creationId xmlns:a16="http://schemas.microsoft.com/office/drawing/2014/main" id="{2206525E-69EF-8A6D-51A2-9F0F394C47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3" name="グループ化 382">
                    <a:extLst>
                      <a:ext uri="{FF2B5EF4-FFF2-40B4-BE49-F238E27FC236}">
                        <a16:creationId xmlns:a16="http://schemas.microsoft.com/office/drawing/2014/main" id="{BBD79311-8FC0-39CF-2FE4-93EB7F971988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394" name="楕円 393">
                      <a:extLst>
                        <a:ext uri="{FF2B5EF4-FFF2-40B4-BE49-F238E27FC236}">
                          <a16:creationId xmlns:a16="http://schemas.microsoft.com/office/drawing/2014/main" id="{BBBF0053-4BA1-3A66-D5D6-5B10C2BBD1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5" name="楕円 394">
                      <a:extLst>
                        <a:ext uri="{FF2B5EF4-FFF2-40B4-BE49-F238E27FC236}">
                          <a16:creationId xmlns:a16="http://schemas.microsoft.com/office/drawing/2014/main" id="{BD5075C6-75DB-E28B-6004-18A9845D6D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6" name="楕円 395">
                      <a:extLst>
                        <a:ext uri="{FF2B5EF4-FFF2-40B4-BE49-F238E27FC236}">
                          <a16:creationId xmlns:a16="http://schemas.microsoft.com/office/drawing/2014/main" id="{EC7D8FCF-CEEB-BD67-6CA2-3953A53A3B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7" name="楕円 396">
                      <a:extLst>
                        <a:ext uri="{FF2B5EF4-FFF2-40B4-BE49-F238E27FC236}">
                          <a16:creationId xmlns:a16="http://schemas.microsoft.com/office/drawing/2014/main" id="{6875EC12-D52C-9610-89EA-813C5FA882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7A541151-4AC3-909B-53E6-2DAF391FBC68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390" name="楕円 389">
                      <a:extLst>
                        <a:ext uri="{FF2B5EF4-FFF2-40B4-BE49-F238E27FC236}">
                          <a16:creationId xmlns:a16="http://schemas.microsoft.com/office/drawing/2014/main" id="{7FB7C077-551F-1CE0-2E02-68C15D3360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1" name="楕円 390">
                      <a:extLst>
                        <a:ext uri="{FF2B5EF4-FFF2-40B4-BE49-F238E27FC236}">
                          <a16:creationId xmlns:a16="http://schemas.microsoft.com/office/drawing/2014/main" id="{E00EAC38-1B81-B0E1-0FED-4EC9AEDBAD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2" name="楕円 391">
                      <a:extLst>
                        <a:ext uri="{FF2B5EF4-FFF2-40B4-BE49-F238E27FC236}">
                          <a16:creationId xmlns:a16="http://schemas.microsoft.com/office/drawing/2014/main" id="{59DEAADE-B859-A22C-E83C-6CF447744B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93" name="楕円 392">
                      <a:extLst>
                        <a:ext uri="{FF2B5EF4-FFF2-40B4-BE49-F238E27FC236}">
                          <a16:creationId xmlns:a16="http://schemas.microsoft.com/office/drawing/2014/main" id="{85EE88D7-5E91-1936-D21B-5B7E92E84E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85" name="グループ化 384">
                    <a:extLst>
                      <a:ext uri="{FF2B5EF4-FFF2-40B4-BE49-F238E27FC236}">
                        <a16:creationId xmlns:a16="http://schemas.microsoft.com/office/drawing/2014/main" id="{B681658C-55D2-C723-0E0A-71CDD53A2B3F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386" name="楕円 385">
                      <a:extLst>
                        <a:ext uri="{FF2B5EF4-FFF2-40B4-BE49-F238E27FC236}">
                          <a16:creationId xmlns:a16="http://schemas.microsoft.com/office/drawing/2014/main" id="{5661C34B-B5A7-409C-DFB2-2D7762E424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7" name="楕円 386">
                      <a:extLst>
                        <a:ext uri="{FF2B5EF4-FFF2-40B4-BE49-F238E27FC236}">
                          <a16:creationId xmlns:a16="http://schemas.microsoft.com/office/drawing/2014/main" id="{6036444C-440D-DD24-2AF7-44B5C6DBD1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8" name="楕円 387">
                      <a:extLst>
                        <a:ext uri="{FF2B5EF4-FFF2-40B4-BE49-F238E27FC236}">
                          <a16:creationId xmlns:a16="http://schemas.microsoft.com/office/drawing/2014/main" id="{6D9FF0F2-1E2C-096B-B3CA-B0829685B3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9" name="楕円 388">
                      <a:extLst>
                        <a:ext uri="{FF2B5EF4-FFF2-40B4-BE49-F238E27FC236}">
                          <a16:creationId xmlns:a16="http://schemas.microsoft.com/office/drawing/2014/main" id="{FE3F77FF-E132-BBFE-80FF-A266138B6C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A885824D-3284-8DC4-F203-46131DCFA7EA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</p:grpSpPr>
              <p:grpSp>
                <p:nvGrpSpPr>
                  <p:cNvPr id="350" name="グループ化 349">
                    <a:extLst>
                      <a:ext uri="{FF2B5EF4-FFF2-40B4-BE49-F238E27FC236}">
                        <a16:creationId xmlns:a16="http://schemas.microsoft.com/office/drawing/2014/main" id="{9D22E5B4-1D38-BBE8-41B0-CF6A9E69DADE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376" name="楕円 375">
                      <a:extLst>
                        <a:ext uri="{FF2B5EF4-FFF2-40B4-BE49-F238E27FC236}">
                          <a16:creationId xmlns:a16="http://schemas.microsoft.com/office/drawing/2014/main" id="{1FF20D3B-FCCC-989F-800F-B41872C0FE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7" name="楕円 376">
                      <a:extLst>
                        <a:ext uri="{FF2B5EF4-FFF2-40B4-BE49-F238E27FC236}">
                          <a16:creationId xmlns:a16="http://schemas.microsoft.com/office/drawing/2014/main" id="{7A4AD6AB-2AF5-4502-DB95-709FB693FC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8" name="楕円 377">
                      <a:extLst>
                        <a:ext uri="{FF2B5EF4-FFF2-40B4-BE49-F238E27FC236}">
                          <a16:creationId xmlns:a16="http://schemas.microsoft.com/office/drawing/2014/main" id="{2ADDF2DC-2DBA-0B2E-A29C-3966F8DC29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9" name="楕円 378">
                      <a:extLst>
                        <a:ext uri="{FF2B5EF4-FFF2-40B4-BE49-F238E27FC236}">
                          <a16:creationId xmlns:a16="http://schemas.microsoft.com/office/drawing/2014/main" id="{5DF7964A-050F-AD17-AF3A-85796BA057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51" name="グループ化 350">
                    <a:extLst>
                      <a:ext uri="{FF2B5EF4-FFF2-40B4-BE49-F238E27FC236}">
                        <a16:creationId xmlns:a16="http://schemas.microsoft.com/office/drawing/2014/main" id="{8710FF7C-9AB8-77BC-4CDA-F1AE09BE1097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372" name="楕円 371">
                      <a:extLst>
                        <a:ext uri="{FF2B5EF4-FFF2-40B4-BE49-F238E27FC236}">
                          <a16:creationId xmlns:a16="http://schemas.microsoft.com/office/drawing/2014/main" id="{87A22AAB-D712-6CD7-3367-664D111B83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3" name="楕円 372">
                      <a:extLst>
                        <a:ext uri="{FF2B5EF4-FFF2-40B4-BE49-F238E27FC236}">
                          <a16:creationId xmlns:a16="http://schemas.microsoft.com/office/drawing/2014/main" id="{1A656291-B28F-151B-1BF4-A03A15B2F2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4" name="楕円 373">
                      <a:extLst>
                        <a:ext uri="{FF2B5EF4-FFF2-40B4-BE49-F238E27FC236}">
                          <a16:creationId xmlns:a16="http://schemas.microsoft.com/office/drawing/2014/main" id="{B4B45211-10C2-A565-24A8-06B441A0E0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5" name="楕円 374">
                      <a:extLst>
                        <a:ext uri="{FF2B5EF4-FFF2-40B4-BE49-F238E27FC236}">
                          <a16:creationId xmlns:a16="http://schemas.microsoft.com/office/drawing/2014/main" id="{77661DA5-ACB5-78A9-3301-45946611F1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52" name="グループ化 351">
                    <a:extLst>
                      <a:ext uri="{FF2B5EF4-FFF2-40B4-BE49-F238E27FC236}">
                        <a16:creationId xmlns:a16="http://schemas.microsoft.com/office/drawing/2014/main" id="{7481392D-272E-AFE4-213A-0EE474E20F2E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368" name="楕円 367">
                      <a:extLst>
                        <a:ext uri="{FF2B5EF4-FFF2-40B4-BE49-F238E27FC236}">
                          <a16:creationId xmlns:a16="http://schemas.microsoft.com/office/drawing/2014/main" id="{143AFAE0-96D6-F88F-7EFD-7B40266BBD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9" name="楕円 368">
                      <a:extLst>
                        <a:ext uri="{FF2B5EF4-FFF2-40B4-BE49-F238E27FC236}">
                          <a16:creationId xmlns:a16="http://schemas.microsoft.com/office/drawing/2014/main" id="{F3A894BE-7876-0877-A372-538ED53548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0" name="楕円 369">
                      <a:extLst>
                        <a:ext uri="{FF2B5EF4-FFF2-40B4-BE49-F238E27FC236}">
                          <a16:creationId xmlns:a16="http://schemas.microsoft.com/office/drawing/2014/main" id="{62882554-ABC4-FD2B-44AD-88D0A95785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1" name="楕円 370">
                      <a:extLst>
                        <a:ext uri="{FF2B5EF4-FFF2-40B4-BE49-F238E27FC236}">
                          <a16:creationId xmlns:a16="http://schemas.microsoft.com/office/drawing/2014/main" id="{EEEC7EB0-952C-86BA-2DEF-C7FC028E56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53" name="グループ化 352">
                    <a:extLst>
                      <a:ext uri="{FF2B5EF4-FFF2-40B4-BE49-F238E27FC236}">
                        <a16:creationId xmlns:a16="http://schemas.microsoft.com/office/drawing/2014/main" id="{4C7EEE86-BAC7-0B0E-694B-42AA547F0159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364" name="楕円 363">
                      <a:extLst>
                        <a:ext uri="{FF2B5EF4-FFF2-40B4-BE49-F238E27FC236}">
                          <a16:creationId xmlns:a16="http://schemas.microsoft.com/office/drawing/2014/main" id="{59B63BB3-C4DC-E1E0-E5CA-DECDB6E26B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5" name="楕円 364">
                      <a:extLst>
                        <a:ext uri="{FF2B5EF4-FFF2-40B4-BE49-F238E27FC236}">
                          <a16:creationId xmlns:a16="http://schemas.microsoft.com/office/drawing/2014/main" id="{3C85D63B-8361-AF07-428D-33BD657874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6" name="楕円 365">
                      <a:extLst>
                        <a:ext uri="{FF2B5EF4-FFF2-40B4-BE49-F238E27FC236}">
                          <a16:creationId xmlns:a16="http://schemas.microsoft.com/office/drawing/2014/main" id="{98B9355D-C003-B85F-6982-B000E16AE1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7" name="楕円 366">
                      <a:extLst>
                        <a:ext uri="{FF2B5EF4-FFF2-40B4-BE49-F238E27FC236}">
                          <a16:creationId xmlns:a16="http://schemas.microsoft.com/office/drawing/2014/main" id="{ED03BEFF-1540-41E1-620D-B6FFB9AEBB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54" name="グループ化 353">
                    <a:extLst>
                      <a:ext uri="{FF2B5EF4-FFF2-40B4-BE49-F238E27FC236}">
                        <a16:creationId xmlns:a16="http://schemas.microsoft.com/office/drawing/2014/main" id="{DDF27271-DFAD-22EF-4D1A-D6AF7B2BA616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360" name="楕円 359">
                      <a:extLst>
                        <a:ext uri="{FF2B5EF4-FFF2-40B4-BE49-F238E27FC236}">
                          <a16:creationId xmlns:a16="http://schemas.microsoft.com/office/drawing/2014/main" id="{27DCCD48-6EDB-26BF-C831-8986A86B11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1" name="楕円 360">
                      <a:extLst>
                        <a:ext uri="{FF2B5EF4-FFF2-40B4-BE49-F238E27FC236}">
                          <a16:creationId xmlns:a16="http://schemas.microsoft.com/office/drawing/2014/main" id="{663F9322-FD02-9E7C-2275-8A970AA52D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2" name="楕円 361">
                      <a:extLst>
                        <a:ext uri="{FF2B5EF4-FFF2-40B4-BE49-F238E27FC236}">
                          <a16:creationId xmlns:a16="http://schemas.microsoft.com/office/drawing/2014/main" id="{C349116B-5413-96CF-57A6-B8CF5534D9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3" name="楕円 362">
                      <a:extLst>
                        <a:ext uri="{FF2B5EF4-FFF2-40B4-BE49-F238E27FC236}">
                          <a16:creationId xmlns:a16="http://schemas.microsoft.com/office/drawing/2014/main" id="{A114C01C-7953-D6FA-9805-BEBAC6CC3D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355" name="グループ化 354">
                    <a:extLst>
                      <a:ext uri="{FF2B5EF4-FFF2-40B4-BE49-F238E27FC236}">
                        <a16:creationId xmlns:a16="http://schemas.microsoft.com/office/drawing/2014/main" id="{E8BF97CE-C76F-9074-B8F8-4C77E3DD0058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356" name="楕円 355">
                      <a:extLst>
                        <a:ext uri="{FF2B5EF4-FFF2-40B4-BE49-F238E27FC236}">
                          <a16:creationId xmlns:a16="http://schemas.microsoft.com/office/drawing/2014/main" id="{DD13A8B7-943B-454B-118F-CA1AC37310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7" name="楕円 356">
                      <a:extLst>
                        <a:ext uri="{FF2B5EF4-FFF2-40B4-BE49-F238E27FC236}">
                          <a16:creationId xmlns:a16="http://schemas.microsoft.com/office/drawing/2014/main" id="{25DB4C99-1B64-7360-94A0-44AEE5D273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8" name="楕円 357">
                      <a:extLst>
                        <a:ext uri="{FF2B5EF4-FFF2-40B4-BE49-F238E27FC236}">
                          <a16:creationId xmlns:a16="http://schemas.microsoft.com/office/drawing/2014/main" id="{2EB05F57-C97C-C614-8EA8-B4AEE30068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59" name="楕円 358">
                      <a:extLst>
                        <a:ext uri="{FF2B5EF4-FFF2-40B4-BE49-F238E27FC236}">
                          <a16:creationId xmlns:a16="http://schemas.microsoft.com/office/drawing/2014/main" id="{A5CD9A8D-19E3-0672-AF40-59362481C9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131DC7CD-31DE-A796-B438-FAB5BE52531D}"/>
                  </a:ext>
                </a:extLst>
              </p:cNvPr>
              <p:cNvGrpSpPr/>
              <p:nvPr/>
            </p:nvGrpSpPr>
            <p:grpSpPr>
              <a:xfrm>
                <a:off x="376782" y="1377553"/>
                <a:ext cx="619750" cy="389111"/>
                <a:chOff x="5820812" y="201016"/>
                <a:chExt cx="970450" cy="519331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76D35E72-3C6A-6BD7-BF9E-5653A2E8FFE0}"/>
                    </a:ext>
                  </a:extLst>
                </p:cNvPr>
                <p:cNvSpPr/>
                <p:nvPr/>
              </p:nvSpPr>
              <p:spPr bwMode="auto">
                <a:xfrm>
                  <a:off x="5820812" y="201016"/>
                  <a:ext cx="970450" cy="511525"/>
                </a:xfrm>
                <a:custGeom>
                  <a:avLst/>
                  <a:gdLst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9112 w 970450"/>
                    <a:gd name="connsiteY8" fmla="*/ 270160 h 511525"/>
                    <a:gd name="connsiteX9" fmla="*/ 0 w 970450"/>
                    <a:gd name="connsiteY9" fmla="*/ 225026 h 511525"/>
                    <a:gd name="connsiteX10" fmla="*/ 225026 w 970450"/>
                    <a:gd name="connsiteY10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0 w 970450"/>
                    <a:gd name="connsiteY8" fmla="*/ 225026 h 511525"/>
                    <a:gd name="connsiteX9" fmla="*/ 225026 w 970450"/>
                    <a:gd name="connsiteY9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70450 w 970450"/>
                    <a:gd name="connsiteY3" fmla="*/ 315294 h 511525"/>
                    <a:gd name="connsiteX4" fmla="*/ 774219 w 970450"/>
                    <a:gd name="connsiteY4" fmla="*/ 511525 h 511525"/>
                    <a:gd name="connsiteX5" fmla="*/ 196231 w 970450"/>
                    <a:gd name="connsiteY5" fmla="*/ 511525 h 511525"/>
                    <a:gd name="connsiteX6" fmla="*/ 0 w 970450"/>
                    <a:gd name="connsiteY6" fmla="*/ 315294 h 511525"/>
                    <a:gd name="connsiteX7" fmla="*/ 0 w 970450"/>
                    <a:gd name="connsiteY7" fmla="*/ 225026 h 511525"/>
                    <a:gd name="connsiteX8" fmla="*/ 225026 w 970450"/>
                    <a:gd name="connsiteY8" fmla="*/ 0 h 51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0450" h="511525">
                      <a:moveTo>
                        <a:pt x="225026" y="0"/>
                      </a:moveTo>
                      <a:lnTo>
                        <a:pt x="745424" y="0"/>
                      </a:lnTo>
                      <a:cubicBezTo>
                        <a:pt x="869702" y="0"/>
                        <a:pt x="970450" y="100748"/>
                        <a:pt x="970450" y="225026"/>
                      </a:cubicBezTo>
                      <a:lnTo>
                        <a:pt x="970450" y="315294"/>
                      </a:lnTo>
                      <a:cubicBezTo>
                        <a:pt x="970450" y="423669"/>
                        <a:pt x="882594" y="511525"/>
                        <a:pt x="774219" y="511525"/>
                      </a:cubicBezTo>
                      <a:lnTo>
                        <a:pt x="196231" y="511525"/>
                      </a:lnTo>
                      <a:cubicBezTo>
                        <a:pt x="87856" y="511525"/>
                        <a:pt x="0" y="423669"/>
                        <a:pt x="0" y="315294"/>
                      </a:cubicBezTo>
                      <a:lnTo>
                        <a:pt x="0" y="225026"/>
                      </a:lnTo>
                      <a:cubicBezTo>
                        <a:pt x="0" y="100748"/>
                        <a:pt x="100748" y="0"/>
                        <a:pt x="225026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角を丸くする 343">
                  <a:extLst>
                    <a:ext uri="{FF2B5EF4-FFF2-40B4-BE49-F238E27FC236}">
                      <a16:creationId xmlns:a16="http://schemas.microsoft.com/office/drawing/2014/main" id="{D166B4FC-824B-D47A-5413-5B062B6FF759}"/>
                    </a:ext>
                  </a:extLst>
                </p:cNvPr>
                <p:cNvSpPr/>
                <p:nvPr/>
              </p:nvSpPr>
              <p:spPr bwMode="auto">
                <a:xfrm>
                  <a:off x="5820812" y="327885"/>
                  <a:ext cx="970450" cy="3924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D4002846-BAB0-C95C-040E-95AD1A3C7CBD}"/>
                    </a:ext>
                  </a:extLst>
                </p:cNvPr>
                <p:cNvSpPr/>
                <p:nvPr/>
              </p:nvSpPr>
              <p:spPr bwMode="auto">
                <a:xfrm>
                  <a:off x="5915999" y="431669"/>
                  <a:ext cx="780076" cy="2272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角を丸くする 345">
                  <a:extLst>
                    <a:ext uri="{FF2B5EF4-FFF2-40B4-BE49-F238E27FC236}">
                      <a16:creationId xmlns:a16="http://schemas.microsoft.com/office/drawing/2014/main" id="{1585A069-4724-7950-7EC6-C145754B9F4C}"/>
                    </a:ext>
                  </a:extLst>
                </p:cNvPr>
                <p:cNvSpPr/>
                <p:nvPr/>
              </p:nvSpPr>
              <p:spPr bwMode="auto">
                <a:xfrm>
                  <a:off x="5958861" y="471553"/>
                  <a:ext cx="694352" cy="1537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四角形: 角を丸くする 346">
                  <a:extLst>
                    <a:ext uri="{FF2B5EF4-FFF2-40B4-BE49-F238E27FC236}">
                      <a16:creationId xmlns:a16="http://schemas.microsoft.com/office/drawing/2014/main" id="{798D1CA9-1361-05E7-16FF-C9C5BBDD75F6}"/>
                    </a:ext>
                  </a:extLst>
                </p:cNvPr>
                <p:cNvSpPr/>
                <p:nvPr/>
              </p:nvSpPr>
              <p:spPr bwMode="auto">
                <a:xfrm>
                  <a:off x="6030299" y="524116"/>
                  <a:ext cx="551476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F8C1C803-C223-EB78-AD0B-45AEAC2C4D67}"/>
                  </a:ext>
                </a:extLst>
              </p:cNvPr>
              <p:cNvGrpSpPr/>
              <p:nvPr/>
            </p:nvGrpSpPr>
            <p:grpSpPr>
              <a:xfrm>
                <a:off x="341619" y="1536157"/>
                <a:ext cx="619750" cy="389111"/>
                <a:chOff x="5820812" y="201016"/>
                <a:chExt cx="970450" cy="519331"/>
              </a:xfrm>
            </p:grpSpPr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D1F51818-8360-4A72-F1F8-EE2EF5564772}"/>
                    </a:ext>
                  </a:extLst>
                </p:cNvPr>
                <p:cNvSpPr/>
                <p:nvPr/>
              </p:nvSpPr>
              <p:spPr bwMode="auto">
                <a:xfrm>
                  <a:off x="5820812" y="201016"/>
                  <a:ext cx="970450" cy="511525"/>
                </a:xfrm>
                <a:custGeom>
                  <a:avLst/>
                  <a:gdLst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9112 w 970450"/>
                    <a:gd name="connsiteY8" fmla="*/ 270160 h 511525"/>
                    <a:gd name="connsiteX9" fmla="*/ 0 w 970450"/>
                    <a:gd name="connsiteY9" fmla="*/ 225026 h 511525"/>
                    <a:gd name="connsiteX10" fmla="*/ 225026 w 970450"/>
                    <a:gd name="connsiteY10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0 w 970450"/>
                    <a:gd name="connsiteY8" fmla="*/ 225026 h 511525"/>
                    <a:gd name="connsiteX9" fmla="*/ 225026 w 970450"/>
                    <a:gd name="connsiteY9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70450 w 970450"/>
                    <a:gd name="connsiteY3" fmla="*/ 315294 h 511525"/>
                    <a:gd name="connsiteX4" fmla="*/ 774219 w 970450"/>
                    <a:gd name="connsiteY4" fmla="*/ 511525 h 511525"/>
                    <a:gd name="connsiteX5" fmla="*/ 196231 w 970450"/>
                    <a:gd name="connsiteY5" fmla="*/ 511525 h 511525"/>
                    <a:gd name="connsiteX6" fmla="*/ 0 w 970450"/>
                    <a:gd name="connsiteY6" fmla="*/ 315294 h 511525"/>
                    <a:gd name="connsiteX7" fmla="*/ 0 w 970450"/>
                    <a:gd name="connsiteY7" fmla="*/ 225026 h 511525"/>
                    <a:gd name="connsiteX8" fmla="*/ 225026 w 970450"/>
                    <a:gd name="connsiteY8" fmla="*/ 0 h 51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0450" h="511525">
                      <a:moveTo>
                        <a:pt x="225026" y="0"/>
                      </a:moveTo>
                      <a:lnTo>
                        <a:pt x="745424" y="0"/>
                      </a:lnTo>
                      <a:cubicBezTo>
                        <a:pt x="869702" y="0"/>
                        <a:pt x="970450" y="100748"/>
                        <a:pt x="970450" y="225026"/>
                      </a:cubicBezTo>
                      <a:lnTo>
                        <a:pt x="970450" y="315294"/>
                      </a:lnTo>
                      <a:cubicBezTo>
                        <a:pt x="970450" y="423669"/>
                        <a:pt x="882594" y="511525"/>
                        <a:pt x="774219" y="511525"/>
                      </a:cubicBezTo>
                      <a:lnTo>
                        <a:pt x="196231" y="511525"/>
                      </a:lnTo>
                      <a:cubicBezTo>
                        <a:pt x="87856" y="511525"/>
                        <a:pt x="0" y="423669"/>
                        <a:pt x="0" y="315294"/>
                      </a:cubicBezTo>
                      <a:lnTo>
                        <a:pt x="0" y="225026"/>
                      </a:lnTo>
                      <a:cubicBezTo>
                        <a:pt x="0" y="100748"/>
                        <a:pt x="100748" y="0"/>
                        <a:pt x="225026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角を丸くする 338">
                  <a:extLst>
                    <a:ext uri="{FF2B5EF4-FFF2-40B4-BE49-F238E27FC236}">
                      <a16:creationId xmlns:a16="http://schemas.microsoft.com/office/drawing/2014/main" id="{CF14B56F-9329-710D-4060-3972735B2FEC}"/>
                    </a:ext>
                  </a:extLst>
                </p:cNvPr>
                <p:cNvSpPr/>
                <p:nvPr/>
              </p:nvSpPr>
              <p:spPr bwMode="auto">
                <a:xfrm>
                  <a:off x="5820812" y="327885"/>
                  <a:ext cx="970450" cy="3924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四角形: 角を丸くする 339">
                  <a:extLst>
                    <a:ext uri="{FF2B5EF4-FFF2-40B4-BE49-F238E27FC236}">
                      <a16:creationId xmlns:a16="http://schemas.microsoft.com/office/drawing/2014/main" id="{22DDE1A6-274D-1D32-991E-F24692FD6701}"/>
                    </a:ext>
                  </a:extLst>
                </p:cNvPr>
                <p:cNvSpPr/>
                <p:nvPr/>
              </p:nvSpPr>
              <p:spPr bwMode="auto">
                <a:xfrm>
                  <a:off x="5915999" y="431669"/>
                  <a:ext cx="780076" cy="2272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角を丸くする 340">
                  <a:extLst>
                    <a:ext uri="{FF2B5EF4-FFF2-40B4-BE49-F238E27FC236}">
                      <a16:creationId xmlns:a16="http://schemas.microsoft.com/office/drawing/2014/main" id="{7BAFF2BA-B6FD-DE54-A378-ED9A4F4CBD61}"/>
                    </a:ext>
                  </a:extLst>
                </p:cNvPr>
                <p:cNvSpPr/>
                <p:nvPr/>
              </p:nvSpPr>
              <p:spPr bwMode="auto">
                <a:xfrm>
                  <a:off x="5958861" y="471553"/>
                  <a:ext cx="694352" cy="1537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D73A1061-8B90-F27D-DB80-B73330A0CA35}"/>
                    </a:ext>
                  </a:extLst>
                </p:cNvPr>
                <p:cNvSpPr/>
                <p:nvPr/>
              </p:nvSpPr>
              <p:spPr bwMode="auto">
                <a:xfrm>
                  <a:off x="6030299" y="524116"/>
                  <a:ext cx="551476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8DFB587D-9ABC-23EF-0739-C2540C8A794B}"/>
                  </a:ext>
                </a:extLst>
              </p:cNvPr>
              <p:cNvSpPr/>
              <p:nvPr/>
            </p:nvSpPr>
            <p:spPr bwMode="auto">
              <a:xfrm>
                <a:off x="980029" y="1497790"/>
                <a:ext cx="422587" cy="422369"/>
              </a:xfrm>
              <a:custGeom>
                <a:avLst/>
                <a:gdLst>
                  <a:gd name="connsiteX0" fmla="*/ 252880 w 576100"/>
                  <a:gd name="connsiteY0" fmla="*/ 469 h 575803"/>
                  <a:gd name="connsiteX1" fmla="*/ 270943 w 576100"/>
                  <a:gd name="connsiteY1" fmla="*/ 3538 h 575803"/>
                  <a:gd name="connsiteX2" fmla="*/ 277433 w 576100"/>
                  <a:gd name="connsiteY2" fmla="*/ 10317 h 575803"/>
                  <a:gd name="connsiteX3" fmla="*/ 288263 w 576100"/>
                  <a:gd name="connsiteY3" fmla="*/ 9225 h 575803"/>
                  <a:gd name="connsiteX4" fmla="*/ 295796 w 576100"/>
                  <a:gd name="connsiteY4" fmla="*/ 9984 h 575803"/>
                  <a:gd name="connsiteX5" fmla="*/ 306065 w 576100"/>
                  <a:gd name="connsiteY5" fmla="*/ 1456 h 575803"/>
                  <a:gd name="connsiteX6" fmla="*/ 330204 w 576100"/>
                  <a:gd name="connsiteY6" fmla="*/ 4369 h 575803"/>
                  <a:gd name="connsiteX7" fmla="*/ 339875 w 576100"/>
                  <a:gd name="connsiteY7" fmla="*/ 14428 h 575803"/>
                  <a:gd name="connsiteX8" fmla="*/ 342684 w 576100"/>
                  <a:gd name="connsiteY8" fmla="*/ 14711 h 575803"/>
                  <a:gd name="connsiteX9" fmla="*/ 366478 w 576100"/>
                  <a:gd name="connsiteY9" fmla="*/ 22098 h 575803"/>
                  <a:gd name="connsiteX10" fmla="*/ 369368 w 576100"/>
                  <a:gd name="connsiteY10" fmla="*/ 22589 h 575803"/>
                  <a:gd name="connsiteX11" fmla="*/ 369921 w 576100"/>
                  <a:gd name="connsiteY11" fmla="*/ 23166 h 575803"/>
                  <a:gd name="connsiteX12" fmla="*/ 392753 w 576100"/>
                  <a:gd name="connsiteY12" fmla="*/ 30254 h 575803"/>
                  <a:gd name="connsiteX13" fmla="*/ 404490 w 576100"/>
                  <a:gd name="connsiteY13" fmla="*/ 20506 h 575803"/>
                  <a:gd name="connsiteX14" fmla="*/ 428629 w 576100"/>
                  <a:gd name="connsiteY14" fmla="*/ 23420 h 575803"/>
                  <a:gd name="connsiteX15" fmla="*/ 451355 w 576100"/>
                  <a:gd name="connsiteY15" fmla="*/ 62312 h 575803"/>
                  <a:gd name="connsiteX16" fmla="*/ 451480 w 576100"/>
                  <a:gd name="connsiteY16" fmla="*/ 62409 h 575803"/>
                  <a:gd name="connsiteX17" fmla="*/ 459669 w 576100"/>
                  <a:gd name="connsiteY17" fmla="*/ 68692 h 575803"/>
                  <a:gd name="connsiteX18" fmla="*/ 467990 w 576100"/>
                  <a:gd name="connsiteY18" fmla="*/ 61781 h 575803"/>
                  <a:gd name="connsiteX19" fmla="*/ 492129 w 576100"/>
                  <a:gd name="connsiteY19" fmla="*/ 64695 h 575803"/>
                  <a:gd name="connsiteX20" fmla="*/ 514855 w 576100"/>
                  <a:gd name="connsiteY20" fmla="*/ 103587 h 575803"/>
                  <a:gd name="connsiteX21" fmla="*/ 514980 w 576100"/>
                  <a:gd name="connsiteY21" fmla="*/ 103684 h 575803"/>
                  <a:gd name="connsiteX22" fmla="*/ 532925 w 576100"/>
                  <a:gd name="connsiteY22" fmla="*/ 117452 h 575803"/>
                  <a:gd name="connsiteX23" fmla="*/ 544021 w 576100"/>
                  <a:gd name="connsiteY23" fmla="*/ 141334 h 575803"/>
                  <a:gd name="connsiteX24" fmla="*/ 542757 w 576100"/>
                  <a:gd name="connsiteY24" fmla="*/ 180968 h 575803"/>
                  <a:gd name="connsiteX25" fmla="*/ 555150 w 576100"/>
                  <a:gd name="connsiteY25" fmla="*/ 190477 h 575803"/>
                  <a:gd name="connsiteX26" fmla="*/ 566246 w 576100"/>
                  <a:gd name="connsiteY26" fmla="*/ 214359 h 575803"/>
                  <a:gd name="connsiteX27" fmla="*/ 564940 w 576100"/>
                  <a:gd name="connsiteY27" fmla="*/ 255290 h 575803"/>
                  <a:gd name="connsiteX28" fmla="*/ 574477 w 576100"/>
                  <a:gd name="connsiteY28" fmla="*/ 317872 h 575803"/>
                  <a:gd name="connsiteX29" fmla="*/ 559088 w 576100"/>
                  <a:gd name="connsiteY29" fmla="*/ 352675 h 575803"/>
                  <a:gd name="connsiteX30" fmla="*/ 558602 w 576100"/>
                  <a:gd name="connsiteY30" fmla="*/ 384547 h 575803"/>
                  <a:gd name="connsiteX31" fmla="*/ 513930 w 576100"/>
                  <a:gd name="connsiteY31" fmla="*/ 439328 h 575803"/>
                  <a:gd name="connsiteX32" fmla="*/ 497938 w 576100"/>
                  <a:gd name="connsiteY32" fmla="*/ 486269 h 575803"/>
                  <a:gd name="connsiteX33" fmla="*/ 471401 w 576100"/>
                  <a:gd name="connsiteY33" fmla="*/ 501268 h 575803"/>
                  <a:gd name="connsiteX34" fmla="*/ 458778 w 576100"/>
                  <a:gd name="connsiteY34" fmla="*/ 497055 h 575803"/>
                  <a:gd name="connsiteX35" fmla="*/ 447138 w 576100"/>
                  <a:gd name="connsiteY35" fmla="*/ 518019 h 575803"/>
                  <a:gd name="connsiteX36" fmla="*/ 420601 w 576100"/>
                  <a:gd name="connsiteY36" fmla="*/ 533018 h 575803"/>
                  <a:gd name="connsiteX37" fmla="*/ 417978 w 576100"/>
                  <a:gd name="connsiteY37" fmla="*/ 532143 h 575803"/>
                  <a:gd name="connsiteX38" fmla="*/ 404582 w 576100"/>
                  <a:gd name="connsiteY38" fmla="*/ 542029 h 575803"/>
                  <a:gd name="connsiteX39" fmla="*/ 385206 w 576100"/>
                  <a:gd name="connsiteY39" fmla="*/ 540203 h 575803"/>
                  <a:gd name="connsiteX40" fmla="*/ 378123 w 576100"/>
                  <a:gd name="connsiteY40" fmla="*/ 555815 h 575803"/>
                  <a:gd name="connsiteX41" fmla="*/ 353782 w 576100"/>
                  <a:gd name="connsiteY41" fmla="*/ 573779 h 575803"/>
                  <a:gd name="connsiteX42" fmla="*/ 321664 w 576100"/>
                  <a:gd name="connsiteY42" fmla="*/ 570752 h 575803"/>
                  <a:gd name="connsiteX43" fmla="*/ 300942 w 576100"/>
                  <a:gd name="connsiteY43" fmla="*/ 548007 h 575803"/>
                  <a:gd name="connsiteX44" fmla="*/ 288263 w 576100"/>
                  <a:gd name="connsiteY44" fmla="*/ 549285 h 575803"/>
                  <a:gd name="connsiteX45" fmla="*/ 284999 w 576100"/>
                  <a:gd name="connsiteY45" fmla="*/ 548792 h 575803"/>
                  <a:gd name="connsiteX46" fmla="*/ 282293 w 576100"/>
                  <a:gd name="connsiteY46" fmla="*/ 550096 h 575803"/>
                  <a:gd name="connsiteX47" fmla="*/ 279698 w 576100"/>
                  <a:gd name="connsiteY47" fmla="*/ 555815 h 575803"/>
                  <a:gd name="connsiteX48" fmla="*/ 255357 w 576100"/>
                  <a:gd name="connsiteY48" fmla="*/ 573779 h 575803"/>
                  <a:gd name="connsiteX49" fmla="*/ 198148 w 576100"/>
                  <a:gd name="connsiteY49" fmla="*/ 543212 h 575803"/>
                  <a:gd name="connsiteX50" fmla="*/ 113166 w 576100"/>
                  <a:gd name="connsiteY50" fmla="*/ 513012 h 575803"/>
                  <a:gd name="connsiteX51" fmla="*/ 89949 w 576100"/>
                  <a:gd name="connsiteY51" fmla="*/ 505494 h 575803"/>
                  <a:gd name="connsiteX52" fmla="*/ 84455 w 576100"/>
                  <a:gd name="connsiteY52" fmla="*/ 495363 h 575803"/>
                  <a:gd name="connsiteX53" fmla="*/ 73125 w 576100"/>
                  <a:gd name="connsiteY53" fmla="*/ 492916 h 575803"/>
                  <a:gd name="connsiteX54" fmla="*/ 46491 w 576100"/>
                  <a:gd name="connsiteY54" fmla="*/ 459037 h 575803"/>
                  <a:gd name="connsiteX55" fmla="*/ 9126 w 576100"/>
                  <a:gd name="connsiteY55" fmla="*/ 425429 h 575803"/>
                  <a:gd name="connsiteX56" fmla="*/ 17110 w 576100"/>
                  <a:gd name="connsiteY56" fmla="*/ 380065 h 575803"/>
                  <a:gd name="connsiteX57" fmla="*/ 251 w 576100"/>
                  <a:gd name="connsiteY57" fmla="*/ 333522 h 575803"/>
                  <a:gd name="connsiteX58" fmla="*/ 9323 w 576100"/>
                  <a:gd name="connsiteY58" fmla="*/ 308317 h 575803"/>
                  <a:gd name="connsiteX59" fmla="*/ 9126 w 576100"/>
                  <a:gd name="connsiteY59" fmla="*/ 307954 h 575803"/>
                  <a:gd name="connsiteX60" fmla="*/ 17110 w 576100"/>
                  <a:gd name="connsiteY60" fmla="*/ 262590 h 575803"/>
                  <a:gd name="connsiteX61" fmla="*/ 251 w 576100"/>
                  <a:gd name="connsiteY61" fmla="*/ 216047 h 575803"/>
                  <a:gd name="connsiteX62" fmla="*/ 31041 w 576100"/>
                  <a:gd name="connsiteY62" fmla="*/ 174679 h 575803"/>
                  <a:gd name="connsiteX63" fmla="*/ 31335 w 576100"/>
                  <a:gd name="connsiteY63" fmla="*/ 173588 h 575803"/>
                  <a:gd name="connsiteX64" fmla="*/ 45050 w 576100"/>
                  <a:gd name="connsiteY64" fmla="*/ 114182 h 575803"/>
                  <a:gd name="connsiteX65" fmla="*/ 76653 w 576100"/>
                  <a:gd name="connsiteY65" fmla="*/ 91379 h 575803"/>
                  <a:gd name="connsiteX66" fmla="*/ 80320 w 576100"/>
                  <a:gd name="connsiteY66" fmla="*/ 91472 h 575803"/>
                  <a:gd name="connsiteX67" fmla="*/ 80943 w 576100"/>
                  <a:gd name="connsiteY67" fmla="*/ 81474 h 575803"/>
                  <a:gd name="connsiteX68" fmla="*/ 92675 w 576100"/>
                  <a:gd name="connsiteY68" fmla="*/ 53857 h 575803"/>
                  <a:gd name="connsiteX69" fmla="*/ 159397 w 576100"/>
                  <a:gd name="connsiteY69" fmla="*/ 40285 h 575803"/>
                  <a:gd name="connsiteX70" fmla="*/ 159412 w 576100"/>
                  <a:gd name="connsiteY70" fmla="*/ 40263 h 575803"/>
                  <a:gd name="connsiteX71" fmla="*/ 172681 w 576100"/>
                  <a:gd name="connsiteY71" fmla="*/ 19850 h 575803"/>
                  <a:gd name="connsiteX72" fmla="*/ 200002 w 576100"/>
                  <a:gd name="connsiteY72" fmla="*/ 9715 h 575803"/>
                  <a:gd name="connsiteX73" fmla="*/ 216697 w 576100"/>
                  <a:gd name="connsiteY73" fmla="*/ 20034 h 575803"/>
                  <a:gd name="connsiteX74" fmla="*/ 233835 w 576100"/>
                  <a:gd name="connsiteY74" fmla="*/ 14713 h 575803"/>
                  <a:gd name="connsiteX75" fmla="*/ 237445 w 576100"/>
                  <a:gd name="connsiteY75" fmla="*/ 8929 h 575803"/>
                  <a:gd name="connsiteX76" fmla="*/ 252880 w 576100"/>
                  <a:gd name="connsiteY76" fmla="*/ 469 h 57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576100" h="575803">
                    <a:moveTo>
                      <a:pt x="252880" y="469"/>
                    </a:moveTo>
                    <a:cubicBezTo>
                      <a:pt x="259105" y="-733"/>
                      <a:pt x="265326" y="401"/>
                      <a:pt x="270943" y="3538"/>
                    </a:cubicBezTo>
                    <a:lnTo>
                      <a:pt x="277433" y="10317"/>
                    </a:lnTo>
                    <a:lnTo>
                      <a:pt x="288263" y="9225"/>
                    </a:lnTo>
                    <a:lnTo>
                      <a:pt x="295796" y="9984"/>
                    </a:lnTo>
                    <a:lnTo>
                      <a:pt x="306065" y="1456"/>
                    </a:lnTo>
                    <a:cubicBezTo>
                      <a:pt x="313942" y="-1049"/>
                      <a:pt x="322395" y="-208"/>
                      <a:pt x="330204" y="4369"/>
                    </a:cubicBezTo>
                    <a:lnTo>
                      <a:pt x="339875" y="14428"/>
                    </a:lnTo>
                    <a:lnTo>
                      <a:pt x="342684" y="14711"/>
                    </a:lnTo>
                    <a:lnTo>
                      <a:pt x="366478" y="22098"/>
                    </a:lnTo>
                    <a:lnTo>
                      <a:pt x="369368" y="22589"/>
                    </a:lnTo>
                    <a:lnTo>
                      <a:pt x="369921" y="23166"/>
                    </a:lnTo>
                    <a:lnTo>
                      <a:pt x="392753" y="30254"/>
                    </a:lnTo>
                    <a:lnTo>
                      <a:pt x="404490" y="20506"/>
                    </a:lnTo>
                    <a:cubicBezTo>
                      <a:pt x="412367" y="18001"/>
                      <a:pt x="420820" y="18843"/>
                      <a:pt x="428629" y="23420"/>
                    </a:cubicBezTo>
                    <a:cubicBezTo>
                      <a:pt x="440529" y="30393"/>
                      <a:pt x="449063" y="44991"/>
                      <a:pt x="451355" y="62312"/>
                    </a:cubicBezTo>
                    <a:lnTo>
                      <a:pt x="451480" y="62409"/>
                    </a:lnTo>
                    <a:lnTo>
                      <a:pt x="459669" y="68692"/>
                    </a:lnTo>
                    <a:lnTo>
                      <a:pt x="467990" y="61781"/>
                    </a:lnTo>
                    <a:cubicBezTo>
                      <a:pt x="475867" y="59276"/>
                      <a:pt x="484320" y="60118"/>
                      <a:pt x="492129" y="64695"/>
                    </a:cubicBezTo>
                    <a:cubicBezTo>
                      <a:pt x="504029" y="71668"/>
                      <a:pt x="512563" y="86266"/>
                      <a:pt x="514855" y="103587"/>
                    </a:cubicBezTo>
                    <a:lnTo>
                      <a:pt x="514980" y="103684"/>
                    </a:lnTo>
                    <a:lnTo>
                      <a:pt x="532925" y="117452"/>
                    </a:lnTo>
                    <a:cubicBezTo>
                      <a:pt x="537939" y="123941"/>
                      <a:pt x="541792" y="132100"/>
                      <a:pt x="544021" y="141334"/>
                    </a:cubicBezTo>
                    <a:lnTo>
                      <a:pt x="542757" y="180968"/>
                    </a:lnTo>
                    <a:lnTo>
                      <a:pt x="555150" y="190477"/>
                    </a:lnTo>
                    <a:cubicBezTo>
                      <a:pt x="560164" y="196966"/>
                      <a:pt x="564017" y="205125"/>
                      <a:pt x="566246" y="214359"/>
                    </a:cubicBezTo>
                    <a:cubicBezTo>
                      <a:pt x="569486" y="227764"/>
                      <a:pt x="569024" y="242323"/>
                      <a:pt x="564940" y="255290"/>
                    </a:cubicBezTo>
                    <a:cubicBezTo>
                      <a:pt x="574978" y="273073"/>
                      <a:pt x="578488" y="296125"/>
                      <a:pt x="574477" y="317872"/>
                    </a:cubicBezTo>
                    <a:lnTo>
                      <a:pt x="559088" y="352675"/>
                    </a:lnTo>
                    <a:lnTo>
                      <a:pt x="558602" y="384547"/>
                    </a:lnTo>
                    <a:cubicBezTo>
                      <a:pt x="553268" y="413458"/>
                      <a:pt x="535613" y="435109"/>
                      <a:pt x="513930" y="439328"/>
                    </a:cubicBezTo>
                    <a:cubicBezTo>
                      <a:pt x="513826" y="457374"/>
                      <a:pt x="507991" y="474488"/>
                      <a:pt x="497938" y="486269"/>
                    </a:cubicBezTo>
                    <a:cubicBezTo>
                      <a:pt x="490300" y="495220"/>
                      <a:pt x="480965" y="500270"/>
                      <a:pt x="471401" y="501268"/>
                    </a:cubicBezTo>
                    <a:lnTo>
                      <a:pt x="458778" y="497055"/>
                    </a:lnTo>
                    <a:lnTo>
                      <a:pt x="447138" y="518019"/>
                    </a:lnTo>
                    <a:cubicBezTo>
                      <a:pt x="439500" y="526970"/>
                      <a:pt x="430165" y="532020"/>
                      <a:pt x="420601" y="533018"/>
                    </a:cubicBezTo>
                    <a:lnTo>
                      <a:pt x="417978" y="532143"/>
                    </a:lnTo>
                    <a:lnTo>
                      <a:pt x="404582" y="542029"/>
                    </a:lnTo>
                    <a:lnTo>
                      <a:pt x="385206" y="540203"/>
                    </a:lnTo>
                    <a:lnTo>
                      <a:pt x="378123" y="555815"/>
                    </a:lnTo>
                    <a:cubicBezTo>
                      <a:pt x="371408" y="564458"/>
                      <a:pt x="363064" y="570742"/>
                      <a:pt x="353782" y="573779"/>
                    </a:cubicBezTo>
                    <a:cubicBezTo>
                      <a:pt x="342845" y="577357"/>
                      <a:pt x="331669" y="576097"/>
                      <a:pt x="321664" y="570752"/>
                    </a:cubicBezTo>
                    <a:lnTo>
                      <a:pt x="300942" y="548007"/>
                    </a:lnTo>
                    <a:lnTo>
                      <a:pt x="288263" y="549285"/>
                    </a:lnTo>
                    <a:lnTo>
                      <a:pt x="284999" y="548792"/>
                    </a:lnTo>
                    <a:lnTo>
                      <a:pt x="282293" y="550096"/>
                    </a:lnTo>
                    <a:lnTo>
                      <a:pt x="279698" y="555815"/>
                    </a:lnTo>
                    <a:cubicBezTo>
                      <a:pt x="272983" y="564458"/>
                      <a:pt x="264639" y="570742"/>
                      <a:pt x="255357" y="573779"/>
                    </a:cubicBezTo>
                    <a:cubicBezTo>
                      <a:pt x="233483" y="580935"/>
                      <a:pt x="210653" y="568740"/>
                      <a:pt x="198148" y="543212"/>
                    </a:cubicBezTo>
                    <a:cubicBezTo>
                      <a:pt x="168632" y="567443"/>
                      <a:pt x="130296" y="553823"/>
                      <a:pt x="113166" y="513012"/>
                    </a:cubicBezTo>
                    <a:cubicBezTo>
                      <a:pt x="104752" y="514353"/>
                      <a:pt x="96595" y="511471"/>
                      <a:pt x="89949" y="505494"/>
                    </a:cubicBezTo>
                    <a:lnTo>
                      <a:pt x="84455" y="495363"/>
                    </a:lnTo>
                    <a:lnTo>
                      <a:pt x="73125" y="492916"/>
                    </a:lnTo>
                    <a:cubicBezTo>
                      <a:pt x="62321" y="485821"/>
                      <a:pt x="52915" y="474341"/>
                      <a:pt x="46491" y="459037"/>
                    </a:cubicBezTo>
                    <a:cubicBezTo>
                      <a:pt x="29663" y="461719"/>
                      <a:pt x="13863" y="447511"/>
                      <a:pt x="9126" y="425429"/>
                    </a:cubicBezTo>
                    <a:cubicBezTo>
                      <a:pt x="5696" y="409453"/>
                      <a:pt x="8728" y="392212"/>
                      <a:pt x="17110" y="380065"/>
                    </a:cubicBezTo>
                    <a:cubicBezTo>
                      <a:pt x="5218" y="370537"/>
                      <a:pt x="-1405" y="352252"/>
                      <a:pt x="251" y="333522"/>
                    </a:cubicBezTo>
                    <a:lnTo>
                      <a:pt x="9323" y="308317"/>
                    </a:lnTo>
                    <a:lnTo>
                      <a:pt x="9126" y="307954"/>
                    </a:lnTo>
                    <a:cubicBezTo>
                      <a:pt x="5696" y="291978"/>
                      <a:pt x="8728" y="274737"/>
                      <a:pt x="17110" y="262590"/>
                    </a:cubicBezTo>
                    <a:cubicBezTo>
                      <a:pt x="5218" y="253062"/>
                      <a:pt x="-1405" y="234777"/>
                      <a:pt x="251" y="216047"/>
                    </a:cubicBezTo>
                    <a:cubicBezTo>
                      <a:pt x="2193" y="194117"/>
                      <a:pt x="14977" y="176940"/>
                      <a:pt x="31041" y="174679"/>
                    </a:cubicBezTo>
                    <a:cubicBezTo>
                      <a:pt x="31136" y="174313"/>
                      <a:pt x="31240" y="173954"/>
                      <a:pt x="31335" y="173588"/>
                    </a:cubicBezTo>
                    <a:cubicBezTo>
                      <a:pt x="29178" y="151993"/>
                      <a:pt x="34209" y="130214"/>
                      <a:pt x="45050" y="114182"/>
                    </a:cubicBezTo>
                    <a:cubicBezTo>
                      <a:pt x="53615" y="101522"/>
                      <a:pt x="64841" y="93781"/>
                      <a:pt x="76653" y="91379"/>
                    </a:cubicBezTo>
                    <a:lnTo>
                      <a:pt x="80320" y="91472"/>
                    </a:lnTo>
                    <a:lnTo>
                      <a:pt x="80943" y="81474"/>
                    </a:lnTo>
                    <a:cubicBezTo>
                      <a:pt x="83286" y="71326"/>
                      <a:pt x="87255" y="61873"/>
                      <a:pt x="92675" y="53857"/>
                    </a:cubicBezTo>
                    <a:cubicBezTo>
                      <a:pt x="109805" y="28536"/>
                      <a:pt x="137578" y="22893"/>
                      <a:pt x="159397" y="40285"/>
                    </a:cubicBezTo>
                    <a:lnTo>
                      <a:pt x="159412" y="40263"/>
                    </a:lnTo>
                    <a:lnTo>
                      <a:pt x="172681" y="19850"/>
                    </a:lnTo>
                    <a:cubicBezTo>
                      <a:pt x="180706" y="12285"/>
                      <a:pt x="190409" y="8782"/>
                      <a:pt x="200002" y="9715"/>
                    </a:cubicBezTo>
                    <a:lnTo>
                      <a:pt x="216697" y="20034"/>
                    </a:lnTo>
                    <a:lnTo>
                      <a:pt x="233835" y="14713"/>
                    </a:lnTo>
                    <a:lnTo>
                      <a:pt x="237445" y="8929"/>
                    </a:lnTo>
                    <a:cubicBezTo>
                      <a:pt x="241947" y="4511"/>
                      <a:pt x="247224" y="1559"/>
                      <a:pt x="252880" y="46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800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12187966-EEC1-1CC6-0896-4AE799BD4C96}"/>
                  </a:ext>
                </a:extLst>
              </p:cNvPr>
              <p:cNvGrpSpPr/>
              <p:nvPr/>
            </p:nvGrpSpPr>
            <p:grpSpPr>
              <a:xfrm rot="900000">
                <a:off x="1029629" y="1745356"/>
                <a:ext cx="479043" cy="191027"/>
                <a:chOff x="5263708" y="2769263"/>
                <a:chExt cx="958705" cy="296000"/>
              </a:xfrm>
            </p:grpSpPr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BC140CDD-BC1C-15EA-9868-9A0A469BF3D4}"/>
                    </a:ext>
                  </a:extLst>
                </p:cNvPr>
                <p:cNvSpPr/>
                <p:nvPr/>
              </p:nvSpPr>
              <p:spPr bwMode="auto">
                <a:xfrm>
                  <a:off x="5343350" y="2769263"/>
                  <a:ext cx="879063" cy="296000"/>
                </a:xfrm>
                <a:custGeom>
                  <a:avLst/>
                  <a:gdLst>
                    <a:gd name="connsiteX0" fmla="*/ 845911 w 879063"/>
                    <a:gd name="connsiteY0" fmla="*/ 37 h 296000"/>
                    <a:gd name="connsiteX1" fmla="*/ 859862 w 879063"/>
                    <a:gd name="connsiteY1" fmla="*/ 4002 h 296000"/>
                    <a:gd name="connsiteX2" fmla="*/ 859862 w 879063"/>
                    <a:gd name="connsiteY2" fmla="*/ 291998 h 296000"/>
                    <a:gd name="connsiteX3" fmla="*/ 773454 w 879063"/>
                    <a:gd name="connsiteY3" fmla="*/ 258822 h 296000"/>
                    <a:gd name="connsiteX4" fmla="*/ 736140 w 879063"/>
                    <a:gd name="connsiteY4" fmla="*/ 217847 h 296000"/>
                    <a:gd name="connsiteX5" fmla="*/ 690339 w 879063"/>
                    <a:gd name="connsiteY5" fmla="*/ 249821 h 296000"/>
                    <a:gd name="connsiteX6" fmla="*/ 474010 w 879063"/>
                    <a:gd name="connsiteY6" fmla="*/ 291997 h 296000"/>
                    <a:gd name="connsiteX7" fmla="*/ 257682 w 879063"/>
                    <a:gd name="connsiteY7" fmla="*/ 249821 h 296000"/>
                    <a:gd name="connsiteX8" fmla="*/ 193280 w 879063"/>
                    <a:gd name="connsiteY8" fmla="*/ 204861 h 296000"/>
                    <a:gd name="connsiteX9" fmla="*/ 19280 w 879063"/>
                    <a:gd name="connsiteY9" fmla="*/ 204861 h 296000"/>
                    <a:gd name="connsiteX10" fmla="*/ 0 w 879063"/>
                    <a:gd name="connsiteY10" fmla="*/ 185581 h 296000"/>
                    <a:gd name="connsiteX11" fmla="*/ 0 w 879063"/>
                    <a:gd name="connsiteY11" fmla="*/ 108466 h 296000"/>
                    <a:gd name="connsiteX12" fmla="*/ 19280 w 879063"/>
                    <a:gd name="connsiteY12" fmla="*/ 89186 h 296000"/>
                    <a:gd name="connsiteX13" fmla="*/ 196074 w 879063"/>
                    <a:gd name="connsiteY13" fmla="*/ 89186 h 296000"/>
                    <a:gd name="connsiteX14" fmla="*/ 257682 w 879063"/>
                    <a:gd name="connsiteY14" fmla="*/ 46177 h 296000"/>
                    <a:gd name="connsiteX15" fmla="*/ 474010 w 879063"/>
                    <a:gd name="connsiteY15" fmla="*/ 4001 h 296000"/>
                    <a:gd name="connsiteX16" fmla="*/ 690339 w 879063"/>
                    <a:gd name="connsiteY16" fmla="*/ 46177 h 296000"/>
                    <a:gd name="connsiteX17" fmla="*/ 736141 w 879063"/>
                    <a:gd name="connsiteY17" fmla="*/ 78152 h 296000"/>
                    <a:gd name="connsiteX18" fmla="*/ 773454 w 879063"/>
                    <a:gd name="connsiteY18" fmla="*/ 37178 h 296000"/>
                    <a:gd name="connsiteX19" fmla="*/ 845911 w 879063"/>
                    <a:gd name="connsiteY19" fmla="*/ 37 h 29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879063" h="296000">
                      <a:moveTo>
                        <a:pt x="845911" y="37"/>
                      </a:moveTo>
                      <a:cubicBezTo>
                        <a:pt x="851862" y="-241"/>
                        <a:pt x="856662" y="1002"/>
                        <a:pt x="859862" y="4002"/>
                      </a:cubicBezTo>
                      <a:cubicBezTo>
                        <a:pt x="885464" y="28002"/>
                        <a:pt x="885464" y="267998"/>
                        <a:pt x="859862" y="291998"/>
                      </a:cubicBezTo>
                      <a:cubicBezTo>
                        <a:pt x="847061" y="303998"/>
                        <a:pt x="808657" y="287881"/>
                        <a:pt x="773454" y="258822"/>
                      </a:cubicBezTo>
                      <a:lnTo>
                        <a:pt x="736140" y="217847"/>
                      </a:lnTo>
                      <a:lnTo>
                        <a:pt x="690339" y="249821"/>
                      </a:lnTo>
                      <a:cubicBezTo>
                        <a:pt x="634976" y="275880"/>
                        <a:pt x="558492" y="291997"/>
                        <a:pt x="474010" y="291997"/>
                      </a:cubicBezTo>
                      <a:cubicBezTo>
                        <a:pt x="389529" y="291997"/>
                        <a:pt x="313045" y="275880"/>
                        <a:pt x="257682" y="249821"/>
                      </a:cubicBezTo>
                      <a:lnTo>
                        <a:pt x="193280" y="204861"/>
                      </a:lnTo>
                      <a:lnTo>
                        <a:pt x="19280" y="204861"/>
                      </a:lnTo>
                      <a:cubicBezTo>
                        <a:pt x="8632" y="204861"/>
                        <a:pt x="0" y="196229"/>
                        <a:pt x="0" y="185581"/>
                      </a:cubicBezTo>
                      <a:lnTo>
                        <a:pt x="0" y="108466"/>
                      </a:lnTo>
                      <a:cubicBezTo>
                        <a:pt x="0" y="97818"/>
                        <a:pt x="8632" y="89186"/>
                        <a:pt x="19280" y="89186"/>
                      </a:cubicBezTo>
                      <a:lnTo>
                        <a:pt x="196074" y="89186"/>
                      </a:lnTo>
                      <a:lnTo>
                        <a:pt x="257682" y="46177"/>
                      </a:lnTo>
                      <a:cubicBezTo>
                        <a:pt x="313045" y="20118"/>
                        <a:pt x="389529" y="4001"/>
                        <a:pt x="474010" y="4001"/>
                      </a:cubicBezTo>
                      <a:cubicBezTo>
                        <a:pt x="558492" y="4001"/>
                        <a:pt x="634976" y="20118"/>
                        <a:pt x="690339" y="46177"/>
                      </a:cubicBezTo>
                      <a:lnTo>
                        <a:pt x="736141" y="78152"/>
                      </a:lnTo>
                      <a:lnTo>
                        <a:pt x="773454" y="37178"/>
                      </a:lnTo>
                      <a:cubicBezTo>
                        <a:pt x="799857" y="15384"/>
                        <a:pt x="828059" y="869"/>
                        <a:pt x="845911" y="3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chemeClr val="accent5">
                        <a:lumMod val="90000"/>
                      </a:schemeClr>
                    </a:gs>
                    <a:gs pos="38000">
                      <a:srgbClr val="800000"/>
                    </a:gs>
                    <a:gs pos="100000">
                      <a:srgbClr val="993300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台形 336">
                  <a:extLst>
                    <a:ext uri="{FF2B5EF4-FFF2-40B4-BE49-F238E27FC236}">
                      <a16:creationId xmlns:a16="http://schemas.microsoft.com/office/drawing/2014/main" id="{0AC2B7F6-4718-2C49-51F1-D79DB1116063}"/>
                    </a:ext>
                  </a:extLst>
                </p:cNvPr>
                <p:cNvSpPr/>
                <p:nvPr/>
              </p:nvSpPr>
              <p:spPr bwMode="auto">
                <a:xfrm rot="16200000">
                  <a:off x="5266232" y="2820248"/>
                  <a:ext cx="180020" cy="185068"/>
                </a:xfrm>
                <a:prstGeom prst="trapezoid">
                  <a:avLst>
                    <a:gd name="adj" fmla="val 14418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5098FC6E-F8AD-9A2D-EFDB-FEFDBAF7E649}"/>
                  </a:ext>
                </a:extLst>
              </p:cNvPr>
              <p:cNvSpPr/>
              <p:nvPr/>
            </p:nvSpPr>
            <p:spPr bwMode="auto">
              <a:xfrm>
                <a:off x="253430" y="917250"/>
                <a:ext cx="2610290" cy="1131560"/>
              </a:xfrm>
              <a:custGeom>
                <a:avLst/>
                <a:gdLst>
                  <a:gd name="connsiteX0" fmla="*/ 1344948 w 2610290"/>
                  <a:gd name="connsiteY0" fmla="*/ 69010 h 1131560"/>
                  <a:gd name="connsiteX1" fmla="*/ 1344948 w 2610290"/>
                  <a:gd name="connsiteY1" fmla="*/ 1005400 h 1131560"/>
                  <a:gd name="connsiteX2" fmla="*/ 2472153 w 2610290"/>
                  <a:gd name="connsiteY2" fmla="*/ 1005400 h 1131560"/>
                  <a:gd name="connsiteX3" fmla="*/ 2538890 w 2610290"/>
                  <a:gd name="connsiteY3" fmla="*/ 938663 h 1131560"/>
                  <a:gd name="connsiteX4" fmla="*/ 2538890 w 2610290"/>
                  <a:gd name="connsiteY4" fmla="*/ 135747 h 1131560"/>
                  <a:gd name="connsiteX5" fmla="*/ 2472153 w 2610290"/>
                  <a:gd name="connsiteY5" fmla="*/ 69010 h 1131560"/>
                  <a:gd name="connsiteX6" fmla="*/ 138137 w 2610290"/>
                  <a:gd name="connsiteY6" fmla="*/ 69010 h 1131560"/>
                  <a:gd name="connsiteX7" fmla="*/ 71400 w 2610290"/>
                  <a:gd name="connsiteY7" fmla="*/ 135747 h 1131560"/>
                  <a:gd name="connsiteX8" fmla="*/ 71400 w 2610290"/>
                  <a:gd name="connsiteY8" fmla="*/ 938663 h 1131560"/>
                  <a:gd name="connsiteX9" fmla="*/ 138137 w 2610290"/>
                  <a:gd name="connsiteY9" fmla="*/ 1005400 h 1131560"/>
                  <a:gd name="connsiteX10" fmla="*/ 1265342 w 2610290"/>
                  <a:gd name="connsiteY10" fmla="*/ 1005400 h 1131560"/>
                  <a:gd name="connsiteX11" fmla="*/ 1265342 w 2610290"/>
                  <a:gd name="connsiteY11" fmla="*/ 69010 h 1131560"/>
                  <a:gd name="connsiteX12" fmla="*/ 80646 w 2610290"/>
                  <a:gd name="connsiteY12" fmla="*/ 0 h 1131560"/>
                  <a:gd name="connsiteX13" fmla="*/ 2529644 w 2610290"/>
                  <a:gd name="connsiteY13" fmla="*/ 0 h 1131560"/>
                  <a:gd name="connsiteX14" fmla="*/ 2610290 w 2610290"/>
                  <a:gd name="connsiteY14" fmla="*/ 80646 h 1131560"/>
                  <a:gd name="connsiteX15" fmla="*/ 2610290 w 2610290"/>
                  <a:gd name="connsiteY15" fmla="*/ 1050914 h 1131560"/>
                  <a:gd name="connsiteX16" fmla="*/ 2529644 w 2610290"/>
                  <a:gd name="connsiteY16" fmla="*/ 1131560 h 1131560"/>
                  <a:gd name="connsiteX17" fmla="*/ 80646 w 2610290"/>
                  <a:gd name="connsiteY17" fmla="*/ 1131560 h 1131560"/>
                  <a:gd name="connsiteX18" fmla="*/ 0 w 2610290"/>
                  <a:gd name="connsiteY18" fmla="*/ 1050914 h 1131560"/>
                  <a:gd name="connsiteX19" fmla="*/ 0 w 2610290"/>
                  <a:gd name="connsiteY19" fmla="*/ 80646 h 1131560"/>
                  <a:gd name="connsiteX20" fmla="*/ 80646 w 2610290"/>
                  <a:gd name="connsiteY20" fmla="*/ 0 h 11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10290" h="1131560">
                    <a:moveTo>
                      <a:pt x="1344948" y="69010"/>
                    </a:moveTo>
                    <a:lnTo>
                      <a:pt x="1344948" y="1005400"/>
                    </a:lnTo>
                    <a:lnTo>
                      <a:pt x="2472153" y="1005400"/>
                    </a:lnTo>
                    <a:cubicBezTo>
                      <a:pt x="2509011" y="1005400"/>
                      <a:pt x="2538890" y="975521"/>
                      <a:pt x="2538890" y="938663"/>
                    </a:cubicBezTo>
                    <a:lnTo>
                      <a:pt x="2538890" y="135747"/>
                    </a:lnTo>
                    <a:cubicBezTo>
                      <a:pt x="2538890" y="98889"/>
                      <a:pt x="2509011" y="69010"/>
                      <a:pt x="2472153" y="69010"/>
                    </a:cubicBezTo>
                    <a:close/>
                    <a:moveTo>
                      <a:pt x="138137" y="69010"/>
                    </a:moveTo>
                    <a:cubicBezTo>
                      <a:pt x="101279" y="69010"/>
                      <a:pt x="71400" y="98889"/>
                      <a:pt x="71400" y="135747"/>
                    </a:cubicBezTo>
                    <a:lnTo>
                      <a:pt x="71400" y="938663"/>
                    </a:lnTo>
                    <a:cubicBezTo>
                      <a:pt x="71400" y="975521"/>
                      <a:pt x="101279" y="1005400"/>
                      <a:pt x="138137" y="1005400"/>
                    </a:cubicBezTo>
                    <a:lnTo>
                      <a:pt x="1265342" y="1005400"/>
                    </a:lnTo>
                    <a:lnTo>
                      <a:pt x="1265342" y="69010"/>
                    </a:lnTo>
                    <a:close/>
                    <a:moveTo>
                      <a:pt x="80646" y="0"/>
                    </a:moveTo>
                    <a:lnTo>
                      <a:pt x="2529644" y="0"/>
                    </a:lnTo>
                    <a:cubicBezTo>
                      <a:pt x="2574184" y="0"/>
                      <a:pt x="2610290" y="36106"/>
                      <a:pt x="2610290" y="80646"/>
                    </a:cubicBezTo>
                    <a:lnTo>
                      <a:pt x="2610290" y="1050914"/>
                    </a:lnTo>
                    <a:cubicBezTo>
                      <a:pt x="2610290" y="1095454"/>
                      <a:pt x="2574184" y="1131560"/>
                      <a:pt x="2529644" y="1131560"/>
                    </a:cubicBezTo>
                    <a:lnTo>
                      <a:pt x="80646" y="1131560"/>
                    </a:lnTo>
                    <a:cubicBezTo>
                      <a:pt x="36106" y="1131560"/>
                      <a:pt x="0" y="1095454"/>
                      <a:pt x="0" y="1050914"/>
                    </a:cubicBezTo>
                    <a:lnTo>
                      <a:pt x="0" y="80646"/>
                    </a:lnTo>
                    <a:cubicBezTo>
                      <a:pt x="0" y="36106"/>
                      <a:pt x="36106" y="0"/>
                      <a:pt x="80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ABE9EFED-D0E1-8499-2A5C-B708F283D5D0}"/>
                </a:ext>
              </a:extLst>
            </p:cNvPr>
            <p:cNvGrpSpPr/>
            <p:nvPr/>
          </p:nvGrpSpPr>
          <p:grpSpPr>
            <a:xfrm>
              <a:off x="4205043" y="1219015"/>
              <a:ext cx="1618779" cy="851985"/>
              <a:chOff x="2996630" y="2784150"/>
              <a:chExt cx="2610290" cy="1373830"/>
            </a:xfrm>
          </p:grpSpPr>
          <p:sp>
            <p:nvSpPr>
              <p:cNvPr id="431" name="四角形: 角を丸くする 430">
                <a:extLst>
                  <a:ext uri="{FF2B5EF4-FFF2-40B4-BE49-F238E27FC236}">
                    <a16:creationId xmlns:a16="http://schemas.microsoft.com/office/drawing/2014/main" id="{D0920739-F083-F42C-5789-67FC5BFA54B5}"/>
                  </a:ext>
                </a:extLst>
              </p:cNvPr>
              <p:cNvSpPr/>
              <p:nvPr/>
            </p:nvSpPr>
            <p:spPr bwMode="auto">
              <a:xfrm>
                <a:off x="3071205" y="3774010"/>
                <a:ext cx="2461140" cy="383970"/>
              </a:xfrm>
              <a:prstGeom prst="roundRect">
                <a:avLst>
                  <a:gd name="adj" fmla="val 2124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四角形: 角を丸くする 431">
                <a:extLst>
                  <a:ext uri="{FF2B5EF4-FFF2-40B4-BE49-F238E27FC236}">
                    <a16:creationId xmlns:a16="http://schemas.microsoft.com/office/drawing/2014/main" id="{8157B469-AA0E-0547-5C8A-E8B9BCD813C1}"/>
                  </a:ext>
                </a:extLst>
              </p:cNvPr>
              <p:cNvSpPr/>
              <p:nvPr/>
            </p:nvSpPr>
            <p:spPr bwMode="auto">
              <a:xfrm>
                <a:off x="3039455" y="2821698"/>
                <a:ext cx="2524640" cy="1004510"/>
              </a:xfrm>
              <a:prstGeom prst="roundRect">
                <a:avLst>
                  <a:gd name="adj" fmla="val 8707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四角形: 角を丸くする 432">
                <a:extLst>
                  <a:ext uri="{FF2B5EF4-FFF2-40B4-BE49-F238E27FC236}">
                    <a16:creationId xmlns:a16="http://schemas.microsoft.com/office/drawing/2014/main" id="{4D1643E5-AD8D-02CD-2420-065CD06DD2BD}"/>
                  </a:ext>
                </a:extLst>
              </p:cNvPr>
              <p:cNvSpPr/>
              <p:nvPr/>
            </p:nvSpPr>
            <p:spPr bwMode="auto">
              <a:xfrm>
                <a:off x="3131530" y="3061122"/>
                <a:ext cx="2340490" cy="789041"/>
              </a:xfrm>
              <a:prstGeom prst="roundRect">
                <a:avLst>
                  <a:gd name="adj" fmla="val 7127"/>
                </a:avLst>
              </a:pr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FE393928-79C5-66CB-DF10-4632DD9725F4}"/>
                  </a:ext>
                </a:extLst>
              </p:cNvPr>
              <p:cNvSpPr/>
              <p:nvPr/>
            </p:nvSpPr>
            <p:spPr bwMode="auto">
              <a:xfrm>
                <a:off x="4320825" y="2865630"/>
                <a:ext cx="1252795" cy="968600"/>
              </a:xfrm>
              <a:custGeom>
                <a:avLst/>
                <a:gdLst>
                  <a:gd name="connsiteX0" fmla="*/ 206507 w 1252795"/>
                  <a:gd name="connsiteY0" fmla="*/ 170 h 968600"/>
                  <a:gd name="connsiteX1" fmla="*/ 237332 w 1252795"/>
                  <a:gd name="connsiteY1" fmla="*/ 7823 h 968600"/>
                  <a:gd name="connsiteX2" fmla="*/ 237807 w 1252795"/>
                  <a:gd name="connsiteY2" fmla="*/ 7941 h 968600"/>
                  <a:gd name="connsiteX3" fmla="*/ 280957 w 1252795"/>
                  <a:gd name="connsiteY3" fmla="*/ 1840 h 968600"/>
                  <a:gd name="connsiteX4" fmla="*/ 302838 w 1252795"/>
                  <a:gd name="connsiteY4" fmla="*/ 18485 h 968600"/>
                  <a:gd name="connsiteX5" fmla="*/ 302963 w 1252795"/>
                  <a:gd name="connsiteY5" fmla="*/ 18556 h 968600"/>
                  <a:gd name="connsiteX6" fmla="*/ 330920 w 1252795"/>
                  <a:gd name="connsiteY6" fmla="*/ 34639 h 968600"/>
                  <a:gd name="connsiteX7" fmla="*/ 330830 w 1252795"/>
                  <a:gd name="connsiteY7" fmla="*/ 35894 h 968600"/>
                  <a:gd name="connsiteX8" fmla="*/ 343861 w 1252795"/>
                  <a:gd name="connsiteY8" fmla="*/ 31624 h 968600"/>
                  <a:gd name="connsiteX9" fmla="*/ 369890 w 1252795"/>
                  <a:gd name="connsiteY9" fmla="*/ 34029 h 968600"/>
                  <a:gd name="connsiteX10" fmla="*/ 404531 w 1252795"/>
                  <a:gd name="connsiteY10" fmla="*/ 10441 h 968600"/>
                  <a:gd name="connsiteX11" fmla="*/ 458184 w 1252795"/>
                  <a:gd name="connsiteY11" fmla="*/ 20270 h 968600"/>
                  <a:gd name="connsiteX12" fmla="*/ 501490 w 1252795"/>
                  <a:gd name="connsiteY12" fmla="*/ 13641 h 968600"/>
                  <a:gd name="connsiteX13" fmla="*/ 526755 w 1252795"/>
                  <a:gd name="connsiteY13" fmla="*/ 23982 h 968600"/>
                  <a:gd name="connsiteX14" fmla="*/ 530693 w 1252795"/>
                  <a:gd name="connsiteY14" fmla="*/ 22785 h 968600"/>
                  <a:gd name="connsiteX15" fmla="*/ 566368 w 1252795"/>
                  <a:gd name="connsiteY15" fmla="*/ 26735 h 968600"/>
                  <a:gd name="connsiteX16" fmla="*/ 566387 w 1252795"/>
                  <a:gd name="connsiteY16" fmla="*/ 26728 h 968600"/>
                  <a:gd name="connsiteX17" fmla="*/ 597901 w 1252795"/>
                  <a:gd name="connsiteY17" fmla="*/ 13880 h 968600"/>
                  <a:gd name="connsiteX18" fmla="*/ 634705 w 1252795"/>
                  <a:gd name="connsiteY18" fmla="*/ 20706 h 968600"/>
                  <a:gd name="connsiteX19" fmla="*/ 634896 w 1252795"/>
                  <a:gd name="connsiteY19" fmla="*/ 20627 h 968600"/>
                  <a:gd name="connsiteX20" fmla="*/ 661332 w 1252795"/>
                  <a:gd name="connsiteY20" fmla="*/ 9695 h 968600"/>
                  <a:gd name="connsiteX21" fmla="*/ 693856 w 1252795"/>
                  <a:gd name="connsiteY21" fmla="*/ 17348 h 968600"/>
                  <a:gd name="connsiteX22" fmla="*/ 694357 w 1252795"/>
                  <a:gd name="connsiteY22" fmla="*/ 17466 h 968600"/>
                  <a:gd name="connsiteX23" fmla="*/ 739882 w 1252795"/>
                  <a:gd name="connsiteY23" fmla="*/ 11365 h 968600"/>
                  <a:gd name="connsiteX24" fmla="*/ 762968 w 1252795"/>
                  <a:gd name="connsiteY24" fmla="*/ 28010 h 968600"/>
                  <a:gd name="connsiteX25" fmla="*/ 763100 w 1252795"/>
                  <a:gd name="connsiteY25" fmla="*/ 28081 h 968600"/>
                  <a:gd name="connsiteX26" fmla="*/ 774326 w 1252795"/>
                  <a:gd name="connsiteY26" fmla="*/ 34202 h 968600"/>
                  <a:gd name="connsiteX27" fmla="*/ 803659 w 1252795"/>
                  <a:gd name="connsiteY27" fmla="*/ 39481 h 968600"/>
                  <a:gd name="connsiteX28" fmla="*/ 803856 w 1252795"/>
                  <a:gd name="connsiteY28" fmla="*/ 39402 h 968600"/>
                  <a:gd name="connsiteX29" fmla="*/ 831104 w 1252795"/>
                  <a:gd name="connsiteY29" fmla="*/ 28470 h 968600"/>
                  <a:gd name="connsiteX30" fmla="*/ 864625 w 1252795"/>
                  <a:gd name="connsiteY30" fmla="*/ 36123 h 968600"/>
                  <a:gd name="connsiteX31" fmla="*/ 865141 w 1252795"/>
                  <a:gd name="connsiteY31" fmla="*/ 36241 h 968600"/>
                  <a:gd name="connsiteX32" fmla="*/ 912063 w 1252795"/>
                  <a:gd name="connsiteY32" fmla="*/ 30140 h 968600"/>
                  <a:gd name="connsiteX33" fmla="*/ 925218 w 1252795"/>
                  <a:gd name="connsiteY33" fmla="*/ 35732 h 968600"/>
                  <a:gd name="connsiteX34" fmla="*/ 934831 w 1252795"/>
                  <a:gd name="connsiteY34" fmla="*/ 26483 h 968600"/>
                  <a:gd name="connsiteX35" fmla="*/ 1004689 w 1252795"/>
                  <a:gd name="connsiteY35" fmla="*/ 20675 h 968600"/>
                  <a:gd name="connsiteX36" fmla="*/ 1004709 w 1252795"/>
                  <a:gd name="connsiteY36" fmla="*/ 20667 h 968600"/>
                  <a:gd name="connsiteX37" fmla="*/ 1037189 w 1252795"/>
                  <a:gd name="connsiteY37" fmla="*/ 7819 h 968600"/>
                  <a:gd name="connsiteX38" fmla="*/ 1075121 w 1252795"/>
                  <a:gd name="connsiteY38" fmla="*/ 14645 h 968600"/>
                  <a:gd name="connsiteX39" fmla="*/ 1075318 w 1252795"/>
                  <a:gd name="connsiteY39" fmla="*/ 14566 h 968600"/>
                  <a:gd name="connsiteX40" fmla="*/ 1102566 w 1252795"/>
                  <a:gd name="connsiteY40" fmla="*/ 3634 h 968600"/>
                  <a:gd name="connsiteX41" fmla="*/ 1136087 w 1252795"/>
                  <a:gd name="connsiteY41" fmla="*/ 11287 h 968600"/>
                  <a:gd name="connsiteX42" fmla="*/ 1136603 w 1252795"/>
                  <a:gd name="connsiteY42" fmla="*/ 11405 h 968600"/>
                  <a:gd name="connsiteX43" fmla="*/ 1183525 w 1252795"/>
                  <a:gd name="connsiteY43" fmla="*/ 5304 h 968600"/>
                  <a:gd name="connsiteX44" fmla="*/ 1207319 w 1252795"/>
                  <a:gd name="connsiteY44" fmla="*/ 21949 h 968600"/>
                  <a:gd name="connsiteX45" fmla="*/ 1207455 w 1252795"/>
                  <a:gd name="connsiteY45" fmla="*/ 22020 h 968600"/>
                  <a:gd name="connsiteX46" fmla="*/ 1237856 w 1252795"/>
                  <a:gd name="connsiteY46" fmla="*/ 38103 h 968600"/>
                  <a:gd name="connsiteX47" fmla="*/ 1236489 w 1252795"/>
                  <a:gd name="connsiteY47" fmla="*/ 55620 h 968600"/>
                  <a:gd name="connsiteX48" fmla="*/ 1246998 w 1252795"/>
                  <a:gd name="connsiteY48" fmla="*/ 68376 h 968600"/>
                  <a:gd name="connsiteX49" fmla="*/ 1246993 w 1252795"/>
                  <a:gd name="connsiteY49" fmla="*/ 68500 h 968600"/>
                  <a:gd name="connsiteX50" fmla="*/ 1252795 w 1252795"/>
                  <a:gd name="connsiteY50" fmla="*/ 68500 h 968600"/>
                  <a:gd name="connsiteX51" fmla="*/ 1252795 w 1252795"/>
                  <a:gd name="connsiteY51" fmla="*/ 968600 h 968600"/>
                  <a:gd name="connsiteX52" fmla="*/ 0 w 1252795"/>
                  <a:gd name="connsiteY52" fmla="*/ 968600 h 968600"/>
                  <a:gd name="connsiteX53" fmla="*/ 0 w 1252795"/>
                  <a:gd name="connsiteY53" fmla="*/ 68500 h 968600"/>
                  <a:gd name="connsiteX54" fmla="*/ 9654 w 1252795"/>
                  <a:gd name="connsiteY54" fmla="*/ 68500 h 968600"/>
                  <a:gd name="connsiteX55" fmla="*/ 9122 w 1252795"/>
                  <a:gd name="connsiteY55" fmla="*/ 66614 h 968600"/>
                  <a:gd name="connsiteX56" fmla="*/ 38767 w 1252795"/>
                  <a:gd name="connsiteY56" fmla="*/ 48910 h 968600"/>
                  <a:gd name="connsiteX57" fmla="*/ 39051 w 1252795"/>
                  <a:gd name="connsiteY57" fmla="*/ 48443 h 968600"/>
                  <a:gd name="connsiteX58" fmla="*/ 52256 w 1252795"/>
                  <a:gd name="connsiteY58" fmla="*/ 23019 h 968600"/>
                  <a:gd name="connsiteX59" fmla="*/ 116498 w 1252795"/>
                  <a:gd name="connsiteY59" fmla="*/ 17210 h 968600"/>
                  <a:gd name="connsiteX60" fmla="*/ 116516 w 1252795"/>
                  <a:gd name="connsiteY60" fmla="*/ 17203 h 968600"/>
                  <a:gd name="connsiteX61" fmla="*/ 146386 w 1252795"/>
                  <a:gd name="connsiteY61" fmla="*/ 4355 h 968600"/>
                  <a:gd name="connsiteX62" fmla="*/ 181268 w 1252795"/>
                  <a:gd name="connsiteY62" fmla="*/ 11181 h 968600"/>
                  <a:gd name="connsiteX63" fmla="*/ 181450 w 1252795"/>
                  <a:gd name="connsiteY63" fmla="*/ 11102 h 96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52795" h="968600">
                    <a:moveTo>
                      <a:pt x="206507" y="170"/>
                    </a:moveTo>
                    <a:lnTo>
                      <a:pt x="237332" y="7823"/>
                    </a:lnTo>
                    <a:lnTo>
                      <a:pt x="237807" y="7941"/>
                    </a:lnTo>
                    <a:cubicBezTo>
                      <a:pt x="248399" y="399"/>
                      <a:pt x="265920" y="-2078"/>
                      <a:pt x="280957" y="1840"/>
                    </a:cubicBezTo>
                    <a:cubicBezTo>
                      <a:pt x="292415" y="4824"/>
                      <a:pt x="300631" y="11072"/>
                      <a:pt x="302838" y="18485"/>
                    </a:cubicBezTo>
                    <a:lnTo>
                      <a:pt x="302963" y="18556"/>
                    </a:lnTo>
                    <a:lnTo>
                      <a:pt x="330920" y="34639"/>
                    </a:lnTo>
                    <a:lnTo>
                      <a:pt x="330830" y="35894"/>
                    </a:lnTo>
                    <a:lnTo>
                      <a:pt x="343861" y="31624"/>
                    </a:lnTo>
                    <a:cubicBezTo>
                      <a:pt x="352672" y="30658"/>
                      <a:pt x="361799" y="31410"/>
                      <a:pt x="369890" y="34029"/>
                    </a:cubicBezTo>
                    <a:cubicBezTo>
                      <a:pt x="374351" y="23063"/>
                      <a:pt x="387540" y="14083"/>
                      <a:pt x="404531" y="10441"/>
                    </a:cubicBezTo>
                    <a:cubicBezTo>
                      <a:pt x="424554" y="6150"/>
                      <a:pt x="445964" y="10071"/>
                      <a:pt x="458184" y="20270"/>
                    </a:cubicBezTo>
                    <a:cubicBezTo>
                      <a:pt x="471503" y="14261"/>
                      <a:pt x="487106" y="12171"/>
                      <a:pt x="501490" y="13641"/>
                    </a:cubicBezTo>
                    <a:lnTo>
                      <a:pt x="526755" y="23982"/>
                    </a:lnTo>
                    <a:lnTo>
                      <a:pt x="530693" y="22785"/>
                    </a:lnTo>
                    <a:cubicBezTo>
                      <a:pt x="542692" y="21757"/>
                      <a:pt x="555286" y="23014"/>
                      <a:pt x="566368" y="26735"/>
                    </a:cubicBezTo>
                    <a:lnTo>
                      <a:pt x="566387" y="26728"/>
                    </a:lnTo>
                    <a:lnTo>
                      <a:pt x="597901" y="13880"/>
                    </a:lnTo>
                    <a:cubicBezTo>
                      <a:pt x="610725" y="12749"/>
                      <a:pt x="624427" y="14897"/>
                      <a:pt x="634705" y="20706"/>
                    </a:cubicBezTo>
                    <a:lnTo>
                      <a:pt x="634896" y="20627"/>
                    </a:lnTo>
                    <a:lnTo>
                      <a:pt x="661332" y="9695"/>
                    </a:lnTo>
                    <a:lnTo>
                      <a:pt x="693856" y="17348"/>
                    </a:lnTo>
                    <a:lnTo>
                      <a:pt x="694357" y="17466"/>
                    </a:lnTo>
                    <a:cubicBezTo>
                      <a:pt x="705532" y="9924"/>
                      <a:pt x="724017" y="7447"/>
                      <a:pt x="739882" y="11365"/>
                    </a:cubicBezTo>
                    <a:cubicBezTo>
                      <a:pt x="751971" y="14349"/>
                      <a:pt x="760639" y="20597"/>
                      <a:pt x="762968" y="28010"/>
                    </a:cubicBezTo>
                    <a:lnTo>
                      <a:pt x="763100" y="28081"/>
                    </a:lnTo>
                    <a:lnTo>
                      <a:pt x="774326" y="34202"/>
                    </a:lnTo>
                    <a:lnTo>
                      <a:pt x="803659" y="39481"/>
                    </a:lnTo>
                    <a:lnTo>
                      <a:pt x="803856" y="39402"/>
                    </a:lnTo>
                    <a:lnTo>
                      <a:pt x="831104" y="28470"/>
                    </a:lnTo>
                    <a:lnTo>
                      <a:pt x="864625" y="36123"/>
                    </a:lnTo>
                    <a:lnTo>
                      <a:pt x="865141" y="36241"/>
                    </a:lnTo>
                    <a:cubicBezTo>
                      <a:pt x="876659" y="28699"/>
                      <a:pt x="895711" y="26222"/>
                      <a:pt x="912063" y="30140"/>
                    </a:cubicBezTo>
                    <a:lnTo>
                      <a:pt x="925218" y="35732"/>
                    </a:lnTo>
                    <a:lnTo>
                      <a:pt x="934831" y="26483"/>
                    </a:lnTo>
                    <a:cubicBezTo>
                      <a:pt x="952766" y="15646"/>
                      <a:pt x="981844" y="13231"/>
                      <a:pt x="1004689" y="20675"/>
                    </a:cubicBezTo>
                    <a:lnTo>
                      <a:pt x="1004709" y="20667"/>
                    </a:lnTo>
                    <a:lnTo>
                      <a:pt x="1037189" y="7819"/>
                    </a:lnTo>
                    <a:cubicBezTo>
                      <a:pt x="1050406" y="6688"/>
                      <a:pt x="1064529" y="8836"/>
                      <a:pt x="1075121" y="14645"/>
                    </a:cubicBezTo>
                    <a:lnTo>
                      <a:pt x="1075318" y="14566"/>
                    </a:lnTo>
                    <a:lnTo>
                      <a:pt x="1102566" y="3634"/>
                    </a:lnTo>
                    <a:lnTo>
                      <a:pt x="1136087" y="11287"/>
                    </a:lnTo>
                    <a:lnTo>
                      <a:pt x="1136603" y="11405"/>
                    </a:lnTo>
                    <a:cubicBezTo>
                      <a:pt x="1148121" y="3863"/>
                      <a:pt x="1167173" y="1386"/>
                      <a:pt x="1183525" y="5304"/>
                    </a:cubicBezTo>
                    <a:cubicBezTo>
                      <a:pt x="1195985" y="8288"/>
                      <a:pt x="1204919" y="14536"/>
                      <a:pt x="1207319" y="21949"/>
                    </a:cubicBezTo>
                    <a:lnTo>
                      <a:pt x="1207455" y="22020"/>
                    </a:lnTo>
                    <a:lnTo>
                      <a:pt x="1237856" y="38103"/>
                    </a:lnTo>
                    <a:cubicBezTo>
                      <a:pt x="1241248" y="43840"/>
                      <a:pt x="1240765" y="50071"/>
                      <a:pt x="1236489" y="55620"/>
                    </a:cubicBezTo>
                    <a:cubicBezTo>
                      <a:pt x="1241744" y="59425"/>
                      <a:pt x="1245290" y="63794"/>
                      <a:pt x="1246998" y="68376"/>
                    </a:cubicBezTo>
                    <a:lnTo>
                      <a:pt x="1246993" y="68500"/>
                    </a:lnTo>
                    <a:lnTo>
                      <a:pt x="1252795" y="68500"/>
                    </a:lnTo>
                    <a:lnTo>
                      <a:pt x="1252795" y="968600"/>
                    </a:lnTo>
                    <a:lnTo>
                      <a:pt x="0" y="968600"/>
                    </a:lnTo>
                    <a:lnTo>
                      <a:pt x="0" y="68500"/>
                    </a:lnTo>
                    <a:lnTo>
                      <a:pt x="9654" y="68500"/>
                    </a:lnTo>
                    <a:lnTo>
                      <a:pt x="9122" y="66614"/>
                    </a:lnTo>
                    <a:cubicBezTo>
                      <a:pt x="10992" y="57229"/>
                      <a:pt x="23301" y="49877"/>
                      <a:pt x="38767" y="48910"/>
                    </a:cubicBezTo>
                    <a:cubicBezTo>
                      <a:pt x="38859" y="48753"/>
                      <a:pt x="38959" y="48600"/>
                      <a:pt x="39051" y="48443"/>
                    </a:cubicBezTo>
                    <a:cubicBezTo>
                      <a:pt x="36974" y="39201"/>
                      <a:pt x="41818" y="29880"/>
                      <a:pt x="52256" y="23019"/>
                    </a:cubicBezTo>
                    <a:cubicBezTo>
                      <a:pt x="68750" y="12182"/>
                      <a:pt x="95490" y="9767"/>
                      <a:pt x="116498" y="17210"/>
                    </a:cubicBezTo>
                    <a:lnTo>
                      <a:pt x="116516" y="17203"/>
                    </a:lnTo>
                    <a:lnTo>
                      <a:pt x="146386" y="4355"/>
                    </a:lnTo>
                    <a:cubicBezTo>
                      <a:pt x="158540" y="3224"/>
                      <a:pt x="171527" y="5372"/>
                      <a:pt x="181268" y="11181"/>
                    </a:cubicBezTo>
                    <a:lnTo>
                      <a:pt x="181450" y="11102"/>
                    </a:lnTo>
                    <a:close/>
                  </a:path>
                </a:pathLst>
              </a:custGeom>
              <a:pattFill prst="sm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BC91C682-143A-F290-E0DD-82AE3D1D835F}"/>
                  </a:ext>
                </a:extLst>
              </p:cNvPr>
              <p:cNvSpPr/>
              <p:nvPr/>
            </p:nvSpPr>
            <p:spPr bwMode="auto">
              <a:xfrm>
                <a:off x="4836957" y="3197039"/>
                <a:ext cx="220528" cy="177665"/>
              </a:xfrm>
              <a:custGeom>
                <a:avLst/>
                <a:gdLst>
                  <a:gd name="connsiteX0" fmla="*/ 110264 w 220528"/>
                  <a:gd name="connsiteY0" fmla="*/ 0 h 177665"/>
                  <a:gd name="connsiteX1" fmla="*/ 220528 w 220528"/>
                  <a:gd name="connsiteY1" fmla="*/ 110264 h 177665"/>
                  <a:gd name="connsiteX2" fmla="*/ 211863 w 220528"/>
                  <a:gd name="connsiteY2" fmla="*/ 153184 h 177665"/>
                  <a:gd name="connsiteX3" fmla="*/ 209528 w 220528"/>
                  <a:gd name="connsiteY3" fmla="*/ 156648 h 177665"/>
                  <a:gd name="connsiteX4" fmla="*/ 179832 w 220528"/>
                  <a:gd name="connsiteY4" fmla="*/ 169000 h 177665"/>
                  <a:gd name="connsiteX5" fmla="*/ 110264 w 220528"/>
                  <a:gd name="connsiteY5" fmla="*/ 177665 h 177665"/>
                  <a:gd name="connsiteX6" fmla="*/ 40697 w 220528"/>
                  <a:gd name="connsiteY6" fmla="*/ 169000 h 177665"/>
                  <a:gd name="connsiteX7" fmla="*/ 11001 w 220528"/>
                  <a:gd name="connsiteY7" fmla="*/ 156648 h 177665"/>
                  <a:gd name="connsiteX8" fmla="*/ 8665 w 220528"/>
                  <a:gd name="connsiteY8" fmla="*/ 153184 h 177665"/>
                  <a:gd name="connsiteX9" fmla="*/ 0 w 220528"/>
                  <a:gd name="connsiteY9" fmla="*/ 110264 h 177665"/>
                  <a:gd name="connsiteX10" fmla="*/ 110264 w 220528"/>
                  <a:gd name="connsiteY10" fmla="*/ 0 h 177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528" h="177665">
                    <a:moveTo>
                      <a:pt x="110264" y="0"/>
                    </a:moveTo>
                    <a:cubicBezTo>
                      <a:pt x="171161" y="0"/>
                      <a:pt x="220528" y="49367"/>
                      <a:pt x="220528" y="110264"/>
                    </a:cubicBezTo>
                    <a:cubicBezTo>
                      <a:pt x="220528" y="125488"/>
                      <a:pt x="217443" y="139992"/>
                      <a:pt x="211863" y="153184"/>
                    </a:cubicBezTo>
                    <a:lnTo>
                      <a:pt x="209528" y="156648"/>
                    </a:lnTo>
                    <a:lnTo>
                      <a:pt x="179832" y="169000"/>
                    </a:lnTo>
                    <a:cubicBezTo>
                      <a:pt x="158450" y="174580"/>
                      <a:pt x="134941" y="177665"/>
                      <a:pt x="110264" y="177665"/>
                    </a:cubicBezTo>
                    <a:cubicBezTo>
                      <a:pt x="85588" y="177665"/>
                      <a:pt x="62079" y="174580"/>
                      <a:pt x="40697" y="169000"/>
                    </a:cubicBezTo>
                    <a:lnTo>
                      <a:pt x="11001" y="156648"/>
                    </a:lnTo>
                    <a:lnTo>
                      <a:pt x="8665" y="153184"/>
                    </a:lnTo>
                    <a:cubicBezTo>
                      <a:pt x="3086" y="139992"/>
                      <a:pt x="0" y="125488"/>
                      <a:pt x="0" y="110264"/>
                    </a:cubicBezTo>
                    <a:cubicBezTo>
                      <a:pt x="0" y="49367"/>
                      <a:pt x="49367" y="0"/>
                      <a:pt x="110264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5376E437-F241-1670-216A-6C3418EEFA07}"/>
                  </a:ext>
                </a:extLst>
              </p:cNvPr>
              <p:cNvSpPr/>
              <p:nvPr/>
            </p:nvSpPr>
            <p:spPr bwMode="auto">
              <a:xfrm>
                <a:off x="2996630" y="2784150"/>
                <a:ext cx="2610290" cy="1131560"/>
              </a:xfrm>
              <a:custGeom>
                <a:avLst/>
                <a:gdLst>
                  <a:gd name="connsiteX0" fmla="*/ 1344948 w 2610290"/>
                  <a:gd name="connsiteY0" fmla="*/ 69010 h 1131560"/>
                  <a:gd name="connsiteX1" fmla="*/ 1344948 w 2610290"/>
                  <a:gd name="connsiteY1" fmla="*/ 1005400 h 1131560"/>
                  <a:gd name="connsiteX2" fmla="*/ 2472153 w 2610290"/>
                  <a:gd name="connsiteY2" fmla="*/ 1005400 h 1131560"/>
                  <a:gd name="connsiteX3" fmla="*/ 2538890 w 2610290"/>
                  <a:gd name="connsiteY3" fmla="*/ 938663 h 1131560"/>
                  <a:gd name="connsiteX4" fmla="*/ 2538890 w 2610290"/>
                  <a:gd name="connsiteY4" fmla="*/ 135747 h 1131560"/>
                  <a:gd name="connsiteX5" fmla="*/ 2472153 w 2610290"/>
                  <a:gd name="connsiteY5" fmla="*/ 69010 h 1131560"/>
                  <a:gd name="connsiteX6" fmla="*/ 138137 w 2610290"/>
                  <a:gd name="connsiteY6" fmla="*/ 69010 h 1131560"/>
                  <a:gd name="connsiteX7" fmla="*/ 71400 w 2610290"/>
                  <a:gd name="connsiteY7" fmla="*/ 135747 h 1131560"/>
                  <a:gd name="connsiteX8" fmla="*/ 71400 w 2610290"/>
                  <a:gd name="connsiteY8" fmla="*/ 938663 h 1131560"/>
                  <a:gd name="connsiteX9" fmla="*/ 138137 w 2610290"/>
                  <a:gd name="connsiteY9" fmla="*/ 1005400 h 1131560"/>
                  <a:gd name="connsiteX10" fmla="*/ 1265342 w 2610290"/>
                  <a:gd name="connsiteY10" fmla="*/ 1005400 h 1131560"/>
                  <a:gd name="connsiteX11" fmla="*/ 1265342 w 2610290"/>
                  <a:gd name="connsiteY11" fmla="*/ 69010 h 1131560"/>
                  <a:gd name="connsiteX12" fmla="*/ 80646 w 2610290"/>
                  <a:gd name="connsiteY12" fmla="*/ 0 h 1131560"/>
                  <a:gd name="connsiteX13" fmla="*/ 2529644 w 2610290"/>
                  <a:gd name="connsiteY13" fmla="*/ 0 h 1131560"/>
                  <a:gd name="connsiteX14" fmla="*/ 2610290 w 2610290"/>
                  <a:gd name="connsiteY14" fmla="*/ 80646 h 1131560"/>
                  <a:gd name="connsiteX15" fmla="*/ 2610290 w 2610290"/>
                  <a:gd name="connsiteY15" fmla="*/ 1050914 h 1131560"/>
                  <a:gd name="connsiteX16" fmla="*/ 2529644 w 2610290"/>
                  <a:gd name="connsiteY16" fmla="*/ 1131560 h 1131560"/>
                  <a:gd name="connsiteX17" fmla="*/ 80646 w 2610290"/>
                  <a:gd name="connsiteY17" fmla="*/ 1131560 h 1131560"/>
                  <a:gd name="connsiteX18" fmla="*/ 0 w 2610290"/>
                  <a:gd name="connsiteY18" fmla="*/ 1050914 h 1131560"/>
                  <a:gd name="connsiteX19" fmla="*/ 0 w 2610290"/>
                  <a:gd name="connsiteY19" fmla="*/ 80646 h 1131560"/>
                  <a:gd name="connsiteX20" fmla="*/ 80646 w 2610290"/>
                  <a:gd name="connsiteY20" fmla="*/ 0 h 11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10290" h="1131560">
                    <a:moveTo>
                      <a:pt x="1344948" y="69010"/>
                    </a:moveTo>
                    <a:lnTo>
                      <a:pt x="1344948" y="1005400"/>
                    </a:lnTo>
                    <a:lnTo>
                      <a:pt x="2472153" y="1005400"/>
                    </a:lnTo>
                    <a:cubicBezTo>
                      <a:pt x="2509011" y="1005400"/>
                      <a:pt x="2538890" y="975521"/>
                      <a:pt x="2538890" y="938663"/>
                    </a:cubicBezTo>
                    <a:lnTo>
                      <a:pt x="2538890" y="135747"/>
                    </a:lnTo>
                    <a:cubicBezTo>
                      <a:pt x="2538890" y="98889"/>
                      <a:pt x="2509011" y="69010"/>
                      <a:pt x="2472153" y="69010"/>
                    </a:cubicBezTo>
                    <a:close/>
                    <a:moveTo>
                      <a:pt x="138137" y="69010"/>
                    </a:moveTo>
                    <a:cubicBezTo>
                      <a:pt x="101279" y="69010"/>
                      <a:pt x="71400" y="98889"/>
                      <a:pt x="71400" y="135747"/>
                    </a:cubicBezTo>
                    <a:lnTo>
                      <a:pt x="71400" y="938663"/>
                    </a:lnTo>
                    <a:cubicBezTo>
                      <a:pt x="71400" y="975521"/>
                      <a:pt x="101279" y="1005400"/>
                      <a:pt x="138137" y="1005400"/>
                    </a:cubicBezTo>
                    <a:lnTo>
                      <a:pt x="1265342" y="1005400"/>
                    </a:lnTo>
                    <a:lnTo>
                      <a:pt x="1265342" y="69010"/>
                    </a:lnTo>
                    <a:close/>
                    <a:moveTo>
                      <a:pt x="80646" y="0"/>
                    </a:moveTo>
                    <a:lnTo>
                      <a:pt x="2529644" y="0"/>
                    </a:lnTo>
                    <a:cubicBezTo>
                      <a:pt x="2574184" y="0"/>
                      <a:pt x="2610290" y="36106"/>
                      <a:pt x="2610290" y="80646"/>
                    </a:cubicBezTo>
                    <a:lnTo>
                      <a:pt x="2610290" y="1050914"/>
                    </a:lnTo>
                    <a:cubicBezTo>
                      <a:pt x="2610290" y="1095454"/>
                      <a:pt x="2574184" y="1131560"/>
                      <a:pt x="2529644" y="1131560"/>
                    </a:cubicBezTo>
                    <a:lnTo>
                      <a:pt x="80646" y="1131560"/>
                    </a:lnTo>
                    <a:cubicBezTo>
                      <a:pt x="36106" y="1131560"/>
                      <a:pt x="0" y="1095454"/>
                      <a:pt x="0" y="1050914"/>
                    </a:cubicBezTo>
                    <a:lnTo>
                      <a:pt x="0" y="80646"/>
                    </a:lnTo>
                    <a:cubicBezTo>
                      <a:pt x="0" y="36106"/>
                      <a:pt x="36106" y="0"/>
                      <a:pt x="80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436210E2-567D-A0D2-21B9-657FD42F1EE9}"/>
                  </a:ext>
                </a:extLst>
              </p:cNvPr>
              <p:cNvGrpSpPr/>
              <p:nvPr/>
            </p:nvGrpSpPr>
            <p:grpSpPr>
              <a:xfrm>
                <a:off x="3039455" y="2821698"/>
                <a:ext cx="869232" cy="542046"/>
                <a:chOff x="4122905" y="1660056"/>
                <a:chExt cx="699921" cy="525960"/>
              </a:xfrm>
            </p:grpSpPr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6D182D03-6A8E-A65F-8BAA-113AC169F1BD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</p:grpSpPr>
              <p:grpSp>
                <p:nvGrpSpPr>
                  <p:cNvPr id="536" name="グループ化 535">
                    <a:extLst>
                      <a:ext uri="{FF2B5EF4-FFF2-40B4-BE49-F238E27FC236}">
                        <a16:creationId xmlns:a16="http://schemas.microsoft.com/office/drawing/2014/main" id="{C44E835F-AB70-5BB3-135E-A1C5E59F6AEF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62" name="楕円 561">
                      <a:extLst>
                        <a:ext uri="{FF2B5EF4-FFF2-40B4-BE49-F238E27FC236}">
                          <a16:creationId xmlns:a16="http://schemas.microsoft.com/office/drawing/2014/main" id="{1C6307FD-5897-2C41-5FC8-15A6F9B7D5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3" name="楕円 562">
                      <a:extLst>
                        <a:ext uri="{FF2B5EF4-FFF2-40B4-BE49-F238E27FC236}">
                          <a16:creationId xmlns:a16="http://schemas.microsoft.com/office/drawing/2014/main" id="{1CFB491E-D46C-ADC7-3321-F208CE7492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4" name="楕円 563">
                      <a:extLst>
                        <a:ext uri="{FF2B5EF4-FFF2-40B4-BE49-F238E27FC236}">
                          <a16:creationId xmlns:a16="http://schemas.microsoft.com/office/drawing/2014/main" id="{A39DF453-5442-DB65-3461-F5916BB4E2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5" name="楕円 564">
                      <a:extLst>
                        <a:ext uri="{FF2B5EF4-FFF2-40B4-BE49-F238E27FC236}">
                          <a16:creationId xmlns:a16="http://schemas.microsoft.com/office/drawing/2014/main" id="{655C698F-16EB-7785-E32C-30A2AE5651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37" name="グループ化 536">
                    <a:extLst>
                      <a:ext uri="{FF2B5EF4-FFF2-40B4-BE49-F238E27FC236}">
                        <a16:creationId xmlns:a16="http://schemas.microsoft.com/office/drawing/2014/main" id="{299E75FB-2E6B-4F2D-272E-2CF0DBF0F580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58" name="楕円 557">
                      <a:extLst>
                        <a:ext uri="{FF2B5EF4-FFF2-40B4-BE49-F238E27FC236}">
                          <a16:creationId xmlns:a16="http://schemas.microsoft.com/office/drawing/2014/main" id="{5E15706B-B2BA-3568-7BF6-E6A80D3406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9" name="楕円 558">
                      <a:extLst>
                        <a:ext uri="{FF2B5EF4-FFF2-40B4-BE49-F238E27FC236}">
                          <a16:creationId xmlns:a16="http://schemas.microsoft.com/office/drawing/2014/main" id="{D137F472-2CBF-773D-964E-6F0D228B7D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0" name="楕円 559">
                      <a:extLst>
                        <a:ext uri="{FF2B5EF4-FFF2-40B4-BE49-F238E27FC236}">
                          <a16:creationId xmlns:a16="http://schemas.microsoft.com/office/drawing/2014/main" id="{E6DA355D-9AEB-A097-0217-7148398F69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61" name="楕円 560">
                      <a:extLst>
                        <a:ext uri="{FF2B5EF4-FFF2-40B4-BE49-F238E27FC236}">
                          <a16:creationId xmlns:a16="http://schemas.microsoft.com/office/drawing/2014/main" id="{6047467C-8823-FAD8-211E-223C3037BA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38" name="グループ化 537">
                    <a:extLst>
                      <a:ext uri="{FF2B5EF4-FFF2-40B4-BE49-F238E27FC236}">
                        <a16:creationId xmlns:a16="http://schemas.microsoft.com/office/drawing/2014/main" id="{13E24F1A-436D-EDF5-9605-4E5EAC9B5DEE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554" name="楕円 553">
                      <a:extLst>
                        <a:ext uri="{FF2B5EF4-FFF2-40B4-BE49-F238E27FC236}">
                          <a16:creationId xmlns:a16="http://schemas.microsoft.com/office/drawing/2014/main" id="{FE56B275-04FA-95CD-AABB-B255BA2979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5" name="楕円 554">
                      <a:extLst>
                        <a:ext uri="{FF2B5EF4-FFF2-40B4-BE49-F238E27FC236}">
                          <a16:creationId xmlns:a16="http://schemas.microsoft.com/office/drawing/2014/main" id="{54E3488E-00BB-1CDF-527A-2B71AD399A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6" name="楕円 555">
                      <a:extLst>
                        <a:ext uri="{FF2B5EF4-FFF2-40B4-BE49-F238E27FC236}">
                          <a16:creationId xmlns:a16="http://schemas.microsoft.com/office/drawing/2014/main" id="{C2C40DFA-857E-35D8-82AC-EFB51AE3BD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7" name="楕円 556">
                      <a:extLst>
                        <a:ext uri="{FF2B5EF4-FFF2-40B4-BE49-F238E27FC236}">
                          <a16:creationId xmlns:a16="http://schemas.microsoft.com/office/drawing/2014/main" id="{66E649DF-BB21-FDFA-46A6-422DDEF43D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39" name="グループ化 538">
                    <a:extLst>
                      <a:ext uri="{FF2B5EF4-FFF2-40B4-BE49-F238E27FC236}">
                        <a16:creationId xmlns:a16="http://schemas.microsoft.com/office/drawing/2014/main" id="{DDD05E1D-C3DB-56F0-D813-502D0AEB3ED6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50" name="楕円 549">
                      <a:extLst>
                        <a:ext uri="{FF2B5EF4-FFF2-40B4-BE49-F238E27FC236}">
                          <a16:creationId xmlns:a16="http://schemas.microsoft.com/office/drawing/2014/main" id="{8F42B5BB-78B4-92AC-D44E-7FD725A62A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1" name="楕円 550">
                      <a:extLst>
                        <a:ext uri="{FF2B5EF4-FFF2-40B4-BE49-F238E27FC236}">
                          <a16:creationId xmlns:a16="http://schemas.microsoft.com/office/drawing/2014/main" id="{62275A07-9B7C-94FF-890A-4C05CEF9B8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2" name="楕円 551">
                      <a:extLst>
                        <a:ext uri="{FF2B5EF4-FFF2-40B4-BE49-F238E27FC236}">
                          <a16:creationId xmlns:a16="http://schemas.microsoft.com/office/drawing/2014/main" id="{12F4E485-418B-C73A-8D52-9B87DF4E27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53" name="楕円 552">
                      <a:extLst>
                        <a:ext uri="{FF2B5EF4-FFF2-40B4-BE49-F238E27FC236}">
                          <a16:creationId xmlns:a16="http://schemas.microsoft.com/office/drawing/2014/main" id="{9C019128-66E4-A60F-3D33-C8A34DC82A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40" name="グループ化 539">
                    <a:extLst>
                      <a:ext uri="{FF2B5EF4-FFF2-40B4-BE49-F238E27FC236}">
                        <a16:creationId xmlns:a16="http://schemas.microsoft.com/office/drawing/2014/main" id="{7D8E3E76-A7D1-7ECC-872C-6AB7B01CBB3D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46" name="楕円 545">
                      <a:extLst>
                        <a:ext uri="{FF2B5EF4-FFF2-40B4-BE49-F238E27FC236}">
                          <a16:creationId xmlns:a16="http://schemas.microsoft.com/office/drawing/2014/main" id="{853F03D9-20CE-8D8F-7938-B7D75147CB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7" name="楕円 546">
                      <a:extLst>
                        <a:ext uri="{FF2B5EF4-FFF2-40B4-BE49-F238E27FC236}">
                          <a16:creationId xmlns:a16="http://schemas.microsoft.com/office/drawing/2014/main" id="{BAA8CB9D-FC5B-4E0B-8149-9AFF4A200F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8" name="楕円 547">
                      <a:extLst>
                        <a:ext uri="{FF2B5EF4-FFF2-40B4-BE49-F238E27FC236}">
                          <a16:creationId xmlns:a16="http://schemas.microsoft.com/office/drawing/2014/main" id="{83D182AB-45EF-9EE4-9A56-6E2F26D10E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9" name="楕円 548">
                      <a:extLst>
                        <a:ext uri="{FF2B5EF4-FFF2-40B4-BE49-F238E27FC236}">
                          <a16:creationId xmlns:a16="http://schemas.microsoft.com/office/drawing/2014/main" id="{227FD512-8F2E-F46E-A7A0-8E6DF0CC3B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41" name="グループ化 540">
                    <a:extLst>
                      <a:ext uri="{FF2B5EF4-FFF2-40B4-BE49-F238E27FC236}">
                        <a16:creationId xmlns:a16="http://schemas.microsoft.com/office/drawing/2014/main" id="{B4C791FC-F29A-4F7D-9C0F-3EE9695CD1FD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542" name="楕円 541">
                      <a:extLst>
                        <a:ext uri="{FF2B5EF4-FFF2-40B4-BE49-F238E27FC236}">
                          <a16:creationId xmlns:a16="http://schemas.microsoft.com/office/drawing/2014/main" id="{2985F327-CE3E-3813-4E8D-6FC488E8DC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3" name="楕円 542">
                      <a:extLst>
                        <a:ext uri="{FF2B5EF4-FFF2-40B4-BE49-F238E27FC236}">
                          <a16:creationId xmlns:a16="http://schemas.microsoft.com/office/drawing/2014/main" id="{28F72029-FB24-39DF-FE48-73F7677ED9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4" name="楕円 543">
                      <a:extLst>
                        <a:ext uri="{FF2B5EF4-FFF2-40B4-BE49-F238E27FC236}">
                          <a16:creationId xmlns:a16="http://schemas.microsoft.com/office/drawing/2014/main" id="{DDB0BE70-B74F-B166-A033-57D3CF9E78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45" name="楕円 544">
                      <a:extLst>
                        <a:ext uri="{FF2B5EF4-FFF2-40B4-BE49-F238E27FC236}">
                          <a16:creationId xmlns:a16="http://schemas.microsoft.com/office/drawing/2014/main" id="{734F03F0-9748-81CC-DD67-19063E1308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505" name="グループ化 504">
                  <a:extLst>
                    <a:ext uri="{FF2B5EF4-FFF2-40B4-BE49-F238E27FC236}">
                      <a16:creationId xmlns:a16="http://schemas.microsoft.com/office/drawing/2014/main" id="{B50CE44B-CC42-C536-C304-04839E58CB50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</p:grpSpPr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516EB624-38E7-22A2-B1CF-3B47791D91C4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32" name="楕円 531">
                      <a:extLst>
                        <a:ext uri="{FF2B5EF4-FFF2-40B4-BE49-F238E27FC236}">
                          <a16:creationId xmlns:a16="http://schemas.microsoft.com/office/drawing/2014/main" id="{47CD9F12-E875-F792-2189-739A00E261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33" name="楕円 532">
                      <a:extLst>
                        <a:ext uri="{FF2B5EF4-FFF2-40B4-BE49-F238E27FC236}">
                          <a16:creationId xmlns:a16="http://schemas.microsoft.com/office/drawing/2014/main" id="{EFC1FDC2-D414-420D-D917-3924E81854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34" name="楕円 533">
                      <a:extLst>
                        <a:ext uri="{FF2B5EF4-FFF2-40B4-BE49-F238E27FC236}">
                          <a16:creationId xmlns:a16="http://schemas.microsoft.com/office/drawing/2014/main" id="{6E6C8287-482F-0C13-9888-073EA3DA38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35" name="楕円 534">
                      <a:extLst>
                        <a:ext uri="{FF2B5EF4-FFF2-40B4-BE49-F238E27FC236}">
                          <a16:creationId xmlns:a16="http://schemas.microsoft.com/office/drawing/2014/main" id="{D0F2DC23-AB6B-ADD7-21FD-6776866331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07" name="グループ化 506">
                    <a:extLst>
                      <a:ext uri="{FF2B5EF4-FFF2-40B4-BE49-F238E27FC236}">
                        <a16:creationId xmlns:a16="http://schemas.microsoft.com/office/drawing/2014/main" id="{EDF3E1BF-C2E8-5867-69B6-ED9FEFD33729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28" name="楕円 527">
                      <a:extLst>
                        <a:ext uri="{FF2B5EF4-FFF2-40B4-BE49-F238E27FC236}">
                          <a16:creationId xmlns:a16="http://schemas.microsoft.com/office/drawing/2014/main" id="{330CF5EA-6C48-24B2-8AAF-083B5FB737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9" name="楕円 528">
                      <a:extLst>
                        <a:ext uri="{FF2B5EF4-FFF2-40B4-BE49-F238E27FC236}">
                          <a16:creationId xmlns:a16="http://schemas.microsoft.com/office/drawing/2014/main" id="{CD6D35B4-F465-7679-79A1-E5D32CA1BB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30" name="楕円 529">
                      <a:extLst>
                        <a:ext uri="{FF2B5EF4-FFF2-40B4-BE49-F238E27FC236}">
                          <a16:creationId xmlns:a16="http://schemas.microsoft.com/office/drawing/2014/main" id="{0406C1E9-372D-DD8F-7DF5-AB046A3CB3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31" name="楕円 530">
                      <a:extLst>
                        <a:ext uri="{FF2B5EF4-FFF2-40B4-BE49-F238E27FC236}">
                          <a16:creationId xmlns:a16="http://schemas.microsoft.com/office/drawing/2014/main" id="{7BC12BDE-B0D7-E413-3913-7818B7FF41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08" name="グループ化 507">
                    <a:extLst>
                      <a:ext uri="{FF2B5EF4-FFF2-40B4-BE49-F238E27FC236}">
                        <a16:creationId xmlns:a16="http://schemas.microsoft.com/office/drawing/2014/main" id="{9609B927-A273-0920-101E-7EE03E1F6E96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24" name="楕円 523">
                      <a:extLst>
                        <a:ext uri="{FF2B5EF4-FFF2-40B4-BE49-F238E27FC236}">
                          <a16:creationId xmlns:a16="http://schemas.microsoft.com/office/drawing/2014/main" id="{8D0344BC-5538-3B83-7D43-9785290DA6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5" name="楕円 524">
                      <a:extLst>
                        <a:ext uri="{FF2B5EF4-FFF2-40B4-BE49-F238E27FC236}">
                          <a16:creationId xmlns:a16="http://schemas.microsoft.com/office/drawing/2014/main" id="{D98AF07B-9B3C-E9E9-A34E-BF36273B91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6" name="楕円 525">
                      <a:extLst>
                        <a:ext uri="{FF2B5EF4-FFF2-40B4-BE49-F238E27FC236}">
                          <a16:creationId xmlns:a16="http://schemas.microsoft.com/office/drawing/2014/main" id="{C9362967-6C87-4DFD-CF01-106AAB3BCD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7" name="楕円 526">
                      <a:extLst>
                        <a:ext uri="{FF2B5EF4-FFF2-40B4-BE49-F238E27FC236}">
                          <a16:creationId xmlns:a16="http://schemas.microsoft.com/office/drawing/2014/main" id="{DD02684A-D9C7-BF8A-0D5F-73BC311853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09" name="グループ化 508">
                    <a:extLst>
                      <a:ext uri="{FF2B5EF4-FFF2-40B4-BE49-F238E27FC236}">
                        <a16:creationId xmlns:a16="http://schemas.microsoft.com/office/drawing/2014/main" id="{4E162025-82F1-8FBD-5DCF-E559160FAE20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20" name="楕円 519">
                      <a:extLst>
                        <a:ext uri="{FF2B5EF4-FFF2-40B4-BE49-F238E27FC236}">
                          <a16:creationId xmlns:a16="http://schemas.microsoft.com/office/drawing/2014/main" id="{8192A130-3CCB-A101-D095-05FFEE4730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1" name="楕円 520">
                      <a:extLst>
                        <a:ext uri="{FF2B5EF4-FFF2-40B4-BE49-F238E27FC236}">
                          <a16:creationId xmlns:a16="http://schemas.microsoft.com/office/drawing/2014/main" id="{E0F829D7-E483-AC9C-7450-DEAF01477C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2" name="楕円 521">
                      <a:extLst>
                        <a:ext uri="{FF2B5EF4-FFF2-40B4-BE49-F238E27FC236}">
                          <a16:creationId xmlns:a16="http://schemas.microsoft.com/office/drawing/2014/main" id="{E23E7AA0-56B1-8827-AABD-A72187DF17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23" name="楕円 522">
                      <a:extLst>
                        <a:ext uri="{FF2B5EF4-FFF2-40B4-BE49-F238E27FC236}">
                          <a16:creationId xmlns:a16="http://schemas.microsoft.com/office/drawing/2014/main" id="{58B0416F-7E84-A2E0-4CB9-7726198EF7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10" name="グループ化 509">
                    <a:extLst>
                      <a:ext uri="{FF2B5EF4-FFF2-40B4-BE49-F238E27FC236}">
                        <a16:creationId xmlns:a16="http://schemas.microsoft.com/office/drawing/2014/main" id="{457A24B8-AA75-19D2-6A1C-91C74EA600A5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16" name="楕円 515">
                      <a:extLst>
                        <a:ext uri="{FF2B5EF4-FFF2-40B4-BE49-F238E27FC236}">
                          <a16:creationId xmlns:a16="http://schemas.microsoft.com/office/drawing/2014/main" id="{35EA0113-AFFA-4245-764E-890612BA2B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7" name="楕円 516">
                      <a:extLst>
                        <a:ext uri="{FF2B5EF4-FFF2-40B4-BE49-F238E27FC236}">
                          <a16:creationId xmlns:a16="http://schemas.microsoft.com/office/drawing/2014/main" id="{6822276C-948C-B2BF-FA9B-D833A0C04E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8" name="楕円 517">
                      <a:extLst>
                        <a:ext uri="{FF2B5EF4-FFF2-40B4-BE49-F238E27FC236}">
                          <a16:creationId xmlns:a16="http://schemas.microsoft.com/office/drawing/2014/main" id="{18758326-2809-1DF1-626B-C7B4A1F573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9" name="楕円 518">
                      <a:extLst>
                        <a:ext uri="{FF2B5EF4-FFF2-40B4-BE49-F238E27FC236}">
                          <a16:creationId xmlns:a16="http://schemas.microsoft.com/office/drawing/2014/main" id="{00ECA073-2B8D-EF5B-38F1-7BC767F332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511" name="グループ化 510">
                    <a:extLst>
                      <a:ext uri="{FF2B5EF4-FFF2-40B4-BE49-F238E27FC236}">
                        <a16:creationId xmlns:a16="http://schemas.microsoft.com/office/drawing/2014/main" id="{A45861E3-A1D3-7EA0-F1C1-42D623812EB1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12" name="楕円 511">
                      <a:extLst>
                        <a:ext uri="{FF2B5EF4-FFF2-40B4-BE49-F238E27FC236}">
                          <a16:creationId xmlns:a16="http://schemas.microsoft.com/office/drawing/2014/main" id="{979109B2-72DC-E3EE-FCF9-088F250EA5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3" name="楕円 512">
                      <a:extLst>
                        <a:ext uri="{FF2B5EF4-FFF2-40B4-BE49-F238E27FC236}">
                          <a16:creationId xmlns:a16="http://schemas.microsoft.com/office/drawing/2014/main" id="{2DF2D1F5-920D-22A0-E020-BA5CD98667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4" name="楕円 513">
                      <a:extLst>
                        <a:ext uri="{FF2B5EF4-FFF2-40B4-BE49-F238E27FC236}">
                          <a16:creationId xmlns:a16="http://schemas.microsoft.com/office/drawing/2014/main" id="{43EC9AA7-127A-BE08-6621-C1FC272BE7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15" name="楕円 514">
                      <a:extLst>
                        <a:ext uri="{FF2B5EF4-FFF2-40B4-BE49-F238E27FC236}">
                          <a16:creationId xmlns:a16="http://schemas.microsoft.com/office/drawing/2014/main" id="{CAE23245-3B36-1A1C-BC6F-A8DD4DEFD0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36E1B156-D8C0-9BAA-C732-89B71D88B3A3}"/>
                  </a:ext>
                </a:extLst>
              </p:cNvPr>
              <p:cNvGrpSpPr/>
              <p:nvPr/>
            </p:nvGrpSpPr>
            <p:grpSpPr>
              <a:xfrm>
                <a:off x="3383532" y="2882324"/>
                <a:ext cx="869232" cy="542046"/>
                <a:chOff x="4122905" y="1660056"/>
                <a:chExt cx="699921" cy="525960"/>
              </a:xfrm>
            </p:grpSpPr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524F9E4C-8F98-1716-0421-9EB1886AB21D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</p:grpSpPr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61A9FC16-4A8E-1CF2-8626-68CF5E0AD63A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500" name="楕円 499">
                      <a:extLst>
                        <a:ext uri="{FF2B5EF4-FFF2-40B4-BE49-F238E27FC236}">
                          <a16:creationId xmlns:a16="http://schemas.microsoft.com/office/drawing/2014/main" id="{A0ED5EDC-A794-3C10-33B7-A9605F7A79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01" name="楕円 500">
                      <a:extLst>
                        <a:ext uri="{FF2B5EF4-FFF2-40B4-BE49-F238E27FC236}">
                          <a16:creationId xmlns:a16="http://schemas.microsoft.com/office/drawing/2014/main" id="{4B50B6E2-5AEC-502B-CD1E-517F12709B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02" name="楕円 501">
                      <a:extLst>
                        <a:ext uri="{FF2B5EF4-FFF2-40B4-BE49-F238E27FC236}">
                          <a16:creationId xmlns:a16="http://schemas.microsoft.com/office/drawing/2014/main" id="{71AA9515-2558-E076-B64F-3E1AF977E3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03" name="楕円 502">
                      <a:extLst>
                        <a:ext uri="{FF2B5EF4-FFF2-40B4-BE49-F238E27FC236}">
                          <a16:creationId xmlns:a16="http://schemas.microsoft.com/office/drawing/2014/main" id="{0F0CB0B0-E81C-E844-7506-4E10A30E3E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75" name="グループ化 474">
                    <a:extLst>
                      <a:ext uri="{FF2B5EF4-FFF2-40B4-BE49-F238E27FC236}">
                        <a16:creationId xmlns:a16="http://schemas.microsoft.com/office/drawing/2014/main" id="{26E014B6-A65F-C61B-AE3D-C8025E7E578C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96" name="楕円 495">
                      <a:extLst>
                        <a:ext uri="{FF2B5EF4-FFF2-40B4-BE49-F238E27FC236}">
                          <a16:creationId xmlns:a16="http://schemas.microsoft.com/office/drawing/2014/main" id="{5F62737D-9C02-9BA5-5B34-19E8B01C9D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7" name="楕円 496">
                      <a:extLst>
                        <a:ext uri="{FF2B5EF4-FFF2-40B4-BE49-F238E27FC236}">
                          <a16:creationId xmlns:a16="http://schemas.microsoft.com/office/drawing/2014/main" id="{E5F375AC-D649-0822-3D3B-70126328B2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8" name="楕円 497">
                      <a:extLst>
                        <a:ext uri="{FF2B5EF4-FFF2-40B4-BE49-F238E27FC236}">
                          <a16:creationId xmlns:a16="http://schemas.microsoft.com/office/drawing/2014/main" id="{DEC17EE7-9056-82BE-CBD0-FFD5F4E11A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9" name="楕円 498">
                      <a:extLst>
                        <a:ext uri="{FF2B5EF4-FFF2-40B4-BE49-F238E27FC236}">
                          <a16:creationId xmlns:a16="http://schemas.microsoft.com/office/drawing/2014/main" id="{530256AD-C84B-A4ED-7BB6-27D5CBD722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76" name="グループ化 475">
                    <a:extLst>
                      <a:ext uri="{FF2B5EF4-FFF2-40B4-BE49-F238E27FC236}">
                        <a16:creationId xmlns:a16="http://schemas.microsoft.com/office/drawing/2014/main" id="{D68FA39D-FA69-E69D-A61A-F0EE9C3AF6F7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492" name="楕円 491">
                      <a:extLst>
                        <a:ext uri="{FF2B5EF4-FFF2-40B4-BE49-F238E27FC236}">
                          <a16:creationId xmlns:a16="http://schemas.microsoft.com/office/drawing/2014/main" id="{D5AEEEA2-4920-1964-FB6C-C55790697F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3" name="楕円 492">
                      <a:extLst>
                        <a:ext uri="{FF2B5EF4-FFF2-40B4-BE49-F238E27FC236}">
                          <a16:creationId xmlns:a16="http://schemas.microsoft.com/office/drawing/2014/main" id="{75BEFAC1-6E42-2A47-0A3D-A33DE980CF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4" name="楕円 493">
                      <a:extLst>
                        <a:ext uri="{FF2B5EF4-FFF2-40B4-BE49-F238E27FC236}">
                          <a16:creationId xmlns:a16="http://schemas.microsoft.com/office/drawing/2014/main" id="{9CEDEFBE-1554-0A64-D833-3ABACB34BC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5" name="楕円 494">
                      <a:extLst>
                        <a:ext uri="{FF2B5EF4-FFF2-40B4-BE49-F238E27FC236}">
                          <a16:creationId xmlns:a16="http://schemas.microsoft.com/office/drawing/2014/main" id="{634B4238-E65D-03A7-4BD3-FD15841606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77" name="グループ化 476">
                    <a:extLst>
                      <a:ext uri="{FF2B5EF4-FFF2-40B4-BE49-F238E27FC236}">
                        <a16:creationId xmlns:a16="http://schemas.microsoft.com/office/drawing/2014/main" id="{B0A7F77E-EEEB-9D28-5173-E8293C554F93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88" name="楕円 487">
                      <a:extLst>
                        <a:ext uri="{FF2B5EF4-FFF2-40B4-BE49-F238E27FC236}">
                          <a16:creationId xmlns:a16="http://schemas.microsoft.com/office/drawing/2014/main" id="{218EA65E-C1D8-B8C8-8873-D8B4CE92DA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89" name="楕円 488">
                      <a:extLst>
                        <a:ext uri="{FF2B5EF4-FFF2-40B4-BE49-F238E27FC236}">
                          <a16:creationId xmlns:a16="http://schemas.microsoft.com/office/drawing/2014/main" id="{F8CB8FB5-8735-9DBC-681E-B87AABC9D2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0" name="楕円 489">
                      <a:extLst>
                        <a:ext uri="{FF2B5EF4-FFF2-40B4-BE49-F238E27FC236}">
                          <a16:creationId xmlns:a16="http://schemas.microsoft.com/office/drawing/2014/main" id="{7779A76C-63E9-20AF-7D66-F9C18F7359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91" name="楕円 490">
                      <a:extLst>
                        <a:ext uri="{FF2B5EF4-FFF2-40B4-BE49-F238E27FC236}">
                          <a16:creationId xmlns:a16="http://schemas.microsoft.com/office/drawing/2014/main" id="{BD87D5ED-F579-965A-EE85-59C466980D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78" name="グループ化 477">
                    <a:extLst>
                      <a:ext uri="{FF2B5EF4-FFF2-40B4-BE49-F238E27FC236}">
                        <a16:creationId xmlns:a16="http://schemas.microsoft.com/office/drawing/2014/main" id="{F61408C3-5D29-EB93-3030-FC0518484E02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84" name="楕円 483">
                      <a:extLst>
                        <a:ext uri="{FF2B5EF4-FFF2-40B4-BE49-F238E27FC236}">
                          <a16:creationId xmlns:a16="http://schemas.microsoft.com/office/drawing/2014/main" id="{1E690092-8922-482A-8B41-EE773C9C62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85" name="楕円 484">
                      <a:extLst>
                        <a:ext uri="{FF2B5EF4-FFF2-40B4-BE49-F238E27FC236}">
                          <a16:creationId xmlns:a16="http://schemas.microsoft.com/office/drawing/2014/main" id="{A9A1B709-94DD-DBF1-388E-71372F764A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86" name="楕円 485">
                      <a:extLst>
                        <a:ext uri="{FF2B5EF4-FFF2-40B4-BE49-F238E27FC236}">
                          <a16:creationId xmlns:a16="http://schemas.microsoft.com/office/drawing/2014/main" id="{9210A4DA-D4C7-D75C-2A76-776623AFF3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87" name="楕円 486">
                      <a:extLst>
                        <a:ext uri="{FF2B5EF4-FFF2-40B4-BE49-F238E27FC236}">
                          <a16:creationId xmlns:a16="http://schemas.microsoft.com/office/drawing/2014/main" id="{674D83F4-0F5C-DD99-0C37-235E835602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79" name="グループ化 478">
                    <a:extLst>
                      <a:ext uri="{FF2B5EF4-FFF2-40B4-BE49-F238E27FC236}">
                        <a16:creationId xmlns:a16="http://schemas.microsoft.com/office/drawing/2014/main" id="{9462B85D-B337-5008-55FB-D0126A150053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480" name="楕円 479">
                      <a:extLst>
                        <a:ext uri="{FF2B5EF4-FFF2-40B4-BE49-F238E27FC236}">
                          <a16:creationId xmlns:a16="http://schemas.microsoft.com/office/drawing/2014/main" id="{8523D8D0-B36E-21FC-9F0F-8737DA25F5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81" name="楕円 480">
                      <a:extLst>
                        <a:ext uri="{FF2B5EF4-FFF2-40B4-BE49-F238E27FC236}">
                          <a16:creationId xmlns:a16="http://schemas.microsoft.com/office/drawing/2014/main" id="{91295A22-9F6C-D3C5-3BE9-129D6EC9D2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82" name="楕円 481">
                      <a:extLst>
                        <a:ext uri="{FF2B5EF4-FFF2-40B4-BE49-F238E27FC236}">
                          <a16:creationId xmlns:a16="http://schemas.microsoft.com/office/drawing/2014/main" id="{4A3DABCA-5223-BA8D-0ED7-0624FFCD13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83" name="楕円 482">
                      <a:extLst>
                        <a:ext uri="{FF2B5EF4-FFF2-40B4-BE49-F238E27FC236}">
                          <a16:creationId xmlns:a16="http://schemas.microsoft.com/office/drawing/2014/main" id="{DC9E854D-1260-67B8-C088-01F273C565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777AFC43-E449-AC42-5AF6-34E7D04BCF71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</p:grpSpPr>
              <p:grpSp>
                <p:nvGrpSpPr>
                  <p:cNvPr id="444" name="グループ化 443">
                    <a:extLst>
                      <a:ext uri="{FF2B5EF4-FFF2-40B4-BE49-F238E27FC236}">
                        <a16:creationId xmlns:a16="http://schemas.microsoft.com/office/drawing/2014/main" id="{8A700174-1472-9BA9-4BFA-0ACB1EA0BA64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70" name="楕円 469">
                      <a:extLst>
                        <a:ext uri="{FF2B5EF4-FFF2-40B4-BE49-F238E27FC236}">
                          <a16:creationId xmlns:a16="http://schemas.microsoft.com/office/drawing/2014/main" id="{0F27CC7B-02AE-F4AF-6F27-12FF65B7DE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71" name="楕円 470">
                      <a:extLst>
                        <a:ext uri="{FF2B5EF4-FFF2-40B4-BE49-F238E27FC236}">
                          <a16:creationId xmlns:a16="http://schemas.microsoft.com/office/drawing/2014/main" id="{6C176EF9-36EC-8712-F33C-92788E1673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72" name="楕円 471">
                      <a:extLst>
                        <a:ext uri="{FF2B5EF4-FFF2-40B4-BE49-F238E27FC236}">
                          <a16:creationId xmlns:a16="http://schemas.microsoft.com/office/drawing/2014/main" id="{A3DF71BD-3FA5-0D9A-ECEF-AB8E88FA3E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73" name="楕円 472">
                      <a:extLst>
                        <a:ext uri="{FF2B5EF4-FFF2-40B4-BE49-F238E27FC236}">
                          <a16:creationId xmlns:a16="http://schemas.microsoft.com/office/drawing/2014/main" id="{0CA1C1FC-9965-DBDC-04DC-2FED3D56B5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45" name="グループ化 444">
                    <a:extLst>
                      <a:ext uri="{FF2B5EF4-FFF2-40B4-BE49-F238E27FC236}">
                        <a16:creationId xmlns:a16="http://schemas.microsoft.com/office/drawing/2014/main" id="{F7AE690E-D142-F95B-85BC-585CE41C09AA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66" name="楕円 465">
                      <a:extLst>
                        <a:ext uri="{FF2B5EF4-FFF2-40B4-BE49-F238E27FC236}">
                          <a16:creationId xmlns:a16="http://schemas.microsoft.com/office/drawing/2014/main" id="{BFA84D88-D7D8-A098-027D-6CF80AAA28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7" name="楕円 466">
                      <a:extLst>
                        <a:ext uri="{FF2B5EF4-FFF2-40B4-BE49-F238E27FC236}">
                          <a16:creationId xmlns:a16="http://schemas.microsoft.com/office/drawing/2014/main" id="{CD3B0461-E73A-53F6-906F-BC629D9713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8" name="楕円 467">
                      <a:extLst>
                        <a:ext uri="{FF2B5EF4-FFF2-40B4-BE49-F238E27FC236}">
                          <a16:creationId xmlns:a16="http://schemas.microsoft.com/office/drawing/2014/main" id="{CD01A38B-CF1C-BDFC-3B0B-5DE706DAB0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9" name="楕円 468">
                      <a:extLst>
                        <a:ext uri="{FF2B5EF4-FFF2-40B4-BE49-F238E27FC236}">
                          <a16:creationId xmlns:a16="http://schemas.microsoft.com/office/drawing/2014/main" id="{3CE649AE-E7DB-E9D2-6342-BC09DB4875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46" name="グループ化 445">
                    <a:extLst>
                      <a:ext uri="{FF2B5EF4-FFF2-40B4-BE49-F238E27FC236}">
                        <a16:creationId xmlns:a16="http://schemas.microsoft.com/office/drawing/2014/main" id="{6370F1F7-09D0-FD90-5980-2CF0C55BC88A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62" name="楕円 461">
                      <a:extLst>
                        <a:ext uri="{FF2B5EF4-FFF2-40B4-BE49-F238E27FC236}">
                          <a16:creationId xmlns:a16="http://schemas.microsoft.com/office/drawing/2014/main" id="{48E32229-BADF-890A-65D2-FBFDDB892D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3" name="楕円 462">
                      <a:extLst>
                        <a:ext uri="{FF2B5EF4-FFF2-40B4-BE49-F238E27FC236}">
                          <a16:creationId xmlns:a16="http://schemas.microsoft.com/office/drawing/2014/main" id="{BFAA8ADB-8489-B0F5-DFBD-0E4B1841D1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4" name="楕円 463">
                      <a:extLst>
                        <a:ext uri="{FF2B5EF4-FFF2-40B4-BE49-F238E27FC236}">
                          <a16:creationId xmlns:a16="http://schemas.microsoft.com/office/drawing/2014/main" id="{410A1EE1-2FEF-BB81-1A5E-D6218221E7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5" name="楕円 464">
                      <a:extLst>
                        <a:ext uri="{FF2B5EF4-FFF2-40B4-BE49-F238E27FC236}">
                          <a16:creationId xmlns:a16="http://schemas.microsoft.com/office/drawing/2014/main" id="{B35D7CBA-01EC-7B08-DF2D-7BBD516C16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47" name="グループ化 446">
                    <a:extLst>
                      <a:ext uri="{FF2B5EF4-FFF2-40B4-BE49-F238E27FC236}">
                        <a16:creationId xmlns:a16="http://schemas.microsoft.com/office/drawing/2014/main" id="{37D52F88-5BC9-B925-BCDB-8D4E704DFBC0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58" name="楕円 457">
                      <a:extLst>
                        <a:ext uri="{FF2B5EF4-FFF2-40B4-BE49-F238E27FC236}">
                          <a16:creationId xmlns:a16="http://schemas.microsoft.com/office/drawing/2014/main" id="{34820013-E7FA-C55C-C643-F87A0F39B4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59" name="楕円 458">
                      <a:extLst>
                        <a:ext uri="{FF2B5EF4-FFF2-40B4-BE49-F238E27FC236}">
                          <a16:creationId xmlns:a16="http://schemas.microsoft.com/office/drawing/2014/main" id="{DE811861-0512-CD48-39FC-D00D679574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0" name="楕円 459">
                      <a:extLst>
                        <a:ext uri="{FF2B5EF4-FFF2-40B4-BE49-F238E27FC236}">
                          <a16:creationId xmlns:a16="http://schemas.microsoft.com/office/drawing/2014/main" id="{4F6CD373-6AAD-E156-9FAE-774A1C7F67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61" name="楕円 460">
                      <a:extLst>
                        <a:ext uri="{FF2B5EF4-FFF2-40B4-BE49-F238E27FC236}">
                          <a16:creationId xmlns:a16="http://schemas.microsoft.com/office/drawing/2014/main" id="{80960793-1E00-F83C-B4B0-5721D05666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48" name="グループ化 447">
                    <a:extLst>
                      <a:ext uri="{FF2B5EF4-FFF2-40B4-BE49-F238E27FC236}">
                        <a16:creationId xmlns:a16="http://schemas.microsoft.com/office/drawing/2014/main" id="{BE55E061-DC32-9B24-7F6E-666A32DE7B30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54" name="楕円 453">
                      <a:extLst>
                        <a:ext uri="{FF2B5EF4-FFF2-40B4-BE49-F238E27FC236}">
                          <a16:creationId xmlns:a16="http://schemas.microsoft.com/office/drawing/2014/main" id="{4EB3A036-1E7B-7EBC-9D4B-D97E768C9B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55" name="楕円 454">
                      <a:extLst>
                        <a:ext uri="{FF2B5EF4-FFF2-40B4-BE49-F238E27FC236}">
                          <a16:creationId xmlns:a16="http://schemas.microsoft.com/office/drawing/2014/main" id="{99729087-79A6-40BF-6AEE-34A7C903DB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56" name="楕円 455">
                      <a:extLst>
                        <a:ext uri="{FF2B5EF4-FFF2-40B4-BE49-F238E27FC236}">
                          <a16:creationId xmlns:a16="http://schemas.microsoft.com/office/drawing/2014/main" id="{8491AFB1-1849-356B-C898-540D4E8367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57" name="楕円 456">
                      <a:extLst>
                        <a:ext uri="{FF2B5EF4-FFF2-40B4-BE49-F238E27FC236}">
                          <a16:creationId xmlns:a16="http://schemas.microsoft.com/office/drawing/2014/main" id="{05339115-D7C7-BF2E-5591-549EA43DBC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2C34CA71-B68A-4E96-927C-BB6C0A73556E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450" name="楕円 449">
                      <a:extLst>
                        <a:ext uri="{FF2B5EF4-FFF2-40B4-BE49-F238E27FC236}">
                          <a16:creationId xmlns:a16="http://schemas.microsoft.com/office/drawing/2014/main" id="{F242AB17-D4AF-A71E-EA76-0A2A1C09BD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51" name="楕円 450">
                      <a:extLst>
                        <a:ext uri="{FF2B5EF4-FFF2-40B4-BE49-F238E27FC236}">
                          <a16:creationId xmlns:a16="http://schemas.microsoft.com/office/drawing/2014/main" id="{7463169F-D133-F20C-1C03-7EB02D5279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52" name="楕円 451">
                      <a:extLst>
                        <a:ext uri="{FF2B5EF4-FFF2-40B4-BE49-F238E27FC236}">
                          <a16:creationId xmlns:a16="http://schemas.microsoft.com/office/drawing/2014/main" id="{1DE33ADA-9B97-6A35-DCC5-F1EB2E83F0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453" name="楕円 452">
                      <a:extLst>
                        <a:ext uri="{FF2B5EF4-FFF2-40B4-BE49-F238E27FC236}">
                          <a16:creationId xmlns:a16="http://schemas.microsoft.com/office/drawing/2014/main" id="{0CE34E70-F4AA-28A5-6472-58FB71B64B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CC65CFA6-E612-0FC5-A0E4-859F7573C441}"/>
                  </a:ext>
                </a:extLst>
              </p:cNvPr>
              <p:cNvGrpSpPr/>
              <p:nvPr/>
            </p:nvGrpSpPr>
            <p:grpSpPr>
              <a:xfrm rot="371665">
                <a:off x="3167903" y="3115545"/>
                <a:ext cx="1088261" cy="674810"/>
                <a:chOff x="3742896" y="3699030"/>
                <a:chExt cx="1390124" cy="945105"/>
              </a:xfrm>
            </p:grpSpPr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67B5CFFE-C4DF-1866-FB21-65D905189ED0}"/>
                    </a:ext>
                  </a:extLst>
                </p:cNvPr>
                <p:cNvSpPr/>
                <p:nvPr/>
              </p:nvSpPr>
              <p:spPr bwMode="auto">
                <a:xfrm>
                  <a:off x="3742896" y="3767613"/>
                  <a:ext cx="1390124" cy="876522"/>
                </a:xfrm>
                <a:custGeom>
                  <a:avLst/>
                  <a:gdLst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7285 w 1390124"/>
                    <a:gd name="connsiteY6" fmla="*/ 438261 h 876522"/>
                    <a:gd name="connsiteX7" fmla="*/ 0 w 1390124"/>
                    <a:gd name="connsiteY7" fmla="*/ 396986 h 876522"/>
                    <a:gd name="connsiteX8" fmla="*/ 695062 w 1390124"/>
                    <a:gd name="connsiteY8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82839 w 1390124"/>
                    <a:gd name="connsiteY2" fmla="*/ 438261 h 876522"/>
                    <a:gd name="connsiteX3" fmla="*/ 1390124 w 1390124"/>
                    <a:gd name="connsiteY3" fmla="*/ 479536 h 876522"/>
                    <a:gd name="connsiteX4" fmla="*/ 695062 w 1390124"/>
                    <a:gd name="connsiteY4" fmla="*/ 876522 h 876522"/>
                    <a:gd name="connsiteX5" fmla="*/ 0 w 1390124"/>
                    <a:gd name="connsiteY5" fmla="*/ 479536 h 876522"/>
                    <a:gd name="connsiteX6" fmla="*/ 0 w 1390124"/>
                    <a:gd name="connsiteY6" fmla="*/ 396986 h 876522"/>
                    <a:gd name="connsiteX7" fmla="*/ 695062 w 1390124"/>
                    <a:gd name="connsiteY7" fmla="*/ 0 h 876522"/>
                    <a:gd name="connsiteX0" fmla="*/ 695062 w 1390124"/>
                    <a:gd name="connsiteY0" fmla="*/ 0 h 876522"/>
                    <a:gd name="connsiteX1" fmla="*/ 1390124 w 1390124"/>
                    <a:gd name="connsiteY1" fmla="*/ 396986 h 876522"/>
                    <a:gd name="connsiteX2" fmla="*/ 1390124 w 1390124"/>
                    <a:gd name="connsiteY2" fmla="*/ 479536 h 876522"/>
                    <a:gd name="connsiteX3" fmla="*/ 695062 w 1390124"/>
                    <a:gd name="connsiteY3" fmla="*/ 876522 h 876522"/>
                    <a:gd name="connsiteX4" fmla="*/ 0 w 1390124"/>
                    <a:gd name="connsiteY4" fmla="*/ 479536 h 876522"/>
                    <a:gd name="connsiteX5" fmla="*/ 0 w 1390124"/>
                    <a:gd name="connsiteY5" fmla="*/ 396986 h 876522"/>
                    <a:gd name="connsiteX6" fmla="*/ 695062 w 1390124"/>
                    <a:gd name="connsiteY6" fmla="*/ 0 h 876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0124" h="876522">
                      <a:moveTo>
                        <a:pt x="695062" y="0"/>
                      </a:moveTo>
                      <a:cubicBezTo>
                        <a:pt x="1078934" y="0"/>
                        <a:pt x="1390124" y="177737"/>
                        <a:pt x="1390124" y="396986"/>
                      </a:cubicBezTo>
                      <a:lnTo>
                        <a:pt x="1390124" y="479536"/>
                      </a:lnTo>
                      <a:cubicBezTo>
                        <a:pt x="1390124" y="698785"/>
                        <a:pt x="1078934" y="876522"/>
                        <a:pt x="695062" y="876522"/>
                      </a:cubicBezTo>
                      <a:cubicBezTo>
                        <a:pt x="311190" y="876522"/>
                        <a:pt x="0" y="698785"/>
                        <a:pt x="0" y="479536"/>
                      </a:cubicBezTo>
                      <a:lnTo>
                        <a:pt x="0" y="396986"/>
                      </a:lnTo>
                      <a:cubicBezTo>
                        <a:pt x="0" y="177737"/>
                        <a:pt x="311190" y="0"/>
                        <a:pt x="695062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883EFC76-09DA-9C41-1BEE-C837F707DD2E}"/>
                    </a:ext>
                  </a:extLst>
                </p:cNvPr>
                <p:cNvSpPr/>
                <p:nvPr/>
              </p:nvSpPr>
              <p:spPr bwMode="auto">
                <a:xfrm>
                  <a:off x="3742897" y="3699030"/>
                  <a:ext cx="1390123" cy="793972"/>
                </a:xfrm>
                <a:prstGeom prst="ellipse">
                  <a:avLst/>
                </a:pr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66" name="グループ化 565">
              <a:extLst>
                <a:ext uri="{FF2B5EF4-FFF2-40B4-BE49-F238E27FC236}">
                  <a16:creationId xmlns:a16="http://schemas.microsoft.com/office/drawing/2014/main" id="{0544C1FE-6EF0-2092-B5A4-62DE445A924A}"/>
                </a:ext>
              </a:extLst>
            </p:cNvPr>
            <p:cNvGrpSpPr/>
            <p:nvPr/>
          </p:nvGrpSpPr>
          <p:grpSpPr>
            <a:xfrm>
              <a:off x="2250228" y="1219015"/>
              <a:ext cx="1723897" cy="851984"/>
              <a:chOff x="5860036" y="917250"/>
              <a:chExt cx="2779795" cy="1373830"/>
            </a:xfrm>
          </p:grpSpPr>
          <p:sp>
            <p:nvSpPr>
              <p:cNvPr id="567" name="四角形: 角を丸くする 566">
                <a:extLst>
                  <a:ext uri="{FF2B5EF4-FFF2-40B4-BE49-F238E27FC236}">
                    <a16:creationId xmlns:a16="http://schemas.microsoft.com/office/drawing/2014/main" id="{73264925-4185-F584-A9AF-13F9C0D63C7F}"/>
                  </a:ext>
                </a:extLst>
              </p:cNvPr>
              <p:cNvSpPr/>
              <p:nvPr/>
            </p:nvSpPr>
            <p:spPr bwMode="auto">
              <a:xfrm>
                <a:off x="6104116" y="1907110"/>
                <a:ext cx="2461140" cy="383970"/>
              </a:xfrm>
              <a:prstGeom prst="roundRect">
                <a:avLst>
                  <a:gd name="adj" fmla="val 2124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四角形: 角を丸くする 567">
                <a:extLst>
                  <a:ext uri="{FF2B5EF4-FFF2-40B4-BE49-F238E27FC236}">
                    <a16:creationId xmlns:a16="http://schemas.microsoft.com/office/drawing/2014/main" id="{547C6B83-2B66-987F-0544-AEA40C691DF7}"/>
                  </a:ext>
                </a:extLst>
              </p:cNvPr>
              <p:cNvSpPr/>
              <p:nvPr/>
            </p:nvSpPr>
            <p:spPr bwMode="auto">
              <a:xfrm>
                <a:off x="6072366" y="954798"/>
                <a:ext cx="2524640" cy="1004510"/>
              </a:xfrm>
              <a:prstGeom prst="roundRect">
                <a:avLst>
                  <a:gd name="adj" fmla="val 8707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四角形: 角を丸くする 568">
                <a:extLst>
                  <a:ext uri="{FF2B5EF4-FFF2-40B4-BE49-F238E27FC236}">
                    <a16:creationId xmlns:a16="http://schemas.microsoft.com/office/drawing/2014/main" id="{6F3FD7DE-7FB1-F7FB-B2B2-2B78C693760B}"/>
                  </a:ext>
                </a:extLst>
              </p:cNvPr>
              <p:cNvSpPr/>
              <p:nvPr/>
            </p:nvSpPr>
            <p:spPr bwMode="auto">
              <a:xfrm>
                <a:off x="6164441" y="1194222"/>
                <a:ext cx="2340490" cy="789041"/>
              </a:xfrm>
              <a:prstGeom prst="roundRect">
                <a:avLst>
                  <a:gd name="adj" fmla="val 7127"/>
                </a:avLst>
              </a:pr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5845D1EF-3400-C87A-51B9-85277B7A3F61}"/>
                  </a:ext>
                </a:extLst>
              </p:cNvPr>
              <p:cNvSpPr/>
              <p:nvPr/>
            </p:nvSpPr>
            <p:spPr bwMode="auto">
              <a:xfrm>
                <a:off x="7353736" y="998730"/>
                <a:ext cx="1252795" cy="968600"/>
              </a:xfrm>
              <a:custGeom>
                <a:avLst/>
                <a:gdLst>
                  <a:gd name="connsiteX0" fmla="*/ 206507 w 1252795"/>
                  <a:gd name="connsiteY0" fmla="*/ 170 h 968600"/>
                  <a:gd name="connsiteX1" fmla="*/ 237332 w 1252795"/>
                  <a:gd name="connsiteY1" fmla="*/ 7823 h 968600"/>
                  <a:gd name="connsiteX2" fmla="*/ 237807 w 1252795"/>
                  <a:gd name="connsiteY2" fmla="*/ 7941 h 968600"/>
                  <a:gd name="connsiteX3" fmla="*/ 280957 w 1252795"/>
                  <a:gd name="connsiteY3" fmla="*/ 1840 h 968600"/>
                  <a:gd name="connsiteX4" fmla="*/ 302838 w 1252795"/>
                  <a:gd name="connsiteY4" fmla="*/ 18485 h 968600"/>
                  <a:gd name="connsiteX5" fmla="*/ 302963 w 1252795"/>
                  <a:gd name="connsiteY5" fmla="*/ 18556 h 968600"/>
                  <a:gd name="connsiteX6" fmla="*/ 330920 w 1252795"/>
                  <a:gd name="connsiteY6" fmla="*/ 34639 h 968600"/>
                  <a:gd name="connsiteX7" fmla="*/ 330830 w 1252795"/>
                  <a:gd name="connsiteY7" fmla="*/ 35894 h 968600"/>
                  <a:gd name="connsiteX8" fmla="*/ 343861 w 1252795"/>
                  <a:gd name="connsiteY8" fmla="*/ 31624 h 968600"/>
                  <a:gd name="connsiteX9" fmla="*/ 369890 w 1252795"/>
                  <a:gd name="connsiteY9" fmla="*/ 34029 h 968600"/>
                  <a:gd name="connsiteX10" fmla="*/ 404531 w 1252795"/>
                  <a:gd name="connsiteY10" fmla="*/ 10441 h 968600"/>
                  <a:gd name="connsiteX11" fmla="*/ 458184 w 1252795"/>
                  <a:gd name="connsiteY11" fmla="*/ 20270 h 968600"/>
                  <a:gd name="connsiteX12" fmla="*/ 501490 w 1252795"/>
                  <a:gd name="connsiteY12" fmla="*/ 13641 h 968600"/>
                  <a:gd name="connsiteX13" fmla="*/ 526755 w 1252795"/>
                  <a:gd name="connsiteY13" fmla="*/ 23982 h 968600"/>
                  <a:gd name="connsiteX14" fmla="*/ 530693 w 1252795"/>
                  <a:gd name="connsiteY14" fmla="*/ 22785 h 968600"/>
                  <a:gd name="connsiteX15" fmla="*/ 566368 w 1252795"/>
                  <a:gd name="connsiteY15" fmla="*/ 26735 h 968600"/>
                  <a:gd name="connsiteX16" fmla="*/ 566387 w 1252795"/>
                  <a:gd name="connsiteY16" fmla="*/ 26728 h 968600"/>
                  <a:gd name="connsiteX17" fmla="*/ 597901 w 1252795"/>
                  <a:gd name="connsiteY17" fmla="*/ 13880 h 968600"/>
                  <a:gd name="connsiteX18" fmla="*/ 634705 w 1252795"/>
                  <a:gd name="connsiteY18" fmla="*/ 20706 h 968600"/>
                  <a:gd name="connsiteX19" fmla="*/ 634896 w 1252795"/>
                  <a:gd name="connsiteY19" fmla="*/ 20627 h 968600"/>
                  <a:gd name="connsiteX20" fmla="*/ 661332 w 1252795"/>
                  <a:gd name="connsiteY20" fmla="*/ 9695 h 968600"/>
                  <a:gd name="connsiteX21" fmla="*/ 693856 w 1252795"/>
                  <a:gd name="connsiteY21" fmla="*/ 17348 h 968600"/>
                  <a:gd name="connsiteX22" fmla="*/ 694357 w 1252795"/>
                  <a:gd name="connsiteY22" fmla="*/ 17466 h 968600"/>
                  <a:gd name="connsiteX23" fmla="*/ 739882 w 1252795"/>
                  <a:gd name="connsiteY23" fmla="*/ 11365 h 968600"/>
                  <a:gd name="connsiteX24" fmla="*/ 762968 w 1252795"/>
                  <a:gd name="connsiteY24" fmla="*/ 28010 h 968600"/>
                  <a:gd name="connsiteX25" fmla="*/ 763100 w 1252795"/>
                  <a:gd name="connsiteY25" fmla="*/ 28081 h 968600"/>
                  <a:gd name="connsiteX26" fmla="*/ 774326 w 1252795"/>
                  <a:gd name="connsiteY26" fmla="*/ 34202 h 968600"/>
                  <a:gd name="connsiteX27" fmla="*/ 803659 w 1252795"/>
                  <a:gd name="connsiteY27" fmla="*/ 39481 h 968600"/>
                  <a:gd name="connsiteX28" fmla="*/ 803856 w 1252795"/>
                  <a:gd name="connsiteY28" fmla="*/ 39402 h 968600"/>
                  <a:gd name="connsiteX29" fmla="*/ 831104 w 1252795"/>
                  <a:gd name="connsiteY29" fmla="*/ 28470 h 968600"/>
                  <a:gd name="connsiteX30" fmla="*/ 864625 w 1252795"/>
                  <a:gd name="connsiteY30" fmla="*/ 36123 h 968600"/>
                  <a:gd name="connsiteX31" fmla="*/ 865141 w 1252795"/>
                  <a:gd name="connsiteY31" fmla="*/ 36241 h 968600"/>
                  <a:gd name="connsiteX32" fmla="*/ 912063 w 1252795"/>
                  <a:gd name="connsiteY32" fmla="*/ 30140 h 968600"/>
                  <a:gd name="connsiteX33" fmla="*/ 925218 w 1252795"/>
                  <a:gd name="connsiteY33" fmla="*/ 35732 h 968600"/>
                  <a:gd name="connsiteX34" fmla="*/ 934831 w 1252795"/>
                  <a:gd name="connsiteY34" fmla="*/ 26483 h 968600"/>
                  <a:gd name="connsiteX35" fmla="*/ 1004689 w 1252795"/>
                  <a:gd name="connsiteY35" fmla="*/ 20675 h 968600"/>
                  <a:gd name="connsiteX36" fmla="*/ 1004709 w 1252795"/>
                  <a:gd name="connsiteY36" fmla="*/ 20667 h 968600"/>
                  <a:gd name="connsiteX37" fmla="*/ 1037189 w 1252795"/>
                  <a:gd name="connsiteY37" fmla="*/ 7819 h 968600"/>
                  <a:gd name="connsiteX38" fmla="*/ 1075121 w 1252795"/>
                  <a:gd name="connsiteY38" fmla="*/ 14645 h 968600"/>
                  <a:gd name="connsiteX39" fmla="*/ 1075318 w 1252795"/>
                  <a:gd name="connsiteY39" fmla="*/ 14566 h 968600"/>
                  <a:gd name="connsiteX40" fmla="*/ 1102566 w 1252795"/>
                  <a:gd name="connsiteY40" fmla="*/ 3634 h 968600"/>
                  <a:gd name="connsiteX41" fmla="*/ 1136087 w 1252795"/>
                  <a:gd name="connsiteY41" fmla="*/ 11287 h 968600"/>
                  <a:gd name="connsiteX42" fmla="*/ 1136603 w 1252795"/>
                  <a:gd name="connsiteY42" fmla="*/ 11405 h 968600"/>
                  <a:gd name="connsiteX43" fmla="*/ 1183525 w 1252795"/>
                  <a:gd name="connsiteY43" fmla="*/ 5304 h 968600"/>
                  <a:gd name="connsiteX44" fmla="*/ 1207319 w 1252795"/>
                  <a:gd name="connsiteY44" fmla="*/ 21949 h 968600"/>
                  <a:gd name="connsiteX45" fmla="*/ 1207455 w 1252795"/>
                  <a:gd name="connsiteY45" fmla="*/ 22020 h 968600"/>
                  <a:gd name="connsiteX46" fmla="*/ 1237856 w 1252795"/>
                  <a:gd name="connsiteY46" fmla="*/ 38103 h 968600"/>
                  <a:gd name="connsiteX47" fmla="*/ 1236489 w 1252795"/>
                  <a:gd name="connsiteY47" fmla="*/ 55620 h 968600"/>
                  <a:gd name="connsiteX48" fmla="*/ 1246998 w 1252795"/>
                  <a:gd name="connsiteY48" fmla="*/ 68376 h 968600"/>
                  <a:gd name="connsiteX49" fmla="*/ 1246993 w 1252795"/>
                  <a:gd name="connsiteY49" fmla="*/ 68500 h 968600"/>
                  <a:gd name="connsiteX50" fmla="*/ 1252795 w 1252795"/>
                  <a:gd name="connsiteY50" fmla="*/ 68500 h 968600"/>
                  <a:gd name="connsiteX51" fmla="*/ 1252795 w 1252795"/>
                  <a:gd name="connsiteY51" fmla="*/ 968600 h 968600"/>
                  <a:gd name="connsiteX52" fmla="*/ 0 w 1252795"/>
                  <a:gd name="connsiteY52" fmla="*/ 968600 h 968600"/>
                  <a:gd name="connsiteX53" fmla="*/ 0 w 1252795"/>
                  <a:gd name="connsiteY53" fmla="*/ 68500 h 968600"/>
                  <a:gd name="connsiteX54" fmla="*/ 9654 w 1252795"/>
                  <a:gd name="connsiteY54" fmla="*/ 68500 h 968600"/>
                  <a:gd name="connsiteX55" fmla="*/ 9122 w 1252795"/>
                  <a:gd name="connsiteY55" fmla="*/ 66614 h 968600"/>
                  <a:gd name="connsiteX56" fmla="*/ 38767 w 1252795"/>
                  <a:gd name="connsiteY56" fmla="*/ 48910 h 968600"/>
                  <a:gd name="connsiteX57" fmla="*/ 39051 w 1252795"/>
                  <a:gd name="connsiteY57" fmla="*/ 48443 h 968600"/>
                  <a:gd name="connsiteX58" fmla="*/ 52256 w 1252795"/>
                  <a:gd name="connsiteY58" fmla="*/ 23019 h 968600"/>
                  <a:gd name="connsiteX59" fmla="*/ 116498 w 1252795"/>
                  <a:gd name="connsiteY59" fmla="*/ 17210 h 968600"/>
                  <a:gd name="connsiteX60" fmla="*/ 116516 w 1252795"/>
                  <a:gd name="connsiteY60" fmla="*/ 17203 h 968600"/>
                  <a:gd name="connsiteX61" fmla="*/ 146386 w 1252795"/>
                  <a:gd name="connsiteY61" fmla="*/ 4355 h 968600"/>
                  <a:gd name="connsiteX62" fmla="*/ 181268 w 1252795"/>
                  <a:gd name="connsiteY62" fmla="*/ 11181 h 968600"/>
                  <a:gd name="connsiteX63" fmla="*/ 181450 w 1252795"/>
                  <a:gd name="connsiteY63" fmla="*/ 11102 h 96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52795" h="968600">
                    <a:moveTo>
                      <a:pt x="206507" y="170"/>
                    </a:moveTo>
                    <a:lnTo>
                      <a:pt x="237332" y="7823"/>
                    </a:lnTo>
                    <a:lnTo>
                      <a:pt x="237807" y="7941"/>
                    </a:lnTo>
                    <a:cubicBezTo>
                      <a:pt x="248399" y="399"/>
                      <a:pt x="265920" y="-2078"/>
                      <a:pt x="280957" y="1840"/>
                    </a:cubicBezTo>
                    <a:cubicBezTo>
                      <a:pt x="292415" y="4824"/>
                      <a:pt x="300631" y="11072"/>
                      <a:pt x="302838" y="18485"/>
                    </a:cubicBezTo>
                    <a:lnTo>
                      <a:pt x="302963" y="18556"/>
                    </a:lnTo>
                    <a:lnTo>
                      <a:pt x="330920" y="34639"/>
                    </a:lnTo>
                    <a:lnTo>
                      <a:pt x="330830" y="35894"/>
                    </a:lnTo>
                    <a:lnTo>
                      <a:pt x="343861" y="31624"/>
                    </a:lnTo>
                    <a:cubicBezTo>
                      <a:pt x="352672" y="30658"/>
                      <a:pt x="361799" y="31410"/>
                      <a:pt x="369890" y="34029"/>
                    </a:cubicBezTo>
                    <a:cubicBezTo>
                      <a:pt x="374351" y="23063"/>
                      <a:pt x="387540" y="14083"/>
                      <a:pt x="404531" y="10441"/>
                    </a:cubicBezTo>
                    <a:cubicBezTo>
                      <a:pt x="424554" y="6150"/>
                      <a:pt x="445964" y="10071"/>
                      <a:pt x="458184" y="20270"/>
                    </a:cubicBezTo>
                    <a:cubicBezTo>
                      <a:pt x="471503" y="14261"/>
                      <a:pt x="487106" y="12171"/>
                      <a:pt x="501490" y="13641"/>
                    </a:cubicBezTo>
                    <a:lnTo>
                      <a:pt x="526755" y="23982"/>
                    </a:lnTo>
                    <a:lnTo>
                      <a:pt x="530693" y="22785"/>
                    </a:lnTo>
                    <a:cubicBezTo>
                      <a:pt x="542692" y="21757"/>
                      <a:pt x="555286" y="23014"/>
                      <a:pt x="566368" y="26735"/>
                    </a:cubicBezTo>
                    <a:lnTo>
                      <a:pt x="566387" y="26728"/>
                    </a:lnTo>
                    <a:lnTo>
                      <a:pt x="597901" y="13880"/>
                    </a:lnTo>
                    <a:cubicBezTo>
                      <a:pt x="610725" y="12749"/>
                      <a:pt x="624427" y="14897"/>
                      <a:pt x="634705" y="20706"/>
                    </a:cubicBezTo>
                    <a:lnTo>
                      <a:pt x="634896" y="20627"/>
                    </a:lnTo>
                    <a:lnTo>
                      <a:pt x="661332" y="9695"/>
                    </a:lnTo>
                    <a:lnTo>
                      <a:pt x="693856" y="17348"/>
                    </a:lnTo>
                    <a:lnTo>
                      <a:pt x="694357" y="17466"/>
                    </a:lnTo>
                    <a:cubicBezTo>
                      <a:pt x="705532" y="9924"/>
                      <a:pt x="724017" y="7447"/>
                      <a:pt x="739882" y="11365"/>
                    </a:cubicBezTo>
                    <a:cubicBezTo>
                      <a:pt x="751971" y="14349"/>
                      <a:pt x="760639" y="20597"/>
                      <a:pt x="762968" y="28010"/>
                    </a:cubicBezTo>
                    <a:lnTo>
                      <a:pt x="763100" y="28081"/>
                    </a:lnTo>
                    <a:lnTo>
                      <a:pt x="774326" y="34202"/>
                    </a:lnTo>
                    <a:lnTo>
                      <a:pt x="803659" y="39481"/>
                    </a:lnTo>
                    <a:lnTo>
                      <a:pt x="803856" y="39402"/>
                    </a:lnTo>
                    <a:lnTo>
                      <a:pt x="831104" y="28470"/>
                    </a:lnTo>
                    <a:lnTo>
                      <a:pt x="864625" y="36123"/>
                    </a:lnTo>
                    <a:lnTo>
                      <a:pt x="865141" y="36241"/>
                    </a:lnTo>
                    <a:cubicBezTo>
                      <a:pt x="876659" y="28699"/>
                      <a:pt x="895711" y="26222"/>
                      <a:pt x="912063" y="30140"/>
                    </a:cubicBezTo>
                    <a:lnTo>
                      <a:pt x="925218" y="35732"/>
                    </a:lnTo>
                    <a:lnTo>
                      <a:pt x="934831" y="26483"/>
                    </a:lnTo>
                    <a:cubicBezTo>
                      <a:pt x="952766" y="15646"/>
                      <a:pt x="981844" y="13231"/>
                      <a:pt x="1004689" y="20675"/>
                    </a:cubicBezTo>
                    <a:lnTo>
                      <a:pt x="1004709" y="20667"/>
                    </a:lnTo>
                    <a:lnTo>
                      <a:pt x="1037189" y="7819"/>
                    </a:lnTo>
                    <a:cubicBezTo>
                      <a:pt x="1050406" y="6688"/>
                      <a:pt x="1064529" y="8836"/>
                      <a:pt x="1075121" y="14645"/>
                    </a:cubicBezTo>
                    <a:lnTo>
                      <a:pt x="1075318" y="14566"/>
                    </a:lnTo>
                    <a:lnTo>
                      <a:pt x="1102566" y="3634"/>
                    </a:lnTo>
                    <a:lnTo>
                      <a:pt x="1136087" y="11287"/>
                    </a:lnTo>
                    <a:lnTo>
                      <a:pt x="1136603" y="11405"/>
                    </a:lnTo>
                    <a:cubicBezTo>
                      <a:pt x="1148121" y="3863"/>
                      <a:pt x="1167173" y="1386"/>
                      <a:pt x="1183525" y="5304"/>
                    </a:cubicBezTo>
                    <a:cubicBezTo>
                      <a:pt x="1195985" y="8288"/>
                      <a:pt x="1204919" y="14536"/>
                      <a:pt x="1207319" y="21949"/>
                    </a:cubicBezTo>
                    <a:lnTo>
                      <a:pt x="1207455" y="22020"/>
                    </a:lnTo>
                    <a:lnTo>
                      <a:pt x="1237856" y="38103"/>
                    </a:lnTo>
                    <a:cubicBezTo>
                      <a:pt x="1241248" y="43840"/>
                      <a:pt x="1240765" y="50071"/>
                      <a:pt x="1236489" y="55620"/>
                    </a:cubicBezTo>
                    <a:cubicBezTo>
                      <a:pt x="1241744" y="59425"/>
                      <a:pt x="1245290" y="63794"/>
                      <a:pt x="1246998" y="68376"/>
                    </a:cubicBezTo>
                    <a:lnTo>
                      <a:pt x="1246993" y="68500"/>
                    </a:lnTo>
                    <a:lnTo>
                      <a:pt x="1252795" y="68500"/>
                    </a:lnTo>
                    <a:lnTo>
                      <a:pt x="1252795" y="968600"/>
                    </a:lnTo>
                    <a:lnTo>
                      <a:pt x="0" y="968600"/>
                    </a:lnTo>
                    <a:lnTo>
                      <a:pt x="0" y="68500"/>
                    </a:lnTo>
                    <a:lnTo>
                      <a:pt x="9654" y="68500"/>
                    </a:lnTo>
                    <a:lnTo>
                      <a:pt x="9122" y="66614"/>
                    </a:lnTo>
                    <a:cubicBezTo>
                      <a:pt x="10992" y="57229"/>
                      <a:pt x="23301" y="49877"/>
                      <a:pt x="38767" y="48910"/>
                    </a:cubicBezTo>
                    <a:cubicBezTo>
                      <a:pt x="38859" y="48753"/>
                      <a:pt x="38959" y="48600"/>
                      <a:pt x="39051" y="48443"/>
                    </a:cubicBezTo>
                    <a:cubicBezTo>
                      <a:pt x="36974" y="39201"/>
                      <a:pt x="41818" y="29880"/>
                      <a:pt x="52256" y="23019"/>
                    </a:cubicBezTo>
                    <a:cubicBezTo>
                      <a:pt x="68750" y="12182"/>
                      <a:pt x="95490" y="9767"/>
                      <a:pt x="116498" y="17210"/>
                    </a:cubicBezTo>
                    <a:lnTo>
                      <a:pt x="116516" y="17203"/>
                    </a:lnTo>
                    <a:lnTo>
                      <a:pt x="146386" y="4355"/>
                    </a:lnTo>
                    <a:cubicBezTo>
                      <a:pt x="158540" y="3224"/>
                      <a:pt x="171527" y="5372"/>
                      <a:pt x="181268" y="11181"/>
                    </a:cubicBezTo>
                    <a:lnTo>
                      <a:pt x="181450" y="11102"/>
                    </a:lnTo>
                    <a:close/>
                  </a:path>
                </a:pathLst>
              </a:custGeom>
              <a:pattFill prst="sm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F3F36DA6-073C-77A1-DF24-086BEEEBE512}"/>
                  </a:ext>
                </a:extLst>
              </p:cNvPr>
              <p:cNvGrpSpPr/>
              <p:nvPr/>
            </p:nvGrpSpPr>
            <p:grpSpPr>
              <a:xfrm>
                <a:off x="6672910" y="985271"/>
                <a:ext cx="603147" cy="415267"/>
                <a:chOff x="7047920" y="463029"/>
                <a:chExt cx="711700" cy="490006"/>
              </a:xfrm>
            </p:grpSpPr>
            <p:sp>
              <p:nvSpPr>
                <p:cNvPr id="605" name="星: 24 pt 604">
                  <a:extLst>
                    <a:ext uri="{FF2B5EF4-FFF2-40B4-BE49-F238E27FC236}">
                      <a16:creationId xmlns:a16="http://schemas.microsoft.com/office/drawing/2014/main" id="{9D3E486F-D66D-E3C2-BCEE-E5DD5A43A037}"/>
                    </a:ext>
                  </a:extLst>
                </p:cNvPr>
                <p:cNvSpPr/>
                <p:nvPr/>
              </p:nvSpPr>
              <p:spPr bwMode="auto">
                <a:xfrm>
                  <a:off x="7070221" y="469106"/>
                  <a:ext cx="664062" cy="275477"/>
                </a:xfrm>
                <a:prstGeom prst="star24">
                  <a:avLst>
                    <a:gd name="adj" fmla="val 44479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角を丸くする 605">
                  <a:extLst>
                    <a:ext uri="{FF2B5EF4-FFF2-40B4-BE49-F238E27FC236}">
                      <a16:creationId xmlns:a16="http://schemas.microsoft.com/office/drawing/2014/main" id="{A214AC8B-DBEA-DA6B-AB66-C988DA0D0AAD}"/>
                    </a:ext>
                  </a:extLst>
                </p:cNvPr>
                <p:cNvSpPr/>
                <p:nvPr/>
              </p:nvSpPr>
              <p:spPr bwMode="auto">
                <a:xfrm rot="900000">
                  <a:off x="7227198" y="668709"/>
                  <a:ext cx="270030" cy="45719"/>
                </a:xfrm>
                <a:prstGeom prst="round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四角形: 角を丸くする 606">
                  <a:extLst>
                    <a:ext uri="{FF2B5EF4-FFF2-40B4-BE49-F238E27FC236}">
                      <a16:creationId xmlns:a16="http://schemas.microsoft.com/office/drawing/2014/main" id="{50DA64AB-6F85-9AAB-8681-77EC8B559A92}"/>
                    </a:ext>
                  </a:extLst>
                </p:cNvPr>
                <p:cNvSpPr/>
                <p:nvPr/>
              </p:nvSpPr>
              <p:spPr bwMode="auto">
                <a:xfrm rot="8499981">
                  <a:off x="7376197" y="656008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四角形: 角を丸くする 607">
                  <a:extLst>
                    <a:ext uri="{FF2B5EF4-FFF2-40B4-BE49-F238E27FC236}">
                      <a16:creationId xmlns:a16="http://schemas.microsoft.com/office/drawing/2014/main" id="{5C5BE6DF-6ED0-3DD0-B2AD-1AA432E16977}"/>
                    </a:ext>
                  </a:extLst>
                </p:cNvPr>
                <p:cNvSpPr/>
                <p:nvPr/>
              </p:nvSpPr>
              <p:spPr bwMode="auto">
                <a:xfrm rot="12700214">
                  <a:off x="7146244" y="647954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四角形: 角を丸くする 608">
                  <a:extLst>
                    <a:ext uri="{FF2B5EF4-FFF2-40B4-BE49-F238E27FC236}">
                      <a16:creationId xmlns:a16="http://schemas.microsoft.com/office/drawing/2014/main" id="{3626BFEE-A60A-BC72-18E0-1F6842F14224}"/>
                    </a:ext>
                  </a:extLst>
                </p:cNvPr>
                <p:cNvSpPr/>
                <p:nvPr/>
              </p:nvSpPr>
              <p:spPr bwMode="auto">
                <a:xfrm rot="13944319">
                  <a:off x="7246258" y="607472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四角形: 角を丸くする 609">
                  <a:extLst>
                    <a:ext uri="{FF2B5EF4-FFF2-40B4-BE49-F238E27FC236}">
                      <a16:creationId xmlns:a16="http://schemas.microsoft.com/office/drawing/2014/main" id="{B9523E78-1593-FDF7-478E-C4021A48E972}"/>
                    </a:ext>
                  </a:extLst>
                </p:cNvPr>
                <p:cNvSpPr/>
                <p:nvPr/>
              </p:nvSpPr>
              <p:spPr bwMode="auto">
                <a:xfrm rot="12700214">
                  <a:off x="7339532" y="633596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四角形: 角を丸くする 610">
                  <a:extLst>
                    <a:ext uri="{FF2B5EF4-FFF2-40B4-BE49-F238E27FC236}">
                      <a16:creationId xmlns:a16="http://schemas.microsoft.com/office/drawing/2014/main" id="{E414C151-26C1-A9D1-ACF1-4AF1D6D3A50D}"/>
                    </a:ext>
                  </a:extLst>
                </p:cNvPr>
                <p:cNvSpPr/>
                <p:nvPr/>
              </p:nvSpPr>
              <p:spPr bwMode="auto">
                <a:xfrm rot="9122757">
                  <a:off x="7380014" y="597878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四角形: 角を丸くする 611">
                  <a:extLst>
                    <a:ext uri="{FF2B5EF4-FFF2-40B4-BE49-F238E27FC236}">
                      <a16:creationId xmlns:a16="http://schemas.microsoft.com/office/drawing/2014/main" id="{03E2AC32-BA13-7975-5434-520639DD9645}"/>
                    </a:ext>
                  </a:extLst>
                </p:cNvPr>
                <p:cNvSpPr/>
                <p:nvPr/>
              </p:nvSpPr>
              <p:spPr bwMode="auto">
                <a:xfrm rot="12700214">
                  <a:off x="7203982" y="598352"/>
                  <a:ext cx="270030" cy="45719"/>
                </a:xfrm>
                <a:prstGeom prst="roundRect">
                  <a:avLst/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四角形: 角を丸くする 612">
                  <a:extLst>
                    <a:ext uri="{FF2B5EF4-FFF2-40B4-BE49-F238E27FC236}">
                      <a16:creationId xmlns:a16="http://schemas.microsoft.com/office/drawing/2014/main" id="{C36731FE-2FA2-A8EC-5DD7-1BBDD62457DC}"/>
                    </a:ext>
                  </a:extLst>
                </p:cNvPr>
                <p:cNvSpPr/>
                <p:nvPr/>
              </p:nvSpPr>
              <p:spPr bwMode="auto">
                <a:xfrm rot="9256280">
                  <a:off x="7227198" y="613941"/>
                  <a:ext cx="270030" cy="45719"/>
                </a:xfrm>
                <a:prstGeom prst="roundRect">
                  <a:avLst/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四角形: 角を丸くする 613">
                  <a:extLst>
                    <a:ext uri="{FF2B5EF4-FFF2-40B4-BE49-F238E27FC236}">
                      <a16:creationId xmlns:a16="http://schemas.microsoft.com/office/drawing/2014/main" id="{D26F5E55-08ED-8426-00BD-118C4942343F}"/>
                    </a:ext>
                  </a:extLst>
                </p:cNvPr>
                <p:cNvSpPr/>
                <p:nvPr/>
              </p:nvSpPr>
              <p:spPr bwMode="auto">
                <a:xfrm rot="10351518">
                  <a:off x="7163121" y="615545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四角形: 角を丸くする 614">
                  <a:extLst>
                    <a:ext uri="{FF2B5EF4-FFF2-40B4-BE49-F238E27FC236}">
                      <a16:creationId xmlns:a16="http://schemas.microsoft.com/office/drawing/2014/main" id="{C77BEF77-6A31-FB7C-658C-50265A101890}"/>
                    </a:ext>
                  </a:extLst>
                </p:cNvPr>
                <p:cNvSpPr/>
                <p:nvPr/>
              </p:nvSpPr>
              <p:spPr bwMode="auto">
                <a:xfrm rot="13944319">
                  <a:off x="7315315" y="600330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四角形: 角を丸くする 615">
                  <a:extLst>
                    <a:ext uri="{FF2B5EF4-FFF2-40B4-BE49-F238E27FC236}">
                      <a16:creationId xmlns:a16="http://schemas.microsoft.com/office/drawing/2014/main" id="{4C9F6CC9-EE18-2ED3-3F14-52395F93E32A}"/>
                    </a:ext>
                  </a:extLst>
                </p:cNvPr>
                <p:cNvSpPr/>
                <p:nvPr/>
              </p:nvSpPr>
              <p:spPr bwMode="auto">
                <a:xfrm rot="12700214">
                  <a:off x="7180170" y="634071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四角形: 角を丸くする 616">
                  <a:extLst>
                    <a:ext uri="{FF2B5EF4-FFF2-40B4-BE49-F238E27FC236}">
                      <a16:creationId xmlns:a16="http://schemas.microsoft.com/office/drawing/2014/main" id="{0BDBAA50-DE40-16D5-971A-61A91DF9E2AE}"/>
                    </a:ext>
                  </a:extLst>
                </p:cNvPr>
                <p:cNvSpPr/>
                <p:nvPr/>
              </p:nvSpPr>
              <p:spPr bwMode="auto">
                <a:xfrm rot="12700214">
                  <a:off x="7115878" y="691222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E9E65681-4018-4C5C-9852-7CCEA0B4A5BF}"/>
                    </a:ext>
                  </a:extLst>
                </p:cNvPr>
                <p:cNvSpPr/>
                <p:nvPr/>
              </p:nvSpPr>
              <p:spPr bwMode="auto">
                <a:xfrm rot="9122757">
                  <a:off x="7439546" y="659792"/>
                  <a:ext cx="270030" cy="45719"/>
                </a:xfrm>
                <a:prstGeom prst="roundRect">
                  <a:avLst/>
                </a:prstGeom>
                <a:solidFill>
                  <a:srgbClr val="CC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C7201015-25ED-388F-5041-ECFA29805B63}"/>
                    </a:ext>
                  </a:extLst>
                </p:cNvPr>
                <p:cNvSpPr/>
                <p:nvPr/>
              </p:nvSpPr>
              <p:spPr bwMode="auto">
                <a:xfrm>
                  <a:off x="7047920" y="463029"/>
                  <a:ext cx="711700" cy="490006"/>
                </a:xfrm>
                <a:custGeom>
                  <a:avLst/>
                  <a:gdLst>
                    <a:gd name="connsiteX0" fmla="*/ 355850 w 711700"/>
                    <a:gd name="connsiteY0" fmla="*/ 19712 h 490006"/>
                    <a:gd name="connsiteX1" fmla="*/ 319684 w 711700"/>
                    <a:gd name="connsiteY1" fmla="*/ 33992 h 490006"/>
                    <a:gd name="connsiteX2" fmla="*/ 275237 w 711700"/>
                    <a:gd name="connsiteY2" fmla="*/ 23834 h 490006"/>
                    <a:gd name="connsiteX3" fmla="*/ 249820 w 711700"/>
                    <a:gd name="connsiteY3" fmla="*/ 41263 h 490006"/>
                    <a:gd name="connsiteX4" fmla="*/ 200119 w 711700"/>
                    <a:gd name="connsiteY4" fmla="*/ 35921 h 490006"/>
                    <a:gd name="connsiteX5" fmla="*/ 187180 w 711700"/>
                    <a:gd name="connsiteY5" fmla="*/ 55311 h 490006"/>
                    <a:gd name="connsiteX6" fmla="*/ 135612 w 711700"/>
                    <a:gd name="connsiteY6" fmla="*/ 55147 h 490006"/>
                    <a:gd name="connsiteX7" fmla="*/ 136036 w 711700"/>
                    <a:gd name="connsiteY7" fmla="*/ 75177 h 490006"/>
                    <a:gd name="connsiteX8" fmla="*/ 86115 w 711700"/>
                    <a:gd name="connsiteY8" fmla="*/ 80203 h 490006"/>
                    <a:gd name="connsiteX9" fmla="*/ 99869 w 711700"/>
                    <a:gd name="connsiteY9" fmla="*/ 99509 h 490006"/>
                    <a:gd name="connsiteX10" fmla="*/ 55000 w 711700"/>
                    <a:gd name="connsiteY10" fmla="*/ 109382 h 490006"/>
                    <a:gd name="connsiteX11" fmla="*/ 81150 w 711700"/>
                    <a:gd name="connsiteY11" fmla="*/ 126646 h 490006"/>
                    <a:gd name="connsiteX12" fmla="*/ 44387 w 711700"/>
                    <a:gd name="connsiteY12" fmla="*/ 140694 h 490006"/>
                    <a:gd name="connsiteX13" fmla="*/ 81150 w 711700"/>
                    <a:gd name="connsiteY13" fmla="*/ 154742 h 490006"/>
                    <a:gd name="connsiteX14" fmla="*/ 55000 w 711700"/>
                    <a:gd name="connsiteY14" fmla="*/ 172006 h 490006"/>
                    <a:gd name="connsiteX15" fmla="*/ 99869 w 711700"/>
                    <a:gd name="connsiteY15" fmla="*/ 181879 h 490006"/>
                    <a:gd name="connsiteX16" fmla="*/ 86115 w 711700"/>
                    <a:gd name="connsiteY16" fmla="*/ 201185 h 490006"/>
                    <a:gd name="connsiteX17" fmla="*/ 136036 w 711700"/>
                    <a:gd name="connsiteY17" fmla="*/ 206211 h 490006"/>
                    <a:gd name="connsiteX18" fmla="*/ 135612 w 711700"/>
                    <a:gd name="connsiteY18" fmla="*/ 226241 h 490006"/>
                    <a:gd name="connsiteX19" fmla="*/ 187180 w 711700"/>
                    <a:gd name="connsiteY19" fmla="*/ 226077 h 490006"/>
                    <a:gd name="connsiteX20" fmla="*/ 200119 w 711700"/>
                    <a:gd name="connsiteY20" fmla="*/ 245467 h 490006"/>
                    <a:gd name="connsiteX21" fmla="*/ 249820 w 711700"/>
                    <a:gd name="connsiteY21" fmla="*/ 240125 h 490006"/>
                    <a:gd name="connsiteX22" fmla="*/ 275237 w 711700"/>
                    <a:gd name="connsiteY22" fmla="*/ 257554 h 490006"/>
                    <a:gd name="connsiteX23" fmla="*/ 319684 w 711700"/>
                    <a:gd name="connsiteY23" fmla="*/ 247396 h 490006"/>
                    <a:gd name="connsiteX24" fmla="*/ 355850 w 711700"/>
                    <a:gd name="connsiteY24" fmla="*/ 261676 h 490006"/>
                    <a:gd name="connsiteX25" fmla="*/ 392016 w 711700"/>
                    <a:gd name="connsiteY25" fmla="*/ 247396 h 490006"/>
                    <a:gd name="connsiteX26" fmla="*/ 436463 w 711700"/>
                    <a:gd name="connsiteY26" fmla="*/ 257554 h 490006"/>
                    <a:gd name="connsiteX27" fmla="*/ 461880 w 711700"/>
                    <a:gd name="connsiteY27" fmla="*/ 240125 h 490006"/>
                    <a:gd name="connsiteX28" fmla="*/ 511582 w 711700"/>
                    <a:gd name="connsiteY28" fmla="*/ 245467 h 490006"/>
                    <a:gd name="connsiteX29" fmla="*/ 524520 w 711700"/>
                    <a:gd name="connsiteY29" fmla="*/ 226077 h 490006"/>
                    <a:gd name="connsiteX30" fmla="*/ 576088 w 711700"/>
                    <a:gd name="connsiteY30" fmla="*/ 226241 h 490006"/>
                    <a:gd name="connsiteX31" fmla="*/ 575664 w 711700"/>
                    <a:gd name="connsiteY31" fmla="*/ 206211 h 490006"/>
                    <a:gd name="connsiteX32" fmla="*/ 625585 w 711700"/>
                    <a:gd name="connsiteY32" fmla="*/ 201185 h 490006"/>
                    <a:gd name="connsiteX33" fmla="*/ 611831 w 711700"/>
                    <a:gd name="connsiteY33" fmla="*/ 181879 h 490006"/>
                    <a:gd name="connsiteX34" fmla="*/ 656700 w 711700"/>
                    <a:gd name="connsiteY34" fmla="*/ 172006 h 490006"/>
                    <a:gd name="connsiteX35" fmla="*/ 630550 w 711700"/>
                    <a:gd name="connsiteY35" fmla="*/ 154742 h 490006"/>
                    <a:gd name="connsiteX36" fmla="*/ 667313 w 711700"/>
                    <a:gd name="connsiteY36" fmla="*/ 140694 h 490006"/>
                    <a:gd name="connsiteX37" fmla="*/ 630550 w 711700"/>
                    <a:gd name="connsiteY37" fmla="*/ 126646 h 490006"/>
                    <a:gd name="connsiteX38" fmla="*/ 656700 w 711700"/>
                    <a:gd name="connsiteY38" fmla="*/ 109382 h 490006"/>
                    <a:gd name="connsiteX39" fmla="*/ 611831 w 711700"/>
                    <a:gd name="connsiteY39" fmla="*/ 99509 h 490006"/>
                    <a:gd name="connsiteX40" fmla="*/ 625585 w 711700"/>
                    <a:gd name="connsiteY40" fmla="*/ 80203 h 490006"/>
                    <a:gd name="connsiteX41" fmla="*/ 575664 w 711700"/>
                    <a:gd name="connsiteY41" fmla="*/ 75177 h 490006"/>
                    <a:gd name="connsiteX42" fmla="*/ 576088 w 711700"/>
                    <a:gd name="connsiteY42" fmla="*/ 55147 h 490006"/>
                    <a:gd name="connsiteX43" fmla="*/ 524520 w 711700"/>
                    <a:gd name="connsiteY43" fmla="*/ 55311 h 490006"/>
                    <a:gd name="connsiteX44" fmla="*/ 511582 w 711700"/>
                    <a:gd name="connsiteY44" fmla="*/ 35921 h 490006"/>
                    <a:gd name="connsiteX45" fmla="*/ 461880 w 711700"/>
                    <a:gd name="connsiteY45" fmla="*/ 41263 h 490006"/>
                    <a:gd name="connsiteX46" fmla="*/ 436463 w 711700"/>
                    <a:gd name="connsiteY46" fmla="*/ 23834 h 490006"/>
                    <a:gd name="connsiteX47" fmla="*/ 392016 w 711700"/>
                    <a:gd name="connsiteY47" fmla="*/ 33992 h 490006"/>
                    <a:gd name="connsiteX48" fmla="*/ 355850 w 711700"/>
                    <a:gd name="connsiteY48" fmla="*/ 0 h 490006"/>
                    <a:gd name="connsiteX49" fmla="*/ 397170 w 711700"/>
                    <a:gd name="connsiteY49" fmla="*/ 16107 h 490006"/>
                    <a:gd name="connsiteX50" fmla="*/ 447951 w 711700"/>
                    <a:gd name="connsiteY50" fmla="*/ 4650 h 490006"/>
                    <a:gd name="connsiteX51" fmla="*/ 476990 w 711700"/>
                    <a:gd name="connsiteY51" fmla="*/ 24308 h 490006"/>
                    <a:gd name="connsiteX52" fmla="*/ 533775 w 711700"/>
                    <a:gd name="connsiteY52" fmla="*/ 18282 h 490006"/>
                    <a:gd name="connsiteX53" fmla="*/ 548557 w 711700"/>
                    <a:gd name="connsiteY53" fmla="*/ 40154 h 490006"/>
                    <a:gd name="connsiteX54" fmla="*/ 607474 w 711700"/>
                    <a:gd name="connsiteY54" fmla="*/ 39968 h 490006"/>
                    <a:gd name="connsiteX55" fmla="*/ 606991 w 711700"/>
                    <a:gd name="connsiteY55" fmla="*/ 62561 h 490006"/>
                    <a:gd name="connsiteX56" fmla="*/ 664025 w 711700"/>
                    <a:gd name="connsiteY56" fmla="*/ 68230 h 490006"/>
                    <a:gd name="connsiteX57" fmla="*/ 648311 w 711700"/>
                    <a:gd name="connsiteY57" fmla="*/ 90006 h 490006"/>
                    <a:gd name="connsiteX58" fmla="*/ 699575 w 711700"/>
                    <a:gd name="connsiteY58" fmla="*/ 101142 h 490006"/>
                    <a:gd name="connsiteX59" fmla="*/ 669697 w 711700"/>
                    <a:gd name="connsiteY59" fmla="*/ 120615 h 490006"/>
                    <a:gd name="connsiteX60" fmla="*/ 711700 w 711700"/>
                    <a:gd name="connsiteY60" fmla="*/ 136460 h 490006"/>
                    <a:gd name="connsiteX61" fmla="*/ 669697 w 711700"/>
                    <a:gd name="connsiteY61" fmla="*/ 152305 h 490006"/>
                    <a:gd name="connsiteX62" fmla="*/ 699575 w 711700"/>
                    <a:gd name="connsiteY62" fmla="*/ 171778 h 490006"/>
                    <a:gd name="connsiteX63" fmla="*/ 521107 w 711700"/>
                    <a:gd name="connsiteY63" fmla="*/ 449266 h 490006"/>
                    <a:gd name="connsiteX64" fmla="*/ 510535 w 711700"/>
                    <a:gd name="connsiteY64" fmla="*/ 463039 h 490006"/>
                    <a:gd name="connsiteX65" fmla="*/ 355850 w 711700"/>
                    <a:gd name="connsiteY65" fmla="*/ 490006 h 490006"/>
                    <a:gd name="connsiteX66" fmla="*/ 201166 w 711700"/>
                    <a:gd name="connsiteY66" fmla="*/ 463039 h 490006"/>
                    <a:gd name="connsiteX67" fmla="*/ 190594 w 711700"/>
                    <a:gd name="connsiteY67" fmla="*/ 449266 h 490006"/>
                    <a:gd name="connsiteX68" fmla="*/ 12125 w 711700"/>
                    <a:gd name="connsiteY68" fmla="*/ 171778 h 490006"/>
                    <a:gd name="connsiteX69" fmla="*/ 40492 w 711700"/>
                    <a:gd name="connsiteY69" fmla="*/ 153290 h 490006"/>
                    <a:gd name="connsiteX70" fmla="*/ 39674 w 711700"/>
                    <a:gd name="connsiteY70" fmla="*/ 151427 h 490006"/>
                    <a:gd name="connsiteX71" fmla="*/ 0 w 711700"/>
                    <a:gd name="connsiteY71" fmla="*/ 136460 h 490006"/>
                    <a:gd name="connsiteX72" fmla="*/ 42003 w 711700"/>
                    <a:gd name="connsiteY72" fmla="*/ 120615 h 490006"/>
                    <a:gd name="connsiteX73" fmla="*/ 12125 w 711700"/>
                    <a:gd name="connsiteY73" fmla="*/ 101142 h 490006"/>
                    <a:gd name="connsiteX74" fmla="*/ 63389 w 711700"/>
                    <a:gd name="connsiteY74" fmla="*/ 90006 h 490006"/>
                    <a:gd name="connsiteX75" fmla="*/ 47675 w 711700"/>
                    <a:gd name="connsiteY75" fmla="*/ 68230 h 490006"/>
                    <a:gd name="connsiteX76" fmla="*/ 104709 w 711700"/>
                    <a:gd name="connsiteY76" fmla="*/ 62561 h 490006"/>
                    <a:gd name="connsiteX77" fmla="*/ 104226 w 711700"/>
                    <a:gd name="connsiteY77" fmla="*/ 39968 h 490006"/>
                    <a:gd name="connsiteX78" fmla="*/ 163143 w 711700"/>
                    <a:gd name="connsiteY78" fmla="*/ 40154 h 490006"/>
                    <a:gd name="connsiteX79" fmla="*/ 177925 w 711700"/>
                    <a:gd name="connsiteY79" fmla="*/ 18282 h 490006"/>
                    <a:gd name="connsiteX80" fmla="*/ 234710 w 711700"/>
                    <a:gd name="connsiteY80" fmla="*/ 24308 h 490006"/>
                    <a:gd name="connsiteX81" fmla="*/ 263749 w 711700"/>
                    <a:gd name="connsiteY81" fmla="*/ 4650 h 490006"/>
                    <a:gd name="connsiteX82" fmla="*/ 314530 w 711700"/>
                    <a:gd name="connsiteY82" fmla="*/ 16107 h 49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711700" h="490006">
                      <a:moveTo>
                        <a:pt x="355850" y="19712"/>
                      </a:moveTo>
                      <a:lnTo>
                        <a:pt x="319684" y="33992"/>
                      </a:lnTo>
                      <a:lnTo>
                        <a:pt x="275237" y="23834"/>
                      </a:lnTo>
                      <a:lnTo>
                        <a:pt x="249820" y="41263"/>
                      </a:lnTo>
                      <a:lnTo>
                        <a:pt x="200119" y="35921"/>
                      </a:lnTo>
                      <a:lnTo>
                        <a:pt x="187180" y="55311"/>
                      </a:lnTo>
                      <a:lnTo>
                        <a:pt x="135612" y="55147"/>
                      </a:lnTo>
                      <a:cubicBezTo>
                        <a:pt x="135753" y="61824"/>
                        <a:pt x="135895" y="68500"/>
                        <a:pt x="136036" y="75177"/>
                      </a:cubicBezTo>
                      <a:lnTo>
                        <a:pt x="86115" y="80203"/>
                      </a:lnTo>
                      <a:lnTo>
                        <a:pt x="99869" y="99509"/>
                      </a:lnTo>
                      <a:lnTo>
                        <a:pt x="55000" y="109382"/>
                      </a:lnTo>
                      <a:lnTo>
                        <a:pt x="81150" y="126646"/>
                      </a:lnTo>
                      <a:lnTo>
                        <a:pt x="44387" y="140694"/>
                      </a:lnTo>
                      <a:lnTo>
                        <a:pt x="81150" y="154742"/>
                      </a:lnTo>
                      <a:lnTo>
                        <a:pt x="55000" y="172006"/>
                      </a:lnTo>
                      <a:lnTo>
                        <a:pt x="99869" y="181879"/>
                      </a:lnTo>
                      <a:lnTo>
                        <a:pt x="86115" y="201185"/>
                      </a:lnTo>
                      <a:lnTo>
                        <a:pt x="136036" y="206211"/>
                      </a:lnTo>
                      <a:cubicBezTo>
                        <a:pt x="135895" y="212888"/>
                        <a:pt x="135753" y="219564"/>
                        <a:pt x="135612" y="226241"/>
                      </a:cubicBezTo>
                      <a:lnTo>
                        <a:pt x="187180" y="226077"/>
                      </a:lnTo>
                      <a:lnTo>
                        <a:pt x="200119" y="245467"/>
                      </a:lnTo>
                      <a:lnTo>
                        <a:pt x="249820" y="240125"/>
                      </a:lnTo>
                      <a:lnTo>
                        <a:pt x="275237" y="257554"/>
                      </a:lnTo>
                      <a:lnTo>
                        <a:pt x="319684" y="247396"/>
                      </a:lnTo>
                      <a:lnTo>
                        <a:pt x="355850" y="261676"/>
                      </a:lnTo>
                      <a:lnTo>
                        <a:pt x="392016" y="247396"/>
                      </a:lnTo>
                      <a:lnTo>
                        <a:pt x="436463" y="257554"/>
                      </a:lnTo>
                      <a:lnTo>
                        <a:pt x="461880" y="240125"/>
                      </a:lnTo>
                      <a:lnTo>
                        <a:pt x="511582" y="245467"/>
                      </a:lnTo>
                      <a:lnTo>
                        <a:pt x="524520" y="226077"/>
                      </a:lnTo>
                      <a:lnTo>
                        <a:pt x="576088" y="226241"/>
                      </a:lnTo>
                      <a:cubicBezTo>
                        <a:pt x="575947" y="219564"/>
                        <a:pt x="575805" y="212888"/>
                        <a:pt x="575664" y="206211"/>
                      </a:cubicBezTo>
                      <a:lnTo>
                        <a:pt x="625585" y="201185"/>
                      </a:lnTo>
                      <a:lnTo>
                        <a:pt x="611831" y="181879"/>
                      </a:lnTo>
                      <a:lnTo>
                        <a:pt x="656700" y="172006"/>
                      </a:lnTo>
                      <a:lnTo>
                        <a:pt x="630550" y="154742"/>
                      </a:lnTo>
                      <a:lnTo>
                        <a:pt x="667313" y="140694"/>
                      </a:lnTo>
                      <a:lnTo>
                        <a:pt x="630550" y="126646"/>
                      </a:lnTo>
                      <a:lnTo>
                        <a:pt x="656700" y="109382"/>
                      </a:lnTo>
                      <a:lnTo>
                        <a:pt x="611831" y="99509"/>
                      </a:lnTo>
                      <a:lnTo>
                        <a:pt x="625585" y="80203"/>
                      </a:lnTo>
                      <a:lnTo>
                        <a:pt x="575664" y="75177"/>
                      </a:lnTo>
                      <a:cubicBezTo>
                        <a:pt x="575805" y="68500"/>
                        <a:pt x="575947" y="61824"/>
                        <a:pt x="576088" y="55147"/>
                      </a:cubicBezTo>
                      <a:lnTo>
                        <a:pt x="524520" y="55311"/>
                      </a:lnTo>
                      <a:lnTo>
                        <a:pt x="511582" y="35921"/>
                      </a:lnTo>
                      <a:lnTo>
                        <a:pt x="461880" y="41263"/>
                      </a:lnTo>
                      <a:lnTo>
                        <a:pt x="436463" y="23834"/>
                      </a:lnTo>
                      <a:lnTo>
                        <a:pt x="392016" y="33992"/>
                      </a:lnTo>
                      <a:close/>
                      <a:moveTo>
                        <a:pt x="355850" y="0"/>
                      </a:moveTo>
                      <a:lnTo>
                        <a:pt x="397170" y="16107"/>
                      </a:lnTo>
                      <a:lnTo>
                        <a:pt x="447951" y="4650"/>
                      </a:lnTo>
                      <a:lnTo>
                        <a:pt x="476990" y="24308"/>
                      </a:lnTo>
                      <a:lnTo>
                        <a:pt x="533775" y="18282"/>
                      </a:lnTo>
                      <a:lnTo>
                        <a:pt x="548557" y="40154"/>
                      </a:lnTo>
                      <a:lnTo>
                        <a:pt x="607474" y="39968"/>
                      </a:lnTo>
                      <a:lnTo>
                        <a:pt x="606991" y="62561"/>
                      </a:lnTo>
                      <a:lnTo>
                        <a:pt x="664025" y="68230"/>
                      </a:lnTo>
                      <a:lnTo>
                        <a:pt x="648311" y="90006"/>
                      </a:lnTo>
                      <a:lnTo>
                        <a:pt x="699575" y="101142"/>
                      </a:lnTo>
                      <a:lnTo>
                        <a:pt x="669697" y="120615"/>
                      </a:lnTo>
                      <a:lnTo>
                        <a:pt x="711700" y="136460"/>
                      </a:lnTo>
                      <a:lnTo>
                        <a:pt x="669697" y="152305"/>
                      </a:lnTo>
                      <a:lnTo>
                        <a:pt x="699575" y="171778"/>
                      </a:lnTo>
                      <a:lnTo>
                        <a:pt x="521107" y="449266"/>
                      </a:lnTo>
                      <a:lnTo>
                        <a:pt x="510535" y="463039"/>
                      </a:lnTo>
                      <a:cubicBezTo>
                        <a:pt x="485050" y="478887"/>
                        <a:pt x="425387" y="490006"/>
                        <a:pt x="355850" y="490006"/>
                      </a:cubicBezTo>
                      <a:cubicBezTo>
                        <a:pt x="286313" y="490006"/>
                        <a:pt x="226651" y="478887"/>
                        <a:pt x="201166" y="463039"/>
                      </a:cubicBezTo>
                      <a:lnTo>
                        <a:pt x="190594" y="449266"/>
                      </a:lnTo>
                      <a:lnTo>
                        <a:pt x="12125" y="171778"/>
                      </a:lnTo>
                      <a:lnTo>
                        <a:pt x="40492" y="153290"/>
                      </a:lnTo>
                      <a:lnTo>
                        <a:pt x="39674" y="151427"/>
                      </a:lnTo>
                      <a:lnTo>
                        <a:pt x="0" y="136460"/>
                      </a:lnTo>
                      <a:lnTo>
                        <a:pt x="42003" y="120615"/>
                      </a:lnTo>
                      <a:lnTo>
                        <a:pt x="12125" y="101142"/>
                      </a:lnTo>
                      <a:lnTo>
                        <a:pt x="63389" y="90006"/>
                      </a:lnTo>
                      <a:lnTo>
                        <a:pt x="47675" y="68230"/>
                      </a:lnTo>
                      <a:lnTo>
                        <a:pt x="104709" y="62561"/>
                      </a:lnTo>
                      <a:lnTo>
                        <a:pt x="104226" y="39968"/>
                      </a:lnTo>
                      <a:lnTo>
                        <a:pt x="163143" y="40154"/>
                      </a:lnTo>
                      <a:lnTo>
                        <a:pt x="177925" y="18282"/>
                      </a:lnTo>
                      <a:lnTo>
                        <a:pt x="234710" y="24308"/>
                      </a:lnTo>
                      <a:lnTo>
                        <a:pt x="263749" y="4650"/>
                      </a:lnTo>
                      <a:lnTo>
                        <a:pt x="314530" y="16107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角を丸くする 619">
                  <a:extLst>
                    <a:ext uri="{FF2B5EF4-FFF2-40B4-BE49-F238E27FC236}">
                      <a16:creationId xmlns:a16="http://schemas.microsoft.com/office/drawing/2014/main" id="{CEC39DBC-6922-F2B4-3017-D8A8988E02AD}"/>
                    </a:ext>
                  </a:extLst>
                </p:cNvPr>
                <p:cNvSpPr/>
                <p:nvPr/>
              </p:nvSpPr>
              <p:spPr bwMode="auto">
                <a:xfrm rot="2517548">
                  <a:off x="7380526" y="547153"/>
                  <a:ext cx="270030" cy="45719"/>
                </a:xfrm>
                <a:prstGeom prst="roundRect">
                  <a:avLst/>
                </a:prstGeom>
                <a:solidFill>
                  <a:srgbClr val="FF66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8A8CB6E2-B9BB-EF55-59D9-FEB57415A3D2}"/>
                  </a:ext>
                </a:extLst>
              </p:cNvPr>
              <p:cNvGrpSpPr/>
              <p:nvPr/>
            </p:nvGrpSpPr>
            <p:grpSpPr>
              <a:xfrm rot="900000">
                <a:off x="6191162" y="1031173"/>
                <a:ext cx="479043" cy="191027"/>
                <a:chOff x="5263708" y="2769263"/>
                <a:chExt cx="958705" cy="296000"/>
              </a:xfrm>
            </p:grpSpPr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44608F83-ECD5-B682-D96A-0DC77F555B28}"/>
                    </a:ext>
                  </a:extLst>
                </p:cNvPr>
                <p:cNvSpPr/>
                <p:nvPr/>
              </p:nvSpPr>
              <p:spPr bwMode="auto">
                <a:xfrm>
                  <a:off x="5343350" y="2769263"/>
                  <a:ext cx="879063" cy="296000"/>
                </a:xfrm>
                <a:custGeom>
                  <a:avLst/>
                  <a:gdLst>
                    <a:gd name="connsiteX0" fmla="*/ 845911 w 879063"/>
                    <a:gd name="connsiteY0" fmla="*/ 37 h 296000"/>
                    <a:gd name="connsiteX1" fmla="*/ 859862 w 879063"/>
                    <a:gd name="connsiteY1" fmla="*/ 4002 h 296000"/>
                    <a:gd name="connsiteX2" fmla="*/ 859862 w 879063"/>
                    <a:gd name="connsiteY2" fmla="*/ 291998 h 296000"/>
                    <a:gd name="connsiteX3" fmla="*/ 773454 w 879063"/>
                    <a:gd name="connsiteY3" fmla="*/ 258822 h 296000"/>
                    <a:gd name="connsiteX4" fmla="*/ 736140 w 879063"/>
                    <a:gd name="connsiteY4" fmla="*/ 217847 h 296000"/>
                    <a:gd name="connsiteX5" fmla="*/ 690339 w 879063"/>
                    <a:gd name="connsiteY5" fmla="*/ 249821 h 296000"/>
                    <a:gd name="connsiteX6" fmla="*/ 474010 w 879063"/>
                    <a:gd name="connsiteY6" fmla="*/ 291997 h 296000"/>
                    <a:gd name="connsiteX7" fmla="*/ 257682 w 879063"/>
                    <a:gd name="connsiteY7" fmla="*/ 249821 h 296000"/>
                    <a:gd name="connsiteX8" fmla="*/ 193280 w 879063"/>
                    <a:gd name="connsiteY8" fmla="*/ 204861 h 296000"/>
                    <a:gd name="connsiteX9" fmla="*/ 19280 w 879063"/>
                    <a:gd name="connsiteY9" fmla="*/ 204861 h 296000"/>
                    <a:gd name="connsiteX10" fmla="*/ 0 w 879063"/>
                    <a:gd name="connsiteY10" fmla="*/ 185581 h 296000"/>
                    <a:gd name="connsiteX11" fmla="*/ 0 w 879063"/>
                    <a:gd name="connsiteY11" fmla="*/ 108466 h 296000"/>
                    <a:gd name="connsiteX12" fmla="*/ 19280 w 879063"/>
                    <a:gd name="connsiteY12" fmla="*/ 89186 h 296000"/>
                    <a:gd name="connsiteX13" fmla="*/ 196074 w 879063"/>
                    <a:gd name="connsiteY13" fmla="*/ 89186 h 296000"/>
                    <a:gd name="connsiteX14" fmla="*/ 257682 w 879063"/>
                    <a:gd name="connsiteY14" fmla="*/ 46177 h 296000"/>
                    <a:gd name="connsiteX15" fmla="*/ 474010 w 879063"/>
                    <a:gd name="connsiteY15" fmla="*/ 4001 h 296000"/>
                    <a:gd name="connsiteX16" fmla="*/ 690339 w 879063"/>
                    <a:gd name="connsiteY16" fmla="*/ 46177 h 296000"/>
                    <a:gd name="connsiteX17" fmla="*/ 736141 w 879063"/>
                    <a:gd name="connsiteY17" fmla="*/ 78152 h 296000"/>
                    <a:gd name="connsiteX18" fmla="*/ 773454 w 879063"/>
                    <a:gd name="connsiteY18" fmla="*/ 37178 h 296000"/>
                    <a:gd name="connsiteX19" fmla="*/ 845911 w 879063"/>
                    <a:gd name="connsiteY19" fmla="*/ 37 h 29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879063" h="296000">
                      <a:moveTo>
                        <a:pt x="845911" y="37"/>
                      </a:moveTo>
                      <a:cubicBezTo>
                        <a:pt x="851862" y="-241"/>
                        <a:pt x="856662" y="1002"/>
                        <a:pt x="859862" y="4002"/>
                      </a:cubicBezTo>
                      <a:cubicBezTo>
                        <a:pt x="885464" y="28002"/>
                        <a:pt x="885464" y="267998"/>
                        <a:pt x="859862" y="291998"/>
                      </a:cubicBezTo>
                      <a:cubicBezTo>
                        <a:pt x="847061" y="303998"/>
                        <a:pt x="808657" y="287881"/>
                        <a:pt x="773454" y="258822"/>
                      </a:cubicBezTo>
                      <a:lnTo>
                        <a:pt x="736140" y="217847"/>
                      </a:lnTo>
                      <a:lnTo>
                        <a:pt x="690339" y="249821"/>
                      </a:lnTo>
                      <a:cubicBezTo>
                        <a:pt x="634976" y="275880"/>
                        <a:pt x="558492" y="291997"/>
                        <a:pt x="474010" y="291997"/>
                      </a:cubicBezTo>
                      <a:cubicBezTo>
                        <a:pt x="389529" y="291997"/>
                        <a:pt x="313045" y="275880"/>
                        <a:pt x="257682" y="249821"/>
                      </a:cubicBezTo>
                      <a:lnTo>
                        <a:pt x="193280" y="204861"/>
                      </a:lnTo>
                      <a:lnTo>
                        <a:pt x="19280" y="204861"/>
                      </a:lnTo>
                      <a:cubicBezTo>
                        <a:pt x="8632" y="204861"/>
                        <a:pt x="0" y="196229"/>
                        <a:pt x="0" y="185581"/>
                      </a:cubicBezTo>
                      <a:lnTo>
                        <a:pt x="0" y="108466"/>
                      </a:lnTo>
                      <a:cubicBezTo>
                        <a:pt x="0" y="97818"/>
                        <a:pt x="8632" y="89186"/>
                        <a:pt x="19280" y="89186"/>
                      </a:cubicBezTo>
                      <a:lnTo>
                        <a:pt x="196074" y="89186"/>
                      </a:lnTo>
                      <a:lnTo>
                        <a:pt x="257682" y="46177"/>
                      </a:lnTo>
                      <a:cubicBezTo>
                        <a:pt x="313045" y="20118"/>
                        <a:pt x="389529" y="4001"/>
                        <a:pt x="474010" y="4001"/>
                      </a:cubicBezTo>
                      <a:cubicBezTo>
                        <a:pt x="558492" y="4001"/>
                        <a:pt x="634976" y="20118"/>
                        <a:pt x="690339" y="46177"/>
                      </a:cubicBezTo>
                      <a:lnTo>
                        <a:pt x="736141" y="78152"/>
                      </a:lnTo>
                      <a:lnTo>
                        <a:pt x="773454" y="37178"/>
                      </a:lnTo>
                      <a:cubicBezTo>
                        <a:pt x="799857" y="15384"/>
                        <a:pt x="828059" y="869"/>
                        <a:pt x="845911" y="3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chemeClr val="accent5">
                        <a:lumMod val="90000"/>
                      </a:schemeClr>
                    </a:gs>
                    <a:gs pos="38000">
                      <a:srgbClr val="800000"/>
                    </a:gs>
                    <a:gs pos="100000">
                      <a:srgbClr val="993300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台形 603">
                  <a:extLst>
                    <a:ext uri="{FF2B5EF4-FFF2-40B4-BE49-F238E27FC236}">
                      <a16:creationId xmlns:a16="http://schemas.microsoft.com/office/drawing/2014/main" id="{0A75A06E-53D3-338E-429C-F705D68CF547}"/>
                    </a:ext>
                  </a:extLst>
                </p:cNvPr>
                <p:cNvSpPr/>
                <p:nvPr/>
              </p:nvSpPr>
              <p:spPr bwMode="auto">
                <a:xfrm rot="16200000">
                  <a:off x="5266232" y="2820248"/>
                  <a:ext cx="180020" cy="185068"/>
                </a:xfrm>
                <a:prstGeom prst="trapezoid">
                  <a:avLst>
                    <a:gd name="adj" fmla="val 14418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ACD9B0ED-8D94-3040-071D-FAC9631CAC0F}"/>
                  </a:ext>
                </a:extLst>
              </p:cNvPr>
              <p:cNvSpPr/>
              <p:nvPr/>
            </p:nvSpPr>
            <p:spPr bwMode="auto">
              <a:xfrm>
                <a:off x="6029541" y="917250"/>
                <a:ext cx="2610290" cy="1131560"/>
              </a:xfrm>
              <a:custGeom>
                <a:avLst/>
                <a:gdLst>
                  <a:gd name="connsiteX0" fmla="*/ 1344948 w 2610290"/>
                  <a:gd name="connsiteY0" fmla="*/ 69010 h 1131560"/>
                  <a:gd name="connsiteX1" fmla="*/ 1344948 w 2610290"/>
                  <a:gd name="connsiteY1" fmla="*/ 1005400 h 1131560"/>
                  <a:gd name="connsiteX2" fmla="*/ 2472153 w 2610290"/>
                  <a:gd name="connsiteY2" fmla="*/ 1005400 h 1131560"/>
                  <a:gd name="connsiteX3" fmla="*/ 2538890 w 2610290"/>
                  <a:gd name="connsiteY3" fmla="*/ 938663 h 1131560"/>
                  <a:gd name="connsiteX4" fmla="*/ 2538890 w 2610290"/>
                  <a:gd name="connsiteY4" fmla="*/ 135747 h 1131560"/>
                  <a:gd name="connsiteX5" fmla="*/ 2472153 w 2610290"/>
                  <a:gd name="connsiteY5" fmla="*/ 69010 h 1131560"/>
                  <a:gd name="connsiteX6" fmla="*/ 138137 w 2610290"/>
                  <a:gd name="connsiteY6" fmla="*/ 69010 h 1131560"/>
                  <a:gd name="connsiteX7" fmla="*/ 71400 w 2610290"/>
                  <a:gd name="connsiteY7" fmla="*/ 135747 h 1131560"/>
                  <a:gd name="connsiteX8" fmla="*/ 71400 w 2610290"/>
                  <a:gd name="connsiteY8" fmla="*/ 938663 h 1131560"/>
                  <a:gd name="connsiteX9" fmla="*/ 138137 w 2610290"/>
                  <a:gd name="connsiteY9" fmla="*/ 1005400 h 1131560"/>
                  <a:gd name="connsiteX10" fmla="*/ 1265342 w 2610290"/>
                  <a:gd name="connsiteY10" fmla="*/ 1005400 h 1131560"/>
                  <a:gd name="connsiteX11" fmla="*/ 1265342 w 2610290"/>
                  <a:gd name="connsiteY11" fmla="*/ 69010 h 1131560"/>
                  <a:gd name="connsiteX12" fmla="*/ 80646 w 2610290"/>
                  <a:gd name="connsiteY12" fmla="*/ 0 h 1131560"/>
                  <a:gd name="connsiteX13" fmla="*/ 2529644 w 2610290"/>
                  <a:gd name="connsiteY13" fmla="*/ 0 h 1131560"/>
                  <a:gd name="connsiteX14" fmla="*/ 2610290 w 2610290"/>
                  <a:gd name="connsiteY14" fmla="*/ 80646 h 1131560"/>
                  <a:gd name="connsiteX15" fmla="*/ 2610290 w 2610290"/>
                  <a:gd name="connsiteY15" fmla="*/ 1050914 h 1131560"/>
                  <a:gd name="connsiteX16" fmla="*/ 2529644 w 2610290"/>
                  <a:gd name="connsiteY16" fmla="*/ 1131560 h 1131560"/>
                  <a:gd name="connsiteX17" fmla="*/ 80646 w 2610290"/>
                  <a:gd name="connsiteY17" fmla="*/ 1131560 h 1131560"/>
                  <a:gd name="connsiteX18" fmla="*/ 0 w 2610290"/>
                  <a:gd name="connsiteY18" fmla="*/ 1050914 h 1131560"/>
                  <a:gd name="connsiteX19" fmla="*/ 0 w 2610290"/>
                  <a:gd name="connsiteY19" fmla="*/ 80646 h 1131560"/>
                  <a:gd name="connsiteX20" fmla="*/ 80646 w 2610290"/>
                  <a:gd name="connsiteY20" fmla="*/ 0 h 11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10290" h="1131560">
                    <a:moveTo>
                      <a:pt x="1344948" y="69010"/>
                    </a:moveTo>
                    <a:lnTo>
                      <a:pt x="1344948" y="1005400"/>
                    </a:lnTo>
                    <a:lnTo>
                      <a:pt x="2472153" y="1005400"/>
                    </a:lnTo>
                    <a:cubicBezTo>
                      <a:pt x="2509011" y="1005400"/>
                      <a:pt x="2538890" y="975521"/>
                      <a:pt x="2538890" y="938663"/>
                    </a:cubicBezTo>
                    <a:lnTo>
                      <a:pt x="2538890" y="135747"/>
                    </a:lnTo>
                    <a:cubicBezTo>
                      <a:pt x="2538890" y="98889"/>
                      <a:pt x="2509011" y="69010"/>
                      <a:pt x="2472153" y="69010"/>
                    </a:cubicBezTo>
                    <a:close/>
                    <a:moveTo>
                      <a:pt x="138137" y="69010"/>
                    </a:moveTo>
                    <a:cubicBezTo>
                      <a:pt x="101279" y="69010"/>
                      <a:pt x="71400" y="98889"/>
                      <a:pt x="71400" y="135747"/>
                    </a:cubicBezTo>
                    <a:lnTo>
                      <a:pt x="71400" y="938663"/>
                    </a:lnTo>
                    <a:cubicBezTo>
                      <a:pt x="71400" y="975521"/>
                      <a:pt x="101279" y="1005400"/>
                      <a:pt x="138137" y="1005400"/>
                    </a:cubicBezTo>
                    <a:lnTo>
                      <a:pt x="1265342" y="1005400"/>
                    </a:lnTo>
                    <a:lnTo>
                      <a:pt x="1265342" y="69010"/>
                    </a:lnTo>
                    <a:close/>
                    <a:moveTo>
                      <a:pt x="80646" y="0"/>
                    </a:moveTo>
                    <a:lnTo>
                      <a:pt x="2529644" y="0"/>
                    </a:lnTo>
                    <a:cubicBezTo>
                      <a:pt x="2574184" y="0"/>
                      <a:pt x="2610290" y="36106"/>
                      <a:pt x="2610290" y="80646"/>
                    </a:cubicBezTo>
                    <a:lnTo>
                      <a:pt x="2610290" y="1050914"/>
                    </a:lnTo>
                    <a:cubicBezTo>
                      <a:pt x="2610290" y="1095454"/>
                      <a:pt x="2574184" y="1131560"/>
                      <a:pt x="2529644" y="1131560"/>
                    </a:cubicBezTo>
                    <a:lnTo>
                      <a:pt x="80646" y="1131560"/>
                    </a:lnTo>
                    <a:cubicBezTo>
                      <a:pt x="36106" y="1131560"/>
                      <a:pt x="0" y="1095454"/>
                      <a:pt x="0" y="1050914"/>
                    </a:cubicBezTo>
                    <a:lnTo>
                      <a:pt x="0" y="80646"/>
                    </a:lnTo>
                    <a:cubicBezTo>
                      <a:pt x="0" y="36106"/>
                      <a:pt x="36106" y="0"/>
                      <a:pt x="80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EB4D0E33-C51C-D281-374D-49BE853C3BF7}"/>
                  </a:ext>
                </a:extLst>
              </p:cNvPr>
              <p:cNvGrpSpPr/>
              <p:nvPr/>
            </p:nvGrpSpPr>
            <p:grpSpPr>
              <a:xfrm rot="900000">
                <a:off x="5860036" y="1215037"/>
                <a:ext cx="1438725" cy="527042"/>
                <a:chOff x="6471814" y="2509723"/>
                <a:chExt cx="1562523" cy="593087"/>
              </a:xfrm>
            </p:grpSpPr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2100FC50-2404-2456-3FC5-E23E514B3D0D}"/>
                    </a:ext>
                  </a:extLst>
                </p:cNvPr>
                <p:cNvSpPr/>
                <p:nvPr/>
              </p:nvSpPr>
              <p:spPr bwMode="auto">
                <a:xfrm>
                  <a:off x="6499600" y="2509723"/>
                  <a:ext cx="1516360" cy="593087"/>
                </a:xfrm>
                <a:custGeom>
                  <a:avLst/>
                  <a:gdLst>
                    <a:gd name="connsiteX0" fmla="*/ 643926 w 1516360"/>
                    <a:gd name="connsiteY0" fmla="*/ 322 h 646105"/>
                    <a:gd name="connsiteX1" fmla="*/ 748655 w 1516360"/>
                    <a:gd name="connsiteY1" fmla="*/ 432 h 646105"/>
                    <a:gd name="connsiteX2" fmla="*/ 1516360 w 1516360"/>
                    <a:gd name="connsiteY2" fmla="*/ 197036 h 646105"/>
                    <a:gd name="connsiteX3" fmla="*/ 1500266 w 1516360"/>
                    <a:gd name="connsiteY3" fmla="*/ 240254 h 646105"/>
                    <a:gd name="connsiteX4" fmla="*/ 1516360 w 1516360"/>
                    <a:gd name="connsiteY4" fmla="*/ 277998 h 646105"/>
                    <a:gd name="connsiteX5" fmla="*/ 748655 w 1516360"/>
                    <a:gd name="connsiteY5" fmla="*/ 646052 h 646105"/>
                    <a:gd name="connsiteX6" fmla="*/ 0 w 1516360"/>
                    <a:gd name="connsiteY6" fmla="*/ 254185 h 646105"/>
                    <a:gd name="connsiteX7" fmla="*/ 15512 w 1516360"/>
                    <a:gd name="connsiteY7" fmla="*/ 216937 h 646105"/>
                    <a:gd name="connsiteX8" fmla="*/ 0 w 1516360"/>
                    <a:gd name="connsiteY8" fmla="*/ 173223 h 646105"/>
                    <a:gd name="connsiteX9" fmla="*/ 643926 w 1516360"/>
                    <a:gd name="connsiteY9" fmla="*/ 322 h 646105"/>
                    <a:gd name="connsiteX0" fmla="*/ 643926 w 1516360"/>
                    <a:gd name="connsiteY0" fmla="*/ 322 h 646105"/>
                    <a:gd name="connsiteX1" fmla="*/ 748655 w 1516360"/>
                    <a:gd name="connsiteY1" fmla="*/ 432 h 646105"/>
                    <a:gd name="connsiteX2" fmla="*/ 1516360 w 1516360"/>
                    <a:gd name="connsiteY2" fmla="*/ 197036 h 646105"/>
                    <a:gd name="connsiteX3" fmla="*/ 1500266 w 1516360"/>
                    <a:gd name="connsiteY3" fmla="*/ 240254 h 646105"/>
                    <a:gd name="connsiteX4" fmla="*/ 1516360 w 1516360"/>
                    <a:gd name="connsiteY4" fmla="*/ 277998 h 646105"/>
                    <a:gd name="connsiteX5" fmla="*/ 748655 w 1516360"/>
                    <a:gd name="connsiteY5" fmla="*/ 646052 h 646105"/>
                    <a:gd name="connsiteX6" fmla="*/ 0 w 1516360"/>
                    <a:gd name="connsiteY6" fmla="*/ 254185 h 646105"/>
                    <a:gd name="connsiteX7" fmla="*/ 0 w 1516360"/>
                    <a:gd name="connsiteY7" fmla="*/ 173223 h 646105"/>
                    <a:gd name="connsiteX8" fmla="*/ 643926 w 1516360"/>
                    <a:gd name="connsiteY8" fmla="*/ 322 h 646105"/>
                    <a:gd name="connsiteX0" fmla="*/ 643926 w 1516360"/>
                    <a:gd name="connsiteY0" fmla="*/ 322 h 646105"/>
                    <a:gd name="connsiteX1" fmla="*/ 748655 w 1516360"/>
                    <a:gd name="connsiteY1" fmla="*/ 432 h 646105"/>
                    <a:gd name="connsiteX2" fmla="*/ 1516360 w 1516360"/>
                    <a:gd name="connsiteY2" fmla="*/ 197036 h 646105"/>
                    <a:gd name="connsiteX3" fmla="*/ 1516360 w 1516360"/>
                    <a:gd name="connsiteY3" fmla="*/ 277998 h 646105"/>
                    <a:gd name="connsiteX4" fmla="*/ 748655 w 1516360"/>
                    <a:gd name="connsiteY4" fmla="*/ 646052 h 646105"/>
                    <a:gd name="connsiteX5" fmla="*/ 0 w 1516360"/>
                    <a:gd name="connsiteY5" fmla="*/ 254185 h 646105"/>
                    <a:gd name="connsiteX6" fmla="*/ 0 w 1516360"/>
                    <a:gd name="connsiteY6" fmla="*/ 173223 h 646105"/>
                    <a:gd name="connsiteX7" fmla="*/ 643926 w 1516360"/>
                    <a:gd name="connsiteY7" fmla="*/ 322 h 646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16360" h="646105">
                      <a:moveTo>
                        <a:pt x="643926" y="322"/>
                      </a:moveTo>
                      <a:cubicBezTo>
                        <a:pt x="681674" y="-173"/>
                        <a:pt x="717064" y="-64"/>
                        <a:pt x="748655" y="432"/>
                      </a:cubicBezTo>
                      <a:cubicBezTo>
                        <a:pt x="1001382" y="4401"/>
                        <a:pt x="1516360" y="41110"/>
                        <a:pt x="1516360" y="197036"/>
                      </a:cubicBezTo>
                      <a:lnTo>
                        <a:pt x="1516360" y="277998"/>
                      </a:lnTo>
                      <a:cubicBezTo>
                        <a:pt x="1516360" y="433924"/>
                        <a:pt x="1001382" y="650021"/>
                        <a:pt x="748655" y="646052"/>
                      </a:cubicBezTo>
                      <a:cubicBezTo>
                        <a:pt x="495928" y="642083"/>
                        <a:pt x="0" y="410111"/>
                        <a:pt x="0" y="254185"/>
                      </a:cubicBezTo>
                      <a:lnTo>
                        <a:pt x="0" y="173223"/>
                      </a:lnTo>
                      <a:cubicBezTo>
                        <a:pt x="0" y="36788"/>
                        <a:pt x="379695" y="3782"/>
                        <a:pt x="643926" y="322"/>
                      </a:cubicBezTo>
                      <a:close/>
                    </a:path>
                  </a:pathLst>
                </a:cu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C6CD4CDD-E4BB-15AA-85E0-2FE021F68EC4}"/>
                    </a:ext>
                  </a:extLst>
                </p:cNvPr>
                <p:cNvSpPr/>
                <p:nvPr/>
              </p:nvSpPr>
              <p:spPr bwMode="auto">
                <a:xfrm>
                  <a:off x="6471814" y="2509723"/>
                  <a:ext cx="1562523" cy="240254"/>
                </a:xfrm>
                <a:custGeom>
                  <a:avLst/>
                  <a:gdLst>
                    <a:gd name="connsiteX0" fmla="*/ 643926 w 1516360"/>
                    <a:gd name="connsiteY0" fmla="*/ 322 h 240254"/>
                    <a:gd name="connsiteX1" fmla="*/ 748655 w 1516360"/>
                    <a:gd name="connsiteY1" fmla="*/ 432 h 240254"/>
                    <a:gd name="connsiteX2" fmla="*/ 1516360 w 1516360"/>
                    <a:gd name="connsiteY2" fmla="*/ 197036 h 240254"/>
                    <a:gd name="connsiteX3" fmla="*/ 1500266 w 1516360"/>
                    <a:gd name="connsiteY3" fmla="*/ 240254 h 240254"/>
                    <a:gd name="connsiteX4" fmla="*/ 1493738 w 1516360"/>
                    <a:gd name="connsiteY4" fmla="*/ 224945 h 240254"/>
                    <a:gd name="connsiteX5" fmla="*/ 748655 w 1516360"/>
                    <a:gd name="connsiteY5" fmla="*/ 81394 h 240254"/>
                    <a:gd name="connsiteX6" fmla="*/ 21803 w 1516360"/>
                    <a:gd name="connsiteY6" fmla="*/ 201830 h 240254"/>
                    <a:gd name="connsiteX7" fmla="*/ 15512 w 1516360"/>
                    <a:gd name="connsiteY7" fmla="*/ 216937 h 240254"/>
                    <a:gd name="connsiteX8" fmla="*/ 0 w 1516360"/>
                    <a:gd name="connsiteY8" fmla="*/ 173223 h 240254"/>
                    <a:gd name="connsiteX9" fmla="*/ 643926 w 1516360"/>
                    <a:gd name="connsiteY9" fmla="*/ 322 h 240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16360" h="240254">
                      <a:moveTo>
                        <a:pt x="643926" y="322"/>
                      </a:moveTo>
                      <a:cubicBezTo>
                        <a:pt x="681674" y="-173"/>
                        <a:pt x="717064" y="-64"/>
                        <a:pt x="748655" y="432"/>
                      </a:cubicBezTo>
                      <a:cubicBezTo>
                        <a:pt x="1001382" y="4401"/>
                        <a:pt x="1516360" y="41110"/>
                        <a:pt x="1516360" y="197036"/>
                      </a:cubicBezTo>
                      <a:lnTo>
                        <a:pt x="1500266" y="240254"/>
                      </a:lnTo>
                      <a:lnTo>
                        <a:pt x="1493738" y="224945"/>
                      </a:lnTo>
                      <a:cubicBezTo>
                        <a:pt x="1391713" y="113406"/>
                        <a:pt x="969791" y="84867"/>
                        <a:pt x="748655" y="81394"/>
                      </a:cubicBezTo>
                      <a:cubicBezTo>
                        <a:pt x="527519" y="77921"/>
                        <a:pt x="120182" y="93438"/>
                        <a:pt x="21803" y="201830"/>
                      </a:cubicBezTo>
                      <a:lnTo>
                        <a:pt x="15512" y="216937"/>
                      </a:lnTo>
                      <a:lnTo>
                        <a:pt x="0" y="173223"/>
                      </a:lnTo>
                      <a:cubicBezTo>
                        <a:pt x="0" y="36788"/>
                        <a:pt x="379695" y="3782"/>
                        <a:pt x="643926" y="322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1">
                      <a:lumMod val="10000"/>
                    </a:schemeClr>
                  </a:fgClr>
                  <a:bgClr>
                    <a:schemeClr val="bg2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1F1E371F-33B0-C975-5C0E-F62F6101E631}"/>
                    </a:ext>
                  </a:extLst>
                </p:cNvPr>
                <p:cNvSpPr/>
                <p:nvPr/>
              </p:nvSpPr>
              <p:spPr bwMode="auto">
                <a:xfrm rot="1800000">
                  <a:off x="6876254" y="2613842"/>
                  <a:ext cx="45719" cy="349850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00FF8456-29EA-5801-B046-74E0F51711D8}"/>
                    </a:ext>
                  </a:extLst>
                </p:cNvPr>
                <p:cNvSpPr/>
                <p:nvPr/>
              </p:nvSpPr>
              <p:spPr bwMode="auto">
                <a:xfrm rot="1800000">
                  <a:off x="7023890" y="2613842"/>
                  <a:ext cx="45719" cy="349850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A4824F42-051D-B555-FCAF-87ED78B53BD5}"/>
                    </a:ext>
                  </a:extLst>
                </p:cNvPr>
                <p:cNvSpPr/>
                <p:nvPr/>
              </p:nvSpPr>
              <p:spPr bwMode="auto">
                <a:xfrm rot="1800000">
                  <a:off x="7162738" y="2610211"/>
                  <a:ext cx="45719" cy="404064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E9C1CB10-48C5-D56A-CA0A-52D93A891035}"/>
                    </a:ext>
                  </a:extLst>
                </p:cNvPr>
                <p:cNvSpPr/>
                <p:nvPr/>
              </p:nvSpPr>
              <p:spPr bwMode="auto">
                <a:xfrm rot="1800000">
                  <a:off x="7310374" y="2610211"/>
                  <a:ext cx="45719" cy="404064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963479D9-068A-03B9-28A9-14396DCBB16E}"/>
                    </a:ext>
                  </a:extLst>
                </p:cNvPr>
                <p:cNvSpPr/>
                <p:nvPr/>
              </p:nvSpPr>
              <p:spPr bwMode="auto">
                <a:xfrm rot="1800000">
                  <a:off x="7481089" y="2613842"/>
                  <a:ext cx="45719" cy="349850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360FB248-74BF-DD27-A2E0-92DCCBF524A7}"/>
                    </a:ext>
                  </a:extLst>
                </p:cNvPr>
                <p:cNvSpPr/>
                <p:nvPr/>
              </p:nvSpPr>
              <p:spPr bwMode="auto">
                <a:xfrm rot="1800000">
                  <a:off x="7625170" y="2641865"/>
                  <a:ext cx="45719" cy="349850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3D3CD6F3-73F8-195E-AF8A-306A415E783E}"/>
                    </a:ext>
                  </a:extLst>
                </p:cNvPr>
                <p:cNvSpPr/>
                <p:nvPr/>
              </p:nvSpPr>
              <p:spPr bwMode="auto">
                <a:xfrm rot="1800000">
                  <a:off x="7767227" y="2704166"/>
                  <a:ext cx="45719" cy="273337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C04AD596-4F6C-A609-66E4-8E02B7E42D55}"/>
                    </a:ext>
                  </a:extLst>
                </p:cNvPr>
                <p:cNvSpPr/>
                <p:nvPr/>
              </p:nvSpPr>
              <p:spPr bwMode="auto">
                <a:xfrm rot="1800000">
                  <a:off x="6729002" y="2623205"/>
                  <a:ext cx="45719" cy="273337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CC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D6A7DF96-81F0-AD3B-541D-C9690906FEA1}"/>
                  </a:ext>
                </a:extLst>
              </p:cNvPr>
              <p:cNvGrpSpPr/>
              <p:nvPr/>
            </p:nvGrpSpPr>
            <p:grpSpPr>
              <a:xfrm>
                <a:off x="6145122" y="1377553"/>
                <a:ext cx="619750" cy="389111"/>
                <a:chOff x="5820812" y="201016"/>
                <a:chExt cx="970450" cy="519331"/>
              </a:xfrm>
            </p:grpSpPr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59A3D2E4-CB32-968A-F1C2-8792C468917B}"/>
                    </a:ext>
                  </a:extLst>
                </p:cNvPr>
                <p:cNvSpPr/>
                <p:nvPr/>
              </p:nvSpPr>
              <p:spPr bwMode="auto">
                <a:xfrm>
                  <a:off x="5820812" y="201016"/>
                  <a:ext cx="970450" cy="511525"/>
                </a:xfrm>
                <a:custGeom>
                  <a:avLst/>
                  <a:gdLst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9112 w 970450"/>
                    <a:gd name="connsiteY8" fmla="*/ 270160 h 511525"/>
                    <a:gd name="connsiteX9" fmla="*/ 0 w 970450"/>
                    <a:gd name="connsiteY9" fmla="*/ 225026 h 511525"/>
                    <a:gd name="connsiteX10" fmla="*/ 225026 w 970450"/>
                    <a:gd name="connsiteY10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0 w 970450"/>
                    <a:gd name="connsiteY8" fmla="*/ 225026 h 511525"/>
                    <a:gd name="connsiteX9" fmla="*/ 225026 w 970450"/>
                    <a:gd name="connsiteY9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70450 w 970450"/>
                    <a:gd name="connsiteY3" fmla="*/ 315294 h 511525"/>
                    <a:gd name="connsiteX4" fmla="*/ 774219 w 970450"/>
                    <a:gd name="connsiteY4" fmla="*/ 511525 h 511525"/>
                    <a:gd name="connsiteX5" fmla="*/ 196231 w 970450"/>
                    <a:gd name="connsiteY5" fmla="*/ 511525 h 511525"/>
                    <a:gd name="connsiteX6" fmla="*/ 0 w 970450"/>
                    <a:gd name="connsiteY6" fmla="*/ 315294 h 511525"/>
                    <a:gd name="connsiteX7" fmla="*/ 0 w 970450"/>
                    <a:gd name="connsiteY7" fmla="*/ 225026 h 511525"/>
                    <a:gd name="connsiteX8" fmla="*/ 225026 w 970450"/>
                    <a:gd name="connsiteY8" fmla="*/ 0 h 51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0450" h="511525">
                      <a:moveTo>
                        <a:pt x="225026" y="0"/>
                      </a:moveTo>
                      <a:lnTo>
                        <a:pt x="745424" y="0"/>
                      </a:lnTo>
                      <a:cubicBezTo>
                        <a:pt x="869702" y="0"/>
                        <a:pt x="970450" y="100748"/>
                        <a:pt x="970450" y="225026"/>
                      </a:cubicBezTo>
                      <a:lnTo>
                        <a:pt x="970450" y="315294"/>
                      </a:lnTo>
                      <a:cubicBezTo>
                        <a:pt x="970450" y="423669"/>
                        <a:pt x="882594" y="511525"/>
                        <a:pt x="774219" y="511525"/>
                      </a:cubicBezTo>
                      <a:lnTo>
                        <a:pt x="196231" y="511525"/>
                      </a:lnTo>
                      <a:cubicBezTo>
                        <a:pt x="87856" y="511525"/>
                        <a:pt x="0" y="423669"/>
                        <a:pt x="0" y="315294"/>
                      </a:cubicBezTo>
                      <a:lnTo>
                        <a:pt x="0" y="225026"/>
                      </a:lnTo>
                      <a:cubicBezTo>
                        <a:pt x="0" y="100748"/>
                        <a:pt x="100748" y="0"/>
                        <a:pt x="225026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四角形: 角を丸くする 588">
                  <a:extLst>
                    <a:ext uri="{FF2B5EF4-FFF2-40B4-BE49-F238E27FC236}">
                      <a16:creationId xmlns:a16="http://schemas.microsoft.com/office/drawing/2014/main" id="{FBA02BC2-F2D5-F0B2-5C06-B65CBC80D67C}"/>
                    </a:ext>
                  </a:extLst>
                </p:cNvPr>
                <p:cNvSpPr/>
                <p:nvPr/>
              </p:nvSpPr>
              <p:spPr bwMode="auto">
                <a:xfrm>
                  <a:off x="5820812" y="327885"/>
                  <a:ext cx="970450" cy="3924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四角形: 角を丸くする 589">
                  <a:extLst>
                    <a:ext uri="{FF2B5EF4-FFF2-40B4-BE49-F238E27FC236}">
                      <a16:creationId xmlns:a16="http://schemas.microsoft.com/office/drawing/2014/main" id="{42D31D59-48F3-9B2B-5291-4C0F77FFB90A}"/>
                    </a:ext>
                  </a:extLst>
                </p:cNvPr>
                <p:cNvSpPr/>
                <p:nvPr/>
              </p:nvSpPr>
              <p:spPr bwMode="auto">
                <a:xfrm>
                  <a:off x="5915999" y="431669"/>
                  <a:ext cx="780076" cy="2272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四角形: 角を丸くする 590">
                  <a:extLst>
                    <a:ext uri="{FF2B5EF4-FFF2-40B4-BE49-F238E27FC236}">
                      <a16:creationId xmlns:a16="http://schemas.microsoft.com/office/drawing/2014/main" id="{26F930F1-39DE-F957-E4CA-0F757C4B8B09}"/>
                    </a:ext>
                  </a:extLst>
                </p:cNvPr>
                <p:cNvSpPr/>
                <p:nvPr/>
              </p:nvSpPr>
              <p:spPr bwMode="auto">
                <a:xfrm>
                  <a:off x="5958861" y="471553"/>
                  <a:ext cx="694352" cy="1537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四角形: 角を丸くする 591">
                  <a:extLst>
                    <a:ext uri="{FF2B5EF4-FFF2-40B4-BE49-F238E27FC236}">
                      <a16:creationId xmlns:a16="http://schemas.microsoft.com/office/drawing/2014/main" id="{8F66D42D-9988-7671-BC9B-8CBC6F615D8D}"/>
                    </a:ext>
                  </a:extLst>
                </p:cNvPr>
                <p:cNvSpPr/>
                <p:nvPr/>
              </p:nvSpPr>
              <p:spPr bwMode="auto">
                <a:xfrm>
                  <a:off x="6030299" y="524116"/>
                  <a:ext cx="551476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E1A94713-A489-76E8-120B-F54DEEF5452D}"/>
                  </a:ext>
                </a:extLst>
              </p:cNvPr>
              <p:cNvGrpSpPr/>
              <p:nvPr/>
            </p:nvGrpSpPr>
            <p:grpSpPr>
              <a:xfrm rot="899763">
                <a:off x="6546077" y="1537604"/>
                <a:ext cx="768574" cy="256018"/>
                <a:chOff x="6507483" y="2984939"/>
                <a:chExt cx="891336" cy="256018"/>
              </a:xfrm>
            </p:grpSpPr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FFF5E62A-CA04-F674-4310-9A1B077CEF86}"/>
                    </a:ext>
                  </a:extLst>
                </p:cNvPr>
                <p:cNvSpPr/>
                <p:nvPr/>
              </p:nvSpPr>
              <p:spPr bwMode="auto">
                <a:xfrm>
                  <a:off x="6507483" y="2984939"/>
                  <a:ext cx="721895" cy="1900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楕円 584">
                  <a:extLst>
                    <a:ext uri="{FF2B5EF4-FFF2-40B4-BE49-F238E27FC236}">
                      <a16:creationId xmlns:a16="http://schemas.microsoft.com/office/drawing/2014/main" id="{43E50B23-E016-2857-C8C0-371BDADC8267}"/>
                    </a:ext>
                  </a:extLst>
                </p:cNvPr>
                <p:cNvSpPr/>
                <p:nvPr/>
              </p:nvSpPr>
              <p:spPr bwMode="auto">
                <a:xfrm>
                  <a:off x="6507483" y="3051953"/>
                  <a:ext cx="721895" cy="45719"/>
                </a:xfrm>
                <a:prstGeom prst="ellipse">
                  <a:avLst/>
                </a:prstGeom>
                <a:solidFill>
                  <a:srgbClr val="92D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35E75BE5-E6F2-5894-AA03-E0768B9BE6DF}"/>
                    </a:ext>
                  </a:extLst>
                </p:cNvPr>
                <p:cNvSpPr/>
                <p:nvPr/>
              </p:nvSpPr>
              <p:spPr bwMode="auto">
                <a:xfrm>
                  <a:off x="6714992" y="3050920"/>
                  <a:ext cx="683827" cy="19003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783E016F-E3CD-DF44-34E1-2915FE8697C7}"/>
                    </a:ext>
                  </a:extLst>
                </p:cNvPr>
                <p:cNvSpPr/>
                <p:nvPr/>
              </p:nvSpPr>
              <p:spPr bwMode="auto">
                <a:xfrm>
                  <a:off x="6714992" y="3117934"/>
                  <a:ext cx="683827" cy="45719"/>
                </a:xfrm>
                <a:prstGeom prst="ellipse">
                  <a:avLst/>
                </a:prstGeom>
                <a:solidFill>
                  <a:srgbClr val="92D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1A04D43C-28F3-5901-FF2C-EA66622C5E99}"/>
                  </a:ext>
                </a:extLst>
              </p:cNvPr>
              <p:cNvGrpSpPr/>
              <p:nvPr/>
            </p:nvGrpSpPr>
            <p:grpSpPr>
              <a:xfrm>
                <a:off x="6109959" y="1536157"/>
                <a:ext cx="619750" cy="389111"/>
                <a:chOff x="5820812" y="201016"/>
                <a:chExt cx="970450" cy="519331"/>
              </a:xfrm>
            </p:grpSpPr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BE4BEC1E-DC12-46B7-921D-6174D8081677}"/>
                    </a:ext>
                  </a:extLst>
                </p:cNvPr>
                <p:cNvSpPr/>
                <p:nvPr/>
              </p:nvSpPr>
              <p:spPr bwMode="auto">
                <a:xfrm>
                  <a:off x="5820812" y="201016"/>
                  <a:ext cx="970450" cy="511525"/>
                </a:xfrm>
                <a:custGeom>
                  <a:avLst/>
                  <a:gdLst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9112 w 970450"/>
                    <a:gd name="connsiteY8" fmla="*/ 270160 h 511525"/>
                    <a:gd name="connsiteX9" fmla="*/ 0 w 970450"/>
                    <a:gd name="connsiteY9" fmla="*/ 225026 h 511525"/>
                    <a:gd name="connsiteX10" fmla="*/ 225026 w 970450"/>
                    <a:gd name="connsiteY10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0 w 970450"/>
                    <a:gd name="connsiteY8" fmla="*/ 225026 h 511525"/>
                    <a:gd name="connsiteX9" fmla="*/ 225026 w 970450"/>
                    <a:gd name="connsiteY9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70450 w 970450"/>
                    <a:gd name="connsiteY3" fmla="*/ 315294 h 511525"/>
                    <a:gd name="connsiteX4" fmla="*/ 774219 w 970450"/>
                    <a:gd name="connsiteY4" fmla="*/ 511525 h 511525"/>
                    <a:gd name="connsiteX5" fmla="*/ 196231 w 970450"/>
                    <a:gd name="connsiteY5" fmla="*/ 511525 h 511525"/>
                    <a:gd name="connsiteX6" fmla="*/ 0 w 970450"/>
                    <a:gd name="connsiteY6" fmla="*/ 315294 h 511525"/>
                    <a:gd name="connsiteX7" fmla="*/ 0 w 970450"/>
                    <a:gd name="connsiteY7" fmla="*/ 225026 h 511525"/>
                    <a:gd name="connsiteX8" fmla="*/ 225026 w 970450"/>
                    <a:gd name="connsiteY8" fmla="*/ 0 h 51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0450" h="511525">
                      <a:moveTo>
                        <a:pt x="225026" y="0"/>
                      </a:moveTo>
                      <a:lnTo>
                        <a:pt x="745424" y="0"/>
                      </a:lnTo>
                      <a:cubicBezTo>
                        <a:pt x="869702" y="0"/>
                        <a:pt x="970450" y="100748"/>
                        <a:pt x="970450" y="225026"/>
                      </a:cubicBezTo>
                      <a:lnTo>
                        <a:pt x="970450" y="315294"/>
                      </a:lnTo>
                      <a:cubicBezTo>
                        <a:pt x="970450" y="423669"/>
                        <a:pt x="882594" y="511525"/>
                        <a:pt x="774219" y="511525"/>
                      </a:cubicBezTo>
                      <a:lnTo>
                        <a:pt x="196231" y="511525"/>
                      </a:lnTo>
                      <a:cubicBezTo>
                        <a:pt x="87856" y="511525"/>
                        <a:pt x="0" y="423669"/>
                        <a:pt x="0" y="315294"/>
                      </a:cubicBezTo>
                      <a:lnTo>
                        <a:pt x="0" y="225026"/>
                      </a:lnTo>
                      <a:cubicBezTo>
                        <a:pt x="0" y="100748"/>
                        <a:pt x="100748" y="0"/>
                        <a:pt x="225026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四角形: 角を丸くする 579">
                  <a:extLst>
                    <a:ext uri="{FF2B5EF4-FFF2-40B4-BE49-F238E27FC236}">
                      <a16:creationId xmlns:a16="http://schemas.microsoft.com/office/drawing/2014/main" id="{D580E730-0DBC-DF12-F9F6-BC28B1C19CDB}"/>
                    </a:ext>
                  </a:extLst>
                </p:cNvPr>
                <p:cNvSpPr/>
                <p:nvPr/>
              </p:nvSpPr>
              <p:spPr bwMode="auto">
                <a:xfrm>
                  <a:off x="5820812" y="327885"/>
                  <a:ext cx="970450" cy="3924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四角形: 角を丸くする 580">
                  <a:extLst>
                    <a:ext uri="{FF2B5EF4-FFF2-40B4-BE49-F238E27FC236}">
                      <a16:creationId xmlns:a16="http://schemas.microsoft.com/office/drawing/2014/main" id="{A9CADC35-C0E0-6AF0-CDB0-10FA30B7E5CF}"/>
                    </a:ext>
                  </a:extLst>
                </p:cNvPr>
                <p:cNvSpPr/>
                <p:nvPr/>
              </p:nvSpPr>
              <p:spPr bwMode="auto">
                <a:xfrm>
                  <a:off x="5915999" y="431669"/>
                  <a:ext cx="780076" cy="2272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四角形: 角を丸くする 581">
                  <a:extLst>
                    <a:ext uri="{FF2B5EF4-FFF2-40B4-BE49-F238E27FC236}">
                      <a16:creationId xmlns:a16="http://schemas.microsoft.com/office/drawing/2014/main" id="{2B5A83AA-5895-9BA6-964D-8B215A5F77B8}"/>
                    </a:ext>
                  </a:extLst>
                </p:cNvPr>
                <p:cNvSpPr/>
                <p:nvPr/>
              </p:nvSpPr>
              <p:spPr bwMode="auto">
                <a:xfrm>
                  <a:off x="5958861" y="471553"/>
                  <a:ext cx="694352" cy="1537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四角形: 角を丸くする 582">
                  <a:extLst>
                    <a:ext uri="{FF2B5EF4-FFF2-40B4-BE49-F238E27FC236}">
                      <a16:creationId xmlns:a16="http://schemas.microsoft.com/office/drawing/2014/main" id="{CCB773CC-5D73-5AE1-B039-3E3098CD1F76}"/>
                    </a:ext>
                  </a:extLst>
                </p:cNvPr>
                <p:cNvSpPr/>
                <p:nvPr/>
              </p:nvSpPr>
              <p:spPr bwMode="auto">
                <a:xfrm>
                  <a:off x="6030299" y="524116"/>
                  <a:ext cx="551476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759A04E0-2123-38EA-6AEA-943CB4B55DDB}"/>
                  </a:ext>
                </a:extLst>
              </p:cNvPr>
              <p:cNvSpPr/>
              <p:nvPr/>
            </p:nvSpPr>
            <p:spPr bwMode="auto">
              <a:xfrm>
                <a:off x="7808757" y="1330139"/>
                <a:ext cx="220528" cy="177665"/>
              </a:xfrm>
              <a:custGeom>
                <a:avLst/>
                <a:gdLst>
                  <a:gd name="connsiteX0" fmla="*/ 110264 w 220528"/>
                  <a:gd name="connsiteY0" fmla="*/ 0 h 177665"/>
                  <a:gd name="connsiteX1" fmla="*/ 220528 w 220528"/>
                  <a:gd name="connsiteY1" fmla="*/ 110264 h 177665"/>
                  <a:gd name="connsiteX2" fmla="*/ 211863 w 220528"/>
                  <a:gd name="connsiteY2" fmla="*/ 153184 h 177665"/>
                  <a:gd name="connsiteX3" fmla="*/ 209528 w 220528"/>
                  <a:gd name="connsiteY3" fmla="*/ 156648 h 177665"/>
                  <a:gd name="connsiteX4" fmla="*/ 179832 w 220528"/>
                  <a:gd name="connsiteY4" fmla="*/ 169000 h 177665"/>
                  <a:gd name="connsiteX5" fmla="*/ 110264 w 220528"/>
                  <a:gd name="connsiteY5" fmla="*/ 177665 h 177665"/>
                  <a:gd name="connsiteX6" fmla="*/ 40697 w 220528"/>
                  <a:gd name="connsiteY6" fmla="*/ 169000 h 177665"/>
                  <a:gd name="connsiteX7" fmla="*/ 11001 w 220528"/>
                  <a:gd name="connsiteY7" fmla="*/ 156648 h 177665"/>
                  <a:gd name="connsiteX8" fmla="*/ 8665 w 220528"/>
                  <a:gd name="connsiteY8" fmla="*/ 153184 h 177665"/>
                  <a:gd name="connsiteX9" fmla="*/ 0 w 220528"/>
                  <a:gd name="connsiteY9" fmla="*/ 110264 h 177665"/>
                  <a:gd name="connsiteX10" fmla="*/ 110264 w 220528"/>
                  <a:gd name="connsiteY10" fmla="*/ 0 h 177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528" h="177665">
                    <a:moveTo>
                      <a:pt x="110264" y="0"/>
                    </a:moveTo>
                    <a:cubicBezTo>
                      <a:pt x="171161" y="0"/>
                      <a:pt x="220528" y="49367"/>
                      <a:pt x="220528" y="110264"/>
                    </a:cubicBezTo>
                    <a:cubicBezTo>
                      <a:pt x="220528" y="125488"/>
                      <a:pt x="217443" y="139992"/>
                      <a:pt x="211863" y="153184"/>
                    </a:cubicBezTo>
                    <a:lnTo>
                      <a:pt x="209528" y="156648"/>
                    </a:lnTo>
                    <a:lnTo>
                      <a:pt x="179832" y="169000"/>
                    </a:lnTo>
                    <a:cubicBezTo>
                      <a:pt x="158450" y="174580"/>
                      <a:pt x="134941" y="177665"/>
                      <a:pt x="110264" y="177665"/>
                    </a:cubicBezTo>
                    <a:cubicBezTo>
                      <a:pt x="85588" y="177665"/>
                      <a:pt x="62079" y="174580"/>
                      <a:pt x="40697" y="169000"/>
                    </a:cubicBezTo>
                    <a:lnTo>
                      <a:pt x="11001" y="156648"/>
                    </a:lnTo>
                    <a:lnTo>
                      <a:pt x="8665" y="153184"/>
                    </a:lnTo>
                    <a:cubicBezTo>
                      <a:pt x="3086" y="139992"/>
                      <a:pt x="0" y="125488"/>
                      <a:pt x="0" y="110264"/>
                    </a:cubicBezTo>
                    <a:cubicBezTo>
                      <a:pt x="0" y="49367"/>
                      <a:pt x="49367" y="0"/>
                      <a:pt x="110264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ACD39E73-CF45-ADF2-62A0-C6464F322EA1}"/>
                </a:ext>
              </a:extLst>
            </p:cNvPr>
            <p:cNvGrpSpPr/>
            <p:nvPr/>
          </p:nvGrpSpPr>
          <p:grpSpPr>
            <a:xfrm>
              <a:off x="2277411" y="2303875"/>
              <a:ext cx="1618779" cy="851985"/>
              <a:chOff x="5770310" y="2784150"/>
              <a:chExt cx="2610290" cy="1373830"/>
            </a:xfrm>
          </p:grpSpPr>
          <p:sp>
            <p:nvSpPr>
              <p:cNvPr id="622" name="四角形: 角を丸くする 621">
                <a:extLst>
                  <a:ext uri="{FF2B5EF4-FFF2-40B4-BE49-F238E27FC236}">
                    <a16:creationId xmlns:a16="http://schemas.microsoft.com/office/drawing/2014/main" id="{95B1BF5C-5D4F-B10B-E8E8-234E80FE1904}"/>
                  </a:ext>
                </a:extLst>
              </p:cNvPr>
              <p:cNvSpPr/>
              <p:nvPr/>
            </p:nvSpPr>
            <p:spPr bwMode="auto">
              <a:xfrm>
                <a:off x="5844885" y="3774010"/>
                <a:ext cx="2461140" cy="383970"/>
              </a:xfrm>
              <a:prstGeom prst="roundRect">
                <a:avLst>
                  <a:gd name="adj" fmla="val 2124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四角形: 角を丸くする 622">
                <a:extLst>
                  <a:ext uri="{FF2B5EF4-FFF2-40B4-BE49-F238E27FC236}">
                    <a16:creationId xmlns:a16="http://schemas.microsoft.com/office/drawing/2014/main" id="{FE35C4A6-57DF-EB38-A291-06F29CBCDE9A}"/>
                  </a:ext>
                </a:extLst>
              </p:cNvPr>
              <p:cNvSpPr/>
              <p:nvPr/>
            </p:nvSpPr>
            <p:spPr bwMode="auto">
              <a:xfrm>
                <a:off x="5813135" y="2821698"/>
                <a:ext cx="2524640" cy="1004510"/>
              </a:xfrm>
              <a:prstGeom prst="roundRect">
                <a:avLst>
                  <a:gd name="adj" fmla="val 8707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四角形: 角を丸くする 623">
                <a:extLst>
                  <a:ext uri="{FF2B5EF4-FFF2-40B4-BE49-F238E27FC236}">
                    <a16:creationId xmlns:a16="http://schemas.microsoft.com/office/drawing/2014/main" id="{7C0AE174-5819-42C4-C212-A5C1DEDDA831}"/>
                  </a:ext>
                </a:extLst>
              </p:cNvPr>
              <p:cNvSpPr/>
              <p:nvPr/>
            </p:nvSpPr>
            <p:spPr bwMode="auto">
              <a:xfrm>
                <a:off x="5905210" y="3061122"/>
                <a:ext cx="2340490" cy="789041"/>
              </a:xfrm>
              <a:prstGeom prst="roundRect">
                <a:avLst>
                  <a:gd name="adj" fmla="val 7127"/>
                </a:avLst>
              </a:pr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98D349BE-04B8-9B46-8B76-6A4D3E17392F}"/>
                  </a:ext>
                </a:extLst>
              </p:cNvPr>
              <p:cNvSpPr/>
              <p:nvPr/>
            </p:nvSpPr>
            <p:spPr bwMode="auto">
              <a:xfrm>
                <a:off x="7094505" y="2865630"/>
                <a:ext cx="1252795" cy="968600"/>
              </a:xfrm>
              <a:custGeom>
                <a:avLst/>
                <a:gdLst>
                  <a:gd name="connsiteX0" fmla="*/ 206507 w 1252795"/>
                  <a:gd name="connsiteY0" fmla="*/ 170 h 968600"/>
                  <a:gd name="connsiteX1" fmla="*/ 237332 w 1252795"/>
                  <a:gd name="connsiteY1" fmla="*/ 7823 h 968600"/>
                  <a:gd name="connsiteX2" fmla="*/ 237807 w 1252795"/>
                  <a:gd name="connsiteY2" fmla="*/ 7941 h 968600"/>
                  <a:gd name="connsiteX3" fmla="*/ 280957 w 1252795"/>
                  <a:gd name="connsiteY3" fmla="*/ 1840 h 968600"/>
                  <a:gd name="connsiteX4" fmla="*/ 302838 w 1252795"/>
                  <a:gd name="connsiteY4" fmla="*/ 18485 h 968600"/>
                  <a:gd name="connsiteX5" fmla="*/ 302963 w 1252795"/>
                  <a:gd name="connsiteY5" fmla="*/ 18556 h 968600"/>
                  <a:gd name="connsiteX6" fmla="*/ 330920 w 1252795"/>
                  <a:gd name="connsiteY6" fmla="*/ 34639 h 968600"/>
                  <a:gd name="connsiteX7" fmla="*/ 330830 w 1252795"/>
                  <a:gd name="connsiteY7" fmla="*/ 35894 h 968600"/>
                  <a:gd name="connsiteX8" fmla="*/ 343861 w 1252795"/>
                  <a:gd name="connsiteY8" fmla="*/ 31624 h 968600"/>
                  <a:gd name="connsiteX9" fmla="*/ 369890 w 1252795"/>
                  <a:gd name="connsiteY9" fmla="*/ 34029 h 968600"/>
                  <a:gd name="connsiteX10" fmla="*/ 404531 w 1252795"/>
                  <a:gd name="connsiteY10" fmla="*/ 10441 h 968600"/>
                  <a:gd name="connsiteX11" fmla="*/ 458184 w 1252795"/>
                  <a:gd name="connsiteY11" fmla="*/ 20270 h 968600"/>
                  <a:gd name="connsiteX12" fmla="*/ 501490 w 1252795"/>
                  <a:gd name="connsiteY12" fmla="*/ 13641 h 968600"/>
                  <a:gd name="connsiteX13" fmla="*/ 526755 w 1252795"/>
                  <a:gd name="connsiteY13" fmla="*/ 23982 h 968600"/>
                  <a:gd name="connsiteX14" fmla="*/ 530693 w 1252795"/>
                  <a:gd name="connsiteY14" fmla="*/ 22785 h 968600"/>
                  <a:gd name="connsiteX15" fmla="*/ 566368 w 1252795"/>
                  <a:gd name="connsiteY15" fmla="*/ 26735 h 968600"/>
                  <a:gd name="connsiteX16" fmla="*/ 566387 w 1252795"/>
                  <a:gd name="connsiteY16" fmla="*/ 26728 h 968600"/>
                  <a:gd name="connsiteX17" fmla="*/ 597901 w 1252795"/>
                  <a:gd name="connsiteY17" fmla="*/ 13880 h 968600"/>
                  <a:gd name="connsiteX18" fmla="*/ 634705 w 1252795"/>
                  <a:gd name="connsiteY18" fmla="*/ 20706 h 968600"/>
                  <a:gd name="connsiteX19" fmla="*/ 634896 w 1252795"/>
                  <a:gd name="connsiteY19" fmla="*/ 20627 h 968600"/>
                  <a:gd name="connsiteX20" fmla="*/ 661332 w 1252795"/>
                  <a:gd name="connsiteY20" fmla="*/ 9695 h 968600"/>
                  <a:gd name="connsiteX21" fmla="*/ 693856 w 1252795"/>
                  <a:gd name="connsiteY21" fmla="*/ 17348 h 968600"/>
                  <a:gd name="connsiteX22" fmla="*/ 694357 w 1252795"/>
                  <a:gd name="connsiteY22" fmla="*/ 17466 h 968600"/>
                  <a:gd name="connsiteX23" fmla="*/ 739882 w 1252795"/>
                  <a:gd name="connsiteY23" fmla="*/ 11365 h 968600"/>
                  <a:gd name="connsiteX24" fmla="*/ 762968 w 1252795"/>
                  <a:gd name="connsiteY24" fmla="*/ 28010 h 968600"/>
                  <a:gd name="connsiteX25" fmla="*/ 763100 w 1252795"/>
                  <a:gd name="connsiteY25" fmla="*/ 28081 h 968600"/>
                  <a:gd name="connsiteX26" fmla="*/ 774326 w 1252795"/>
                  <a:gd name="connsiteY26" fmla="*/ 34202 h 968600"/>
                  <a:gd name="connsiteX27" fmla="*/ 803659 w 1252795"/>
                  <a:gd name="connsiteY27" fmla="*/ 39481 h 968600"/>
                  <a:gd name="connsiteX28" fmla="*/ 803856 w 1252795"/>
                  <a:gd name="connsiteY28" fmla="*/ 39402 h 968600"/>
                  <a:gd name="connsiteX29" fmla="*/ 831104 w 1252795"/>
                  <a:gd name="connsiteY29" fmla="*/ 28470 h 968600"/>
                  <a:gd name="connsiteX30" fmla="*/ 864625 w 1252795"/>
                  <a:gd name="connsiteY30" fmla="*/ 36123 h 968600"/>
                  <a:gd name="connsiteX31" fmla="*/ 865141 w 1252795"/>
                  <a:gd name="connsiteY31" fmla="*/ 36241 h 968600"/>
                  <a:gd name="connsiteX32" fmla="*/ 912063 w 1252795"/>
                  <a:gd name="connsiteY32" fmla="*/ 30140 h 968600"/>
                  <a:gd name="connsiteX33" fmla="*/ 925218 w 1252795"/>
                  <a:gd name="connsiteY33" fmla="*/ 35732 h 968600"/>
                  <a:gd name="connsiteX34" fmla="*/ 934831 w 1252795"/>
                  <a:gd name="connsiteY34" fmla="*/ 26483 h 968600"/>
                  <a:gd name="connsiteX35" fmla="*/ 1004689 w 1252795"/>
                  <a:gd name="connsiteY35" fmla="*/ 20675 h 968600"/>
                  <a:gd name="connsiteX36" fmla="*/ 1004709 w 1252795"/>
                  <a:gd name="connsiteY36" fmla="*/ 20667 h 968600"/>
                  <a:gd name="connsiteX37" fmla="*/ 1037189 w 1252795"/>
                  <a:gd name="connsiteY37" fmla="*/ 7819 h 968600"/>
                  <a:gd name="connsiteX38" fmla="*/ 1075121 w 1252795"/>
                  <a:gd name="connsiteY38" fmla="*/ 14645 h 968600"/>
                  <a:gd name="connsiteX39" fmla="*/ 1075318 w 1252795"/>
                  <a:gd name="connsiteY39" fmla="*/ 14566 h 968600"/>
                  <a:gd name="connsiteX40" fmla="*/ 1102566 w 1252795"/>
                  <a:gd name="connsiteY40" fmla="*/ 3634 h 968600"/>
                  <a:gd name="connsiteX41" fmla="*/ 1136087 w 1252795"/>
                  <a:gd name="connsiteY41" fmla="*/ 11287 h 968600"/>
                  <a:gd name="connsiteX42" fmla="*/ 1136603 w 1252795"/>
                  <a:gd name="connsiteY42" fmla="*/ 11405 h 968600"/>
                  <a:gd name="connsiteX43" fmla="*/ 1183525 w 1252795"/>
                  <a:gd name="connsiteY43" fmla="*/ 5304 h 968600"/>
                  <a:gd name="connsiteX44" fmla="*/ 1207319 w 1252795"/>
                  <a:gd name="connsiteY44" fmla="*/ 21949 h 968600"/>
                  <a:gd name="connsiteX45" fmla="*/ 1207455 w 1252795"/>
                  <a:gd name="connsiteY45" fmla="*/ 22020 h 968600"/>
                  <a:gd name="connsiteX46" fmla="*/ 1237856 w 1252795"/>
                  <a:gd name="connsiteY46" fmla="*/ 38103 h 968600"/>
                  <a:gd name="connsiteX47" fmla="*/ 1236489 w 1252795"/>
                  <a:gd name="connsiteY47" fmla="*/ 55620 h 968600"/>
                  <a:gd name="connsiteX48" fmla="*/ 1246998 w 1252795"/>
                  <a:gd name="connsiteY48" fmla="*/ 68376 h 968600"/>
                  <a:gd name="connsiteX49" fmla="*/ 1246993 w 1252795"/>
                  <a:gd name="connsiteY49" fmla="*/ 68500 h 968600"/>
                  <a:gd name="connsiteX50" fmla="*/ 1252795 w 1252795"/>
                  <a:gd name="connsiteY50" fmla="*/ 68500 h 968600"/>
                  <a:gd name="connsiteX51" fmla="*/ 1252795 w 1252795"/>
                  <a:gd name="connsiteY51" fmla="*/ 968600 h 968600"/>
                  <a:gd name="connsiteX52" fmla="*/ 0 w 1252795"/>
                  <a:gd name="connsiteY52" fmla="*/ 968600 h 968600"/>
                  <a:gd name="connsiteX53" fmla="*/ 0 w 1252795"/>
                  <a:gd name="connsiteY53" fmla="*/ 68500 h 968600"/>
                  <a:gd name="connsiteX54" fmla="*/ 9654 w 1252795"/>
                  <a:gd name="connsiteY54" fmla="*/ 68500 h 968600"/>
                  <a:gd name="connsiteX55" fmla="*/ 9122 w 1252795"/>
                  <a:gd name="connsiteY55" fmla="*/ 66614 h 968600"/>
                  <a:gd name="connsiteX56" fmla="*/ 38767 w 1252795"/>
                  <a:gd name="connsiteY56" fmla="*/ 48910 h 968600"/>
                  <a:gd name="connsiteX57" fmla="*/ 39051 w 1252795"/>
                  <a:gd name="connsiteY57" fmla="*/ 48443 h 968600"/>
                  <a:gd name="connsiteX58" fmla="*/ 52256 w 1252795"/>
                  <a:gd name="connsiteY58" fmla="*/ 23019 h 968600"/>
                  <a:gd name="connsiteX59" fmla="*/ 116498 w 1252795"/>
                  <a:gd name="connsiteY59" fmla="*/ 17210 h 968600"/>
                  <a:gd name="connsiteX60" fmla="*/ 116516 w 1252795"/>
                  <a:gd name="connsiteY60" fmla="*/ 17203 h 968600"/>
                  <a:gd name="connsiteX61" fmla="*/ 146386 w 1252795"/>
                  <a:gd name="connsiteY61" fmla="*/ 4355 h 968600"/>
                  <a:gd name="connsiteX62" fmla="*/ 181268 w 1252795"/>
                  <a:gd name="connsiteY62" fmla="*/ 11181 h 968600"/>
                  <a:gd name="connsiteX63" fmla="*/ 181450 w 1252795"/>
                  <a:gd name="connsiteY63" fmla="*/ 11102 h 96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52795" h="968600">
                    <a:moveTo>
                      <a:pt x="206507" y="170"/>
                    </a:moveTo>
                    <a:lnTo>
                      <a:pt x="237332" y="7823"/>
                    </a:lnTo>
                    <a:lnTo>
                      <a:pt x="237807" y="7941"/>
                    </a:lnTo>
                    <a:cubicBezTo>
                      <a:pt x="248399" y="399"/>
                      <a:pt x="265920" y="-2078"/>
                      <a:pt x="280957" y="1840"/>
                    </a:cubicBezTo>
                    <a:cubicBezTo>
                      <a:pt x="292415" y="4824"/>
                      <a:pt x="300631" y="11072"/>
                      <a:pt x="302838" y="18485"/>
                    </a:cubicBezTo>
                    <a:lnTo>
                      <a:pt x="302963" y="18556"/>
                    </a:lnTo>
                    <a:lnTo>
                      <a:pt x="330920" y="34639"/>
                    </a:lnTo>
                    <a:lnTo>
                      <a:pt x="330830" y="35894"/>
                    </a:lnTo>
                    <a:lnTo>
                      <a:pt x="343861" y="31624"/>
                    </a:lnTo>
                    <a:cubicBezTo>
                      <a:pt x="352672" y="30658"/>
                      <a:pt x="361799" y="31410"/>
                      <a:pt x="369890" y="34029"/>
                    </a:cubicBezTo>
                    <a:cubicBezTo>
                      <a:pt x="374351" y="23063"/>
                      <a:pt x="387540" y="14083"/>
                      <a:pt x="404531" y="10441"/>
                    </a:cubicBezTo>
                    <a:cubicBezTo>
                      <a:pt x="424554" y="6150"/>
                      <a:pt x="445964" y="10071"/>
                      <a:pt x="458184" y="20270"/>
                    </a:cubicBezTo>
                    <a:cubicBezTo>
                      <a:pt x="471503" y="14261"/>
                      <a:pt x="487106" y="12171"/>
                      <a:pt x="501490" y="13641"/>
                    </a:cubicBezTo>
                    <a:lnTo>
                      <a:pt x="526755" y="23982"/>
                    </a:lnTo>
                    <a:lnTo>
                      <a:pt x="530693" y="22785"/>
                    </a:lnTo>
                    <a:cubicBezTo>
                      <a:pt x="542692" y="21757"/>
                      <a:pt x="555286" y="23014"/>
                      <a:pt x="566368" y="26735"/>
                    </a:cubicBezTo>
                    <a:lnTo>
                      <a:pt x="566387" y="26728"/>
                    </a:lnTo>
                    <a:lnTo>
                      <a:pt x="597901" y="13880"/>
                    </a:lnTo>
                    <a:cubicBezTo>
                      <a:pt x="610725" y="12749"/>
                      <a:pt x="624427" y="14897"/>
                      <a:pt x="634705" y="20706"/>
                    </a:cubicBezTo>
                    <a:lnTo>
                      <a:pt x="634896" y="20627"/>
                    </a:lnTo>
                    <a:lnTo>
                      <a:pt x="661332" y="9695"/>
                    </a:lnTo>
                    <a:lnTo>
                      <a:pt x="693856" y="17348"/>
                    </a:lnTo>
                    <a:lnTo>
                      <a:pt x="694357" y="17466"/>
                    </a:lnTo>
                    <a:cubicBezTo>
                      <a:pt x="705532" y="9924"/>
                      <a:pt x="724017" y="7447"/>
                      <a:pt x="739882" y="11365"/>
                    </a:cubicBezTo>
                    <a:cubicBezTo>
                      <a:pt x="751971" y="14349"/>
                      <a:pt x="760639" y="20597"/>
                      <a:pt x="762968" y="28010"/>
                    </a:cubicBezTo>
                    <a:lnTo>
                      <a:pt x="763100" y="28081"/>
                    </a:lnTo>
                    <a:lnTo>
                      <a:pt x="774326" y="34202"/>
                    </a:lnTo>
                    <a:lnTo>
                      <a:pt x="803659" y="39481"/>
                    </a:lnTo>
                    <a:lnTo>
                      <a:pt x="803856" y="39402"/>
                    </a:lnTo>
                    <a:lnTo>
                      <a:pt x="831104" y="28470"/>
                    </a:lnTo>
                    <a:lnTo>
                      <a:pt x="864625" y="36123"/>
                    </a:lnTo>
                    <a:lnTo>
                      <a:pt x="865141" y="36241"/>
                    </a:lnTo>
                    <a:cubicBezTo>
                      <a:pt x="876659" y="28699"/>
                      <a:pt x="895711" y="26222"/>
                      <a:pt x="912063" y="30140"/>
                    </a:cubicBezTo>
                    <a:lnTo>
                      <a:pt x="925218" y="35732"/>
                    </a:lnTo>
                    <a:lnTo>
                      <a:pt x="934831" y="26483"/>
                    </a:lnTo>
                    <a:cubicBezTo>
                      <a:pt x="952766" y="15646"/>
                      <a:pt x="981844" y="13231"/>
                      <a:pt x="1004689" y="20675"/>
                    </a:cubicBezTo>
                    <a:lnTo>
                      <a:pt x="1004709" y="20667"/>
                    </a:lnTo>
                    <a:lnTo>
                      <a:pt x="1037189" y="7819"/>
                    </a:lnTo>
                    <a:cubicBezTo>
                      <a:pt x="1050406" y="6688"/>
                      <a:pt x="1064529" y="8836"/>
                      <a:pt x="1075121" y="14645"/>
                    </a:cubicBezTo>
                    <a:lnTo>
                      <a:pt x="1075318" y="14566"/>
                    </a:lnTo>
                    <a:lnTo>
                      <a:pt x="1102566" y="3634"/>
                    </a:lnTo>
                    <a:lnTo>
                      <a:pt x="1136087" y="11287"/>
                    </a:lnTo>
                    <a:lnTo>
                      <a:pt x="1136603" y="11405"/>
                    </a:lnTo>
                    <a:cubicBezTo>
                      <a:pt x="1148121" y="3863"/>
                      <a:pt x="1167173" y="1386"/>
                      <a:pt x="1183525" y="5304"/>
                    </a:cubicBezTo>
                    <a:cubicBezTo>
                      <a:pt x="1195985" y="8288"/>
                      <a:pt x="1204919" y="14536"/>
                      <a:pt x="1207319" y="21949"/>
                    </a:cubicBezTo>
                    <a:lnTo>
                      <a:pt x="1207455" y="22020"/>
                    </a:lnTo>
                    <a:lnTo>
                      <a:pt x="1237856" y="38103"/>
                    </a:lnTo>
                    <a:cubicBezTo>
                      <a:pt x="1241248" y="43840"/>
                      <a:pt x="1240765" y="50071"/>
                      <a:pt x="1236489" y="55620"/>
                    </a:cubicBezTo>
                    <a:cubicBezTo>
                      <a:pt x="1241744" y="59425"/>
                      <a:pt x="1245290" y="63794"/>
                      <a:pt x="1246998" y="68376"/>
                    </a:cubicBezTo>
                    <a:lnTo>
                      <a:pt x="1246993" y="68500"/>
                    </a:lnTo>
                    <a:lnTo>
                      <a:pt x="1252795" y="68500"/>
                    </a:lnTo>
                    <a:lnTo>
                      <a:pt x="1252795" y="968600"/>
                    </a:lnTo>
                    <a:lnTo>
                      <a:pt x="0" y="968600"/>
                    </a:lnTo>
                    <a:lnTo>
                      <a:pt x="0" y="68500"/>
                    </a:lnTo>
                    <a:lnTo>
                      <a:pt x="9654" y="68500"/>
                    </a:lnTo>
                    <a:lnTo>
                      <a:pt x="9122" y="66614"/>
                    </a:lnTo>
                    <a:cubicBezTo>
                      <a:pt x="10992" y="57229"/>
                      <a:pt x="23301" y="49877"/>
                      <a:pt x="38767" y="48910"/>
                    </a:cubicBezTo>
                    <a:cubicBezTo>
                      <a:pt x="38859" y="48753"/>
                      <a:pt x="38959" y="48600"/>
                      <a:pt x="39051" y="48443"/>
                    </a:cubicBezTo>
                    <a:cubicBezTo>
                      <a:pt x="36974" y="39201"/>
                      <a:pt x="41818" y="29880"/>
                      <a:pt x="52256" y="23019"/>
                    </a:cubicBezTo>
                    <a:cubicBezTo>
                      <a:pt x="68750" y="12182"/>
                      <a:pt x="95490" y="9767"/>
                      <a:pt x="116498" y="17210"/>
                    </a:cubicBezTo>
                    <a:lnTo>
                      <a:pt x="116516" y="17203"/>
                    </a:lnTo>
                    <a:lnTo>
                      <a:pt x="146386" y="4355"/>
                    </a:lnTo>
                    <a:cubicBezTo>
                      <a:pt x="158540" y="3224"/>
                      <a:pt x="171527" y="5372"/>
                      <a:pt x="181268" y="11181"/>
                    </a:cubicBezTo>
                    <a:lnTo>
                      <a:pt x="181450" y="11102"/>
                    </a:lnTo>
                    <a:close/>
                  </a:path>
                </a:pathLst>
              </a:custGeom>
              <a:pattFill prst="sm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0D7E5D57-86AA-A8A8-EDCA-CCA198D3A85F}"/>
                  </a:ext>
                </a:extLst>
              </p:cNvPr>
              <p:cNvSpPr/>
              <p:nvPr/>
            </p:nvSpPr>
            <p:spPr bwMode="auto">
              <a:xfrm>
                <a:off x="7610637" y="3197039"/>
                <a:ext cx="220528" cy="177665"/>
              </a:xfrm>
              <a:custGeom>
                <a:avLst/>
                <a:gdLst>
                  <a:gd name="connsiteX0" fmla="*/ 110264 w 220528"/>
                  <a:gd name="connsiteY0" fmla="*/ 0 h 177665"/>
                  <a:gd name="connsiteX1" fmla="*/ 220528 w 220528"/>
                  <a:gd name="connsiteY1" fmla="*/ 110264 h 177665"/>
                  <a:gd name="connsiteX2" fmla="*/ 211863 w 220528"/>
                  <a:gd name="connsiteY2" fmla="*/ 153184 h 177665"/>
                  <a:gd name="connsiteX3" fmla="*/ 209528 w 220528"/>
                  <a:gd name="connsiteY3" fmla="*/ 156648 h 177665"/>
                  <a:gd name="connsiteX4" fmla="*/ 179832 w 220528"/>
                  <a:gd name="connsiteY4" fmla="*/ 169000 h 177665"/>
                  <a:gd name="connsiteX5" fmla="*/ 110264 w 220528"/>
                  <a:gd name="connsiteY5" fmla="*/ 177665 h 177665"/>
                  <a:gd name="connsiteX6" fmla="*/ 40697 w 220528"/>
                  <a:gd name="connsiteY6" fmla="*/ 169000 h 177665"/>
                  <a:gd name="connsiteX7" fmla="*/ 11001 w 220528"/>
                  <a:gd name="connsiteY7" fmla="*/ 156648 h 177665"/>
                  <a:gd name="connsiteX8" fmla="*/ 8665 w 220528"/>
                  <a:gd name="connsiteY8" fmla="*/ 153184 h 177665"/>
                  <a:gd name="connsiteX9" fmla="*/ 0 w 220528"/>
                  <a:gd name="connsiteY9" fmla="*/ 110264 h 177665"/>
                  <a:gd name="connsiteX10" fmla="*/ 110264 w 220528"/>
                  <a:gd name="connsiteY10" fmla="*/ 0 h 177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528" h="177665">
                    <a:moveTo>
                      <a:pt x="110264" y="0"/>
                    </a:moveTo>
                    <a:cubicBezTo>
                      <a:pt x="171161" y="0"/>
                      <a:pt x="220528" y="49367"/>
                      <a:pt x="220528" y="110264"/>
                    </a:cubicBezTo>
                    <a:cubicBezTo>
                      <a:pt x="220528" y="125488"/>
                      <a:pt x="217443" y="139992"/>
                      <a:pt x="211863" y="153184"/>
                    </a:cubicBezTo>
                    <a:lnTo>
                      <a:pt x="209528" y="156648"/>
                    </a:lnTo>
                    <a:lnTo>
                      <a:pt x="179832" y="169000"/>
                    </a:lnTo>
                    <a:cubicBezTo>
                      <a:pt x="158450" y="174580"/>
                      <a:pt x="134941" y="177665"/>
                      <a:pt x="110264" y="177665"/>
                    </a:cubicBezTo>
                    <a:cubicBezTo>
                      <a:pt x="85588" y="177665"/>
                      <a:pt x="62079" y="174580"/>
                      <a:pt x="40697" y="169000"/>
                    </a:cubicBezTo>
                    <a:lnTo>
                      <a:pt x="11001" y="156648"/>
                    </a:lnTo>
                    <a:lnTo>
                      <a:pt x="8665" y="153184"/>
                    </a:lnTo>
                    <a:cubicBezTo>
                      <a:pt x="3086" y="139992"/>
                      <a:pt x="0" y="125488"/>
                      <a:pt x="0" y="110264"/>
                    </a:cubicBezTo>
                    <a:cubicBezTo>
                      <a:pt x="0" y="49367"/>
                      <a:pt x="49367" y="0"/>
                      <a:pt x="110264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273E12D6-6F4B-3AF7-2B61-20B21F888383}"/>
                  </a:ext>
                </a:extLst>
              </p:cNvPr>
              <p:cNvSpPr/>
              <p:nvPr/>
            </p:nvSpPr>
            <p:spPr bwMode="auto">
              <a:xfrm>
                <a:off x="5770310" y="2784150"/>
                <a:ext cx="2610290" cy="1131560"/>
              </a:xfrm>
              <a:custGeom>
                <a:avLst/>
                <a:gdLst>
                  <a:gd name="connsiteX0" fmla="*/ 1344948 w 2610290"/>
                  <a:gd name="connsiteY0" fmla="*/ 69010 h 1131560"/>
                  <a:gd name="connsiteX1" fmla="*/ 1344948 w 2610290"/>
                  <a:gd name="connsiteY1" fmla="*/ 1005400 h 1131560"/>
                  <a:gd name="connsiteX2" fmla="*/ 2472153 w 2610290"/>
                  <a:gd name="connsiteY2" fmla="*/ 1005400 h 1131560"/>
                  <a:gd name="connsiteX3" fmla="*/ 2538890 w 2610290"/>
                  <a:gd name="connsiteY3" fmla="*/ 938663 h 1131560"/>
                  <a:gd name="connsiteX4" fmla="*/ 2538890 w 2610290"/>
                  <a:gd name="connsiteY4" fmla="*/ 135747 h 1131560"/>
                  <a:gd name="connsiteX5" fmla="*/ 2472153 w 2610290"/>
                  <a:gd name="connsiteY5" fmla="*/ 69010 h 1131560"/>
                  <a:gd name="connsiteX6" fmla="*/ 138137 w 2610290"/>
                  <a:gd name="connsiteY6" fmla="*/ 69010 h 1131560"/>
                  <a:gd name="connsiteX7" fmla="*/ 71400 w 2610290"/>
                  <a:gd name="connsiteY7" fmla="*/ 135747 h 1131560"/>
                  <a:gd name="connsiteX8" fmla="*/ 71400 w 2610290"/>
                  <a:gd name="connsiteY8" fmla="*/ 938663 h 1131560"/>
                  <a:gd name="connsiteX9" fmla="*/ 138137 w 2610290"/>
                  <a:gd name="connsiteY9" fmla="*/ 1005400 h 1131560"/>
                  <a:gd name="connsiteX10" fmla="*/ 1265342 w 2610290"/>
                  <a:gd name="connsiteY10" fmla="*/ 1005400 h 1131560"/>
                  <a:gd name="connsiteX11" fmla="*/ 1265342 w 2610290"/>
                  <a:gd name="connsiteY11" fmla="*/ 69010 h 1131560"/>
                  <a:gd name="connsiteX12" fmla="*/ 80646 w 2610290"/>
                  <a:gd name="connsiteY12" fmla="*/ 0 h 1131560"/>
                  <a:gd name="connsiteX13" fmla="*/ 2529644 w 2610290"/>
                  <a:gd name="connsiteY13" fmla="*/ 0 h 1131560"/>
                  <a:gd name="connsiteX14" fmla="*/ 2610290 w 2610290"/>
                  <a:gd name="connsiteY14" fmla="*/ 80646 h 1131560"/>
                  <a:gd name="connsiteX15" fmla="*/ 2610290 w 2610290"/>
                  <a:gd name="connsiteY15" fmla="*/ 1050914 h 1131560"/>
                  <a:gd name="connsiteX16" fmla="*/ 2529644 w 2610290"/>
                  <a:gd name="connsiteY16" fmla="*/ 1131560 h 1131560"/>
                  <a:gd name="connsiteX17" fmla="*/ 80646 w 2610290"/>
                  <a:gd name="connsiteY17" fmla="*/ 1131560 h 1131560"/>
                  <a:gd name="connsiteX18" fmla="*/ 0 w 2610290"/>
                  <a:gd name="connsiteY18" fmla="*/ 1050914 h 1131560"/>
                  <a:gd name="connsiteX19" fmla="*/ 0 w 2610290"/>
                  <a:gd name="connsiteY19" fmla="*/ 80646 h 1131560"/>
                  <a:gd name="connsiteX20" fmla="*/ 80646 w 2610290"/>
                  <a:gd name="connsiteY20" fmla="*/ 0 h 11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10290" h="1131560">
                    <a:moveTo>
                      <a:pt x="1344948" y="69010"/>
                    </a:moveTo>
                    <a:lnTo>
                      <a:pt x="1344948" y="1005400"/>
                    </a:lnTo>
                    <a:lnTo>
                      <a:pt x="2472153" y="1005400"/>
                    </a:lnTo>
                    <a:cubicBezTo>
                      <a:pt x="2509011" y="1005400"/>
                      <a:pt x="2538890" y="975521"/>
                      <a:pt x="2538890" y="938663"/>
                    </a:cubicBezTo>
                    <a:lnTo>
                      <a:pt x="2538890" y="135747"/>
                    </a:lnTo>
                    <a:cubicBezTo>
                      <a:pt x="2538890" y="98889"/>
                      <a:pt x="2509011" y="69010"/>
                      <a:pt x="2472153" y="69010"/>
                    </a:cubicBezTo>
                    <a:close/>
                    <a:moveTo>
                      <a:pt x="138137" y="69010"/>
                    </a:moveTo>
                    <a:cubicBezTo>
                      <a:pt x="101279" y="69010"/>
                      <a:pt x="71400" y="98889"/>
                      <a:pt x="71400" y="135747"/>
                    </a:cubicBezTo>
                    <a:lnTo>
                      <a:pt x="71400" y="938663"/>
                    </a:lnTo>
                    <a:cubicBezTo>
                      <a:pt x="71400" y="975521"/>
                      <a:pt x="101279" y="1005400"/>
                      <a:pt x="138137" y="1005400"/>
                    </a:cubicBezTo>
                    <a:lnTo>
                      <a:pt x="1265342" y="1005400"/>
                    </a:lnTo>
                    <a:lnTo>
                      <a:pt x="1265342" y="69010"/>
                    </a:lnTo>
                    <a:close/>
                    <a:moveTo>
                      <a:pt x="80646" y="0"/>
                    </a:moveTo>
                    <a:lnTo>
                      <a:pt x="2529644" y="0"/>
                    </a:lnTo>
                    <a:cubicBezTo>
                      <a:pt x="2574184" y="0"/>
                      <a:pt x="2610290" y="36106"/>
                      <a:pt x="2610290" y="80646"/>
                    </a:cubicBezTo>
                    <a:lnTo>
                      <a:pt x="2610290" y="1050914"/>
                    </a:lnTo>
                    <a:cubicBezTo>
                      <a:pt x="2610290" y="1095454"/>
                      <a:pt x="2574184" y="1131560"/>
                      <a:pt x="2529644" y="1131560"/>
                    </a:cubicBezTo>
                    <a:lnTo>
                      <a:pt x="80646" y="1131560"/>
                    </a:lnTo>
                    <a:cubicBezTo>
                      <a:pt x="36106" y="1131560"/>
                      <a:pt x="0" y="1095454"/>
                      <a:pt x="0" y="1050914"/>
                    </a:cubicBezTo>
                    <a:lnTo>
                      <a:pt x="0" y="80646"/>
                    </a:lnTo>
                    <a:cubicBezTo>
                      <a:pt x="0" y="36106"/>
                      <a:pt x="36106" y="0"/>
                      <a:pt x="80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9DA33145-C1D0-F594-D25D-ACC802D68A6D}"/>
                  </a:ext>
                </a:extLst>
              </p:cNvPr>
              <p:cNvGrpSpPr/>
              <p:nvPr/>
            </p:nvGrpSpPr>
            <p:grpSpPr>
              <a:xfrm>
                <a:off x="5813135" y="2821698"/>
                <a:ext cx="869232" cy="542046"/>
                <a:chOff x="4122905" y="1660056"/>
                <a:chExt cx="699921" cy="525960"/>
              </a:xfrm>
            </p:grpSpPr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F336CA98-D2A9-1B74-748B-6801D5F86339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</p:grpSpPr>
              <p:grpSp>
                <p:nvGrpSpPr>
                  <p:cNvPr id="744" name="グループ化 743">
                    <a:extLst>
                      <a:ext uri="{FF2B5EF4-FFF2-40B4-BE49-F238E27FC236}">
                        <a16:creationId xmlns:a16="http://schemas.microsoft.com/office/drawing/2014/main" id="{021047F6-662F-3B08-276F-0F6C47CBAAA5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70" name="楕円 769">
                      <a:extLst>
                        <a:ext uri="{FF2B5EF4-FFF2-40B4-BE49-F238E27FC236}">
                          <a16:creationId xmlns:a16="http://schemas.microsoft.com/office/drawing/2014/main" id="{8FB96614-21F5-D5A2-0840-F014C0362C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1" name="楕円 770">
                      <a:extLst>
                        <a:ext uri="{FF2B5EF4-FFF2-40B4-BE49-F238E27FC236}">
                          <a16:creationId xmlns:a16="http://schemas.microsoft.com/office/drawing/2014/main" id="{1A177EC2-4392-40FE-C2BC-D5AFC7C8BF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2" name="楕円 771">
                      <a:extLst>
                        <a:ext uri="{FF2B5EF4-FFF2-40B4-BE49-F238E27FC236}">
                          <a16:creationId xmlns:a16="http://schemas.microsoft.com/office/drawing/2014/main" id="{4A38F519-A583-AC63-A5D5-4BAB49EF00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3" name="楕円 772">
                      <a:extLst>
                        <a:ext uri="{FF2B5EF4-FFF2-40B4-BE49-F238E27FC236}">
                          <a16:creationId xmlns:a16="http://schemas.microsoft.com/office/drawing/2014/main" id="{1AB277A5-F5D1-9171-5B47-A78760790E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45" name="グループ化 744">
                    <a:extLst>
                      <a:ext uri="{FF2B5EF4-FFF2-40B4-BE49-F238E27FC236}">
                        <a16:creationId xmlns:a16="http://schemas.microsoft.com/office/drawing/2014/main" id="{03595BD1-5739-356A-209A-DDBFC70A675C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66" name="楕円 765">
                      <a:extLst>
                        <a:ext uri="{FF2B5EF4-FFF2-40B4-BE49-F238E27FC236}">
                          <a16:creationId xmlns:a16="http://schemas.microsoft.com/office/drawing/2014/main" id="{7DBDEC88-832B-517B-D786-5DE542584D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7" name="楕円 766">
                      <a:extLst>
                        <a:ext uri="{FF2B5EF4-FFF2-40B4-BE49-F238E27FC236}">
                          <a16:creationId xmlns:a16="http://schemas.microsoft.com/office/drawing/2014/main" id="{E7AFC50B-64D7-01C9-5BEE-D22C6C5650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8" name="楕円 767">
                      <a:extLst>
                        <a:ext uri="{FF2B5EF4-FFF2-40B4-BE49-F238E27FC236}">
                          <a16:creationId xmlns:a16="http://schemas.microsoft.com/office/drawing/2014/main" id="{892E3EDA-380F-CAE5-CFBA-E3492C69B0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9" name="楕円 768">
                      <a:extLst>
                        <a:ext uri="{FF2B5EF4-FFF2-40B4-BE49-F238E27FC236}">
                          <a16:creationId xmlns:a16="http://schemas.microsoft.com/office/drawing/2014/main" id="{37937395-CAF8-BF62-22F4-3E5F7B8718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46" name="グループ化 745">
                    <a:extLst>
                      <a:ext uri="{FF2B5EF4-FFF2-40B4-BE49-F238E27FC236}">
                        <a16:creationId xmlns:a16="http://schemas.microsoft.com/office/drawing/2014/main" id="{66AB8B00-3D1A-8771-BE0F-6DB8248F18F8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762" name="楕円 761">
                      <a:extLst>
                        <a:ext uri="{FF2B5EF4-FFF2-40B4-BE49-F238E27FC236}">
                          <a16:creationId xmlns:a16="http://schemas.microsoft.com/office/drawing/2014/main" id="{4FB2702E-23B0-F81E-A673-ED829A1FEB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3" name="楕円 762">
                      <a:extLst>
                        <a:ext uri="{FF2B5EF4-FFF2-40B4-BE49-F238E27FC236}">
                          <a16:creationId xmlns:a16="http://schemas.microsoft.com/office/drawing/2014/main" id="{4D850E71-DF78-F58B-606D-A992B2FACE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4" name="楕円 763">
                      <a:extLst>
                        <a:ext uri="{FF2B5EF4-FFF2-40B4-BE49-F238E27FC236}">
                          <a16:creationId xmlns:a16="http://schemas.microsoft.com/office/drawing/2014/main" id="{79CA3E56-7D96-444B-02D9-6F384480C1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5" name="楕円 764">
                      <a:extLst>
                        <a:ext uri="{FF2B5EF4-FFF2-40B4-BE49-F238E27FC236}">
                          <a16:creationId xmlns:a16="http://schemas.microsoft.com/office/drawing/2014/main" id="{B3FCC2A7-203C-EDCC-2D0D-F8E2906B40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47" name="グループ化 746">
                    <a:extLst>
                      <a:ext uri="{FF2B5EF4-FFF2-40B4-BE49-F238E27FC236}">
                        <a16:creationId xmlns:a16="http://schemas.microsoft.com/office/drawing/2014/main" id="{DF8987DE-84E3-02E6-1943-19D09671A0B1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58" name="楕円 757">
                      <a:extLst>
                        <a:ext uri="{FF2B5EF4-FFF2-40B4-BE49-F238E27FC236}">
                          <a16:creationId xmlns:a16="http://schemas.microsoft.com/office/drawing/2014/main" id="{EA33F2DE-E4BE-521D-15CF-829342D9B5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9" name="楕円 758">
                      <a:extLst>
                        <a:ext uri="{FF2B5EF4-FFF2-40B4-BE49-F238E27FC236}">
                          <a16:creationId xmlns:a16="http://schemas.microsoft.com/office/drawing/2014/main" id="{455211E1-F2A3-FC6B-2A15-7E6BA2B1BE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0" name="楕円 759">
                      <a:extLst>
                        <a:ext uri="{FF2B5EF4-FFF2-40B4-BE49-F238E27FC236}">
                          <a16:creationId xmlns:a16="http://schemas.microsoft.com/office/drawing/2014/main" id="{E2BEE1A9-8E30-415C-A260-E7A9489306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1" name="楕円 760">
                      <a:extLst>
                        <a:ext uri="{FF2B5EF4-FFF2-40B4-BE49-F238E27FC236}">
                          <a16:creationId xmlns:a16="http://schemas.microsoft.com/office/drawing/2014/main" id="{ABDEB924-96EA-B997-F0F9-4B130E9143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48" name="グループ化 747">
                    <a:extLst>
                      <a:ext uri="{FF2B5EF4-FFF2-40B4-BE49-F238E27FC236}">
                        <a16:creationId xmlns:a16="http://schemas.microsoft.com/office/drawing/2014/main" id="{BC2F587E-6B46-FBE7-2648-5645089396C3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54" name="楕円 753">
                      <a:extLst>
                        <a:ext uri="{FF2B5EF4-FFF2-40B4-BE49-F238E27FC236}">
                          <a16:creationId xmlns:a16="http://schemas.microsoft.com/office/drawing/2014/main" id="{27EA826A-FEE9-5AFD-3B9A-7E2EBB1F5B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5" name="楕円 754">
                      <a:extLst>
                        <a:ext uri="{FF2B5EF4-FFF2-40B4-BE49-F238E27FC236}">
                          <a16:creationId xmlns:a16="http://schemas.microsoft.com/office/drawing/2014/main" id="{15D9FC35-1514-BB7A-D04B-E5C49C1C29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6" name="楕円 755">
                      <a:extLst>
                        <a:ext uri="{FF2B5EF4-FFF2-40B4-BE49-F238E27FC236}">
                          <a16:creationId xmlns:a16="http://schemas.microsoft.com/office/drawing/2014/main" id="{C67C8D34-9C02-3CE2-FA50-230FBAF471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7" name="楕円 756">
                      <a:extLst>
                        <a:ext uri="{FF2B5EF4-FFF2-40B4-BE49-F238E27FC236}">
                          <a16:creationId xmlns:a16="http://schemas.microsoft.com/office/drawing/2014/main" id="{58C19D66-63F2-02D5-05AB-D006F14620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49" name="グループ化 748">
                    <a:extLst>
                      <a:ext uri="{FF2B5EF4-FFF2-40B4-BE49-F238E27FC236}">
                        <a16:creationId xmlns:a16="http://schemas.microsoft.com/office/drawing/2014/main" id="{98147034-027B-1791-A207-7D703252B3A2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750" name="楕円 749">
                      <a:extLst>
                        <a:ext uri="{FF2B5EF4-FFF2-40B4-BE49-F238E27FC236}">
                          <a16:creationId xmlns:a16="http://schemas.microsoft.com/office/drawing/2014/main" id="{C5739C7A-1BB8-3A11-A921-60999689E0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1" name="楕円 750">
                      <a:extLst>
                        <a:ext uri="{FF2B5EF4-FFF2-40B4-BE49-F238E27FC236}">
                          <a16:creationId xmlns:a16="http://schemas.microsoft.com/office/drawing/2014/main" id="{798589D2-2EE6-161F-E16F-C081DC02CF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2" name="楕円 751">
                      <a:extLst>
                        <a:ext uri="{FF2B5EF4-FFF2-40B4-BE49-F238E27FC236}">
                          <a16:creationId xmlns:a16="http://schemas.microsoft.com/office/drawing/2014/main" id="{7F27555E-4129-A1A1-4D5F-287B36BC9A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3" name="楕円 752">
                      <a:extLst>
                        <a:ext uri="{FF2B5EF4-FFF2-40B4-BE49-F238E27FC236}">
                          <a16:creationId xmlns:a16="http://schemas.microsoft.com/office/drawing/2014/main" id="{1B5C319C-709D-64C5-3A37-C3843419B9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13" name="グループ化 712">
                  <a:extLst>
                    <a:ext uri="{FF2B5EF4-FFF2-40B4-BE49-F238E27FC236}">
                      <a16:creationId xmlns:a16="http://schemas.microsoft.com/office/drawing/2014/main" id="{6145B022-CA40-6BB3-2389-1687CB24129D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</p:grpSpPr>
              <p:grpSp>
                <p:nvGrpSpPr>
                  <p:cNvPr id="714" name="グループ化 713">
                    <a:extLst>
                      <a:ext uri="{FF2B5EF4-FFF2-40B4-BE49-F238E27FC236}">
                        <a16:creationId xmlns:a16="http://schemas.microsoft.com/office/drawing/2014/main" id="{9E281EDA-D791-7C85-C951-11CC9F477A25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40" name="楕円 739">
                      <a:extLst>
                        <a:ext uri="{FF2B5EF4-FFF2-40B4-BE49-F238E27FC236}">
                          <a16:creationId xmlns:a16="http://schemas.microsoft.com/office/drawing/2014/main" id="{C085432E-1B9E-9B5B-5EB2-1DBE9F8B23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1" name="楕円 740">
                      <a:extLst>
                        <a:ext uri="{FF2B5EF4-FFF2-40B4-BE49-F238E27FC236}">
                          <a16:creationId xmlns:a16="http://schemas.microsoft.com/office/drawing/2014/main" id="{6909EDF0-C61F-D42B-3E34-3ADB506B26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2" name="楕円 741">
                      <a:extLst>
                        <a:ext uri="{FF2B5EF4-FFF2-40B4-BE49-F238E27FC236}">
                          <a16:creationId xmlns:a16="http://schemas.microsoft.com/office/drawing/2014/main" id="{3FCC3824-560F-9142-4BF3-E9F4BDF147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3" name="楕円 742">
                      <a:extLst>
                        <a:ext uri="{FF2B5EF4-FFF2-40B4-BE49-F238E27FC236}">
                          <a16:creationId xmlns:a16="http://schemas.microsoft.com/office/drawing/2014/main" id="{B8005531-197C-1F91-084E-C3F7054680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15" name="グループ化 714">
                    <a:extLst>
                      <a:ext uri="{FF2B5EF4-FFF2-40B4-BE49-F238E27FC236}">
                        <a16:creationId xmlns:a16="http://schemas.microsoft.com/office/drawing/2014/main" id="{A891D043-0FA8-B307-7EF4-580F5D818389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36" name="楕円 735">
                      <a:extLst>
                        <a:ext uri="{FF2B5EF4-FFF2-40B4-BE49-F238E27FC236}">
                          <a16:creationId xmlns:a16="http://schemas.microsoft.com/office/drawing/2014/main" id="{88838F04-624E-0743-39D8-F2C71B91C5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7" name="楕円 736">
                      <a:extLst>
                        <a:ext uri="{FF2B5EF4-FFF2-40B4-BE49-F238E27FC236}">
                          <a16:creationId xmlns:a16="http://schemas.microsoft.com/office/drawing/2014/main" id="{EA512C3C-56C7-915B-9FF2-67C30E1B96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8" name="楕円 737">
                      <a:extLst>
                        <a:ext uri="{FF2B5EF4-FFF2-40B4-BE49-F238E27FC236}">
                          <a16:creationId xmlns:a16="http://schemas.microsoft.com/office/drawing/2014/main" id="{3107275A-B508-2D83-0758-C5464C5394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9" name="楕円 738">
                      <a:extLst>
                        <a:ext uri="{FF2B5EF4-FFF2-40B4-BE49-F238E27FC236}">
                          <a16:creationId xmlns:a16="http://schemas.microsoft.com/office/drawing/2014/main" id="{863E113C-6602-E21E-E591-40BEFF33C0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16" name="グループ化 715">
                    <a:extLst>
                      <a:ext uri="{FF2B5EF4-FFF2-40B4-BE49-F238E27FC236}">
                        <a16:creationId xmlns:a16="http://schemas.microsoft.com/office/drawing/2014/main" id="{2865C249-4062-58CA-BFC0-CA8BED60D0B1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32" name="楕円 731">
                      <a:extLst>
                        <a:ext uri="{FF2B5EF4-FFF2-40B4-BE49-F238E27FC236}">
                          <a16:creationId xmlns:a16="http://schemas.microsoft.com/office/drawing/2014/main" id="{AAED81B6-0F76-4BDA-2AFB-E74186AC58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3" name="楕円 732">
                      <a:extLst>
                        <a:ext uri="{FF2B5EF4-FFF2-40B4-BE49-F238E27FC236}">
                          <a16:creationId xmlns:a16="http://schemas.microsoft.com/office/drawing/2014/main" id="{53C8CF99-C20F-99E3-CD61-11C53F0D10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4" name="楕円 733">
                      <a:extLst>
                        <a:ext uri="{FF2B5EF4-FFF2-40B4-BE49-F238E27FC236}">
                          <a16:creationId xmlns:a16="http://schemas.microsoft.com/office/drawing/2014/main" id="{7458D15E-12C9-6144-EBAE-966266568C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5" name="楕円 734">
                      <a:extLst>
                        <a:ext uri="{FF2B5EF4-FFF2-40B4-BE49-F238E27FC236}">
                          <a16:creationId xmlns:a16="http://schemas.microsoft.com/office/drawing/2014/main" id="{1C2F69DA-F771-0014-DF25-1722413798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17" name="グループ化 716">
                    <a:extLst>
                      <a:ext uri="{FF2B5EF4-FFF2-40B4-BE49-F238E27FC236}">
                        <a16:creationId xmlns:a16="http://schemas.microsoft.com/office/drawing/2014/main" id="{6DC44146-819D-1F40-469F-C3AFC15DEBB0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28" name="楕円 727">
                      <a:extLst>
                        <a:ext uri="{FF2B5EF4-FFF2-40B4-BE49-F238E27FC236}">
                          <a16:creationId xmlns:a16="http://schemas.microsoft.com/office/drawing/2014/main" id="{207A6569-B0D0-DDFC-E019-1925527370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9" name="楕円 728">
                      <a:extLst>
                        <a:ext uri="{FF2B5EF4-FFF2-40B4-BE49-F238E27FC236}">
                          <a16:creationId xmlns:a16="http://schemas.microsoft.com/office/drawing/2014/main" id="{16A8A39B-1774-39F8-D1CF-4D2EC241E6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0" name="楕円 729">
                      <a:extLst>
                        <a:ext uri="{FF2B5EF4-FFF2-40B4-BE49-F238E27FC236}">
                          <a16:creationId xmlns:a16="http://schemas.microsoft.com/office/drawing/2014/main" id="{F3CC813F-D15E-7EA6-8755-9213E505F6C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1" name="楕円 730">
                      <a:extLst>
                        <a:ext uri="{FF2B5EF4-FFF2-40B4-BE49-F238E27FC236}">
                          <a16:creationId xmlns:a16="http://schemas.microsoft.com/office/drawing/2014/main" id="{FD4C05D3-0007-4663-C554-A6269EA8AD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18" name="グループ化 717">
                    <a:extLst>
                      <a:ext uri="{FF2B5EF4-FFF2-40B4-BE49-F238E27FC236}">
                        <a16:creationId xmlns:a16="http://schemas.microsoft.com/office/drawing/2014/main" id="{BA824E01-404F-C74E-1D18-73493B80A8C6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24" name="楕円 723">
                      <a:extLst>
                        <a:ext uri="{FF2B5EF4-FFF2-40B4-BE49-F238E27FC236}">
                          <a16:creationId xmlns:a16="http://schemas.microsoft.com/office/drawing/2014/main" id="{2E0D2BB8-573B-9262-D570-30DA6C32F0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5" name="楕円 724">
                      <a:extLst>
                        <a:ext uri="{FF2B5EF4-FFF2-40B4-BE49-F238E27FC236}">
                          <a16:creationId xmlns:a16="http://schemas.microsoft.com/office/drawing/2014/main" id="{42E665BC-A981-D8D6-683A-7171D77BA2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6" name="楕円 725">
                      <a:extLst>
                        <a:ext uri="{FF2B5EF4-FFF2-40B4-BE49-F238E27FC236}">
                          <a16:creationId xmlns:a16="http://schemas.microsoft.com/office/drawing/2014/main" id="{1FFD870E-2369-0D3C-D733-56B4E34C7D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7" name="楕円 726">
                      <a:extLst>
                        <a:ext uri="{FF2B5EF4-FFF2-40B4-BE49-F238E27FC236}">
                          <a16:creationId xmlns:a16="http://schemas.microsoft.com/office/drawing/2014/main" id="{D6C78835-DB67-8E07-6AC5-3620862132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719" name="グループ化 718">
                    <a:extLst>
                      <a:ext uri="{FF2B5EF4-FFF2-40B4-BE49-F238E27FC236}">
                        <a16:creationId xmlns:a16="http://schemas.microsoft.com/office/drawing/2014/main" id="{72CC9B6F-138F-AAE6-A575-CAD31BC0A45B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20" name="楕円 719">
                      <a:extLst>
                        <a:ext uri="{FF2B5EF4-FFF2-40B4-BE49-F238E27FC236}">
                          <a16:creationId xmlns:a16="http://schemas.microsoft.com/office/drawing/2014/main" id="{208AC309-D9CB-5F1A-3052-1B2899B6B6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1" name="楕円 720">
                      <a:extLst>
                        <a:ext uri="{FF2B5EF4-FFF2-40B4-BE49-F238E27FC236}">
                          <a16:creationId xmlns:a16="http://schemas.microsoft.com/office/drawing/2014/main" id="{03B7340B-7BDE-50BA-17BF-9A26E422C8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2" name="楕円 721">
                      <a:extLst>
                        <a:ext uri="{FF2B5EF4-FFF2-40B4-BE49-F238E27FC236}">
                          <a16:creationId xmlns:a16="http://schemas.microsoft.com/office/drawing/2014/main" id="{FD7F8200-4AFA-D2B0-ECCD-F8A703549F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3" name="楕円 722">
                      <a:extLst>
                        <a:ext uri="{FF2B5EF4-FFF2-40B4-BE49-F238E27FC236}">
                          <a16:creationId xmlns:a16="http://schemas.microsoft.com/office/drawing/2014/main" id="{A98BAC96-3B4D-4E7D-AB5C-49FF4F5A97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13012900-656E-486E-D16D-97F977E8B565}"/>
                  </a:ext>
                </a:extLst>
              </p:cNvPr>
              <p:cNvGrpSpPr/>
              <p:nvPr/>
            </p:nvGrpSpPr>
            <p:grpSpPr>
              <a:xfrm>
                <a:off x="6157212" y="2882324"/>
                <a:ext cx="869232" cy="542046"/>
                <a:chOff x="4122905" y="1660056"/>
                <a:chExt cx="699921" cy="525960"/>
              </a:xfrm>
            </p:grpSpPr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785F7B82-BC76-7A97-AE52-D7ECDAA371AF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</p:grpSpPr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0793403D-DB55-E779-4E80-A98EE79B02B4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08" name="楕円 707">
                      <a:extLst>
                        <a:ext uri="{FF2B5EF4-FFF2-40B4-BE49-F238E27FC236}">
                          <a16:creationId xmlns:a16="http://schemas.microsoft.com/office/drawing/2014/main" id="{802E67E3-D623-DC2D-C080-82100078A1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9" name="楕円 708">
                      <a:extLst>
                        <a:ext uri="{FF2B5EF4-FFF2-40B4-BE49-F238E27FC236}">
                          <a16:creationId xmlns:a16="http://schemas.microsoft.com/office/drawing/2014/main" id="{1BE6313B-3FEE-445D-BB70-2D461BEC77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10" name="楕円 709">
                      <a:extLst>
                        <a:ext uri="{FF2B5EF4-FFF2-40B4-BE49-F238E27FC236}">
                          <a16:creationId xmlns:a16="http://schemas.microsoft.com/office/drawing/2014/main" id="{AF263F4D-9D29-3426-DC15-61A3F9E2FC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11" name="楕円 710">
                      <a:extLst>
                        <a:ext uri="{FF2B5EF4-FFF2-40B4-BE49-F238E27FC236}">
                          <a16:creationId xmlns:a16="http://schemas.microsoft.com/office/drawing/2014/main" id="{1A6F8AE5-0A70-0EB8-25BE-2E77BE2B50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83" name="グループ化 682">
                    <a:extLst>
                      <a:ext uri="{FF2B5EF4-FFF2-40B4-BE49-F238E27FC236}">
                        <a16:creationId xmlns:a16="http://schemas.microsoft.com/office/drawing/2014/main" id="{8B0F0C4D-2F92-6B3A-BE67-BCD1C703C174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704" name="楕円 703">
                      <a:extLst>
                        <a:ext uri="{FF2B5EF4-FFF2-40B4-BE49-F238E27FC236}">
                          <a16:creationId xmlns:a16="http://schemas.microsoft.com/office/drawing/2014/main" id="{7190E255-8653-5C78-0CBC-9EE1691812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5" name="楕円 704">
                      <a:extLst>
                        <a:ext uri="{FF2B5EF4-FFF2-40B4-BE49-F238E27FC236}">
                          <a16:creationId xmlns:a16="http://schemas.microsoft.com/office/drawing/2014/main" id="{2D7270F3-6887-EFBF-F92E-AA3A529D2D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6" name="楕円 705">
                      <a:extLst>
                        <a:ext uri="{FF2B5EF4-FFF2-40B4-BE49-F238E27FC236}">
                          <a16:creationId xmlns:a16="http://schemas.microsoft.com/office/drawing/2014/main" id="{33FB6B45-1C25-F886-C2D1-994576C7A7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7" name="楕円 706">
                      <a:extLst>
                        <a:ext uri="{FF2B5EF4-FFF2-40B4-BE49-F238E27FC236}">
                          <a16:creationId xmlns:a16="http://schemas.microsoft.com/office/drawing/2014/main" id="{096CFC58-7323-AD66-C23E-4A2B4B9830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84" name="グループ化 683">
                    <a:extLst>
                      <a:ext uri="{FF2B5EF4-FFF2-40B4-BE49-F238E27FC236}">
                        <a16:creationId xmlns:a16="http://schemas.microsoft.com/office/drawing/2014/main" id="{ABB952CA-3277-D70A-6F1B-B492B97BFC20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700" name="楕円 699">
                      <a:extLst>
                        <a:ext uri="{FF2B5EF4-FFF2-40B4-BE49-F238E27FC236}">
                          <a16:creationId xmlns:a16="http://schemas.microsoft.com/office/drawing/2014/main" id="{131CB8A4-A07B-BEF0-BED1-CCE1015310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1" name="楕円 700">
                      <a:extLst>
                        <a:ext uri="{FF2B5EF4-FFF2-40B4-BE49-F238E27FC236}">
                          <a16:creationId xmlns:a16="http://schemas.microsoft.com/office/drawing/2014/main" id="{373C0BD1-F0CD-648A-E0D4-829E69F2D1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2" name="楕円 701">
                      <a:extLst>
                        <a:ext uri="{FF2B5EF4-FFF2-40B4-BE49-F238E27FC236}">
                          <a16:creationId xmlns:a16="http://schemas.microsoft.com/office/drawing/2014/main" id="{C7FED2B8-7895-8D58-E95D-D51D804D87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3" name="楕円 702">
                      <a:extLst>
                        <a:ext uri="{FF2B5EF4-FFF2-40B4-BE49-F238E27FC236}">
                          <a16:creationId xmlns:a16="http://schemas.microsoft.com/office/drawing/2014/main" id="{53C52DD4-4E4B-2426-68ED-2ADFBFBC9C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85" name="グループ化 684">
                    <a:extLst>
                      <a:ext uri="{FF2B5EF4-FFF2-40B4-BE49-F238E27FC236}">
                        <a16:creationId xmlns:a16="http://schemas.microsoft.com/office/drawing/2014/main" id="{444C63C5-A85E-9E21-72ED-1830F1ED8D97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696" name="楕円 695">
                      <a:extLst>
                        <a:ext uri="{FF2B5EF4-FFF2-40B4-BE49-F238E27FC236}">
                          <a16:creationId xmlns:a16="http://schemas.microsoft.com/office/drawing/2014/main" id="{58C07275-AC5C-7506-D7F1-295529F10E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7" name="楕円 696">
                      <a:extLst>
                        <a:ext uri="{FF2B5EF4-FFF2-40B4-BE49-F238E27FC236}">
                          <a16:creationId xmlns:a16="http://schemas.microsoft.com/office/drawing/2014/main" id="{B4FD5436-D5F6-3C23-F8B3-71ACB92A5A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8" name="楕円 697">
                      <a:extLst>
                        <a:ext uri="{FF2B5EF4-FFF2-40B4-BE49-F238E27FC236}">
                          <a16:creationId xmlns:a16="http://schemas.microsoft.com/office/drawing/2014/main" id="{1AFF990C-025D-5BB2-1DB0-10665AD1DD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9" name="楕円 698">
                      <a:extLst>
                        <a:ext uri="{FF2B5EF4-FFF2-40B4-BE49-F238E27FC236}">
                          <a16:creationId xmlns:a16="http://schemas.microsoft.com/office/drawing/2014/main" id="{E7C52F64-9701-0BB3-C3AD-004118FEFE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86" name="グループ化 685">
                    <a:extLst>
                      <a:ext uri="{FF2B5EF4-FFF2-40B4-BE49-F238E27FC236}">
                        <a16:creationId xmlns:a16="http://schemas.microsoft.com/office/drawing/2014/main" id="{9788E7B5-E373-F1EA-6D38-DD61CD30AE6F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692" name="楕円 691">
                      <a:extLst>
                        <a:ext uri="{FF2B5EF4-FFF2-40B4-BE49-F238E27FC236}">
                          <a16:creationId xmlns:a16="http://schemas.microsoft.com/office/drawing/2014/main" id="{B39BA48D-005E-E008-A93E-05ED41ADCE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3" name="楕円 692">
                      <a:extLst>
                        <a:ext uri="{FF2B5EF4-FFF2-40B4-BE49-F238E27FC236}">
                          <a16:creationId xmlns:a16="http://schemas.microsoft.com/office/drawing/2014/main" id="{DC889D00-8597-8098-7E60-2990B8A685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4" name="楕円 693">
                      <a:extLst>
                        <a:ext uri="{FF2B5EF4-FFF2-40B4-BE49-F238E27FC236}">
                          <a16:creationId xmlns:a16="http://schemas.microsoft.com/office/drawing/2014/main" id="{BD56A637-5BDE-EF7E-2F08-3A1E93D8D0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5" name="楕円 694">
                      <a:extLst>
                        <a:ext uri="{FF2B5EF4-FFF2-40B4-BE49-F238E27FC236}">
                          <a16:creationId xmlns:a16="http://schemas.microsoft.com/office/drawing/2014/main" id="{69068CEB-8E95-40B3-C8F6-BD89D25D57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87" name="グループ化 686">
                    <a:extLst>
                      <a:ext uri="{FF2B5EF4-FFF2-40B4-BE49-F238E27FC236}">
                        <a16:creationId xmlns:a16="http://schemas.microsoft.com/office/drawing/2014/main" id="{5631006A-72D3-563E-387F-D7069461EE56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688" name="楕円 687">
                      <a:extLst>
                        <a:ext uri="{FF2B5EF4-FFF2-40B4-BE49-F238E27FC236}">
                          <a16:creationId xmlns:a16="http://schemas.microsoft.com/office/drawing/2014/main" id="{D2B12B80-09DB-654B-F540-281BD09049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9" name="楕円 688">
                      <a:extLst>
                        <a:ext uri="{FF2B5EF4-FFF2-40B4-BE49-F238E27FC236}">
                          <a16:creationId xmlns:a16="http://schemas.microsoft.com/office/drawing/2014/main" id="{4E237D24-65ED-A82F-B3BA-C169BA0D82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0" name="楕円 689">
                      <a:extLst>
                        <a:ext uri="{FF2B5EF4-FFF2-40B4-BE49-F238E27FC236}">
                          <a16:creationId xmlns:a16="http://schemas.microsoft.com/office/drawing/2014/main" id="{4341879D-29E3-4002-357D-D11FB7CDE8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91" name="楕円 690">
                      <a:extLst>
                        <a:ext uri="{FF2B5EF4-FFF2-40B4-BE49-F238E27FC236}">
                          <a16:creationId xmlns:a16="http://schemas.microsoft.com/office/drawing/2014/main" id="{522DF09B-C275-149A-B5B0-42DABCD467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651" name="グループ化 650">
                  <a:extLst>
                    <a:ext uri="{FF2B5EF4-FFF2-40B4-BE49-F238E27FC236}">
                      <a16:creationId xmlns:a16="http://schemas.microsoft.com/office/drawing/2014/main" id="{59531815-4BDB-CD08-CA05-9D4CD0E45F1F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</p:grpSpPr>
              <p:grpSp>
                <p:nvGrpSpPr>
                  <p:cNvPr id="652" name="グループ化 651">
                    <a:extLst>
                      <a:ext uri="{FF2B5EF4-FFF2-40B4-BE49-F238E27FC236}">
                        <a16:creationId xmlns:a16="http://schemas.microsoft.com/office/drawing/2014/main" id="{01A0BA9B-31FE-ED4B-F362-176D4D93E592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678" name="楕円 677">
                      <a:extLst>
                        <a:ext uri="{FF2B5EF4-FFF2-40B4-BE49-F238E27FC236}">
                          <a16:creationId xmlns:a16="http://schemas.microsoft.com/office/drawing/2014/main" id="{B2404F10-737A-0B23-26BD-EB40A835AB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9" name="楕円 678">
                      <a:extLst>
                        <a:ext uri="{FF2B5EF4-FFF2-40B4-BE49-F238E27FC236}">
                          <a16:creationId xmlns:a16="http://schemas.microsoft.com/office/drawing/2014/main" id="{94BD2736-D56E-C199-8B9F-B5171D8C29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0" name="楕円 679">
                      <a:extLst>
                        <a:ext uri="{FF2B5EF4-FFF2-40B4-BE49-F238E27FC236}">
                          <a16:creationId xmlns:a16="http://schemas.microsoft.com/office/drawing/2014/main" id="{5B632252-CF10-3402-D93E-5D984460D6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1" name="楕円 680">
                      <a:extLst>
                        <a:ext uri="{FF2B5EF4-FFF2-40B4-BE49-F238E27FC236}">
                          <a16:creationId xmlns:a16="http://schemas.microsoft.com/office/drawing/2014/main" id="{4A95BD7C-C040-EBA3-0C6D-31D3E6F42C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53" name="グループ化 652">
                    <a:extLst>
                      <a:ext uri="{FF2B5EF4-FFF2-40B4-BE49-F238E27FC236}">
                        <a16:creationId xmlns:a16="http://schemas.microsoft.com/office/drawing/2014/main" id="{EED0F6F4-FCBC-2197-DF47-76000C324AE0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674" name="楕円 673">
                      <a:extLst>
                        <a:ext uri="{FF2B5EF4-FFF2-40B4-BE49-F238E27FC236}">
                          <a16:creationId xmlns:a16="http://schemas.microsoft.com/office/drawing/2014/main" id="{6EE2E60F-AACE-B66F-66F4-5CB31DC058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5" name="楕円 674">
                      <a:extLst>
                        <a:ext uri="{FF2B5EF4-FFF2-40B4-BE49-F238E27FC236}">
                          <a16:creationId xmlns:a16="http://schemas.microsoft.com/office/drawing/2014/main" id="{EF9EC2FB-4164-E550-81A6-5362EA0C24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6" name="楕円 675">
                      <a:extLst>
                        <a:ext uri="{FF2B5EF4-FFF2-40B4-BE49-F238E27FC236}">
                          <a16:creationId xmlns:a16="http://schemas.microsoft.com/office/drawing/2014/main" id="{1DAAFE8B-BBED-C6E1-1C2A-CA26D92697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7" name="楕円 676">
                      <a:extLst>
                        <a:ext uri="{FF2B5EF4-FFF2-40B4-BE49-F238E27FC236}">
                          <a16:creationId xmlns:a16="http://schemas.microsoft.com/office/drawing/2014/main" id="{0C7D71D5-12B5-6692-6C6B-100B80367F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54" name="グループ化 653">
                    <a:extLst>
                      <a:ext uri="{FF2B5EF4-FFF2-40B4-BE49-F238E27FC236}">
                        <a16:creationId xmlns:a16="http://schemas.microsoft.com/office/drawing/2014/main" id="{3FD98B79-52DA-9CC8-200B-7FB261E100C2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670" name="楕円 669">
                      <a:extLst>
                        <a:ext uri="{FF2B5EF4-FFF2-40B4-BE49-F238E27FC236}">
                          <a16:creationId xmlns:a16="http://schemas.microsoft.com/office/drawing/2014/main" id="{8FB14D00-6B72-6A49-7621-0AA3ECD27BB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1" name="楕円 670">
                      <a:extLst>
                        <a:ext uri="{FF2B5EF4-FFF2-40B4-BE49-F238E27FC236}">
                          <a16:creationId xmlns:a16="http://schemas.microsoft.com/office/drawing/2014/main" id="{ECD7E8DA-FBFA-28C5-F985-A5D67176A7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2" name="楕円 671">
                      <a:extLst>
                        <a:ext uri="{FF2B5EF4-FFF2-40B4-BE49-F238E27FC236}">
                          <a16:creationId xmlns:a16="http://schemas.microsoft.com/office/drawing/2014/main" id="{027EB691-2F97-9B81-411A-8666595243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3" name="楕円 672">
                      <a:extLst>
                        <a:ext uri="{FF2B5EF4-FFF2-40B4-BE49-F238E27FC236}">
                          <a16:creationId xmlns:a16="http://schemas.microsoft.com/office/drawing/2014/main" id="{8D0CC5FF-762B-F68E-7C34-133313E0E1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55" name="グループ化 654">
                    <a:extLst>
                      <a:ext uri="{FF2B5EF4-FFF2-40B4-BE49-F238E27FC236}">
                        <a16:creationId xmlns:a16="http://schemas.microsoft.com/office/drawing/2014/main" id="{7C408135-F936-AB68-7BC3-7EB80CDC98DA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666" name="楕円 665">
                      <a:extLst>
                        <a:ext uri="{FF2B5EF4-FFF2-40B4-BE49-F238E27FC236}">
                          <a16:creationId xmlns:a16="http://schemas.microsoft.com/office/drawing/2014/main" id="{4FDFB27F-0C5B-9FF9-B97A-86BC94DDB0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7" name="楕円 666">
                      <a:extLst>
                        <a:ext uri="{FF2B5EF4-FFF2-40B4-BE49-F238E27FC236}">
                          <a16:creationId xmlns:a16="http://schemas.microsoft.com/office/drawing/2014/main" id="{86BDF5FC-481E-25AD-D4E8-1FC8A5B1C6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8" name="楕円 667">
                      <a:extLst>
                        <a:ext uri="{FF2B5EF4-FFF2-40B4-BE49-F238E27FC236}">
                          <a16:creationId xmlns:a16="http://schemas.microsoft.com/office/drawing/2014/main" id="{83F06C9A-CCB4-BD3A-4E05-4F21FE5E70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9" name="楕円 668">
                      <a:extLst>
                        <a:ext uri="{FF2B5EF4-FFF2-40B4-BE49-F238E27FC236}">
                          <a16:creationId xmlns:a16="http://schemas.microsoft.com/office/drawing/2014/main" id="{4C57A9BC-D5D3-7F2D-EA7F-FF71BD52FF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56" name="グループ化 655">
                    <a:extLst>
                      <a:ext uri="{FF2B5EF4-FFF2-40B4-BE49-F238E27FC236}">
                        <a16:creationId xmlns:a16="http://schemas.microsoft.com/office/drawing/2014/main" id="{8C44A959-79E2-3511-63B8-860034A3C5A4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662" name="楕円 661">
                      <a:extLst>
                        <a:ext uri="{FF2B5EF4-FFF2-40B4-BE49-F238E27FC236}">
                          <a16:creationId xmlns:a16="http://schemas.microsoft.com/office/drawing/2014/main" id="{ABAFCFE3-D6C0-77C3-0F66-7216B0183D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3" name="楕円 662">
                      <a:extLst>
                        <a:ext uri="{FF2B5EF4-FFF2-40B4-BE49-F238E27FC236}">
                          <a16:creationId xmlns:a16="http://schemas.microsoft.com/office/drawing/2014/main" id="{D4684E59-EC6C-1528-6837-AA0C5441DD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4" name="楕円 663">
                      <a:extLst>
                        <a:ext uri="{FF2B5EF4-FFF2-40B4-BE49-F238E27FC236}">
                          <a16:creationId xmlns:a16="http://schemas.microsoft.com/office/drawing/2014/main" id="{BDFBD310-3691-7E4E-5838-D89099952D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5" name="楕円 664">
                      <a:extLst>
                        <a:ext uri="{FF2B5EF4-FFF2-40B4-BE49-F238E27FC236}">
                          <a16:creationId xmlns:a16="http://schemas.microsoft.com/office/drawing/2014/main" id="{6A8C445B-F536-4F98-6DF1-C1569144E4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57" name="グループ化 656">
                    <a:extLst>
                      <a:ext uri="{FF2B5EF4-FFF2-40B4-BE49-F238E27FC236}">
                        <a16:creationId xmlns:a16="http://schemas.microsoft.com/office/drawing/2014/main" id="{EFD39B97-90E8-91E7-6B7D-91F05B7FA349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658" name="楕円 657">
                      <a:extLst>
                        <a:ext uri="{FF2B5EF4-FFF2-40B4-BE49-F238E27FC236}">
                          <a16:creationId xmlns:a16="http://schemas.microsoft.com/office/drawing/2014/main" id="{ADE88B2E-3302-30E2-6D0C-C3693C0224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9" name="楕円 658">
                      <a:extLst>
                        <a:ext uri="{FF2B5EF4-FFF2-40B4-BE49-F238E27FC236}">
                          <a16:creationId xmlns:a16="http://schemas.microsoft.com/office/drawing/2014/main" id="{BF5A6A20-5D2A-2517-5A0A-214496B4A2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0" name="楕円 659">
                      <a:extLst>
                        <a:ext uri="{FF2B5EF4-FFF2-40B4-BE49-F238E27FC236}">
                          <a16:creationId xmlns:a16="http://schemas.microsoft.com/office/drawing/2014/main" id="{EAE45207-02B3-7F7F-9FB8-2146A79E6A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61" name="楕円 660">
                      <a:extLst>
                        <a:ext uri="{FF2B5EF4-FFF2-40B4-BE49-F238E27FC236}">
                          <a16:creationId xmlns:a16="http://schemas.microsoft.com/office/drawing/2014/main" id="{93B3A981-0F9E-25E4-6AE2-3398AA64FD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33181E5F-81FB-FCDB-2486-7D04F6986232}"/>
                  </a:ext>
                </a:extLst>
              </p:cNvPr>
              <p:cNvSpPr/>
              <p:nvPr/>
            </p:nvSpPr>
            <p:spPr bwMode="auto">
              <a:xfrm>
                <a:off x="5850312" y="3021862"/>
                <a:ext cx="560961" cy="492866"/>
              </a:xfrm>
              <a:custGeom>
                <a:avLst/>
                <a:gdLst>
                  <a:gd name="connsiteX0" fmla="*/ 527563 w 671460"/>
                  <a:gd name="connsiteY0" fmla="*/ 502 h 670881"/>
                  <a:gd name="connsiteX1" fmla="*/ 551050 w 671460"/>
                  <a:gd name="connsiteY1" fmla="*/ 8521 h 670881"/>
                  <a:gd name="connsiteX2" fmla="*/ 595367 w 671460"/>
                  <a:gd name="connsiteY2" fmla="*/ 84365 h 670881"/>
                  <a:gd name="connsiteX3" fmla="*/ 595612 w 671460"/>
                  <a:gd name="connsiteY3" fmla="*/ 84553 h 670881"/>
                  <a:gd name="connsiteX4" fmla="*/ 630604 w 671460"/>
                  <a:gd name="connsiteY4" fmla="*/ 111402 h 670881"/>
                  <a:gd name="connsiteX5" fmla="*/ 652243 w 671460"/>
                  <a:gd name="connsiteY5" fmla="*/ 157974 h 670881"/>
                  <a:gd name="connsiteX6" fmla="*/ 649697 w 671460"/>
                  <a:gd name="connsiteY6" fmla="*/ 237792 h 670881"/>
                  <a:gd name="connsiteX7" fmla="*/ 668293 w 671460"/>
                  <a:gd name="connsiteY7" fmla="*/ 359832 h 670881"/>
                  <a:gd name="connsiteX8" fmla="*/ 581180 w 671460"/>
                  <a:gd name="connsiteY8" fmla="*/ 466659 h 670881"/>
                  <a:gd name="connsiteX9" fmla="*/ 549994 w 671460"/>
                  <a:gd name="connsiteY9" fmla="*/ 558197 h 670881"/>
                  <a:gd name="connsiteX10" fmla="*/ 443819 w 671460"/>
                  <a:gd name="connsiteY10" fmla="*/ 569280 h 670881"/>
                  <a:gd name="connsiteX11" fmla="*/ 367944 w 671460"/>
                  <a:gd name="connsiteY11" fmla="*/ 666933 h 670881"/>
                  <a:gd name="connsiteX12" fmla="*/ 256382 w 671460"/>
                  <a:gd name="connsiteY12" fmla="*/ 607326 h 670881"/>
                  <a:gd name="connsiteX13" fmla="*/ 90662 w 671460"/>
                  <a:gd name="connsiteY13" fmla="*/ 548433 h 670881"/>
                  <a:gd name="connsiteX14" fmla="*/ 17798 w 671460"/>
                  <a:gd name="connsiteY14" fmla="*/ 482896 h 670881"/>
                  <a:gd name="connsiteX15" fmla="*/ 33367 w 671460"/>
                  <a:gd name="connsiteY15" fmla="*/ 394432 h 670881"/>
                  <a:gd name="connsiteX16" fmla="*/ 490 w 671460"/>
                  <a:gd name="connsiteY16" fmla="*/ 303671 h 670881"/>
                  <a:gd name="connsiteX17" fmla="*/ 60532 w 671460"/>
                  <a:gd name="connsiteY17" fmla="*/ 222999 h 670881"/>
                  <a:gd name="connsiteX18" fmla="*/ 61106 w 671460"/>
                  <a:gd name="connsiteY18" fmla="*/ 220872 h 670881"/>
                  <a:gd name="connsiteX19" fmla="*/ 87852 w 671460"/>
                  <a:gd name="connsiteY19" fmla="*/ 105026 h 670881"/>
                  <a:gd name="connsiteX20" fmla="*/ 217963 w 671460"/>
                  <a:gd name="connsiteY20" fmla="*/ 78560 h 670881"/>
                  <a:gd name="connsiteX21" fmla="*/ 217992 w 671460"/>
                  <a:gd name="connsiteY21" fmla="*/ 78515 h 670881"/>
                  <a:gd name="connsiteX22" fmla="*/ 243868 w 671460"/>
                  <a:gd name="connsiteY22" fmla="*/ 38710 h 670881"/>
                  <a:gd name="connsiteX23" fmla="*/ 349146 w 671460"/>
                  <a:gd name="connsiteY23" fmla="*/ 51085 h 670881"/>
                  <a:gd name="connsiteX24" fmla="*/ 349614 w 671460"/>
                  <a:gd name="connsiteY24" fmla="*/ 50336 h 670881"/>
                  <a:gd name="connsiteX25" fmla="*/ 370164 w 671460"/>
                  <a:gd name="connsiteY25" fmla="*/ 17414 h 670881"/>
                  <a:gd name="connsiteX26" fmla="*/ 400262 w 671460"/>
                  <a:gd name="connsiteY26" fmla="*/ 915 h 670881"/>
                  <a:gd name="connsiteX27" fmla="*/ 435487 w 671460"/>
                  <a:gd name="connsiteY27" fmla="*/ 6901 h 670881"/>
                  <a:gd name="connsiteX28" fmla="*/ 462841 w 671460"/>
                  <a:gd name="connsiteY28" fmla="*/ 35470 h 670881"/>
                  <a:gd name="connsiteX29" fmla="*/ 463657 w 671460"/>
                  <a:gd name="connsiteY29" fmla="*/ 36323 h 670881"/>
                  <a:gd name="connsiteX30" fmla="*/ 527563 w 671460"/>
                  <a:gd name="connsiteY30" fmla="*/ 502 h 67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71460" h="670881">
                    <a:moveTo>
                      <a:pt x="527563" y="502"/>
                    </a:moveTo>
                    <a:cubicBezTo>
                      <a:pt x="535508" y="1417"/>
                      <a:pt x="543436" y="4059"/>
                      <a:pt x="551050" y="8521"/>
                    </a:cubicBezTo>
                    <a:cubicBezTo>
                      <a:pt x="574256" y="22119"/>
                      <a:pt x="590897" y="50588"/>
                      <a:pt x="595367" y="84365"/>
                    </a:cubicBezTo>
                    <a:lnTo>
                      <a:pt x="595612" y="84553"/>
                    </a:lnTo>
                    <a:lnTo>
                      <a:pt x="630604" y="111402"/>
                    </a:lnTo>
                    <a:cubicBezTo>
                      <a:pt x="640383" y="124057"/>
                      <a:pt x="647896" y="139968"/>
                      <a:pt x="652243" y="157974"/>
                    </a:cubicBezTo>
                    <a:cubicBezTo>
                      <a:pt x="658560" y="184114"/>
                      <a:pt x="657660" y="212505"/>
                      <a:pt x="649697" y="237792"/>
                    </a:cubicBezTo>
                    <a:cubicBezTo>
                      <a:pt x="669271" y="272470"/>
                      <a:pt x="676116" y="317424"/>
                      <a:pt x="668293" y="359832"/>
                    </a:cubicBezTo>
                    <a:cubicBezTo>
                      <a:pt x="657893" y="416210"/>
                      <a:pt x="623463" y="458432"/>
                      <a:pt x="581180" y="466659"/>
                    </a:cubicBezTo>
                    <a:cubicBezTo>
                      <a:pt x="580978" y="501849"/>
                      <a:pt x="569600" y="535223"/>
                      <a:pt x="549994" y="558197"/>
                    </a:cubicBezTo>
                    <a:cubicBezTo>
                      <a:pt x="520206" y="593107"/>
                      <a:pt x="477177" y="597593"/>
                      <a:pt x="443819" y="569280"/>
                    </a:cubicBezTo>
                    <a:cubicBezTo>
                      <a:pt x="433031" y="617912"/>
                      <a:pt x="404143" y="655089"/>
                      <a:pt x="367944" y="666933"/>
                    </a:cubicBezTo>
                    <a:cubicBezTo>
                      <a:pt x="325288" y="680888"/>
                      <a:pt x="280769" y="657107"/>
                      <a:pt x="256382" y="607326"/>
                    </a:cubicBezTo>
                    <a:cubicBezTo>
                      <a:pt x="198824" y="654577"/>
                      <a:pt x="124066" y="628018"/>
                      <a:pt x="90662" y="548433"/>
                    </a:cubicBezTo>
                    <a:cubicBezTo>
                      <a:pt x="57847" y="553664"/>
                      <a:pt x="27034" y="525956"/>
                      <a:pt x="17798" y="482896"/>
                    </a:cubicBezTo>
                    <a:cubicBezTo>
                      <a:pt x="11108" y="451742"/>
                      <a:pt x="17022" y="418120"/>
                      <a:pt x="33367" y="394432"/>
                    </a:cubicBezTo>
                    <a:cubicBezTo>
                      <a:pt x="10176" y="375851"/>
                      <a:pt x="-2739" y="340196"/>
                      <a:pt x="490" y="303671"/>
                    </a:cubicBezTo>
                    <a:cubicBezTo>
                      <a:pt x="4278" y="260905"/>
                      <a:pt x="29207" y="227407"/>
                      <a:pt x="60532" y="222999"/>
                    </a:cubicBezTo>
                    <a:cubicBezTo>
                      <a:pt x="60718" y="222285"/>
                      <a:pt x="60920" y="221586"/>
                      <a:pt x="61106" y="220872"/>
                    </a:cubicBezTo>
                    <a:cubicBezTo>
                      <a:pt x="56900" y="178759"/>
                      <a:pt x="66710" y="136289"/>
                      <a:pt x="87852" y="105026"/>
                    </a:cubicBezTo>
                    <a:cubicBezTo>
                      <a:pt x="121257" y="55648"/>
                      <a:pt x="175416" y="44643"/>
                      <a:pt x="217963" y="78560"/>
                    </a:cubicBezTo>
                    <a:lnTo>
                      <a:pt x="217992" y="78515"/>
                    </a:lnTo>
                    <a:lnTo>
                      <a:pt x="243868" y="38710"/>
                    </a:lnTo>
                    <a:cubicBezTo>
                      <a:pt x="275167" y="9205"/>
                      <a:pt x="319552" y="11385"/>
                      <a:pt x="349146" y="51085"/>
                    </a:cubicBezTo>
                    <a:lnTo>
                      <a:pt x="349614" y="50336"/>
                    </a:lnTo>
                    <a:lnTo>
                      <a:pt x="370164" y="17414"/>
                    </a:lnTo>
                    <a:cubicBezTo>
                      <a:pt x="378942" y="8797"/>
                      <a:pt x="389234" y="3042"/>
                      <a:pt x="400262" y="915"/>
                    </a:cubicBezTo>
                    <a:cubicBezTo>
                      <a:pt x="412401" y="-1429"/>
                      <a:pt x="424532" y="783"/>
                      <a:pt x="435487" y="6901"/>
                    </a:cubicBezTo>
                    <a:lnTo>
                      <a:pt x="462841" y="35470"/>
                    </a:lnTo>
                    <a:lnTo>
                      <a:pt x="463657" y="36323"/>
                    </a:lnTo>
                    <a:cubicBezTo>
                      <a:pt x="479746" y="10547"/>
                      <a:pt x="503729" y="-2245"/>
                      <a:pt x="527563" y="5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50F7620F-34FB-32A4-C5AE-BE50D6EB8502}"/>
                  </a:ext>
                </a:extLst>
              </p:cNvPr>
              <p:cNvSpPr/>
              <p:nvPr/>
            </p:nvSpPr>
            <p:spPr bwMode="auto">
              <a:xfrm>
                <a:off x="6333251" y="3066175"/>
                <a:ext cx="560961" cy="492866"/>
              </a:xfrm>
              <a:custGeom>
                <a:avLst/>
                <a:gdLst>
                  <a:gd name="connsiteX0" fmla="*/ 527563 w 671460"/>
                  <a:gd name="connsiteY0" fmla="*/ 502 h 670881"/>
                  <a:gd name="connsiteX1" fmla="*/ 551050 w 671460"/>
                  <a:gd name="connsiteY1" fmla="*/ 8521 h 670881"/>
                  <a:gd name="connsiteX2" fmla="*/ 595367 w 671460"/>
                  <a:gd name="connsiteY2" fmla="*/ 84365 h 670881"/>
                  <a:gd name="connsiteX3" fmla="*/ 595612 w 671460"/>
                  <a:gd name="connsiteY3" fmla="*/ 84553 h 670881"/>
                  <a:gd name="connsiteX4" fmla="*/ 630604 w 671460"/>
                  <a:gd name="connsiteY4" fmla="*/ 111402 h 670881"/>
                  <a:gd name="connsiteX5" fmla="*/ 652243 w 671460"/>
                  <a:gd name="connsiteY5" fmla="*/ 157974 h 670881"/>
                  <a:gd name="connsiteX6" fmla="*/ 649697 w 671460"/>
                  <a:gd name="connsiteY6" fmla="*/ 237792 h 670881"/>
                  <a:gd name="connsiteX7" fmla="*/ 668293 w 671460"/>
                  <a:gd name="connsiteY7" fmla="*/ 359832 h 670881"/>
                  <a:gd name="connsiteX8" fmla="*/ 581180 w 671460"/>
                  <a:gd name="connsiteY8" fmla="*/ 466659 h 670881"/>
                  <a:gd name="connsiteX9" fmla="*/ 549994 w 671460"/>
                  <a:gd name="connsiteY9" fmla="*/ 558197 h 670881"/>
                  <a:gd name="connsiteX10" fmla="*/ 443819 w 671460"/>
                  <a:gd name="connsiteY10" fmla="*/ 569280 h 670881"/>
                  <a:gd name="connsiteX11" fmla="*/ 367944 w 671460"/>
                  <a:gd name="connsiteY11" fmla="*/ 666933 h 670881"/>
                  <a:gd name="connsiteX12" fmla="*/ 256382 w 671460"/>
                  <a:gd name="connsiteY12" fmla="*/ 607326 h 670881"/>
                  <a:gd name="connsiteX13" fmla="*/ 90662 w 671460"/>
                  <a:gd name="connsiteY13" fmla="*/ 548433 h 670881"/>
                  <a:gd name="connsiteX14" fmla="*/ 17798 w 671460"/>
                  <a:gd name="connsiteY14" fmla="*/ 482896 h 670881"/>
                  <a:gd name="connsiteX15" fmla="*/ 33367 w 671460"/>
                  <a:gd name="connsiteY15" fmla="*/ 394432 h 670881"/>
                  <a:gd name="connsiteX16" fmla="*/ 490 w 671460"/>
                  <a:gd name="connsiteY16" fmla="*/ 303671 h 670881"/>
                  <a:gd name="connsiteX17" fmla="*/ 60532 w 671460"/>
                  <a:gd name="connsiteY17" fmla="*/ 222999 h 670881"/>
                  <a:gd name="connsiteX18" fmla="*/ 61106 w 671460"/>
                  <a:gd name="connsiteY18" fmla="*/ 220872 h 670881"/>
                  <a:gd name="connsiteX19" fmla="*/ 87852 w 671460"/>
                  <a:gd name="connsiteY19" fmla="*/ 105026 h 670881"/>
                  <a:gd name="connsiteX20" fmla="*/ 217963 w 671460"/>
                  <a:gd name="connsiteY20" fmla="*/ 78560 h 670881"/>
                  <a:gd name="connsiteX21" fmla="*/ 217992 w 671460"/>
                  <a:gd name="connsiteY21" fmla="*/ 78515 h 670881"/>
                  <a:gd name="connsiteX22" fmla="*/ 243868 w 671460"/>
                  <a:gd name="connsiteY22" fmla="*/ 38710 h 670881"/>
                  <a:gd name="connsiteX23" fmla="*/ 349146 w 671460"/>
                  <a:gd name="connsiteY23" fmla="*/ 51085 h 670881"/>
                  <a:gd name="connsiteX24" fmla="*/ 349614 w 671460"/>
                  <a:gd name="connsiteY24" fmla="*/ 50336 h 670881"/>
                  <a:gd name="connsiteX25" fmla="*/ 370164 w 671460"/>
                  <a:gd name="connsiteY25" fmla="*/ 17414 h 670881"/>
                  <a:gd name="connsiteX26" fmla="*/ 400262 w 671460"/>
                  <a:gd name="connsiteY26" fmla="*/ 915 h 670881"/>
                  <a:gd name="connsiteX27" fmla="*/ 435487 w 671460"/>
                  <a:gd name="connsiteY27" fmla="*/ 6901 h 670881"/>
                  <a:gd name="connsiteX28" fmla="*/ 462841 w 671460"/>
                  <a:gd name="connsiteY28" fmla="*/ 35470 h 670881"/>
                  <a:gd name="connsiteX29" fmla="*/ 463657 w 671460"/>
                  <a:gd name="connsiteY29" fmla="*/ 36323 h 670881"/>
                  <a:gd name="connsiteX30" fmla="*/ 527563 w 671460"/>
                  <a:gd name="connsiteY30" fmla="*/ 502 h 67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71460" h="670881">
                    <a:moveTo>
                      <a:pt x="527563" y="502"/>
                    </a:moveTo>
                    <a:cubicBezTo>
                      <a:pt x="535508" y="1417"/>
                      <a:pt x="543436" y="4059"/>
                      <a:pt x="551050" y="8521"/>
                    </a:cubicBezTo>
                    <a:cubicBezTo>
                      <a:pt x="574256" y="22119"/>
                      <a:pt x="590897" y="50588"/>
                      <a:pt x="595367" y="84365"/>
                    </a:cubicBezTo>
                    <a:lnTo>
                      <a:pt x="595612" y="84553"/>
                    </a:lnTo>
                    <a:lnTo>
                      <a:pt x="630604" y="111402"/>
                    </a:lnTo>
                    <a:cubicBezTo>
                      <a:pt x="640383" y="124057"/>
                      <a:pt x="647896" y="139968"/>
                      <a:pt x="652243" y="157974"/>
                    </a:cubicBezTo>
                    <a:cubicBezTo>
                      <a:pt x="658560" y="184114"/>
                      <a:pt x="657660" y="212505"/>
                      <a:pt x="649697" y="237792"/>
                    </a:cubicBezTo>
                    <a:cubicBezTo>
                      <a:pt x="669271" y="272470"/>
                      <a:pt x="676116" y="317424"/>
                      <a:pt x="668293" y="359832"/>
                    </a:cubicBezTo>
                    <a:cubicBezTo>
                      <a:pt x="657893" y="416210"/>
                      <a:pt x="623463" y="458432"/>
                      <a:pt x="581180" y="466659"/>
                    </a:cubicBezTo>
                    <a:cubicBezTo>
                      <a:pt x="580978" y="501849"/>
                      <a:pt x="569600" y="535223"/>
                      <a:pt x="549994" y="558197"/>
                    </a:cubicBezTo>
                    <a:cubicBezTo>
                      <a:pt x="520206" y="593107"/>
                      <a:pt x="477177" y="597593"/>
                      <a:pt x="443819" y="569280"/>
                    </a:cubicBezTo>
                    <a:cubicBezTo>
                      <a:pt x="433031" y="617912"/>
                      <a:pt x="404143" y="655089"/>
                      <a:pt x="367944" y="666933"/>
                    </a:cubicBezTo>
                    <a:cubicBezTo>
                      <a:pt x="325288" y="680888"/>
                      <a:pt x="280769" y="657107"/>
                      <a:pt x="256382" y="607326"/>
                    </a:cubicBezTo>
                    <a:cubicBezTo>
                      <a:pt x="198824" y="654577"/>
                      <a:pt x="124066" y="628018"/>
                      <a:pt x="90662" y="548433"/>
                    </a:cubicBezTo>
                    <a:cubicBezTo>
                      <a:pt x="57847" y="553664"/>
                      <a:pt x="27034" y="525956"/>
                      <a:pt x="17798" y="482896"/>
                    </a:cubicBezTo>
                    <a:cubicBezTo>
                      <a:pt x="11108" y="451742"/>
                      <a:pt x="17022" y="418120"/>
                      <a:pt x="33367" y="394432"/>
                    </a:cubicBezTo>
                    <a:cubicBezTo>
                      <a:pt x="10176" y="375851"/>
                      <a:pt x="-2739" y="340196"/>
                      <a:pt x="490" y="303671"/>
                    </a:cubicBezTo>
                    <a:cubicBezTo>
                      <a:pt x="4278" y="260905"/>
                      <a:pt x="29207" y="227407"/>
                      <a:pt x="60532" y="222999"/>
                    </a:cubicBezTo>
                    <a:cubicBezTo>
                      <a:pt x="60718" y="222285"/>
                      <a:pt x="60920" y="221586"/>
                      <a:pt x="61106" y="220872"/>
                    </a:cubicBezTo>
                    <a:cubicBezTo>
                      <a:pt x="56900" y="178759"/>
                      <a:pt x="66710" y="136289"/>
                      <a:pt x="87852" y="105026"/>
                    </a:cubicBezTo>
                    <a:cubicBezTo>
                      <a:pt x="121257" y="55648"/>
                      <a:pt x="175416" y="44643"/>
                      <a:pt x="217963" y="78560"/>
                    </a:cubicBezTo>
                    <a:lnTo>
                      <a:pt x="217992" y="78515"/>
                    </a:lnTo>
                    <a:lnTo>
                      <a:pt x="243868" y="38710"/>
                    </a:lnTo>
                    <a:cubicBezTo>
                      <a:pt x="275167" y="9205"/>
                      <a:pt x="319552" y="11385"/>
                      <a:pt x="349146" y="51085"/>
                    </a:cubicBezTo>
                    <a:lnTo>
                      <a:pt x="349614" y="50336"/>
                    </a:lnTo>
                    <a:lnTo>
                      <a:pt x="370164" y="17414"/>
                    </a:lnTo>
                    <a:cubicBezTo>
                      <a:pt x="378942" y="8797"/>
                      <a:pt x="389234" y="3042"/>
                      <a:pt x="400262" y="915"/>
                    </a:cubicBezTo>
                    <a:cubicBezTo>
                      <a:pt x="412401" y="-1429"/>
                      <a:pt x="424532" y="783"/>
                      <a:pt x="435487" y="6901"/>
                    </a:cubicBezTo>
                    <a:lnTo>
                      <a:pt x="462841" y="35470"/>
                    </a:lnTo>
                    <a:lnTo>
                      <a:pt x="463657" y="36323"/>
                    </a:lnTo>
                    <a:cubicBezTo>
                      <a:pt x="479746" y="10547"/>
                      <a:pt x="503729" y="-2245"/>
                      <a:pt x="527563" y="5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2352C483-B25F-B38B-33E1-757C2DA02A20}"/>
                  </a:ext>
                </a:extLst>
              </p:cNvPr>
              <p:cNvSpPr/>
              <p:nvPr/>
            </p:nvSpPr>
            <p:spPr bwMode="auto">
              <a:xfrm>
                <a:off x="5907099" y="3349795"/>
                <a:ext cx="476607" cy="418752"/>
              </a:xfrm>
              <a:custGeom>
                <a:avLst/>
                <a:gdLst>
                  <a:gd name="connsiteX0" fmla="*/ 527563 w 671460"/>
                  <a:gd name="connsiteY0" fmla="*/ 502 h 670881"/>
                  <a:gd name="connsiteX1" fmla="*/ 551050 w 671460"/>
                  <a:gd name="connsiteY1" fmla="*/ 8521 h 670881"/>
                  <a:gd name="connsiteX2" fmla="*/ 595367 w 671460"/>
                  <a:gd name="connsiteY2" fmla="*/ 84365 h 670881"/>
                  <a:gd name="connsiteX3" fmla="*/ 595612 w 671460"/>
                  <a:gd name="connsiteY3" fmla="*/ 84553 h 670881"/>
                  <a:gd name="connsiteX4" fmla="*/ 630604 w 671460"/>
                  <a:gd name="connsiteY4" fmla="*/ 111402 h 670881"/>
                  <a:gd name="connsiteX5" fmla="*/ 652243 w 671460"/>
                  <a:gd name="connsiteY5" fmla="*/ 157974 h 670881"/>
                  <a:gd name="connsiteX6" fmla="*/ 649697 w 671460"/>
                  <a:gd name="connsiteY6" fmla="*/ 237792 h 670881"/>
                  <a:gd name="connsiteX7" fmla="*/ 668293 w 671460"/>
                  <a:gd name="connsiteY7" fmla="*/ 359832 h 670881"/>
                  <a:gd name="connsiteX8" fmla="*/ 581180 w 671460"/>
                  <a:gd name="connsiteY8" fmla="*/ 466659 h 670881"/>
                  <a:gd name="connsiteX9" fmla="*/ 549994 w 671460"/>
                  <a:gd name="connsiteY9" fmla="*/ 558197 h 670881"/>
                  <a:gd name="connsiteX10" fmla="*/ 443819 w 671460"/>
                  <a:gd name="connsiteY10" fmla="*/ 569280 h 670881"/>
                  <a:gd name="connsiteX11" fmla="*/ 367944 w 671460"/>
                  <a:gd name="connsiteY11" fmla="*/ 666933 h 670881"/>
                  <a:gd name="connsiteX12" fmla="*/ 256382 w 671460"/>
                  <a:gd name="connsiteY12" fmla="*/ 607326 h 670881"/>
                  <a:gd name="connsiteX13" fmla="*/ 90662 w 671460"/>
                  <a:gd name="connsiteY13" fmla="*/ 548433 h 670881"/>
                  <a:gd name="connsiteX14" fmla="*/ 17798 w 671460"/>
                  <a:gd name="connsiteY14" fmla="*/ 482896 h 670881"/>
                  <a:gd name="connsiteX15" fmla="*/ 33367 w 671460"/>
                  <a:gd name="connsiteY15" fmla="*/ 394432 h 670881"/>
                  <a:gd name="connsiteX16" fmla="*/ 490 w 671460"/>
                  <a:gd name="connsiteY16" fmla="*/ 303671 h 670881"/>
                  <a:gd name="connsiteX17" fmla="*/ 60532 w 671460"/>
                  <a:gd name="connsiteY17" fmla="*/ 222999 h 670881"/>
                  <a:gd name="connsiteX18" fmla="*/ 61106 w 671460"/>
                  <a:gd name="connsiteY18" fmla="*/ 220872 h 670881"/>
                  <a:gd name="connsiteX19" fmla="*/ 87852 w 671460"/>
                  <a:gd name="connsiteY19" fmla="*/ 105026 h 670881"/>
                  <a:gd name="connsiteX20" fmla="*/ 217963 w 671460"/>
                  <a:gd name="connsiteY20" fmla="*/ 78560 h 670881"/>
                  <a:gd name="connsiteX21" fmla="*/ 217992 w 671460"/>
                  <a:gd name="connsiteY21" fmla="*/ 78515 h 670881"/>
                  <a:gd name="connsiteX22" fmla="*/ 243868 w 671460"/>
                  <a:gd name="connsiteY22" fmla="*/ 38710 h 670881"/>
                  <a:gd name="connsiteX23" fmla="*/ 349146 w 671460"/>
                  <a:gd name="connsiteY23" fmla="*/ 51085 h 670881"/>
                  <a:gd name="connsiteX24" fmla="*/ 349614 w 671460"/>
                  <a:gd name="connsiteY24" fmla="*/ 50336 h 670881"/>
                  <a:gd name="connsiteX25" fmla="*/ 370164 w 671460"/>
                  <a:gd name="connsiteY25" fmla="*/ 17414 h 670881"/>
                  <a:gd name="connsiteX26" fmla="*/ 400262 w 671460"/>
                  <a:gd name="connsiteY26" fmla="*/ 915 h 670881"/>
                  <a:gd name="connsiteX27" fmla="*/ 435487 w 671460"/>
                  <a:gd name="connsiteY27" fmla="*/ 6901 h 670881"/>
                  <a:gd name="connsiteX28" fmla="*/ 462841 w 671460"/>
                  <a:gd name="connsiteY28" fmla="*/ 35470 h 670881"/>
                  <a:gd name="connsiteX29" fmla="*/ 463657 w 671460"/>
                  <a:gd name="connsiteY29" fmla="*/ 36323 h 670881"/>
                  <a:gd name="connsiteX30" fmla="*/ 527563 w 671460"/>
                  <a:gd name="connsiteY30" fmla="*/ 502 h 670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71460" h="670881">
                    <a:moveTo>
                      <a:pt x="527563" y="502"/>
                    </a:moveTo>
                    <a:cubicBezTo>
                      <a:pt x="535508" y="1417"/>
                      <a:pt x="543436" y="4059"/>
                      <a:pt x="551050" y="8521"/>
                    </a:cubicBezTo>
                    <a:cubicBezTo>
                      <a:pt x="574256" y="22119"/>
                      <a:pt x="590897" y="50588"/>
                      <a:pt x="595367" y="84365"/>
                    </a:cubicBezTo>
                    <a:lnTo>
                      <a:pt x="595612" y="84553"/>
                    </a:lnTo>
                    <a:lnTo>
                      <a:pt x="630604" y="111402"/>
                    </a:lnTo>
                    <a:cubicBezTo>
                      <a:pt x="640383" y="124057"/>
                      <a:pt x="647896" y="139968"/>
                      <a:pt x="652243" y="157974"/>
                    </a:cubicBezTo>
                    <a:cubicBezTo>
                      <a:pt x="658560" y="184114"/>
                      <a:pt x="657660" y="212505"/>
                      <a:pt x="649697" y="237792"/>
                    </a:cubicBezTo>
                    <a:cubicBezTo>
                      <a:pt x="669271" y="272470"/>
                      <a:pt x="676116" y="317424"/>
                      <a:pt x="668293" y="359832"/>
                    </a:cubicBezTo>
                    <a:cubicBezTo>
                      <a:pt x="657893" y="416210"/>
                      <a:pt x="623463" y="458432"/>
                      <a:pt x="581180" y="466659"/>
                    </a:cubicBezTo>
                    <a:cubicBezTo>
                      <a:pt x="580978" y="501849"/>
                      <a:pt x="569600" y="535223"/>
                      <a:pt x="549994" y="558197"/>
                    </a:cubicBezTo>
                    <a:cubicBezTo>
                      <a:pt x="520206" y="593107"/>
                      <a:pt x="477177" y="597593"/>
                      <a:pt x="443819" y="569280"/>
                    </a:cubicBezTo>
                    <a:cubicBezTo>
                      <a:pt x="433031" y="617912"/>
                      <a:pt x="404143" y="655089"/>
                      <a:pt x="367944" y="666933"/>
                    </a:cubicBezTo>
                    <a:cubicBezTo>
                      <a:pt x="325288" y="680888"/>
                      <a:pt x="280769" y="657107"/>
                      <a:pt x="256382" y="607326"/>
                    </a:cubicBezTo>
                    <a:cubicBezTo>
                      <a:pt x="198824" y="654577"/>
                      <a:pt x="124066" y="628018"/>
                      <a:pt x="90662" y="548433"/>
                    </a:cubicBezTo>
                    <a:cubicBezTo>
                      <a:pt x="57847" y="553664"/>
                      <a:pt x="27034" y="525956"/>
                      <a:pt x="17798" y="482896"/>
                    </a:cubicBezTo>
                    <a:cubicBezTo>
                      <a:pt x="11108" y="451742"/>
                      <a:pt x="17022" y="418120"/>
                      <a:pt x="33367" y="394432"/>
                    </a:cubicBezTo>
                    <a:cubicBezTo>
                      <a:pt x="10176" y="375851"/>
                      <a:pt x="-2739" y="340196"/>
                      <a:pt x="490" y="303671"/>
                    </a:cubicBezTo>
                    <a:cubicBezTo>
                      <a:pt x="4278" y="260905"/>
                      <a:pt x="29207" y="227407"/>
                      <a:pt x="60532" y="222999"/>
                    </a:cubicBezTo>
                    <a:cubicBezTo>
                      <a:pt x="60718" y="222285"/>
                      <a:pt x="60920" y="221586"/>
                      <a:pt x="61106" y="220872"/>
                    </a:cubicBezTo>
                    <a:cubicBezTo>
                      <a:pt x="56900" y="178759"/>
                      <a:pt x="66710" y="136289"/>
                      <a:pt x="87852" y="105026"/>
                    </a:cubicBezTo>
                    <a:cubicBezTo>
                      <a:pt x="121257" y="55648"/>
                      <a:pt x="175416" y="44643"/>
                      <a:pt x="217963" y="78560"/>
                    </a:cubicBezTo>
                    <a:lnTo>
                      <a:pt x="217992" y="78515"/>
                    </a:lnTo>
                    <a:lnTo>
                      <a:pt x="243868" y="38710"/>
                    </a:lnTo>
                    <a:cubicBezTo>
                      <a:pt x="275167" y="9205"/>
                      <a:pt x="319552" y="11385"/>
                      <a:pt x="349146" y="51085"/>
                    </a:cubicBezTo>
                    <a:lnTo>
                      <a:pt x="349614" y="50336"/>
                    </a:lnTo>
                    <a:lnTo>
                      <a:pt x="370164" y="17414"/>
                    </a:lnTo>
                    <a:cubicBezTo>
                      <a:pt x="378942" y="8797"/>
                      <a:pt x="389234" y="3042"/>
                      <a:pt x="400262" y="915"/>
                    </a:cubicBezTo>
                    <a:cubicBezTo>
                      <a:pt x="412401" y="-1429"/>
                      <a:pt x="424532" y="783"/>
                      <a:pt x="435487" y="6901"/>
                    </a:cubicBezTo>
                    <a:lnTo>
                      <a:pt x="462841" y="35470"/>
                    </a:lnTo>
                    <a:lnTo>
                      <a:pt x="463657" y="36323"/>
                    </a:lnTo>
                    <a:cubicBezTo>
                      <a:pt x="479746" y="10547"/>
                      <a:pt x="503729" y="-2245"/>
                      <a:pt x="527563" y="502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C4F4F167-5A59-6418-ED84-0CFD92A29EAF}"/>
                  </a:ext>
                </a:extLst>
              </p:cNvPr>
              <p:cNvGrpSpPr/>
              <p:nvPr/>
            </p:nvGrpSpPr>
            <p:grpSpPr>
              <a:xfrm>
                <a:off x="6223149" y="3281483"/>
                <a:ext cx="808085" cy="493156"/>
                <a:chOff x="5512219" y="4672719"/>
                <a:chExt cx="1688681" cy="924282"/>
              </a:xfrm>
            </p:grpSpPr>
            <p:grpSp>
              <p:nvGrpSpPr>
                <p:cNvPr id="634" name="グループ化 633">
                  <a:extLst>
                    <a:ext uri="{FF2B5EF4-FFF2-40B4-BE49-F238E27FC236}">
                      <a16:creationId xmlns:a16="http://schemas.microsoft.com/office/drawing/2014/main" id="{8B234FC2-8D16-747A-1C79-1FE6E21D6F08}"/>
                    </a:ext>
                  </a:extLst>
                </p:cNvPr>
                <p:cNvGrpSpPr/>
                <p:nvPr/>
              </p:nvGrpSpPr>
              <p:grpSpPr>
                <a:xfrm>
                  <a:off x="5512219" y="4672719"/>
                  <a:ext cx="1241307" cy="892532"/>
                  <a:chOff x="5416630" y="4734145"/>
                  <a:chExt cx="1660270" cy="916930"/>
                </a:xfrm>
              </p:grpSpPr>
              <p:sp>
                <p:nvSpPr>
                  <p:cNvPr id="647" name="円: 塗りつぶしなし 646">
                    <a:extLst>
                      <a:ext uri="{FF2B5EF4-FFF2-40B4-BE49-F238E27FC236}">
                        <a16:creationId xmlns:a16="http://schemas.microsoft.com/office/drawing/2014/main" id="{08C3B922-F3A6-291E-B3E1-0C09A5B93C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00780" y="473414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8" name="円: 塗りつぶしなし 647">
                    <a:extLst>
                      <a:ext uri="{FF2B5EF4-FFF2-40B4-BE49-F238E27FC236}">
                        <a16:creationId xmlns:a16="http://schemas.microsoft.com/office/drawing/2014/main" id="{B5C5C42E-10D8-D132-AED0-019D87A337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16630" y="488019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9" name="円: 塗りつぶしなし 648">
                    <a:extLst>
                      <a:ext uri="{FF2B5EF4-FFF2-40B4-BE49-F238E27FC236}">
                        <a16:creationId xmlns:a16="http://schemas.microsoft.com/office/drawing/2014/main" id="{43C0D866-5C6D-BC2F-4B02-3B2CC9FDE9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86530" y="493099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5" name="グループ化 634">
                  <a:extLst>
                    <a:ext uri="{FF2B5EF4-FFF2-40B4-BE49-F238E27FC236}">
                      <a16:creationId xmlns:a16="http://schemas.microsoft.com/office/drawing/2014/main" id="{36B7D7A3-EA2D-DE0B-85A2-41A657752C32}"/>
                    </a:ext>
                  </a:extLst>
                </p:cNvPr>
                <p:cNvGrpSpPr/>
                <p:nvPr/>
              </p:nvGrpSpPr>
              <p:grpSpPr>
                <a:xfrm>
                  <a:off x="5648230" y="4819969"/>
                  <a:ext cx="1349470" cy="745282"/>
                  <a:chOff x="5416630" y="4734145"/>
                  <a:chExt cx="1660270" cy="916930"/>
                </a:xfrm>
              </p:grpSpPr>
              <p:sp>
                <p:nvSpPr>
                  <p:cNvPr id="644" name="円: 塗りつぶしなし 643">
                    <a:extLst>
                      <a:ext uri="{FF2B5EF4-FFF2-40B4-BE49-F238E27FC236}">
                        <a16:creationId xmlns:a16="http://schemas.microsoft.com/office/drawing/2014/main" id="{ABE4C33F-B97A-7FCF-8DC6-FB5EB72554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00780" y="473414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5" name="円: 塗りつぶしなし 644">
                    <a:extLst>
                      <a:ext uri="{FF2B5EF4-FFF2-40B4-BE49-F238E27FC236}">
                        <a16:creationId xmlns:a16="http://schemas.microsoft.com/office/drawing/2014/main" id="{8F6DF886-4719-0EE8-F25E-E8525594D5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16630" y="488019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6" name="円: 塗りつぶしなし 645">
                    <a:extLst>
                      <a:ext uri="{FF2B5EF4-FFF2-40B4-BE49-F238E27FC236}">
                        <a16:creationId xmlns:a16="http://schemas.microsoft.com/office/drawing/2014/main" id="{0275725F-DE45-E830-EE5A-51BDA55E38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86530" y="493099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6" name="グループ化 635">
                  <a:extLst>
                    <a:ext uri="{FF2B5EF4-FFF2-40B4-BE49-F238E27FC236}">
                      <a16:creationId xmlns:a16="http://schemas.microsoft.com/office/drawing/2014/main" id="{4E5EAA76-E4FF-338B-DC9B-C35B91A6240C}"/>
                    </a:ext>
                  </a:extLst>
                </p:cNvPr>
                <p:cNvGrpSpPr/>
                <p:nvPr/>
              </p:nvGrpSpPr>
              <p:grpSpPr>
                <a:xfrm rot="9900000">
                  <a:off x="5851430" y="4851719"/>
                  <a:ext cx="1349470" cy="745282"/>
                  <a:chOff x="5416630" y="4734145"/>
                  <a:chExt cx="1660270" cy="916930"/>
                </a:xfrm>
              </p:grpSpPr>
              <p:sp>
                <p:nvSpPr>
                  <p:cNvPr id="641" name="円: 塗りつぶしなし 640">
                    <a:extLst>
                      <a:ext uri="{FF2B5EF4-FFF2-40B4-BE49-F238E27FC236}">
                        <a16:creationId xmlns:a16="http://schemas.microsoft.com/office/drawing/2014/main" id="{46ABB3A6-7085-DDCA-ED21-D924516D16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00780" y="473414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2" name="円: 塗りつぶしなし 641">
                    <a:extLst>
                      <a:ext uri="{FF2B5EF4-FFF2-40B4-BE49-F238E27FC236}">
                        <a16:creationId xmlns:a16="http://schemas.microsoft.com/office/drawing/2014/main" id="{531592F3-75E9-C1AB-91D9-259D716338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16630" y="488019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3" name="円: 塗りつぶしなし 642">
                    <a:extLst>
                      <a:ext uri="{FF2B5EF4-FFF2-40B4-BE49-F238E27FC236}">
                        <a16:creationId xmlns:a16="http://schemas.microsoft.com/office/drawing/2014/main" id="{8A732533-C758-7553-F233-DF5F2836E9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86530" y="493099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7" name="グループ化 636">
                  <a:extLst>
                    <a:ext uri="{FF2B5EF4-FFF2-40B4-BE49-F238E27FC236}">
                      <a16:creationId xmlns:a16="http://schemas.microsoft.com/office/drawing/2014/main" id="{0AD6D697-B000-6D00-4044-7739D8C50963}"/>
                    </a:ext>
                  </a:extLst>
                </p:cNvPr>
                <p:cNvGrpSpPr/>
                <p:nvPr/>
              </p:nvGrpSpPr>
              <p:grpSpPr>
                <a:xfrm>
                  <a:off x="5832380" y="4692969"/>
                  <a:ext cx="1349470" cy="745282"/>
                  <a:chOff x="5416630" y="4734145"/>
                  <a:chExt cx="1660270" cy="916930"/>
                </a:xfrm>
              </p:grpSpPr>
              <p:sp>
                <p:nvSpPr>
                  <p:cNvPr id="638" name="円: 塗りつぶしなし 637">
                    <a:extLst>
                      <a:ext uri="{FF2B5EF4-FFF2-40B4-BE49-F238E27FC236}">
                        <a16:creationId xmlns:a16="http://schemas.microsoft.com/office/drawing/2014/main" id="{E10CC534-8171-E297-72B2-F73A040FE9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00780" y="473414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9" name="円: 塗りつぶしなし 638">
                    <a:extLst>
                      <a:ext uri="{FF2B5EF4-FFF2-40B4-BE49-F238E27FC236}">
                        <a16:creationId xmlns:a16="http://schemas.microsoft.com/office/drawing/2014/main" id="{C490C77B-09AD-AFB3-E801-EA622EA4F7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16630" y="488019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0" name="円: 塗りつぶしなし 639">
                    <a:extLst>
                      <a:ext uri="{FF2B5EF4-FFF2-40B4-BE49-F238E27FC236}">
                        <a16:creationId xmlns:a16="http://schemas.microsoft.com/office/drawing/2014/main" id="{F3259104-A975-933C-AE33-C7CE07FC79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886530" y="4930995"/>
                    <a:ext cx="1190370" cy="720080"/>
                  </a:xfrm>
                  <a:prstGeom prst="donut">
                    <a:avLst>
                      <a:gd name="adj" fmla="val 10003"/>
                    </a:avLst>
                  </a:prstGeom>
                  <a:solidFill>
                    <a:srgbClr val="FF99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2510C3EC-7F79-43E0-D958-20929754DCC7}"/>
                </a:ext>
              </a:extLst>
            </p:cNvPr>
            <p:cNvGrpSpPr/>
            <p:nvPr/>
          </p:nvGrpSpPr>
          <p:grpSpPr>
            <a:xfrm>
              <a:off x="365406" y="2303875"/>
              <a:ext cx="1657664" cy="851984"/>
              <a:chOff x="2933927" y="4794020"/>
              <a:chExt cx="2672993" cy="1373830"/>
            </a:xfrm>
          </p:grpSpPr>
          <p:sp>
            <p:nvSpPr>
              <p:cNvPr id="775" name="四角形: 角を丸くする 774">
                <a:extLst>
                  <a:ext uri="{FF2B5EF4-FFF2-40B4-BE49-F238E27FC236}">
                    <a16:creationId xmlns:a16="http://schemas.microsoft.com/office/drawing/2014/main" id="{3C8F1302-9B94-133E-B1A8-106A691F53DB}"/>
                  </a:ext>
                </a:extLst>
              </p:cNvPr>
              <p:cNvSpPr/>
              <p:nvPr/>
            </p:nvSpPr>
            <p:spPr bwMode="auto">
              <a:xfrm>
                <a:off x="3071205" y="5783880"/>
                <a:ext cx="2461140" cy="383970"/>
              </a:xfrm>
              <a:prstGeom prst="roundRect">
                <a:avLst>
                  <a:gd name="adj" fmla="val 2124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四角形: 角を丸くする 775">
                <a:extLst>
                  <a:ext uri="{FF2B5EF4-FFF2-40B4-BE49-F238E27FC236}">
                    <a16:creationId xmlns:a16="http://schemas.microsoft.com/office/drawing/2014/main" id="{B57CEBEA-FEF1-5C98-DE23-28376BACA4E1}"/>
                  </a:ext>
                </a:extLst>
              </p:cNvPr>
              <p:cNvSpPr/>
              <p:nvPr/>
            </p:nvSpPr>
            <p:spPr bwMode="auto">
              <a:xfrm>
                <a:off x="3039455" y="4831568"/>
                <a:ext cx="2524640" cy="1004510"/>
              </a:xfrm>
              <a:prstGeom prst="roundRect">
                <a:avLst>
                  <a:gd name="adj" fmla="val 8707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四角形: 角を丸くする 776">
                <a:extLst>
                  <a:ext uri="{FF2B5EF4-FFF2-40B4-BE49-F238E27FC236}">
                    <a16:creationId xmlns:a16="http://schemas.microsoft.com/office/drawing/2014/main" id="{7A7F5F19-66E1-9B10-8A82-9F0C4159514D}"/>
                  </a:ext>
                </a:extLst>
              </p:cNvPr>
              <p:cNvSpPr/>
              <p:nvPr/>
            </p:nvSpPr>
            <p:spPr bwMode="auto">
              <a:xfrm>
                <a:off x="3157719" y="5082899"/>
                <a:ext cx="2340490" cy="789041"/>
              </a:xfrm>
              <a:prstGeom prst="roundRect">
                <a:avLst>
                  <a:gd name="adj" fmla="val 7127"/>
                </a:avLst>
              </a:pr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F566ACB9-A84F-E5D1-151C-EE94CBFE4517}"/>
                  </a:ext>
                </a:extLst>
              </p:cNvPr>
              <p:cNvSpPr/>
              <p:nvPr/>
            </p:nvSpPr>
            <p:spPr bwMode="auto">
              <a:xfrm>
                <a:off x="4320825" y="4875500"/>
                <a:ext cx="1252795" cy="968600"/>
              </a:xfrm>
              <a:custGeom>
                <a:avLst/>
                <a:gdLst>
                  <a:gd name="connsiteX0" fmla="*/ 206507 w 1252795"/>
                  <a:gd name="connsiteY0" fmla="*/ 170 h 968600"/>
                  <a:gd name="connsiteX1" fmla="*/ 237332 w 1252795"/>
                  <a:gd name="connsiteY1" fmla="*/ 7823 h 968600"/>
                  <a:gd name="connsiteX2" fmla="*/ 237807 w 1252795"/>
                  <a:gd name="connsiteY2" fmla="*/ 7941 h 968600"/>
                  <a:gd name="connsiteX3" fmla="*/ 280957 w 1252795"/>
                  <a:gd name="connsiteY3" fmla="*/ 1840 h 968600"/>
                  <a:gd name="connsiteX4" fmla="*/ 302838 w 1252795"/>
                  <a:gd name="connsiteY4" fmla="*/ 18485 h 968600"/>
                  <a:gd name="connsiteX5" fmla="*/ 302963 w 1252795"/>
                  <a:gd name="connsiteY5" fmla="*/ 18556 h 968600"/>
                  <a:gd name="connsiteX6" fmla="*/ 330920 w 1252795"/>
                  <a:gd name="connsiteY6" fmla="*/ 34639 h 968600"/>
                  <a:gd name="connsiteX7" fmla="*/ 330830 w 1252795"/>
                  <a:gd name="connsiteY7" fmla="*/ 35894 h 968600"/>
                  <a:gd name="connsiteX8" fmla="*/ 343861 w 1252795"/>
                  <a:gd name="connsiteY8" fmla="*/ 31624 h 968600"/>
                  <a:gd name="connsiteX9" fmla="*/ 369890 w 1252795"/>
                  <a:gd name="connsiteY9" fmla="*/ 34029 h 968600"/>
                  <a:gd name="connsiteX10" fmla="*/ 404531 w 1252795"/>
                  <a:gd name="connsiteY10" fmla="*/ 10441 h 968600"/>
                  <a:gd name="connsiteX11" fmla="*/ 458184 w 1252795"/>
                  <a:gd name="connsiteY11" fmla="*/ 20270 h 968600"/>
                  <a:gd name="connsiteX12" fmla="*/ 501490 w 1252795"/>
                  <a:gd name="connsiteY12" fmla="*/ 13641 h 968600"/>
                  <a:gd name="connsiteX13" fmla="*/ 526755 w 1252795"/>
                  <a:gd name="connsiteY13" fmla="*/ 23982 h 968600"/>
                  <a:gd name="connsiteX14" fmla="*/ 530693 w 1252795"/>
                  <a:gd name="connsiteY14" fmla="*/ 22785 h 968600"/>
                  <a:gd name="connsiteX15" fmla="*/ 566368 w 1252795"/>
                  <a:gd name="connsiteY15" fmla="*/ 26735 h 968600"/>
                  <a:gd name="connsiteX16" fmla="*/ 566387 w 1252795"/>
                  <a:gd name="connsiteY16" fmla="*/ 26728 h 968600"/>
                  <a:gd name="connsiteX17" fmla="*/ 597901 w 1252795"/>
                  <a:gd name="connsiteY17" fmla="*/ 13880 h 968600"/>
                  <a:gd name="connsiteX18" fmla="*/ 634705 w 1252795"/>
                  <a:gd name="connsiteY18" fmla="*/ 20706 h 968600"/>
                  <a:gd name="connsiteX19" fmla="*/ 634896 w 1252795"/>
                  <a:gd name="connsiteY19" fmla="*/ 20627 h 968600"/>
                  <a:gd name="connsiteX20" fmla="*/ 661332 w 1252795"/>
                  <a:gd name="connsiteY20" fmla="*/ 9695 h 968600"/>
                  <a:gd name="connsiteX21" fmla="*/ 693856 w 1252795"/>
                  <a:gd name="connsiteY21" fmla="*/ 17348 h 968600"/>
                  <a:gd name="connsiteX22" fmla="*/ 694357 w 1252795"/>
                  <a:gd name="connsiteY22" fmla="*/ 17466 h 968600"/>
                  <a:gd name="connsiteX23" fmla="*/ 739882 w 1252795"/>
                  <a:gd name="connsiteY23" fmla="*/ 11365 h 968600"/>
                  <a:gd name="connsiteX24" fmla="*/ 762968 w 1252795"/>
                  <a:gd name="connsiteY24" fmla="*/ 28010 h 968600"/>
                  <a:gd name="connsiteX25" fmla="*/ 763100 w 1252795"/>
                  <a:gd name="connsiteY25" fmla="*/ 28081 h 968600"/>
                  <a:gd name="connsiteX26" fmla="*/ 774326 w 1252795"/>
                  <a:gd name="connsiteY26" fmla="*/ 34202 h 968600"/>
                  <a:gd name="connsiteX27" fmla="*/ 803659 w 1252795"/>
                  <a:gd name="connsiteY27" fmla="*/ 39481 h 968600"/>
                  <a:gd name="connsiteX28" fmla="*/ 803856 w 1252795"/>
                  <a:gd name="connsiteY28" fmla="*/ 39402 h 968600"/>
                  <a:gd name="connsiteX29" fmla="*/ 831104 w 1252795"/>
                  <a:gd name="connsiteY29" fmla="*/ 28470 h 968600"/>
                  <a:gd name="connsiteX30" fmla="*/ 864625 w 1252795"/>
                  <a:gd name="connsiteY30" fmla="*/ 36123 h 968600"/>
                  <a:gd name="connsiteX31" fmla="*/ 865141 w 1252795"/>
                  <a:gd name="connsiteY31" fmla="*/ 36241 h 968600"/>
                  <a:gd name="connsiteX32" fmla="*/ 912063 w 1252795"/>
                  <a:gd name="connsiteY32" fmla="*/ 30140 h 968600"/>
                  <a:gd name="connsiteX33" fmla="*/ 925218 w 1252795"/>
                  <a:gd name="connsiteY33" fmla="*/ 35732 h 968600"/>
                  <a:gd name="connsiteX34" fmla="*/ 934831 w 1252795"/>
                  <a:gd name="connsiteY34" fmla="*/ 26483 h 968600"/>
                  <a:gd name="connsiteX35" fmla="*/ 1004689 w 1252795"/>
                  <a:gd name="connsiteY35" fmla="*/ 20675 h 968600"/>
                  <a:gd name="connsiteX36" fmla="*/ 1004709 w 1252795"/>
                  <a:gd name="connsiteY36" fmla="*/ 20667 h 968600"/>
                  <a:gd name="connsiteX37" fmla="*/ 1037189 w 1252795"/>
                  <a:gd name="connsiteY37" fmla="*/ 7819 h 968600"/>
                  <a:gd name="connsiteX38" fmla="*/ 1075121 w 1252795"/>
                  <a:gd name="connsiteY38" fmla="*/ 14645 h 968600"/>
                  <a:gd name="connsiteX39" fmla="*/ 1075318 w 1252795"/>
                  <a:gd name="connsiteY39" fmla="*/ 14566 h 968600"/>
                  <a:gd name="connsiteX40" fmla="*/ 1102566 w 1252795"/>
                  <a:gd name="connsiteY40" fmla="*/ 3634 h 968600"/>
                  <a:gd name="connsiteX41" fmla="*/ 1136087 w 1252795"/>
                  <a:gd name="connsiteY41" fmla="*/ 11287 h 968600"/>
                  <a:gd name="connsiteX42" fmla="*/ 1136603 w 1252795"/>
                  <a:gd name="connsiteY42" fmla="*/ 11405 h 968600"/>
                  <a:gd name="connsiteX43" fmla="*/ 1183525 w 1252795"/>
                  <a:gd name="connsiteY43" fmla="*/ 5304 h 968600"/>
                  <a:gd name="connsiteX44" fmla="*/ 1207319 w 1252795"/>
                  <a:gd name="connsiteY44" fmla="*/ 21949 h 968600"/>
                  <a:gd name="connsiteX45" fmla="*/ 1207455 w 1252795"/>
                  <a:gd name="connsiteY45" fmla="*/ 22020 h 968600"/>
                  <a:gd name="connsiteX46" fmla="*/ 1237856 w 1252795"/>
                  <a:gd name="connsiteY46" fmla="*/ 38103 h 968600"/>
                  <a:gd name="connsiteX47" fmla="*/ 1236489 w 1252795"/>
                  <a:gd name="connsiteY47" fmla="*/ 55620 h 968600"/>
                  <a:gd name="connsiteX48" fmla="*/ 1246998 w 1252795"/>
                  <a:gd name="connsiteY48" fmla="*/ 68376 h 968600"/>
                  <a:gd name="connsiteX49" fmla="*/ 1246993 w 1252795"/>
                  <a:gd name="connsiteY49" fmla="*/ 68500 h 968600"/>
                  <a:gd name="connsiteX50" fmla="*/ 1252795 w 1252795"/>
                  <a:gd name="connsiteY50" fmla="*/ 68500 h 968600"/>
                  <a:gd name="connsiteX51" fmla="*/ 1252795 w 1252795"/>
                  <a:gd name="connsiteY51" fmla="*/ 968600 h 968600"/>
                  <a:gd name="connsiteX52" fmla="*/ 0 w 1252795"/>
                  <a:gd name="connsiteY52" fmla="*/ 968600 h 968600"/>
                  <a:gd name="connsiteX53" fmla="*/ 0 w 1252795"/>
                  <a:gd name="connsiteY53" fmla="*/ 68500 h 968600"/>
                  <a:gd name="connsiteX54" fmla="*/ 9654 w 1252795"/>
                  <a:gd name="connsiteY54" fmla="*/ 68500 h 968600"/>
                  <a:gd name="connsiteX55" fmla="*/ 9122 w 1252795"/>
                  <a:gd name="connsiteY55" fmla="*/ 66614 h 968600"/>
                  <a:gd name="connsiteX56" fmla="*/ 38767 w 1252795"/>
                  <a:gd name="connsiteY56" fmla="*/ 48910 h 968600"/>
                  <a:gd name="connsiteX57" fmla="*/ 39051 w 1252795"/>
                  <a:gd name="connsiteY57" fmla="*/ 48443 h 968600"/>
                  <a:gd name="connsiteX58" fmla="*/ 52256 w 1252795"/>
                  <a:gd name="connsiteY58" fmla="*/ 23019 h 968600"/>
                  <a:gd name="connsiteX59" fmla="*/ 116498 w 1252795"/>
                  <a:gd name="connsiteY59" fmla="*/ 17210 h 968600"/>
                  <a:gd name="connsiteX60" fmla="*/ 116516 w 1252795"/>
                  <a:gd name="connsiteY60" fmla="*/ 17203 h 968600"/>
                  <a:gd name="connsiteX61" fmla="*/ 146386 w 1252795"/>
                  <a:gd name="connsiteY61" fmla="*/ 4355 h 968600"/>
                  <a:gd name="connsiteX62" fmla="*/ 181268 w 1252795"/>
                  <a:gd name="connsiteY62" fmla="*/ 11181 h 968600"/>
                  <a:gd name="connsiteX63" fmla="*/ 181450 w 1252795"/>
                  <a:gd name="connsiteY63" fmla="*/ 11102 h 96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52795" h="968600">
                    <a:moveTo>
                      <a:pt x="206507" y="170"/>
                    </a:moveTo>
                    <a:lnTo>
                      <a:pt x="237332" y="7823"/>
                    </a:lnTo>
                    <a:lnTo>
                      <a:pt x="237807" y="7941"/>
                    </a:lnTo>
                    <a:cubicBezTo>
                      <a:pt x="248399" y="399"/>
                      <a:pt x="265920" y="-2078"/>
                      <a:pt x="280957" y="1840"/>
                    </a:cubicBezTo>
                    <a:cubicBezTo>
                      <a:pt x="292415" y="4824"/>
                      <a:pt x="300631" y="11072"/>
                      <a:pt x="302838" y="18485"/>
                    </a:cubicBezTo>
                    <a:lnTo>
                      <a:pt x="302963" y="18556"/>
                    </a:lnTo>
                    <a:lnTo>
                      <a:pt x="330920" y="34639"/>
                    </a:lnTo>
                    <a:lnTo>
                      <a:pt x="330830" y="35894"/>
                    </a:lnTo>
                    <a:lnTo>
                      <a:pt x="343861" y="31624"/>
                    </a:lnTo>
                    <a:cubicBezTo>
                      <a:pt x="352672" y="30658"/>
                      <a:pt x="361799" y="31410"/>
                      <a:pt x="369890" y="34029"/>
                    </a:cubicBezTo>
                    <a:cubicBezTo>
                      <a:pt x="374351" y="23063"/>
                      <a:pt x="387540" y="14083"/>
                      <a:pt x="404531" y="10441"/>
                    </a:cubicBezTo>
                    <a:cubicBezTo>
                      <a:pt x="424554" y="6150"/>
                      <a:pt x="445964" y="10071"/>
                      <a:pt x="458184" y="20270"/>
                    </a:cubicBezTo>
                    <a:cubicBezTo>
                      <a:pt x="471503" y="14261"/>
                      <a:pt x="487106" y="12171"/>
                      <a:pt x="501490" y="13641"/>
                    </a:cubicBezTo>
                    <a:lnTo>
                      <a:pt x="526755" y="23982"/>
                    </a:lnTo>
                    <a:lnTo>
                      <a:pt x="530693" y="22785"/>
                    </a:lnTo>
                    <a:cubicBezTo>
                      <a:pt x="542692" y="21757"/>
                      <a:pt x="555286" y="23014"/>
                      <a:pt x="566368" y="26735"/>
                    </a:cubicBezTo>
                    <a:lnTo>
                      <a:pt x="566387" y="26728"/>
                    </a:lnTo>
                    <a:lnTo>
                      <a:pt x="597901" y="13880"/>
                    </a:lnTo>
                    <a:cubicBezTo>
                      <a:pt x="610725" y="12749"/>
                      <a:pt x="624427" y="14897"/>
                      <a:pt x="634705" y="20706"/>
                    </a:cubicBezTo>
                    <a:lnTo>
                      <a:pt x="634896" y="20627"/>
                    </a:lnTo>
                    <a:lnTo>
                      <a:pt x="661332" y="9695"/>
                    </a:lnTo>
                    <a:lnTo>
                      <a:pt x="693856" y="17348"/>
                    </a:lnTo>
                    <a:lnTo>
                      <a:pt x="694357" y="17466"/>
                    </a:lnTo>
                    <a:cubicBezTo>
                      <a:pt x="705532" y="9924"/>
                      <a:pt x="724017" y="7447"/>
                      <a:pt x="739882" y="11365"/>
                    </a:cubicBezTo>
                    <a:cubicBezTo>
                      <a:pt x="751971" y="14349"/>
                      <a:pt x="760639" y="20597"/>
                      <a:pt x="762968" y="28010"/>
                    </a:cubicBezTo>
                    <a:lnTo>
                      <a:pt x="763100" y="28081"/>
                    </a:lnTo>
                    <a:lnTo>
                      <a:pt x="774326" y="34202"/>
                    </a:lnTo>
                    <a:lnTo>
                      <a:pt x="803659" y="39481"/>
                    </a:lnTo>
                    <a:lnTo>
                      <a:pt x="803856" y="39402"/>
                    </a:lnTo>
                    <a:lnTo>
                      <a:pt x="831104" y="28470"/>
                    </a:lnTo>
                    <a:lnTo>
                      <a:pt x="864625" y="36123"/>
                    </a:lnTo>
                    <a:lnTo>
                      <a:pt x="865141" y="36241"/>
                    </a:lnTo>
                    <a:cubicBezTo>
                      <a:pt x="876659" y="28699"/>
                      <a:pt x="895711" y="26222"/>
                      <a:pt x="912063" y="30140"/>
                    </a:cubicBezTo>
                    <a:lnTo>
                      <a:pt x="925218" y="35732"/>
                    </a:lnTo>
                    <a:lnTo>
                      <a:pt x="934831" y="26483"/>
                    </a:lnTo>
                    <a:cubicBezTo>
                      <a:pt x="952766" y="15646"/>
                      <a:pt x="981844" y="13231"/>
                      <a:pt x="1004689" y="20675"/>
                    </a:cubicBezTo>
                    <a:lnTo>
                      <a:pt x="1004709" y="20667"/>
                    </a:lnTo>
                    <a:lnTo>
                      <a:pt x="1037189" y="7819"/>
                    </a:lnTo>
                    <a:cubicBezTo>
                      <a:pt x="1050406" y="6688"/>
                      <a:pt x="1064529" y="8836"/>
                      <a:pt x="1075121" y="14645"/>
                    </a:cubicBezTo>
                    <a:lnTo>
                      <a:pt x="1075318" y="14566"/>
                    </a:lnTo>
                    <a:lnTo>
                      <a:pt x="1102566" y="3634"/>
                    </a:lnTo>
                    <a:lnTo>
                      <a:pt x="1136087" y="11287"/>
                    </a:lnTo>
                    <a:lnTo>
                      <a:pt x="1136603" y="11405"/>
                    </a:lnTo>
                    <a:cubicBezTo>
                      <a:pt x="1148121" y="3863"/>
                      <a:pt x="1167173" y="1386"/>
                      <a:pt x="1183525" y="5304"/>
                    </a:cubicBezTo>
                    <a:cubicBezTo>
                      <a:pt x="1195985" y="8288"/>
                      <a:pt x="1204919" y="14536"/>
                      <a:pt x="1207319" y="21949"/>
                    </a:cubicBezTo>
                    <a:lnTo>
                      <a:pt x="1207455" y="22020"/>
                    </a:lnTo>
                    <a:lnTo>
                      <a:pt x="1237856" y="38103"/>
                    </a:lnTo>
                    <a:cubicBezTo>
                      <a:pt x="1241248" y="43840"/>
                      <a:pt x="1240765" y="50071"/>
                      <a:pt x="1236489" y="55620"/>
                    </a:cubicBezTo>
                    <a:cubicBezTo>
                      <a:pt x="1241744" y="59425"/>
                      <a:pt x="1245290" y="63794"/>
                      <a:pt x="1246998" y="68376"/>
                    </a:cubicBezTo>
                    <a:lnTo>
                      <a:pt x="1246993" y="68500"/>
                    </a:lnTo>
                    <a:lnTo>
                      <a:pt x="1252795" y="68500"/>
                    </a:lnTo>
                    <a:lnTo>
                      <a:pt x="1252795" y="968600"/>
                    </a:lnTo>
                    <a:lnTo>
                      <a:pt x="0" y="968600"/>
                    </a:lnTo>
                    <a:lnTo>
                      <a:pt x="0" y="68500"/>
                    </a:lnTo>
                    <a:lnTo>
                      <a:pt x="9654" y="68500"/>
                    </a:lnTo>
                    <a:lnTo>
                      <a:pt x="9122" y="66614"/>
                    </a:lnTo>
                    <a:cubicBezTo>
                      <a:pt x="10992" y="57229"/>
                      <a:pt x="23301" y="49877"/>
                      <a:pt x="38767" y="48910"/>
                    </a:cubicBezTo>
                    <a:cubicBezTo>
                      <a:pt x="38859" y="48753"/>
                      <a:pt x="38959" y="48600"/>
                      <a:pt x="39051" y="48443"/>
                    </a:cubicBezTo>
                    <a:cubicBezTo>
                      <a:pt x="36974" y="39201"/>
                      <a:pt x="41818" y="29880"/>
                      <a:pt x="52256" y="23019"/>
                    </a:cubicBezTo>
                    <a:cubicBezTo>
                      <a:pt x="68750" y="12182"/>
                      <a:pt x="95490" y="9767"/>
                      <a:pt x="116498" y="17210"/>
                    </a:cubicBezTo>
                    <a:lnTo>
                      <a:pt x="116516" y="17203"/>
                    </a:lnTo>
                    <a:lnTo>
                      <a:pt x="146386" y="4355"/>
                    </a:lnTo>
                    <a:cubicBezTo>
                      <a:pt x="158540" y="3224"/>
                      <a:pt x="171527" y="5372"/>
                      <a:pt x="181268" y="11181"/>
                    </a:cubicBezTo>
                    <a:lnTo>
                      <a:pt x="181450" y="11102"/>
                    </a:lnTo>
                    <a:close/>
                  </a:path>
                </a:pathLst>
              </a:custGeom>
              <a:pattFill prst="sm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17CFFD4A-9E45-2F7A-EB05-84317B41344F}"/>
                  </a:ext>
                </a:extLst>
              </p:cNvPr>
              <p:cNvSpPr/>
              <p:nvPr/>
            </p:nvSpPr>
            <p:spPr bwMode="auto">
              <a:xfrm>
                <a:off x="4836957" y="5206909"/>
                <a:ext cx="220528" cy="177665"/>
              </a:xfrm>
              <a:custGeom>
                <a:avLst/>
                <a:gdLst>
                  <a:gd name="connsiteX0" fmla="*/ 110264 w 220528"/>
                  <a:gd name="connsiteY0" fmla="*/ 0 h 177665"/>
                  <a:gd name="connsiteX1" fmla="*/ 220528 w 220528"/>
                  <a:gd name="connsiteY1" fmla="*/ 110264 h 177665"/>
                  <a:gd name="connsiteX2" fmla="*/ 211863 w 220528"/>
                  <a:gd name="connsiteY2" fmla="*/ 153184 h 177665"/>
                  <a:gd name="connsiteX3" fmla="*/ 209528 w 220528"/>
                  <a:gd name="connsiteY3" fmla="*/ 156648 h 177665"/>
                  <a:gd name="connsiteX4" fmla="*/ 179832 w 220528"/>
                  <a:gd name="connsiteY4" fmla="*/ 169000 h 177665"/>
                  <a:gd name="connsiteX5" fmla="*/ 110264 w 220528"/>
                  <a:gd name="connsiteY5" fmla="*/ 177665 h 177665"/>
                  <a:gd name="connsiteX6" fmla="*/ 40697 w 220528"/>
                  <a:gd name="connsiteY6" fmla="*/ 169000 h 177665"/>
                  <a:gd name="connsiteX7" fmla="*/ 11001 w 220528"/>
                  <a:gd name="connsiteY7" fmla="*/ 156648 h 177665"/>
                  <a:gd name="connsiteX8" fmla="*/ 8665 w 220528"/>
                  <a:gd name="connsiteY8" fmla="*/ 153184 h 177665"/>
                  <a:gd name="connsiteX9" fmla="*/ 0 w 220528"/>
                  <a:gd name="connsiteY9" fmla="*/ 110264 h 177665"/>
                  <a:gd name="connsiteX10" fmla="*/ 110264 w 220528"/>
                  <a:gd name="connsiteY10" fmla="*/ 0 h 177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528" h="177665">
                    <a:moveTo>
                      <a:pt x="110264" y="0"/>
                    </a:moveTo>
                    <a:cubicBezTo>
                      <a:pt x="171161" y="0"/>
                      <a:pt x="220528" y="49367"/>
                      <a:pt x="220528" y="110264"/>
                    </a:cubicBezTo>
                    <a:cubicBezTo>
                      <a:pt x="220528" y="125488"/>
                      <a:pt x="217443" y="139992"/>
                      <a:pt x="211863" y="153184"/>
                    </a:cubicBezTo>
                    <a:lnTo>
                      <a:pt x="209528" y="156648"/>
                    </a:lnTo>
                    <a:lnTo>
                      <a:pt x="179832" y="169000"/>
                    </a:lnTo>
                    <a:cubicBezTo>
                      <a:pt x="158450" y="174580"/>
                      <a:pt x="134941" y="177665"/>
                      <a:pt x="110264" y="177665"/>
                    </a:cubicBezTo>
                    <a:cubicBezTo>
                      <a:pt x="85588" y="177665"/>
                      <a:pt x="62079" y="174580"/>
                      <a:pt x="40697" y="169000"/>
                    </a:cubicBezTo>
                    <a:lnTo>
                      <a:pt x="11001" y="156648"/>
                    </a:lnTo>
                    <a:lnTo>
                      <a:pt x="8665" y="153184"/>
                    </a:lnTo>
                    <a:cubicBezTo>
                      <a:pt x="3086" y="139992"/>
                      <a:pt x="0" y="125488"/>
                      <a:pt x="0" y="110264"/>
                    </a:cubicBezTo>
                    <a:cubicBezTo>
                      <a:pt x="0" y="49367"/>
                      <a:pt x="49367" y="0"/>
                      <a:pt x="110264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E4F78FBA-9CCD-E0E0-B4F8-EA6602EDE91A}"/>
                  </a:ext>
                </a:extLst>
              </p:cNvPr>
              <p:cNvSpPr/>
              <p:nvPr/>
            </p:nvSpPr>
            <p:spPr bwMode="auto">
              <a:xfrm>
                <a:off x="2996630" y="4794020"/>
                <a:ext cx="2610290" cy="1131560"/>
              </a:xfrm>
              <a:custGeom>
                <a:avLst/>
                <a:gdLst>
                  <a:gd name="connsiteX0" fmla="*/ 1344948 w 2610290"/>
                  <a:gd name="connsiteY0" fmla="*/ 69010 h 1131560"/>
                  <a:gd name="connsiteX1" fmla="*/ 1344948 w 2610290"/>
                  <a:gd name="connsiteY1" fmla="*/ 1005400 h 1131560"/>
                  <a:gd name="connsiteX2" fmla="*/ 2472153 w 2610290"/>
                  <a:gd name="connsiteY2" fmla="*/ 1005400 h 1131560"/>
                  <a:gd name="connsiteX3" fmla="*/ 2538890 w 2610290"/>
                  <a:gd name="connsiteY3" fmla="*/ 938663 h 1131560"/>
                  <a:gd name="connsiteX4" fmla="*/ 2538890 w 2610290"/>
                  <a:gd name="connsiteY4" fmla="*/ 135747 h 1131560"/>
                  <a:gd name="connsiteX5" fmla="*/ 2472153 w 2610290"/>
                  <a:gd name="connsiteY5" fmla="*/ 69010 h 1131560"/>
                  <a:gd name="connsiteX6" fmla="*/ 138137 w 2610290"/>
                  <a:gd name="connsiteY6" fmla="*/ 69010 h 1131560"/>
                  <a:gd name="connsiteX7" fmla="*/ 71400 w 2610290"/>
                  <a:gd name="connsiteY7" fmla="*/ 135747 h 1131560"/>
                  <a:gd name="connsiteX8" fmla="*/ 71400 w 2610290"/>
                  <a:gd name="connsiteY8" fmla="*/ 938663 h 1131560"/>
                  <a:gd name="connsiteX9" fmla="*/ 138137 w 2610290"/>
                  <a:gd name="connsiteY9" fmla="*/ 1005400 h 1131560"/>
                  <a:gd name="connsiteX10" fmla="*/ 1265342 w 2610290"/>
                  <a:gd name="connsiteY10" fmla="*/ 1005400 h 1131560"/>
                  <a:gd name="connsiteX11" fmla="*/ 1265342 w 2610290"/>
                  <a:gd name="connsiteY11" fmla="*/ 69010 h 1131560"/>
                  <a:gd name="connsiteX12" fmla="*/ 80646 w 2610290"/>
                  <a:gd name="connsiteY12" fmla="*/ 0 h 1131560"/>
                  <a:gd name="connsiteX13" fmla="*/ 2529644 w 2610290"/>
                  <a:gd name="connsiteY13" fmla="*/ 0 h 1131560"/>
                  <a:gd name="connsiteX14" fmla="*/ 2610290 w 2610290"/>
                  <a:gd name="connsiteY14" fmla="*/ 80646 h 1131560"/>
                  <a:gd name="connsiteX15" fmla="*/ 2610290 w 2610290"/>
                  <a:gd name="connsiteY15" fmla="*/ 1050914 h 1131560"/>
                  <a:gd name="connsiteX16" fmla="*/ 2529644 w 2610290"/>
                  <a:gd name="connsiteY16" fmla="*/ 1131560 h 1131560"/>
                  <a:gd name="connsiteX17" fmla="*/ 80646 w 2610290"/>
                  <a:gd name="connsiteY17" fmla="*/ 1131560 h 1131560"/>
                  <a:gd name="connsiteX18" fmla="*/ 0 w 2610290"/>
                  <a:gd name="connsiteY18" fmla="*/ 1050914 h 1131560"/>
                  <a:gd name="connsiteX19" fmla="*/ 0 w 2610290"/>
                  <a:gd name="connsiteY19" fmla="*/ 80646 h 1131560"/>
                  <a:gd name="connsiteX20" fmla="*/ 80646 w 2610290"/>
                  <a:gd name="connsiteY20" fmla="*/ 0 h 11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10290" h="1131560">
                    <a:moveTo>
                      <a:pt x="1344948" y="69010"/>
                    </a:moveTo>
                    <a:lnTo>
                      <a:pt x="1344948" y="1005400"/>
                    </a:lnTo>
                    <a:lnTo>
                      <a:pt x="2472153" y="1005400"/>
                    </a:lnTo>
                    <a:cubicBezTo>
                      <a:pt x="2509011" y="1005400"/>
                      <a:pt x="2538890" y="975521"/>
                      <a:pt x="2538890" y="938663"/>
                    </a:cubicBezTo>
                    <a:lnTo>
                      <a:pt x="2538890" y="135747"/>
                    </a:lnTo>
                    <a:cubicBezTo>
                      <a:pt x="2538890" y="98889"/>
                      <a:pt x="2509011" y="69010"/>
                      <a:pt x="2472153" y="69010"/>
                    </a:cubicBezTo>
                    <a:close/>
                    <a:moveTo>
                      <a:pt x="138137" y="69010"/>
                    </a:moveTo>
                    <a:cubicBezTo>
                      <a:pt x="101279" y="69010"/>
                      <a:pt x="71400" y="98889"/>
                      <a:pt x="71400" y="135747"/>
                    </a:cubicBezTo>
                    <a:lnTo>
                      <a:pt x="71400" y="938663"/>
                    </a:lnTo>
                    <a:cubicBezTo>
                      <a:pt x="71400" y="975521"/>
                      <a:pt x="101279" y="1005400"/>
                      <a:pt x="138137" y="1005400"/>
                    </a:cubicBezTo>
                    <a:lnTo>
                      <a:pt x="1265342" y="1005400"/>
                    </a:lnTo>
                    <a:lnTo>
                      <a:pt x="1265342" y="69010"/>
                    </a:lnTo>
                    <a:close/>
                    <a:moveTo>
                      <a:pt x="80646" y="0"/>
                    </a:moveTo>
                    <a:lnTo>
                      <a:pt x="2529644" y="0"/>
                    </a:lnTo>
                    <a:cubicBezTo>
                      <a:pt x="2574184" y="0"/>
                      <a:pt x="2610290" y="36106"/>
                      <a:pt x="2610290" y="80646"/>
                    </a:cubicBezTo>
                    <a:lnTo>
                      <a:pt x="2610290" y="1050914"/>
                    </a:lnTo>
                    <a:cubicBezTo>
                      <a:pt x="2610290" y="1095454"/>
                      <a:pt x="2574184" y="1131560"/>
                      <a:pt x="2529644" y="1131560"/>
                    </a:cubicBezTo>
                    <a:lnTo>
                      <a:pt x="80646" y="1131560"/>
                    </a:lnTo>
                    <a:cubicBezTo>
                      <a:pt x="36106" y="1131560"/>
                      <a:pt x="0" y="1095454"/>
                      <a:pt x="0" y="1050914"/>
                    </a:cubicBezTo>
                    <a:lnTo>
                      <a:pt x="0" y="80646"/>
                    </a:lnTo>
                    <a:cubicBezTo>
                      <a:pt x="0" y="36106"/>
                      <a:pt x="36106" y="0"/>
                      <a:pt x="80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1" name="グループ化 780">
                <a:extLst>
                  <a:ext uri="{FF2B5EF4-FFF2-40B4-BE49-F238E27FC236}">
                    <a16:creationId xmlns:a16="http://schemas.microsoft.com/office/drawing/2014/main" id="{1155B00F-BBE3-1173-7732-519F378317E8}"/>
                  </a:ext>
                </a:extLst>
              </p:cNvPr>
              <p:cNvGrpSpPr/>
              <p:nvPr/>
            </p:nvGrpSpPr>
            <p:grpSpPr>
              <a:xfrm>
                <a:off x="3708835" y="4837327"/>
                <a:ext cx="603147" cy="415267"/>
                <a:chOff x="6206724" y="5059369"/>
                <a:chExt cx="603147" cy="415267"/>
              </a:xfrm>
            </p:grpSpPr>
            <p:sp>
              <p:nvSpPr>
                <p:cNvPr id="836" name="星: 24 pt 835">
                  <a:extLst>
                    <a:ext uri="{FF2B5EF4-FFF2-40B4-BE49-F238E27FC236}">
                      <a16:creationId xmlns:a16="http://schemas.microsoft.com/office/drawing/2014/main" id="{105EC6D9-6ED4-E11F-474B-7E40383D7A59}"/>
                    </a:ext>
                  </a:extLst>
                </p:cNvPr>
                <p:cNvSpPr/>
                <p:nvPr/>
              </p:nvSpPr>
              <p:spPr bwMode="auto">
                <a:xfrm>
                  <a:off x="6225624" y="5064519"/>
                  <a:ext cx="562775" cy="233459"/>
                </a:xfrm>
                <a:prstGeom prst="star24">
                  <a:avLst>
                    <a:gd name="adj" fmla="val 44479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EFD25847-C8A1-7C05-00AE-FCD3E82CC610}"/>
                    </a:ext>
                  </a:extLst>
                </p:cNvPr>
                <p:cNvGrpSpPr/>
                <p:nvPr/>
              </p:nvGrpSpPr>
              <p:grpSpPr>
                <a:xfrm rot="835566">
                  <a:off x="6278335" y="5101208"/>
                  <a:ext cx="432544" cy="239944"/>
                  <a:chOff x="4122905" y="1660056"/>
                  <a:chExt cx="699921" cy="525960"/>
                </a:xfrm>
                <a:solidFill>
                  <a:schemeClr val="tx1">
                    <a:lumMod val="85000"/>
                    <a:lumOff val="15000"/>
                  </a:schemeClr>
                </a:solidFill>
              </p:grpSpPr>
              <p:grpSp>
                <p:nvGrpSpPr>
                  <p:cNvPr id="839" name="グループ化 838">
                    <a:extLst>
                      <a:ext uri="{FF2B5EF4-FFF2-40B4-BE49-F238E27FC236}">
                        <a16:creationId xmlns:a16="http://schemas.microsoft.com/office/drawing/2014/main" id="{82F58A02-B38B-F3A8-9E59-18C0E0E9EB2A}"/>
                      </a:ext>
                    </a:extLst>
                  </p:cNvPr>
                  <p:cNvGrpSpPr/>
                  <p:nvPr/>
                </p:nvGrpSpPr>
                <p:grpSpPr>
                  <a:xfrm>
                    <a:off x="4122905" y="1787159"/>
                    <a:ext cx="683190" cy="398857"/>
                    <a:chOff x="4122905" y="1787159"/>
                    <a:chExt cx="683190" cy="398857"/>
                  </a:xfrm>
                  <a:grpFill/>
                </p:grpSpPr>
                <p:grpSp>
                  <p:nvGrpSpPr>
                    <p:cNvPr id="871" name="グループ化 870">
                      <a:extLst>
                        <a:ext uri="{FF2B5EF4-FFF2-40B4-BE49-F238E27FC236}">
                          <a16:creationId xmlns:a16="http://schemas.microsoft.com/office/drawing/2014/main" id="{160F9AF4-0013-C9E5-02DD-751F3020AF4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33677" y="1787159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97" name="楕円 896">
                        <a:extLst>
                          <a:ext uri="{FF2B5EF4-FFF2-40B4-BE49-F238E27FC236}">
                            <a16:creationId xmlns:a16="http://schemas.microsoft.com/office/drawing/2014/main" id="{0AD2CBDD-950D-B47C-9D88-4F1A0A4F0C9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8" name="楕円 897">
                        <a:extLst>
                          <a:ext uri="{FF2B5EF4-FFF2-40B4-BE49-F238E27FC236}">
                            <a16:creationId xmlns:a16="http://schemas.microsoft.com/office/drawing/2014/main" id="{7FA41FE7-7775-E0E6-FC8D-5C771BDFD9F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9" name="楕円 898">
                        <a:extLst>
                          <a:ext uri="{FF2B5EF4-FFF2-40B4-BE49-F238E27FC236}">
                            <a16:creationId xmlns:a16="http://schemas.microsoft.com/office/drawing/2014/main" id="{7902A9B9-6A7E-E1DC-768A-0A354553EFD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00" name="楕円 899">
                        <a:extLst>
                          <a:ext uri="{FF2B5EF4-FFF2-40B4-BE49-F238E27FC236}">
                            <a16:creationId xmlns:a16="http://schemas.microsoft.com/office/drawing/2014/main" id="{D3A62928-8A22-7D6C-F5AF-C836F69D6F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72" name="グループ化 871">
                      <a:extLst>
                        <a:ext uri="{FF2B5EF4-FFF2-40B4-BE49-F238E27FC236}">
                          <a16:creationId xmlns:a16="http://schemas.microsoft.com/office/drawing/2014/main" id="{FF2A3653-154B-D9A7-377A-EE23594D6A5B}"/>
                        </a:ext>
                      </a:extLst>
                    </p:cNvPr>
                    <p:cNvGrpSpPr/>
                    <p:nvPr/>
                  </p:nvGrpSpPr>
                  <p:grpSpPr>
                    <a:xfrm rot="437735">
                      <a:off x="4148305" y="1867691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93" name="楕円 892">
                        <a:extLst>
                          <a:ext uri="{FF2B5EF4-FFF2-40B4-BE49-F238E27FC236}">
                            <a16:creationId xmlns:a16="http://schemas.microsoft.com/office/drawing/2014/main" id="{ED7F02E2-715A-32DE-8DB2-F4431807FD0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4" name="楕円 893">
                        <a:extLst>
                          <a:ext uri="{FF2B5EF4-FFF2-40B4-BE49-F238E27FC236}">
                            <a16:creationId xmlns:a16="http://schemas.microsoft.com/office/drawing/2014/main" id="{DFCCEC80-C38D-3ED3-13ED-F8838A4BD5F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5" name="楕円 894">
                        <a:extLst>
                          <a:ext uri="{FF2B5EF4-FFF2-40B4-BE49-F238E27FC236}">
                            <a16:creationId xmlns:a16="http://schemas.microsoft.com/office/drawing/2014/main" id="{0610E717-5835-5167-294E-7DBA2C3DAF4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6" name="楕円 895">
                        <a:extLst>
                          <a:ext uri="{FF2B5EF4-FFF2-40B4-BE49-F238E27FC236}">
                            <a16:creationId xmlns:a16="http://schemas.microsoft.com/office/drawing/2014/main" id="{EE5A4E01-6D5A-6741-96CD-395826558C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73" name="グループ化 872">
                      <a:extLst>
                        <a:ext uri="{FF2B5EF4-FFF2-40B4-BE49-F238E27FC236}">
                          <a16:creationId xmlns:a16="http://schemas.microsoft.com/office/drawing/2014/main" id="{63518969-BB1A-63C3-2AA2-B6AC638C50EF}"/>
                        </a:ext>
                      </a:extLst>
                    </p:cNvPr>
                    <p:cNvGrpSpPr/>
                    <p:nvPr/>
                  </p:nvGrpSpPr>
                  <p:grpSpPr>
                    <a:xfrm rot="21357869">
                      <a:off x="4318500" y="1898371"/>
                      <a:ext cx="487595" cy="135245"/>
                      <a:chOff x="4240380" y="1782592"/>
                      <a:chExt cx="487595" cy="160019"/>
                    </a:xfrm>
                    <a:grpFill/>
                  </p:grpSpPr>
                  <p:sp>
                    <p:nvSpPr>
                      <p:cNvPr id="889" name="楕円 888">
                        <a:extLst>
                          <a:ext uri="{FF2B5EF4-FFF2-40B4-BE49-F238E27FC236}">
                            <a16:creationId xmlns:a16="http://schemas.microsoft.com/office/drawing/2014/main" id="{3AEBB0E7-0A26-C86D-EAC5-1FE874AF97C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0" name="楕円 889">
                        <a:extLst>
                          <a:ext uri="{FF2B5EF4-FFF2-40B4-BE49-F238E27FC236}">
                            <a16:creationId xmlns:a16="http://schemas.microsoft.com/office/drawing/2014/main" id="{A2D5F9BA-207A-40E0-B8F0-7352D471C82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1" name="楕円 890">
                        <a:extLst>
                          <a:ext uri="{FF2B5EF4-FFF2-40B4-BE49-F238E27FC236}">
                            <a16:creationId xmlns:a16="http://schemas.microsoft.com/office/drawing/2014/main" id="{B1CCF62F-4B25-FC71-074F-D64EE9DEEFA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96722" y="1846508"/>
                        <a:ext cx="405045" cy="45718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2" name="楕円 891">
                        <a:extLst>
                          <a:ext uri="{FF2B5EF4-FFF2-40B4-BE49-F238E27FC236}">
                            <a16:creationId xmlns:a16="http://schemas.microsoft.com/office/drawing/2014/main" id="{1E4241A3-0818-A74D-7FAE-055AFDE4BDC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74" name="グループ化 873">
                      <a:extLst>
                        <a:ext uri="{FF2B5EF4-FFF2-40B4-BE49-F238E27FC236}">
                          <a16:creationId xmlns:a16="http://schemas.microsoft.com/office/drawing/2014/main" id="{22B2B358-A57E-A0A1-E4B1-1413103FC2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08277" y="1939559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85" name="楕円 884">
                        <a:extLst>
                          <a:ext uri="{FF2B5EF4-FFF2-40B4-BE49-F238E27FC236}">
                            <a16:creationId xmlns:a16="http://schemas.microsoft.com/office/drawing/2014/main" id="{B48ABBDA-3E42-C2A3-F6AE-799751A02FB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6" name="楕円 885">
                        <a:extLst>
                          <a:ext uri="{FF2B5EF4-FFF2-40B4-BE49-F238E27FC236}">
                            <a16:creationId xmlns:a16="http://schemas.microsoft.com/office/drawing/2014/main" id="{3F601309-DBBC-6A59-1BB3-5A40FE3356A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7" name="楕円 886">
                        <a:extLst>
                          <a:ext uri="{FF2B5EF4-FFF2-40B4-BE49-F238E27FC236}">
                            <a16:creationId xmlns:a16="http://schemas.microsoft.com/office/drawing/2014/main" id="{8AB5A597-390E-19E9-EADB-880F98DE83D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8" name="楕円 887">
                        <a:extLst>
                          <a:ext uri="{FF2B5EF4-FFF2-40B4-BE49-F238E27FC236}">
                            <a16:creationId xmlns:a16="http://schemas.microsoft.com/office/drawing/2014/main" id="{74298E80-A8E7-BDA3-C4B2-22944AD516A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75" name="グループ化 874">
                      <a:extLst>
                        <a:ext uri="{FF2B5EF4-FFF2-40B4-BE49-F238E27FC236}">
                          <a16:creationId xmlns:a16="http://schemas.microsoft.com/office/drawing/2014/main" id="{FCA72527-E846-5BEB-6D5F-AC51EFAF44D4}"/>
                        </a:ext>
                      </a:extLst>
                    </p:cNvPr>
                    <p:cNvGrpSpPr/>
                    <p:nvPr/>
                  </p:nvGrpSpPr>
                  <p:grpSpPr>
                    <a:xfrm rot="437735">
                      <a:off x="4122905" y="2020091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81" name="楕円 880">
                        <a:extLst>
                          <a:ext uri="{FF2B5EF4-FFF2-40B4-BE49-F238E27FC236}">
                            <a16:creationId xmlns:a16="http://schemas.microsoft.com/office/drawing/2014/main" id="{7F92C6EB-DBF3-9AA2-23F3-172554CDD2E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2" name="楕円 881">
                        <a:extLst>
                          <a:ext uri="{FF2B5EF4-FFF2-40B4-BE49-F238E27FC236}">
                            <a16:creationId xmlns:a16="http://schemas.microsoft.com/office/drawing/2014/main" id="{5392A5B6-257F-734E-CD1D-912A115A3DF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3" name="楕円 882">
                        <a:extLst>
                          <a:ext uri="{FF2B5EF4-FFF2-40B4-BE49-F238E27FC236}">
                            <a16:creationId xmlns:a16="http://schemas.microsoft.com/office/drawing/2014/main" id="{DB919242-22CA-F805-DC73-C2386F85470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4" name="楕円 883">
                        <a:extLst>
                          <a:ext uri="{FF2B5EF4-FFF2-40B4-BE49-F238E27FC236}">
                            <a16:creationId xmlns:a16="http://schemas.microsoft.com/office/drawing/2014/main" id="{0E8E32C1-C160-C1C1-CDBF-040D6964AC1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76" name="グループ化 875">
                      <a:extLst>
                        <a:ext uri="{FF2B5EF4-FFF2-40B4-BE49-F238E27FC236}">
                          <a16:creationId xmlns:a16="http://schemas.microsoft.com/office/drawing/2014/main" id="{3ED43A77-E5C8-87D7-2BB4-9BBB04F649EA}"/>
                        </a:ext>
                      </a:extLst>
                    </p:cNvPr>
                    <p:cNvGrpSpPr/>
                    <p:nvPr/>
                  </p:nvGrpSpPr>
                  <p:grpSpPr>
                    <a:xfrm rot="21357869">
                      <a:off x="4293100" y="2050771"/>
                      <a:ext cx="487595" cy="135245"/>
                      <a:chOff x="4240380" y="1782592"/>
                      <a:chExt cx="487595" cy="160019"/>
                    </a:xfrm>
                    <a:grpFill/>
                  </p:grpSpPr>
                  <p:sp>
                    <p:nvSpPr>
                      <p:cNvPr id="877" name="楕円 876">
                        <a:extLst>
                          <a:ext uri="{FF2B5EF4-FFF2-40B4-BE49-F238E27FC236}">
                            <a16:creationId xmlns:a16="http://schemas.microsoft.com/office/drawing/2014/main" id="{50DB937F-339A-F84B-39BC-2E2EA502FD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78" name="楕円 877">
                        <a:extLst>
                          <a:ext uri="{FF2B5EF4-FFF2-40B4-BE49-F238E27FC236}">
                            <a16:creationId xmlns:a16="http://schemas.microsoft.com/office/drawing/2014/main" id="{52246874-2E6D-8B90-4379-D0FC2983D1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79" name="楕円 878">
                        <a:extLst>
                          <a:ext uri="{FF2B5EF4-FFF2-40B4-BE49-F238E27FC236}">
                            <a16:creationId xmlns:a16="http://schemas.microsoft.com/office/drawing/2014/main" id="{8E0727D6-7DB7-6375-32B4-CA695EBBE1E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65018" y="1845934"/>
                        <a:ext cx="405045" cy="45718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0" name="楕円 879">
                        <a:extLst>
                          <a:ext uri="{FF2B5EF4-FFF2-40B4-BE49-F238E27FC236}">
                            <a16:creationId xmlns:a16="http://schemas.microsoft.com/office/drawing/2014/main" id="{115F3326-0971-3330-3EC9-2B3B724E5D1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grpSp>
                <p:nvGrpSpPr>
                  <p:cNvPr id="840" name="グループ化 839">
                    <a:extLst>
                      <a:ext uri="{FF2B5EF4-FFF2-40B4-BE49-F238E27FC236}">
                        <a16:creationId xmlns:a16="http://schemas.microsoft.com/office/drawing/2014/main" id="{A527A659-87D7-EB99-4404-D08915B3C295}"/>
                      </a:ext>
                    </a:extLst>
                  </p:cNvPr>
                  <p:cNvGrpSpPr/>
                  <p:nvPr/>
                </p:nvGrpSpPr>
                <p:grpSpPr>
                  <a:xfrm rot="9798051">
                    <a:off x="4185452" y="1660056"/>
                    <a:ext cx="637374" cy="376282"/>
                    <a:chOff x="4122905" y="1787159"/>
                    <a:chExt cx="762467" cy="396064"/>
                  </a:xfrm>
                  <a:grpFill/>
                </p:grpSpPr>
                <p:grpSp>
                  <p:nvGrpSpPr>
                    <p:cNvPr id="841" name="グループ化 840">
                      <a:extLst>
                        <a:ext uri="{FF2B5EF4-FFF2-40B4-BE49-F238E27FC236}">
                          <a16:creationId xmlns:a16="http://schemas.microsoft.com/office/drawing/2014/main" id="{D33AB9F9-CB4D-6472-DE83-7255DC3979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33677" y="1787159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67" name="楕円 866">
                        <a:extLst>
                          <a:ext uri="{FF2B5EF4-FFF2-40B4-BE49-F238E27FC236}">
                            <a16:creationId xmlns:a16="http://schemas.microsoft.com/office/drawing/2014/main" id="{247EEDE9-2E6E-DA28-4E57-404D00F9970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8" name="楕円 867">
                        <a:extLst>
                          <a:ext uri="{FF2B5EF4-FFF2-40B4-BE49-F238E27FC236}">
                            <a16:creationId xmlns:a16="http://schemas.microsoft.com/office/drawing/2014/main" id="{3BC8AF52-30C1-A846-A9B7-54DF870B5F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9" name="楕円 868">
                        <a:extLst>
                          <a:ext uri="{FF2B5EF4-FFF2-40B4-BE49-F238E27FC236}">
                            <a16:creationId xmlns:a16="http://schemas.microsoft.com/office/drawing/2014/main" id="{88099BAE-90EE-0CD4-2A26-CE902950BED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70" name="楕円 869">
                        <a:extLst>
                          <a:ext uri="{FF2B5EF4-FFF2-40B4-BE49-F238E27FC236}">
                            <a16:creationId xmlns:a16="http://schemas.microsoft.com/office/drawing/2014/main" id="{388F0C3B-486A-D026-5653-9559F2BA3D2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42" name="グループ化 841">
                      <a:extLst>
                        <a:ext uri="{FF2B5EF4-FFF2-40B4-BE49-F238E27FC236}">
                          <a16:creationId xmlns:a16="http://schemas.microsoft.com/office/drawing/2014/main" id="{226F87E1-BBAA-3BDE-B672-6A18E551E550}"/>
                        </a:ext>
                      </a:extLst>
                    </p:cNvPr>
                    <p:cNvGrpSpPr/>
                    <p:nvPr/>
                  </p:nvGrpSpPr>
                  <p:grpSpPr>
                    <a:xfrm rot="437735">
                      <a:off x="4148305" y="1867691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63" name="楕円 862">
                        <a:extLst>
                          <a:ext uri="{FF2B5EF4-FFF2-40B4-BE49-F238E27FC236}">
                            <a16:creationId xmlns:a16="http://schemas.microsoft.com/office/drawing/2014/main" id="{C57DC545-29EC-4CD7-DA07-5AF00C21977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4" name="楕円 863">
                        <a:extLst>
                          <a:ext uri="{FF2B5EF4-FFF2-40B4-BE49-F238E27FC236}">
                            <a16:creationId xmlns:a16="http://schemas.microsoft.com/office/drawing/2014/main" id="{74252158-8166-2F13-BFA8-2AD98CFBE5A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5" name="楕円 864">
                        <a:extLst>
                          <a:ext uri="{FF2B5EF4-FFF2-40B4-BE49-F238E27FC236}">
                            <a16:creationId xmlns:a16="http://schemas.microsoft.com/office/drawing/2014/main" id="{FADF1A18-41A0-7234-A5AA-3475A4C306E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6" name="楕円 865">
                        <a:extLst>
                          <a:ext uri="{FF2B5EF4-FFF2-40B4-BE49-F238E27FC236}">
                            <a16:creationId xmlns:a16="http://schemas.microsoft.com/office/drawing/2014/main" id="{1CC67216-1336-93BD-9D8F-5E05755D57A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43" name="グループ化 842">
                      <a:extLst>
                        <a:ext uri="{FF2B5EF4-FFF2-40B4-BE49-F238E27FC236}">
                          <a16:creationId xmlns:a16="http://schemas.microsoft.com/office/drawing/2014/main" id="{2C958D3C-075D-F62F-BEC0-51AF0B8D90BC}"/>
                        </a:ext>
                      </a:extLst>
                    </p:cNvPr>
                    <p:cNvGrpSpPr/>
                    <p:nvPr/>
                  </p:nvGrpSpPr>
                  <p:grpSpPr>
                    <a:xfrm rot="21357869">
                      <a:off x="4318402" y="1895578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59" name="楕円 858">
                        <a:extLst>
                          <a:ext uri="{FF2B5EF4-FFF2-40B4-BE49-F238E27FC236}">
                            <a16:creationId xmlns:a16="http://schemas.microsoft.com/office/drawing/2014/main" id="{15D31851-A2FE-2863-2447-F7582C03802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0" name="楕円 859">
                        <a:extLst>
                          <a:ext uri="{FF2B5EF4-FFF2-40B4-BE49-F238E27FC236}">
                            <a16:creationId xmlns:a16="http://schemas.microsoft.com/office/drawing/2014/main" id="{639B8EC3-68F3-65A9-F180-CE76976F344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1" name="楕円 860">
                        <a:extLst>
                          <a:ext uri="{FF2B5EF4-FFF2-40B4-BE49-F238E27FC236}">
                            <a16:creationId xmlns:a16="http://schemas.microsoft.com/office/drawing/2014/main" id="{60440637-C1B3-9658-C9B0-D7FE76EA898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62" name="楕円 861">
                        <a:extLst>
                          <a:ext uri="{FF2B5EF4-FFF2-40B4-BE49-F238E27FC236}">
                            <a16:creationId xmlns:a16="http://schemas.microsoft.com/office/drawing/2014/main" id="{E8440181-9CB4-488E-9D95-8A5174B67D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44" name="グループ化 843">
                      <a:extLst>
                        <a:ext uri="{FF2B5EF4-FFF2-40B4-BE49-F238E27FC236}">
                          <a16:creationId xmlns:a16="http://schemas.microsoft.com/office/drawing/2014/main" id="{6B117365-24E2-2939-F90A-00607BC015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08277" y="1939559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55" name="楕円 854">
                        <a:extLst>
                          <a:ext uri="{FF2B5EF4-FFF2-40B4-BE49-F238E27FC236}">
                            <a16:creationId xmlns:a16="http://schemas.microsoft.com/office/drawing/2014/main" id="{8C659CD8-D6EC-5C48-7719-2DE8B52994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6" name="楕円 855">
                        <a:extLst>
                          <a:ext uri="{FF2B5EF4-FFF2-40B4-BE49-F238E27FC236}">
                            <a16:creationId xmlns:a16="http://schemas.microsoft.com/office/drawing/2014/main" id="{2CDCAC7C-5F8A-4228-776B-B47E5DF2EC0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7" name="楕円 856">
                        <a:extLst>
                          <a:ext uri="{FF2B5EF4-FFF2-40B4-BE49-F238E27FC236}">
                            <a16:creationId xmlns:a16="http://schemas.microsoft.com/office/drawing/2014/main" id="{20483758-6D9B-1F81-DCE5-E987155A754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8" name="楕円 857">
                        <a:extLst>
                          <a:ext uri="{FF2B5EF4-FFF2-40B4-BE49-F238E27FC236}">
                            <a16:creationId xmlns:a16="http://schemas.microsoft.com/office/drawing/2014/main" id="{7989E6E9-D502-CB95-BA82-831482899B9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45" name="グループ化 844">
                      <a:extLst>
                        <a:ext uri="{FF2B5EF4-FFF2-40B4-BE49-F238E27FC236}">
                          <a16:creationId xmlns:a16="http://schemas.microsoft.com/office/drawing/2014/main" id="{E6B158B7-2264-3E1A-93FF-544EA04EAD78}"/>
                        </a:ext>
                      </a:extLst>
                    </p:cNvPr>
                    <p:cNvGrpSpPr/>
                    <p:nvPr/>
                  </p:nvGrpSpPr>
                  <p:grpSpPr>
                    <a:xfrm rot="437735">
                      <a:off x="4122905" y="2020091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51" name="楕円 850">
                        <a:extLst>
                          <a:ext uri="{FF2B5EF4-FFF2-40B4-BE49-F238E27FC236}">
                            <a16:creationId xmlns:a16="http://schemas.microsoft.com/office/drawing/2014/main" id="{1EAA52EE-6922-0DDA-708E-4159D0B30C8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2" name="楕円 851">
                        <a:extLst>
                          <a:ext uri="{FF2B5EF4-FFF2-40B4-BE49-F238E27FC236}">
                            <a16:creationId xmlns:a16="http://schemas.microsoft.com/office/drawing/2014/main" id="{20F329A5-B14C-C099-1736-71C74381EEE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3" name="楕円 852">
                        <a:extLst>
                          <a:ext uri="{FF2B5EF4-FFF2-40B4-BE49-F238E27FC236}">
                            <a16:creationId xmlns:a16="http://schemas.microsoft.com/office/drawing/2014/main" id="{A5725020-6D40-B12C-509B-123C2AD95CC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4" name="楕円 853">
                        <a:extLst>
                          <a:ext uri="{FF2B5EF4-FFF2-40B4-BE49-F238E27FC236}">
                            <a16:creationId xmlns:a16="http://schemas.microsoft.com/office/drawing/2014/main" id="{0973D999-B266-C166-5B4A-29EC1B61268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846" name="グループ化 845">
                      <a:extLst>
                        <a:ext uri="{FF2B5EF4-FFF2-40B4-BE49-F238E27FC236}">
                          <a16:creationId xmlns:a16="http://schemas.microsoft.com/office/drawing/2014/main" id="{918400FA-BC78-7AA5-1E07-0B89BD053DDB}"/>
                        </a:ext>
                      </a:extLst>
                    </p:cNvPr>
                    <p:cNvGrpSpPr/>
                    <p:nvPr/>
                  </p:nvGrpSpPr>
                  <p:grpSpPr>
                    <a:xfrm rot="21357869">
                      <a:off x="4293002" y="2047978"/>
                      <a:ext cx="566970" cy="135245"/>
                      <a:chOff x="4240380" y="1782592"/>
                      <a:chExt cx="566970" cy="160019"/>
                    </a:xfrm>
                    <a:grpFill/>
                  </p:grpSpPr>
                  <p:sp>
                    <p:nvSpPr>
                      <p:cNvPr id="847" name="楕円 846">
                        <a:extLst>
                          <a:ext uri="{FF2B5EF4-FFF2-40B4-BE49-F238E27FC236}">
                            <a16:creationId xmlns:a16="http://schemas.microsoft.com/office/drawing/2014/main" id="{6A5C4F4C-7EE2-1A85-F568-4E5E1E1903E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22930" y="17825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48" name="楕円 847">
                        <a:extLst>
                          <a:ext uri="{FF2B5EF4-FFF2-40B4-BE49-F238E27FC236}">
                            <a16:creationId xmlns:a16="http://schemas.microsoft.com/office/drawing/2014/main" id="{BB14C219-102B-EFD1-506D-CD95AA98C4F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240380" y="182386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49" name="楕円 848">
                        <a:extLst>
                          <a:ext uri="{FF2B5EF4-FFF2-40B4-BE49-F238E27FC236}">
                            <a16:creationId xmlns:a16="http://schemas.microsoft.com/office/drawing/2014/main" id="{A1563C42-1517-7D5B-A9AF-5C200372B36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402305" y="1855617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50" name="楕円 849">
                        <a:extLst>
                          <a:ext uri="{FF2B5EF4-FFF2-40B4-BE49-F238E27FC236}">
                            <a16:creationId xmlns:a16="http://schemas.microsoft.com/office/drawing/2014/main" id="{6A649958-B93A-AC02-6E2E-0875591136C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9755" y="1896892"/>
                        <a:ext cx="405045" cy="45719"/>
                      </a:xfrm>
                      <a:prstGeom prst="ellipse">
                        <a:avLst/>
                      </a:prstGeom>
                      <a:grp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02E0081F-473C-2931-FD16-750C171EF6E7}"/>
                    </a:ext>
                  </a:extLst>
                </p:cNvPr>
                <p:cNvSpPr/>
                <p:nvPr/>
              </p:nvSpPr>
              <p:spPr bwMode="auto">
                <a:xfrm>
                  <a:off x="6206724" y="5059369"/>
                  <a:ext cx="603147" cy="415267"/>
                </a:xfrm>
                <a:custGeom>
                  <a:avLst/>
                  <a:gdLst>
                    <a:gd name="connsiteX0" fmla="*/ 355850 w 711700"/>
                    <a:gd name="connsiteY0" fmla="*/ 19712 h 490006"/>
                    <a:gd name="connsiteX1" fmla="*/ 319684 w 711700"/>
                    <a:gd name="connsiteY1" fmla="*/ 33992 h 490006"/>
                    <a:gd name="connsiteX2" fmla="*/ 275237 w 711700"/>
                    <a:gd name="connsiteY2" fmla="*/ 23834 h 490006"/>
                    <a:gd name="connsiteX3" fmla="*/ 249820 w 711700"/>
                    <a:gd name="connsiteY3" fmla="*/ 41263 h 490006"/>
                    <a:gd name="connsiteX4" fmla="*/ 200119 w 711700"/>
                    <a:gd name="connsiteY4" fmla="*/ 35921 h 490006"/>
                    <a:gd name="connsiteX5" fmla="*/ 187180 w 711700"/>
                    <a:gd name="connsiteY5" fmla="*/ 55311 h 490006"/>
                    <a:gd name="connsiteX6" fmla="*/ 135612 w 711700"/>
                    <a:gd name="connsiteY6" fmla="*/ 55147 h 490006"/>
                    <a:gd name="connsiteX7" fmla="*/ 136036 w 711700"/>
                    <a:gd name="connsiteY7" fmla="*/ 75177 h 490006"/>
                    <a:gd name="connsiteX8" fmla="*/ 86115 w 711700"/>
                    <a:gd name="connsiteY8" fmla="*/ 80203 h 490006"/>
                    <a:gd name="connsiteX9" fmla="*/ 99869 w 711700"/>
                    <a:gd name="connsiteY9" fmla="*/ 99509 h 490006"/>
                    <a:gd name="connsiteX10" fmla="*/ 55000 w 711700"/>
                    <a:gd name="connsiteY10" fmla="*/ 109382 h 490006"/>
                    <a:gd name="connsiteX11" fmla="*/ 81150 w 711700"/>
                    <a:gd name="connsiteY11" fmla="*/ 126646 h 490006"/>
                    <a:gd name="connsiteX12" fmla="*/ 44387 w 711700"/>
                    <a:gd name="connsiteY12" fmla="*/ 140694 h 490006"/>
                    <a:gd name="connsiteX13" fmla="*/ 81150 w 711700"/>
                    <a:gd name="connsiteY13" fmla="*/ 154742 h 490006"/>
                    <a:gd name="connsiteX14" fmla="*/ 55000 w 711700"/>
                    <a:gd name="connsiteY14" fmla="*/ 172006 h 490006"/>
                    <a:gd name="connsiteX15" fmla="*/ 99869 w 711700"/>
                    <a:gd name="connsiteY15" fmla="*/ 181879 h 490006"/>
                    <a:gd name="connsiteX16" fmla="*/ 86115 w 711700"/>
                    <a:gd name="connsiteY16" fmla="*/ 201185 h 490006"/>
                    <a:gd name="connsiteX17" fmla="*/ 136036 w 711700"/>
                    <a:gd name="connsiteY17" fmla="*/ 206211 h 490006"/>
                    <a:gd name="connsiteX18" fmla="*/ 135612 w 711700"/>
                    <a:gd name="connsiteY18" fmla="*/ 226241 h 490006"/>
                    <a:gd name="connsiteX19" fmla="*/ 187180 w 711700"/>
                    <a:gd name="connsiteY19" fmla="*/ 226077 h 490006"/>
                    <a:gd name="connsiteX20" fmla="*/ 200119 w 711700"/>
                    <a:gd name="connsiteY20" fmla="*/ 245467 h 490006"/>
                    <a:gd name="connsiteX21" fmla="*/ 249820 w 711700"/>
                    <a:gd name="connsiteY21" fmla="*/ 240125 h 490006"/>
                    <a:gd name="connsiteX22" fmla="*/ 275237 w 711700"/>
                    <a:gd name="connsiteY22" fmla="*/ 257554 h 490006"/>
                    <a:gd name="connsiteX23" fmla="*/ 319684 w 711700"/>
                    <a:gd name="connsiteY23" fmla="*/ 247396 h 490006"/>
                    <a:gd name="connsiteX24" fmla="*/ 355850 w 711700"/>
                    <a:gd name="connsiteY24" fmla="*/ 261676 h 490006"/>
                    <a:gd name="connsiteX25" fmla="*/ 392016 w 711700"/>
                    <a:gd name="connsiteY25" fmla="*/ 247396 h 490006"/>
                    <a:gd name="connsiteX26" fmla="*/ 436463 w 711700"/>
                    <a:gd name="connsiteY26" fmla="*/ 257554 h 490006"/>
                    <a:gd name="connsiteX27" fmla="*/ 461880 w 711700"/>
                    <a:gd name="connsiteY27" fmla="*/ 240125 h 490006"/>
                    <a:gd name="connsiteX28" fmla="*/ 511582 w 711700"/>
                    <a:gd name="connsiteY28" fmla="*/ 245467 h 490006"/>
                    <a:gd name="connsiteX29" fmla="*/ 524520 w 711700"/>
                    <a:gd name="connsiteY29" fmla="*/ 226077 h 490006"/>
                    <a:gd name="connsiteX30" fmla="*/ 576088 w 711700"/>
                    <a:gd name="connsiteY30" fmla="*/ 226241 h 490006"/>
                    <a:gd name="connsiteX31" fmla="*/ 575664 w 711700"/>
                    <a:gd name="connsiteY31" fmla="*/ 206211 h 490006"/>
                    <a:gd name="connsiteX32" fmla="*/ 625585 w 711700"/>
                    <a:gd name="connsiteY32" fmla="*/ 201185 h 490006"/>
                    <a:gd name="connsiteX33" fmla="*/ 611831 w 711700"/>
                    <a:gd name="connsiteY33" fmla="*/ 181879 h 490006"/>
                    <a:gd name="connsiteX34" fmla="*/ 656700 w 711700"/>
                    <a:gd name="connsiteY34" fmla="*/ 172006 h 490006"/>
                    <a:gd name="connsiteX35" fmla="*/ 630550 w 711700"/>
                    <a:gd name="connsiteY35" fmla="*/ 154742 h 490006"/>
                    <a:gd name="connsiteX36" fmla="*/ 667313 w 711700"/>
                    <a:gd name="connsiteY36" fmla="*/ 140694 h 490006"/>
                    <a:gd name="connsiteX37" fmla="*/ 630550 w 711700"/>
                    <a:gd name="connsiteY37" fmla="*/ 126646 h 490006"/>
                    <a:gd name="connsiteX38" fmla="*/ 656700 w 711700"/>
                    <a:gd name="connsiteY38" fmla="*/ 109382 h 490006"/>
                    <a:gd name="connsiteX39" fmla="*/ 611831 w 711700"/>
                    <a:gd name="connsiteY39" fmla="*/ 99509 h 490006"/>
                    <a:gd name="connsiteX40" fmla="*/ 625585 w 711700"/>
                    <a:gd name="connsiteY40" fmla="*/ 80203 h 490006"/>
                    <a:gd name="connsiteX41" fmla="*/ 575664 w 711700"/>
                    <a:gd name="connsiteY41" fmla="*/ 75177 h 490006"/>
                    <a:gd name="connsiteX42" fmla="*/ 576088 w 711700"/>
                    <a:gd name="connsiteY42" fmla="*/ 55147 h 490006"/>
                    <a:gd name="connsiteX43" fmla="*/ 524520 w 711700"/>
                    <a:gd name="connsiteY43" fmla="*/ 55311 h 490006"/>
                    <a:gd name="connsiteX44" fmla="*/ 511582 w 711700"/>
                    <a:gd name="connsiteY44" fmla="*/ 35921 h 490006"/>
                    <a:gd name="connsiteX45" fmla="*/ 461880 w 711700"/>
                    <a:gd name="connsiteY45" fmla="*/ 41263 h 490006"/>
                    <a:gd name="connsiteX46" fmla="*/ 436463 w 711700"/>
                    <a:gd name="connsiteY46" fmla="*/ 23834 h 490006"/>
                    <a:gd name="connsiteX47" fmla="*/ 392016 w 711700"/>
                    <a:gd name="connsiteY47" fmla="*/ 33992 h 490006"/>
                    <a:gd name="connsiteX48" fmla="*/ 355850 w 711700"/>
                    <a:gd name="connsiteY48" fmla="*/ 0 h 490006"/>
                    <a:gd name="connsiteX49" fmla="*/ 397170 w 711700"/>
                    <a:gd name="connsiteY49" fmla="*/ 16107 h 490006"/>
                    <a:gd name="connsiteX50" fmla="*/ 447951 w 711700"/>
                    <a:gd name="connsiteY50" fmla="*/ 4650 h 490006"/>
                    <a:gd name="connsiteX51" fmla="*/ 476990 w 711700"/>
                    <a:gd name="connsiteY51" fmla="*/ 24308 h 490006"/>
                    <a:gd name="connsiteX52" fmla="*/ 533775 w 711700"/>
                    <a:gd name="connsiteY52" fmla="*/ 18282 h 490006"/>
                    <a:gd name="connsiteX53" fmla="*/ 548557 w 711700"/>
                    <a:gd name="connsiteY53" fmla="*/ 40154 h 490006"/>
                    <a:gd name="connsiteX54" fmla="*/ 607474 w 711700"/>
                    <a:gd name="connsiteY54" fmla="*/ 39968 h 490006"/>
                    <a:gd name="connsiteX55" fmla="*/ 606991 w 711700"/>
                    <a:gd name="connsiteY55" fmla="*/ 62561 h 490006"/>
                    <a:gd name="connsiteX56" fmla="*/ 664025 w 711700"/>
                    <a:gd name="connsiteY56" fmla="*/ 68230 h 490006"/>
                    <a:gd name="connsiteX57" fmla="*/ 648311 w 711700"/>
                    <a:gd name="connsiteY57" fmla="*/ 90006 h 490006"/>
                    <a:gd name="connsiteX58" fmla="*/ 699575 w 711700"/>
                    <a:gd name="connsiteY58" fmla="*/ 101142 h 490006"/>
                    <a:gd name="connsiteX59" fmla="*/ 669697 w 711700"/>
                    <a:gd name="connsiteY59" fmla="*/ 120615 h 490006"/>
                    <a:gd name="connsiteX60" fmla="*/ 711700 w 711700"/>
                    <a:gd name="connsiteY60" fmla="*/ 136460 h 490006"/>
                    <a:gd name="connsiteX61" fmla="*/ 669697 w 711700"/>
                    <a:gd name="connsiteY61" fmla="*/ 152305 h 490006"/>
                    <a:gd name="connsiteX62" fmla="*/ 699575 w 711700"/>
                    <a:gd name="connsiteY62" fmla="*/ 171778 h 490006"/>
                    <a:gd name="connsiteX63" fmla="*/ 521107 w 711700"/>
                    <a:gd name="connsiteY63" fmla="*/ 449266 h 490006"/>
                    <a:gd name="connsiteX64" fmla="*/ 510535 w 711700"/>
                    <a:gd name="connsiteY64" fmla="*/ 463039 h 490006"/>
                    <a:gd name="connsiteX65" fmla="*/ 355850 w 711700"/>
                    <a:gd name="connsiteY65" fmla="*/ 490006 h 490006"/>
                    <a:gd name="connsiteX66" fmla="*/ 201166 w 711700"/>
                    <a:gd name="connsiteY66" fmla="*/ 463039 h 490006"/>
                    <a:gd name="connsiteX67" fmla="*/ 190594 w 711700"/>
                    <a:gd name="connsiteY67" fmla="*/ 449266 h 490006"/>
                    <a:gd name="connsiteX68" fmla="*/ 12125 w 711700"/>
                    <a:gd name="connsiteY68" fmla="*/ 171778 h 490006"/>
                    <a:gd name="connsiteX69" fmla="*/ 40492 w 711700"/>
                    <a:gd name="connsiteY69" fmla="*/ 153290 h 490006"/>
                    <a:gd name="connsiteX70" fmla="*/ 39674 w 711700"/>
                    <a:gd name="connsiteY70" fmla="*/ 151427 h 490006"/>
                    <a:gd name="connsiteX71" fmla="*/ 0 w 711700"/>
                    <a:gd name="connsiteY71" fmla="*/ 136460 h 490006"/>
                    <a:gd name="connsiteX72" fmla="*/ 42003 w 711700"/>
                    <a:gd name="connsiteY72" fmla="*/ 120615 h 490006"/>
                    <a:gd name="connsiteX73" fmla="*/ 12125 w 711700"/>
                    <a:gd name="connsiteY73" fmla="*/ 101142 h 490006"/>
                    <a:gd name="connsiteX74" fmla="*/ 63389 w 711700"/>
                    <a:gd name="connsiteY74" fmla="*/ 90006 h 490006"/>
                    <a:gd name="connsiteX75" fmla="*/ 47675 w 711700"/>
                    <a:gd name="connsiteY75" fmla="*/ 68230 h 490006"/>
                    <a:gd name="connsiteX76" fmla="*/ 104709 w 711700"/>
                    <a:gd name="connsiteY76" fmla="*/ 62561 h 490006"/>
                    <a:gd name="connsiteX77" fmla="*/ 104226 w 711700"/>
                    <a:gd name="connsiteY77" fmla="*/ 39968 h 490006"/>
                    <a:gd name="connsiteX78" fmla="*/ 163143 w 711700"/>
                    <a:gd name="connsiteY78" fmla="*/ 40154 h 490006"/>
                    <a:gd name="connsiteX79" fmla="*/ 177925 w 711700"/>
                    <a:gd name="connsiteY79" fmla="*/ 18282 h 490006"/>
                    <a:gd name="connsiteX80" fmla="*/ 234710 w 711700"/>
                    <a:gd name="connsiteY80" fmla="*/ 24308 h 490006"/>
                    <a:gd name="connsiteX81" fmla="*/ 263749 w 711700"/>
                    <a:gd name="connsiteY81" fmla="*/ 4650 h 490006"/>
                    <a:gd name="connsiteX82" fmla="*/ 314530 w 711700"/>
                    <a:gd name="connsiteY82" fmla="*/ 16107 h 49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711700" h="490006">
                      <a:moveTo>
                        <a:pt x="355850" y="19712"/>
                      </a:moveTo>
                      <a:lnTo>
                        <a:pt x="319684" y="33992"/>
                      </a:lnTo>
                      <a:lnTo>
                        <a:pt x="275237" y="23834"/>
                      </a:lnTo>
                      <a:lnTo>
                        <a:pt x="249820" y="41263"/>
                      </a:lnTo>
                      <a:lnTo>
                        <a:pt x="200119" y="35921"/>
                      </a:lnTo>
                      <a:lnTo>
                        <a:pt x="187180" y="55311"/>
                      </a:lnTo>
                      <a:lnTo>
                        <a:pt x="135612" y="55147"/>
                      </a:lnTo>
                      <a:cubicBezTo>
                        <a:pt x="135753" y="61824"/>
                        <a:pt x="135895" y="68500"/>
                        <a:pt x="136036" y="75177"/>
                      </a:cubicBezTo>
                      <a:lnTo>
                        <a:pt x="86115" y="80203"/>
                      </a:lnTo>
                      <a:lnTo>
                        <a:pt x="99869" y="99509"/>
                      </a:lnTo>
                      <a:lnTo>
                        <a:pt x="55000" y="109382"/>
                      </a:lnTo>
                      <a:lnTo>
                        <a:pt x="81150" y="126646"/>
                      </a:lnTo>
                      <a:lnTo>
                        <a:pt x="44387" y="140694"/>
                      </a:lnTo>
                      <a:lnTo>
                        <a:pt x="81150" y="154742"/>
                      </a:lnTo>
                      <a:lnTo>
                        <a:pt x="55000" y="172006"/>
                      </a:lnTo>
                      <a:lnTo>
                        <a:pt x="99869" y="181879"/>
                      </a:lnTo>
                      <a:lnTo>
                        <a:pt x="86115" y="201185"/>
                      </a:lnTo>
                      <a:lnTo>
                        <a:pt x="136036" y="206211"/>
                      </a:lnTo>
                      <a:cubicBezTo>
                        <a:pt x="135895" y="212888"/>
                        <a:pt x="135753" y="219564"/>
                        <a:pt x="135612" y="226241"/>
                      </a:cubicBezTo>
                      <a:lnTo>
                        <a:pt x="187180" y="226077"/>
                      </a:lnTo>
                      <a:lnTo>
                        <a:pt x="200119" y="245467"/>
                      </a:lnTo>
                      <a:lnTo>
                        <a:pt x="249820" y="240125"/>
                      </a:lnTo>
                      <a:lnTo>
                        <a:pt x="275237" y="257554"/>
                      </a:lnTo>
                      <a:lnTo>
                        <a:pt x="319684" y="247396"/>
                      </a:lnTo>
                      <a:lnTo>
                        <a:pt x="355850" y="261676"/>
                      </a:lnTo>
                      <a:lnTo>
                        <a:pt x="392016" y="247396"/>
                      </a:lnTo>
                      <a:lnTo>
                        <a:pt x="436463" y="257554"/>
                      </a:lnTo>
                      <a:lnTo>
                        <a:pt x="461880" y="240125"/>
                      </a:lnTo>
                      <a:lnTo>
                        <a:pt x="511582" y="245467"/>
                      </a:lnTo>
                      <a:lnTo>
                        <a:pt x="524520" y="226077"/>
                      </a:lnTo>
                      <a:lnTo>
                        <a:pt x="576088" y="226241"/>
                      </a:lnTo>
                      <a:cubicBezTo>
                        <a:pt x="575947" y="219564"/>
                        <a:pt x="575805" y="212888"/>
                        <a:pt x="575664" y="206211"/>
                      </a:cubicBezTo>
                      <a:lnTo>
                        <a:pt x="625585" y="201185"/>
                      </a:lnTo>
                      <a:lnTo>
                        <a:pt x="611831" y="181879"/>
                      </a:lnTo>
                      <a:lnTo>
                        <a:pt x="656700" y="172006"/>
                      </a:lnTo>
                      <a:lnTo>
                        <a:pt x="630550" y="154742"/>
                      </a:lnTo>
                      <a:lnTo>
                        <a:pt x="667313" y="140694"/>
                      </a:lnTo>
                      <a:lnTo>
                        <a:pt x="630550" y="126646"/>
                      </a:lnTo>
                      <a:lnTo>
                        <a:pt x="656700" y="109382"/>
                      </a:lnTo>
                      <a:lnTo>
                        <a:pt x="611831" y="99509"/>
                      </a:lnTo>
                      <a:lnTo>
                        <a:pt x="625585" y="80203"/>
                      </a:lnTo>
                      <a:lnTo>
                        <a:pt x="575664" y="75177"/>
                      </a:lnTo>
                      <a:cubicBezTo>
                        <a:pt x="575805" y="68500"/>
                        <a:pt x="575947" y="61824"/>
                        <a:pt x="576088" y="55147"/>
                      </a:cubicBezTo>
                      <a:lnTo>
                        <a:pt x="524520" y="55311"/>
                      </a:lnTo>
                      <a:lnTo>
                        <a:pt x="511582" y="35921"/>
                      </a:lnTo>
                      <a:lnTo>
                        <a:pt x="461880" y="41263"/>
                      </a:lnTo>
                      <a:lnTo>
                        <a:pt x="436463" y="23834"/>
                      </a:lnTo>
                      <a:lnTo>
                        <a:pt x="392016" y="33992"/>
                      </a:lnTo>
                      <a:close/>
                      <a:moveTo>
                        <a:pt x="355850" y="0"/>
                      </a:moveTo>
                      <a:lnTo>
                        <a:pt x="397170" y="16107"/>
                      </a:lnTo>
                      <a:lnTo>
                        <a:pt x="447951" y="4650"/>
                      </a:lnTo>
                      <a:lnTo>
                        <a:pt x="476990" y="24308"/>
                      </a:lnTo>
                      <a:lnTo>
                        <a:pt x="533775" y="18282"/>
                      </a:lnTo>
                      <a:lnTo>
                        <a:pt x="548557" y="40154"/>
                      </a:lnTo>
                      <a:lnTo>
                        <a:pt x="607474" y="39968"/>
                      </a:lnTo>
                      <a:lnTo>
                        <a:pt x="606991" y="62561"/>
                      </a:lnTo>
                      <a:lnTo>
                        <a:pt x="664025" y="68230"/>
                      </a:lnTo>
                      <a:lnTo>
                        <a:pt x="648311" y="90006"/>
                      </a:lnTo>
                      <a:lnTo>
                        <a:pt x="699575" y="101142"/>
                      </a:lnTo>
                      <a:lnTo>
                        <a:pt x="669697" y="120615"/>
                      </a:lnTo>
                      <a:lnTo>
                        <a:pt x="711700" y="136460"/>
                      </a:lnTo>
                      <a:lnTo>
                        <a:pt x="669697" y="152305"/>
                      </a:lnTo>
                      <a:lnTo>
                        <a:pt x="699575" y="171778"/>
                      </a:lnTo>
                      <a:lnTo>
                        <a:pt x="521107" y="449266"/>
                      </a:lnTo>
                      <a:lnTo>
                        <a:pt x="510535" y="463039"/>
                      </a:lnTo>
                      <a:cubicBezTo>
                        <a:pt x="485050" y="478887"/>
                        <a:pt x="425387" y="490006"/>
                        <a:pt x="355850" y="490006"/>
                      </a:cubicBezTo>
                      <a:cubicBezTo>
                        <a:pt x="286313" y="490006"/>
                        <a:pt x="226651" y="478887"/>
                        <a:pt x="201166" y="463039"/>
                      </a:cubicBezTo>
                      <a:lnTo>
                        <a:pt x="190594" y="449266"/>
                      </a:lnTo>
                      <a:lnTo>
                        <a:pt x="12125" y="171778"/>
                      </a:lnTo>
                      <a:lnTo>
                        <a:pt x="40492" y="153290"/>
                      </a:lnTo>
                      <a:lnTo>
                        <a:pt x="39674" y="151427"/>
                      </a:lnTo>
                      <a:lnTo>
                        <a:pt x="0" y="136460"/>
                      </a:lnTo>
                      <a:lnTo>
                        <a:pt x="42003" y="120615"/>
                      </a:lnTo>
                      <a:lnTo>
                        <a:pt x="12125" y="101142"/>
                      </a:lnTo>
                      <a:lnTo>
                        <a:pt x="63389" y="90006"/>
                      </a:lnTo>
                      <a:lnTo>
                        <a:pt x="47675" y="68230"/>
                      </a:lnTo>
                      <a:lnTo>
                        <a:pt x="104709" y="62561"/>
                      </a:lnTo>
                      <a:lnTo>
                        <a:pt x="104226" y="39968"/>
                      </a:lnTo>
                      <a:lnTo>
                        <a:pt x="163143" y="40154"/>
                      </a:lnTo>
                      <a:lnTo>
                        <a:pt x="177925" y="18282"/>
                      </a:lnTo>
                      <a:lnTo>
                        <a:pt x="234710" y="24308"/>
                      </a:lnTo>
                      <a:lnTo>
                        <a:pt x="263749" y="4650"/>
                      </a:lnTo>
                      <a:lnTo>
                        <a:pt x="314530" y="16107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2" name="グループ化 781">
                <a:extLst>
                  <a:ext uri="{FF2B5EF4-FFF2-40B4-BE49-F238E27FC236}">
                    <a16:creationId xmlns:a16="http://schemas.microsoft.com/office/drawing/2014/main" id="{AADD167A-3B76-5ACF-2CC8-0B05ABB6DFD5}"/>
                  </a:ext>
                </a:extLst>
              </p:cNvPr>
              <p:cNvGrpSpPr/>
              <p:nvPr/>
            </p:nvGrpSpPr>
            <p:grpSpPr>
              <a:xfrm rot="597173">
                <a:off x="3131810" y="4958333"/>
                <a:ext cx="715093" cy="346331"/>
                <a:chOff x="6205961" y="5031799"/>
                <a:chExt cx="1205933" cy="450408"/>
              </a:xfrm>
            </p:grpSpPr>
            <p:grpSp>
              <p:nvGrpSpPr>
                <p:cNvPr id="809" name="グループ化 808">
                  <a:extLst>
                    <a:ext uri="{FF2B5EF4-FFF2-40B4-BE49-F238E27FC236}">
                      <a16:creationId xmlns:a16="http://schemas.microsoft.com/office/drawing/2014/main" id="{61CE1B21-09E7-0C2B-B712-CE888B6C9055}"/>
                    </a:ext>
                  </a:extLst>
                </p:cNvPr>
                <p:cNvGrpSpPr/>
                <p:nvPr/>
              </p:nvGrpSpPr>
              <p:grpSpPr>
                <a:xfrm>
                  <a:off x="6342486" y="5031799"/>
                  <a:ext cx="799533" cy="247208"/>
                  <a:chOff x="6342486" y="4820590"/>
                  <a:chExt cx="1169719" cy="458417"/>
                </a:xfrm>
              </p:grpSpPr>
              <p:sp>
                <p:nvSpPr>
                  <p:cNvPr id="828" name="四角形: 角を丸くする 827">
                    <a:extLst>
                      <a:ext uri="{FF2B5EF4-FFF2-40B4-BE49-F238E27FC236}">
                        <a16:creationId xmlns:a16="http://schemas.microsoft.com/office/drawing/2014/main" id="{3D943939-73DC-C54F-DFC9-5389A0B1E4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29656" y="4875359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四角形: 角を丸くする 828">
                    <a:extLst>
                      <a:ext uri="{FF2B5EF4-FFF2-40B4-BE49-F238E27FC236}">
                        <a16:creationId xmlns:a16="http://schemas.microsoft.com/office/drawing/2014/main" id="{09D8E23C-4B67-B72B-3F4B-19B74D37D5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62969" y="4820590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0" name="四角形: 角を丸くする 829">
                    <a:extLst>
                      <a:ext uri="{FF2B5EF4-FFF2-40B4-BE49-F238E27FC236}">
                        <a16:creationId xmlns:a16="http://schemas.microsoft.com/office/drawing/2014/main" id="{5E4CFB98-AF63-BE9F-AE71-7789986790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2056" y="5027759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1" name="四角形: 角を丸くする 830">
                    <a:extLst>
                      <a:ext uri="{FF2B5EF4-FFF2-40B4-BE49-F238E27FC236}">
                        <a16:creationId xmlns:a16="http://schemas.microsoft.com/office/drawing/2014/main" id="{481ECC61-F6BD-F831-66ED-6D6B8D14FA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15369" y="4972990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2" name="四角形: 角を丸くする 831">
                    <a:extLst>
                      <a:ext uri="{FF2B5EF4-FFF2-40B4-BE49-F238E27FC236}">
                        <a16:creationId xmlns:a16="http://schemas.microsoft.com/office/drawing/2014/main" id="{968D9921-4A2B-0F04-3822-F23F30B115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09173" y="5018266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3" name="四角形: 角を丸くする 832">
                    <a:extLst>
                      <a:ext uri="{FF2B5EF4-FFF2-40B4-BE49-F238E27FC236}">
                        <a16:creationId xmlns:a16="http://schemas.microsoft.com/office/drawing/2014/main" id="{2D6417D4-D9E6-53D7-E18C-CBCB31E696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42486" y="4963497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4" name="四角形: 角を丸くする 833">
                    <a:extLst>
                      <a:ext uri="{FF2B5EF4-FFF2-40B4-BE49-F238E27FC236}">
                        <a16:creationId xmlns:a16="http://schemas.microsoft.com/office/drawing/2014/main" id="{320FDE4B-63B9-4DA5-0423-ECA508D933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61573" y="5170666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5" name="四角形: 角を丸くする 834">
                    <a:extLst>
                      <a:ext uri="{FF2B5EF4-FFF2-40B4-BE49-F238E27FC236}">
                        <a16:creationId xmlns:a16="http://schemas.microsoft.com/office/drawing/2014/main" id="{0CA99BDC-CD21-29A7-D7A7-C61F580127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94886" y="5115897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76162653-6639-8C47-A736-8D67DCCD237F}"/>
                    </a:ext>
                  </a:extLst>
                </p:cNvPr>
                <p:cNvGrpSpPr/>
                <p:nvPr/>
              </p:nvGrpSpPr>
              <p:grpSpPr>
                <a:xfrm>
                  <a:off x="6612361" y="5177849"/>
                  <a:ext cx="799533" cy="247208"/>
                  <a:chOff x="6342486" y="4820590"/>
                  <a:chExt cx="1169719" cy="458417"/>
                </a:xfrm>
              </p:grpSpPr>
              <p:sp>
                <p:nvSpPr>
                  <p:cNvPr id="820" name="四角形: 角を丸くする 819">
                    <a:extLst>
                      <a:ext uri="{FF2B5EF4-FFF2-40B4-BE49-F238E27FC236}">
                        <a16:creationId xmlns:a16="http://schemas.microsoft.com/office/drawing/2014/main" id="{6370C0CF-408F-83D8-A61C-5D06C00F30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29656" y="4875359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四角形: 角を丸くする 820">
                    <a:extLst>
                      <a:ext uri="{FF2B5EF4-FFF2-40B4-BE49-F238E27FC236}">
                        <a16:creationId xmlns:a16="http://schemas.microsoft.com/office/drawing/2014/main" id="{2D34CC85-57A1-883D-E6F6-1BD95F78EF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62969" y="4820590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2" name="四角形: 角を丸くする 821">
                    <a:extLst>
                      <a:ext uri="{FF2B5EF4-FFF2-40B4-BE49-F238E27FC236}">
                        <a16:creationId xmlns:a16="http://schemas.microsoft.com/office/drawing/2014/main" id="{143DD44E-4736-F9E2-EEDE-48EECE3FD5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2056" y="5027759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四角形: 角を丸くする 822">
                    <a:extLst>
                      <a:ext uri="{FF2B5EF4-FFF2-40B4-BE49-F238E27FC236}">
                        <a16:creationId xmlns:a16="http://schemas.microsoft.com/office/drawing/2014/main" id="{2A91F584-7B9F-2E0D-6B6F-764EF562E1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15369" y="4972990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四角形: 角を丸くする 823">
                    <a:extLst>
                      <a:ext uri="{FF2B5EF4-FFF2-40B4-BE49-F238E27FC236}">
                        <a16:creationId xmlns:a16="http://schemas.microsoft.com/office/drawing/2014/main" id="{575E514B-515B-D427-0713-58396AAF1A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09173" y="5018266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四角形: 角を丸くする 824">
                    <a:extLst>
                      <a:ext uri="{FF2B5EF4-FFF2-40B4-BE49-F238E27FC236}">
                        <a16:creationId xmlns:a16="http://schemas.microsoft.com/office/drawing/2014/main" id="{00682913-5234-F7A8-886D-D9DF2F660A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42486" y="4963497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6" name="四角形: 角を丸くする 825">
                    <a:extLst>
                      <a:ext uri="{FF2B5EF4-FFF2-40B4-BE49-F238E27FC236}">
                        <a16:creationId xmlns:a16="http://schemas.microsoft.com/office/drawing/2014/main" id="{4E3CDF26-CB85-8D3E-8206-3452D2B943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61573" y="5170666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7" name="四角形: 角を丸くする 826">
                    <a:extLst>
                      <a:ext uri="{FF2B5EF4-FFF2-40B4-BE49-F238E27FC236}">
                        <a16:creationId xmlns:a16="http://schemas.microsoft.com/office/drawing/2014/main" id="{7E34F542-7813-0043-0614-24C431E73B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94886" y="5115897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BFAFC009-E898-6963-C448-840D449ACF8D}"/>
                    </a:ext>
                  </a:extLst>
                </p:cNvPr>
                <p:cNvGrpSpPr/>
                <p:nvPr/>
              </p:nvGrpSpPr>
              <p:grpSpPr>
                <a:xfrm>
                  <a:off x="6205961" y="5234999"/>
                  <a:ext cx="799533" cy="247208"/>
                  <a:chOff x="6342486" y="4820590"/>
                  <a:chExt cx="1169719" cy="458417"/>
                </a:xfrm>
              </p:grpSpPr>
              <p:sp>
                <p:nvSpPr>
                  <p:cNvPr id="812" name="四角形: 角を丸くする 811">
                    <a:extLst>
                      <a:ext uri="{FF2B5EF4-FFF2-40B4-BE49-F238E27FC236}">
                        <a16:creationId xmlns:a16="http://schemas.microsoft.com/office/drawing/2014/main" id="{FE422434-A42E-C681-72CA-E53BC56E28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29656" y="4875359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四角形: 角を丸くする 812">
                    <a:extLst>
                      <a:ext uri="{FF2B5EF4-FFF2-40B4-BE49-F238E27FC236}">
                        <a16:creationId xmlns:a16="http://schemas.microsoft.com/office/drawing/2014/main" id="{86DF6611-12DE-A7F8-84DD-845649D85A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62969" y="4820590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四角形: 角を丸くする 813">
                    <a:extLst>
                      <a:ext uri="{FF2B5EF4-FFF2-40B4-BE49-F238E27FC236}">
                        <a16:creationId xmlns:a16="http://schemas.microsoft.com/office/drawing/2014/main" id="{CBC3D70E-E287-F47F-41C9-FC1DAA7B78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2056" y="5027759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四角形: 角を丸くする 814">
                    <a:extLst>
                      <a:ext uri="{FF2B5EF4-FFF2-40B4-BE49-F238E27FC236}">
                        <a16:creationId xmlns:a16="http://schemas.microsoft.com/office/drawing/2014/main" id="{6A0503AD-1B5D-1C7A-C791-528C55BE87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15369" y="4972990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四角形: 角を丸くする 815">
                    <a:extLst>
                      <a:ext uri="{FF2B5EF4-FFF2-40B4-BE49-F238E27FC236}">
                        <a16:creationId xmlns:a16="http://schemas.microsoft.com/office/drawing/2014/main" id="{45948362-4DB3-13E0-B304-C2BABEAE94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09173" y="5018266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7" name="四角形: 角を丸くする 816">
                    <a:extLst>
                      <a:ext uri="{FF2B5EF4-FFF2-40B4-BE49-F238E27FC236}">
                        <a16:creationId xmlns:a16="http://schemas.microsoft.com/office/drawing/2014/main" id="{B4C31CA3-0830-907E-1475-2EE52B2CE2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42486" y="4963497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四角形: 角を丸くする 817">
                    <a:extLst>
                      <a:ext uri="{FF2B5EF4-FFF2-40B4-BE49-F238E27FC236}">
                        <a16:creationId xmlns:a16="http://schemas.microsoft.com/office/drawing/2014/main" id="{1887BD77-8D83-97DF-C22B-FC996DDC51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61573" y="5170666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9" name="四角形: 角を丸くする 818">
                    <a:extLst>
                      <a:ext uri="{FF2B5EF4-FFF2-40B4-BE49-F238E27FC236}">
                        <a16:creationId xmlns:a16="http://schemas.microsoft.com/office/drawing/2014/main" id="{494A76C4-DE14-8C80-9787-F13C955EB1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94886" y="5115897"/>
                    <a:ext cx="730149" cy="108341"/>
                  </a:xfrm>
                  <a:prstGeom prst="roundRect">
                    <a:avLst>
                      <a:gd name="adj" fmla="val 23261"/>
                    </a:avLst>
                  </a:prstGeom>
                  <a:solidFill>
                    <a:srgbClr val="00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E98A0A33-DE05-2245-ED28-CE0E1089D993}"/>
                  </a:ext>
                </a:extLst>
              </p:cNvPr>
              <p:cNvGrpSpPr/>
              <p:nvPr/>
            </p:nvGrpSpPr>
            <p:grpSpPr>
              <a:xfrm rot="900000">
                <a:off x="2933927" y="5089585"/>
                <a:ext cx="1012462" cy="573035"/>
                <a:chOff x="6471814" y="2509723"/>
                <a:chExt cx="1562523" cy="593087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CE3C3422-5587-C46A-BE05-F06B83BB3BEA}"/>
                    </a:ext>
                  </a:extLst>
                </p:cNvPr>
                <p:cNvSpPr/>
                <p:nvPr/>
              </p:nvSpPr>
              <p:spPr bwMode="auto">
                <a:xfrm>
                  <a:off x="6499600" y="2509723"/>
                  <a:ext cx="1516360" cy="593087"/>
                </a:xfrm>
                <a:custGeom>
                  <a:avLst/>
                  <a:gdLst>
                    <a:gd name="connsiteX0" fmla="*/ 643926 w 1516360"/>
                    <a:gd name="connsiteY0" fmla="*/ 322 h 646105"/>
                    <a:gd name="connsiteX1" fmla="*/ 748655 w 1516360"/>
                    <a:gd name="connsiteY1" fmla="*/ 432 h 646105"/>
                    <a:gd name="connsiteX2" fmla="*/ 1516360 w 1516360"/>
                    <a:gd name="connsiteY2" fmla="*/ 197036 h 646105"/>
                    <a:gd name="connsiteX3" fmla="*/ 1500266 w 1516360"/>
                    <a:gd name="connsiteY3" fmla="*/ 240254 h 646105"/>
                    <a:gd name="connsiteX4" fmla="*/ 1516360 w 1516360"/>
                    <a:gd name="connsiteY4" fmla="*/ 277998 h 646105"/>
                    <a:gd name="connsiteX5" fmla="*/ 748655 w 1516360"/>
                    <a:gd name="connsiteY5" fmla="*/ 646052 h 646105"/>
                    <a:gd name="connsiteX6" fmla="*/ 0 w 1516360"/>
                    <a:gd name="connsiteY6" fmla="*/ 254185 h 646105"/>
                    <a:gd name="connsiteX7" fmla="*/ 15512 w 1516360"/>
                    <a:gd name="connsiteY7" fmla="*/ 216937 h 646105"/>
                    <a:gd name="connsiteX8" fmla="*/ 0 w 1516360"/>
                    <a:gd name="connsiteY8" fmla="*/ 173223 h 646105"/>
                    <a:gd name="connsiteX9" fmla="*/ 643926 w 1516360"/>
                    <a:gd name="connsiteY9" fmla="*/ 322 h 646105"/>
                    <a:gd name="connsiteX0" fmla="*/ 643926 w 1516360"/>
                    <a:gd name="connsiteY0" fmla="*/ 322 h 646105"/>
                    <a:gd name="connsiteX1" fmla="*/ 748655 w 1516360"/>
                    <a:gd name="connsiteY1" fmla="*/ 432 h 646105"/>
                    <a:gd name="connsiteX2" fmla="*/ 1516360 w 1516360"/>
                    <a:gd name="connsiteY2" fmla="*/ 197036 h 646105"/>
                    <a:gd name="connsiteX3" fmla="*/ 1500266 w 1516360"/>
                    <a:gd name="connsiteY3" fmla="*/ 240254 h 646105"/>
                    <a:gd name="connsiteX4" fmla="*/ 1516360 w 1516360"/>
                    <a:gd name="connsiteY4" fmla="*/ 277998 h 646105"/>
                    <a:gd name="connsiteX5" fmla="*/ 748655 w 1516360"/>
                    <a:gd name="connsiteY5" fmla="*/ 646052 h 646105"/>
                    <a:gd name="connsiteX6" fmla="*/ 0 w 1516360"/>
                    <a:gd name="connsiteY6" fmla="*/ 254185 h 646105"/>
                    <a:gd name="connsiteX7" fmla="*/ 0 w 1516360"/>
                    <a:gd name="connsiteY7" fmla="*/ 173223 h 646105"/>
                    <a:gd name="connsiteX8" fmla="*/ 643926 w 1516360"/>
                    <a:gd name="connsiteY8" fmla="*/ 322 h 646105"/>
                    <a:gd name="connsiteX0" fmla="*/ 643926 w 1516360"/>
                    <a:gd name="connsiteY0" fmla="*/ 322 h 646105"/>
                    <a:gd name="connsiteX1" fmla="*/ 748655 w 1516360"/>
                    <a:gd name="connsiteY1" fmla="*/ 432 h 646105"/>
                    <a:gd name="connsiteX2" fmla="*/ 1516360 w 1516360"/>
                    <a:gd name="connsiteY2" fmla="*/ 197036 h 646105"/>
                    <a:gd name="connsiteX3" fmla="*/ 1516360 w 1516360"/>
                    <a:gd name="connsiteY3" fmla="*/ 277998 h 646105"/>
                    <a:gd name="connsiteX4" fmla="*/ 748655 w 1516360"/>
                    <a:gd name="connsiteY4" fmla="*/ 646052 h 646105"/>
                    <a:gd name="connsiteX5" fmla="*/ 0 w 1516360"/>
                    <a:gd name="connsiteY5" fmla="*/ 254185 h 646105"/>
                    <a:gd name="connsiteX6" fmla="*/ 0 w 1516360"/>
                    <a:gd name="connsiteY6" fmla="*/ 173223 h 646105"/>
                    <a:gd name="connsiteX7" fmla="*/ 643926 w 1516360"/>
                    <a:gd name="connsiteY7" fmla="*/ 322 h 646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16360" h="646105">
                      <a:moveTo>
                        <a:pt x="643926" y="322"/>
                      </a:moveTo>
                      <a:cubicBezTo>
                        <a:pt x="681674" y="-173"/>
                        <a:pt x="717064" y="-64"/>
                        <a:pt x="748655" y="432"/>
                      </a:cubicBezTo>
                      <a:cubicBezTo>
                        <a:pt x="1001382" y="4401"/>
                        <a:pt x="1516360" y="41110"/>
                        <a:pt x="1516360" y="197036"/>
                      </a:cubicBezTo>
                      <a:lnTo>
                        <a:pt x="1516360" y="277998"/>
                      </a:lnTo>
                      <a:cubicBezTo>
                        <a:pt x="1516360" y="433924"/>
                        <a:pt x="1001382" y="650021"/>
                        <a:pt x="748655" y="646052"/>
                      </a:cubicBezTo>
                      <a:cubicBezTo>
                        <a:pt x="495928" y="642083"/>
                        <a:pt x="0" y="410111"/>
                        <a:pt x="0" y="254185"/>
                      </a:cubicBezTo>
                      <a:lnTo>
                        <a:pt x="0" y="173223"/>
                      </a:lnTo>
                      <a:cubicBezTo>
                        <a:pt x="0" y="36788"/>
                        <a:pt x="379695" y="3782"/>
                        <a:pt x="643926" y="322"/>
                      </a:cubicBezTo>
                      <a:close/>
                    </a:path>
                  </a:pathLst>
                </a:custGeom>
                <a:pattFill prst="dkUpDiag">
                  <a:fgClr>
                    <a:srgbClr val="FFFF66"/>
                  </a:fgClr>
                  <a:bgClr>
                    <a:schemeClr val="bg1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8A910C6D-2D06-81A7-16FE-43256D567199}"/>
                    </a:ext>
                  </a:extLst>
                </p:cNvPr>
                <p:cNvSpPr/>
                <p:nvPr/>
              </p:nvSpPr>
              <p:spPr bwMode="auto">
                <a:xfrm>
                  <a:off x="6471814" y="2509723"/>
                  <a:ext cx="1562523" cy="240254"/>
                </a:xfrm>
                <a:custGeom>
                  <a:avLst/>
                  <a:gdLst>
                    <a:gd name="connsiteX0" fmla="*/ 643926 w 1516360"/>
                    <a:gd name="connsiteY0" fmla="*/ 322 h 240254"/>
                    <a:gd name="connsiteX1" fmla="*/ 748655 w 1516360"/>
                    <a:gd name="connsiteY1" fmla="*/ 432 h 240254"/>
                    <a:gd name="connsiteX2" fmla="*/ 1516360 w 1516360"/>
                    <a:gd name="connsiteY2" fmla="*/ 197036 h 240254"/>
                    <a:gd name="connsiteX3" fmla="*/ 1500266 w 1516360"/>
                    <a:gd name="connsiteY3" fmla="*/ 240254 h 240254"/>
                    <a:gd name="connsiteX4" fmla="*/ 1493738 w 1516360"/>
                    <a:gd name="connsiteY4" fmla="*/ 224945 h 240254"/>
                    <a:gd name="connsiteX5" fmla="*/ 748655 w 1516360"/>
                    <a:gd name="connsiteY5" fmla="*/ 81394 h 240254"/>
                    <a:gd name="connsiteX6" fmla="*/ 21803 w 1516360"/>
                    <a:gd name="connsiteY6" fmla="*/ 201830 h 240254"/>
                    <a:gd name="connsiteX7" fmla="*/ 15512 w 1516360"/>
                    <a:gd name="connsiteY7" fmla="*/ 216937 h 240254"/>
                    <a:gd name="connsiteX8" fmla="*/ 0 w 1516360"/>
                    <a:gd name="connsiteY8" fmla="*/ 173223 h 240254"/>
                    <a:gd name="connsiteX9" fmla="*/ 643926 w 1516360"/>
                    <a:gd name="connsiteY9" fmla="*/ 322 h 240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16360" h="240254">
                      <a:moveTo>
                        <a:pt x="643926" y="322"/>
                      </a:moveTo>
                      <a:cubicBezTo>
                        <a:pt x="681674" y="-173"/>
                        <a:pt x="717064" y="-64"/>
                        <a:pt x="748655" y="432"/>
                      </a:cubicBezTo>
                      <a:cubicBezTo>
                        <a:pt x="1001382" y="4401"/>
                        <a:pt x="1516360" y="41110"/>
                        <a:pt x="1516360" y="197036"/>
                      </a:cubicBezTo>
                      <a:lnTo>
                        <a:pt x="1500266" y="240254"/>
                      </a:lnTo>
                      <a:lnTo>
                        <a:pt x="1493738" y="224945"/>
                      </a:lnTo>
                      <a:cubicBezTo>
                        <a:pt x="1391713" y="113406"/>
                        <a:pt x="969791" y="84867"/>
                        <a:pt x="748655" y="81394"/>
                      </a:cubicBezTo>
                      <a:cubicBezTo>
                        <a:pt x="527519" y="77921"/>
                        <a:pt x="120182" y="93438"/>
                        <a:pt x="21803" y="201830"/>
                      </a:cubicBezTo>
                      <a:lnTo>
                        <a:pt x="15512" y="216937"/>
                      </a:lnTo>
                      <a:lnTo>
                        <a:pt x="0" y="173223"/>
                      </a:lnTo>
                      <a:cubicBezTo>
                        <a:pt x="0" y="36788"/>
                        <a:pt x="379695" y="3782"/>
                        <a:pt x="643926" y="322"/>
                      </a:cubicBezTo>
                      <a:close/>
                    </a:path>
                  </a:pathLst>
                </a:custGeom>
                <a:pattFill prst="openDmnd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F96EA548-DB64-27EA-4C27-232C8507FC90}"/>
                    </a:ext>
                  </a:extLst>
                </p:cNvPr>
                <p:cNvSpPr/>
                <p:nvPr/>
              </p:nvSpPr>
              <p:spPr bwMode="auto">
                <a:xfrm rot="1800000">
                  <a:off x="6876254" y="2613842"/>
                  <a:ext cx="45719" cy="349850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D9415094-AD75-87DE-358F-A68D2453389F}"/>
                    </a:ext>
                  </a:extLst>
                </p:cNvPr>
                <p:cNvSpPr/>
                <p:nvPr/>
              </p:nvSpPr>
              <p:spPr bwMode="auto">
                <a:xfrm rot="1800000">
                  <a:off x="7023890" y="2613842"/>
                  <a:ext cx="45719" cy="349850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28F1EEF7-B8CD-0438-EFFE-6B89DD400B85}"/>
                    </a:ext>
                  </a:extLst>
                </p:cNvPr>
                <p:cNvSpPr/>
                <p:nvPr/>
              </p:nvSpPr>
              <p:spPr bwMode="auto">
                <a:xfrm rot="1800000">
                  <a:off x="7162738" y="2610211"/>
                  <a:ext cx="45719" cy="404064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D14D06AB-7825-9F48-7FAE-81B5C85EC22D}"/>
                    </a:ext>
                  </a:extLst>
                </p:cNvPr>
                <p:cNvSpPr/>
                <p:nvPr/>
              </p:nvSpPr>
              <p:spPr bwMode="auto">
                <a:xfrm rot="1800000">
                  <a:off x="7310374" y="2610211"/>
                  <a:ext cx="45719" cy="404064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9143AFEB-2515-1FCE-E007-29A44F1BA2DA}"/>
                    </a:ext>
                  </a:extLst>
                </p:cNvPr>
                <p:cNvSpPr/>
                <p:nvPr/>
              </p:nvSpPr>
              <p:spPr bwMode="auto">
                <a:xfrm rot="1800000">
                  <a:off x="7481089" y="2613842"/>
                  <a:ext cx="45719" cy="349850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78D191C7-F523-2617-E80F-614B0A3850DB}"/>
                    </a:ext>
                  </a:extLst>
                </p:cNvPr>
                <p:cNvSpPr/>
                <p:nvPr/>
              </p:nvSpPr>
              <p:spPr bwMode="auto">
                <a:xfrm rot="1800000">
                  <a:off x="7625170" y="2641865"/>
                  <a:ext cx="45719" cy="349850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8B9729C0-C69B-CCAC-EB7E-685C34CBB306}"/>
                    </a:ext>
                  </a:extLst>
                </p:cNvPr>
                <p:cNvSpPr/>
                <p:nvPr/>
              </p:nvSpPr>
              <p:spPr bwMode="auto">
                <a:xfrm rot="1800000">
                  <a:off x="7767227" y="2704166"/>
                  <a:ext cx="45719" cy="273337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09305C50-77C9-E14F-52C3-E70BA7222299}"/>
                    </a:ext>
                  </a:extLst>
                </p:cNvPr>
                <p:cNvSpPr/>
                <p:nvPr/>
              </p:nvSpPr>
              <p:spPr bwMode="auto">
                <a:xfrm rot="1800000">
                  <a:off x="6729002" y="2623205"/>
                  <a:ext cx="45719" cy="273337"/>
                </a:xfrm>
                <a:custGeom>
                  <a:avLst/>
                  <a:gdLst>
                    <a:gd name="connsiteX0" fmla="*/ 30958 w 61916"/>
                    <a:gd name="connsiteY0" fmla="*/ 0 h 486380"/>
                    <a:gd name="connsiteX1" fmla="*/ 52934 w 61916"/>
                    <a:gd name="connsiteY1" fmla="*/ 102828 h 486380"/>
                    <a:gd name="connsiteX2" fmla="*/ 61916 w 61916"/>
                    <a:gd name="connsiteY2" fmla="*/ 243190 h 486380"/>
                    <a:gd name="connsiteX3" fmla="*/ 52934 w 61916"/>
                    <a:gd name="connsiteY3" fmla="*/ 383552 h 486380"/>
                    <a:gd name="connsiteX4" fmla="*/ 30958 w 61916"/>
                    <a:gd name="connsiteY4" fmla="*/ 486380 h 486380"/>
                    <a:gd name="connsiteX5" fmla="*/ 8982 w 61916"/>
                    <a:gd name="connsiteY5" fmla="*/ 383552 h 486380"/>
                    <a:gd name="connsiteX6" fmla="*/ 0 w 61916"/>
                    <a:gd name="connsiteY6" fmla="*/ 243190 h 486380"/>
                    <a:gd name="connsiteX7" fmla="*/ 8982 w 61916"/>
                    <a:gd name="connsiteY7" fmla="*/ 102828 h 48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916" h="486380">
                      <a:moveTo>
                        <a:pt x="30958" y="0"/>
                      </a:moveTo>
                      <a:lnTo>
                        <a:pt x="52934" y="102828"/>
                      </a:lnTo>
                      <a:cubicBezTo>
                        <a:pt x="58718" y="145970"/>
                        <a:pt x="61916" y="193402"/>
                        <a:pt x="61916" y="243190"/>
                      </a:cubicBezTo>
                      <a:cubicBezTo>
                        <a:pt x="61916" y="292979"/>
                        <a:pt x="58718" y="340410"/>
                        <a:pt x="52934" y="383552"/>
                      </a:cubicBezTo>
                      <a:lnTo>
                        <a:pt x="30958" y="486380"/>
                      </a:lnTo>
                      <a:lnTo>
                        <a:pt x="8982" y="383552"/>
                      </a:lnTo>
                      <a:cubicBezTo>
                        <a:pt x="3198" y="340410"/>
                        <a:pt x="0" y="292979"/>
                        <a:pt x="0" y="243190"/>
                      </a:cubicBezTo>
                      <a:cubicBezTo>
                        <a:pt x="0" y="193402"/>
                        <a:pt x="3198" y="145970"/>
                        <a:pt x="8982" y="102828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A81C64E3-D0CA-2380-B4D0-9CA51F1970DC}"/>
                  </a:ext>
                </a:extLst>
              </p:cNvPr>
              <p:cNvGrpSpPr/>
              <p:nvPr/>
            </p:nvGrpSpPr>
            <p:grpSpPr>
              <a:xfrm>
                <a:off x="3636302" y="5227180"/>
                <a:ext cx="619750" cy="389111"/>
                <a:chOff x="5820812" y="201016"/>
                <a:chExt cx="970450" cy="519331"/>
              </a:xfrm>
            </p:grpSpPr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1E24092C-A96E-44E4-F957-CAF85116F84E}"/>
                    </a:ext>
                  </a:extLst>
                </p:cNvPr>
                <p:cNvSpPr/>
                <p:nvPr/>
              </p:nvSpPr>
              <p:spPr bwMode="auto">
                <a:xfrm>
                  <a:off x="5820812" y="201016"/>
                  <a:ext cx="970450" cy="511525"/>
                </a:xfrm>
                <a:custGeom>
                  <a:avLst/>
                  <a:gdLst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9112 w 970450"/>
                    <a:gd name="connsiteY8" fmla="*/ 270160 h 511525"/>
                    <a:gd name="connsiteX9" fmla="*/ 0 w 970450"/>
                    <a:gd name="connsiteY9" fmla="*/ 225026 h 511525"/>
                    <a:gd name="connsiteX10" fmla="*/ 225026 w 970450"/>
                    <a:gd name="connsiteY10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0 w 970450"/>
                    <a:gd name="connsiteY8" fmla="*/ 225026 h 511525"/>
                    <a:gd name="connsiteX9" fmla="*/ 225026 w 970450"/>
                    <a:gd name="connsiteY9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70450 w 970450"/>
                    <a:gd name="connsiteY3" fmla="*/ 315294 h 511525"/>
                    <a:gd name="connsiteX4" fmla="*/ 774219 w 970450"/>
                    <a:gd name="connsiteY4" fmla="*/ 511525 h 511525"/>
                    <a:gd name="connsiteX5" fmla="*/ 196231 w 970450"/>
                    <a:gd name="connsiteY5" fmla="*/ 511525 h 511525"/>
                    <a:gd name="connsiteX6" fmla="*/ 0 w 970450"/>
                    <a:gd name="connsiteY6" fmla="*/ 315294 h 511525"/>
                    <a:gd name="connsiteX7" fmla="*/ 0 w 970450"/>
                    <a:gd name="connsiteY7" fmla="*/ 225026 h 511525"/>
                    <a:gd name="connsiteX8" fmla="*/ 225026 w 970450"/>
                    <a:gd name="connsiteY8" fmla="*/ 0 h 51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0450" h="511525">
                      <a:moveTo>
                        <a:pt x="225026" y="0"/>
                      </a:moveTo>
                      <a:lnTo>
                        <a:pt x="745424" y="0"/>
                      </a:lnTo>
                      <a:cubicBezTo>
                        <a:pt x="869702" y="0"/>
                        <a:pt x="970450" y="100748"/>
                        <a:pt x="970450" y="225026"/>
                      </a:cubicBezTo>
                      <a:lnTo>
                        <a:pt x="970450" y="315294"/>
                      </a:lnTo>
                      <a:cubicBezTo>
                        <a:pt x="970450" y="423669"/>
                        <a:pt x="882594" y="511525"/>
                        <a:pt x="774219" y="511525"/>
                      </a:cubicBezTo>
                      <a:lnTo>
                        <a:pt x="196231" y="511525"/>
                      </a:lnTo>
                      <a:cubicBezTo>
                        <a:pt x="87856" y="511525"/>
                        <a:pt x="0" y="423669"/>
                        <a:pt x="0" y="315294"/>
                      </a:cubicBezTo>
                      <a:lnTo>
                        <a:pt x="0" y="225026"/>
                      </a:lnTo>
                      <a:cubicBezTo>
                        <a:pt x="0" y="100748"/>
                        <a:pt x="100748" y="0"/>
                        <a:pt x="225026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四角形: 角を丸くする 794">
                  <a:extLst>
                    <a:ext uri="{FF2B5EF4-FFF2-40B4-BE49-F238E27FC236}">
                      <a16:creationId xmlns:a16="http://schemas.microsoft.com/office/drawing/2014/main" id="{2460013B-C3A1-0F29-FB40-E143F80BE072}"/>
                    </a:ext>
                  </a:extLst>
                </p:cNvPr>
                <p:cNvSpPr/>
                <p:nvPr/>
              </p:nvSpPr>
              <p:spPr bwMode="auto">
                <a:xfrm>
                  <a:off x="5820812" y="327885"/>
                  <a:ext cx="970450" cy="3924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四角形: 角を丸くする 795">
                  <a:extLst>
                    <a:ext uri="{FF2B5EF4-FFF2-40B4-BE49-F238E27FC236}">
                      <a16:creationId xmlns:a16="http://schemas.microsoft.com/office/drawing/2014/main" id="{64EDEEA4-CC2E-8CE4-2505-D70E1B2406AE}"/>
                    </a:ext>
                  </a:extLst>
                </p:cNvPr>
                <p:cNvSpPr/>
                <p:nvPr/>
              </p:nvSpPr>
              <p:spPr bwMode="auto">
                <a:xfrm>
                  <a:off x="5915999" y="431669"/>
                  <a:ext cx="780076" cy="2272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四角形: 角を丸くする 796">
                  <a:extLst>
                    <a:ext uri="{FF2B5EF4-FFF2-40B4-BE49-F238E27FC236}">
                      <a16:creationId xmlns:a16="http://schemas.microsoft.com/office/drawing/2014/main" id="{5ACF99ED-C52E-AF66-2B6C-F4D42BD9A7B6}"/>
                    </a:ext>
                  </a:extLst>
                </p:cNvPr>
                <p:cNvSpPr/>
                <p:nvPr/>
              </p:nvSpPr>
              <p:spPr bwMode="auto">
                <a:xfrm>
                  <a:off x="5958861" y="471553"/>
                  <a:ext cx="694352" cy="1537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四角形: 角を丸くする 797">
                  <a:extLst>
                    <a:ext uri="{FF2B5EF4-FFF2-40B4-BE49-F238E27FC236}">
                      <a16:creationId xmlns:a16="http://schemas.microsoft.com/office/drawing/2014/main" id="{0549FEA2-0E64-B4B9-64C9-D4CBE402F30A}"/>
                    </a:ext>
                  </a:extLst>
                </p:cNvPr>
                <p:cNvSpPr/>
                <p:nvPr/>
              </p:nvSpPr>
              <p:spPr bwMode="auto">
                <a:xfrm>
                  <a:off x="6030299" y="524116"/>
                  <a:ext cx="551476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7B5677CB-2176-B4BD-F565-F7294112FC80}"/>
                  </a:ext>
                </a:extLst>
              </p:cNvPr>
              <p:cNvGrpSpPr/>
              <p:nvPr/>
            </p:nvGrpSpPr>
            <p:grpSpPr>
              <a:xfrm>
                <a:off x="3601139" y="5385784"/>
                <a:ext cx="619750" cy="389111"/>
                <a:chOff x="5820812" y="201016"/>
                <a:chExt cx="970450" cy="519331"/>
              </a:xfrm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F466552C-277F-800F-A377-8582262490AF}"/>
                    </a:ext>
                  </a:extLst>
                </p:cNvPr>
                <p:cNvSpPr/>
                <p:nvPr/>
              </p:nvSpPr>
              <p:spPr bwMode="auto">
                <a:xfrm>
                  <a:off x="5820812" y="201016"/>
                  <a:ext cx="970450" cy="511525"/>
                </a:xfrm>
                <a:custGeom>
                  <a:avLst/>
                  <a:gdLst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9112 w 970450"/>
                    <a:gd name="connsiteY8" fmla="*/ 270160 h 511525"/>
                    <a:gd name="connsiteX9" fmla="*/ 0 w 970450"/>
                    <a:gd name="connsiteY9" fmla="*/ 225026 h 511525"/>
                    <a:gd name="connsiteX10" fmla="*/ 225026 w 970450"/>
                    <a:gd name="connsiteY10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61338 w 970450"/>
                    <a:gd name="connsiteY3" fmla="*/ 270160 h 511525"/>
                    <a:gd name="connsiteX4" fmla="*/ 970450 w 970450"/>
                    <a:gd name="connsiteY4" fmla="*/ 315294 h 511525"/>
                    <a:gd name="connsiteX5" fmla="*/ 774219 w 970450"/>
                    <a:gd name="connsiteY5" fmla="*/ 511525 h 511525"/>
                    <a:gd name="connsiteX6" fmla="*/ 196231 w 970450"/>
                    <a:gd name="connsiteY6" fmla="*/ 511525 h 511525"/>
                    <a:gd name="connsiteX7" fmla="*/ 0 w 970450"/>
                    <a:gd name="connsiteY7" fmla="*/ 315294 h 511525"/>
                    <a:gd name="connsiteX8" fmla="*/ 0 w 970450"/>
                    <a:gd name="connsiteY8" fmla="*/ 225026 h 511525"/>
                    <a:gd name="connsiteX9" fmla="*/ 225026 w 970450"/>
                    <a:gd name="connsiteY9" fmla="*/ 0 h 511525"/>
                    <a:gd name="connsiteX0" fmla="*/ 225026 w 970450"/>
                    <a:gd name="connsiteY0" fmla="*/ 0 h 511525"/>
                    <a:gd name="connsiteX1" fmla="*/ 745424 w 970450"/>
                    <a:gd name="connsiteY1" fmla="*/ 0 h 511525"/>
                    <a:gd name="connsiteX2" fmla="*/ 970450 w 970450"/>
                    <a:gd name="connsiteY2" fmla="*/ 225026 h 511525"/>
                    <a:gd name="connsiteX3" fmla="*/ 970450 w 970450"/>
                    <a:gd name="connsiteY3" fmla="*/ 315294 h 511525"/>
                    <a:gd name="connsiteX4" fmla="*/ 774219 w 970450"/>
                    <a:gd name="connsiteY4" fmla="*/ 511525 h 511525"/>
                    <a:gd name="connsiteX5" fmla="*/ 196231 w 970450"/>
                    <a:gd name="connsiteY5" fmla="*/ 511525 h 511525"/>
                    <a:gd name="connsiteX6" fmla="*/ 0 w 970450"/>
                    <a:gd name="connsiteY6" fmla="*/ 315294 h 511525"/>
                    <a:gd name="connsiteX7" fmla="*/ 0 w 970450"/>
                    <a:gd name="connsiteY7" fmla="*/ 225026 h 511525"/>
                    <a:gd name="connsiteX8" fmla="*/ 225026 w 970450"/>
                    <a:gd name="connsiteY8" fmla="*/ 0 h 511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0450" h="511525">
                      <a:moveTo>
                        <a:pt x="225026" y="0"/>
                      </a:moveTo>
                      <a:lnTo>
                        <a:pt x="745424" y="0"/>
                      </a:lnTo>
                      <a:cubicBezTo>
                        <a:pt x="869702" y="0"/>
                        <a:pt x="970450" y="100748"/>
                        <a:pt x="970450" y="225026"/>
                      </a:cubicBezTo>
                      <a:lnTo>
                        <a:pt x="970450" y="315294"/>
                      </a:lnTo>
                      <a:cubicBezTo>
                        <a:pt x="970450" y="423669"/>
                        <a:pt x="882594" y="511525"/>
                        <a:pt x="774219" y="511525"/>
                      </a:cubicBezTo>
                      <a:lnTo>
                        <a:pt x="196231" y="511525"/>
                      </a:lnTo>
                      <a:cubicBezTo>
                        <a:pt x="87856" y="511525"/>
                        <a:pt x="0" y="423669"/>
                        <a:pt x="0" y="315294"/>
                      </a:cubicBezTo>
                      <a:lnTo>
                        <a:pt x="0" y="225026"/>
                      </a:lnTo>
                      <a:cubicBezTo>
                        <a:pt x="0" y="100748"/>
                        <a:pt x="100748" y="0"/>
                        <a:pt x="225026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00"/>
                  </a:fgClr>
                  <a:bgClr>
                    <a:srgbClr val="FFC0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四角形: 角を丸くする 789">
                  <a:extLst>
                    <a:ext uri="{FF2B5EF4-FFF2-40B4-BE49-F238E27FC236}">
                      <a16:creationId xmlns:a16="http://schemas.microsoft.com/office/drawing/2014/main" id="{AAEA9F07-9B8D-912D-6E05-56446B7B38E9}"/>
                    </a:ext>
                  </a:extLst>
                </p:cNvPr>
                <p:cNvSpPr/>
                <p:nvPr/>
              </p:nvSpPr>
              <p:spPr bwMode="auto">
                <a:xfrm>
                  <a:off x="5820812" y="327885"/>
                  <a:ext cx="970450" cy="39246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四角形: 角を丸くする 790">
                  <a:extLst>
                    <a:ext uri="{FF2B5EF4-FFF2-40B4-BE49-F238E27FC236}">
                      <a16:creationId xmlns:a16="http://schemas.microsoft.com/office/drawing/2014/main" id="{F84CBB4D-26DD-498D-76CD-E088551CF966}"/>
                    </a:ext>
                  </a:extLst>
                </p:cNvPr>
                <p:cNvSpPr/>
                <p:nvPr/>
              </p:nvSpPr>
              <p:spPr bwMode="auto">
                <a:xfrm>
                  <a:off x="5915999" y="431669"/>
                  <a:ext cx="780076" cy="227205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四角形: 角を丸くする 791">
                  <a:extLst>
                    <a:ext uri="{FF2B5EF4-FFF2-40B4-BE49-F238E27FC236}">
                      <a16:creationId xmlns:a16="http://schemas.microsoft.com/office/drawing/2014/main" id="{1741DD8F-B22C-7356-DEBB-A21456ADA5C6}"/>
                    </a:ext>
                  </a:extLst>
                </p:cNvPr>
                <p:cNvSpPr/>
                <p:nvPr/>
              </p:nvSpPr>
              <p:spPr bwMode="auto">
                <a:xfrm>
                  <a:off x="5958861" y="471553"/>
                  <a:ext cx="694352" cy="1537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四角形: 角を丸くする 792">
                  <a:extLst>
                    <a:ext uri="{FF2B5EF4-FFF2-40B4-BE49-F238E27FC236}">
                      <a16:creationId xmlns:a16="http://schemas.microsoft.com/office/drawing/2014/main" id="{35CC24BA-D088-07C0-4A1F-1DB7567C638E}"/>
                    </a:ext>
                  </a:extLst>
                </p:cNvPr>
                <p:cNvSpPr/>
                <p:nvPr/>
              </p:nvSpPr>
              <p:spPr bwMode="auto">
                <a:xfrm>
                  <a:off x="6030299" y="524116"/>
                  <a:ext cx="551476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2F676B66-0ABA-B658-C96B-5DE8A3C57E5E}"/>
                  </a:ext>
                </a:extLst>
              </p:cNvPr>
              <p:cNvGrpSpPr/>
              <p:nvPr/>
            </p:nvGrpSpPr>
            <p:grpSpPr>
              <a:xfrm rot="8245830">
                <a:off x="3132470" y="5492616"/>
                <a:ext cx="479043" cy="191027"/>
                <a:chOff x="5263708" y="2769263"/>
                <a:chExt cx="958705" cy="296000"/>
              </a:xfrm>
            </p:grpSpPr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9C6053FC-D8A6-129C-6AE3-50691084CE07}"/>
                    </a:ext>
                  </a:extLst>
                </p:cNvPr>
                <p:cNvSpPr/>
                <p:nvPr/>
              </p:nvSpPr>
              <p:spPr bwMode="auto">
                <a:xfrm>
                  <a:off x="5343350" y="2769263"/>
                  <a:ext cx="879063" cy="296000"/>
                </a:xfrm>
                <a:custGeom>
                  <a:avLst/>
                  <a:gdLst>
                    <a:gd name="connsiteX0" fmla="*/ 845911 w 879063"/>
                    <a:gd name="connsiteY0" fmla="*/ 37 h 296000"/>
                    <a:gd name="connsiteX1" fmla="*/ 859862 w 879063"/>
                    <a:gd name="connsiteY1" fmla="*/ 4002 h 296000"/>
                    <a:gd name="connsiteX2" fmla="*/ 859862 w 879063"/>
                    <a:gd name="connsiteY2" fmla="*/ 291998 h 296000"/>
                    <a:gd name="connsiteX3" fmla="*/ 773454 w 879063"/>
                    <a:gd name="connsiteY3" fmla="*/ 258822 h 296000"/>
                    <a:gd name="connsiteX4" fmla="*/ 736140 w 879063"/>
                    <a:gd name="connsiteY4" fmla="*/ 217847 h 296000"/>
                    <a:gd name="connsiteX5" fmla="*/ 690339 w 879063"/>
                    <a:gd name="connsiteY5" fmla="*/ 249821 h 296000"/>
                    <a:gd name="connsiteX6" fmla="*/ 474010 w 879063"/>
                    <a:gd name="connsiteY6" fmla="*/ 291997 h 296000"/>
                    <a:gd name="connsiteX7" fmla="*/ 257682 w 879063"/>
                    <a:gd name="connsiteY7" fmla="*/ 249821 h 296000"/>
                    <a:gd name="connsiteX8" fmla="*/ 193280 w 879063"/>
                    <a:gd name="connsiteY8" fmla="*/ 204861 h 296000"/>
                    <a:gd name="connsiteX9" fmla="*/ 19280 w 879063"/>
                    <a:gd name="connsiteY9" fmla="*/ 204861 h 296000"/>
                    <a:gd name="connsiteX10" fmla="*/ 0 w 879063"/>
                    <a:gd name="connsiteY10" fmla="*/ 185581 h 296000"/>
                    <a:gd name="connsiteX11" fmla="*/ 0 w 879063"/>
                    <a:gd name="connsiteY11" fmla="*/ 108466 h 296000"/>
                    <a:gd name="connsiteX12" fmla="*/ 19280 w 879063"/>
                    <a:gd name="connsiteY12" fmla="*/ 89186 h 296000"/>
                    <a:gd name="connsiteX13" fmla="*/ 196074 w 879063"/>
                    <a:gd name="connsiteY13" fmla="*/ 89186 h 296000"/>
                    <a:gd name="connsiteX14" fmla="*/ 257682 w 879063"/>
                    <a:gd name="connsiteY14" fmla="*/ 46177 h 296000"/>
                    <a:gd name="connsiteX15" fmla="*/ 474010 w 879063"/>
                    <a:gd name="connsiteY15" fmla="*/ 4001 h 296000"/>
                    <a:gd name="connsiteX16" fmla="*/ 690339 w 879063"/>
                    <a:gd name="connsiteY16" fmla="*/ 46177 h 296000"/>
                    <a:gd name="connsiteX17" fmla="*/ 736141 w 879063"/>
                    <a:gd name="connsiteY17" fmla="*/ 78152 h 296000"/>
                    <a:gd name="connsiteX18" fmla="*/ 773454 w 879063"/>
                    <a:gd name="connsiteY18" fmla="*/ 37178 h 296000"/>
                    <a:gd name="connsiteX19" fmla="*/ 845911 w 879063"/>
                    <a:gd name="connsiteY19" fmla="*/ 37 h 29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879063" h="296000">
                      <a:moveTo>
                        <a:pt x="845911" y="37"/>
                      </a:moveTo>
                      <a:cubicBezTo>
                        <a:pt x="851862" y="-241"/>
                        <a:pt x="856662" y="1002"/>
                        <a:pt x="859862" y="4002"/>
                      </a:cubicBezTo>
                      <a:cubicBezTo>
                        <a:pt x="885464" y="28002"/>
                        <a:pt x="885464" y="267998"/>
                        <a:pt x="859862" y="291998"/>
                      </a:cubicBezTo>
                      <a:cubicBezTo>
                        <a:pt x="847061" y="303998"/>
                        <a:pt x="808657" y="287881"/>
                        <a:pt x="773454" y="258822"/>
                      </a:cubicBezTo>
                      <a:lnTo>
                        <a:pt x="736140" y="217847"/>
                      </a:lnTo>
                      <a:lnTo>
                        <a:pt x="690339" y="249821"/>
                      </a:lnTo>
                      <a:cubicBezTo>
                        <a:pt x="634976" y="275880"/>
                        <a:pt x="558492" y="291997"/>
                        <a:pt x="474010" y="291997"/>
                      </a:cubicBezTo>
                      <a:cubicBezTo>
                        <a:pt x="389529" y="291997"/>
                        <a:pt x="313045" y="275880"/>
                        <a:pt x="257682" y="249821"/>
                      </a:cubicBezTo>
                      <a:lnTo>
                        <a:pt x="193280" y="204861"/>
                      </a:lnTo>
                      <a:lnTo>
                        <a:pt x="19280" y="204861"/>
                      </a:lnTo>
                      <a:cubicBezTo>
                        <a:pt x="8632" y="204861"/>
                        <a:pt x="0" y="196229"/>
                        <a:pt x="0" y="185581"/>
                      </a:cubicBezTo>
                      <a:lnTo>
                        <a:pt x="0" y="108466"/>
                      </a:lnTo>
                      <a:cubicBezTo>
                        <a:pt x="0" y="97818"/>
                        <a:pt x="8632" y="89186"/>
                        <a:pt x="19280" y="89186"/>
                      </a:cubicBezTo>
                      <a:lnTo>
                        <a:pt x="196074" y="89186"/>
                      </a:lnTo>
                      <a:lnTo>
                        <a:pt x="257682" y="46177"/>
                      </a:lnTo>
                      <a:cubicBezTo>
                        <a:pt x="313045" y="20118"/>
                        <a:pt x="389529" y="4001"/>
                        <a:pt x="474010" y="4001"/>
                      </a:cubicBezTo>
                      <a:cubicBezTo>
                        <a:pt x="558492" y="4001"/>
                        <a:pt x="634976" y="20118"/>
                        <a:pt x="690339" y="46177"/>
                      </a:cubicBezTo>
                      <a:lnTo>
                        <a:pt x="736141" y="78152"/>
                      </a:lnTo>
                      <a:lnTo>
                        <a:pt x="773454" y="37178"/>
                      </a:lnTo>
                      <a:cubicBezTo>
                        <a:pt x="799857" y="15384"/>
                        <a:pt x="828059" y="869"/>
                        <a:pt x="845911" y="3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3000">
                      <a:schemeClr val="accent5">
                        <a:lumMod val="90000"/>
                      </a:schemeClr>
                    </a:gs>
                    <a:gs pos="38000">
                      <a:srgbClr val="800000"/>
                    </a:gs>
                    <a:gs pos="100000">
                      <a:srgbClr val="993300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台形 787">
                  <a:extLst>
                    <a:ext uri="{FF2B5EF4-FFF2-40B4-BE49-F238E27FC236}">
                      <a16:creationId xmlns:a16="http://schemas.microsoft.com/office/drawing/2014/main" id="{FF7B23A4-53AB-0BA7-5EC9-951A1B3D00EE}"/>
                    </a:ext>
                  </a:extLst>
                </p:cNvPr>
                <p:cNvSpPr/>
                <p:nvPr/>
              </p:nvSpPr>
              <p:spPr bwMode="auto">
                <a:xfrm rot="16200000">
                  <a:off x="5266232" y="2820248"/>
                  <a:ext cx="180020" cy="185068"/>
                </a:xfrm>
                <a:prstGeom prst="trapezoid">
                  <a:avLst>
                    <a:gd name="adj" fmla="val 14418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252BF978-43FF-B7B5-9FEF-2EF84155CDE8}"/>
                </a:ext>
              </a:extLst>
            </p:cNvPr>
            <p:cNvGrpSpPr/>
            <p:nvPr/>
          </p:nvGrpSpPr>
          <p:grpSpPr>
            <a:xfrm>
              <a:off x="4150531" y="2303875"/>
              <a:ext cx="1618779" cy="851985"/>
              <a:chOff x="3223482" y="4794020"/>
              <a:chExt cx="2610290" cy="1373830"/>
            </a:xfrm>
          </p:grpSpPr>
          <p:sp>
            <p:nvSpPr>
              <p:cNvPr id="902" name="四角形: 角を丸くする 901">
                <a:extLst>
                  <a:ext uri="{FF2B5EF4-FFF2-40B4-BE49-F238E27FC236}">
                    <a16:creationId xmlns:a16="http://schemas.microsoft.com/office/drawing/2014/main" id="{71D05B33-931A-3CA2-96ED-87ECB086E3A8}"/>
                  </a:ext>
                </a:extLst>
              </p:cNvPr>
              <p:cNvSpPr/>
              <p:nvPr/>
            </p:nvSpPr>
            <p:spPr bwMode="auto">
              <a:xfrm>
                <a:off x="3298057" y="5783880"/>
                <a:ext cx="2461140" cy="383970"/>
              </a:xfrm>
              <a:prstGeom prst="roundRect">
                <a:avLst>
                  <a:gd name="adj" fmla="val 2124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四角形: 角を丸くする 902">
                <a:extLst>
                  <a:ext uri="{FF2B5EF4-FFF2-40B4-BE49-F238E27FC236}">
                    <a16:creationId xmlns:a16="http://schemas.microsoft.com/office/drawing/2014/main" id="{E8922507-F16F-4642-7C3E-6436091F2594}"/>
                  </a:ext>
                </a:extLst>
              </p:cNvPr>
              <p:cNvSpPr/>
              <p:nvPr/>
            </p:nvSpPr>
            <p:spPr bwMode="auto">
              <a:xfrm>
                <a:off x="3266307" y="4831568"/>
                <a:ext cx="2524640" cy="1004510"/>
              </a:xfrm>
              <a:prstGeom prst="roundRect">
                <a:avLst>
                  <a:gd name="adj" fmla="val 8707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四角形: 角を丸くする 903">
                <a:extLst>
                  <a:ext uri="{FF2B5EF4-FFF2-40B4-BE49-F238E27FC236}">
                    <a16:creationId xmlns:a16="http://schemas.microsoft.com/office/drawing/2014/main" id="{37927E4A-53D3-041A-5B86-FBCD54C66FE9}"/>
                  </a:ext>
                </a:extLst>
              </p:cNvPr>
              <p:cNvSpPr/>
              <p:nvPr/>
            </p:nvSpPr>
            <p:spPr bwMode="auto">
              <a:xfrm>
                <a:off x="3384571" y="5082899"/>
                <a:ext cx="2340490" cy="789041"/>
              </a:xfrm>
              <a:prstGeom prst="roundRect">
                <a:avLst>
                  <a:gd name="adj" fmla="val 7127"/>
                </a:avLst>
              </a:pr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F3850747-1B2B-87DF-7FCF-428B3278C7CB}"/>
                  </a:ext>
                </a:extLst>
              </p:cNvPr>
              <p:cNvSpPr/>
              <p:nvPr/>
            </p:nvSpPr>
            <p:spPr bwMode="auto">
              <a:xfrm>
                <a:off x="4547677" y="4875500"/>
                <a:ext cx="1252795" cy="968600"/>
              </a:xfrm>
              <a:custGeom>
                <a:avLst/>
                <a:gdLst>
                  <a:gd name="connsiteX0" fmla="*/ 206507 w 1252795"/>
                  <a:gd name="connsiteY0" fmla="*/ 170 h 968600"/>
                  <a:gd name="connsiteX1" fmla="*/ 237332 w 1252795"/>
                  <a:gd name="connsiteY1" fmla="*/ 7823 h 968600"/>
                  <a:gd name="connsiteX2" fmla="*/ 237807 w 1252795"/>
                  <a:gd name="connsiteY2" fmla="*/ 7941 h 968600"/>
                  <a:gd name="connsiteX3" fmla="*/ 280957 w 1252795"/>
                  <a:gd name="connsiteY3" fmla="*/ 1840 h 968600"/>
                  <a:gd name="connsiteX4" fmla="*/ 302838 w 1252795"/>
                  <a:gd name="connsiteY4" fmla="*/ 18485 h 968600"/>
                  <a:gd name="connsiteX5" fmla="*/ 302963 w 1252795"/>
                  <a:gd name="connsiteY5" fmla="*/ 18556 h 968600"/>
                  <a:gd name="connsiteX6" fmla="*/ 330920 w 1252795"/>
                  <a:gd name="connsiteY6" fmla="*/ 34639 h 968600"/>
                  <a:gd name="connsiteX7" fmla="*/ 330830 w 1252795"/>
                  <a:gd name="connsiteY7" fmla="*/ 35894 h 968600"/>
                  <a:gd name="connsiteX8" fmla="*/ 343861 w 1252795"/>
                  <a:gd name="connsiteY8" fmla="*/ 31624 h 968600"/>
                  <a:gd name="connsiteX9" fmla="*/ 369890 w 1252795"/>
                  <a:gd name="connsiteY9" fmla="*/ 34029 h 968600"/>
                  <a:gd name="connsiteX10" fmla="*/ 404531 w 1252795"/>
                  <a:gd name="connsiteY10" fmla="*/ 10441 h 968600"/>
                  <a:gd name="connsiteX11" fmla="*/ 458184 w 1252795"/>
                  <a:gd name="connsiteY11" fmla="*/ 20270 h 968600"/>
                  <a:gd name="connsiteX12" fmla="*/ 501490 w 1252795"/>
                  <a:gd name="connsiteY12" fmla="*/ 13641 h 968600"/>
                  <a:gd name="connsiteX13" fmla="*/ 526755 w 1252795"/>
                  <a:gd name="connsiteY13" fmla="*/ 23982 h 968600"/>
                  <a:gd name="connsiteX14" fmla="*/ 530693 w 1252795"/>
                  <a:gd name="connsiteY14" fmla="*/ 22785 h 968600"/>
                  <a:gd name="connsiteX15" fmla="*/ 566368 w 1252795"/>
                  <a:gd name="connsiteY15" fmla="*/ 26735 h 968600"/>
                  <a:gd name="connsiteX16" fmla="*/ 566387 w 1252795"/>
                  <a:gd name="connsiteY16" fmla="*/ 26728 h 968600"/>
                  <a:gd name="connsiteX17" fmla="*/ 597901 w 1252795"/>
                  <a:gd name="connsiteY17" fmla="*/ 13880 h 968600"/>
                  <a:gd name="connsiteX18" fmla="*/ 634705 w 1252795"/>
                  <a:gd name="connsiteY18" fmla="*/ 20706 h 968600"/>
                  <a:gd name="connsiteX19" fmla="*/ 634896 w 1252795"/>
                  <a:gd name="connsiteY19" fmla="*/ 20627 h 968600"/>
                  <a:gd name="connsiteX20" fmla="*/ 661332 w 1252795"/>
                  <a:gd name="connsiteY20" fmla="*/ 9695 h 968600"/>
                  <a:gd name="connsiteX21" fmla="*/ 693856 w 1252795"/>
                  <a:gd name="connsiteY21" fmla="*/ 17348 h 968600"/>
                  <a:gd name="connsiteX22" fmla="*/ 694357 w 1252795"/>
                  <a:gd name="connsiteY22" fmla="*/ 17466 h 968600"/>
                  <a:gd name="connsiteX23" fmla="*/ 739882 w 1252795"/>
                  <a:gd name="connsiteY23" fmla="*/ 11365 h 968600"/>
                  <a:gd name="connsiteX24" fmla="*/ 762968 w 1252795"/>
                  <a:gd name="connsiteY24" fmla="*/ 28010 h 968600"/>
                  <a:gd name="connsiteX25" fmla="*/ 763100 w 1252795"/>
                  <a:gd name="connsiteY25" fmla="*/ 28081 h 968600"/>
                  <a:gd name="connsiteX26" fmla="*/ 774326 w 1252795"/>
                  <a:gd name="connsiteY26" fmla="*/ 34202 h 968600"/>
                  <a:gd name="connsiteX27" fmla="*/ 803659 w 1252795"/>
                  <a:gd name="connsiteY27" fmla="*/ 39481 h 968600"/>
                  <a:gd name="connsiteX28" fmla="*/ 803856 w 1252795"/>
                  <a:gd name="connsiteY28" fmla="*/ 39402 h 968600"/>
                  <a:gd name="connsiteX29" fmla="*/ 831104 w 1252795"/>
                  <a:gd name="connsiteY29" fmla="*/ 28470 h 968600"/>
                  <a:gd name="connsiteX30" fmla="*/ 864625 w 1252795"/>
                  <a:gd name="connsiteY30" fmla="*/ 36123 h 968600"/>
                  <a:gd name="connsiteX31" fmla="*/ 865141 w 1252795"/>
                  <a:gd name="connsiteY31" fmla="*/ 36241 h 968600"/>
                  <a:gd name="connsiteX32" fmla="*/ 912063 w 1252795"/>
                  <a:gd name="connsiteY32" fmla="*/ 30140 h 968600"/>
                  <a:gd name="connsiteX33" fmla="*/ 925218 w 1252795"/>
                  <a:gd name="connsiteY33" fmla="*/ 35732 h 968600"/>
                  <a:gd name="connsiteX34" fmla="*/ 934831 w 1252795"/>
                  <a:gd name="connsiteY34" fmla="*/ 26483 h 968600"/>
                  <a:gd name="connsiteX35" fmla="*/ 1004689 w 1252795"/>
                  <a:gd name="connsiteY35" fmla="*/ 20675 h 968600"/>
                  <a:gd name="connsiteX36" fmla="*/ 1004709 w 1252795"/>
                  <a:gd name="connsiteY36" fmla="*/ 20667 h 968600"/>
                  <a:gd name="connsiteX37" fmla="*/ 1037189 w 1252795"/>
                  <a:gd name="connsiteY37" fmla="*/ 7819 h 968600"/>
                  <a:gd name="connsiteX38" fmla="*/ 1075121 w 1252795"/>
                  <a:gd name="connsiteY38" fmla="*/ 14645 h 968600"/>
                  <a:gd name="connsiteX39" fmla="*/ 1075318 w 1252795"/>
                  <a:gd name="connsiteY39" fmla="*/ 14566 h 968600"/>
                  <a:gd name="connsiteX40" fmla="*/ 1102566 w 1252795"/>
                  <a:gd name="connsiteY40" fmla="*/ 3634 h 968600"/>
                  <a:gd name="connsiteX41" fmla="*/ 1136087 w 1252795"/>
                  <a:gd name="connsiteY41" fmla="*/ 11287 h 968600"/>
                  <a:gd name="connsiteX42" fmla="*/ 1136603 w 1252795"/>
                  <a:gd name="connsiteY42" fmla="*/ 11405 h 968600"/>
                  <a:gd name="connsiteX43" fmla="*/ 1183525 w 1252795"/>
                  <a:gd name="connsiteY43" fmla="*/ 5304 h 968600"/>
                  <a:gd name="connsiteX44" fmla="*/ 1207319 w 1252795"/>
                  <a:gd name="connsiteY44" fmla="*/ 21949 h 968600"/>
                  <a:gd name="connsiteX45" fmla="*/ 1207455 w 1252795"/>
                  <a:gd name="connsiteY45" fmla="*/ 22020 h 968600"/>
                  <a:gd name="connsiteX46" fmla="*/ 1237856 w 1252795"/>
                  <a:gd name="connsiteY46" fmla="*/ 38103 h 968600"/>
                  <a:gd name="connsiteX47" fmla="*/ 1236489 w 1252795"/>
                  <a:gd name="connsiteY47" fmla="*/ 55620 h 968600"/>
                  <a:gd name="connsiteX48" fmla="*/ 1246998 w 1252795"/>
                  <a:gd name="connsiteY48" fmla="*/ 68376 h 968600"/>
                  <a:gd name="connsiteX49" fmla="*/ 1246993 w 1252795"/>
                  <a:gd name="connsiteY49" fmla="*/ 68500 h 968600"/>
                  <a:gd name="connsiteX50" fmla="*/ 1252795 w 1252795"/>
                  <a:gd name="connsiteY50" fmla="*/ 68500 h 968600"/>
                  <a:gd name="connsiteX51" fmla="*/ 1252795 w 1252795"/>
                  <a:gd name="connsiteY51" fmla="*/ 968600 h 968600"/>
                  <a:gd name="connsiteX52" fmla="*/ 0 w 1252795"/>
                  <a:gd name="connsiteY52" fmla="*/ 968600 h 968600"/>
                  <a:gd name="connsiteX53" fmla="*/ 0 w 1252795"/>
                  <a:gd name="connsiteY53" fmla="*/ 68500 h 968600"/>
                  <a:gd name="connsiteX54" fmla="*/ 9654 w 1252795"/>
                  <a:gd name="connsiteY54" fmla="*/ 68500 h 968600"/>
                  <a:gd name="connsiteX55" fmla="*/ 9122 w 1252795"/>
                  <a:gd name="connsiteY55" fmla="*/ 66614 h 968600"/>
                  <a:gd name="connsiteX56" fmla="*/ 38767 w 1252795"/>
                  <a:gd name="connsiteY56" fmla="*/ 48910 h 968600"/>
                  <a:gd name="connsiteX57" fmla="*/ 39051 w 1252795"/>
                  <a:gd name="connsiteY57" fmla="*/ 48443 h 968600"/>
                  <a:gd name="connsiteX58" fmla="*/ 52256 w 1252795"/>
                  <a:gd name="connsiteY58" fmla="*/ 23019 h 968600"/>
                  <a:gd name="connsiteX59" fmla="*/ 116498 w 1252795"/>
                  <a:gd name="connsiteY59" fmla="*/ 17210 h 968600"/>
                  <a:gd name="connsiteX60" fmla="*/ 116516 w 1252795"/>
                  <a:gd name="connsiteY60" fmla="*/ 17203 h 968600"/>
                  <a:gd name="connsiteX61" fmla="*/ 146386 w 1252795"/>
                  <a:gd name="connsiteY61" fmla="*/ 4355 h 968600"/>
                  <a:gd name="connsiteX62" fmla="*/ 181268 w 1252795"/>
                  <a:gd name="connsiteY62" fmla="*/ 11181 h 968600"/>
                  <a:gd name="connsiteX63" fmla="*/ 181450 w 1252795"/>
                  <a:gd name="connsiteY63" fmla="*/ 11102 h 96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252795" h="968600">
                    <a:moveTo>
                      <a:pt x="206507" y="170"/>
                    </a:moveTo>
                    <a:lnTo>
                      <a:pt x="237332" y="7823"/>
                    </a:lnTo>
                    <a:lnTo>
                      <a:pt x="237807" y="7941"/>
                    </a:lnTo>
                    <a:cubicBezTo>
                      <a:pt x="248399" y="399"/>
                      <a:pt x="265920" y="-2078"/>
                      <a:pt x="280957" y="1840"/>
                    </a:cubicBezTo>
                    <a:cubicBezTo>
                      <a:pt x="292415" y="4824"/>
                      <a:pt x="300631" y="11072"/>
                      <a:pt x="302838" y="18485"/>
                    </a:cubicBezTo>
                    <a:lnTo>
                      <a:pt x="302963" y="18556"/>
                    </a:lnTo>
                    <a:lnTo>
                      <a:pt x="330920" y="34639"/>
                    </a:lnTo>
                    <a:lnTo>
                      <a:pt x="330830" y="35894"/>
                    </a:lnTo>
                    <a:lnTo>
                      <a:pt x="343861" y="31624"/>
                    </a:lnTo>
                    <a:cubicBezTo>
                      <a:pt x="352672" y="30658"/>
                      <a:pt x="361799" y="31410"/>
                      <a:pt x="369890" y="34029"/>
                    </a:cubicBezTo>
                    <a:cubicBezTo>
                      <a:pt x="374351" y="23063"/>
                      <a:pt x="387540" y="14083"/>
                      <a:pt x="404531" y="10441"/>
                    </a:cubicBezTo>
                    <a:cubicBezTo>
                      <a:pt x="424554" y="6150"/>
                      <a:pt x="445964" y="10071"/>
                      <a:pt x="458184" y="20270"/>
                    </a:cubicBezTo>
                    <a:cubicBezTo>
                      <a:pt x="471503" y="14261"/>
                      <a:pt x="487106" y="12171"/>
                      <a:pt x="501490" y="13641"/>
                    </a:cubicBezTo>
                    <a:lnTo>
                      <a:pt x="526755" y="23982"/>
                    </a:lnTo>
                    <a:lnTo>
                      <a:pt x="530693" y="22785"/>
                    </a:lnTo>
                    <a:cubicBezTo>
                      <a:pt x="542692" y="21757"/>
                      <a:pt x="555286" y="23014"/>
                      <a:pt x="566368" y="26735"/>
                    </a:cubicBezTo>
                    <a:lnTo>
                      <a:pt x="566387" y="26728"/>
                    </a:lnTo>
                    <a:lnTo>
                      <a:pt x="597901" y="13880"/>
                    </a:lnTo>
                    <a:cubicBezTo>
                      <a:pt x="610725" y="12749"/>
                      <a:pt x="624427" y="14897"/>
                      <a:pt x="634705" y="20706"/>
                    </a:cubicBezTo>
                    <a:lnTo>
                      <a:pt x="634896" y="20627"/>
                    </a:lnTo>
                    <a:lnTo>
                      <a:pt x="661332" y="9695"/>
                    </a:lnTo>
                    <a:lnTo>
                      <a:pt x="693856" y="17348"/>
                    </a:lnTo>
                    <a:lnTo>
                      <a:pt x="694357" y="17466"/>
                    </a:lnTo>
                    <a:cubicBezTo>
                      <a:pt x="705532" y="9924"/>
                      <a:pt x="724017" y="7447"/>
                      <a:pt x="739882" y="11365"/>
                    </a:cubicBezTo>
                    <a:cubicBezTo>
                      <a:pt x="751971" y="14349"/>
                      <a:pt x="760639" y="20597"/>
                      <a:pt x="762968" y="28010"/>
                    </a:cubicBezTo>
                    <a:lnTo>
                      <a:pt x="763100" y="28081"/>
                    </a:lnTo>
                    <a:lnTo>
                      <a:pt x="774326" y="34202"/>
                    </a:lnTo>
                    <a:lnTo>
                      <a:pt x="803659" y="39481"/>
                    </a:lnTo>
                    <a:lnTo>
                      <a:pt x="803856" y="39402"/>
                    </a:lnTo>
                    <a:lnTo>
                      <a:pt x="831104" y="28470"/>
                    </a:lnTo>
                    <a:lnTo>
                      <a:pt x="864625" y="36123"/>
                    </a:lnTo>
                    <a:lnTo>
                      <a:pt x="865141" y="36241"/>
                    </a:lnTo>
                    <a:cubicBezTo>
                      <a:pt x="876659" y="28699"/>
                      <a:pt x="895711" y="26222"/>
                      <a:pt x="912063" y="30140"/>
                    </a:cubicBezTo>
                    <a:lnTo>
                      <a:pt x="925218" y="35732"/>
                    </a:lnTo>
                    <a:lnTo>
                      <a:pt x="934831" y="26483"/>
                    </a:lnTo>
                    <a:cubicBezTo>
                      <a:pt x="952766" y="15646"/>
                      <a:pt x="981844" y="13231"/>
                      <a:pt x="1004689" y="20675"/>
                    </a:cubicBezTo>
                    <a:lnTo>
                      <a:pt x="1004709" y="20667"/>
                    </a:lnTo>
                    <a:lnTo>
                      <a:pt x="1037189" y="7819"/>
                    </a:lnTo>
                    <a:cubicBezTo>
                      <a:pt x="1050406" y="6688"/>
                      <a:pt x="1064529" y="8836"/>
                      <a:pt x="1075121" y="14645"/>
                    </a:cubicBezTo>
                    <a:lnTo>
                      <a:pt x="1075318" y="14566"/>
                    </a:lnTo>
                    <a:lnTo>
                      <a:pt x="1102566" y="3634"/>
                    </a:lnTo>
                    <a:lnTo>
                      <a:pt x="1136087" y="11287"/>
                    </a:lnTo>
                    <a:lnTo>
                      <a:pt x="1136603" y="11405"/>
                    </a:lnTo>
                    <a:cubicBezTo>
                      <a:pt x="1148121" y="3863"/>
                      <a:pt x="1167173" y="1386"/>
                      <a:pt x="1183525" y="5304"/>
                    </a:cubicBezTo>
                    <a:cubicBezTo>
                      <a:pt x="1195985" y="8288"/>
                      <a:pt x="1204919" y="14536"/>
                      <a:pt x="1207319" y="21949"/>
                    </a:cubicBezTo>
                    <a:lnTo>
                      <a:pt x="1207455" y="22020"/>
                    </a:lnTo>
                    <a:lnTo>
                      <a:pt x="1237856" y="38103"/>
                    </a:lnTo>
                    <a:cubicBezTo>
                      <a:pt x="1241248" y="43840"/>
                      <a:pt x="1240765" y="50071"/>
                      <a:pt x="1236489" y="55620"/>
                    </a:cubicBezTo>
                    <a:cubicBezTo>
                      <a:pt x="1241744" y="59425"/>
                      <a:pt x="1245290" y="63794"/>
                      <a:pt x="1246998" y="68376"/>
                    </a:cubicBezTo>
                    <a:lnTo>
                      <a:pt x="1246993" y="68500"/>
                    </a:lnTo>
                    <a:lnTo>
                      <a:pt x="1252795" y="68500"/>
                    </a:lnTo>
                    <a:lnTo>
                      <a:pt x="1252795" y="968600"/>
                    </a:lnTo>
                    <a:lnTo>
                      <a:pt x="0" y="968600"/>
                    </a:lnTo>
                    <a:lnTo>
                      <a:pt x="0" y="68500"/>
                    </a:lnTo>
                    <a:lnTo>
                      <a:pt x="9654" y="68500"/>
                    </a:lnTo>
                    <a:lnTo>
                      <a:pt x="9122" y="66614"/>
                    </a:lnTo>
                    <a:cubicBezTo>
                      <a:pt x="10992" y="57229"/>
                      <a:pt x="23301" y="49877"/>
                      <a:pt x="38767" y="48910"/>
                    </a:cubicBezTo>
                    <a:cubicBezTo>
                      <a:pt x="38859" y="48753"/>
                      <a:pt x="38959" y="48600"/>
                      <a:pt x="39051" y="48443"/>
                    </a:cubicBezTo>
                    <a:cubicBezTo>
                      <a:pt x="36974" y="39201"/>
                      <a:pt x="41818" y="29880"/>
                      <a:pt x="52256" y="23019"/>
                    </a:cubicBezTo>
                    <a:cubicBezTo>
                      <a:pt x="68750" y="12182"/>
                      <a:pt x="95490" y="9767"/>
                      <a:pt x="116498" y="17210"/>
                    </a:cubicBezTo>
                    <a:lnTo>
                      <a:pt x="116516" y="17203"/>
                    </a:lnTo>
                    <a:lnTo>
                      <a:pt x="146386" y="4355"/>
                    </a:lnTo>
                    <a:cubicBezTo>
                      <a:pt x="158540" y="3224"/>
                      <a:pt x="171527" y="5372"/>
                      <a:pt x="181268" y="11181"/>
                    </a:cubicBezTo>
                    <a:lnTo>
                      <a:pt x="181450" y="11102"/>
                    </a:lnTo>
                    <a:close/>
                  </a:path>
                </a:pathLst>
              </a:custGeom>
              <a:pattFill prst="smConfetti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A8FBC8A7-6A68-AEFD-C54D-7D26D6770B75}"/>
                  </a:ext>
                </a:extLst>
              </p:cNvPr>
              <p:cNvSpPr/>
              <p:nvPr/>
            </p:nvSpPr>
            <p:spPr bwMode="auto">
              <a:xfrm>
                <a:off x="5063809" y="5206909"/>
                <a:ext cx="220528" cy="177665"/>
              </a:xfrm>
              <a:custGeom>
                <a:avLst/>
                <a:gdLst>
                  <a:gd name="connsiteX0" fmla="*/ 110264 w 220528"/>
                  <a:gd name="connsiteY0" fmla="*/ 0 h 177665"/>
                  <a:gd name="connsiteX1" fmla="*/ 220528 w 220528"/>
                  <a:gd name="connsiteY1" fmla="*/ 110264 h 177665"/>
                  <a:gd name="connsiteX2" fmla="*/ 211863 w 220528"/>
                  <a:gd name="connsiteY2" fmla="*/ 153184 h 177665"/>
                  <a:gd name="connsiteX3" fmla="*/ 209528 w 220528"/>
                  <a:gd name="connsiteY3" fmla="*/ 156648 h 177665"/>
                  <a:gd name="connsiteX4" fmla="*/ 179832 w 220528"/>
                  <a:gd name="connsiteY4" fmla="*/ 169000 h 177665"/>
                  <a:gd name="connsiteX5" fmla="*/ 110264 w 220528"/>
                  <a:gd name="connsiteY5" fmla="*/ 177665 h 177665"/>
                  <a:gd name="connsiteX6" fmla="*/ 40697 w 220528"/>
                  <a:gd name="connsiteY6" fmla="*/ 169000 h 177665"/>
                  <a:gd name="connsiteX7" fmla="*/ 11001 w 220528"/>
                  <a:gd name="connsiteY7" fmla="*/ 156648 h 177665"/>
                  <a:gd name="connsiteX8" fmla="*/ 8665 w 220528"/>
                  <a:gd name="connsiteY8" fmla="*/ 153184 h 177665"/>
                  <a:gd name="connsiteX9" fmla="*/ 0 w 220528"/>
                  <a:gd name="connsiteY9" fmla="*/ 110264 h 177665"/>
                  <a:gd name="connsiteX10" fmla="*/ 110264 w 220528"/>
                  <a:gd name="connsiteY10" fmla="*/ 0 h 177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0528" h="177665">
                    <a:moveTo>
                      <a:pt x="110264" y="0"/>
                    </a:moveTo>
                    <a:cubicBezTo>
                      <a:pt x="171161" y="0"/>
                      <a:pt x="220528" y="49367"/>
                      <a:pt x="220528" y="110264"/>
                    </a:cubicBezTo>
                    <a:cubicBezTo>
                      <a:pt x="220528" y="125488"/>
                      <a:pt x="217443" y="139992"/>
                      <a:pt x="211863" y="153184"/>
                    </a:cubicBezTo>
                    <a:lnTo>
                      <a:pt x="209528" y="156648"/>
                    </a:lnTo>
                    <a:lnTo>
                      <a:pt x="179832" y="169000"/>
                    </a:lnTo>
                    <a:cubicBezTo>
                      <a:pt x="158450" y="174580"/>
                      <a:pt x="134941" y="177665"/>
                      <a:pt x="110264" y="177665"/>
                    </a:cubicBezTo>
                    <a:cubicBezTo>
                      <a:pt x="85588" y="177665"/>
                      <a:pt x="62079" y="174580"/>
                      <a:pt x="40697" y="169000"/>
                    </a:cubicBezTo>
                    <a:lnTo>
                      <a:pt x="11001" y="156648"/>
                    </a:lnTo>
                    <a:lnTo>
                      <a:pt x="8665" y="153184"/>
                    </a:lnTo>
                    <a:cubicBezTo>
                      <a:pt x="3086" y="139992"/>
                      <a:pt x="0" y="125488"/>
                      <a:pt x="0" y="110264"/>
                    </a:cubicBezTo>
                    <a:cubicBezTo>
                      <a:pt x="0" y="49367"/>
                      <a:pt x="49367" y="0"/>
                      <a:pt x="110264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70A6D6B7-9701-21B9-0FB4-1DD4B245D67A}"/>
                  </a:ext>
                </a:extLst>
              </p:cNvPr>
              <p:cNvSpPr/>
              <p:nvPr/>
            </p:nvSpPr>
            <p:spPr bwMode="auto">
              <a:xfrm>
                <a:off x="3223482" y="4794020"/>
                <a:ext cx="2610290" cy="1131560"/>
              </a:xfrm>
              <a:custGeom>
                <a:avLst/>
                <a:gdLst>
                  <a:gd name="connsiteX0" fmla="*/ 1344948 w 2610290"/>
                  <a:gd name="connsiteY0" fmla="*/ 69010 h 1131560"/>
                  <a:gd name="connsiteX1" fmla="*/ 1344948 w 2610290"/>
                  <a:gd name="connsiteY1" fmla="*/ 1005400 h 1131560"/>
                  <a:gd name="connsiteX2" fmla="*/ 2472153 w 2610290"/>
                  <a:gd name="connsiteY2" fmla="*/ 1005400 h 1131560"/>
                  <a:gd name="connsiteX3" fmla="*/ 2538890 w 2610290"/>
                  <a:gd name="connsiteY3" fmla="*/ 938663 h 1131560"/>
                  <a:gd name="connsiteX4" fmla="*/ 2538890 w 2610290"/>
                  <a:gd name="connsiteY4" fmla="*/ 135747 h 1131560"/>
                  <a:gd name="connsiteX5" fmla="*/ 2472153 w 2610290"/>
                  <a:gd name="connsiteY5" fmla="*/ 69010 h 1131560"/>
                  <a:gd name="connsiteX6" fmla="*/ 138137 w 2610290"/>
                  <a:gd name="connsiteY6" fmla="*/ 69010 h 1131560"/>
                  <a:gd name="connsiteX7" fmla="*/ 71400 w 2610290"/>
                  <a:gd name="connsiteY7" fmla="*/ 135747 h 1131560"/>
                  <a:gd name="connsiteX8" fmla="*/ 71400 w 2610290"/>
                  <a:gd name="connsiteY8" fmla="*/ 938663 h 1131560"/>
                  <a:gd name="connsiteX9" fmla="*/ 138137 w 2610290"/>
                  <a:gd name="connsiteY9" fmla="*/ 1005400 h 1131560"/>
                  <a:gd name="connsiteX10" fmla="*/ 1265342 w 2610290"/>
                  <a:gd name="connsiteY10" fmla="*/ 1005400 h 1131560"/>
                  <a:gd name="connsiteX11" fmla="*/ 1265342 w 2610290"/>
                  <a:gd name="connsiteY11" fmla="*/ 69010 h 1131560"/>
                  <a:gd name="connsiteX12" fmla="*/ 80646 w 2610290"/>
                  <a:gd name="connsiteY12" fmla="*/ 0 h 1131560"/>
                  <a:gd name="connsiteX13" fmla="*/ 2529644 w 2610290"/>
                  <a:gd name="connsiteY13" fmla="*/ 0 h 1131560"/>
                  <a:gd name="connsiteX14" fmla="*/ 2610290 w 2610290"/>
                  <a:gd name="connsiteY14" fmla="*/ 80646 h 1131560"/>
                  <a:gd name="connsiteX15" fmla="*/ 2610290 w 2610290"/>
                  <a:gd name="connsiteY15" fmla="*/ 1050914 h 1131560"/>
                  <a:gd name="connsiteX16" fmla="*/ 2529644 w 2610290"/>
                  <a:gd name="connsiteY16" fmla="*/ 1131560 h 1131560"/>
                  <a:gd name="connsiteX17" fmla="*/ 80646 w 2610290"/>
                  <a:gd name="connsiteY17" fmla="*/ 1131560 h 1131560"/>
                  <a:gd name="connsiteX18" fmla="*/ 0 w 2610290"/>
                  <a:gd name="connsiteY18" fmla="*/ 1050914 h 1131560"/>
                  <a:gd name="connsiteX19" fmla="*/ 0 w 2610290"/>
                  <a:gd name="connsiteY19" fmla="*/ 80646 h 1131560"/>
                  <a:gd name="connsiteX20" fmla="*/ 80646 w 2610290"/>
                  <a:gd name="connsiteY20" fmla="*/ 0 h 1131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10290" h="1131560">
                    <a:moveTo>
                      <a:pt x="1344948" y="69010"/>
                    </a:moveTo>
                    <a:lnTo>
                      <a:pt x="1344948" y="1005400"/>
                    </a:lnTo>
                    <a:lnTo>
                      <a:pt x="2472153" y="1005400"/>
                    </a:lnTo>
                    <a:cubicBezTo>
                      <a:pt x="2509011" y="1005400"/>
                      <a:pt x="2538890" y="975521"/>
                      <a:pt x="2538890" y="938663"/>
                    </a:cubicBezTo>
                    <a:lnTo>
                      <a:pt x="2538890" y="135747"/>
                    </a:lnTo>
                    <a:cubicBezTo>
                      <a:pt x="2538890" y="98889"/>
                      <a:pt x="2509011" y="69010"/>
                      <a:pt x="2472153" y="69010"/>
                    </a:cubicBezTo>
                    <a:close/>
                    <a:moveTo>
                      <a:pt x="138137" y="69010"/>
                    </a:moveTo>
                    <a:cubicBezTo>
                      <a:pt x="101279" y="69010"/>
                      <a:pt x="71400" y="98889"/>
                      <a:pt x="71400" y="135747"/>
                    </a:cubicBezTo>
                    <a:lnTo>
                      <a:pt x="71400" y="938663"/>
                    </a:lnTo>
                    <a:cubicBezTo>
                      <a:pt x="71400" y="975521"/>
                      <a:pt x="101279" y="1005400"/>
                      <a:pt x="138137" y="1005400"/>
                    </a:cubicBezTo>
                    <a:lnTo>
                      <a:pt x="1265342" y="1005400"/>
                    </a:lnTo>
                    <a:lnTo>
                      <a:pt x="1265342" y="69010"/>
                    </a:lnTo>
                    <a:close/>
                    <a:moveTo>
                      <a:pt x="80646" y="0"/>
                    </a:moveTo>
                    <a:lnTo>
                      <a:pt x="2529644" y="0"/>
                    </a:lnTo>
                    <a:cubicBezTo>
                      <a:pt x="2574184" y="0"/>
                      <a:pt x="2610290" y="36106"/>
                      <a:pt x="2610290" y="80646"/>
                    </a:cubicBezTo>
                    <a:lnTo>
                      <a:pt x="2610290" y="1050914"/>
                    </a:lnTo>
                    <a:cubicBezTo>
                      <a:pt x="2610290" y="1095454"/>
                      <a:pt x="2574184" y="1131560"/>
                      <a:pt x="2529644" y="1131560"/>
                    </a:cubicBezTo>
                    <a:lnTo>
                      <a:pt x="80646" y="1131560"/>
                    </a:lnTo>
                    <a:cubicBezTo>
                      <a:pt x="36106" y="1131560"/>
                      <a:pt x="0" y="1095454"/>
                      <a:pt x="0" y="1050914"/>
                    </a:cubicBezTo>
                    <a:lnTo>
                      <a:pt x="0" y="80646"/>
                    </a:lnTo>
                    <a:cubicBezTo>
                      <a:pt x="0" y="36106"/>
                      <a:pt x="36106" y="0"/>
                      <a:pt x="8064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26205748-8C4B-6BDA-8996-3F58DD2D4638}"/>
                  </a:ext>
                </a:extLst>
              </p:cNvPr>
              <p:cNvGrpSpPr/>
              <p:nvPr/>
            </p:nvGrpSpPr>
            <p:grpSpPr>
              <a:xfrm>
                <a:off x="3281916" y="4845198"/>
                <a:ext cx="869232" cy="542046"/>
                <a:chOff x="4122905" y="1660056"/>
                <a:chExt cx="699921" cy="525960"/>
              </a:xfrm>
            </p:grpSpPr>
            <p:grpSp>
              <p:nvGrpSpPr>
                <p:cNvPr id="980" name="グループ化 979">
                  <a:extLst>
                    <a:ext uri="{FF2B5EF4-FFF2-40B4-BE49-F238E27FC236}">
                      <a16:creationId xmlns:a16="http://schemas.microsoft.com/office/drawing/2014/main" id="{FC01B6AB-8552-617C-8667-1AE75EEE5E1B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</p:grpSpPr>
              <p:grpSp>
                <p:nvGrpSpPr>
                  <p:cNvPr id="1012" name="グループ化 1011">
                    <a:extLst>
                      <a:ext uri="{FF2B5EF4-FFF2-40B4-BE49-F238E27FC236}">
                        <a16:creationId xmlns:a16="http://schemas.microsoft.com/office/drawing/2014/main" id="{81F7A696-BF7C-3B16-D2C1-409D509215B0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1038" name="楕円 1037">
                      <a:extLst>
                        <a:ext uri="{FF2B5EF4-FFF2-40B4-BE49-F238E27FC236}">
                          <a16:creationId xmlns:a16="http://schemas.microsoft.com/office/drawing/2014/main" id="{F77302DA-C180-B035-2AA8-9432899E76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9" name="楕円 1038">
                      <a:extLst>
                        <a:ext uri="{FF2B5EF4-FFF2-40B4-BE49-F238E27FC236}">
                          <a16:creationId xmlns:a16="http://schemas.microsoft.com/office/drawing/2014/main" id="{686EFC3B-5966-1B1A-2B2B-54B86CBEEF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40" name="楕円 1039">
                      <a:extLst>
                        <a:ext uri="{FF2B5EF4-FFF2-40B4-BE49-F238E27FC236}">
                          <a16:creationId xmlns:a16="http://schemas.microsoft.com/office/drawing/2014/main" id="{4FC0B070-52E7-7E20-840C-65E9C7635D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41" name="楕円 1040">
                      <a:extLst>
                        <a:ext uri="{FF2B5EF4-FFF2-40B4-BE49-F238E27FC236}">
                          <a16:creationId xmlns:a16="http://schemas.microsoft.com/office/drawing/2014/main" id="{326AFCEC-6EFA-48D2-E506-719126A5A1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013" name="グループ化 1012">
                    <a:extLst>
                      <a:ext uri="{FF2B5EF4-FFF2-40B4-BE49-F238E27FC236}">
                        <a16:creationId xmlns:a16="http://schemas.microsoft.com/office/drawing/2014/main" id="{9A6D4C19-0D81-5316-D9BF-2AFE0F6BDFD5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1034" name="楕円 1033">
                      <a:extLst>
                        <a:ext uri="{FF2B5EF4-FFF2-40B4-BE49-F238E27FC236}">
                          <a16:creationId xmlns:a16="http://schemas.microsoft.com/office/drawing/2014/main" id="{C0D61971-68B5-9ABB-D5E1-1BC2929F48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5" name="楕円 1034">
                      <a:extLst>
                        <a:ext uri="{FF2B5EF4-FFF2-40B4-BE49-F238E27FC236}">
                          <a16:creationId xmlns:a16="http://schemas.microsoft.com/office/drawing/2014/main" id="{902ADFFA-5143-C578-9DBD-FC5BB13F6D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6" name="楕円 1035">
                      <a:extLst>
                        <a:ext uri="{FF2B5EF4-FFF2-40B4-BE49-F238E27FC236}">
                          <a16:creationId xmlns:a16="http://schemas.microsoft.com/office/drawing/2014/main" id="{529AAE58-3380-1645-F0BB-684CDC2D64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7" name="楕円 1036">
                      <a:extLst>
                        <a:ext uri="{FF2B5EF4-FFF2-40B4-BE49-F238E27FC236}">
                          <a16:creationId xmlns:a16="http://schemas.microsoft.com/office/drawing/2014/main" id="{0CD00D2A-CFE1-50AE-81FB-3B8D262A70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014" name="グループ化 1013">
                    <a:extLst>
                      <a:ext uri="{FF2B5EF4-FFF2-40B4-BE49-F238E27FC236}">
                        <a16:creationId xmlns:a16="http://schemas.microsoft.com/office/drawing/2014/main" id="{DD946A53-B86E-04A9-35FE-E1380B99EC56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1030" name="楕円 1029">
                      <a:extLst>
                        <a:ext uri="{FF2B5EF4-FFF2-40B4-BE49-F238E27FC236}">
                          <a16:creationId xmlns:a16="http://schemas.microsoft.com/office/drawing/2014/main" id="{F74DD421-B97A-1C14-D3F9-DCEEFFD60D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1" name="楕円 1030">
                      <a:extLst>
                        <a:ext uri="{FF2B5EF4-FFF2-40B4-BE49-F238E27FC236}">
                          <a16:creationId xmlns:a16="http://schemas.microsoft.com/office/drawing/2014/main" id="{EDF73837-5EF6-E532-7E9D-8AF2AC3D0A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2" name="楕円 1031">
                      <a:extLst>
                        <a:ext uri="{FF2B5EF4-FFF2-40B4-BE49-F238E27FC236}">
                          <a16:creationId xmlns:a16="http://schemas.microsoft.com/office/drawing/2014/main" id="{624B329D-A122-C5F3-8E79-BCFF8E991D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3" name="楕円 1032">
                      <a:extLst>
                        <a:ext uri="{FF2B5EF4-FFF2-40B4-BE49-F238E27FC236}">
                          <a16:creationId xmlns:a16="http://schemas.microsoft.com/office/drawing/2014/main" id="{EEB08E46-9B74-9928-BE70-3CED02F243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015" name="グループ化 1014">
                    <a:extLst>
                      <a:ext uri="{FF2B5EF4-FFF2-40B4-BE49-F238E27FC236}">
                        <a16:creationId xmlns:a16="http://schemas.microsoft.com/office/drawing/2014/main" id="{5D7A3EA3-D166-F44E-4325-8586836FC167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1026" name="楕円 1025">
                      <a:extLst>
                        <a:ext uri="{FF2B5EF4-FFF2-40B4-BE49-F238E27FC236}">
                          <a16:creationId xmlns:a16="http://schemas.microsoft.com/office/drawing/2014/main" id="{BF257DFE-4621-13AF-7FC4-E3F6CFABFA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7" name="楕円 1026">
                      <a:extLst>
                        <a:ext uri="{FF2B5EF4-FFF2-40B4-BE49-F238E27FC236}">
                          <a16:creationId xmlns:a16="http://schemas.microsoft.com/office/drawing/2014/main" id="{F9AD479B-9100-F427-974A-134F7FD073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8" name="楕円 1027">
                      <a:extLst>
                        <a:ext uri="{FF2B5EF4-FFF2-40B4-BE49-F238E27FC236}">
                          <a16:creationId xmlns:a16="http://schemas.microsoft.com/office/drawing/2014/main" id="{F4618C08-7167-DC74-7A1C-518510D90D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9" name="楕円 1028">
                      <a:extLst>
                        <a:ext uri="{FF2B5EF4-FFF2-40B4-BE49-F238E27FC236}">
                          <a16:creationId xmlns:a16="http://schemas.microsoft.com/office/drawing/2014/main" id="{56D4E498-38DD-5F15-F513-15088D8303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016" name="グループ化 1015">
                    <a:extLst>
                      <a:ext uri="{FF2B5EF4-FFF2-40B4-BE49-F238E27FC236}">
                        <a16:creationId xmlns:a16="http://schemas.microsoft.com/office/drawing/2014/main" id="{D06F4A48-E62D-08CE-276C-5F756F937571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1022" name="楕円 1021">
                      <a:extLst>
                        <a:ext uri="{FF2B5EF4-FFF2-40B4-BE49-F238E27FC236}">
                          <a16:creationId xmlns:a16="http://schemas.microsoft.com/office/drawing/2014/main" id="{BD05A719-5E0D-ECC6-C792-9ECB6D2683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3" name="楕円 1022">
                      <a:extLst>
                        <a:ext uri="{FF2B5EF4-FFF2-40B4-BE49-F238E27FC236}">
                          <a16:creationId xmlns:a16="http://schemas.microsoft.com/office/drawing/2014/main" id="{68BBD24D-DAD0-735C-2B0D-B212E2EF7E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4" name="楕円 1023">
                      <a:extLst>
                        <a:ext uri="{FF2B5EF4-FFF2-40B4-BE49-F238E27FC236}">
                          <a16:creationId xmlns:a16="http://schemas.microsoft.com/office/drawing/2014/main" id="{A614C0E7-1DD7-4974-4779-5696EE89BC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5" name="楕円 1024">
                      <a:extLst>
                        <a:ext uri="{FF2B5EF4-FFF2-40B4-BE49-F238E27FC236}">
                          <a16:creationId xmlns:a16="http://schemas.microsoft.com/office/drawing/2014/main" id="{F3643A1A-644F-CDDE-48F2-5442C866D2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1B3227BF-FDA3-C75F-B579-AA8C18161FE8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1018" name="楕円 1017">
                      <a:extLst>
                        <a:ext uri="{FF2B5EF4-FFF2-40B4-BE49-F238E27FC236}">
                          <a16:creationId xmlns:a16="http://schemas.microsoft.com/office/drawing/2014/main" id="{9B4AC9BE-2D6B-5B0A-4C97-5BE217E591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19" name="楕円 1018">
                      <a:extLst>
                        <a:ext uri="{FF2B5EF4-FFF2-40B4-BE49-F238E27FC236}">
                          <a16:creationId xmlns:a16="http://schemas.microsoft.com/office/drawing/2014/main" id="{4834450B-6B40-4560-2E69-A3A32DCCD0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0" name="楕円 1019">
                      <a:extLst>
                        <a:ext uri="{FF2B5EF4-FFF2-40B4-BE49-F238E27FC236}">
                          <a16:creationId xmlns:a16="http://schemas.microsoft.com/office/drawing/2014/main" id="{9C69BC03-E106-1819-4AC8-9FDED64A76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1" name="楕円 1020">
                      <a:extLst>
                        <a:ext uri="{FF2B5EF4-FFF2-40B4-BE49-F238E27FC236}">
                          <a16:creationId xmlns:a16="http://schemas.microsoft.com/office/drawing/2014/main" id="{BF316145-301F-872A-20A4-3CE540E1BE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81" name="グループ化 980">
                  <a:extLst>
                    <a:ext uri="{FF2B5EF4-FFF2-40B4-BE49-F238E27FC236}">
                      <a16:creationId xmlns:a16="http://schemas.microsoft.com/office/drawing/2014/main" id="{F106844D-E03E-73E1-AACA-B0988D1B96D1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</p:grpSpPr>
              <p:grpSp>
                <p:nvGrpSpPr>
                  <p:cNvPr id="982" name="グループ化 981">
                    <a:extLst>
                      <a:ext uri="{FF2B5EF4-FFF2-40B4-BE49-F238E27FC236}">
                        <a16:creationId xmlns:a16="http://schemas.microsoft.com/office/drawing/2014/main" id="{E1DDF693-A017-9B14-FEFE-96BD1431678D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1008" name="楕円 1007">
                      <a:extLst>
                        <a:ext uri="{FF2B5EF4-FFF2-40B4-BE49-F238E27FC236}">
                          <a16:creationId xmlns:a16="http://schemas.microsoft.com/office/drawing/2014/main" id="{077AB722-17E5-6CC8-04BA-B679B9B82A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9" name="楕円 1008">
                      <a:extLst>
                        <a:ext uri="{FF2B5EF4-FFF2-40B4-BE49-F238E27FC236}">
                          <a16:creationId xmlns:a16="http://schemas.microsoft.com/office/drawing/2014/main" id="{DC7E050A-6956-0235-CDD4-6B125D1E11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10" name="楕円 1009">
                      <a:extLst>
                        <a:ext uri="{FF2B5EF4-FFF2-40B4-BE49-F238E27FC236}">
                          <a16:creationId xmlns:a16="http://schemas.microsoft.com/office/drawing/2014/main" id="{6B1BD42D-FA48-EF5B-1CBD-A760864E91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11" name="楕円 1010">
                      <a:extLst>
                        <a:ext uri="{FF2B5EF4-FFF2-40B4-BE49-F238E27FC236}">
                          <a16:creationId xmlns:a16="http://schemas.microsoft.com/office/drawing/2014/main" id="{C419CDF8-C067-BF29-F243-06A7E0DD56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83" name="グループ化 982">
                    <a:extLst>
                      <a:ext uri="{FF2B5EF4-FFF2-40B4-BE49-F238E27FC236}">
                        <a16:creationId xmlns:a16="http://schemas.microsoft.com/office/drawing/2014/main" id="{DDA73AE0-BCF4-3802-4773-4E8E4B0BA6B9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1004" name="楕円 1003">
                      <a:extLst>
                        <a:ext uri="{FF2B5EF4-FFF2-40B4-BE49-F238E27FC236}">
                          <a16:creationId xmlns:a16="http://schemas.microsoft.com/office/drawing/2014/main" id="{135ABB0B-8690-8A84-1880-D960D6A905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5" name="楕円 1004">
                      <a:extLst>
                        <a:ext uri="{FF2B5EF4-FFF2-40B4-BE49-F238E27FC236}">
                          <a16:creationId xmlns:a16="http://schemas.microsoft.com/office/drawing/2014/main" id="{84E70255-F447-6AE2-F186-0A2AF8F239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6" name="楕円 1005">
                      <a:extLst>
                        <a:ext uri="{FF2B5EF4-FFF2-40B4-BE49-F238E27FC236}">
                          <a16:creationId xmlns:a16="http://schemas.microsoft.com/office/drawing/2014/main" id="{9A3AAE62-473E-3667-2A09-65F488F283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7" name="楕円 1006">
                      <a:extLst>
                        <a:ext uri="{FF2B5EF4-FFF2-40B4-BE49-F238E27FC236}">
                          <a16:creationId xmlns:a16="http://schemas.microsoft.com/office/drawing/2014/main" id="{7BE49896-813B-0A46-579A-EC3201F0B1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84" name="グループ化 983">
                    <a:extLst>
                      <a:ext uri="{FF2B5EF4-FFF2-40B4-BE49-F238E27FC236}">
                        <a16:creationId xmlns:a16="http://schemas.microsoft.com/office/drawing/2014/main" id="{F649C896-8EBE-22D2-3D9F-0616DBF82A6E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1000" name="楕円 999">
                      <a:extLst>
                        <a:ext uri="{FF2B5EF4-FFF2-40B4-BE49-F238E27FC236}">
                          <a16:creationId xmlns:a16="http://schemas.microsoft.com/office/drawing/2014/main" id="{1830CF4E-4AB3-352B-48A0-3441B3EC0B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1" name="楕円 1000">
                      <a:extLst>
                        <a:ext uri="{FF2B5EF4-FFF2-40B4-BE49-F238E27FC236}">
                          <a16:creationId xmlns:a16="http://schemas.microsoft.com/office/drawing/2014/main" id="{864B1AC8-F54E-CEE1-1E3D-A457D35D2F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2" name="楕円 1001">
                      <a:extLst>
                        <a:ext uri="{FF2B5EF4-FFF2-40B4-BE49-F238E27FC236}">
                          <a16:creationId xmlns:a16="http://schemas.microsoft.com/office/drawing/2014/main" id="{48CB3703-A438-FF81-75D9-C8A2109C0F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3" name="楕円 1002">
                      <a:extLst>
                        <a:ext uri="{FF2B5EF4-FFF2-40B4-BE49-F238E27FC236}">
                          <a16:creationId xmlns:a16="http://schemas.microsoft.com/office/drawing/2014/main" id="{3E42192A-47AA-113C-4C90-41CFE1A382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85" name="グループ化 984">
                    <a:extLst>
                      <a:ext uri="{FF2B5EF4-FFF2-40B4-BE49-F238E27FC236}">
                        <a16:creationId xmlns:a16="http://schemas.microsoft.com/office/drawing/2014/main" id="{24DB6E80-808A-B6FC-5FA7-C376A5CC5B76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96" name="楕円 995">
                      <a:extLst>
                        <a:ext uri="{FF2B5EF4-FFF2-40B4-BE49-F238E27FC236}">
                          <a16:creationId xmlns:a16="http://schemas.microsoft.com/office/drawing/2014/main" id="{4B3B982A-6B9B-B363-468A-EF86A55A6F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7" name="楕円 996">
                      <a:extLst>
                        <a:ext uri="{FF2B5EF4-FFF2-40B4-BE49-F238E27FC236}">
                          <a16:creationId xmlns:a16="http://schemas.microsoft.com/office/drawing/2014/main" id="{E0C58EAB-0AA6-7EF5-4306-8E8FB6C30E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8" name="楕円 997">
                      <a:extLst>
                        <a:ext uri="{FF2B5EF4-FFF2-40B4-BE49-F238E27FC236}">
                          <a16:creationId xmlns:a16="http://schemas.microsoft.com/office/drawing/2014/main" id="{8CF0159B-2F30-8791-1AE8-74B8CE5115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9" name="楕円 998">
                      <a:extLst>
                        <a:ext uri="{FF2B5EF4-FFF2-40B4-BE49-F238E27FC236}">
                          <a16:creationId xmlns:a16="http://schemas.microsoft.com/office/drawing/2014/main" id="{3F9F066B-7738-13B1-3EC4-2A8D2A4052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86" name="グループ化 985">
                    <a:extLst>
                      <a:ext uri="{FF2B5EF4-FFF2-40B4-BE49-F238E27FC236}">
                        <a16:creationId xmlns:a16="http://schemas.microsoft.com/office/drawing/2014/main" id="{90A7D9D8-FE6D-95F7-EE26-69512E80BBE1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92" name="楕円 991">
                      <a:extLst>
                        <a:ext uri="{FF2B5EF4-FFF2-40B4-BE49-F238E27FC236}">
                          <a16:creationId xmlns:a16="http://schemas.microsoft.com/office/drawing/2014/main" id="{94318160-459F-E730-BF8F-2F2AE7455E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3" name="楕円 992">
                      <a:extLst>
                        <a:ext uri="{FF2B5EF4-FFF2-40B4-BE49-F238E27FC236}">
                          <a16:creationId xmlns:a16="http://schemas.microsoft.com/office/drawing/2014/main" id="{DEDCAA38-B1DE-054F-92CC-160444A33B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4" name="楕円 993">
                      <a:extLst>
                        <a:ext uri="{FF2B5EF4-FFF2-40B4-BE49-F238E27FC236}">
                          <a16:creationId xmlns:a16="http://schemas.microsoft.com/office/drawing/2014/main" id="{8C89232D-837D-7B59-B19C-0074DC1C97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5" name="楕円 994">
                      <a:extLst>
                        <a:ext uri="{FF2B5EF4-FFF2-40B4-BE49-F238E27FC236}">
                          <a16:creationId xmlns:a16="http://schemas.microsoft.com/office/drawing/2014/main" id="{0D5BEEF0-920F-F9AB-C5C5-BC2E8DA50F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87" name="グループ化 986">
                    <a:extLst>
                      <a:ext uri="{FF2B5EF4-FFF2-40B4-BE49-F238E27FC236}">
                        <a16:creationId xmlns:a16="http://schemas.microsoft.com/office/drawing/2014/main" id="{A2C953B2-AA05-6CD2-BFF5-446B093FBD4F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88" name="楕円 987">
                      <a:extLst>
                        <a:ext uri="{FF2B5EF4-FFF2-40B4-BE49-F238E27FC236}">
                          <a16:creationId xmlns:a16="http://schemas.microsoft.com/office/drawing/2014/main" id="{70307CCB-D694-B951-047C-CE66724817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89" name="楕円 988">
                      <a:extLst>
                        <a:ext uri="{FF2B5EF4-FFF2-40B4-BE49-F238E27FC236}">
                          <a16:creationId xmlns:a16="http://schemas.microsoft.com/office/drawing/2014/main" id="{73527FB8-3FE5-8B68-3ED2-C86A70545B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0" name="楕円 989">
                      <a:extLst>
                        <a:ext uri="{FF2B5EF4-FFF2-40B4-BE49-F238E27FC236}">
                          <a16:creationId xmlns:a16="http://schemas.microsoft.com/office/drawing/2014/main" id="{7A06C4B0-94AB-EA53-16D4-E570148A9E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1" name="楕円 990">
                      <a:extLst>
                        <a:ext uri="{FF2B5EF4-FFF2-40B4-BE49-F238E27FC236}">
                          <a16:creationId xmlns:a16="http://schemas.microsoft.com/office/drawing/2014/main" id="{81A65BD2-E9E4-29D9-44B7-0CF636A928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A4F60E04-5118-D543-3A6F-84F9F1E55F5B}"/>
                  </a:ext>
                </a:extLst>
              </p:cNvPr>
              <p:cNvGrpSpPr/>
              <p:nvPr/>
            </p:nvGrpSpPr>
            <p:grpSpPr>
              <a:xfrm>
                <a:off x="3625993" y="4905824"/>
                <a:ext cx="869232" cy="542046"/>
                <a:chOff x="4122905" y="1660056"/>
                <a:chExt cx="699921" cy="525960"/>
              </a:xfrm>
            </p:grpSpPr>
            <p:grpSp>
              <p:nvGrpSpPr>
                <p:cNvPr id="918" name="グループ化 917">
                  <a:extLst>
                    <a:ext uri="{FF2B5EF4-FFF2-40B4-BE49-F238E27FC236}">
                      <a16:creationId xmlns:a16="http://schemas.microsoft.com/office/drawing/2014/main" id="{FD5D5C7E-D435-68BF-F137-A0D13C43DB9F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</p:grpSpPr>
              <p:grpSp>
                <p:nvGrpSpPr>
                  <p:cNvPr id="950" name="グループ化 949">
                    <a:extLst>
                      <a:ext uri="{FF2B5EF4-FFF2-40B4-BE49-F238E27FC236}">
                        <a16:creationId xmlns:a16="http://schemas.microsoft.com/office/drawing/2014/main" id="{A701B7C9-4CBA-1B6A-34FD-1B91FEFFCB47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76" name="楕円 975">
                      <a:extLst>
                        <a:ext uri="{FF2B5EF4-FFF2-40B4-BE49-F238E27FC236}">
                          <a16:creationId xmlns:a16="http://schemas.microsoft.com/office/drawing/2014/main" id="{131BFFD2-8829-B388-755F-5CC35498C5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7" name="楕円 976">
                      <a:extLst>
                        <a:ext uri="{FF2B5EF4-FFF2-40B4-BE49-F238E27FC236}">
                          <a16:creationId xmlns:a16="http://schemas.microsoft.com/office/drawing/2014/main" id="{E53FD39A-1A04-71C3-FFD0-2508D9EE97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8" name="楕円 977">
                      <a:extLst>
                        <a:ext uri="{FF2B5EF4-FFF2-40B4-BE49-F238E27FC236}">
                          <a16:creationId xmlns:a16="http://schemas.microsoft.com/office/drawing/2014/main" id="{146A61FA-649B-C839-87DE-6D09FE106C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9" name="楕円 978">
                      <a:extLst>
                        <a:ext uri="{FF2B5EF4-FFF2-40B4-BE49-F238E27FC236}">
                          <a16:creationId xmlns:a16="http://schemas.microsoft.com/office/drawing/2014/main" id="{40401BBF-EC69-0B8D-E1BB-3FE3DF7624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51" name="グループ化 950">
                    <a:extLst>
                      <a:ext uri="{FF2B5EF4-FFF2-40B4-BE49-F238E27FC236}">
                        <a16:creationId xmlns:a16="http://schemas.microsoft.com/office/drawing/2014/main" id="{C597FFCE-7E96-4D6C-072F-3E5A9A04F0EF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72" name="楕円 971">
                      <a:extLst>
                        <a:ext uri="{FF2B5EF4-FFF2-40B4-BE49-F238E27FC236}">
                          <a16:creationId xmlns:a16="http://schemas.microsoft.com/office/drawing/2014/main" id="{66A7D813-912E-5EA4-20EC-729ACDF01B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3" name="楕円 972">
                      <a:extLst>
                        <a:ext uri="{FF2B5EF4-FFF2-40B4-BE49-F238E27FC236}">
                          <a16:creationId xmlns:a16="http://schemas.microsoft.com/office/drawing/2014/main" id="{F186F79C-5D11-E3FF-15EF-3130C08894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4" name="楕円 973">
                      <a:extLst>
                        <a:ext uri="{FF2B5EF4-FFF2-40B4-BE49-F238E27FC236}">
                          <a16:creationId xmlns:a16="http://schemas.microsoft.com/office/drawing/2014/main" id="{0A03E96B-4CBF-95BF-17FD-67CDAE69A9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5" name="楕円 974">
                      <a:extLst>
                        <a:ext uri="{FF2B5EF4-FFF2-40B4-BE49-F238E27FC236}">
                          <a16:creationId xmlns:a16="http://schemas.microsoft.com/office/drawing/2014/main" id="{B30C0BA8-688A-6335-D612-05EC4186A8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52" name="グループ化 951">
                    <a:extLst>
                      <a:ext uri="{FF2B5EF4-FFF2-40B4-BE49-F238E27FC236}">
                        <a16:creationId xmlns:a16="http://schemas.microsoft.com/office/drawing/2014/main" id="{E8255539-F028-8538-60E3-62A012D1FE36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968" name="楕円 967">
                      <a:extLst>
                        <a:ext uri="{FF2B5EF4-FFF2-40B4-BE49-F238E27FC236}">
                          <a16:creationId xmlns:a16="http://schemas.microsoft.com/office/drawing/2014/main" id="{D82CABF1-436B-D7D4-F061-C2868A2048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9" name="楕円 968">
                      <a:extLst>
                        <a:ext uri="{FF2B5EF4-FFF2-40B4-BE49-F238E27FC236}">
                          <a16:creationId xmlns:a16="http://schemas.microsoft.com/office/drawing/2014/main" id="{E478407D-1A98-D29E-14C9-AD81AF187B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0" name="楕円 969">
                      <a:extLst>
                        <a:ext uri="{FF2B5EF4-FFF2-40B4-BE49-F238E27FC236}">
                          <a16:creationId xmlns:a16="http://schemas.microsoft.com/office/drawing/2014/main" id="{D878BA40-E0CC-420A-A332-C3FB4D6B9B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71" name="楕円 970">
                      <a:extLst>
                        <a:ext uri="{FF2B5EF4-FFF2-40B4-BE49-F238E27FC236}">
                          <a16:creationId xmlns:a16="http://schemas.microsoft.com/office/drawing/2014/main" id="{9D97A295-A8DF-30FE-8CF0-8ABDE9F4E5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53" name="グループ化 952">
                    <a:extLst>
                      <a:ext uri="{FF2B5EF4-FFF2-40B4-BE49-F238E27FC236}">
                        <a16:creationId xmlns:a16="http://schemas.microsoft.com/office/drawing/2014/main" id="{A6C48F3F-6A16-9715-1DC7-C8DB73AAE6FB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64" name="楕円 963">
                      <a:extLst>
                        <a:ext uri="{FF2B5EF4-FFF2-40B4-BE49-F238E27FC236}">
                          <a16:creationId xmlns:a16="http://schemas.microsoft.com/office/drawing/2014/main" id="{DBD80BF3-4FCE-3F5B-AE54-F9820B7726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5" name="楕円 964">
                      <a:extLst>
                        <a:ext uri="{FF2B5EF4-FFF2-40B4-BE49-F238E27FC236}">
                          <a16:creationId xmlns:a16="http://schemas.microsoft.com/office/drawing/2014/main" id="{499D2E7B-F74F-B3AE-A56B-630BE8FFC7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6" name="楕円 965">
                      <a:extLst>
                        <a:ext uri="{FF2B5EF4-FFF2-40B4-BE49-F238E27FC236}">
                          <a16:creationId xmlns:a16="http://schemas.microsoft.com/office/drawing/2014/main" id="{E034C40E-0B0B-683D-2083-BA5FDCFAEE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7" name="楕円 966">
                      <a:extLst>
                        <a:ext uri="{FF2B5EF4-FFF2-40B4-BE49-F238E27FC236}">
                          <a16:creationId xmlns:a16="http://schemas.microsoft.com/office/drawing/2014/main" id="{2A5D5DD5-5165-7D7A-D12B-E562DFF017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54" name="グループ化 953">
                    <a:extLst>
                      <a:ext uri="{FF2B5EF4-FFF2-40B4-BE49-F238E27FC236}">
                        <a16:creationId xmlns:a16="http://schemas.microsoft.com/office/drawing/2014/main" id="{D8A40633-726D-9D2B-3839-2B2AD3CB67A2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60" name="楕円 959">
                      <a:extLst>
                        <a:ext uri="{FF2B5EF4-FFF2-40B4-BE49-F238E27FC236}">
                          <a16:creationId xmlns:a16="http://schemas.microsoft.com/office/drawing/2014/main" id="{7020AA9A-D94E-D372-9BD8-BA896A4D09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1" name="楕円 960">
                      <a:extLst>
                        <a:ext uri="{FF2B5EF4-FFF2-40B4-BE49-F238E27FC236}">
                          <a16:creationId xmlns:a16="http://schemas.microsoft.com/office/drawing/2014/main" id="{C6A48B65-A0B7-FAA2-E353-E216E83070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2" name="楕円 961">
                      <a:extLst>
                        <a:ext uri="{FF2B5EF4-FFF2-40B4-BE49-F238E27FC236}">
                          <a16:creationId xmlns:a16="http://schemas.microsoft.com/office/drawing/2014/main" id="{B7DCB7A1-C098-191D-7F48-82FD5DF1E8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63" name="楕円 962">
                      <a:extLst>
                        <a:ext uri="{FF2B5EF4-FFF2-40B4-BE49-F238E27FC236}">
                          <a16:creationId xmlns:a16="http://schemas.microsoft.com/office/drawing/2014/main" id="{CEFC02F4-8050-CE56-4AAE-3BAF4EF5E8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55" name="グループ化 954">
                    <a:extLst>
                      <a:ext uri="{FF2B5EF4-FFF2-40B4-BE49-F238E27FC236}">
                        <a16:creationId xmlns:a16="http://schemas.microsoft.com/office/drawing/2014/main" id="{3A699E86-FD4F-3028-90B4-E56769A40BAE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</p:grpSpPr>
                <p:sp>
                  <p:nvSpPr>
                    <p:cNvPr id="956" name="楕円 955">
                      <a:extLst>
                        <a:ext uri="{FF2B5EF4-FFF2-40B4-BE49-F238E27FC236}">
                          <a16:creationId xmlns:a16="http://schemas.microsoft.com/office/drawing/2014/main" id="{AFE3B5C4-7E5E-67A9-F32A-50870675D7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57" name="楕円 956">
                      <a:extLst>
                        <a:ext uri="{FF2B5EF4-FFF2-40B4-BE49-F238E27FC236}">
                          <a16:creationId xmlns:a16="http://schemas.microsoft.com/office/drawing/2014/main" id="{E0785008-0DCE-1FEE-A808-AB2099D739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58" name="楕円 957">
                      <a:extLst>
                        <a:ext uri="{FF2B5EF4-FFF2-40B4-BE49-F238E27FC236}">
                          <a16:creationId xmlns:a16="http://schemas.microsoft.com/office/drawing/2014/main" id="{8004A2FF-9A90-A13D-7239-1D72236478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59" name="楕円 958">
                      <a:extLst>
                        <a:ext uri="{FF2B5EF4-FFF2-40B4-BE49-F238E27FC236}">
                          <a16:creationId xmlns:a16="http://schemas.microsoft.com/office/drawing/2014/main" id="{623AA9D9-47EB-EED0-95E0-4DBFA75022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19" name="グループ化 918">
                  <a:extLst>
                    <a:ext uri="{FF2B5EF4-FFF2-40B4-BE49-F238E27FC236}">
                      <a16:creationId xmlns:a16="http://schemas.microsoft.com/office/drawing/2014/main" id="{DB0D1B35-4CFE-59CB-98F8-84AE0087600E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</p:grpSpPr>
              <p:grpSp>
                <p:nvGrpSpPr>
                  <p:cNvPr id="920" name="グループ化 919">
                    <a:extLst>
                      <a:ext uri="{FF2B5EF4-FFF2-40B4-BE49-F238E27FC236}">
                        <a16:creationId xmlns:a16="http://schemas.microsoft.com/office/drawing/2014/main" id="{9DB43286-7CF5-BA09-54BF-CB33058FD488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46" name="楕円 945">
                      <a:extLst>
                        <a:ext uri="{FF2B5EF4-FFF2-40B4-BE49-F238E27FC236}">
                          <a16:creationId xmlns:a16="http://schemas.microsoft.com/office/drawing/2014/main" id="{FC190D1C-47AF-BDF4-D609-0D3BA4BAD1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7" name="楕円 946">
                      <a:extLst>
                        <a:ext uri="{FF2B5EF4-FFF2-40B4-BE49-F238E27FC236}">
                          <a16:creationId xmlns:a16="http://schemas.microsoft.com/office/drawing/2014/main" id="{710F9E59-73C4-9F2E-4091-9E2AA88B61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8" name="楕円 947">
                      <a:extLst>
                        <a:ext uri="{FF2B5EF4-FFF2-40B4-BE49-F238E27FC236}">
                          <a16:creationId xmlns:a16="http://schemas.microsoft.com/office/drawing/2014/main" id="{2EC86D84-0EAA-9868-1C39-35BEF221FE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9" name="楕円 948">
                      <a:extLst>
                        <a:ext uri="{FF2B5EF4-FFF2-40B4-BE49-F238E27FC236}">
                          <a16:creationId xmlns:a16="http://schemas.microsoft.com/office/drawing/2014/main" id="{F605DE8A-5882-2FED-7EDF-AB077EA1D3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21" name="グループ化 920">
                    <a:extLst>
                      <a:ext uri="{FF2B5EF4-FFF2-40B4-BE49-F238E27FC236}">
                        <a16:creationId xmlns:a16="http://schemas.microsoft.com/office/drawing/2014/main" id="{96945C3F-738B-7491-CD44-C9A1BA2EF934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42" name="楕円 941">
                      <a:extLst>
                        <a:ext uri="{FF2B5EF4-FFF2-40B4-BE49-F238E27FC236}">
                          <a16:creationId xmlns:a16="http://schemas.microsoft.com/office/drawing/2014/main" id="{FFEEDD59-3EDB-8C39-EE90-596C66C283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3" name="楕円 942">
                      <a:extLst>
                        <a:ext uri="{FF2B5EF4-FFF2-40B4-BE49-F238E27FC236}">
                          <a16:creationId xmlns:a16="http://schemas.microsoft.com/office/drawing/2014/main" id="{EA8A319E-D94A-70C7-386D-EE6D054F02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4" name="楕円 943">
                      <a:extLst>
                        <a:ext uri="{FF2B5EF4-FFF2-40B4-BE49-F238E27FC236}">
                          <a16:creationId xmlns:a16="http://schemas.microsoft.com/office/drawing/2014/main" id="{7C5E3416-C27C-41F9-AFC5-692544DD2A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5" name="楕円 944">
                      <a:extLst>
                        <a:ext uri="{FF2B5EF4-FFF2-40B4-BE49-F238E27FC236}">
                          <a16:creationId xmlns:a16="http://schemas.microsoft.com/office/drawing/2014/main" id="{705A637D-5A2D-FB82-4D2C-DE22A937A3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22" name="グループ化 921">
                    <a:extLst>
                      <a:ext uri="{FF2B5EF4-FFF2-40B4-BE49-F238E27FC236}">
                        <a16:creationId xmlns:a16="http://schemas.microsoft.com/office/drawing/2014/main" id="{602BD93F-14B4-1294-B6DD-A82C855CEC75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38" name="楕円 937">
                      <a:extLst>
                        <a:ext uri="{FF2B5EF4-FFF2-40B4-BE49-F238E27FC236}">
                          <a16:creationId xmlns:a16="http://schemas.microsoft.com/office/drawing/2014/main" id="{0A500B97-B815-69AD-8A6B-DFFE3C13A3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9" name="楕円 938">
                      <a:extLst>
                        <a:ext uri="{FF2B5EF4-FFF2-40B4-BE49-F238E27FC236}">
                          <a16:creationId xmlns:a16="http://schemas.microsoft.com/office/drawing/2014/main" id="{40DE832E-DB05-5E9E-1B2F-0FA383972C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0" name="楕円 939">
                      <a:extLst>
                        <a:ext uri="{FF2B5EF4-FFF2-40B4-BE49-F238E27FC236}">
                          <a16:creationId xmlns:a16="http://schemas.microsoft.com/office/drawing/2014/main" id="{082A95E3-855C-F0C5-B933-2AD0E02CE0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41" name="楕円 940">
                      <a:extLst>
                        <a:ext uri="{FF2B5EF4-FFF2-40B4-BE49-F238E27FC236}">
                          <a16:creationId xmlns:a16="http://schemas.microsoft.com/office/drawing/2014/main" id="{E6F11D81-5AA3-80EA-CF0F-6B6142A233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23" name="グループ化 922">
                    <a:extLst>
                      <a:ext uri="{FF2B5EF4-FFF2-40B4-BE49-F238E27FC236}">
                        <a16:creationId xmlns:a16="http://schemas.microsoft.com/office/drawing/2014/main" id="{458DD39B-0E16-A8F3-BFC1-AD260BF15AE4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34" name="楕円 933">
                      <a:extLst>
                        <a:ext uri="{FF2B5EF4-FFF2-40B4-BE49-F238E27FC236}">
                          <a16:creationId xmlns:a16="http://schemas.microsoft.com/office/drawing/2014/main" id="{3B27A9C8-4376-A11F-0A33-4F01288166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5" name="楕円 934">
                      <a:extLst>
                        <a:ext uri="{FF2B5EF4-FFF2-40B4-BE49-F238E27FC236}">
                          <a16:creationId xmlns:a16="http://schemas.microsoft.com/office/drawing/2014/main" id="{D091DBDE-3703-794C-14BC-01AAEC6694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6" name="楕円 935">
                      <a:extLst>
                        <a:ext uri="{FF2B5EF4-FFF2-40B4-BE49-F238E27FC236}">
                          <a16:creationId xmlns:a16="http://schemas.microsoft.com/office/drawing/2014/main" id="{141AC0EC-9A32-BA53-D34F-316FCA21BF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7" name="楕円 936">
                      <a:extLst>
                        <a:ext uri="{FF2B5EF4-FFF2-40B4-BE49-F238E27FC236}">
                          <a16:creationId xmlns:a16="http://schemas.microsoft.com/office/drawing/2014/main" id="{D94B0359-9645-1B57-6017-6477239512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24" name="グループ化 923">
                    <a:extLst>
                      <a:ext uri="{FF2B5EF4-FFF2-40B4-BE49-F238E27FC236}">
                        <a16:creationId xmlns:a16="http://schemas.microsoft.com/office/drawing/2014/main" id="{36D6C2F7-4E3C-DC31-6469-0733B90777C4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30" name="楕円 929">
                      <a:extLst>
                        <a:ext uri="{FF2B5EF4-FFF2-40B4-BE49-F238E27FC236}">
                          <a16:creationId xmlns:a16="http://schemas.microsoft.com/office/drawing/2014/main" id="{645FAB1A-5A29-8950-2F88-1461A005C4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1" name="楕円 930">
                      <a:extLst>
                        <a:ext uri="{FF2B5EF4-FFF2-40B4-BE49-F238E27FC236}">
                          <a16:creationId xmlns:a16="http://schemas.microsoft.com/office/drawing/2014/main" id="{45024D84-D719-49A7-3D67-2663E99D8A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2" name="楕円 931">
                      <a:extLst>
                        <a:ext uri="{FF2B5EF4-FFF2-40B4-BE49-F238E27FC236}">
                          <a16:creationId xmlns:a16="http://schemas.microsoft.com/office/drawing/2014/main" id="{B831288D-E8CF-5917-D1A5-89838371C9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33" name="楕円 932">
                      <a:extLst>
                        <a:ext uri="{FF2B5EF4-FFF2-40B4-BE49-F238E27FC236}">
                          <a16:creationId xmlns:a16="http://schemas.microsoft.com/office/drawing/2014/main" id="{4725D34D-11A0-4F7D-00AD-33DF5F6934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25" name="グループ化 924">
                    <a:extLst>
                      <a:ext uri="{FF2B5EF4-FFF2-40B4-BE49-F238E27FC236}">
                        <a16:creationId xmlns:a16="http://schemas.microsoft.com/office/drawing/2014/main" id="{755A595F-9B2C-B058-E3E1-31A61CA6468C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</p:grpSpPr>
                <p:sp>
                  <p:nvSpPr>
                    <p:cNvPr id="926" name="楕円 925">
                      <a:extLst>
                        <a:ext uri="{FF2B5EF4-FFF2-40B4-BE49-F238E27FC236}">
                          <a16:creationId xmlns:a16="http://schemas.microsoft.com/office/drawing/2014/main" id="{BAB40ED1-2AE1-098E-E8DC-4146068F40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7" name="楕円 926">
                      <a:extLst>
                        <a:ext uri="{FF2B5EF4-FFF2-40B4-BE49-F238E27FC236}">
                          <a16:creationId xmlns:a16="http://schemas.microsoft.com/office/drawing/2014/main" id="{287FA1BE-4D99-5E26-0F20-5000B776A4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8" name="楕円 927">
                      <a:extLst>
                        <a:ext uri="{FF2B5EF4-FFF2-40B4-BE49-F238E27FC236}">
                          <a16:creationId xmlns:a16="http://schemas.microsoft.com/office/drawing/2014/main" id="{1A4C4F5A-88E0-A207-FADF-EB2C3D53F3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9" name="楕円 928">
                      <a:extLst>
                        <a:ext uri="{FF2B5EF4-FFF2-40B4-BE49-F238E27FC236}">
                          <a16:creationId xmlns:a16="http://schemas.microsoft.com/office/drawing/2014/main" id="{2696706E-7829-670C-64A5-8911F6D689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solidFill>
                      <a:srgbClr val="66FF33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910" name="グループ化 909">
                <a:extLst>
                  <a:ext uri="{FF2B5EF4-FFF2-40B4-BE49-F238E27FC236}">
                    <a16:creationId xmlns:a16="http://schemas.microsoft.com/office/drawing/2014/main" id="{8A9421A2-13F1-307C-118F-8050604779EA}"/>
                  </a:ext>
                </a:extLst>
              </p:cNvPr>
              <p:cNvGrpSpPr/>
              <p:nvPr/>
            </p:nvGrpSpPr>
            <p:grpSpPr>
              <a:xfrm rot="680507">
                <a:off x="3299751" y="5081038"/>
                <a:ext cx="1171469" cy="522490"/>
                <a:chOff x="3377182" y="4746167"/>
                <a:chExt cx="1532797" cy="616952"/>
              </a:xfrm>
            </p:grpSpPr>
            <p:sp>
              <p:nvSpPr>
                <p:cNvPr id="915" name="楕円 1188">
                  <a:extLst>
                    <a:ext uri="{FF2B5EF4-FFF2-40B4-BE49-F238E27FC236}">
                      <a16:creationId xmlns:a16="http://schemas.microsoft.com/office/drawing/2014/main" id="{8E21AA53-9920-6AEE-5150-147595F03199}"/>
                    </a:ext>
                  </a:extLst>
                </p:cNvPr>
                <p:cNvSpPr/>
                <p:nvPr/>
              </p:nvSpPr>
              <p:spPr bwMode="auto">
                <a:xfrm rot="179066">
                  <a:off x="3377182" y="4793873"/>
                  <a:ext cx="1532796" cy="569246"/>
                </a:xfrm>
                <a:custGeom>
                  <a:avLst/>
                  <a:gdLst>
                    <a:gd name="connsiteX0" fmla="*/ 0 w 1507769"/>
                    <a:gd name="connsiteY0" fmla="*/ 310782 h 621563"/>
                    <a:gd name="connsiteX1" fmla="*/ 753885 w 1507769"/>
                    <a:gd name="connsiteY1" fmla="*/ 0 h 621563"/>
                    <a:gd name="connsiteX2" fmla="*/ 1507770 w 1507769"/>
                    <a:gd name="connsiteY2" fmla="*/ 310782 h 621563"/>
                    <a:gd name="connsiteX3" fmla="*/ 753885 w 1507769"/>
                    <a:gd name="connsiteY3" fmla="*/ 621564 h 621563"/>
                    <a:gd name="connsiteX4" fmla="*/ 0 w 1507769"/>
                    <a:gd name="connsiteY4" fmla="*/ 310782 h 621563"/>
                    <a:gd name="connsiteX0" fmla="*/ 1 w 1507771"/>
                    <a:gd name="connsiteY0" fmla="*/ 253337 h 564119"/>
                    <a:gd name="connsiteX1" fmla="*/ 749727 w 1507771"/>
                    <a:gd name="connsiteY1" fmla="*/ 0 h 564119"/>
                    <a:gd name="connsiteX2" fmla="*/ 1507771 w 1507771"/>
                    <a:gd name="connsiteY2" fmla="*/ 253337 h 564119"/>
                    <a:gd name="connsiteX3" fmla="*/ 753886 w 1507771"/>
                    <a:gd name="connsiteY3" fmla="*/ 564119 h 564119"/>
                    <a:gd name="connsiteX4" fmla="*/ 1 w 1507771"/>
                    <a:gd name="connsiteY4" fmla="*/ 253337 h 564119"/>
                    <a:gd name="connsiteX0" fmla="*/ 2195 w 1509965"/>
                    <a:gd name="connsiteY0" fmla="*/ 253337 h 564119"/>
                    <a:gd name="connsiteX1" fmla="*/ 751921 w 1509965"/>
                    <a:gd name="connsiteY1" fmla="*/ 0 h 564119"/>
                    <a:gd name="connsiteX2" fmla="*/ 1509965 w 1509965"/>
                    <a:gd name="connsiteY2" fmla="*/ 253337 h 564119"/>
                    <a:gd name="connsiteX3" fmla="*/ 756080 w 1509965"/>
                    <a:gd name="connsiteY3" fmla="*/ 564119 h 564119"/>
                    <a:gd name="connsiteX4" fmla="*/ 2195 w 1509965"/>
                    <a:gd name="connsiteY4" fmla="*/ 253337 h 564119"/>
                    <a:gd name="connsiteX0" fmla="*/ 1 w 1507771"/>
                    <a:gd name="connsiteY0" fmla="*/ 253337 h 569246"/>
                    <a:gd name="connsiteX1" fmla="*/ 749727 w 1507771"/>
                    <a:gd name="connsiteY1" fmla="*/ 0 h 569246"/>
                    <a:gd name="connsiteX2" fmla="*/ 1507771 w 1507771"/>
                    <a:gd name="connsiteY2" fmla="*/ 253337 h 569246"/>
                    <a:gd name="connsiteX3" fmla="*/ 747000 w 1507771"/>
                    <a:gd name="connsiteY3" fmla="*/ 569246 h 569246"/>
                    <a:gd name="connsiteX4" fmla="*/ 1 w 1507771"/>
                    <a:gd name="connsiteY4" fmla="*/ 253337 h 569246"/>
                    <a:gd name="connsiteX0" fmla="*/ 1 w 1507771"/>
                    <a:gd name="connsiteY0" fmla="*/ 253337 h 583240"/>
                    <a:gd name="connsiteX1" fmla="*/ 749727 w 1507771"/>
                    <a:gd name="connsiteY1" fmla="*/ 0 h 583240"/>
                    <a:gd name="connsiteX2" fmla="*/ 1507771 w 1507771"/>
                    <a:gd name="connsiteY2" fmla="*/ 253337 h 583240"/>
                    <a:gd name="connsiteX3" fmla="*/ 747000 w 1507771"/>
                    <a:gd name="connsiteY3" fmla="*/ 569246 h 583240"/>
                    <a:gd name="connsiteX4" fmla="*/ 1 w 1507771"/>
                    <a:gd name="connsiteY4" fmla="*/ 253337 h 583240"/>
                    <a:gd name="connsiteX0" fmla="*/ 0 w 1514904"/>
                    <a:gd name="connsiteY0" fmla="*/ 253709 h 569246"/>
                    <a:gd name="connsiteX1" fmla="*/ 756860 w 1514904"/>
                    <a:gd name="connsiteY1" fmla="*/ 0 h 569246"/>
                    <a:gd name="connsiteX2" fmla="*/ 1514904 w 1514904"/>
                    <a:gd name="connsiteY2" fmla="*/ 253337 h 569246"/>
                    <a:gd name="connsiteX3" fmla="*/ 754133 w 1514904"/>
                    <a:gd name="connsiteY3" fmla="*/ 569246 h 569246"/>
                    <a:gd name="connsiteX4" fmla="*/ 0 w 1514904"/>
                    <a:gd name="connsiteY4" fmla="*/ 253709 h 569246"/>
                    <a:gd name="connsiteX0" fmla="*/ 17892 w 1532796"/>
                    <a:gd name="connsiteY0" fmla="*/ 253709 h 569246"/>
                    <a:gd name="connsiteX1" fmla="*/ 774752 w 1532796"/>
                    <a:gd name="connsiteY1" fmla="*/ 0 h 569246"/>
                    <a:gd name="connsiteX2" fmla="*/ 1532796 w 1532796"/>
                    <a:gd name="connsiteY2" fmla="*/ 253337 h 569246"/>
                    <a:gd name="connsiteX3" fmla="*/ 772025 w 1532796"/>
                    <a:gd name="connsiteY3" fmla="*/ 569246 h 569246"/>
                    <a:gd name="connsiteX4" fmla="*/ 17892 w 1532796"/>
                    <a:gd name="connsiteY4" fmla="*/ 253709 h 56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796" h="569246">
                      <a:moveTo>
                        <a:pt x="17892" y="253709"/>
                      </a:moveTo>
                      <a:cubicBezTo>
                        <a:pt x="149927" y="75672"/>
                        <a:pt x="522268" y="62"/>
                        <a:pt x="774752" y="0"/>
                      </a:cubicBezTo>
                      <a:cubicBezTo>
                        <a:pt x="1027236" y="-62"/>
                        <a:pt x="1532796" y="81697"/>
                        <a:pt x="1532796" y="253337"/>
                      </a:cubicBezTo>
                      <a:cubicBezTo>
                        <a:pt x="1532796" y="424977"/>
                        <a:pt x="1024509" y="569184"/>
                        <a:pt x="772025" y="569246"/>
                      </a:cubicBezTo>
                      <a:cubicBezTo>
                        <a:pt x="519541" y="569308"/>
                        <a:pt x="-114143" y="431746"/>
                        <a:pt x="17892" y="253709"/>
                      </a:cubicBezTo>
                      <a:close/>
                    </a:path>
                  </a:pathLst>
                </a:custGeom>
                <a:pattFill prst="lgConfetti">
                  <a:fgClr>
                    <a:srgbClr val="361B00"/>
                  </a:fgClr>
                  <a:bgClr>
                    <a:srgbClr val="6633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6" name="楕円 1188">
                  <a:extLst>
                    <a:ext uri="{FF2B5EF4-FFF2-40B4-BE49-F238E27FC236}">
                      <a16:creationId xmlns:a16="http://schemas.microsoft.com/office/drawing/2014/main" id="{2E5BCE30-15B1-C299-E891-573FE8F082A3}"/>
                    </a:ext>
                  </a:extLst>
                </p:cNvPr>
                <p:cNvSpPr/>
                <p:nvPr/>
              </p:nvSpPr>
              <p:spPr bwMode="auto">
                <a:xfrm rot="179066">
                  <a:off x="3377183" y="4746247"/>
                  <a:ext cx="1532796" cy="569246"/>
                </a:xfrm>
                <a:custGeom>
                  <a:avLst/>
                  <a:gdLst>
                    <a:gd name="connsiteX0" fmla="*/ 0 w 1507769"/>
                    <a:gd name="connsiteY0" fmla="*/ 310782 h 621563"/>
                    <a:gd name="connsiteX1" fmla="*/ 753885 w 1507769"/>
                    <a:gd name="connsiteY1" fmla="*/ 0 h 621563"/>
                    <a:gd name="connsiteX2" fmla="*/ 1507770 w 1507769"/>
                    <a:gd name="connsiteY2" fmla="*/ 310782 h 621563"/>
                    <a:gd name="connsiteX3" fmla="*/ 753885 w 1507769"/>
                    <a:gd name="connsiteY3" fmla="*/ 621564 h 621563"/>
                    <a:gd name="connsiteX4" fmla="*/ 0 w 1507769"/>
                    <a:gd name="connsiteY4" fmla="*/ 310782 h 621563"/>
                    <a:gd name="connsiteX0" fmla="*/ 1 w 1507771"/>
                    <a:gd name="connsiteY0" fmla="*/ 253337 h 564119"/>
                    <a:gd name="connsiteX1" fmla="*/ 749727 w 1507771"/>
                    <a:gd name="connsiteY1" fmla="*/ 0 h 564119"/>
                    <a:gd name="connsiteX2" fmla="*/ 1507771 w 1507771"/>
                    <a:gd name="connsiteY2" fmla="*/ 253337 h 564119"/>
                    <a:gd name="connsiteX3" fmla="*/ 753886 w 1507771"/>
                    <a:gd name="connsiteY3" fmla="*/ 564119 h 564119"/>
                    <a:gd name="connsiteX4" fmla="*/ 1 w 1507771"/>
                    <a:gd name="connsiteY4" fmla="*/ 253337 h 564119"/>
                    <a:gd name="connsiteX0" fmla="*/ 2195 w 1509965"/>
                    <a:gd name="connsiteY0" fmla="*/ 253337 h 564119"/>
                    <a:gd name="connsiteX1" fmla="*/ 751921 w 1509965"/>
                    <a:gd name="connsiteY1" fmla="*/ 0 h 564119"/>
                    <a:gd name="connsiteX2" fmla="*/ 1509965 w 1509965"/>
                    <a:gd name="connsiteY2" fmla="*/ 253337 h 564119"/>
                    <a:gd name="connsiteX3" fmla="*/ 756080 w 1509965"/>
                    <a:gd name="connsiteY3" fmla="*/ 564119 h 564119"/>
                    <a:gd name="connsiteX4" fmla="*/ 2195 w 1509965"/>
                    <a:gd name="connsiteY4" fmla="*/ 253337 h 564119"/>
                    <a:gd name="connsiteX0" fmla="*/ 1 w 1507771"/>
                    <a:gd name="connsiteY0" fmla="*/ 253337 h 569246"/>
                    <a:gd name="connsiteX1" fmla="*/ 749727 w 1507771"/>
                    <a:gd name="connsiteY1" fmla="*/ 0 h 569246"/>
                    <a:gd name="connsiteX2" fmla="*/ 1507771 w 1507771"/>
                    <a:gd name="connsiteY2" fmla="*/ 253337 h 569246"/>
                    <a:gd name="connsiteX3" fmla="*/ 747000 w 1507771"/>
                    <a:gd name="connsiteY3" fmla="*/ 569246 h 569246"/>
                    <a:gd name="connsiteX4" fmla="*/ 1 w 1507771"/>
                    <a:gd name="connsiteY4" fmla="*/ 253337 h 569246"/>
                    <a:gd name="connsiteX0" fmla="*/ 1 w 1507771"/>
                    <a:gd name="connsiteY0" fmla="*/ 253337 h 583240"/>
                    <a:gd name="connsiteX1" fmla="*/ 749727 w 1507771"/>
                    <a:gd name="connsiteY1" fmla="*/ 0 h 583240"/>
                    <a:gd name="connsiteX2" fmla="*/ 1507771 w 1507771"/>
                    <a:gd name="connsiteY2" fmla="*/ 253337 h 583240"/>
                    <a:gd name="connsiteX3" fmla="*/ 747000 w 1507771"/>
                    <a:gd name="connsiteY3" fmla="*/ 569246 h 583240"/>
                    <a:gd name="connsiteX4" fmla="*/ 1 w 1507771"/>
                    <a:gd name="connsiteY4" fmla="*/ 253337 h 583240"/>
                    <a:gd name="connsiteX0" fmla="*/ 0 w 1514904"/>
                    <a:gd name="connsiteY0" fmla="*/ 253709 h 569246"/>
                    <a:gd name="connsiteX1" fmla="*/ 756860 w 1514904"/>
                    <a:gd name="connsiteY1" fmla="*/ 0 h 569246"/>
                    <a:gd name="connsiteX2" fmla="*/ 1514904 w 1514904"/>
                    <a:gd name="connsiteY2" fmla="*/ 253337 h 569246"/>
                    <a:gd name="connsiteX3" fmla="*/ 754133 w 1514904"/>
                    <a:gd name="connsiteY3" fmla="*/ 569246 h 569246"/>
                    <a:gd name="connsiteX4" fmla="*/ 0 w 1514904"/>
                    <a:gd name="connsiteY4" fmla="*/ 253709 h 569246"/>
                    <a:gd name="connsiteX0" fmla="*/ 17892 w 1532796"/>
                    <a:gd name="connsiteY0" fmla="*/ 253709 h 569246"/>
                    <a:gd name="connsiteX1" fmla="*/ 774752 w 1532796"/>
                    <a:gd name="connsiteY1" fmla="*/ 0 h 569246"/>
                    <a:gd name="connsiteX2" fmla="*/ 1532796 w 1532796"/>
                    <a:gd name="connsiteY2" fmla="*/ 253337 h 569246"/>
                    <a:gd name="connsiteX3" fmla="*/ 772025 w 1532796"/>
                    <a:gd name="connsiteY3" fmla="*/ 569246 h 569246"/>
                    <a:gd name="connsiteX4" fmla="*/ 17892 w 1532796"/>
                    <a:gd name="connsiteY4" fmla="*/ 253709 h 56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796" h="569246">
                      <a:moveTo>
                        <a:pt x="17892" y="253709"/>
                      </a:moveTo>
                      <a:cubicBezTo>
                        <a:pt x="149927" y="75672"/>
                        <a:pt x="522268" y="62"/>
                        <a:pt x="774752" y="0"/>
                      </a:cubicBezTo>
                      <a:cubicBezTo>
                        <a:pt x="1027236" y="-62"/>
                        <a:pt x="1532796" y="81697"/>
                        <a:pt x="1532796" y="253337"/>
                      </a:cubicBezTo>
                      <a:cubicBezTo>
                        <a:pt x="1532796" y="424977"/>
                        <a:pt x="1024509" y="569184"/>
                        <a:pt x="772025" y="569246"/>
                      </a:cubicBezTo>
                      <a:cubicBezTo>
                        <a:pt x="519541" y="569308"/>
                        <a:pt x="-114143" y="431746"/>
                        <a:pt x="17892" y="253709"/>
                      </a:cubicBezTo>
                      <a:close/>
                    </a:path>
                  </a:pathLst>
                </a:custGeom>
                <a:pattFill prst="lgConfetti">
                  <a:fgClr>
                    <a:srgbClr val="993300"/>
                  </a:fgClr>
                  <a:bgClr>
                    <a:srgbClr val="6633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DFCFFFBC-C6DC-FA83-4769-84E460EFD954}"/>
                    </a:ext>
                  </a:extLst>
                </p:cNvPr>
                <p:cNvSpPr/>
                <p:nvPr/>
              </p:nvSpPr>
              <p:spPr bwMode="auto">
                <a:xfrm rot="4756180" flipH="1">
                  <a:off x="3838374" y="4449159"/>
                  <a:ext cx="556570" cy="1150586"/>
                </a:xfrm>
                <a:custGeom>
                  <a:avLst/>
                  <a:gdLst>
                    <a:gd name="connsiteX0" fmla="*/ 289730 w 868744"/>
                    <a:gd name="connsiteY0" fmla="*/ 268017 h 997241"/>
                    <a:gd name="connsiteX1" fmla="*/ 281096 w 868744"/>
                    <a:gd name="connsiteY1" fmla="*/ 279984 h 997241"/>
                    <a:gd name="connsiteX2" fmla="*/ 256335 w 868744"/>
                    <a:gd name="connsiteY2" fmla="*/ 317791 h 997241"/>
                    <a:gd name="connsiteX3" fmla="*/ 237527 w 868744"/>
                    <a:gd name="connsiteY3" fmla="*/ 349051 h 997241"/>
                    <a:gd name="connsiteX4" fmla="*/ 192298 w 868744"/>
                    <a:gd name="connsiteY4" fmla="*/ 349866 h 997241"/>
                    <a:gd name="connsiteX5" fmla="*/ 147176 w 868744"/>
                    <a:gd name="connsiteY5" fmla="*/ 352408 h 997241"/>
                    <a:gd name="connsiteX6" fmla="*/ 133422 w 868744"/>
                    <a:gd name="connsiteY6" fmla="*/ 353807 h 997241"/>
                    <a:gd name="connsiteX7" fmla="*/ 166261 w 868744"/>
                    <a:gd name="connsiteY7" fmla="*/ 304770 h 997241"/>
                    <a:gd name="connsiteX8" fmla="*/ 189582 w 868744"/>
                    <a:gd name="connsiteY8" fmla="*/ 266008 h 997241"/>
                    <a:gd name="connsiteX9" fmla="*/ 226058 w 868744"/>
                    <a:gd name="connsiteY9" fmla="*/ 265350 h 997241"/>
                    <a:gd name="connsiteX10" fmla="*/ 266102 w 868744"/>
                    <a:gd name="connsiteY10" fmla="*/ 263095 h 997241"/>
                    <a:gd name="connsiteX11" fmla="*/ 276432 w 868744"/>
                    <a:gd name="connsiteY11" fmla="*/ 265819 h 997241"/>
                    <a:gd name="connsiteX12" fmla="*/ 471446 w 868744"/>
                    <a:gd name="connsiteY12" fmla="*/ 624415 h 997241"/>
                    <a:gd name="connsiteX13" fmla="*/ 462812 w 868744"/>
                    <a:gd name="connsiteY13" fmla="*/ 636382 h 997241"/>
                    <a:gd name="connsiteX14" fmla="*/ 438051 w 868744"/>
                    <a:gd name="connsiteY14" fmla="*/ 674188 h 997241"/>
                    <a:gd name="connsiteX15" fmla="*/ 419243 w 868744"/>
                    <a:gd name="connsiteY15" fmla="*/ 705449 h 997241"/>
                    <a:gd name="connsiteX16" fmla="*/ 374013 w 868744"/>
                    <a:gd name="connsiteY16" fmla="*/ 706264 h 997241"/>
                    <a:gd name="connsiteX17" fmla="*/ 328892 w 868744"/>
                    <a:gd name="connsiteY17" fmla="*/ 708806 h 997241"/>
                    <a:gd name="connsiteX18" fmla="*/ 315138 w 868744"/>
                    <a:gd name="connsiteY18" fmla="*/ 710205 h 997241"/>
                    <a:gd name="connsiteX19" fmla="*/ 347977 w 868744"/>
                    <a:gd name="connsiteY19" fmla="*/ 661167 h 997241"/>
                    <a:gd name="connsiteX20" fmla="*/ 371298 w 868744"/>
                    <a:gd name="connsiteY20" fmla="*/ 622406 h 997241"/>
                    <a:gd name="connsiteX21" fmla="*/ 407774 w 868744"/>
                    <a:gd name="connsiteY21" fmla="*/ 621748 h 997241"/>
                    <a:gd name="connsiteX22" fmla="*/ 447817 w 868744"/>
                    <a:gd name="connsiteY22" fmla="*/ 619492 h 997241"/>
                    <a:gd name="connsiteX23" fmla="*/ 458147 w 868744"/>
                    <a:gd name="connsiteY23" fmla="*/ 622217 h 997241"/>
                    <a:gd name="connsiteX24" fmla="*/ 417148 w 868744"/>
                    <a:gd name="connsiteY24" fmla="*/ 495378 h 997241"/>
                    <a:gd name="connsiteX25" fmla="*/ 414065 w 868744"/>
                    <a:gd name="connsiteY25" fmla="*/ 499275 h 997241"/>
                    <a:gd name="connsiteX26" fmla="*/ 392441 w 868744"/>
                    <a:gd name="connsiteY26" fmla="*/ 502445 h 997241"/>
                    <a:gd name="connsiteX27" fmla="*/ 381130 w 868744"/>
                    <a:gd name="connsiteY27" fmla="*/ 505428 h 997241"/>
                    <a:gd name="connsiteX28" fmla="*/ 392441 w 868744"/>
                    <a:gd name="connsiteY28" fmla="*/ 508411 h 997241"/>
                    <a:gd name="connsiteX29" fmla="*/ 405833 w 868744"/>
                    <a:gd name="connsiteY29" fmla="*/ 510375 h 997241"/>
                    <a:gd name="connsiteX30" fmla="*/ 372344 w 868744"/>
                    <a:gd name="connsiteY30" fmla="*/ 560382 h 997241"/>
                    <a:gd name="connsiteX31" fmla="*/ 353537 w 868744"/>
                    <a:gd name="connsiteY31" fmla="*/ 591642 h 997241"/>
                    <a:gd name="connsiteX32" fmla="*/ 308307 w 868744"/>
                    <a:gd name="connsiteY32" fmla="*/ 592458 h 997241"/>
                    <a:gd name="connsiteX33" fmla="*/ 262789 w 868744"/>
                    <a:gd name="connsiteY33" fmla="*/ 595489 h 997241"/>
                    <a:gd name="connsiteX34" fmla="*/ 264718 w 868744"/>
                    <a:gd name="connsiteY34" fmla="*/ 593049 h 997241"/>
                    <a:gd name="connsiteX35" fmla="*/ 301225 w 868744"/>
                    <a:gd name="connsiteY35" fmla="*/ 538534 h 997241"/>
                    <a:gd name="connsiteX36" fmla="*/ 324546 w 868744"/>
                    <a:gd name="connsiteY36" fmla="*/ 499772 h 997241"/>
                    <a:gd name="connsiteX37" fmla="*/ 361022 w 868744"/>
                    <a:gd name="connsiteY37" fmla="*/ 499114 h 997241"/>
                    <a:gd name="connsiteX38" fmla="*/ 369590 w 868744"/>
                    <a:gd name="connsiteY38" fmla="*/ 373288 h 997241"/>
                    <a:gd name="connsiteX39" fmla="*/ 367377 w 868744"/>
                    <a:gd name="connsiteY39" fmla="*/ 376227 h 997241"/>
                    <a:gd name="connsiteX40" fmla="*/ 345690 w 868744"/>
                    <a:gd name="connsiteY40" fmla="*/ 379811 h 997241"/>
                    <a:gd name="connsiteX41" fmla="*/ 334378 w 868744"/>
                    <a:gd name="connsiteY41" fmla="*/ 382795 h 997241"/>
                    <a:gd name="connsiteX42" fmla="*/ 345689 w 868744"/>
                    <a:gd name="connsiteY42" fmla="*/ 385777 h 997241"/>
                    <a:gd name="connsiteX43" fmla="*/ 358930 w 868744"/>
                    <a:gd name="connsiteY43" fmla="*/ 387966 h 997241"/>
                    <a:gd name="connsiteX44" fmla="*/ 325593 w 868744"/>
                    <a:gd name="connsiteY44" fmla="*/ 437749 h 997241"/>
                    <a:gd name="connsiteX45" fmla="*/ 306785 w 868744"/>
                    <a:gd name="connsiteY45" fmla="*/ 469009 h 997241"/>
                    <a:gd name="connsiteX46" fmla="*/ 261556 w 868744"/>
                    <a:gd name="connsiteY46" fmla="*/ 469825 h 997241"/>
                    <a:gd name="connsiteX47" fmla="*/ 216434 w 868744"/>
                    <a:gd name="connsiteY47" fmla="*/ 472366 h 997241"/>
                    <a:gd name="connsiteX48" fmla="*/ 194029 w 868744"/>
                    <a:gd name="connsiteY48" fmla="*/ 474645 h 997241"/>
                    <a:gd name="connsiteX49" fmla="*/ 207205 w 868744"/>
                    <a:gd name="connsiteY49" fmla="*/ 456382 h 997241"/>
                    <a:gd name="connsiteX50" fmla="*/ 231967 w 868744"/>
                    <a:gd name="connsiteY50" fmla="*/ 418576 h 997241"/>
                    <a:gd name="connsiteX51" fmla="*/ 255288 w 868744"/>
                    <a:gd name="connsiteY51" fmla="*/ 379813 h 997241"/>
                    <a:gd name="connsiteX52" fmla="*/ 291764 w 868744"/>
                    <a:gd name="connsiteY52" fmla="*/ 379156 h 997241"/>
                    <a:gd name="connsiteX53" fmla="*/ 336886 w 868744"/>
                    <a:gd name="connsiteY53" fmla="*/ 376615 h 997241"/>
                    <a:gd name="connsiteX54" fmla="*/ 551306 w 868744"/>
                    <a:gd name="connsiteY54" fmla="*/ 729686 h 997241"/>
                    <a:gd name="connsiteX55" fmla="*/ 549093 w 868744"/>
                    <a:gd name="connsiteY55" fmla="*/ 732624 h 997241"/>
                    <a:gd name="connsiteX56" fmla="*/ 527406 w 868744"/>
                    <a:gd name="connsiteY56" fmla="*/ 736209 h 997241"/>
                    <a:gd name="connsiteX57" fmla="*/ 516094 w 868744"/>
                    <a:gd name="connsiteY57" fmla="*/ 739193 h 997241"/>
                    <a:gd name="connsiteX58" fmla="*/ 527405 w 868744"/>
                    <a:gd name="connsiteY58" fmla="*/ 742175 h 997241"/>
                    <a:gd name="connsiteX59" fmla="*/ 540646 w 868744"/>
                    <a:gd name="connsiteY59" fmla="*/ 744364 h 997241"/>
                    <a:gd name="connsiteX60" fmla="*/ 507309 w 868744"/>
                    <a:gd name="connsiteY60" fmla="*/ 794146 h 997241"/>
                    <a:gd name="connsiteX61" fmla="*/ 488501 w 868744"/>
                    <a:gd name="connsiteY61" fmla="*/ 825407 h 997241"/>
                    <a:gd name="connsiteX62" fmla="*/ 443272 w 868744"/>
                    <a:gd name="connsiteY62" fmla="*/ 826222 h 997241"/>
                    <a:gd name="connsiteX63" fmla="*/ 398150 w 868744"/>
                    <a:gd name="connsiteY63" fmla="*/ 828764 h 997241"/>
                    <a:gd name="connsiteX64" fmla="*/ 375745 w 868744"/>
                    <a:gd name="connsiteY64" fmla="*/ 831043 h 997241"/>
                    <a:gd name="connsiteX65" fmla="*/ 388921 w 868744"/>
                    <a:gd name="connsiteY65" fmla="*/ 812780 h 997241"/>
                    <a:gd name="connsiteX66" fmla="*/ 413683 w 868744"/>
                    <a:gd name="connsiteY66" fmla="*/ 774974 h 997241"/>
                    <a:gd name="connsiteX67" fmla="*/ 437004 w 868744"/>
                    <a:gd name="connsiteY67" fmla="*/ 736211 h 997241"/>
                    <a:gd name="connsiteX68" fmla="*/ 473480 w 868744"/>
                    <a:gd name="connsiteY68" fmla="*/ 735554 h 997241"/>
                    <a:gd name="connsiteX69" fmla="*/ 518602 w 868744"/>
                    <a:gd name="connsiteY69" fmla="*/ 733013 h 997241"/>
                    <a:gd name="connsiteX70" fmla="*/ 441778 w 868744"/>
                    <a:gd name="connsiteY70" fmla="*/ 492514 h 997241"/>
                    <a:gd name="connsiteX71" fmla="*/ 440641 w 868744"/>
                    <a:gd name="connsiteY71" fmla="*/ 495379 h 997241"/>
                    <a:gd name="connsiteX72" fmla="*/ 434565 w 868744"/>
                    <a:gd name="connsiteY72" fmla="*/ 496269 h 997241"/>
                    <a:gd name="connsiteX73" fmla="*/ 435702 w 868744"/>
                    <a:gd name="connsiteY73" fmla="*/ 493405 h 997241"/>
                    <a:gd name="connsiteX74" fmla="*/ 353748 w 868744"/>
                    <a:gd name="connsiteY74" fmla="*/ 164175 h 997241"/>
                    <a:gd name="connsiteX75" fmla="*/ 340310 w 868744"/>
                    <a:gd name="connsiteY75" fmla="*/ 188450 h 997241"/>
                    <a:gd name="connsiteX76" fmla="*/ 321218 w 868744"/>
                    <a:gd name="connsiteY76" fmla="*/ 227265 h 997241"/>
                    <a:gd name="connsiteX77" fmla="*/ 308771 w 868744"/>
                    <a:gd name="connsiteY77" fmla="*/ 242425 h 997241"/>
                    <a:gd name="connsiteX78" fmla="*/ 271180 w 868744"/>
                    <a:gd name="connsiteY78" fmla="*/ 238602 h 997241"/>
                    <a:gd name="connsiteX79" fmla="*/ 226058 w 868744"/>
                    <a:gd name="connsiteY79" fmla="*/ 236060 h 997241"/>
                    <a:gd name="connsiteX80" fmla="*/ 206539 w 868744"/>
                    <a:gd name="connsiteY80" fmla="*/ 235708 h 997241"/>
                    <a:gd name="connsiteX81" fmla="*/ 215995 w 868744"/>
                    <a:gd name="connsiteY81" fmla="*/ 218629 h 997241"/>
                    <a:gd name="connsiteX82" fmla="*/ 244952 w 868744"/>
                    <a:gd name="connsiteY82" fmla="*/ 159756 h 997241"/>
                    <a:gd name="connsiteX83" fmla="*/ 245975 w 868744"/>
                    <a:gd name="connsiteY83" fmla="*/ 157181 h 997241"/>
                    <a:gd name="connsiteX84" fmla="*/ 260541 w 868744"/>
                    <a:gd name="connsiteY84" fmla="*/ 159316 h 997241"/>
                    <a:gd name="connsiteX85" fmla="*/ 326006 w 868744"/>
                    <a:gd name="connsiteY85" fmla="*/ 163675 h 997241"/>
                    <a:gd name="connsiteX86" fmla="*/ 535463 w 868744"/>
                    <a:gd name="connsiteY86" fmla="*/ 520573 h 997241"/>
                    <a:gd name="connsiteX87" fmla="*/ 522025 w 868744"/>
                    <a:gd name="connsiteY87" fmla="*/ 544848 h 997241"/>
                    <a:gd name="connsiteX88" fmla="*/ 502934 w 868744"/>
                    <a:gd name="connsiteY88" fmla="*/ 583663 h 997241"/>
                    <a:gd name="connsiteX89" fmla="*/ 490487 w 868744"/>
                    <a:gd name="connsiteY89" fmla="*/ 598823 h 997241"/>
                    <a:gd name="connsiteX90" fmla="*/ 452896 w 868744"/>
                    <a:gd name="connsiteY90" fmla="*/ 594999 h 997241"/>
                    <a:gd name="connsiteX91" fmla="*/ 407774 w 868744"/>
                    <a:gd name="connsiteY91" fmla="*/ 592458 h 997241"/>
                    <a:gd name="connsiteX92" fmla="*/ 388255 w 868744"/>
                    <a:gd name="connsiteY92" fmla="*/ 592106 h 997241"/>
                    <a:gd name="connsiteX93" fmla="*/ 397710 w 868744"/>
                    <a:gd name="connsiteY93" fmla="*/ 575027 h 997241"/>
                    <a:gd name="connsiteX94" fmla="*/ 426668 w 868744"/>
                    <a:gd name="connsiteY94" fmla="*/ 516153 h 997241"/>
                    <a:gd name="connsiteX95" fmla="*/ 427691 w 868744"/>
                    <a:gd name="connsiteY95" fmla="*/ 513579 h 997241"/>
                    <a:gd name="connsiteX96" fmla="*/ 433098 w 868744"/>
                    <a:gd name="connsiteY96" fmla="*/ 514372 h 997241"/>
                    <a:gd name="connsiteX97" fmla="*/ 427733 w 868744"/>
                    <a:gd name="connsiteY97" fmla="*/ 527881 h 997241"/>
                    <a:gd name="connsiteX98" fmla="*/ 424660 w 868744"/>
                    <a:gd name="connsiteY98" fmla="*/ 539168 h 997241"/>
                    <a:gd name="connsiteX99" fmla="*/ 432900 w 868744"/>
                    <a:gd name="connsiteY99" fmla="*/ 530864 h 997241"/>
                    <a:gd name="connsiteX100" fmla="*/ 444750 w 868744"/>
                    <a:gd name="connsiteY100" fmla="*/ 515881 h 997241"/>
                    <a:gd name="connsiteX101" fmla="*/ 507722 w 868744"/>
                    <a:gd name="connsiteY101" fmla="*/ 520073 h 997241"/>
                    <a:gd name="connsiteX102" fmla="*/ 419453 w 868744"/>
                    <a:gd name="connsiteY102" fmla="*/ 277982 h 997241"/>
                    <a:gd name="connsiteX103" fmla="*/ 406016 w 868744"/>
                    <a:gd name="connsiteY103" fmla="*/ 302256 h 997241"/>
                    <a:gd name="connsiteX104" fmla="*/ 385656 w 868744"/>
                    <a:gd name="connsiteY104" fmla="*/ 342603 h 997241"/>
                    <a:gd name="connsiteX105" fmla="*/ 379219 w 868744"/>
                    <a:gd name="connsiteY105" fmla="*/ 356929 h 997241"/>
                    <a:gd name="connsiteX106" fmla="*/ 375834 w 868744"/>
                    <a:gd name="connsiteY106" fmla="*/ 356370 h 997241"/>
                    <a:gd name="connsiteX107" fmla="*/ 291764 w 868744"/>
                    <a:gd name="connsiteY107" fmla="*/ 349866 h 997241"/>
                    <a:gd name="connsiteX108" fmla="*/ 272246 w 868744"/>
                    <a:gd name="connsiteY108" fmla="*/ 349514 h 997241"/>
                    <a:gd name="connsiteX109" fmla="*/ 281700 w 868744"/>
                    <a:gd name="connsiteY109" fmla="*/ 332435 h 997241"/>
                    <a:gd name="connsiteX110" fmla="*/ 301949 w 868744"/>
                    <a:gd name="connsiteY110" fmla="*/ 292311 h 997241"/>
                    <a:gd name="connsiteX111" fmla="*/ 312687 w 868744"/>
                    <a:gd name="connsiteY111" fmla="*/ 279495 h 997241"/>
                    <a:gd name="connsiteX112" fmla="*/ 318285 w 868744"/>
                    <a:gd name="connsiteY112" fmla="*/ 272061 h 997241"/>
                    <a:gd name="connsiteX113" fmla="*/ 346591 w 868744"/>
                    <a:gd name="connsiteY113" fmla="*/ 274940 h 997241"/>
                    <a:gd name="connsiteX114" fmla="*/ 391712 w 868744"/>
                    <a:gd name="connsiteY114" fmla="*/ 277481 h 997241"/>
                    <a:gd name="connsiteX115" fmla="*/ 601169 w 868744"/>
                    <a:gd name="connsiteY115" fmla="*/ 634379 h 997241"/>
                    <a:gd name="connsiteX116" fmla="*/ 587732 w 868744"/>
                    <a:gd name="connsiteY116" fmla="*/ 658654 h 997241"/>
                    <a:gd name="connsiteX117" fmla="*/ 567371 w 868744"/>
                    <a:gd name="connsiteY117" fmla="*/ 699001 h 997241"/>
                    <a:gd name="connsiteX118" fmla="*/ 560935 w 868744"/>
                    <a:gd name="connsiteY118" fmla="*/ 713327 h 997241"/>
                    <a:gd name="connsiteX119" fmla="*/ 557550 w 868744"/>
                    <a:gd name="connsiteY119" fmla="*/ 712767 h 997241"/>
                    <a:gd name="connsiteX120" fmla="*/ 473480 w 868744"/>
                    <a:gd name="connsiteY120" fmla="*/ 706264 h 997241"/>
                    <a:gd name="connsiteX121" fmla="*/ 453962 w 868744"/>
                    <a:gd name="connsiteY121" fmla="*/ 705912 h 997241"/>
                    <a:gd name="connsiteX122" fmla="*/ 463416 w 868744"/>
                    <a:gd name="connsiteY122" fmla="*/ 688833 h 997241"/>
                    <a:gd name="connsiteX123" fmla="*/ 483664 w 868744"/>
                    <a:gd name="connsiteY123" fmla="*/ 648708 h 997241"/>
                    <a:gd name="connsiteX124" fmla="*/ 494402 w 868744"/>
                    <a:gd name="connsiteY124" fmla="*/ 635893 h 997241"/>
                    <a:gd name="connsiteX125" fmla="*/ 500001 w 868744"/>
                    <a:gd name="connsiteY125" fmla="*/ 628459 h 997241"/>
                    <a:gd name="connsiteX126" fmla="*/ 528306 w 868744"/>
                    <a:gd name="connsiteY126" fmla="*/ 631338 h 997241"/>
                    <a:gd name="connsiteX127" fmla="*/ 573428 w 868744"/>
                    <a:gd name="connsiteY127" fmla="*/ 633879 h 997241"/>
                    <a:gd name="connsiteX128" fmla="*/ 488711 w 868744"/>
                    <a:gd name="connsiteY128" fmla="*/ 397939 h 997241"/>
                    <a:gd name="connsiteX129" fmla="*/ 475274 w 868744"/>
                    <a:gd name="connsiteY129" fmla="*/ 422214 h 997241"/>
                    <a:gd name="connsiteX130" fmla="*/ 448150 w 868744"/>
                    <a:gd name="connsiteY130" fmla="*/ 477359 h 997241"/>
                    <a:gd name="connsiteX131" fmla="*/ 442409 w 868744"/>
                    <a:gd name="connsiteY131" fmla="*/ 476517 h 997241"/>
                    <a:gd name="connsiteX132" fmla="*/ 445251 w 868744"/>
                    <a:gd name="connsiteY132" fmla="*/ 469360 h 997241"/>
                    <a:gd name="connsiteX133" fmla="*/ 448323 w 868744"/>
                    <a:gd name="connsiteY133" fmla="*/ 458073 h 997241"/>
                    <a:gd name="connsiteX134" fmla="*/ 440084 w 868744"/>
                    <a:gd name="connsiteY134" fmla="*/ 466377 h 997241"/>
                    <a:gd name="connsiteX135" fmla="*/ 433140 w 868744"/>
                    <a:gd name="connsiteY135" fmla="*/ 475158 h 997241"/>
                    <a:gd name="connsiteX136" fmla="*/ 426488 w 868744"/>
                    <a:gd name="connsiteY136" fmla="*/ 474183 h 997241"/>
                    <a:gd name="connsiteX137" fmla="*/ 361022 w 868744"/>
                    <a:gd name="connsiteY137" fmla="*/ 469825 h 997241"/>
                    <a:gd name="connsiteX138" fmla="*/ 341504 w 868744"/>
                    <a:gd name="connsiteY138" fmla="*/ 469473 h 997241"/>
                    <a:gd name="connsiteX139" fmla="*/ 350958 w 868744"/>
                    <a:gd name="connsiteY139" fmla="*/ 452393 h 997241"/>
                    <a:gd name="connsiteX140" fmla="*/ 379917 w 868744"/>
                    <a:gd name="connsiteY140" fmla="*/ 393519 h 997241"/>
                    <a:gd name="connsiteX141" fmla="*/ 380844 w 868744"/>
                    <a:gd name="connsiteY141" fmla="*/ 391337 h 997241"/>
                    <a:gd name="connsiteX142" fmla="*/ 415849 w 868744"/>
                    <a:gd name="connsiteY142" fmla="*/ 394899 h 997241"/>
                    <a:gd name="connsiteX143" fmla="*/ 460970 w 868744"/>
                    <a:gd name="connsiteY143" fmla="*/ 397440 h 997241"/>
                    <a:gd name="connsiteX144" fmla="*/ 670427 w 868744"/>
                    <a:gd name="connsiteY144" fmla="*/ 754337 h 997241"/>
                    <a:gd name="connsiteX145" fmla="*/ 656990 w 868744"/>
                    <a:gd name="connsiteY145" fmla="*/ 778612 h 997241"/>
                    <a:gd name="connsiteX146" fmla="*/ 629866 w 868744"/>
                    <a:gd name="connsiteY146" fmla="*/ 833756 h 997241"/>
                    <a:gd name="connsiteX147" fmla="*/ 608204 w 868744"/>
                    <a:gd name="connsiteY147" fmla="*/ 830581 h 997241"/>
                    <a:gd name="connsiteX148" fmla="*/ 542738 w 868744"/>
                    <a:gd name="connsiteY148" fmla="*/ 826222 h 997241"/>
                    <a:gd name="connsiteX149" fmla="*/ 523220 w 868744"/>
                    <a:gd name="connsiteY149" fmla="*/ 825870 h 997241"/>
                    <a:gd name="connsiteX150" fmla="*/ 532674 w 868744"/>
                    <a:gd name="connsiteY150" fmla="*/ 808791 h 997241"/>
                    <a:gd name="connsiteX151" fmla="*/ 561632 w 868744"/>
                    <a:gd name="connsiteY151" fmla="*/ 749917 h 997241"/>
                    <a:gd name="connsiteX152" fmla="*/ 562559 w 868744"/>
                    <a:gd name="connsiteY152" fmla="*/ 747735 h 997241"/>
                    <a:gd name="connsiteX153" fmla="*/ 597564 w 868744"/>
                    <a:gd name="connsiteY153" fmla="*/ 751296 h 997241"/>
                    <a:gd name="connsiteX154" fmla="*/ 642686 w 868744"/>
                    <a:gd name="connsiteY154" fmla="*/ 753837 h 997241"/>
                    <a:gd name="connsiteX155" fmla="*/ 494669 w 868744"/>
                    <a:gd name="connsiteY155" fmla="*/ 158685 h 997241"/>
                    <a:gd name="connsiteX156" fmla="*/ 480511 w 868744"/>
                    <a:gd name="connsiteY156" fmla="*/ 178309 h 997241"/>
                    <a:gd name="connsiteX157" fmla="*/ 455749 w 868744"/>
                    <a:gd name="connsiteY157" fmla="*/ 216116 h 997241"/>
                    <a:gd name="connsiteX158" fmla="*/ 436941 w 868744"/>
                    <a:gd name="connsiteY158" fmla="*/ 247376 h 997241"/>
                    <a:gd name="connsiteX159" fmla="*/ 391712 w 868744"/>
                    <a:gd name="connsiteY159" fmla="*/ 248191 h 997241"/>
                    <a:gd name="connsiteX160" fmla="*/ 351670 w 868744"/>
                    <a:gd name="connsiteY160" fmla="*/ 250447 h 997241"/>
                    <a:gd name="connsiteX161" fmla="*/ 341339 w 868744"/>
                    <a:gd name="connsiteY161" fmla="*/ 247722 h 997241"/>
                    <a:gd name="connsiteX162" fmla="*/ 336343 w 868744"/>
                    <a:gd name="connsiteY162" fmla="*/ 246897 h 997241"/>
                    <a:gd name="connsiteX163" fmla="*/ 365676 w 868744"/>
                    <a:gd name="connsiteY163" fmla="*/ 203095 h 997241"/>
                    <a:gd name="connsiteX164" fmla="*/ 388997 w 868744"/>
                    <a:gd name="connsiteY164" fmla="*/ 164333 h 997241"/>
                    <a:gd name="connsiteX165" fmla="*/ 425472 w 868744"/>
                    <a:gd name="connsiteY165" fmla="*/ 163675 h 997241"/>
                    <a:gd name="connsiteX166" fmla="*/ 470595 w 868744"/>
                    <a:gd name="connsiteY166" fmla="*/ 161134 h 997241"/>
                    <a:gd name="connsiteX167" fmla="*/ 676384 w 868744"/>
                    <a:gd name="connsiteY167" fmla="*/ 515083 h 997241"/>
                    <a:gd name="connsiteX168" fmla="*/ 662227 w 868744"/>
                    <a:gd name="connsiteY168" fmla="*/ 534707 h 997241"/>
                    <a:gd name="connsiteX169" fmla="*/ 637465 w 868744"/>
                    <a:gd name="connsiteY169" fmla="*/ 572513 h 997241"/>
                    <a:gd name="connsiteX170" fmla="*/ 618657 w 868744"/>
                    <a:gd name="connsiteY170" fmla="*/ 603774 h 997241"/>
                    <a:gd name="connsiteX171" fmla="*/ 573428 w 868744"/>
                    <a:gd name="connsiteY171" fmla="*/ 604589 h 997241"/>
                    <a:gd name="connsiteX172" fmla="*/ 533386 w 868744"/>
                    <a:gd name="connsiteY172" fmla="*/ 606845 h 997241"/>
                    <a:gd name="connsiteX173" fmla="*/ 523055 w 868744"/>
                    <a:gd name="connsiteY173" fmla="*/ 604120 h 997241"/>
                    <a:gd name="connsiteX174" fmla="*/ 518058 w 868744"/>
                    <a:gd name="connsiteY174" fmla="*/ 603294 h 997241"/>
                    <a:gd name="connsiteX175" fmla="*/ 547391 w 868744"/>
                    <a:gd name="connsiteY175" fmla="*/ 559492 h 997241"/>
                    <a:gd name="connsiteX176" fmla="*/ 570712 w 868744"/>
                    <a:gd name="connsiteY176" fmla="*/ 520731 h 997241"/>
                    <a:gd name="connsiteX177" fmla="*/ 607188 w 868744"/>
                    <a:gd name="connsiteY177" fmla="*/ 520073 h 997241"/>
                    <a:gd name="connsiteX178" fmla="*/ 652311 w 868744"/>
                    <a:gd name="connsiteY178" fmla="*/ 517531 h 997241"/>
                    <a:gd name="connsiteX179" fmla="*/ 616562 w 868744"/>
                    <a:gd name="connsiteY179" fmla="*/ 393703 h 997241"/>
                    <a:gd name="connsiteX180" fmla="*/ 608266 w 868744"/>
                    <a:gd name="connsiteY180" fmla="*/ 404192 h 997241"/>
                    <a:gd name="connsiteX181" fmla="*/ 571759 w 868744"/>
                    <a:gd name="connsiteY181" fmla="*/ 458707 h 997241"/>
                    <a:gd name="connsiteX182" fmla="*/ 552951 w 868744"/>
                    <a:gd name="connsiteY182" fmla="*/ 489968 h 997241"/>
                    <a:gd name="connsiteX183" fmla="*/ 507722 w 868744"/>
                    <a:gd name="connsiteY183" fmla="*/ 490783 h 997241"/>
                    <a:gd name="connsiteX184" fmla="*/ 462203 w 868744"/>
                    <a:gd name="connsiteY184" fmla="*/ 493814 h 997241"/>
                    <a:gd name="connsiteX185" fmla="*/ 464132 w 868744"/>
                    <a:gd name="connsiteY185" fmla="*/ 491374 h 997241"/>
                    <a:gd name="connsiteX186" fmla="*/ 465719 w 868744"/>
                    <a:gd name="connsiteY186" fmla="*/ 489004 h 997241"/>
                    <a:gd name="connsiteX187" fmla="*/ 476303 w 868744"/>
                    <a:gd name="connsiteY187" fmla="*/ 487453 h 997241"/>
                    <a:gd name="connsiteX188" fmla="*/ 487614 w 868744"/>
                    <a:gd name="connsiteY188" fmla="*/ 484470 h 997241"/>
                    <a:gd name="connsiteX189" fmla="*/ 476304 w 868744"/>
                    <a:gd name="connsiteY189" fmla="*/ 481486 h 997241"/>
                    <a:gd name="connsiteX190" fmla="*/ 471250 w 868744"/>
                    <a:gd name="connsiteY190" fmla="*/ 480745 h 997241"/>
                    <a:gd name="connsiteX191" fmla="*/ 500639 w 868744"/>
                    <a:gd name="connsiteY191" fmla="*/ 436859 h 997241"/>
                    <a:gd name="connsiteX192" fmla="*/ 523960 w 868744"/>
                    <a:gd name="connsiteY192" fmla="*/ 398097 h 997241"/>
                    <a:gd name="connsiteX193" fmla="*/ 560437 w 868744"/>
                    <a:gd name="connsiteY193" fmla="*/ 397439 h 997241"/>
                    <a:gd name="connsiteX194" fmla="*/ 569004 w 868744"/>
                    <a:gd name="connsiteY194" fmla="*/ 271613 h 997241"/>
                    <a:gd name="connsiteX195" fmla="*/ 561514 w 868744"/>
                    <a:gd name="connsiteY195" fmla="*/ 281558 h 997241"/>
                    <a:gd name="connsiteX196" fmla="*/ 525007 w 868744"/>
                    <a:gd name="connsiteY196" fmla="*/ 336074 h 997241"/>
                    <a:gd name="connsiteX197" fmla="*/ 506200 w 868744"/>
                    <a:gd name="connsiteY197" fmla="*/ 367334 h 997241"/>
                    <a:gd name="connsiteX198" fmla="*/ 460970 w 868744"/>
                    <a:gd name="connsiteY198" fmla="*/ 368150 h 997241"/>
                    <a:gd name="connsiteX199" fmla="*/ 415849 w 868744"/>
                    <a:gd name="connsiteY199" fmla="*/ 370691 h 997241"/>
                    <a:gd name="connsiteX200" fmla="*/ 393444 w 868744"/>
                    <a:gd name="connsiteY200" fmla="*/ 372970 h 997241"/>
                    <a:gd name="connsiteX201" fmla="*/ 396088 w 868744"/>
                    <a:gd name="connsiteY201" fmla="*/ 369305 h 997241"/>
                    <a:gd name="connsiteX202" fmla="*/ 407045 w 868744"/>
                    <a:gd name="connsiteY202" fmla="*/ 367494 h 997241"/>
                    <a:gd name="connsiteX203" fmla="*/ 418356 w 868744"/>
                    <a:gd name="connsiteY203" fmla="*/ 364511 h 997241"/>
                    <a:gd name="connsiteX204" fmla="*/ 407045 w 868744"/>
                    <a:gd name="connsiteY204" fmla="*/ 361528 h 997241"/>
                    <a:gd name="connsiteX205" fmla="*/ 402268 w 868744"/>
                    <a:gd name="connsiteY205" fmla="*/ 360738 h 997241"/>
                    <a:gd name="connsiteX206" fmla="*/ 406619 w 868744"/>
                    <a:gd name="connsiteY206" fmla="*/ 354707 h 997241"/>
                    <a:gd name="connsiteX207" fmla="*/ 431381 w 868744"/>
                    <a:gd name="connsiteY207" fmla="*/ 316901 h 997241"/>
                    <a:gd name="connsiteX208" fmla="*/ 454702 w 868744"/>
                    <a:gd name="connsiteY208" fmla="*/ 278138 h 997241"/>
                    <a:gd name="connsiteX209" fmla="*/ 491178 w 868744"/>
                    <a:gd name="connsiteY209" fmla="*/ 277481 h 997241"/>
                    <a:gd name="connsiteX210" fmla="*/ 536301 w 868744"/>
                    <a:gd name="connsiteY210" fmla="*/ 274940 h 997241"/>
                    <a:gd name="connsiteX211" fmla="*/ 750720 w 868744"/>
                    <a:gd name="connsiteY211" fmla="*/ 628011 h 997241"/>
                    <a:gd name="connsiteX212" fmla="*/ 743230 w 868744"/>
                    <a:gd name="connsiteY212" fmla="*/ 637956 h 997241"/>
                    <a:gd name="connsiteX213" fmla="*/ 706723 w 868744"/>
                    <a:gd name="connsiteY213" fmla="*/ 692471 h 997241"/>
                    <a:gd name="connsiteX214" fmla="*/ 687915 w 868744"/>
                    <a:gd name="connsiteY214" fmla="*/ 723732 h 997241"/>
                    <a:gd name="connsiteX215" fmla="*/ 642686 w 868744"/>
                    <a:gd name="connsiteY215" fmla="*/ 724547 h 997241"/>
                    <a:gd name="connsiteX216" fmla="*/ 597564 w 868744"/>
                    <a:gd name="connsiteY216" fmla="*/ 727089 h 997241"/>
                    <a:gd name="connsiteX217" fmla="*/ 575159 w 868744"/>
                    <a:gd name="connsiteY217" fmla="*/ 729368 h 997241"/>
                    <a:gd name="connsiteX218" fmla="*/ 577803 w 868744"/>
                    <a:gd name="connsiteY218" fmla="*/ 725703 h 997241"/>
                    <a:gd name="connsiteX219" fmla="*/ 588761 w 868744"/>
                    <a:gd name="connsiteY219" fmla="*/ 723892 h 997241"/>
                    <a:gd name="connsiteX220" fmla="*/ 600072 w 868744"/>
                    <a:gd name="connsiteY220" fmla="*/ 720909 h 997241"/>
                    <a:gd name="connsiteX221" fmla="*/ 588761 w 868744"/>
                    <a:gd name="connsiteY221" fmla="*/ 717926 h 997241"/>
                    <a:gd name="connsiteX222" fmla="*/ 583984 w 868744"/>
                    <a:gd name="connsiteY222" fmla="*/ 717136 h 997241"/>
                    <a:gd name="connsiteX223" fmla="*/ 588335 w 868744"/>
                    <a:gd name="connsiteY223" fmla="*/ 711105 h 997241"/>
                    <a:gd name="connsiteX224" fmla="*/ 613097 w 868744"/>
                    <a:gd name="connsiteY224" fmla="*/ 673299 h 997241"/>
                    <a:gd name="connsiteX225" fmla="*/ 636418 w 868744"/>
                    <a:gd name="connsiteY225" fmla="*/ 634536 h 997241"/>
                    <a:gd name="connsiteX226" fmla="*/ 672894 w 868744"/>
                    <a:gd name="connsiteY226" fmla="*/ 633879 h 997241"/>
                    <a:gd name="connsiteX227" fmla="*/ 718016 w 868744"/>
                    <a:gd name="connsiteY227" fmla="*/ 631338 h 997241"/>
                    <a:gd name="connsiteX228" fmla="*/ 868744 w 868744"/>
                    <a:gd name="connsiteY228" fmla="*/ 739193 h 997241"/>
                    <a:gd name="connsiteX229" fmla="*/ 857434 w 868744"/>
                    <a:gd name="connsiteY229" fmla="*/ 736209 h 997241"/>
                    <a:gd name="connsiteX230" fmla="*/ 742152 w 868744"/>
                    <a:gd name="connsiteY230" fmla="*/ 724547 h 997241"/>
                    <a:gd name="connsiteX231" fmla="*/ 722634 w 868744"/>
                    <a:gd name="connsiteY231" fmla="*/ 724195 h 997241"/>
                    <a:gd name="connsiteX232" fmla="*/ 732088 w 868744"/>
                    <a:gd name="connsiteY232" fmla="*/ 707116 h 997241"/>
                    <a:gd name="connsiteX233" fmla="*/ 761047 w 868744"/>
                    <a:gd name="connsiteY233" fmla="*/ 648242 h 997241"/>
                    <a:gd name="connsiteX234" fmla="*/ 770889 w 868744"/>
                    <a:gd name="connsiteY234" fmla="*/ 625074 h 997241"/>
                    <a:gd name="connsiteX235" fmla="*/ 788175 w 868744"/>
                    <a:gd name="connsiteY235" fmla="*/ 622217 h 997241"/>
                    <a:gd name="connsiteX236" fmla="*/ 799486 w 868744"/>
                    <a:gd name="connsiteY236" fmla="*/ 619234 h 997241"/>
                    <a:gd name="connsiteX237" fmla="*/ 788176 w 868744"/>
                    <a:gd name="connsiteY237" fmla="*/ 616251 h 997241"/>
                    <a:gd name="connsiteX238" fmla="*/ 775023 w 868744"/>
                    <a:gd name="connsiteY238" fmla="*/ 614077 h 997241"/>
                    <a:gd name="connsiteX239" fmla="*/ 779630 w 868744"/>
                    <a:gd name="connsiteY239" fmla="*/ 601449 h 997241"/>
                    <a:gd name="connsiteX240" fmla="*/ 782701 w 868744"/>
                    <a:gd name="connsiteY240" fmla="*/ 590162 h 997241"/>
                    <a:gd name="connsiteX241" fmla="*/ 774463 w 868744"/>
                    <a:gd name="connsiteY241" fmla="*/ 598466 h 997241"/>
                    <a:gd name="connsiteX242" fmla="*/ 763042 w 868744"/>
                    <a:gd name="connsiteY242" fmla="*/ 612097 h 997241"/>
                    <a:gd name="connsiteX243" fmla="*/ 756964 w 868744"/>
                    <a:gd name="connsiteY243" fmla="*/ 611092 h 997241"/>
                    <a:gd name="connsiteX244" fmla="*/ 672894 w 868744"/>
                    <a:gd name="connsiteY244" fmla="*/ 604589 h 997241"/>
                    <a:gd name="connsiteX245" fmla="*/ 653376 w 868744"/>
                    <a:gd name="connsiteY245" fmla="*/ 604237 h 997241"/>
                    <a:gd name="connsiteX246" fmla="*/ 662830 w 868744"/>
                    <a:gd name="connsiteY246" fmla="*/ 587158 h 997241"/>
                    <a:gd name="connsiteX247" fmla="*/ 683191 w 868744"/>
                    <a:gd name="connsiteY247" fmla="*/ 546811 h 997241"/>
                    <a:gd name="connsiteX248" fmla="*/ 698675 w 868744"/>
                    <a:gd name="connsiteY248" fmla="*/ 512344 h 997241"/>
                    <a:gd name="connsiteX249" fmla="*/ 722469 w 868744"/>
                    <a:gd name="connsiteY249" fmla="*/ 508411 h 997241"/>
                    <a:gd name="connsiteX250" fmla="*/ 733780 w 868744"/>
                    <a:gd name="connsiteY250" fmla="*/ 505428 h 997241"/>
                    <a:gd name="connsiteX251" fmla="*/ 722469 w 868744"/>
                    <a:gd name="connsiteY251" fmla="*/ 502445 h 997241"/>
                    <a:gd name="connsiteX252" fmla="*/ 703658 w 868744"/>
                    <a:gd name="connsiteY252" fmla="*/ 499336 h 997241"/>
                    <a:gd name="connsiteX253" fmla="*/ 710372 w 868744"/>
                    <a:gd name="connsiteY253" fmla="*/ 481491 h 997241"/>
                    <a:gd name="connsiteX254" fmla="*/ 713443 w 868744"/>
                    <a:gd name="connsiteY254" fmla="*/ 470204 h 997241"/>
                    <a:gd name="connsiteX255" fmla="*/ 705205 w 868744"/>
                    <a:gd name="connsiteY255" fmla="*/ 478508 h 997241"/>
                    <a:gd name="connsiteX256" fmla="*/ 689901 w 868744"/>
                    <a:gd name="connsiteY256" fmla="*/ 497148 h 997241"/>
                    <a:gd name="connsiteX257" fmla="*/ 652310 w 868744"/>
                    <a:gd name="connsiteY257" fmla="*/ 493324 h 997241"/>
                    <a:gd name="connsiteX258" fmla="*/ 607188 w 868744"/>
                    <a:gd name="connsiteY258" fmla="*/ 490783 h 997241"/>
                    <a:gd name="connsiteX259" fmla="*/ 587670 w 868744"/>
                    <a:gd name="connsiteY259" fmla="*/ 490431 h 997241"/>
                    <a:gd name="connsiteX260" fmla="*/ 597125 w 868744"/>
                    <a:gd name="connsiteY260" fmla="*/ 473352 h 997241"/>
                    <a:gd name="connsiteX261" fmla="*/ 626082 w 868744"/>
                    <a:gd name="connsiteY261" fmla="*/ 414478 h 997241"/>
                    <a:gd name="connsiteX262" fmla="*/ 635117 w 868744"/>
                    <a:gd name="connsiteY262" fmla="*/ 391730 h 997241"/>
                    <a:gd name="connsiteX263" fmla="*/ 675718 w 868744"/>
                    <a:gd name="connsiteY263" fmla="*/ 385778 h 997241"/>
                    <a:gd name="connsiteX264" fmla="*/ 687028 w 868744"/>
                    <a:gd name="connsiteY264" fmla="*/ 382795 h 997241"/>
                    <a:gd name="connsiteX265" fmla="*/ 675718 w 868744"/>
                    <a:gd name="connsiteY265" fmla="*/ 379811 h 997241"/>
                    <a:gd name="connsiteX266" fmla="*/ 641823 w 868744"/>
                    <a:gd name="connsiteY266" fmla="*/ 374842 h 997241"/>
                    <a:gd name="connsiteX267" fmla="*/ 644665 w 868744"/>
                    <a:gd name="connsiteY267" fmla="*/ 367685 h 997241"/>
                    <a:gd name="connsiteX268" fmla="*/ 647738 w 868744"/>
                    <a:gd name="connsiteY268" fmla="*/ 356398 h 997241"/>
                    <a:gd name="connsiteX269" fmla="*/ 639499 w 868744"/>
                    <a:gd name="connsiteY269" fmla="*/ 364702 h 997241"/>
                    <a:gd name="connsiteX270" fmla="*/ 632554 w 868744"/>
                    <a:gd name="connsiteY270" fmla="*/ 373483 h 997241"/>
                    <a:gd name="connsiteX271" fmla="*/ 625902 w 868744"/>
                    <a:gd name="connsiteY271" fmla="*/ 372508 h 997241"/>
                    <a:gd name="connsiteX272" fmla="*/ 560437 w 868744"/>
                    <a:gd name="connsiteY272" fmla="*/ 368150 h 997241"/>
                    <a:gd name="connsiteX273" fmla="*/ 540919 w 868744"/>
                    <a:gd name="connsiteY273" fmla="*/ 367798 h 997241"/>
                    <a:gd name="connsiteX274" fmla="*/ 550373 w 868744"/>
                    <a:gd name="connsiteY274" fmla="*/ 350718 h 997241"/>
                    <a:gd name="connsiteX275" fmla="*/ 579331 w 868744"/>
                    <a:gd name="connsiteY275" fmla="*/ 291844 h 997241"/>
                    <a:gd name="connsiteX276" fmla="*/ 589173 w 868744"/>
                    <a:gd name="connsiteY276" fmla="*/ 268676 h 997241"/>
                    <a:gd name="connsiteX277" fmla="*/ 606460 w 868744"/>
                    <a:gd name="connsiteY277" fmla="*/ 265819 h 997241"/>
                    <a:gd name="connsiteX278" fmla="*/ 617770 w 868744"/>
                    <a:gd name="connsiteY278" fmla="*/ 262836 h 997241"/>
                    <a:gd name="connsiteX279" fmla="*/ 606460 w 868744"/>
                    <a:gd name="connsiteY279" fmla="*/ 259853 h 997241"/>
                    <a:gd name="connsiteX280" fmla="*/ 593307 w 868744"/>
                    <a:gd name="connsiteY280" fmla="*/ 257680 h 997241"/>
                    <a:gd name="connsiteX281" fmla="*/ 597914 w 868744"/>
                    <a:gd name="connsiteY281" fmla="*/ 245051 h 997241"/>
                    <a:gd name="connsiteX282" fmla="*/ 600986 w 868744"/>
                    <a:gd name="connsiteY282" fmla="*/ 233764 h 997241"/>
                    <a:gd name="connsiteX283" fmla="*/ 592747 w 868744"/>
                    <a:gd name="connsiteY283" fmla="*/ 242069 h 997241"/>
                    <a:gd name="connsiteX284" fmla="*/ 581326 w 868744"/>
                    <a:gd name="connsiteY284" fmla="*/ 255699 h 997241"/>
                    <a:gd name="connsiteX285" fmla="*/ 575249 w 868744"/>
                    <a:gd name="connsiteY285" fmla="*/ 254695 h 997241"/>
                    <a:gd name="connsiteX286" fmla="*/ 491179 w 868744"/>
                    <a:gd name="connsiteY286" fmla="*/ 248192 h 997241"/>
                    <a:gd name="connsiteX287" fmla="*/ 471660 w 868744"/>
                    <a:gd name="connsiteY287" fmla="*/ 247839 h 997241"/>
                    <a:gd name="connsiteX288" fmla="*/ 481115 w 868744"/>
                    <a:gd name="connsiteY288" fmla="*/ 230760 h 997241"/>
                    <a:gd name="connsiteX289" fmla="*/ 501475 w 868744"/>
                    <a:gd name="connsiteY289" fmla="*/ 190413 h 997241"/>
                    <a:gd name="connsiteX290" fmla="*/ 516959 w 868744"/>
                    <a:gd name="connsiteY290" fmla="*/ 155946 h 997241"/>
                    <a:gd name="connsiteX291" fmla="*/ 540754 w 868744"/>
                    <a:gd name="connsiteY291" fmla="*/ 152013 h 997241"/>
                    <a:gd name="connsiteX292" fmla="*/ 552065 w 868744"/>
                    <a:gd name="connsiteY292" fmla="*/ 149030 h 997241"/>
                    <a:gd name="connsiteX293" fmla="*/ 540753 w 868744"/>
                    <a:gd name="connsiteY293" fmla="*/ 146047 h 997241"/>
                    <a:gd name="connsiteX294" fmla="*/ 521943 w 868744"/>
                    <a:gd name="connsiteY294" fmla="*/ 142939 h 997241"/>
                    <a:gd name="connsiteX295" fmla="*/ 528656 w 868744"/>
                    <a:gd name="connsiteY295" fmla="*/ 125093 h 997241"/>
                    <a:gd name="connsiteX296" fmla="*/ 531728 w 868744"/>
                    <a:gd name="connsiteY296" fmla="*/ 113806 h 997241"/>
                    <a:gd name="connsiteX297" fmla="*/ 523489 w 868744"/>
                    <a:gd name="connsiteY297" fmla="*/ 122110 h 997241"/>
                    <a:gd name="connsiteX298" fmla="*/ 508186 w 868744"/>
                    <a:gd name="connsiteY298" fmla="*/ 140750 h 997241"/>
                    <a:gd name="connsiteX299" fmla="*/ 470594 w 868744"/>
                    <a:gd name="connsiteY299" fmla="*/ 136927 h 997241"/>
                    <a:gd name="connsiteX300" fmla="*/ 425472 w 868744"/>
                    <a:gd name="connsiteY300" fmla="*/ 134385 h 997241"/>
                    <a:gd name="connsiteX301" fmla="*/ 405954 w 868744"/>
                    <a:gd name="connsiteY301" fmla="*/ 134033 h 997241"/>
                    <a:gd name="connsiteX302" fmla="*/ 415409 w 868744"/>
                    <a:gd name="connsiteY302" fmla="*/ 116954 h 997241"/>
                    <a:gd name="connsiteX303" fmla="*/ 462950 w 868744"/>
                    <a:gd name="connsiteY303" fmla="*/ 11287 h 997241"/>
                    <a:gd name="connsiteX304" fmla="*/ 466022 w 868744"/>
                    <a:gd name="connsiteY304" fmla="*/ 0 h 997241"/>
                    <a:gd name="connsiteX305" fmla="*/ 457783 w 868744"/>
                    <a:gd name="connsiteY305" fmla="*/ 8304 h 997241"/>
                    <a:gd name="connsiteX306" fmla="*/ 390043 w 868744"/>
                    <a:gd name="connsiteY306" fmla="*/ 102309 h 997241"/>
                    <a:gd name="connsiteX307" fmla="*/ 371235 w 868744"/>
                    <a:gd name="connsiteY307" fmla="*/ 133570 h 997241"/>
                    <a:gd name="connsiteX308" fmla="*/ 326006 w 868744"/>
                    <a:gd name="connsiteY308" fmla="*/ 134386 h 997241"/>
                    <a:gd name="connsiteX309" fmla="*/ 260541 w 868744"/>
                    <a:gd name="connsiteY309" fmla="*/ 138744 h 997241"/>
                    <a:gd name="connsiteX310" fmla="*/ 252848 w 868744"/>
                    <a:gd name="connsiteY310" fmla="*/ 139872 h 997241"/>
                    <a:gd name="connsiteX311" fmla="*/ 263535 w 868744"/>
                    <a:gd name="connsiteY311" fmla="*/ 112962 h 997241"/>
                    <a:gd name="connsiteX312" fmla="*/ 266608 w 868744"/>
                    <a:gd name="connsiteY312" fmla="*/ 101675 h 997241"/>
                    <a:gd name="connsiteX313" fmla="*/ 258369 w 868744"/>
                    <a:gd name="connsiteY313" fmla="*/ 109979 h 997241"/>
                    <a:gd name="connsiteX314" fmla="*/ 232350 w 868744"/>
                    <a:gd name="connsiteY314" fmla="*/ 142877 h 997241"/>
                    <a:gd name="connsiteX315" fmla="*/ 210726 w 868744"/>
                    <a:gd name="connsiteY315" fmla="*/ 146047 h 997241"/>
                    <a:gd name="connsiteX316" fmla="*/ 199415 w 868744"/>
                    <a:gd name="connsiteY316" fmla="*/ 149031 h 997241"/>
                    <a:gd name="connsiteX317" fmla="*/ 210726 w 868744"/>
                    <a:gd name="connsiteY317" fmla="*/ 152013 h 997241"/>
                    <a:gd name="connsiteX318" fmla="*/ 224117 w 868744"/>
                    <a:gd name="connsiteY318" fmla="*/ 153977 h 997241"/>
                    <a:gd name="connsiteX319" fmla="*/ 190629 w 868744"/>
                    <a:gd name="connsiteY319" fmla="*/ 203984 h 997241"/>
                    <a:gd name="connsiteX320" fmla="*/ 171821 w 868744"/>
                    <a:gd name="connsiteY320" fmla="*/ 235245 h 997241"/>
                    <a:gd name="connsiteX321" fmla="*/ 126592 w 868744"/>
                    <a:gd name="connsiteY321" fmla="*/ 236061 h 997241"/>
                    <a:gd name="connsiteX322" fmla="*/ 11311 w 868744"/>
                    <a:gd name="connsiteY322" fmla="*/ 247722 h 997241"/>
                    <a:gd name="connsiteX323" fmla="*/ 0 w 868744"/>
                    <a:gd name="connsiteY323" fmla="*/ 250706 h 997241"/>
                    <a:gd name="connsiteX324" fmla="*/ 11311 w 868744"/>
                    <a:gd name="connsiteY324" fmla="*/ 253688 h 997241"/>
                    <a:gd name="connsiteX325" fmla="*/ 126592 w 868744"/>
                    <a:gd name="connsiteY325" fmla="*/ 265350 h 997241"/>
                    <a:gd name="connsiteX326" fmla="*/ 154333 w 868744"/>
                    <a:gd name="connsiteY326" fmla="*/ 265850 h 997241"/>
                    <a:gd name="connsiteX327" fmla="*/ 140895 w 868744"/>
                    <a:gd name="connsiteY327" fmla="*/ 290125 h 997241"/>
                    <a:gd name="connsiteX328" fmla="*/ 111938 w 868744"/>
                    <a:gd name="connsiteY328" fmla="*/ 348998 h 997241"/>
                    <a:gd name="connsiteX329" fmla="*/ 108832 w 868744"/>
                    <a:gd name="connsiteY329" fmla="*/ 356308 h 997241"/>
                    <a:gd name="connsiteX330" fmla="*/ 108228 w 868744"/>
                    <a:gd name="connsiteY330" fmla="*/ 356370 h 997241"/>
                    <a:gd name="connsiteX331" fmla="*/ 77018 w 868744"/>
                    <a:gd name="connsiteY331" fmla="*/ 361528 h 997241"/>
                    <a:gd name="connsiteX332" fmla="*/ 65706 w 868744"/>
                    <a:gd name="connsiteY332" fmla="*/ 364511 h 997241"/>
                    <a:gd name="connsiteX333" fmla="*/ 77017 w 868744"/>
                    <a:gd name="connsiteY333" fmla="*/ 367494 h 997241"/>
                    <a:gd name="connsiteX334" fmla="*/ 102305 w 868744"/>
                    <a:gd name="connsiteY334" fmla="*/ 371674 h 997241"/>
                    <a:gd name="connsiteX335" fmla="*/ 101225 w 868744"/>
                    <a:gd name="connsiteY335" fmla="*/ 374214 h 997241"/>
                    <a:gd name="connsiteX336" fmla="*/ 93355 w 868744"/>
                    <a:gd name="connsiteY336" fmla="*/ 395792 h 997241"/>
                    <a:gd name="connsiteX337" fmla="*/ 90282 w 868744"/>
                    <a:gd name="connsiteY337" fmla="*/ 407079 h 997241"/>
                    <a:gd name="connsiteX338" fmla="*/ 98521 w 868744"/>
                    <a:gd name="connsiteY338" fmla="*/ 398774 h 997241"/>
                    <a:gd name="connsiteX339" fmla="*/ 113272 w 868744"/>
                    <a:gd name="connsiteY339" fmla="*/ 381170 h 997241"/>
                    <a:gd name="connsiteX340" fmla="*/ 118871 w 868744"/>
                    <a:gd name="connsiteY340" fmla="*/ 373736 h 997241"/>
                    <a:gd name="connsiteX341" fmla="*/ 147176 w 868744"/>
                    <a:gd name="connsiteY341" fmla="*/ 376615 h 997241"/>
                    <a:gd name="connsiteX342" fmla="*/ 192298 w 868744"/>
                    <a:gd name="connsiteY342" fmla="*/ 379156 h 997241"/>
                    <a:gd name="connsiteX343" fmla="*/ 220039 w 868744"/>
                    <a:gd name="connsiteY343" fmla="*/ 379657 h 997241"/>
                    <a:gd name="connsiteX344" fmla="*/ 206602 w 868744"/>
                    <a:gd name="connsiteY344" fmla="*/ 403931 h 997241"/>
                    <a:gd name="connsiteX345" fmla="*/ 186241 w 868744"/>
                    <a:gd name="connsiteY345" fmla="*/ 444278 h 997241"/>
                    <a:gd name="connsiteX346" fmla="*/ 171390 w 868744"/>
                    <a:gd name="connsiteY346" fmla="*/ 477335 h 997241"/>
                    <a:gd name="connsiteX347" fmla="*/ 146275 w 868744"/>
                    <a:gd name="connsiteY347" fmla="*/ 481486 h 997241"/>
                    <a:gd name="connsiteX348" fmla="*/ 134964 w 868744"/>
                    <a:gd name="connsiteY348" fmla="*/ 484470 h 997241"/>
                    <a:gd name="connsiteX349" fmla="*/ 146275 w 868744"/>
                    <a:gd name="connsiteY349" fmla="*/ 487452 h 997241"/>
                    <a:gd name="connsiteX350" fmla="*/ 166155 w 868744"/>
                    <a:gd name="connsiteY350" fmla="*/ 490738 h 997241"/>
                    <a:gd name="connsiteX351" fmla="*/ 159061 w 868744"/>
                    <a:gd name="connsiteY351" fmla="*/ 509598 h 997241"/>
                    <a:gd name="connsiteX352" fmla="*/ 155988 w 868744"/>
                    <a:gd name="connsiteY352" fmla="*/ 520885 h 997241"/>
                    <a:gd name="connsiteX353" fmla="*/ 164228 w 868744"/>
                    <a:gd name="connsiteY353" fmla="*/ 512580 h 997241"/>
                    <a:gd name="connsiteX354" fmla="*/ 180380 w 868744"/>
                    <a:gd name="connsiteY354" fmla="*/ 492905 h 997241"/>
                    <a:gd name="connsiteX355" fmla="*/ 216434 w 868744"/>
                    <a:gd name="connsiteY355" fmla="*/ 496574 h 997241"/>
                    <a:gd name="connsiteX356" fmla="*/ 261556 w 868744"/>
                    <a:gd name="connsiteY356" fmla="*/ 499115 h 997241"/>
                    <a:gd name="connsiteX357" fmla="*/ 289297 w 868744"/>
                    <a:gd name="connsiteY357" fmla="*/ 499614 h 997241"/>
                    <a:gd name="connsiteX358" fmla="*/ 275860 w 868744"/>
                    <a:gd name="connsiteY358" fmla="*/ 523889 h 997241"/>
                    <a:gd name="connsiteX359" fmla="*/ 246902 w 868744"/>
                    <a:gd name="connsiteY359" fmla="*/ 582763 h 997241"/>
                    <a:gd name="connsiteX360" fmla="*/ 241226 w 868744"/>
                    <a:gd name="connsiteY360" fmla="*/ 597054 h 997241"/>
                    <a:gd name="connsiteX361" fmla="*/ 193027 w 868744"/>
                    <a:gd name="connsiteY361" fmla="*/ 604120 h 997241"/>
                    <a:gd name="connsiteX362" fmla="*/ 181716 w 868744"/>
                    <a:gd name="connsiteY362" fmla="*/ 607103 h 997241"/>
                    <a:gd name="connsiteX363" fmla="*/ 193027 w 868744"/>
                    <a:gd name="connsiteY363" fmla="*/ 610086 h 997241"/>
                    <a:gd name="connsiteX364" fmla="*/ 233683 w 868744"/>
                    <a:gd name="connsiteY364" fmla="*/ 616047 h 997241"/>
                    <a:gd name="connsiteX365" fmla="*/ 228318 w 868744"/>
                    <a:gd name="connsiteY365" fmla="*/ 629556 h 997241"/>
                    <a:gd name="connsiteX366" fmla="*/ 225246 w 868744"/>
                    <a:gd name="connsiteY366" fmla="*/ 640843 h 997241"/>
                    <a:gd name="connsiteX367" fmla="*/ 233486 w 868744"/>
                    <a:gd name="connsiteY367" fmla="*/ 632539 h 997241"/>
                    <a:gd name="connsiteX368" fmla="*/ 245336 w 868744"/>
                    <a:gd name="connsiteY368" fmla="*/ 617555 h 997241"/>
                    <a:gd name="connsiteX369" fmla="*/ 308308 w 868744"/>
                    <a:gd name="connsiteY369" fmla="*/ 621748 h 997241"/>
                    <a:gd name="connsiteX370" fmla="*/ 336049 w 868744"/>
                    <a:gd name="connsiteY370" fmla="*/ 622248 h 997241"/>
                    <a:gd name="connsiteX371" fmla="*/ 322611 w 868744"/>
                    <a:gd name="connsiteY371" fmla="*/ 646523 h 997241"/>
                    <a:gd name="connsiteX372" fmla="*/ 293654 w 868744"/>
                    <a:gd name="connsiteY372" fmla="*/ 705396 h 997241"/>
                    <a:gd name="connsiteX373" fmla="*/ 290548 w 868744"/>
                    <a:gd name="connsiteY373" fmla="*/ 712706 h 997241"/>
                    <a:gd name="connsiteX374" fmla="*/ 289944 w 868744"/>
                    <a:gd name="connsiteY374" fmla="*/ 712767 h 997241"/>
                    <a:gd name="connsiteX375" fmla="*/ 258733 w 868744"/>
                    <a:gd name="connsiteY375" fmla="*/ 717926 h 997241"/>
                    <a:gd name="connsiteX376" fmla="*/ 247422 w 868744"/>
                    <a:gd name="connsiteY376" fmla="*/ 720909 h 997241"/>
                    <a:gd name="connsiteX377" fmla="*/ 258733 w 868744"/>
                    <a:gd name="connsiteY377" fmla="*/ 723892 h 997241"/>
                    <a:gd name="connsiteX378" fmla="*/ 284020 w 868744"/>
                    <a:gd name="connsiteY378" fmla="*/ 728072 h 997241"/>
                    <a:gd name="connsiteX379" fmla="*/ 282940 w 868744"/>
                    <a:gd name="connsiteY379" fmla="*/ 730612 h 997241"/>
                    <a:gd name="connsiteX380" fmla="*/ 275070 w 868744"/>
                    <a:gd name="connsiteY380" fmla="*/ 752190 h 997241"/>
                    <a:gd name="connsiteX381" fmla="*/ 271998 w 868744"/>
                    <a:gd name="connsiteY381" fmla="*/ 763476 h 997241"/>
                    <a:gd name="connsiteX382" fmla="*/ 280237 w 868744"/>
                    <a:gd name="connsiteY382" fmla="*/ 755172 h 997241"/>
                    <a:gd name="connsiteX383" fmla="*/ 294988 w 868744"/>
                    <a:gd name="connsiteY383" fmla="*/ 737568 h 997241"/>
                    <a:gd name="connsiteX384" fmla="*/ 300587 w 868744"/>
                    <a:gd name="connsiteY384" fmla="*/ 730134 h 997241"/>
                    <a:gd name="connsiteX385" fmla="*/ 328892 w 868744"/>
                    <a:gd name="connsiteY385" fmla="*/ 733013 h 997241"/>
                    <a:gd name="connsiteX386" fmla="*/ 374013 w 868744"/>
                    <a:gd name="connsiteY386" fmla="*/ 735554 h 997241"/>
                    <a:gd name="connsiteX387" fmla="*/ 401755 w 868744"/>
                    <a:gd name="connsiteY387" fmla="*/ 736054 h 997241"/>
                    <a:gd name="connsiteX388" fmla="*/ 388318 w 868744"/>
                    <a:gd name="connsiteY388" fmla="*/ 760329 h 997241"/>
                    <a:gd name="connsiteX389" fmla="*/ 367957 w 868744"/>
                    <a:gd name="connsiteY389" fmla="*/ 800676 h 997241"/>
                    <a:gd name="connsiteX390" fmla="*/ 353106 w 868744"/>
                    <a:gd name="connsiteY390" fmla="*/ 833733 h 997241"/>
                    <a:gd name="connsiteX391" fmla="*/ 327991 w 868744"/>
                    <a:gd name="connsiteY391" fmla="*/ 837884 h 997241"/>
                    <a:gd name="connsiteX392" fmla="*/ 316680 w 868744"/>
                    <a:gd name="connsiteY392" fmla="*/ 840868 h 997241"/>
                    <a:gd name="connsiteX393" fmla="*/ 327991 w 868744"/>
                    <a:gd name="connsiteY393" fmla="*/ 843850 h 997241"/>
                    <a:gd name="connsiteX394" fmla="*/ 347871 w 868744"/>
                    <a:gd name="connsiteY394" fmla="*/ 847136 h 997241"/>
                    <a:gd name="connsiteX395" fmla="*/ 340776 w 868744"/>
                    <a:gd name="connsiteY395" fmla="*/ 865995 h 997241"/>
                    <a:gd name="connsiteX396" fmla="*/ 337704 w 868744"/>
                    <a:gd name="connsiteY396" fmla="*/ 877283 h 997241"/>
                    <a:gd name="connsiteX397" fmla="*/ 345943 w 868744"/>
                    <a:gd name="connsiteY397" fmla="*/ 868978 h 997241"/>
                    <a:gd name="connsiteX398" fmla="*/ 362096 w 868744"/>
                    <a:gd name="connsiteY398" fmla="*/ 849303 h 997241"/>
                    <a:gd name="connsiteX399" fmla="*/ 398150 w 868744"/>
                    <a:gd name="connsiteY399" fmla="*/ 852971 h 997241"/>
                    <a:gd name="connsiteX400" fmla="*/ 443271 w 868744"/>
                    <a:gd name="connsiteY400" fmla="*/ 855512 h 997241"/>
                    <a:gd name="connsiteX401" fmla="*/ 471013 w 868744"/>
                    <a:gd name="connsiteY401" fmla="*/ 856012 h 997241"/>
                    <a:gd name="connsiteX402" fmla="*/ 457576 w 868744"/>
                    <a:gd name="connsiteY402" fmla="*/ 880287 h 997241"/>
                    <a:gd name="connsiteX403" fmla="*/ 410034 w 868744"/>
                    <a:gd name="connsiteY403" fmla="*/ 985954 h 997241"/>
                    <a:gd name="connsiteX404" fmla="*/ 406962 w 868744"/>
                    <a:gd name="connsiteY404" fmla="*/ 997241 h 997241"/>
                    <a:gd name="connsiteX405" fmla="*/ 415201 w 868744"/>
                    <a:gd name="connsiteY405" fmla="*/ 988937 h 997241"/>
                    <a:gd name="connsiteX406" fmla="*/ 482941 w 868744"/>
                    <a:gd name="connsiteY406" fmla="*/ 894931 h 997241"/>
                    <a:gd name="connsiteX407" fmla="*/ 506262 w 868744"/>
                    <a:gd name="connsiteY407" fmla="*/ 856170 h 997241"/>
                    <a:gd name="connsiteX408" fmla="*/ 542738 w 868744"/>
                    <a:gd name="connsiteY408" fmla="*/ 855512 h 997241"/>
                    <a:gd name="connsiteX409" fmla="*/ 608204 w 868744"/>
                    <a:gd name="connsiteY409" fmla="*/ 851154 h 997241"/>
                    <a:gd name="connsiteX410" fmla="*/ 623494 w 868744"/>
                    <a:gd name="connsiteY410" fmla="*/ 848912 h 997241"/>
                    <a:gd name="connsiteX411" fmla="*/ 609448 w 868744"/>
                    <a:gd name="connsiteY411" fmla="*/ 884279 h 997241"/>
                    <a:gd name="connsiteX412" fmla="*/ 606376 w 868744"/>
                    <a:gd name="connsiteY412" fmla="*/ 895566 h 997241"/>
                    <a:gd name="connsiteX413" fmla="*/ 614616 w 868744"/>
                    <a:gd name="connsiteY413" fmla="*/ 887262 h 997241"/>
                    <a:gd name="connsiteX414" fmla="*/ 645848 w 868744"/>
                    <a:gd name="connsiteY414" fmla="*/ 847772 h 997241"/>
                    <a:gd name="connsiteX415" fmla="*/ 647435 w 868744"/>
                    <a:gd name="connsiteY415" fmla="*/ 845402 h 997241"/>
                    <a:gd name="connsiteX416" fmla="*/ 658019 w 868744"/>
                    <a:gd name="connsiteY416" fmla="*/ 843850 h 997241"/>
                    <a:gd name="connsiteX417" fmla="*/ 669330 w 868744"/>
                    <a:gd name="connsiteY417" fmla="*/ 840868 h 997241"/>
                    <a:gd name="connsiteX418" fmla="*/ 658019 w 868744"/>
                    <a:gd name="connsiteY418" fmla="*/ 837884 h 997241"/>
                    <a:gd name="connsiteX419" fmla="*/ 652966 w 868744"/>
                    <a:gd name="connsiteY419" fmla="*/ 837143 h 997241"/>
                    <a:gd name="connsiteX420" fmla="*/ 682355 w 868744"/>
                    <a:gd name="connsiteY420" fmla="*/ 793257 h 997241"/>
                    <a:gd name="connsiteX421" fmla="*/ 705676 w 868744"/>
                    <a:gd name="connsiteY421" fmla="*/ 754495 h 997241"/>
                    <a:gd name="connsiteX422" fmla="*/ 742152 w 868744"/>
                    <a:gd name="connsiteY422" fmla="*/ 753837 h 997241"/>
                    <a:gd name="connsiteX423" fmla="*/ 857433 w 868744"/>
                    <a:gd name="connsiteY423" fmla="*/ 742175 h 997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</a:cxnLst>
                  <a:rect l="l" t="t" r="r" b="b"/>
                  <a:pathLst>
                    <a:path w="868744" h="997241">
                      <a:moveTo>
                        <a:pt x="289730" y="268017"/>
                      </a:moveTo>
                      <a:lnTo>
                        <a:pt x="281096" y="279984"/>
                      </a:lnTo>
                      <a:cubicBezTo>
                        <a:pt x="273098" y="291646"/>
                        <a:pt x="264790" y="304317"/>
                        <a:pt x="256335" y="317791"/>
                      </a:cubicBezTo>
                      <a:lnTo>
                        <a:pt x="237527" y="349051"/>
                      </a:lnTo>
                      <a:lnTo>
                        <a:pt x="192298" y="349866"/>
                      </a:lnTo>
                      <a:cubicBezTo>
                        <a:pt x="176402" y="350452"/>
                        <a:pt x="161274" y="351311"/>
                        <a:pt x="147176" y="352408"/>
                      </a:cubicBezTo>
                      <a:lnTo>
                        <a:pt x="133422" y="353807"/>
                      </a:lnTo>
                      <a:lnTo>
                        <a:pt x="166261" y="304770"/>
                      </a:lnTo>
                      <a:lnTo>
                        <a:pt x="189582" y="266008"/>
                      </a:lnTo>
                      <a:lnTo>
                        <a:pt x="226058" y="265350"/>
                      </a:lnTo>
                      <a:lnTo>
                        <a:pt x="266102" y="263095"/>
                      </a:lnTo>
                      <a:lnTo>
                        <a:pt x="276432" y="265819"/>
                      </a:lnTo>
                      <a:close/>
                      <a:moveTo>
                        <a:pt x="471446" y="624415"/>
                      </a:moveTo>
                      <a:lnTo>
                        <a:pt x="462812" y="636382"/>
                      </a:lnTo>
                      <a:cubicBezTo>
                        <a:pt x="454813" y="648043"/>
                        <a:pt x="446506" y="660715"/>
                        <a:pt x="438051" y="674188"/>
                      </a:cubicBezTo>
                      <a:lnTo>
                        <a:pt x="419243" y="705449"/>
                      </a:lnTo>
                      <a:lnTo>
                        <a:pt x="374013" y="706264"/>
                      </a:lnTo>
                      <a:cubicBezTo>
                        <a:pt x="358117" y="706850"/>
                        <a:pt x="342990" y="707709"/>
                        <a:pt x="328892" y="708806"/>
                      </a:cubicBezTo>
                      <a:lnTo>
                        <a:pt x="315138" y="710205"/>
                      </a:lnTo>
                      <a:lnTo>
                        <a:pt x="347977" y="661167"/>
                      </a:lnTo>
                      <a:lnTo>
                        <a:pt x="371298" y="622406"/>
                      </a:lnTo>
                      <a:lnTo>
                        <a:pt x="407774" y="621748"/>
                      </a:lnTo>
                      <a:lnTo>
                        <a:pt x="447817" y="619492"/>
                      </a:lnTo>
                      <a:lnTo>
                        <a:pt x="458147" y="622217"/>
                      </a:lnTo>
                      <a:close/>
                      <a:moveTo>
                        <a:pt x="417148" y="495378"/>
                      </a:moveTo>
                      <a:lnTo>
                        <a:pt x="414065" y="499275"/>
                      </a:lnTo>
                      <a:lnTo>
                        <a:pt x="392441" y="502445"/>
                      </a:lnTo>
                      <a:lnTo>
                        <a:pt x="381130" y="505428"/>
                      </a:lnTo>
                      <a:lnTo>
                        <a:pt x="392441" y="508411"/>
                      </a:lnTo>
                      <a:lnTo>
                        <a:pt x="405833" y="510375"/>
                      </a:lnTo>
                      <a:lnTo>
                        <a:pt x="372344" y="560382"/>
                      </a:lnTo>
                      <a:lnTo>
                        <a:pt x="353537" y="591642"/>
                      </a:lnTo>
                      <a:lnTo>
                        <a:pt x="308307" y="592458"/>
                      </a:lnTo>
                      <a:lnTo>
                        <a:pt x="262789" y="595489"/>
                      </a:lnTo>
                      <a:lnTo>
                        <a:pt x="264718" y="593049"/>
                      </a:lnTo>
                      <a:cubicBezTo>
                        <a:pt x="276191" y="577149"/>
                        <a:pt x="288543" y="558744"/>
                        <a:pt x="301225" y="538534"/>
                      </a:cubicBezTo>
                      <a:lnTo>
                        <a:pt x="324546" y="499772"/>
                      </a:lnTo>
                      <a:lnTo>
                        <a:pt x="361022" y="499114"/>
                      </a:lnTo>
                      <a:close/>
                      <a:moveTo>
                        <a:pt x="369590" y="373288"/>
                      </a:moveTo>
                      <a:lnTo>
                        <a:pt x="367377" y="376227"/>
                      </a:lnTo>
                      <a:lnTo>
                        <a:pt x="345690" y="379811"/>
                      </a:lnTo>
                      <a:lnTo>
                        <a:pt x="334378" y="382795"/>
                      </a:lnTo>
                      <a:lnTo>
                        <a:pt x="345689" y="385777"/>
                      </a:lnTo>
                      <a:lnTo>
                        <a:pt x="358930" y="387966"/>
                      </a:lnTo>
                      <a:lnTo>
                        <a:pt x="325593" y="437749"/>
                      </a:lnTo>
                      <a:lnTo>
                        <a:pt x="306785" y="469009"/>
                      </a:lnTo>
                      <a:lnTo>
                        <a:pt x="261556" y="469825"/>
                      </a:lnTo>
                      <a:cubicBezTo>
                        <a:pt x="245660" y="470410"/>
                        <a:pt x="230532" y="471269"/>
                        <a:pt x="216434" y="472366"/>
                      </a:cubicBezTo>
                      <a:lnTo>
                        <a:pt x="194029" y="474645"/>
                      </a:lnTo>
                      <a:lnTo>
                        <a:pt x="207205" y="456382"/>
                      </a:lnTo>
                      <a:cubicBezTo>
                        <a:pt x="215204" y="444720"/>
                        <a:pt x="223512" y="432049"/>
                        <a:pt x="231967" y="418576"/>
                      </a:cubicBezTo>
                      <a:lnTo>
                        <a:pt x="255288" y="379813"/>
                      </a:lnTo>
                      <a:lnTo>
                        <a:pt x="291764" y="379156"/>
                      </a:lnTo>
                      <a:cubicBezTo>
                        <a:pt x="307661" y="378571"/>
                        <a:pt x="322788" y="377711"/>
                        <a:pt x="336886" y="376615"/>
                      </a:cubicBezTo>
                      <a:close/>
                      <a:moveTo>
                        <a:pt x="551306" y="729686"/>
                      </a:moveTo>
                      <a:lnTo>
                        <a:pt x="549093" y="732624"/>
                      </a:lnTo>
                      <a:lnTo>
                        <a:pt x="527406" y="736209"/>
                      </a:lnTo>
                      <a:lnTo>
                        <a:pt x="516094" y="739193"/>
                      </a:lnTo>
                      <a:lnTo>
                        <a:pt x="527405" y="742175"/>
                      </a:lnTo>
                      <a:lnTo>
                        <a:pt x="540646" y="744364"/>
                      </a:lnTo>
                      <a:lnTo>
                        <a:pt x="507309" y="794146"/>
                      </a:lnTo>
                      <a:lnTo>
                        <a:pt x="488501" y="825407"/>
                      </a:lnTo>
                      <a:lnTo>
                        <a:pt x="443272" y="826222"/>
                      </a:lnTo>
                      <a:cubicBezTo>
                        <a:pt x="427375" y="826808"/>
                        <a:pt x="412248" y="827667"/>
                        <a:pt x="398150" y="828764"/>
                      </a:cubicBezTo>
                      <a:lnTo>
                        <a:pt x="375745" y="831043"/>
                      </a:lnTo>
                      <a:lnTo>
                        <a:pt x="388921" y="812780"/>
                      </a:lnTo>
                      <a:cubicBezTo>
                        <a:pt x="396920" y="801118"/>
                        <a:pt x="405228" y="788447"/>
                        <a:pt x="413683" y="774974"/>
                      </a:cubicBezTo>
                      <a:lnTo>
                        <a:pt x="437004" y="736211"/>
                      </a:lnTo>
                      <a:lnTo>
                        <a:pt x="473480" y="735554"/>
                      </a:lnTo>
                      <a:cubicBezTo>
                        <a:pt x="489376" y="734968"/>
                        <a:pt x="504504" y="734109"/>
                        <a:pt x="518602" y="733013"/>
                      </a:cubicBezTo>
                      <a:close/>
                      <a:moveTo>
                        <a:pt x="441778" y="492514"/>
                      </a:moveTo>
                      <a:lnTo>
                        <a:pt x="440641" y="495379"/>
                      </a:lnTo>
                      <a:lnTo>
                        <a:pt x="434565" y="496269"/>
                      </a:lnTo>
                      <a:lnTo>
                        <a:pt x="435702" y="493405"/>
                      </a:lnTo>
                      <a:close/>
                      <a:moveTo>
                        <a:pt x="353748" y="164175"/>
                      </a:moveTo>
                      <a:lnTo>
                        <a:pt x="340310" y="188450"/>
                      </a:lnTo>
                      <a:lnTo>
                        <a:pt x="321218" y="227265"/>
                      </a:lnTo>
                      <a:lnTo>
                        <a:pt x="308771" y="242425"/>
                      </a:lnTo>
                      <a:lnTo>
                        <a:pt x="271180" y="238602"/>
                      </a:lnTo>
                      <a:cubicBezTo>
                        <a:pt x="257082" y="237505"/>
                        <a:pt x="241954" y="236646"/>
                        <a:pt x="226058" y="236060"/>
                      </a:cubicBezTo>
                      <a:lnTo>
                        <a:pt x="206539" y="235708"/>
                      </a:lnTo>
                      <a:lnTo>
                        <a:pt x="215995" y="218629"/>
                      </a:lnTo>
                      <a:cubicBezTo>
                        <a:pt x="227156" y="197541"/>
                        <a:pt x="236919" y="177641"/>
                        <a:pt x="244952" y="159756"/>
                      </a:cubicBezTo>
                      <a:lnTo>
                        <a:pt x="245975" y="157181"/>
                      </a:lnTo>
                      <a:lnTo>
                        <a:pt x="260541" y="159316"/>
                      </a:lnTo>
                      <a:cubicBezTo>
                        <a:pt x="280047" y="161302"/>
                        <a:pt x="302162" y="162797"/>
                        <a:pt x="326006" y="163675"/>
                      </a:cubicBezTo>
                      <a:close/>
                      <a:moveTo>
                        <a:pt x="535463" y="520573"/>
                      </a:moveTo>
                      <a:lnTo>
                        <a:pt x="522025" y="544848"/>
                      </a:lnTo>
                      <a:lnTo>
                        <a:pt x="502934" y="583663"/>
                      </a:lnTo>
                      <a:lnTo>
                        <a:pt x="490487" y="598823"/>
                      </a:lnTo>
                      <a:lnTo>
                        <a:pt x="452896" y="594999"/>
                      </a:lnTo>
                      <a:cubicBezTo>
                        <a:pt x="438797" y="593903"/>
                        <a:pt x="423670" y="593044"/>
                        <a:pt x="407774" y="592458"/>
                      </a:cubicBezTo>
                      <a:lnTo>
                        <a:pt x="388255" y="592106"/>
                      </a:lnTo>
                      <a:lnTo>
                        <a:pt x="397710" y="575027"/>
                      </a:lnTo>
                      <a:cubicBezTo>
                        <a:pt x="408872" y="553938"/>
                        <a:pt x="418635" y="534039"/>
                        <a:pt x="426668" y="516153"/>
                      </a:cubicBezTo>
                      <a:lnTo>
                        <a:pt x="427691" y="513579"/>
                      </a:lnTo>
                      <a:lnTo>
                        <a:pt x="433098" y="514372"/>
                      </a:lnTo>
                      <a:lnTo>
                        <a:pt x="427733" y="527881"/>
                      </a:lnTo>
                      <a:lnTo>
                        <a:pt x="424660" y="539168"/>
                      </a:lnTo>
                      <a:lnTo>
                        <a:pt x="432900" y="530864"/>
                      </a:lnTo>
                      <a:lnTo>
                        <a:pt x="444750" y="515881"/>
                      </a:lnTo>
                      <a:lnTo>
                        <a:pt x="507722" y="520073"/>
                      </a:lnTo>
                      <a:close/>
                      <a:moveTo>
                        <a:pt x="419453" y="277982"/>
                      </a:moveTo>
                      <a:lnTo>
                        <a:pt x="406016" y="302256"/>
                      </a:lnTo>
                      <a:cubicBezTo>
                        <a:pt x="398575" y="316315"/>
                        <a:pt x="391756" y="329845"/>
                        <a:pt x="385656" y="342603"/>
                      </a:cubicBezTo>
                      <a:lnTo>
                        <a:pt x="379219" y="356929"/>
                      </a:lnTo>
                      <a:lnTo>
                        <a:pt x="375834" y="356370"/>
                      </a:lnTo>
                      <a:cubicBezTo>
                        <a:pt x="352274" y="353305"/>
                        <a:pt x="323557" y="351037"/>
                        <a:pt x="291764" y="349866"/>
                      </a:cubicBezTo>
                      <a:lnTo>
                        <a:pt x="272246" y="349514"/>
                      </a:lnTo>
                      <a:lnTo>
                        <a:pt x="281700" y="332435"/>
                      </a:lnTo>
                      <a:lnTo>
                        <a:pt x="301949" y="292311"/>
                      </a:lnTo>
                      <a:lnTo>
                        <a:pt x="312687" y="279495"/>
                      </a:lnTo>
                      <a:lnTo>
                        <a:pt x="318285" y="272061"/>
                      </a:lnTo>
                      <a:lnTo>
                        <a:pt x="346591" y="274940"/>
                      </a:lnTo>
                      <a:cubicBezTo>
                        <a:pt x="360689" y="276036"/>
                        <a:pt x="375816" y="276896"/>
                        <a:pt x="391712" y="277481"/>
                      </a:cubicBezTo>
                      <a:close/>
                      <a:moveTo>
                        <a:pt x="601169" y="634379"/>
                      </a:moveTo>
                      <a:lnTo>
                        <a:pt x="587732" y="658654"/>
                      </a:lnTo>
                      <a:cubicBezTo>
                        <a:pt x="580290" y="672712"/>
                        <a:pt x="573471" y="686243"/>
                        <a:pt x="567371" y="699001"/>
                      </a:cubicBezTo>
                      <a:lnTo>
                        <a:pt x="560935" y="713327"/>
                      </a:lnTo>
                      <a:lnTo>
                        <a:pt x="557550" y="712767"/>
                      </a:lnTo>
                      <a:cubicBezTo>
                        <a:pt x="533990" y="709702"/>
                        <a:pt x="505272" y="707435"/>
                        <a:pt x="473480" y="706264"/>
                      </a:cubicBezTo>
                      <a:lnTo>
                        <a:pt x="453962" y="705912"/>
                      </a:lnTo>
                      <a:lnTo>
                        <a:pt x="463416" y="688833"/>
                      </a:lnTo>
                      <a:lnTo>
                        <a:pt x="483664" y="648708"/>
                      </a:lnTo>
                      <a:lnTo>
                        <a:pt x="494402" y="635893"/>
                      </a:lnTo>
                      <a:lnTo>
                        <a:pt x="500001" y="628459"/>
                      </a:lnTo>
                      <a:lnTo>
                        <a:pt x="528306" y="631338"/>
                      </a:lnTo>
                      <a:cubicBezTo>
                        <a:pt x="542405" y="632434"/>
                        <a:pt x="557532" y="633294"/>
                        <a:pt x="573428" y="633879"/>
                      </a:cubicBezTo>
                      <a:close/>
                      <a:moveTo>
                        <a:pt x="488711" y="397939"/>
                      </a:moveTo>
                      <a:lnTo>
                        <a:pt x="475274" y="422214"/>
                      </a:lnTo>
                      <a:lnTo>
                        <a:pt x="448150" y="477359"/>
                      </a:lnTo>
                      <a:lnTo>
                        <a:pt x="442409" y="476517"/>
                      </a:lnTo>
                      <a:lnTo>
                        <a:pt x="445251" y="469360"/>
                      </a:lnTo>
                      <a:lnTo>
                        <a:pt x="448323" y="458073"/>
                      </a:lnTo>
                      <a:lnTo>
                        <a:pt x="440084" y="466377"/>
                      </a:lnTo>
                      <a:lnTo>
                        <a:pt x="433140" y="475158"/>
                      </a:lnTo>
                      <a:lnTo>
                        <a:pt x="426488" y="474183"/>
                      </a:lnTo>
                      <a:cubicBezTo>
                        <a:pt x="406981" y="472198"/>
                        <a:pt x="384867" y="470703"/>
                        <a:pt x="361022" y="469825"/>
                      </a:cubicBezTo>
                      <a:lnTo>
                        <a:pt x="341504" y="469473"/>
                      </a:lnTo>
                      <a:lnTo>
                        <a:pt x="350958" y="452393"/>
                      </a:lnTo>
                      <a:cubicBezTo>
                        <a:pt x="362120" y="431305"/>
                        <a:pt x="371883" y="411406"/>
                        <a:pt x="379917" y="393519"/>
                      </a:cubicBezTo>
                      <a:lnTo>
                        <a:pt x="380844" y="391337"/>
                      </a:lnTo>
                      <a:lnTo>
                        <a:pt x="415849" y="394899"/>
                      </a:lnTo>
                      <a:cubicBezTo>
                        <a:pt x="429947" y="395995"/>
                        <a:pt x="445074" y="396854"/>
                        <a:pt x="460970" y="397440"/>
                      </a:cubicBezTo>
                      <a:close/>
                      <a:moveTo>
                        <a:pt x="670427" y="754337"/>
                      </a:moveTo>
                      <a:lnTo>
                        <a:pt x="656990" y="778612"/>
                      </a:lnTo>
                      <a:lnTo>
                        <a:pt x="629866" y="833756"/>
                      </a:lnTo>
                      <a:lnTo>
                        <a:pt x="608204" y="830581"/>
                      </a:lnTo>
                      <a:cubicBezTo>
                        <a:pt x="588697" y="828595"/>
                        <a:pt x="566582" y="827100"/>
                        <a:pt x="542738" y="826222"/>
                      </a:cubicBezTo>
                      <a:lnTo>
                        <a:pt x="523220" y="825870"/>
                      </a:lnTo>
                      <a:lnTo>
                        <a:pt x="532674" y="808791"/>
                      </a:lnTo>
                      <a:cubicBezTo>
                        <a:pt x="543836" y="787702"/>
                        <a:pt x="553599" y="767803"/>
                        <a:pt x="561632" y="749917"/>
                      </a:cubicBezTo>
                      <a:lnTo>
                        <a:pt x="562559" y="747735"/>
                      </a:lnTo>
                      <a:lnTo>
                        <a:pt x="597564" y="751296"/>
                      </a:lnTo>
                      <a:cubicBezTo>
                        <a:pt x="611663" y="752393"/>
                        <a:pt x="626790" y="753252"/>
                        <a:pt x="642686" y="753837"/>
                      </a:cubicBezTo>
                      <a:close/>
                      <a:moveTo>
                        <a:pt x="494669" y="158685"/>
                      </a:moveTo>
                      <a:lnTo>
                        <a:pt x="480511" y="178309"/>
                      </a:lnTo>
                      <a:cubicBezTo>
                        <a:pt x="472512" y="189971"/>
                        <a:pt x="464204" y="202642"/>
                        <a:pt x="455749" y="216116"/>
                      </a:cubicBezTo>
                      <a:lnTo>
                        <a:pt x="436941" y="247376"/>
                      </a:lnTo>
                      <a:lnTo>
                        <a:pt x="391712" y="248191"/>
                      </a:lnTo>
                      <a:lnTo>
                        <a:pt x="351670" y="250447"/>
                      </a:lnTo>
                      <a:lnTo>
                        <a:pt x="341339" y="247722"/>
                      </a:lnTo>
                      <a:lnTo>
                        <a:pt x="336343" y="246897"/>
                      </a:lnTo>
                      <a:lnTo>
                        <a:pt x="365676" y="203095"/>
                      </a:lnTo>
                      <a:lnTo>
                        <a:pt x="388997" y="164333"/>
                      </a:lnTo>
                      <a:lnTo>
                        <a:pt x="425472" y="163675"/>
                      </a:lnTo>
                      <a:cubicBezTo>
                        <a:pt x="441369" y="163090"/>
                        <a:pt x="456496" y="162231"/>
                        <a:pt x="470595" y="161134"/>
                      </a:cubicBezTo>
                      <a:close/>
                      <a:moveTo>
                        <a:pt x="676384" y="515083"/>
                      </a:moveTo>
                      <a:lnTo>
                        <a:pt x="662227" y="534707"/>
                      </a:lnTo>
                      <a:cubicBezTo>
                        <a:pt x="654228" y="546368"/>
                        <a:pt x="645920" y="559040"/>
                        <a:pt x="637465" y="572513"/>
                      </a:cubicBezTo>
                      <a:lnTo>
                        <a:pt x="618657" y="603774"/>
                      </a:lnTo>
                      <a:lnTo>
                        <a:pt x="573428" y="604589"/>
                      </a:lnTo>
                      <a:lnTo>
                        <a:pt x="533386" y="606845"/>
                      </a:lnTo>
                      <a:lnTo>
                        <a:pt x="523055" y="604120"/>
                      </a:lnTo>
                      <a:lnTo>
                        <a:pt x="518058" y="603294"/>
                      </a:lnTo>
                      <a:lnTo>
                        <a:pt x="547391" y="559492"/>
                      </a:lnTo>
                      <a:lnTo>
                        <a:pt x="570712" y="520731"/>
                      </a:lnTo>
                      <a:lnTo>
                        <a:pt x="607188" y="520073"/>
                      </a:lnTo>
                      <a:cubicBezTo>
                        <a:pt x="623084" y="519487"/>
                        <a:pt x="638212" y="518628"/>
                        <a:pt x="652311" y="517531"/>
                      </a:cubicBezTo>
                      <a:close/>
                      <a:moveTo>
                        <a:pt x="616562" y="393703"/>
                      </a:moveTo>
                      <a:lnTo>
                        <a:pt x="608266" y="404192"/>
                      </a:lnTo>
                      <a:cubicBezTo>
                        <a:pt x="596793" y="420092"/>
                        <a:pt x="584441" y="438497"/>
                        <a:pt x="571759" y="458707"/>
                      </a:cubicBezTo>
                      <a:lnTo>
                        <a:pt x="552951" y="489968"/>
                      </a:lnTo>
                      <a:lnTo>
                        <a:pt x="507722" y="490783"/>
                      </a:lnTo>
                      <a:lnTo>
                        <a:pt x="462203" y="493814"/>
                      </a:lnTo>
                      <a:lnTo>
                        <a:pt x="464132" y="491374"/>
                      </a:lnTo>
                      <a:lnTo>
                        <a:pt x="465719" y="489004"/>
                      </a:lnTo>
                      <a:lnTo>
                        <a:pt x="476303" y="487453"/>
                      </a:lnTo>
                      <a:lnTo>
                        <a:pt x="487614" y="484470"/>
                      </a:lnTo>
                      <a:lnTo>
                        <a:pt x="476304" y="481486"/>
                      </a:lnTo>
                      <a:lnTo>
                        <a:pt x="471250" y="480745"/>
                      </a:lnTo>
                      <a:lnTo>
                        <a:pt x="500639" y="436859"/>
                      </a:lnTo>
                      <a:lnTo>
                        <a:pt x="523960" y="398097"/>
                      </a:lnTo>
                      <a:lnTo>
                        <a:pt x="560437" y="397439"/>
                      </a:lnTo>
                      <a:close/>
                      <a:moveTo>
                        <a:pt x="569004" y="271613"/>
                      </a:moveTo>
                      <a:lnTo>
                        <a:pt x="561514" y="281558"/>
                      </a:lnTo>
                      <a:cubicBezTo>
                        <a:pt x="550041" y="297459"/>
                        <a:pt x="537689" y="315863"/>
                        <a:pt x="525007" y="336074"/>
                      </a:cubicBezTo>
                      <a:lnTo>
                        <a:pt x="506200" y="367334"/>
                      </a:lnTo>
                      <a:lnTo>
                        <a:pt x="460970" y="368150"/>
                      </a:lnTo>
                      <a:cubicBezTo>
                        <a:pt x="445074" y="368735"/>
                        <a:pt x="429947" y="369594"/>
                        <a:pt x="415849" y="370691"/>
                      </a:cubicBezTo>
                      <a:lnTo>
                        <a:pt x="393444" y="372970"/>
                      </a:lnTo>
                      <a:lnTo>
                        <a:pt x="396088" y="369305"/>
                      </a:lnTo>
                      <a:lnTo>
                        <a:pt x="407045" y="367494"/>
                      </a:lnTo>
                      <a:lnTo>
                        <a:pt x="418356" y="364511"/>
                      </a:lnTo>
                      <a:lnTo>
                        <a:pt x="407045" y="361528"/>
                      </a:lnTo>
                      <a:lnTo>
                        <a:pt x="402268" y="360738"/>
                      </a:lnTo>
                      <a:lnTo>
                        <a:pt x="406619" y="354707"/>
                      </a:lnTo>
                      <a:cubicBezTo>
                        <a:pt x="414619" y="343045"/>
                        <a:pt x="422927" y="330374"/>
                        <a:pt x="431381" y="316901"/>
                      </a:cubicBezTo>
                      <a:lnTo>
                        <a:pt x="454702" y="278138"/>
                      </a:lnTo>
                      <a:lnTo>
                        <a:pt x="491178" y="277481"/>
                      </a:lnTo>
                      <a:cubicBezTo>
                        <a:pt x="507075" y="276896"/>
                        <a:pt x="522202" y="276036"/>
                        <a:pt x="536301" y="274940"/>
                      </a:cubicBezTo>
                      <a:close/>
                      <a:moveTo>
                        <a:pt x="750720" y="628011"/>
                      </a:moveTo>
                      <a:lnTo>
                        <a:pt x="743230" y="637956"/>
                      </a:lnTo>
                      <a:cubicBezTo>
                        <a:pt x="731757" y="653857"/>
                        <a:pt x="719405" y="672261"/>
                        <a:pt x="706723" y="692471"/>
                      </a:cubicBezTo>
                      <a:lnTo>
                        <a:pt x="687915" y="723732"/>
                      </a:lnTo>
                      <a:lnTo>
                        <a:pt x="642686" y="724547"/>
                      </a:lnTo>
                      <a:cubicBezTo>
                        <a:pt x="626790" y="725133"/>
                        <a:pt x="611663" y="725992"/>
                        <a:pt x="597564" y="727089"/>
                      </a:cubicBezTo>
                      <a:lnTo>
                        <a:pt x="575159" y="729368"/>
                      </a:lnTo>
                      <a:lnTo>
                        <a:pt x="577803" y="725703"/>
                      </a:lnTo>
                      <a:lnTo>
                        <a:pt x="588761" y="723892"/>
                      </a:lnTo>
                      <a:lnTo>
                        <a:pt x="600072" y="720909"/>
                      </a:lnTo>
                      <a:lnTo>
                        <a:pt x="588761" y="717926"/>
                      </a:lnTo>
                      <a:lnTo>
                        <a:pt x="583984" y="717136"/>
                      </a:lnTo>
                      <a:lnTo>
                        <a:pt x="588335" y="711105"/>
                      </a:lnTo>
                      <a:cubicBezTo>
                        <a:pt x="596334" y="699443"/>
                        <a:pt x="604642" y="686772"/>
                        <a:pt x="613097" y="673299"/>
                      </a:cubicBezTo>
                      <a:lnTo>
                        <a:pt x="636418" y="634536"/>
                      </a:lnTo>
                      <a:lnTo>
                        <a:pt x="672894" y="633879"/>
                      </a:lnTo>
                      <a:cubicBezTo>
                        <a:pt x="688791" y="633293"/>
                        <a:pt x="703918" y="632434"/>
                        <a:pt x="718016" y="631338"/>
                      </a:cubicBezTo>
                      <a:close/>
                      <a:moveTo>
                        <a:pt x="868744" y="739193"/>
                      </a:moveTo>
                      <a:lnTo>
                        <a:pt x="857434" y="736209"/>
                      </a:lnTo>
                      <a:cubicBezTo>
                        <a:pt x="830612" y="730527"/>
                        <a:pt x="789841" y="726304"/>
                        <a:pt x="742152" y="724547"/>
                      </a:cubicBezTo>
                      <a:lnTo>
                        <a:pt x="722634" y="724195"/>
                      </a:lnTo>
                      <a:lnTo>
                        <a:pt x="732088" y="707116"/>
                      </a:lnTo>
                      <a:cubicBezTo>
                        <a:pt x="743250" y="686027"/>
                        <a:pt x="753013" y="666128"/>
                        <a:pt x="761047" y="648242"/>
                      </a:cubicBezTo>
                      <a:lnTo>
                        <a:pt x="770889" y="625074"/>
                      </a:lnTo>
                      <a:lnTo>
                        <a:pt x="788175" y="622217"/>
                      </a:lnTo>
                      <a:lnTo>
                        <a:pt x="799486" y="619234"/>
                      </a:lnTo>
                      <a:lnTo>
                        <a:pt x="788176" y="616251"/>
                      </a:lnTo>
                      <a:lnTo>
                        <a:pt x="775023" y="614077"/>
                      </a:lnTo>
                      <a:lnTo>
                        <a:pt x="779630" y="601449"/>
                      </a:lnTo>
                      <a:lnTo>
                        <a:pt x="782701" y="590162"/>
                      </a:lnTo>
                      <a:lnTo>
                        <a:pt x="774463" y="598466"/>
                      </a:lnTo>
                      <a:lnTo>
                        <a:pt x="763042" y="612097"/>
                      </a:lnTo>
                      <a:lnTo>
                        <a:pt x="756964" y="611092"/>
                      </a:lnTo>
                      <a:cubicBezTo>
                        <a:pt x="733404" y="608027"/>
                        <a:pt x="704687" y="605760"/>
                        <a:pt x="672894" y="604589"/>
                      </a:cubicBezTo>
                      <a:lnTo>
                        <a:pt x="653376" y="604237"/>
                      </a:lnTo>
                      <a:lnTo>
                        <a:pt x="662830" y="587158"/>
                      </a:lnTo>
                      <a:cubicBezTo>
                        <a:pt x="670272" y="573099"/>
                        <a:pt x="677091" y="559568"/>
                        <a:pt x="683191" y="546811"/>
                      </a:cubicBezTo>
                      <a:lnTo>
                        <a:pt x="698675" y="512344"/>
                      </a:lnTo>
                      <a:lnTo>
                        <a:pt x="722469" y="508411"/>
                      </a:lnTo>
                      <a:lnTo>
                        <a:pt x="733780" y="505428"/>
                      </a:lnTo>
                      <a:lnTo>
                        <a:pt x="722469" y="502445"/>
                      </a:lnTo>
                      <a:lnTo>
                        <a:pt x="703658" y="499336"/>
                      </a:lnTo>
                      <a:lnTo>
                        <a:pt x="710372" y="481491"/>
                      </a:lnTo>
                      <a:lnTo>
                        <a:pt x="713443" y="470204"/>
                      </a:lnTo>
                      <a:lnTo>
                        <a:pt x="705205" y="478508"/>
                      </a:lnTo>
                      <a:lnTo>
                        <a:pt x="689901" y="497148"/>
                      </a:lnTo>
                      <a:lnTo>
                        <a:pt x="652310" y="493324"/>
                      </a:lnTo>
                      <a:cubicBezTo>
                        <a:pt x="638212" y="492228"/>
                        <a:pt x="623084" y="491369"/>
                        <a:pt x="607188" y="490783"/>
                      </a:cubicBezTo>
                      <a:lnTo>
                        <a:pt x="587670" y="490431"/>
                      </a:lnTo>
                      <a:lnTo>
                        <a:pt x="597125" y="473352"/>
                      </a:lnTo>
                      <a:cubicBezTo>
                        <a:pt x="608286" y="452263"/>
                        <a:pt x="618049" y="432364"/>
                        <a:pt x="626082" y="414478"/>
                      </a:cubicBezTo>
                      <a:lnTo>
                        <a:pt x="635117" y="391730"/>
                      </a:lnTo>
                      <a:lnTo>
                        <a:pt x="675718" y="385778"/>
                      </a:lnTo>
                      <a:lnTo>
                        <a:pt x="687028" y="382795"/>
                      </a:lnTo>
                      <a:lnTo>
                        <a:pt x="675718" y="379811"/>
                      </a:lnTo>
                      <a:lnTo>
                        <a:pt x="641823" y="374842"/>
                      </a:lnTo>
                      <a:lnTo>
                        <a:pt x="644665" y="367685"/>
                      </a:lnTo>
                      <a:lnTo>
                        <a:pt x="647738" y="356398"/>
                      </a:lnTo>
                      <a:lnTo>
                        <a:pt x="639499" y="364702"/>
                      </a:lnTo>
                      <a:lnTo>
                        <a:pt x="632554" y="373483"/>
                      </a:lnTo>
                      <a:lnTo>
                        <a:pt x="625902" y="372508"/>
                      </a:lnTo>
                      <a:cubicBezTo>
                        <a:pt x="606396" y="370523"/>
                        <a:pt x="584281" y="369028"/>
                        <a:pt x="560437" y="368150"/>
                      </a:cubicBezTo>
                      <a:lnTo>
                        <a:pt x="540919" y="367798"/>
                      </a:lnTo>
                      <a:lnTo>
                        <a:pt x="550373" y="350718"/>
                      </a:lnTo>
                      <a:cubicBezTo>
                        <a:pt x="561535" y="329630"/>
                        <a:pt x="571298" y="309731"/>
                        <a:pt x="579331" y="291844"/>
                      </a:cubicBezTo>
                      <a:lnTo>
                        <a:pt x="589173" y="268676"/>
                      </a:lnTo>
                      <a:lnTo>
                        <a:pt x="606460" y="265819"/>
                      </a:lnTo>
                      <a:lnTo>
                        <a:pt x="617770" y="262836"/>
                      </a:lnTo>
                      <a:lnTo>
                        <a:pt x="606460" y="259853"/>
                      </a:lnTo>
                      <a:lnTo>
                        <a:pt x="593307" y="257680"/>
                      </a:lnTo>
                      <a:lnTo>
                        <a:pt x="597914" y="245051"/>
                      </a:lnTo>
                      <a:lnTo>
                        <a:pt x="600986" y="233764"/>
                      </a:lnTo>
                      <a:lnTo>
                        <a:pt x="592747" y="242069"/>
                      </a:lnTo>
                      <a:lnTo>
                        <a:pt x="581326" y="255699"/>
                      </a:lnTo>
                      <a:lnTo>
                        <a:pt x="575249" y="254695"/>
                      </a:lnTo>
                      <a:cubicBezTo>
                        <a:pt x="551688" y="251630"/>
                        <a:pt x="522971" y="249362"/>
                        <a:pt x="491179" y="248192"/>
                      </a:cubicBezTo>
                      <a:lnTo>
                        <a:pt x="471660" y="247839"/>
                      </a:lnTo>
                      <a:lnTo>
                        <a:pt x="481115" y="230760"/>
                      </a:lnTo>
                      <a:cubicBezTo>
                        <a:pt x="488556" y="216701"/>
                        <a:pt x="495375" y="203170"/>
                        <a:pt x="501475" y="190413"/>
                      </a:cubicBezTo>
                      <a:lnTo>
                        <a:pt x="516959" y="155946"/>
                      </a:lnTo>
                      <a:lnTo>
                        <a:pt x="540754" y="152013"/>
                      </a:lnTo>
                      <a:lnTo>
                        <a:pt x="552065" y="149030"/>
                      </a:lnTo>
                      <a:lnTo>
                        <a:pt x="540753" y="146047"/>
                      </a:lnTo>
                      <a:lnTo>
                        <a:pt x="521943" y="142939"/>
                      </a:lnTo>
                      <a:lnTo>
                        <a:pt x="528656" y="125093"/>
                      </a:lnTo>
                      <a:lnTo>
                        <a:pt x="531728" y="113806"/>
                      </a:lnTo>
                      <a:lnTo>
                        <a:pt x="523489" y="122110"/>
                      </a:lnTo>
                      <a:lnTo>
                        <a:pt x="508186" y="140750"/>
                      </a:lnTo>
                      <a:lnTo>
                        <a:pt x="470594" y="136927"/>
                      </a:lnTo>
                      <a:cubicBezTo>
                        <a:pt x="456496" y="135830"/>
                        <a:pt x="441369" y="134971"/>
                        <a:pt x="425472" y="134385"/>
                      </a:cubicBezTo>
                      <a:lnTo>
                        <a:pt x="405954" y="134033"/>
                      </a:lnTo>
                      <a:lnTo>
                        <a:pt x="415409" y="116954"/>
                      </a:lnTo>
                      <a:cubicBezTo>
                        <a:pt x="437732" y="74777"/>
                        <a:pt x="454460" y="37357"/>
                        <a:pt x="462950" y="11287"/>
                      </a:cubicBezTo>
                      <a:lnTo>
                        <a:pt x="466022" y="0"/>
                      </a:lnTo>
                      <a:lnTo>
                        <a:pt x="457783" y="8304"/>
                      </a:lnTo>
                      <a:cubicBezTo>
                        <a:pt x="439451" y="28691"/>
                        <a:pt x="415408" y="61888"/>
                        <a:pt x="390043" y="102309"/>
                      </a:cubicBezTo>
                      <a:lnTo>
                        <a:pt x="371235" y="133570"/>
                      </a:lnTo>
                      <a:lnTo>
                        <a:pt x="326006" y="134386"/>
                      </a:lnTo>
                      <a:cubicBezTo>
                        <a:pt x="302162" y="135264"/>
                        <a:pt x="280047" y="136759"/>
                        <a:pt x="260541" y="138744"/>
                      </a:cubicBezTo>
                      <a:lnTo>
                        <a:pt x="252848" y="139872"/>
                      </a:lnTo>
                      <a:lnTo>
                        <a:pt x="263535" y="112962"/>
                      </a:lnTo>
                      <a:lnTo>
                        <a:pt x="266608" y="101675"/>
                      </a:lnTo>
                      <a:lnTo>
                        <a:pt x="258369" y="109979"/>
                      </a:lnTo>
                      <a:lnTo>
                        <a:pt x="232350" y="142877"/>
                      </a:lnTo>
                      <a:lnTo>
                        <a:pt x="210726" y="146047"/>
                      </a:lnTo>
                      <a:lnTo>
                        <a:pt x="199415" y="149031"/>
                      </a:lnTo>
                      <a:lnTo>
                        <a:pt x="210726" y="152013"/>
                      </a:lnTo>
                      <a:lnTo>
                        <a:pt x="224117" y="153977"/>
                      </a:lnTo>
                      <a:lnTo>
                        <a:pt x="190629" y="203984"/>
                      </a:lnTo>
                      <a:lnTo>
                        <a:pt x="171821" y="235245"/>
                      </a:lnTo>
                      <a:lnTo>
                        <a:pt x="126592" y="236061"/>
                      </a:lnTo>
                      <a:cubicBezTo>
                        <a:pt x="78904" y="237817"/>
                        <a:pt x="38132" y="242040"/>
                        <a:pt x="11311" y="247722"/>
                      </a:cubicBezTo>
                      <a:lnTo>
                        <a:pt x="0" y="250706"/>
                      </a:lnTo>
                      <a:lnTo>
                        <a:pt x="11311" y="253688"/>
                      </a:lnTo>
                      <a:cubicBezTo>
                        <a:pt x="38132" y="259371"/>
                        <a:pt x="78904" y="263594"/>
                        <a:pt x="126592" y="265350"/>
                      </a:cubicBezTo>
                      <a:lnTo>
                        <a:pt x="154333" y="265850"/>
                      </a:lnTo>
                      <a:lnTo>
                        <a:pt x="140895" y="290125"/>
                      </a:lnTo>
                      <a:cubicBezTo>
                        <a:pt x="129734" y="311214"/>
                        <a:pt x="119971" y="331113"/>
                        <a:pt x="111938" y="348998"/>
                      </a:cubicBezTo>
                      <a:lnTo>
                        <a:pt x="108832" y="356308"/>
                      </a:lnTo>
                      <a:lnTo>
                        <a:pt x="108228" y="356370"/>
                      </a:lnTo>
                      <a:cubicBezTo>
                        <a:pt x="96449" y="357902"/>
                        <a:pt x="85958" y="359634"/>
                        <a:pt x="77018" y="361528"/>
                      </a:cubicBezTo>
                      <a:lnTo>
                        <a:pt x="65706" y="364511"/>
                      </a:lnTo>
                      <a:lnTo>
                        <a:pt x="77017" y="367494"/>
                      </a:lnTo>
                      <a:lnTo>
                        <a:pt x="102305" y="371674"/>
                      </a:lnTo>
                      <a:lnTo>
                        <a:pt x="101225" y="374214"/>
                      </a:lnTo>
                      <a:cubicBezTo>
                        <a:pt x="98114" y="382048"/>
                        <a:pt x="95477" y="389274"/>
                        <a:pt x="93355" y="395792"/>
                      </a:cubicBezTo>
                      <a:lnTo>
                        <a:pt x="90282" y="407079"/>
                      </a:lnTo>
                      <a:lnTo>
                        <a:pt x="98521" y="398774"/>
                      </a:lnTo>
                      <a:cubicBezTo>
                        <a:pt x="103104" y="393678"/>
                        <a:pt x="108044" y="387781"/>
                        <a:pt x="113272" y="381170"/>
                      </a:cubicBezTo>
                      <a:lnTo>
                        <a:pt x="118871" y="373736"/>
                      </a:lnTo>
                      <a:lnTo>
                        <a:pt x="147176" y="376615"/>
                      </a:lnTo>
                      <a:cubicBezTo>
                        <a:pt x="161275" y="377711"/>
                        <a:pt x="176402" y="378571"/>
                        <a:pt x="192298" y="379156"/>
                      </a:cubicBezTo>
                      <a:lnTo>
                        <a:pt x="220039" y="379657"/>
                      </a:lnTo>
                      <a:lnTo>
                        <a:pt x="206602" y="403931"/>
                      </a:lnTo>
                      <a:cubicBezTo>
                        <a:pt x="199160" y="417990"/>
                        <a:pt x="192341" y="431520"/>
                        <a:pt x="186241" y="444278"/>
                      </a:cubicBezTo>
                      <a:lnTo>
                        <a:pt x="171390" y="477335"/>
                      </a:lnTo>
                      <a:lnTo>
                        <a:pt x="146275" y="481486"/>
                      </a:lnTo>
                      <a:lnTo>
                        <a:pt x="134964" y="484470"/>
                      </a:lnTo>
                      <a:lnTo>
                        <a:pt x="146275" y="487452"/>
                      </a:lnTo>
                      <a:lnTo>
                        <a:pt x="166155" y="490738"/>
                      </a:lnTo>
                      <a:lnTo>
                        <a:pt x="159061" y="509598"/>
                      </a:lnTo>
                      <a:lnTo>
                        <a:pt x="155988" y="520885"/>
                      </a:lnTo>
                      <a:lnTo>
                        <a:pt x="164228" y="512580"/>
                      </a:lnTo>
                      <a:lnTo>
                        <a:pt x="180380" y="492905"/>
                      </a:lnTo>
                      <a:lnTo>
                        <a:pt x="216434" y="496574"/>
                      </a:lnTo>
                      <a:cubicBezTo>
                        <a:pt x="230532" y="497670"/>
                        <a:pt x="245660" y="498529"/>
                        <a:pt x="261556" y="499115"/>
                      </a:cubicBezTo>
                      <a:lnTo>
                        <a:pt x="289297" y="499614"/>
                      </a:lnTo>
                      <a:lnTo>
                        <a:pt x="275860" y="523889"/>
                      </a:lnTo>
                      <a:cubicBezTo>
                        <a:pt x="264698" y="544978"/>
                        <a:pt x="254935" y="564877"/>
                        <a:pt x="246902" y="582763"/>
                      </a:cubicBezTo>
                      <a:lnTo>
                        <a:pt x="241226" y="597054"/>
                      </a:lnTo>
                      <a:lnTo>
                        <a:pt x="193027" y="604120"/>
                      </a:lnTo>
                      <a:lnTo>
                        <a:pt x="181716" y="607103"/>
                      </a:lnTo>
                      <a:lnTo>
                        <a:pt x="193027" y="610086"/>
                      </a:lnTo>
                      <a:lnTo>
                        <a:pt x="233683" y="616047"/>
                      </a:lnTo>
                      <a:lnTo>
                        <a:pt x="228318" y="629556"/>
                      </a:lnTo>
                      <a:lnTo>
                        <a:pt x="225246" y="640843"/>
                      </a:lnTo>
                      <a:lnTo>
                        <a:pt x="233486" y="632539"/>
                      </a:lnTo>
                      <a:lnTo>
                        <a:pt x="245336" y="617555"/>
                      </a:lnTo>
                      <a:lnTo>
                        <a:pt x="308308" y="621748"/>
                      </a:lnTo>
                      <a:lnTo>
                        <a:pt x="336049" y="622248"/>
                      </a:lnTo>
                      <a:lnTo>
                        <a:pt x="322611" y="646523"/>
                      </a:lnTo>
                      <a:cubicBezTo>
                        <a:pt x="311450" y="667611"/>
                        <a:pt x="301687" y="687511"/>
                        <a:pt x="293654" y="705396"/>
                      </a:cubicBezTo>
                      <a:lnTo>
                        <a:pt x="290548" y="712706"/>
                      </a:lnTo>
                      <a:lnTo>
                        <a:pt x="289944" y="712767"/>
                      </a:lnTo>
                      <a:cubicBezTo>
                        <a:pt x="278164" y="714300"/>
                        <a:pt x="267673" y="716032"/>
                        <a:pt x="258733" y="717926"/>
                      </a:cubicBezTo>
                      <a:lnTo>
                        <a:pt x="247422" y="720909"/>
                      </a:lnTo>
                      <a:lnTo>
                        <a:pt x="258733" y="723892"/>
                      </a:lnTo>
                      <a:lnTo>
                        <a:pt x="284020" y="728072"/>
                      </a:lnTo>
                      <a:lnTo>
                        <a:pt x="282940" y="730612"/>
                      </a:lnTo>
                      <a:cubicBezTo>
                        <a:pt x="279830" y="738445"/>
                        <a:pt x="277192" y="745672"/>
                        <a:pt x="275070" y="752190"/>
                      </a:cubicBezTo>
                      <a:lnTo>
                        <a:pt x="271998" y="763476"/>
                      </a:lnTo>
                      <a:lnTo>
                        <a:pt x="280237" y="755172"/>
                      </a:lnTo>
                      <a:cubicBezTo>
                        <a:pt x="284820" y="750075"/>
                        <a:pt x="289760" y="744178"/>
                        <a:pt x="294988" y="737568"/>
                      </a:cubicBezTo>
                      <a:lnTo>
                        <a:pt x="300587" y="730134"/>
                      </a:lnTo>
                      <a:lnTo>
                        <a:pt x="328892" y="733013"/>
                      </a:lnTo>
                      <a:cubicBezTo>
                        <a:pt x="342990" y="734109"/>
                        <a:pt x="358117" y="734969"/>
                        <a:pt x="374013" y="735554"/>
                      </a:cubicBezTo>
                      <a:lnTo>
                        <a:pt x="401755" y="736054"/>
                      </a:lnTo>
                      <a:lnTo>
                        <a:pt x="388318" y="760329"/>
                      </a:lnTo>
                      <a:cubicBezTo>
                        <a:pt x="380876" y="774387"/>
                        <a:pt x="374057" y="787918"/>
                        <a:pt x="367957" y="800676"/>
                      </a:cubicBezTo>
                      <a:lnTo>
                        <a:pt x="353106" y="833733"/>
                      </a:lnTo>
                      <a:lnTo>
                        <a:pt x="327991" y="837884"/>
                      </a:lnTo>
                      <a:lnTo>
                        <a:pt x="316680" y="840868"/>
                      </a:lnTo>
                      <a:lnTo>
                        <a:pt x="327991" y="843850"/>
                      </a:lnTo>
                      <a:lnTo>
                        <a:pt x="347871" y="847136"/>
                      </a:lnTo>
                      <a:lnTo>
                        <a:pt x="340776" y="865995"/>
                      </a:lnTo>
                      <a:lnTo>
                        <a:pt x="337704" y="877283"/>
                      </a:lnTo>
                      <a:lnTo>
                        <a:pt x="345943" y="868978"/>
                      </a:lnTo>
                      <a:lnTo>
                        <a:pt x="362096" y="849303"/>
                      </a:lnTo>
                      <a:lnTo>
                        <a:pt x="398150" y="852971"/>
                      </a:lnTo>
                      <a:cubicBezTo>
                        <a:pt x="412248" y="854068"/>
                        <a:pt x="427376" y="854927"/>
                        <a:pt x="443271" y="855512"/>
                      </a:cubicBezTo>
                      <a:lnTo>
                        <a:pt x="471013" y="856012"/>
                      </a:lnTo>
                      <a:lnTo>
                        <a:pt x="457576" y="880287"/>
                      </a:lnTo>
                      <a:cubicBezTo>
                        <a:pt x="435252" y="922464"/>
                        <a:pt x="418524" y="959884"/>
                        <a:pt x="410034" y="985954"/>
                      </a:cubicBezTo>
                      <a:lnTo>
                        <a:pt x="406962" y="997241"/>
                      </a:lnTo>
                      <a:lnTo>
                        <a:pt x="415201" y="988937"/>
                      </a:lnTo>
                      <a:cubicBezTo>
                        <a:pt x="433533" y="968550"/>
                        <a:pt x="457576" y="935353"/>
                        <a:pt x="482941" y="894931"/>
                      </a:cubicBezTo>
                      <a:lnTo>
                        <a:pt x="506262" y="856170"/>
                      </a:lnTo>
                      <a:lnTo>
                        <a:pt x="542738" y="855512"/>
                      </a:lnTo>
                      <a:cubicBezTo>
                        <a:pt x="566582" y="854634"/>
                        <a:pt x="588697" y="853139"/>
                        <a:pt x="608204" y="851154"/>
                      </a:cubicBezTo>
                      <a:lnTo>
                        <a:pt x="623494" y="848912"/>
                      </a:lnTo>
                      <a:lnTo>
                        <a:pt x="609448" y="884279"/>
                      </a:lnTo>
                      <a:lnTo>
                        <a:pt x="606376" y="895566"/>
                      </a:lnTo>
                      <a:lnTo>
                        <a:pt x="614616" y="887262"/>
                      </a:lnTo>
                      <a:cubicBezTo>
                        <a:pt x="623782" y="877068"/>
                        <a:pt x="634375" y="863672"/>
                        <a:pt x="645848" y="847772"/>
                      </a:cubicBezTo>
                      <a:lnTo>
                        <a:pt x="647435" y="845402"/>
                      </a:lnTo>
                      <a:lnTo>
                        <a:pt x="658019" y="843850"/>
                      </a:lnTo>
                      <a:lnTo>
                        <a:pt x="669330" y="840868"/>
                      </a:lnTo>
                      <a:lnTo>
                        <a:pt x="658019" y="837884"/>
                      </a:lnTo>
                      <a:lnTo>
                        <a:pt x="652966" y="837143"/>
                      </a:lnTo>
                      <a:lnTo>
                        <a:pt x="682355" y="793257"/>
                      </a:lnTo>
                      <a:lnTo>
                        <a:pt x="705676" y="754495"/>
                      </a:lnTo>
                      <a:lnTo>
                        <a:pt x="742152" y="753837"/>
                      </a:lnTo>
                      <a:cubicBezTo>
                        <a:pt x="789841" y="752081"/>
                        <a:pt x="830612" y="747858"/>
                        <a:pt x="857433" y="742175"/>
                      </a:cubicBezTo>
                      <a:close/>
                    </a:path>
                  </a:pathLst>
                </a:custGeom>
                <a:solidFill>
                  <a:srgbClr val="361B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CE5EA017-BAEE-CBA3-AAA8-E7A28A415B7A}"/>
                  </a:ext>
                </a:extLst>
              </p:cNvPr>
              <p:cNvGrpSpPr/>
              <p:nvPr/>
            </p:nvGrpSpPr>
            <p:grpSpPr>
              <a:xfrm rot="21392706">
                <a:off x="3322286" y="5274005"/>
                <a:ext cx="1110835" cy="522490"/>
                <a:chOff x="3377182" y="4746167"/>
                <a:chExt cx="1532797" cy="616952"/>
              </a:xfrm>
            </p:grpSpPr>
            <p:sp>
              <p:nvSpPr>
                <p:cNvPr id="912" name="楕円 1188">
                  <a:extLst>
                    <a:ext uri="{FF2B5EF4-FFF2-40B4-BE49-F238E27FC236}">
                      <a16:creationId xmlns:a16="http://schemas.microsoft.com/office/drawing/2014/main" id="{A129E041-AFE0-9086-D57F-1B9363E797C1}"/>
                    </a:ext>
                  </a:extLst>
                </p:cNvPr>
                <p:cNvSpPr/>
                <p:nvPr/>
              </p:nvSpPr>
              <p:spPr bwMode="auto">
                <a:xfrm rot="179066">
                  <a:off x="3377182" y="4793873"/>
                  <a:ext cx="1532796" cy="569246"/>
                </a:xfrm>
                <a:custGeom>
                  <a:avLst/>
                  <a:gdLst>
                    <a:gd name="connsiteX0" fmla="*/ 0 w 1507769"/>
                    <a:gd name="connsiteY0" fmla="*/ 310782 h 621563"/>
                    <a:gd name="connsiteX1" fmla="*/ 753885 w 1507769"/>
                    <a:gd name="connsiteY1" fmla="*/ 0 h 621563"/>
                    <a:gd name="connsiteX2" fmla="*/ 1507770 w 1507769"/>
                    <a:gd name="connsiteY2" fmla="*/ 310782 h 621563"/>
                    <a:gd name="connsiteX3" fmla="*/ 753885 w 1507769"/>
                    <a:gd name="connsiteY3" fmla="*/ 621564 h 621563"/>
                    <a:gd name="connsiteX4" fmla="*/ 0 w 1507769"/>
                    <a:gd name="connsiteY4" fmla="*/ 310782 h 621563"/>
                    <a:gd name="connsiteX0" fmla="*/ 1 w 1507771"/>
                    <a:gd name="connsiteY0" fmla="*/ 253337 h 564119"/>
                    <a:gd name="connsiteX1" fmla="*/ 749727 w 1507771"/>
                    <a:gd name="connsiteY1" fmla="*/ 0 h 564119"/>
                    <a:gd name="connsiteX2" fmla="*/ 1507771 w 1507771"/>
                    <a:gd name="connsiteY2" fmla="*/ 253337 h 564119"/>
                    <a:gd name="connsiteX3" fmla="*/ 753886 w 1507771"/>
                    <a:gd name="connsiteY3" fmla="*/ 564119 h 564119"/>
                    <a:gd name="connsiteX4" fmla="*/ 1 w 1507771"/>
                    <a:gd name="connsiteY4" fmla="*/ 253337 h 564119"/>
                    <a:gd name="connsiteX0" fmla="*/ 2195 w 1509965"/>
                    <a:gd name="connsiteY0" fmla="*/ 253337 h 564119"/>
                    <a:gd name="connsiteX1" fmla="*/ 751921 w 1509965"/>
                    <a:gd name="connsiteY1" fmla="*/ 0 h 564119"/>
                    <a:gd name="connsiteX2" fmla="*/ 1509965 w 1509965"/>
                    <a:gd name="connsiteY2" fmla="*/ 253337 h 564119"/>
                    <a:gd name="connsiteX3" fmla="*/ 756080 w 1509965"/>
                    <a:gd name="connsiteY3" fmla="*/ 564119 h 564119"/>
                    <a:gd name="connsiteX4" fmla="*/ 2195 w 1509965"/>
                    <a:gd name="connsiteY4" fmla="*/ 253337 h 564119"/>
                    <a:gd name="connsiteX0" fmla="*/ 1 w 1507771"/>
                    <a:gd name="connsiteY0" fmla="*/ 253337 h 569246"/>
                    <a:gd name="connsiteX1" fmla="*/ 749727 w 1507771"/>
                    <a:gd name="connsiteY1" fmla="*/ 0 h 569246"/>
                    <a:gd name="connsiteX2" fmla="*/ 1507771 w 1507771"/>
                    <a:gd name="connsiteY2" fmla="*/ 253337 h 569246"/>
                    <a:gd name="connsiteX3" fmla="*/ 747000 w 1507771"/>
                    <a:gd name="connsiteY3" fmla="*/ 569246 h 569246"/>
                    <a:gd name="connsiteX4" fmla="*/ 1 w 1507771"/>
                    <a:gd name="connsiteY4" fmla="*/ 253337 h 569246"/>
                    <a:gd name="connsiteX0" fmla="*/ 1 w 1507771"/>
                    <a:gd name="connsiteY0" fmla="*/ 253337 h 583240"/>
                    <a:gd name="connsiteX1" fmla="*/ 749727 w 1507771"/>
                    <a:gd name="connsiteY1" fmla="*/ 0 h 583240"/>
                    <a:gd name="connsiteX2" fmla="*/ 1507771 w 1507771"/>
                    <a:gd name="connsiteY2" fmla="*/ 253337 h 583240"/>
                    <a:gd name="connsiteX3" fmla="*/ 747000 w 1507771"/>
                    <a:gd name="connsiteY3" fmla="*/ 569246 h 583240"/>
                    <a:gd name="connsiteX4" fmla="*/ 1 w 1507771"/>
                    <a:gd name="connsiteY4" fmla="*/ 253337 h 583240"/>
                    <a:gd name="connsiteX0" fmla="*/ 0 w 1514904"/>
                    <a:gd name="connsiteY0" fmla="*/ 253709 h 569246"/>
                    <a:gd name="connsiteX1" fmla="*/ 756860 w 1514904"/>
                    <a:gd name="connsiteY1" fmla="*/ 0 h 569246"/>
                    <a:gd name="connsiteX2" fmla="*/ 1514904 w 1514904"/>
                    <a:gd name="connsiteY2" fmla="*/ 253337 h 569246"/>
                    <a:gd name="connsiteX3" fmla="*/ 754133 w 1514904"/>
                    <a:gd name="connsiteY3" fmla="*/ 569246 h 569246"/>
                    <a:gd name="connsiteX4" fmla="*/ 0 w 1514904"/>
                    <a:gd name="connsiteY4" fmla="*/ 253709 h 569246"/>
                    <a:gd name="connsiteX0" fmla="*/ 17892 w 1532796"/>
                    <a:gd name="connsiteY0" fmla="*/ 253709 h 569246"/>
                    <a:gd name="connsiteX1" fmla="*/ 774752 w 1532796"/>
                    <a:gd name="connsiteY1" fmla="*/ 0 h 569246"/>
                    <a:gd name="connsiteX2" fmla="*/ 1532796 w 1532796"/>
                    <a:gd name="connsiteY2" fmla="*/ 253337 h 569246"/>
                    <a:gd name="connsiteX3" fmla="*/ 772025 w 1532796"/>
                    <a:gd name="connsiteY3" fmla="*/ 569246 h 569246"/>
                    <a:gd name="connsiteX4" fmla="*/ 17892 w 1532796"/>
                    <a:gd name="connsiteY4" fmla="*/ 253709 h 56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796" h="569246">
                      <a:moveTo>
                        <a:pt x="17892" y="253709"/>
                      </a:moveTo>
                      <a:cubicBezTo>
                        <a:pt x="149927" y="75672"/>
                        <a:pt x="522268" y="62"/>
                        <a:pt x="774752" y="0"/>
                      </a:cubicBezTo>
                      <a:cubicBezTo>
                        <a:pt x="1027236" y="-62"/>
                        <a:pt x="1532796" y="81697"/>
                        <a:pt x="1532796" y="253337"/>
                      </a:cubicBezTo>
                      <a:cubicBezTo>
                        <a:pt x="1532796" y="424977"/>
                        <a:pt x="1024509" y="569184"/>
                        <a:pt x="772025" y="569246"/>
                      </a:cubicBezTo>
                      <a:cubicBezTo>
                        <a:pt x="519541" y="569308"/>
                        <a:pt x="-114143" y="431746"/>
                        <a:pt x="17892" y="253709"/>
                      </a:cubicBezTo>
                      <a:close/>
                    </a:path>
                  </a:pathLst>
                </a:custGeom>
                <a:pattFill prst="lgConfetti">
                  <a:fgClr>
                    <a:srgbClr val="361B00"/>
                  </a:fgClr>
                  <a:bgClr>
                    <a:srgbClr val="6633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3" name="楕円 1188">
                  <a:extLst>
                    <a:ext uri="{FF2B5EF4-FFF2-40B4-BE49-F238E27FC236}">
                      <a16:creationId xmlns:a16="http://schemas.microsoft.com/office/drawing/2014/main" id="{73FE2CC3-6456-BE45-7A7C-931D2F478E93}"/>
                    </a:ext>
                  </a:extLst>
                </p:cNvPr>
                <p:cNvSpPr/>
                <p:nvPr/>
              </p:nvSpPr>
              <p:spPr bwMode="auto">
                <a:xfrm rot="179066">
                  <a:off x="3377183" y="4746247"/>
                  <a:ext cx="1532796" cy="569246"/>
                </a:xfrm>
                <a:custGeom>
                  <a:avLst/>
                  <a:gdLst>
                    <a:gd name="connsiteX0" fmla="*/ 0 w 1507769"/>
                    <a:gd name="connsiteY0" fmla="*/ 310782 h 621563"/>
                    <a:gd name="connsiteX1" fmla="*/ 753885 w 1507769"/>
                    <a:gd name="connsiteY1" fmla="*/ 0 h 621563"/>
                    <a:gd name="connsiteX2" fmla="*/ 1507770 w 1507769"/>
                    <a:gd name="connsiteY2" fmla="*/ 310782 h 621563"/>
                    <a:gd name="connsiteX3" fmla="*/ 753885 w 1507769"/>
                    <a:gd name="connsiteY3" fmla="*/ 621564 h 621563"/>
                    <a:gd name="connsiteX4" fmla="*/ 0 w 1507769"/>
                    <a:gd name="connsiteY4" fmla="*/ 310782 h 621563"/>
                    <a:gd name="connsiteX0" fmla="*/ 1 w 1507771"/>
                    <a:gd name="connsiteY0" fmla="*/ 253337 h 564119"/>
                    <a:gd name="connsiteX1" fmla="*/ 749727 w 1507771"/>
                    <a:gd name="connsiteY1" fmla="*/ 0 h 564119"/>
                    <a:gd name="connsiteX2" fmla="*/ 1507771 w 1507771"/>
                    <a:gd name="connsiteY2" fmla="*/ 253337 h 564119"/>
                    <a:gd name="connsiteX3" fmla="*/ 753886 w 1507771"/>
                    <a:gd name="connsiteY3" fmla="*/ 564119 h 564119"/>
                    <a:gd name="connsiteX4" fmla="*/ 1 w 1507771"/>
                    <a:gd name="connsiteY4" fmla="*/ 253337 h 564119"/>
                    <a:gd name="connsiteX0" fmla="*/ 2195 w 1509965"/>
                    <a:gd name="connsiteY0" fmla="*/ 253337 h 564119"/>
                    <a:gd name="connsiteX1" fmla="*/ 751921 w 1509965"/>
                    <a:gd name="connsiteY1" fmla="*/ 0 h 564119"/>
                    <a:gd name="connsiteX2" fmla="*/ 1509965 w 1509965"/>
                    <a:gd name="connsiteY2" fmla="*/ 253337 h 564119"/>
                    <a:gd name="connsiteX3" fmla="*/ 756080 w 1509965"/>
                    <a:gd name="connsiteY3" fmla="*/ 564119 h 564119"/>
                    <a:gd name="connsiteX4" fmla="*/ 2195 w 1509965"/>
                    <a:gd name="connsiteY4" fmla="*/ 253337 h 564119"/>
                    <a:gd name="connsiteX0" fmla="*/ 1 w 1507771"/>
                    <a:gd name="connsiteY0" fmla="*/ 253337 h 569246"/>
                    <a:gd name="connsiteX1" fmla="*/ 749727 w 1507771"/>
                    <a:gd name="connsiteY1" fmla="*/ 0 h 569246"/>
                    <a:gd name="connsiteX2" fmla="*/ 1507771 w 1507771"/>
                    <a:gd name="connsiteY2" fmla="*/ 253337 h 569246"/>
                    <a:gd name="connsiteX3" fmla="*/ 747000 w 1507771"/>
                    <a:gd name="connsiteY3" fmla="*/ 569246 h 569246"/>
                    <a:gd name="connsiteX4" fmla="*/ 1 w 1507771"/>
                    <a:gd name="connsiteY4" fmla="*/ 253337 h 569246"/>
                    <a:gd name="connsiteX0" fmla="*/ 1 w 1507771"/>
                    <a:gd name="connsiteY0" fmla="*/ 253337 h 583240"/>
                    <a:gd name="connsiteX1" fmla="*/ 749727 w 1507771"/>
                    <a:gd name="connsiteY1" fmla="*/ 0 h 583240"/>
                    <a:gd name="connsiteX2" fmla="*/ 1507771 w 1507771"/>
                    <a:gd name="connsiteY2" fmla="*/ 253337 h 583240"/>
                    <a:gd name="connsiteX3" fmla="*/ 747000 w 1507771"/>
                    <a:gd name="connsiteY3" fmla="*/ 569246 h 583240"/>
                    <a:gd name="connsiteX4" fmla="*/ 1 w 1507771"/>
                    <a:gd name="connsiteY4" fmla="*/ 253337 h 583240"/>
                    <a:gd name="connsiteX0" fmla="*/ 0 w 1514904"/>
                    <a:gd name="connsiteY0" fmla="*/ 253709 h 569246"/>
                    <a:gd name="connsiteX1" fmla="*/ 756860 w 1514904"/>
                    <a:gd name="connsiteY1" fmla="*/ 0 h 569246"/>
                    <a:gd name="connsiteX2" fmla="*/ 1514904 w 1514904"/>
                    <a:gd name="connsiteY2" fmla="*/ 253337 h 569246"/>
                    <a:gd name="connsiteX3" fmla="*/ 754133 w 1514904"/>
                    <a:gd name="connsiteY3" fmla="*/ 569246 h 569246"/>
                    <a:gd name="connsiteX4" fmla="*/ 0 w 1514904"/>
                    <a:gd name="connsiteY4" fmla="*/ 253709 h 569246"/>
                    <a:gd name="connsiteX0" fmla="*/ 17892 w 1532796"/>
                    <a:gd name="connsiteY0" fmla="*/ 253709 h 569246"/>
                    <a:gd name="connsiteX1" fmla="*/ 774752 w 1532796"/>
                    <a:gd name="connsiteY1" fmla="*/ 0 h 569246"/>
                    <a:gd name="connsiteX2" fmla="*/ 1532796 w 1532796"/>
                    <a:gd name="connsiteY2" fmla="*/ 253337 h 569246"/>
                    <a:gd name="connsiteX3" fmla="*/ 772025 w 1532796"/>
                    <a:gd name="connsiteY3" fmla="*/ 569246 h 569246"/>
                    <a:gd name="connsiteX4" fmla="*/ 17892 w 1532796"/>
                    <a:gd name="connsiteY4" fmla="*/ 253709 h 56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2796" h="569246">
                      <a:moveTo>
                        <a:pt x="17892" y="253709"/>
                      </a:moveTo>
                      <a:cubicBezTo>
                        <a:pt x="149927" y="75672"/>
                        <a:pt x="522268" y="62"/>
                        <a:pt x="774752" y="0"/>
                      </a:cubicBezTo>
                      <a:cubicBezTo>
                        <a:pt x="1027236" y="-62"/>
                        <a:pt x="1532796" y="81697"/>
                        <a:pt x="1532796" y="253337"/>
                      </a:cubicBezTo>
                      <a:cubicBezTo>
                        <a:pt x="1532796" y="424977"/>
                        <a:pt x="1024509" y="569184"/>
                        <a:pt x="772025" y="569246"/>
                      </a:cubicBezTo>
                      <a:cubicBezTo>
                        <a:pt x="519541" y="569308"/>
                        <a:pt x="-114143" y="431746"/>
                        <a:pt x="17892" y="253709"/>
                      </a:cubicBezTo>
                      <a:close/>
                    </a:path>
                  </a:pathLst>
                </a:custGeom>
                <a:pattFill prst="lgConfetti">
                  <a:fgClr>
                    <a:srgbClr val="993300"/>
                  </a:fgClr>
                  <a:bgClr>
                    <a:srgbClr val="6633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2F5C9B1A-52C5-4ECF-A65E-907A54D813F6}"/>
                    </a:ext>
                  </a:extLst>
                </p:cNvPr>
                <p:cNvSpPr/>
                <p:nvPr/>
              </p:nvSpPr>
              <p:spPr bwMode="auto">
                <a:xfrm rot="4756180" flipH="1">
                  <a:off x="3838374" y="4449159"/>
                  <a:ext cx="556570" cy="1150586"/>
                </a:xfrm>
                <a:custGeom>
                  <a:avLst/>
                  <a:gdLst>
                    <a:gd name="connsiteX0" fmla="*/ 289730 w 868744"/>
                    <a:gd name="connsiteY0" fmla="*/ 268017 h 997241"/>
                    <a:gd name="connsiteX1" fmla="*/ 281096 w 868744"/>
                    <a:gd name="connsiteY1" fmla="*/ 279984 h 997241"/>
                    <a:gd name="connsiteX2" fmla="*/ 256335 w 868744"/>
                    <a:gd name="connsiteY2" fmla="*/ 317791 h 997241"/>
                    <a:gd name="connsiteX3" fmla="*/ 237527 w 868744"/>
                    <a:gd name="connsiteY3" fmla="*/ 349051 h 997241"/>
                    <a:gd name="connsiteX4" fmla="*/ 192298 w 868744"/>
                    <a:gd name="connsiteY4" fmla="*/ 349866 h 997241"/>
                    <a:gd name="connsiteX5" fmla="*/ 147176 w 868744"/>
                    <a:gd name="connsiteY5" fmla="*/ 352408 h 997241"/>
                    <a:gd name="connsiteX6" fmla="*/ 133422 w 868744"/>
                    <a:gd name="connsiteY6" fmla="*/ 353807 h 997241"/>
                    <a:gd name="connsiteX7" fmla="*/ 166261 w 868744"/>
                    <a:gd name="connsiteY7" fmla="*/ 304770 h 997241"/>
                    <a:gd name="connsiteX8" fmla="*/ 189582 w 868744"/>
                    <a:gd name="connsiteY8" fmla="*/ 266008 h 997241"/>
                    <a:gd name="connsiteX9" fmla="*/ 226058 w 868744"/>
                    <a:gd name="connsiteY9" fmla="*/ 265350 h 997241"/>
                    <a:gd name="connsiteX10" fmla="*/ 266102 w 868744"/>
                    <a:gd name="connsiteY10" fmla="*/ 263095 h 997241"/>
                    <a:gd name="connsiteX11" fmla="*/ 276432 w 868744"/>
                    <a:gd name="connsiteY11" fmla="*/ 265819 h 997241"/>
                    <a:gd name="connsiteX12" fmla="*/ 471446 w 868744"/>
                    <a:gd name="connsiteY12" fmla="*/ 624415 h 997241"/>
                    <a:gd name="connsiteX13" fmla="*/ 462812 w 868744"/>
                    <a:gd name="connsiteY13" fmla="*/ 636382 h 997241"/>
                    <a:gd name="connsiteX14" fmla="*/ 438051 w 868744"/>
                    <a:gd name="connsiteY14" fmla="*/ 674188 h 997241"/>
                    <a:gd name="connsiteX15" fmla="*/ 419243 w 868744"/>
                    <a:gd name="connsiteY15" fmla="*/ 705449 h 997241"/>
                    <a:gd name="connsiteX16" fmla="*/ 374013 w 868744"/>
                    <a:gd name="connsiteY16" fmla="*/ 706264 h 997241"/>
                    <a:gd name="connsiteX17" fmla="*/ 328892 w 868744"/>
                    <a:gd name="connsiteY17" fmla="*/ 708806 h 997241"/>
                    <a:gd name="connsiteX18" fmla="*/ 315138 w 868744"/>
                    <a:gd name="connsiteY18" fmla="*/ 710205 h 997241"/>
                    <a:gd name="connsiteX19" fmla="*/ 347977 w 868744"/>
                    <a:gd name="connsiteY19" fmla="*/ 661167 h 997241"/>
                    <a:gd name="connsiteX20" fmla="*/ 371298 w 868744"/>
                    <a:gd name="connsiteY20" fmla="*/ 622406 h 997241"/>
                    <a:gd name="connsiteX21" fmla="*/ 407774 w 868744"/>
                    <a:gd name="connsiteY21" fmla="*/ 621748 h 997241"/>
                    <a:gd name="connsiteX22" fmla="*/ 447817 w 868744"/>
                    <a:gd name="connsiteY22" fmla="*/ 619492 h 997241"/>
                    <a:gd name="connsiteX23" fmla="*/ 458147 w 868744"/>
                    <a:gd name="connsiteY23" fmla="*/ 622217 h 997241"/>
                    <a:gd name="connsiteX24" fmla="*/ 417148 w 868744"/>
                    <a:gd name="connsiteY24" fmla="*/ 495378 h 997241"/>
                    <a:gd name="connsiteX25" fmla="*/ 414065 w 868744"/>
                    <a:gd name="connsiteY25" fmla="*/ 499275 h 997241"/>
                    <a:gd name="connsiteX26" fmla="*/ 392441 w 868744"/>
                    <a:gd name="connsiteY26" fmla="*/ 502445 h 997241"/>
                    <a:gd name="connsiteX27" fmla="*/ 381130 w 868744"/>
                    <a:gd name="connsiteY27" fmla="*/ 505428 h 997241"/>
                    <a:gd name="connsiteX28" fmla="*/ 392441 w 868744"/>
                    <a:gd name="connsiteY28" fmla="*/ 508411 h 997241"/>
                    <a:gd name="connsiteX29" fmla="*/ 405833 w 868744"/>
                    <a:gd name="connsiteY29" fmla="*/ 510375 h 997241"/>
                    <a:gd name="connsiteX30" fmla="*/ 372344 w 868744"/>
                    <a:gd name="connsiteY30" fmla="*/ 560382 h 997241"/>
                    <a:gd name="connsiteX31" fmla="*/ 353537 w 868744"/>
                    <a:gd name="connsiteY31" fmla="*/ 591642 h 997241"/>
                    <a:gd name="connsiteX32" fmla="*/ 308307 w 868744"/>
                    <a:gd name="connsiteY32" fmla="*/ 592458 h 997241"/>
                    <a:gd name="connsiteX33" fmla="*/ 262789 w 868744"/>
                    <a:gd name="connsiteY33" fmla="*/ 595489 h 997241"/>
                    <a:gd name="connsiteX34" fmla="*/ 264718 w 868744"/>
                    <a:gd name="connsiteY34" fmla="*/ 593049 h 997241"/>
                    <a:gd name="connsiteX35" fmla="*/ 301225 w 868744"/>
                    <a:gd name="connsiteY35" fmla="*/ 538534 h 997241"/>
                    <a:gd name="connsiteX36" fmla="*/ 324546 w 868744"/>
                    <a:gd name="connsiteY36" fmla="*/ 499772 h 997241"/>
                    <a:gd name="connsiteX37" fmla="*/ 361022 w 868744"/>
                    <a:gd name="connsiteY37" fmla="*/ 499114 h 997241"/>
                    <a:gd name="connsiteX38" fmla="*/ 369590 w 868744"/>
                    <a:gd name="connsiteY38" fmla="*/ 373288 h 997241"/>
                    <a:gd name="connsiteX39" fmla="*/ 367377 w 868744"/>
                    <a:gd name="connsiteY39" fmla="*/ 376227 h 997241"/>
                    <a:gd name="connsiteX40" fmla="*/ 345690 w 868744"/>
                    <a:gd name="connsiteY40" fmla="*/ 379811 h 997241"/>
                    <a:gd name="connsiteX41" fmla="*/ 334378 w 868744"/>
                    <a:gd name="connsiteY41" fmla="*/ 382795 h 997241"/>
                    <a:gd name="connsiteX42" fmla="*/ 345689 w 868744"/>
                    <a:gd name="connsiteY42" fmla="*/ 385777 h 997241"/>
                    <a:gd name="connsiteX43" fmla="*/ 358930 w 868744"/>
                    <a:gd name="connsiteY43" fmla="*/ 387966 h 997241"/>
                    <a:gd name="connsiteX44" fmla="*/ 325593 w 868744"/>
                    <a:gd name="connsiteY44" fmla="*/ 437749 h 997241"/>
                    <a:gd name="connsiteX45" fmla="*/ 306785 w 868744"/>
                    <a:gd name="connsiteY45" fmla="*/ 469009 h 997241"/>
                    <a:gd name="connsiteX46" fmla="*/ 261556 w 868744"/>
                    <a:gd name="connsiteY46" fmla="*/ 469825 h 997241"/>
                    <a:gd name="connsiteX47" fmla="*/ 216434 w 868744"/>
                    <a:gd name="connsiteY47" fmla="*/ 472366 h 997241"/>
                    <a:gd name="connsiteX48" fmla="*/ 194029 w 868744"/>
                    <a:gd name="connsiteY48" fmla="*/ 474645 h 997241"/>
                    <a:gd name="connsiteX49" fmla="*/ 207205 w 868744"/>
                    <a:gd name="connsiteY49" fmla="*/ 456382 h 997241"/>
                    <a:gd name="connsiteX50" fmla="*/ 231967 w 868744"/>
                    <a:gd name="connsiteY50" fmla="*/ 418576 h 997241"/>
                    <a:gd name="connsiteX51" fmla="*/ 255288 w 868744"/>
                    <a:gd name="connsiteY51" fmla="*/ 379813 h 997241"/>
                    <a:gd name="connsiteX52" fmla="*/ 291764 w 868744"/>
                    <a:gd name="connsiteY52" fmla="*/ 379156 h 997241"/>
                    <a:gd name="connsiteX53" fmla="*/ 336886 w 868744"/>
                    <a:gd name="connsiteY53" fmla="*/ 376615 h 997241"/>
                    <a:gd name="connsiteX54" fmla="*/ 551306 w 868744"/>
                    <a:gd name="connsiteY54" fmla="*/ 729686 h 997241"/>
                    <a:gd name="connsiteX55" fmla="*/ 549093 w 868744"/>
                    <a:gd name="connsiteY55" fmla="*/ 732624 h 997241"/>
                    <a:gd name="connsiteX56" fmla="*/ 527406 w 868744"/>
                    <a:gd name="connsiteY56" fmla="*/ 736209 h 997241"/>
                    <a:gd name="connsiteX57" fmla="*/ 516094 w 868744"/>
                    <a:gd name="connsiteY57" fmla="*/ 739193 h 997241"/>
                    <a:gd name="connsiteX58" fmla="*/ 527405 w 868744"/>
                    <a:gd name="connsiteY58" fmla="*/ 742175 h 997241"/>
                    <a:gd name="connsiteX59" fmla="*/ 540646 w 868744"/>
                    <a:gd name="connsiteY59" fmla="*/ 744364 h 997241"/>
                    <a:gd name="connsiteX60" fmla="*/ 507309 w 868744"/>
                    <a:gd name="connsiteY60" fmla="*/ 794146 h 997241"/>
                    <a:gd name="connsiteX61" fmla="*/ 488501 w 868744"/>
                    <a:gd name="connsiteY61" fmla="*/ 825407 h 997241"/>
                    <a:gd name="connsiteX62" fmla="*/ 443272 w 868744"/>
                    <a:gd name="connsiteY62" fmla="*/ 826222 h 997241"/>
                    <a:gd name="connsiteX63" fmla="*/ 398150 w 868744"/>
                    <a:gd name="connsiteY63" fmla="*/ 828764 h 997241"/>
                    <a:gd name="connsiteX64" fmla="*/ 375745 w 868744"/>
                    <a:gd name="connsiteY64" fmla="*/ 831043 h 997241"/>
                    <a:gd name="connsiteX65" fmla="*/ 388921 w 868744"/>
                    <a:gd name="connsiteY65" fmla="*/ 812780 h 997241"/>
                    <a:gd name="connsiteX66" fmla="*/ 413683 w 868744"/>
                    <a:gd name="connsiteY66" fmla="*/ 774974 h 997241"/>
                    <a:gd name="connsiteX67" fmla="*/ 437004 w 868744"/>
                    <a:gd name="connsiteY67" fmla="*/ 736211 h 997241"/>
                    <a:gd name="connsiteX68" fmla="*/ 473480 w 868744"/>
                    <a:gd name="connsiteY68" fmla="*/ 735554 h 997241"/>
                    <a:gd name="connsiteX69" fmla="*/ 518602 w 868744"/>
                    <a:gd name="connsiteY69" fmla="*/ 733013 h 997241"/>
                    <a:gd name="connsiteX70" fmla="*/ 441778 w 868744"/>
                    <a:gd name="connsiteY70" fmla="*/ 492514 h 997241"/>
                    <a:gd name="connsiteX71" fmla="*/ 440641 w 868744"/>
                    <a:gd name="connsiteY71" fmla="*/ 495379 h 997241"/>
                    <a:gd name="connsiteX72" fmla="*/ 434565 w 868744"/>
                    <a:gd name="connsiteY72" fmla="*/ 496269 h 997241"/>
                    <a:gd name="connsiteX73" fmla="*/ 435702 w 868744"/>
                    <a:gd name="connsiteY73" fmla="*/ 493405 h 997241"/>
                    <a:gd name="connsiteX74" fmla="*/ 353748 w 868744"/>
                    <a:gd name="connsiteY74" fmla="*/ 164175 h 997241"/>
                    <a:gd name="connsiteX75" fmla="*/ 340310 w 868744"/>
                    <a:gd name="connsiteY75" fmla="*/ 188450 h 997241"/>
                    <a:gd name="connsiteX76" fmla="*/ 321218 w 868744"/>
                    <a:gd name="connsiteY76" fmla="*/ 227265 h 997241"/>
                    <a:gd name="connsiteX77" fmla="*/ 308771 w 868744"/>
                    <a:gd name="connsiteY77" fmla="*/ 242425 h 997241"/>
                    <a:gd name="connsiteX78" fmla="*/ 271180 w 868744"/>
                    <a:gd name="connsiteY78" fmla="*/ 238602 h 997241"/>
                    <a:gd name="connsiteX79" fmla="*/ 226058 w 868744"/>
                    <a:gd name="connsiteY79" fmla="*/ 236060 h 997241"/>
                    <a:gd name="connsiteX80" fmla="*/ 206539 w 868744"/>
                    <a:gd name="connsiteY80" fmla="*/ 235708 h 997241"/>
                    <a:gd name="connsiteX81" fmla="*/ 215995 w 868744"/>
                    <a:gd name="connsiteY81" fmla="*/ 218629 h 997241"/>
                    <a:gd name="connsiteX82" fmla="*/ 244952 w 868744"/>
                    <a:gd name="connsiteY82" fmla="*/ 159756 h 997241"/>
                    <a:gd name="connsiteX83" fmla="*/ 245975 w 868744"/>
                    <a:gd name="connsiteY83" fmla="*/ 157181 h 997241"/>
                    <a:gd name="connsiteX84" fmla="*/ 260541 w 868744"/>
                    <a:gd name="connsiteY84" fmla="*/ 159316 h 997241"/>
                    <a:gd name="connsiteX85" fmla="*/ 326006 w 868744"/>
                    <a:gd name="connsiteY85" fmla="*/ 163675 h 997241"/>
                    <a:gd name="connsiteX86" fmla="*/ 535463 w 868744"/>
                    <a:gd name="connsiteY86" fmla="*/ 520573 h 997241"/>
                    <a:gd name="connsiteX87" fmla="*/ 522025 w 868744"/>
                    <a:gd name="connsiteY87" fmla="*/ 544848 h 997241"/>
                    <a:gd name="connsiteX88" fmla="*/ 502934 w 868744"/>
                    <a:gd name="connsiteY88" fmla="*/ 583663 h 997241"/>
                    <a:gd name="connsiteX89" fmla="*/ 490487 w 868744"/>
                    <a:gd name="connsiteY89" fmla="*/ 598823 h 997241"/>
                    <a:gd name="connsiteX90" fmla="*/ 452896 w 868744"/>
                    <a:gd name="connsiteY90" fmla="*/ 594999 h 997241"/>
                    <a:gd name="connsiteX91" fmla="*/ 407774 w 868744"/>
                    <a:gd name="connsiteY91" fmla="*/ 592458 h 997241"/>
                    <a:gd name="connsiteX92" fmla="*/ 388255 w 868744"/>
                    <a:gd name="connsiteY92" fmla="*/ 592106 h 997241"/>
                    <a:gd name="connsiteX93" fmla="*/ 397710 w 868744"/>
                    <a:gd name="connsiteY93" fmla="*/ 575027 h 997241"/>
                    <a:gd name="connsiteX94" fmla="*/ 426668 w 868744"/>
                    <a:gd name="connsiteY94" fmla="*/ 516153 h 997241"/>
                    <a:gd name="connsiteX95" fmla="*/ 427691 w 868744"/>
                    <a:gd name="connsiteY95" fmla="*/ 513579 h 997241"/>
                    <a:gd name="connsiteX96" fmla="*/ 433098 w 868744"/>
                    <a:gd name="connsiteY96" fmla="*/ 514372 h 997241"/>
                    <a:gd name="connsiteX97" fmla="*/ 427733 w 868744"/>
                    <a:gd name="connsiteY97" fmla="*/ 527881 h 997241"/>
                    <a:gd name="connsiteX98" fmla="*/ 424660 w 868744"/>
                    <a:gd name="connsiteY98" fmla="*/ 539168 h 997241"/>
                    <a:gd name="connsiteX99" fmla="*/ 432900 w 868744"/>
                    <a:gd name="connsiteY99" fmla="*/ 530864 h 997241"/>
                    <a:gd name="connsiteX100" fmla="*/ 444750 w 868744"/>
                    <a:gd name="connsiteY100" fmla="*/ 515881 h 997241"/>
                    <a:gd name="connsiteX101" fmla="*/ 507722 w 868744"/>
                    <a:gd name="connsiteY101" fmla="*/ 520073 h 997241"/>
                    <a:gd name="connsiteX102" fmla="*/ 419453 w 868744"/>
                    <a:gd name="connsiteY102" fmla="*/ 277982 h 997241"/>
                    <a:gd name="connsiteX103" fmla="*/ 406016 w 868744"/>
                    <a:gd name="connsiteY103" fmla="*/ 302256 h 997241"/>
                    <a:gd name="connsiteX104" fmla="*/ 385656 w 868744"/>
                    <a:gd name="connsiteY104" fmla="*/ 342603 h 997241"/>
                    <a:gd name="connsiteX105" fmla="*/ 379219 w 868744"/>
                    <a:gd name="connsiteY105" fmla="*/ 356929 h 997241"/>
                    <a:gd name="connsiteX106" fmla="*/ 375834 w 868744"/>
                    <a:gd name="connsiteY106" fmla="*/ 356370 h 997241"/>
                    <a:gd name="connsiteX107" fmla="*/ 291764 w 868744"/>
                    <a:gd name="connsiteY107" fmla="*/ 349866 h 997241"/>
                    <a:gd name="connsiteX108" fmla="*/ 272246 w 868744"/>
                    <a:gd name="connsiteY108" fmla="*/ 349514 h 997241"/>
                    <a:gd name="connsiteX109" fmla="*/ 281700 w 868744"/>
                    <a:gd name="connsiteY109" fmla="*/ 332435 h 997241"/>
                    <a:gd name="connsiteX110" fmla="*/ 301949 w 868744"/>
                    <a:gd name="connsiteY110" fmla="*/ 292311 h 997241"/>
                    <a:gd name="connsiteX111" fmla="*/ 312687 w 868744"/>
                    <a:gd name="connsiteY111" fmla="*/ 279495 h 997241"/>
                    <a:gd name="connsiteX112" fmla="*/ 318285 w 868744"/>
                    <a:gd name="connsiteY112" fmla="*/ 272061 h 997241"/>
                    <a:gd name="connsiteX113" fmla="*/ 346591 w 868744"/>
                    <a:gd name="connsiteY113" fmla="*/ 274940 h 997241"/>
                    <a:gd name="connsiteX114" fmla="*/ 391712 w 868744"/>
                    <a:gd name="connsiteY114" fmla="*/ 277481 h 997241"/>
                    <a:gd name="connsiteX115" fmla="*/ 601169 w 868744"/>
                    <a:gd name="connsiteY115" fmla="*/ 634379 h 997241"/>
                    <a:gd name="connsiteX116" fmla="*/ 587732 w 868744"/>
                    <a:gd name="connsiteY116" fmla="*/ 658654 h 997241"/>
                    <a:gd name="connsiteX117" fmla="*/ 567371 w 868744"/>
                    <a:gd name="connsiteY117" fmla="*/ 699001 h 997241"/>
                    <a:gd name="connsiteX118" fmla="*/ 560935 w 868744"/>
                    <a:gd name="connsiteY118" fmla="*/ 713327 h 997241"/>
                    <a:gd name="connsiteX119" fmla="*/ 557550 w 868744"/>
                    <a:gd name="connsiteY119" fmla="*/ 712767 h 997241"/>
                    <a:gd name="connsiteX120" fmla="*/ 473480 w 868744"/>
                    <a:gd name="connsiteY120" fmla="*/ 706264 h 997241"/>
                    <a:gd name="connsiteX121" fmla="*/ 453962 w 868744"/>
                    <a:gd name="connsiteY121" fmla="*/ 705912 h 997241"/>
                    <a:gd name="connsiteX122" fmla="*/ 463416 w 868744"/>
                    <a:gd name="connsiteY122" fmla="*/ 688833 h 997241"/>
                    <a:gd name="connsiteX123" fmla="*/ 483664 w 868744"/>
                    <a:gd name="connsiteY123" fmla="*/ 648708 h 997241"/>
                    <a:gd name="connsiteX124" fmla="*/ 494402 w 868744"/>
                    <a:gd name="connsiteY124" fmla="*/ 635893 h 997241"/>
                    <a:gd name="connsiteX125" fmla="*/ 500001 w 868744"/>
                    <a:gd name="connsiteY125" fmla="*/ 628459 h 997241"/>
                    <a:gd name="connsiteX126" fmla="*/ 528306 w 868744"/>
                    <a:gd name="connsiteY126" fmla="*/ 631338 h 997241"/>
                    <a:gd name="connsiteX127" fmla="*/ 573428 w 868744"/>
                    <a:gd name="connsiteY127" fmla="*/ 633879 h 997241"/>
                    <a:gd name="connsiteX128" fmla="*/ 488711 w 868744"/>
                    <a:gd name="connsiteY128" fmla="*/ 397939 h 997241"/>
                    <a:gd name="connsiteX129" fmla="*/ 475274 w 868744"/>
                    <a:gd name="connsiteY129" fmla="*/ 422214 h 997241"/>
                    <a:gd name="connsiteX130" fmla="*/ 448150 w 868744"/>
                    <a:gd name="connsiteY130" fmla="*/ 477359 h 997241"/>
                    <a:gd name="connsiteX131" fmla="*/ 442409 w 868744"/>
                    <a:gd name="connsiteY131" fmla="*/ 476517 h 997241"/>
                    <a:gd name="connsiteX132" fmla="*/ 445251 w 868744"/>
                    <a:gd name="connsiteY132" fmla="*/ 469360 h 997241"/>
                    <a:gd name="connsiteX133" fmla="*/ 448323 w 868744"/>
                    <a:gd name="connsiteY133" fmla="*/ 458073 h 997241"/>
                    <a:gd name="connsiteX134" fmla="*/ 440084 w 868744"/>
                    <a:gd name="connsiteY134" fmla="*/ 466377 h 997241"/>
                    <a:gd name="connsiteX135" fmla="*/ 433140 w 868744"/>
                    <a:gd name="connsiteY135" fmla="*/ 475158 h 997241"/>
                    <a:gd name="connsiteX136" fmla="*/ 426488 w 868744"/>
                    <a:gd name="connsiteY136" fmla="*/ 474183 h 997241"/>
                    <a:gd name="connsiteX137" fmla="*/ 361022 w 868744"/>
                    <a:gd name="connsiteY137" fmla="*/ 469825 h 997241"/>
                    <a:gd name="connsiteX138" fmla="*/ 341504 w 868744"/>
                    <a:gd name="connsiteY138" fmla="*/ 469473 h 997241"/>
                    <a:gd name="connsiteX139" fmla="*/ 350958 w 868744"/>
                    <a:gd name="connsiteY139" fmla="*/ 452393 h 997241"/>
                    <a:gd name="connsiteX140" fmla="*/ 379917 w 868744"/>
                    <a:gd name="connsiteY140" fmla="*/ 393519 h 997241"/>
                    <a:gd name="connsiteX141" fmla="*/ 380844 w 868744"/>
                    <a:gd name="connsiteY141" fmla="*/ 391337 h 997241"/>
                    <a:gd name="connsiteX142" fmla="*/ 415849 w 868744"/>
                    <a:gd name="connsiteY142" fmla="*/ 394899 h 997241"/>
                    <a:gd name="connsiteX143" fmla="*/ 460970 w 868744"/>
                    <a:gd name="connsiteY143" fmla="*/ 397440 h 997241"/>
                    <a:gd name="connsiteX144" fmla="*/ 670427 w 868744"/>
                    <a:gd name="connsiteY144" fmla="*/ 754337 h 997241"/>
                    <a:gd name="connsiteX145" fmla="*/ 656990 w 868744"/>
                    <a:gd name="connsiteY145" fmla="*/ 778612 h 997241"/>
                    <a:gd name="connsiteX146" fmla="*/ 629866 w 868744"/>
                    <a:gd name="connsiteY146" fmla="*/ 833756 h 997241"/>
                    <a:gd name="connsiteX147" fmla="*/ 608204 w 868744"/>
                    <a:gd name="connsiteY147" fmla="*/ 830581 h 997241"/>
                    <a:gd name="connsiteX148" fmla="*/ 542738 w 868744"/>
                    <a:gd name="connsiteY148" fmla="*/ 826222 h 997241"/>
                    <a:gd name="connsiteX149" fmla="*/ 523220 w 868744"/>
                    <a:gd name="connsiteY149" fmla="*/ 825870 h 997241"/>
                    <a:gd name="connsiteX150" fmla="*/ 532674 w 868744"/>
                    <a:gd name="connsiteY150" fmla="*/ 808791 h 997241"/>
                    <a:gd name="connsiteX151" fmla="*/ 561632 w 868744"/>
                    <a:gd name="connsiteY151" fmla="*/ 749917 h 997241"/>
                    <a:gd name="connsiteX152" fmla="*/ 562559 w 868744"/>
                    <a:gd name="connsiteY152" fmla="*/ 747735 h 997241"/>
                    <a:gd name="connsiteX153" fmla="*/ 597564 w 868744"/>
                    <a:gd name="connsiteY153" fmla="*/ 751296 h 997241"/>
                    <a:gd name="connsiteX154" fmla="*/ 642686 w 868744"/>
                    <a:gd name="connsiteY154" fmla="*/ 753837 h 997241"/>
                    <a:gd name="connsiteX155" fmla="*/ 494669 w 868744"/>
                    <a:gd name="connsiteY155" fmla="*/ 158685 h 997241"/>
                    <a:gd name="connsiteX156" fmla="*/ 480511 w 868744"/>
                    <a:gd name="connsiteY156" fmla="*/ 178309 h 997241"/>
                    <a:gd name="connsiteX157" fmla="*/ 455749 w 868744"/>
                    <a:gd name="connsiteY157" fmla="*/ 216116 h 997241"/>
                    <a:gd name="connsiteX158" fmla="*/ 436941 w 868744"/>
                    <a:gd name="connsiteY158" fmla="*/ 247376 h 997241"/>
                    <a:gd name="connsiteX159" fmla="*/ 391712 w 868744"/>
                    <a:gd name="connsiteY159" fmla="*/ 248191 h 997241"/>
                    <a:gd name="connsiteX160" fmla="*/ 351670 w 868744"/>
                    <a:gd name="connsiteY160" fmla="*/ 250447 h 997241"/>
                    <a:gd name="connsiteX161" fmla="*/ 341339 w 868744"/>
                    <a:gd name="connsiteY161" fmla="*/ 247722 h 997241"/>
                    <a:gd name="connsiteX162" fmla="*/ 336343 w 868744"/>
                    <a:gd name="connsiteY162" fmla="*/ 246897 h 997241"/>
                    <a:gd name="connsiteX163" fmla="*/ 365676 w 868744"/>
                    <a:gd name="connsiteY163" fmla="*/ 203095 h 997241"/>
                    <a:gd name="connsiteX164" fmla="*/ 388997 w 868744"/>
                    <a:gd name="connsiteY164" fmla="*/ 164333 h 997241"/>
                    <a:gd name="connsiteX165" fmla="*/ 425472 w 868744"/>
                    <a:gd name="connsiteY165" fmla="*/ 163675 h 997241"/>
                    <a:gd name="connsiteX166" fmla="*/ 470595 w 868744"/>
                    <a:gd name="connsiteY166" fmla="*/ 161134 h 997241"/>
                    <a:gd name="connsiteX167" fmla="*/ 676384 w 868744"/>
                    <a:gd name="connsiteY167" fmla="*/ 515083 h 997241"/>
                    <a:gd name="connsiteX168" fmla="*/ 662227 w 868744"/>
                    <a:gd name="connsiteY168" fmla="*/ 534707 h 997241"/>
                    <a:gd name="connsiteX169" fmla="*/ 637465 w 868744"/>
                    <a:gd name="connsiteY169" fmla="*/ 572513 h 997241"/>
                    <a:gd name="connsiteX170" fmla="*/ 618657 w 868744"/>
                    <a:gd name="connsiteY170" fmla="*/ 603774 h 997241"/>
                    <a:gd name="connsiteX171" fmla="*/ 573428 w 868744"/>
                    <a:gd name="connsiteY171" fmla="*/ 604589 h 997241"/>
                    <a:gd name="connsiteX172" fmla="*/ 533386 w 868744"/>
                    <a:gd name="connsiteY172" fmla="*/ 606845 h 997241"/>
                    <a:gd name="connsiteX173" fmla="*/ 523055 w 868744"/>
                    <a:gd name="connsiteY173" fmla="*/ 604120 h 997241"/>
                    <a:gd name="connsiteX174" fmla="*/ 518058 w 868744"/>
                    <a:gd name="connsiteY174" fmla="*/ 603294 h 997241"/>
                    <a:gd name="connsiteX175" fmla="*/ 547391 w 868744"/>
                    <a:gd name="connsiteY175" fmla="*/ 559492 h 997241"/>
                    <a:gd name="connsiteX176" fmla="*/ 570712 w 868744"/>
                    <a:gd name="connsiteY176" fmla="*/ 520731 h 997241"/>
                    <a:gd name="connsiteX177" fmla="*/ 607188 w 868744"/>
                    <a:gd name="connsiteY177" fmla="*/ 520073 h 997241"/>
                    <a:gd name="connsiteX178" fmla="*/ 652311 w 868744"/>
                    <a:gd name="connsiteY178" fmla="*/ 517531 h 997241"/>
                    <a:gd name="connsiteX179" fmla="*/ 616562 w 868744"/>
                    <a:gd name="connsiteY179" fmla="*/ 393703 h 997241"/>
                    <a:gd name="connsiteX180" fmla="*/ 608266 w 868744"/>
                    <a:gd name="connsiteY180" fmla="*/ 404192 h 997241"/>
                    <a:gd name="connsiteX181" fmla="*/ 571759 w 868744"/>
                    <a:gd name="connsiteY181" fmla="*/ 458707 h 997241"/>
                    <a:gd name="connsiteX182" fmla="*/ 552951 w 868744"/>
                    <a:gd name="connsiteY182" fmla="*/ 489968 h 997241"/>
                    <a:gd name="connsiteX183" fmla="*/ 507722 w 868744"/>
                    <a:gd name="connsiteY183" fmla="*/ 490783 h 997241"/>
                    <a:gd name="connsiteX184" fmla="*/ 462203 w 868744"/>
                    <a:gd name="connsiteY184" fmla="*/ 493814 h 997241"/>
                    <a:gd name="connsiteX185" fmla="*/ 464132 w 868744"/>
                    <a:gd name="connsiteY185" fmla="*/ 491374 h 997241"/>
                    <a:gd name="connsiteX186" fmla="*/ 465719 w 868744"/>
                    <a:gd name="connsiteY186" fmla="*/ 489004 h 997241"/>
                    <a:gd name="connsiteX187" fmla="*/ 476303 w 868744"/>
                    <a:gd name="connsiteY187" fmla="*/ 487453 h 997241"/>
                    <a:gd name="connsiteX188" fmla="*/ 487614 w 868744"/>
                    <a:gd name="connsiteY188" fmla="*/ 484470 h 997241"/>
                    <a:gd name="connsiteX189" fmla="*/ 476304 w 868744"/>
                    <a:gd name="connsiteY189" fmla="*/ 481486 h 997241"/>
                    <a:gd name="connsiteX190" fmla="*/ 471250 w 868744"/>
                    <a:gd name="connsiteY190" fmla="*/ 480745 h 997241"/>
                    <a:gd name="connsiteX191" fmla="*/ 500639 w 868744"/>
                    <a:gd name="connsiteY191" fmla="*/ 436859 h 997241"/>
                    <a:gd name="connsiteX192" fmla="*/ 523960 w 868744"/>
                    <a:gd name="connsiteY192" fmla="*/ 398097 h 997241"/>
                    <a:gd name="connsiteX193" fmla="*/ 560437 w 868744"/>
                    <a:gd name="connsiteY193" fmla="*/ 397439 h 997241"/>
                    <a:gd name="connsiteX194" fmla="*/ 569004 w 868744"/>
                    <a:gd name="connsiteY194" fmla="*/ 271613 h 997241"/>
                    <a:gd name="connsiteX195" fmla="*/ 561514 w 868744"/>
                    <a:gd name="connsiteY195" fmla="*/ 281558 h 997241"/>
                    <a:gd name="connsiteX196" fmla="*/ 525007 w 868744"/>
                    <a:gd name="connsiteY196" fmla="*/ 336074 h 997241"/>
                    <a:gd name="connsiteX197" fmla="*/ 506200 w 868744"/>
                    <a:gd name="connsiteY197" fmla="*/ 367334 h 997241"/>
                    <a:gd name="connsiteX198" fmla="*/ 460970 w 868744"/>
                    <a:gd name="connsiteY198" fmla="*/ 368150 h 997241"/>
                    <a:gd name="connsiteX199" fmla="*/ 415849 w 868744"/>
                    <a:gd name="connsiteY199" fmla="*/ 370691 h 997241"/>
                    <a:gd name="connsiteX200" fmla="*/ 393444 w 868744"/>
                    <a:gd name="connsiteY200" fmla="*/ 372970 h 997241"/>
                    <a:gd name="connsiteX201" fmla="*/ 396088 w 868744"/>
                    <a:gd name="connsiteY201" fmla="*/ 369305 h 997241"/>
                    <a:gd name="connsiteX202" fmla="*/ 407045 w 868744"/>
                    <a:gd name="connsiteY202" fmla="*/ 367494 h 997241"/>
                    <a:gd name="connsiteX203" fmla="*/ 418356 w 868744"/>
                    <a:gd name="connsiteY203" fmla="*/ 364511 h 997241"/>
                    <a:gd name="connsiteX204" fmla="*/ 407045 w 868744"/>
                    <a:gd name="connsiteY204" fmla="*/ 361528 h 997241"/>
                    <a:gd name="connsiteX205" fmla="*/ 402268 w 868744"/>
                    <a:gd name="connsiteY205" fmla="*/ 360738 h 997241"/>
                    <a:gd name="connsiteX206" fmla="*/ 406619 w 868744"/>
                    <a:gd name="connsiteY206" fmla="*/ 354707 h 997241"/>
                    <a:gd name="connsiteX207" fmla="*/ 431381 w 868744"/>
                    <a:gd name="connsiteY207" fmla="*/ 316901 h 997241"/>
                    <a:gd name="connsiteX208" fmla="*/ 454702 w 868744"/>
                    <a:gd name="connsiteY208" fmla="*/ 278138 h 997241"/>
                    <a:gd name="connsiteX209" fmla="*/ 491178 w 868744"/>
                    <a:gd name="connsiteY209" fmla="*/ 277481 h 997241"/>
                    <a:gd name="connsiteX210" fmla="*/ 536301 w 868744"/>
                    <a:gd name="connsiteY210" fmla="*/ 274940 h 997241"/>
                    <a:gd name="connsiteX211" fmla="*/ 750720 w 868744"/>
                    <a:gd name="connsiteY211" fmla="*/ 628011 h 997241"/>
                    <a:gd name="connsiteX212" fmla="*/ 743230 w 868744"/>
                    <a:gd name="connsiteY212" fmla="*/ 637956 h 997241"/>
                    <a:gd name="connsiteX213" fmla="*/ 706723 w 868744"/>
                    <a:gd name="connsiteY213" fmla="*/ 692471 h 997241"/>
                    <a:gd name="connsiteX214" fmla="*/ 687915 w 868744"/>
                    <a:gd name="connsiteY214" fmla="*/ 723732 h 997241"/>
                    <a:gd name="connsiteX215" fmla="*/ 642686 w 868744"/>
                    <a:gd name="connsiteY215" fmla="*/ 724547 h 997241"/>
                    <a:gd name="connsiteX216" fmla="*/ 597564 w 868744"/>
                    <a:gd name="connsiteY216" fmla="*/ 727089 h 997241"/>
                    <a:gd name="connsiteX217" fmla="*/ 575159 w 868744"/>
                    <a:gd name="connsiteY217" fmla="*/ 729368 h 997241"/>
                    <a:gd name="connsiteX218" fmla="*/ 577803 w 868744"/>
                    <a:gd name="connsiteY218" fmla="*/ 725703 h 997241"/>
                    <a:gd name="connsiteX219" fmla="*/ 588761 w 868744"/>
                    <a:gd name="connsiteY219" fmla="*/ 723892 h 997241"/>
                    <a:gd name="connsiteX220" fmla="*/ 600072 w 868744"/>
                    <a:gd name="connsiteY220" fmla="*/ 720909 h 997241"/>
                    <a:gd name="connsiteX221" fmla="*/ 588761 w 868744"/>
                    <a:gd name="connsiteY221" fmla="*/ 717926 h 997241"/>
                    <a:gd name="connsiteX222" fmla="*/ 583984 w 868744"/>
                    <a:gd name="connsiteY222" fmla="*/ 717136 h 997241"/>
                    <a:gd name="connsiteX223" fmla="*/ 588335 w 868744"/>
                    <a:gd name="connsiteY223" fmla="*/ 711105 h 997241"/>
                    <a:gd name="connsiteX224" fmla="*/ 613097 w 868744"/>
                    <a:gd name="connsiteY224" fmla="*/ 673299 h 997241"/>
                    <a:gd name="connsiteX225" fmla="*/ 636418 w 868744"/>
                    <a:gd name="connsiteY225" fmla="*/ 634536 h 997241"/>
                    <a:gd name="connsiteX226" fmla="*/ 672894 w 868744"/>
                    <a:gd name="connsiteY226" fmla="*/ 633879 h 997241"/>
                    <a:gd name="connsiteX227" fmla="*/ 718016 w 868744"/>
                    <a:gd name="connsiteY227" fmla="*/ 631338 h 997241"/>
                    <a:gd name="connsiteX228" fmla="*/ 868744 w 868744"/>
                    <a:gd name="connsiteY228" fmla="*/ 739193 h 997241"/>
                    <a:gd name="connsiteX229" fmla="*/ 857434 w 868744"/>
                    <a:gd name="connsiteY229" fmla="*/ 736209 h 997241"/>
                    <a:gd name="connsiteX230" fmla="*/ 742152 w 868744"/>
                    <a:gd name="connsiteY230" fmla="*/ 724547 h 997241"/>
                    <a:gd name="connsiteX231" fmla="*/ 722634 w 868744"/>
                    <a:gd name="connsiteY231" fmla="*/ 724195 h 997241"/>
                    <a:gd name="connsiteX232" fmla="*/ 732088 w 868744"/>
                    <a:gd name="connsiteY232" fmla="*/ 707116 h 997241"/>
                    <a:gd name="connsiteX233" fmla="*/ 761047 w 868744"/>
                    <a:gd name="connsiteY233" fmla="*/ 648242 h 997241"/>
                    <a:gd name="connsiteX234" fmla="*/ 770889 w 868744"/>
                    <a:gd name="connsiteY234" fmla="*/ 625074 h 997241"/>
                    <a:gd name="connsiteX235" fmla="*/ 788175 w 868744"/>
                    <a:gd name="connsiteY235" fmla="*/ 622217 h 997241"/>
                    <a:gd name="connsiteX236" fmla="*/ 799486 w 868744"/>
                    <a:gd name="connsiteY236" fmla="*/ 619234 h 997241"/>
                    <a:gd name="connsiteX237" fmla="*/ 788176 w 868744"/>
                    <a:gd name="connsiteY237" fmla="*/ 616251 h 997241"/>
                    <a:gd name="connsiteX238" fmla="*/ 775023 w 868744"/>
                    <a:gd name="connsiteY238" fmla="*/ 614077 h 997241"/>
                    <a:gd name="connsiteX239" fmla="*/ 779630 w 868744"/>
                    <a:gd name="connsiteY239" fmla="*/ 601449 h 997241"/>
                    <a:gd name="connsiteX240" fmla="*/ 782701 w 868744"/>
                    <a:gd name="connsiteY240" fmla="*/ 590162 h 997241"/>
                    <a:gd name="connsiteX241" fmla="*/ 774463 w 868744"/>
                    <a:gd name="connsiteY241" fmla="*/ 598466 h 997241"/>
                    <a:gd name="connsiteX242" fmla="*/ 763042 w 868744"/>
                    <a:gd name="connsiteY242" fmla="*/ 612097 h 997241"/>
                    <a:gd name="connsiteX243" fmla="*/ 756964 w 868744"/>
                    <a:gd name="connsiteY243" fmla="*/ 611092 h 997241"/>
                    <a:gd name="connsiteX244" fmla="*/ 672894 w 868744"/>
                    <a:gd name="connsiteY244" fmla="*/ 604589 h 997241"/>
                    <a:gd name="connsiteX245" fmla="*/ 653376 w 868744"/>
                    <a:gd name="connsiteY245" fmla="*/ 604237 h 997241"/>
                    <a:gd name="connsiteX246" fmla="*/ 662830 w 868744"/>
                    <a:gd name="connsiteY246" fmla="*/ 587158 h 997241"/>
                    <a:gd name="connsiteX247" fmla="*/ 683191 w 868744"/>
                    <a:gd name="connsiteY247" fmla="*/ 546811 h 997241"/>
                    <a:gd name="connsiteX248" fmla="*/ 698675 w 868744"/>
                    <a:gd name="connsiteY248" fmla="*/ 512344 h 997241"/>
                    <a:gd name="connsiteX249" fmla="*/ 722469 w 868744"/>
                    <a:gd name="connsiteY249" fmla="*/ 508411 h 997241"/>
                    <a:gd name="connsiteX250" fmla="*/ 733780 w 868744"/>
                    <a:gd name="connsiteY250" fmla="*/ 505428 h 997241"/>
                    <a:gd name="connsiteX251" fmla="*/ 722469 w 868744"/>
                    <a:gd name="connsiteY251" fmla="*/ 502445 h 997241"/>
                    <a:gd name="connsiteX252" fmla="*/ 703658 w 868744"/>
                    <a:gd name="connsiteY252" fmla="*/ 499336 h 997241"/>
                    <a:gd name="connsiteX253" fmla="*/ 710372 w 868744"/>
                    <a:gd name="connsiteY253" fmla="*/ 481491 h 997241"/>
                    <a:gd name="connsiteX254" fmla="*/ 713443 w 868744"/>
                    <a:gd name="connsiteY254" fmla="*/ 470204 h 997241"/>
                    <a:gd name="connsiteX255" fmla="*/ 705205 w 868744"/>
                    <a:gd name="connsiteY255" fmla="*/ 478508 h 997241"/>
                    <a:gd name="connsiteX256" fmla="*/ 689901 w 868744"/>
                    <a:gd name="connsiteY256" fmla="*/ 497148 h 997241"/>
                    <a:gd name="connsiteX257" fmla="*/ 652310 w 868744"/>
                    <a:gd name="connsiteY257" fmla="*/ 493324 h 997241"/>
                    <a:gd name="connsiteX258" fmla="*/ 607188 w 868744"/>
                    <a:gd name="connsiteY258" fmla="*/ 490783 h 997241"/>
                    <a:gd name="connsiteX259" fmla="*/ 587670 w 868744"/>
                    <a:gd name="connsiteY259" fmla="*/ 490431 h 997241"/>
                    <a:gd name="connsiteX260" fmla="*/ 597125 w 868744"/>
                    <a:gd name="connsiteY260" fmla="*/ 473352 h 997241"/>
                    <a:gd name="connsiteX261" fmla="*/ 626082 w 868744"/>
                    <a:gd name="connsiteY261" fmla="*/ 414478 h 997241"/>
                    <a:gd name="connsiteX262" fmla="*/ 635117 w 868744"/>
                    <a:gd name="connsiteY262" fmla="*/ 391730 h 997241"/>
                    <a:gd name="connsiteX263" fmla="*/ 675718 w 868744"/>
                    <a:gd name="connsiteY263" fmla="*/ 385778 h 997241"/>
                    <a:gd name="connsiteX264" fmla="*/ 687028 w 868744"/>
                    <a:gd name="connsiteY264" fmla="*/ 382795 h 997241"/>
                    <a:gd name="connsiteX265" fmla="*/ 675718 w 868744"/>
                    <a:gd name="connsiteY265" fmla="*/ 379811 h 997241"/>
                    <a:gd name="connsiteX266" fmla="*/ 641823 w 868744"/>
                    <a:gd name="connsiteY266" fmla="*/ 374842 h 997241"/>
                    <a:gd name="connsiteX267" fmla="*/ 644665 w 868744"/>
                    <a:gd name="connsiteY267" fmla="*/ 367685 h 997241"/>
                    <a:gd name="connsiteX268" fmla="*/ 647738 w 868744"/>
                    <a:gd name="connsiteY268" fmla="*/ 356398 h 997241"/>
                    <a:gd name="connsiteX269" fmla="*/ 639499 w 868744"/>
                    <a:gd name="connsiteY269" fmla="*/ 364702 h 997241"/>
                    <a:gd name="connsiteX270" fmla="*/ 632554 w 868744"/>
                    <a:gd name="connsiteY270" fmla="*/ 373483 h 997241"/>
                    <a:gd name="connsiteX271" fmla="*/ 625902 w 868744"/>
                    <a:gd name="connsiteY271" fmla="*/ 372508 h 997241"/>
                    <a:gd name="connsiteX272" fmla="*/ 560437 w 868744"/>
                    <a:gd name="connsiteY272" fmla="*/ 368150 h 997241"/>
                    <a:gd name="connsiteX273" fmla="*/ 540919 w 868744"/>
                    <a:gd name="connsiteY273" fmla="*/ 367798 h 997241"/>
                    <a:gd name="connsiteX274" fmla="*/ 550373 w 868744"/>
                    <a:gd name="connsiteY274" fmla="*/ 350718 h 997241"/>
                    <a:gd name="connsiteX275" fmla="*/ 579331 w 868744"/>
                    <a:gd name="connsiteY275" fmla="*/ 291844 h 997241"/>
                    <a:gd name="connsiteX276" fmla="*/ 589173 w 868744"/>
                    <a:gd name="connsiteY276" fmla="*/ 268676 h 997241"/>
                    <a:gd name="connsiteX277" fmla="*/ 606460 w 868744"/>
                    <a:gd name="connsiteY277" fmla="*/ 265819 h 997241"/>
                    <a:gd name="connsiteX278" fmla="*/ 617770 w 868744"/>
                    <a:gd name="connsiteY278" fmla="*/ 262836 h 997241"/>
                    <a:gd name="connsiteX279" fmla="*/ 606460 w 868744"/>
                    <a:gd name="connsiteY279" fmla="*/ 259853 h 997241"/>
                    <a:gd name="connsiteX280" fmla="*/ 593307 w 868744"/>
                    <a:gd name="connsiteY280" fmla="*/ 257680 h 997241"/>
                    <a:gd name="connsiteX281" fmla="*/ 597914 w 868744"/>
                    <a:gd name="connsiteY281" fmla="*/ 245051 h 997241"/>
                    <a:gd name="connsiteX282" fmla="*/ 600986 w 868744"/>
                    <a:gd name="connsiteY282" fmla="*/ 233764 h 997241"/>
                    <a:gd name="connsiteX283" fmla="*/ 592747 w 868744"/>
                    <a:gd name="connsiteY283" fmla="*/ 242069 h 997241"/>
                    <a:gd name="connsiteX284" fmla="*/ 581326 w 868744"/>
                    <a:gd name="connsiteY284" fmla="*/ 255699 h 997241"/>
                    <a:gd name="connsiteX285" fmla="*/ 575249 w 868744"/>
                    <a:gd name="connsiteY285" fmla="*/ 254695 h 997241"/>
                    <a:gd name="connsiteX286" fmla="*/ 491179 w 868744"/>
                    <a:gd name="connsiteY286" fmla="*/ 248192 h 997241"/>
                    <a:gd name="connsiteX287" fmla="*/ 471660 w 868744"/>
                    <a:gd name="connsiteY287" fmla="*/ 247839 h 997241"/>
                    <a:gd name="connsiteX288" fmla="*/ 481115 w 868744"/>
                    <a:gd name="connsiteY288" fmla="*/ 230760 h 997241"/>
                    <a:gd name="connsiteX289" fmla="*/ 501475 w 868744"/>
                    <a:gd name="connsiteY289" fmla="*/ 190413 h 997241"/>
                    <a:gd name="connsiteX290" fmla="*/ 516959 w 868744"/>
                    <a:gd name="connsiteY290" fmla="*/ 155946 h 997241"/>
                    <a:gd name="connsiteX291" fmla="*/ 540754 w 868744"/>
                    <a:gd name="connsiteY291" fmla="*/ 152013 h 997241"/>
                    <a:gd name="connsiteX292" fmla="*/ 552065 w 868744"/>
                    <a:gd name="connsiteY292" fmla="*/ 149030 h 997241"/>
                    <a:gd name="connsiteX293" fmla="*/ 540753 w 868744"/>
                    <a:gd name="connsiteY293" fmla="*/ 146047 h 997241"/>
                    <a:gd name="connsiteX294" fmla="*/ 521943 w 868744"/>
                    <a:gd name="connsiteY294" fmla="*/ 142939 h 997241"/>
                    <a:gd name="connsiteX295" fmla="*/ 528656 w 868744"/>
                    <a:gd name="connsiteY295" fmla="*/ 125093 h 997241"/>
                    <a:gd name="connsiteX296" fmla="*/ 531728 w 868744"/>
                    <a:gd name="connsiteY296" fmla="*/ 113806 h 997241"/>
                    <a:gd name="connsiteX297" fmla="*/ 523489 w 868744"/>
                    <a:gd name="connsiteY297" fmla="*/ 122110 h 997241"/>
                    <a:gd name="connsiteX298" fmla="*/ 508186 w 868744"/>
                    <a:gd name="connsiteY298" fmla="*/ 140750 h 997241"/>
                    <a:gd name="connsiteX299" fmla="*/ 470594 w 868744"/>
                    <a:gd name="connsiteY299" fmla="*/ 136927 h 997241"/>
                    <a:gd name="connsiteX300" fmla="*/ 425472 w 868744"/>
                    <a:gd name="connsiteY300" fmla="*/ 134385 h 997241"/>
                    <a:gd name="connsiteX301" fmla="*/ 405954 w 868744"/>
                    <a:gd name="connsiteY301" fmla="*/ 134033 h 997241"/>
                    <a:gd name="connsiteX302" fmla="*/ 415409 w 868744"/>
                    <a:gd name="connsiteY302" fmla="*/ 116954 h 997241"/>
                    <a:gd name="connsiteX303" fmla="*/ 462950 w 868744"/>
                    <a:gd name="connsiteY303" fmla="*/ 11287 h 997241"/>
                    <a:gd name="connsiteX304" fmla="*/ 466022 w 868744"/>
                    <a:gd name="connsiteY304" fmla="*/ 0 h 997241"/>
                    <a:gd name="connsiteX305" fmla="*/ 457783 w 868744"/>
                    <a:gd name="connsiteY305" fmla="*/ 8304 h 997241"/>
                    <a:gd name="connsiteX306" fmla="*/ 390043 w 868744"/>
                    <a:gd name="connsiteY306" fmla="*/ 102309 h 997241"/>
                    <a:gd name="connsiteX307" fmla="*/ 371235 w 868744"/>
                    <a:gd name="connsiteY307" fmla="*/ 133570 h 997241"/>
                    <a:gd name="connsiteX308" fmla="*/ 326006 w 868744"/>
                    <a:gd name="connsiteY308" fmla="*/ 134386 h 997241"/>
                    <a:gd name="connsiteX309" fmla="*/ 260541 w 868744"/>
                    <a:gd name="connsiteY309" fmla="*/ 138744 h 997241"/>
                    <a:gd name="connsiteX310" fmla="*/ 252848 w 868744"/>
                    <a:gd name="connsiteY310" fmla="*/ 139872 h 997241"/>
                    <a:gd name="connsiteX311" fmla="*/ 263535 w 868744"/>
                    <a:gd name="connsiteY311" fmla="*/ 112962 h 997241"/>
                    <a:gd name="connsiteX312" fmla="*/ 266608 w 868744"/>
                    <a:gd name="connsiteY312" fmla="*/ 101675 h 997241"/>
                    <a:gd name="connsiteX313" fmla="*/ 258369 w 868744"/>
                    <a:gd name="connsiteY313" fmla="*/ 109979 h 997241"/>
                    <a:gd name="connsiteX314" fmla="*/ 232350 w 868744"/>
                    <a:gd name="connsiteY314" fmla="*/ 142877 h 997241"/>
                    <a:gd name="connsiteX315" fmla="*/ 210726 w 868744"/>
                    <a:gd name="connsiteY315" fmla="*/ 146047 h 997241"/>
                    <a:gd name="connsiteX316" fmla="*/ 199415 w 868744"/>
                    <a:gd name="connsiteY316" fmla="*/ 149031 h 997241"/>
                    <a:gd name="connsiteX317" fmla="*/ 210726 w 868744"/>
                    <a:gd name="connsiteY317" fmla="*/ 152013 h 997241"/>
                    <a:gd name="connsiteX318" fmla="*/ 224117 w 868744"/>
                    <a:gd name="connsiteY318" fmla="*/ 153977 h 997241"/>
                    <a:gd name="connsiteX319" fmla="*/ 190629 w 868744"/>
                    <a:gd name="connsiteY319" fmla="*/ 203984 h 997241"/>
                    <a:gd name="connsiteX320" fmla="*/ 171821 w 868744"/>
                    <a:gd name="connsiteY320" fmla="*/ 235245 h 997241"/>
                    <a:gd name="connsiteX321" fmla="*/ 126592 w 868744"/>
                    <a:gd name="connsiteY321" fmla="*/ 236061 h 997241"/>
                    <a:gd name="connsiteX322" fmla="*/ 11311 w 868744"/>
                    <a:gd name="connsiteY322" fmla="*/ 247722 h 997241"/>
                    <a:gd name="connsiteX323" fmla="*/ 0 w 868744"/>
                    <a:gd name="connsiteY323" fmla="*/ 250706 h 997241"/>
                    <a:gd name="connsiteX324" fmla="*/ 11311 w 868744"/>
                    <a:gd name="connsiteY324" fmla="*/ 253688 h 997241"/>
                    <a:gd name="connsiteX325" fmla="*/ 126592 w 868744"/>
                    <a:gd name="connsiteY325" fmla="*/ 265350 h 997241"/>
                    <a:gd name="connsiteX326" fmla="*/ 154333 w 868744"/>
                    <a:gd name="connsiteY326" fmla="*/ 265850 h 997241"/>
                    <a:gd name="connsiteX327" fmla="*/ 140895 w 868744"/>
                    <a:gd name="connsiteY327" fmla="*/ 290125 h 997241"/>
                    <a:gd name="connsiteX328" fmla="*/ 111938 w 868744"/>
                    <a:gd name="connsiteY328" fmla="*/ 348998 h 997241"/>
                    <a:gd name="connsiteX329" fmla="*/ 108832 w 868744"/>
                    <a:gd name="connsiteY329" fmla="*/ 356308 h 997241"/>
                    <a:gd name="connsiteX330" fmla="*/ 108228 w 868744"/>
                    <a:gd name="connsiteY330" fmla="*/ 356370 h 997241"/>
                    <a:gd name="connsiteX331" fmla="*/ 77018 w 868744"/>
                    <a:gd name="connsiteY331" fmla="*/ 361528 h 997241"/>
                    <a:gd name="connsiteX332" fmla="*/ 65706 w 868744"/>
                    <a:gd name="connsiteY332" fmla="*/ 364511 h 997241"/>
                    <a:gd name="connsiteX333" fmla="*/ 77017 w 868744"/>
                    <a:gd name="connsiteY333" fmla="*/ 367494 h 997241"/>
                    <a:gd name="connsiteX334" fmla="*/ 102305 w 868744"/>
                    <a:gd name="connsiteY334" fmla="*/ 371674 h 997241"/>
                    <a:gd name="connsiteX335" fmla="*/ 101225 w 868744"/>
                    <a:gd name="connsiteY335" fmla="*/ 374214 h 997241"/>
                    <a:gd name="connsiteX336" fmla="*/ 93355 w 868744"/>
                    <a:gd name="connsiteY336" fmla="*/ 395792 h 997241"/>
                    <a:gd name="connsiteX337" fmla="*/ 90282 w 868744"/>
                    <a:gd name="connsiteY337" fmla="*/ 407079 h 997241"/>
                    <a:gd name="connsiteX338" fmla="*/ 98521 w 868744"/>
                    <a:gd name="connsiteY338" fmla="*/ 398774 h 997241"/>
                    <a:gd name="connsiteX339" fmla="*/ 113272 w 868744"/>
                    <a:gd name="connsiteY339" fmla="*/ 381170 h 997241"/>
                    <a:gd name="connsiteX340" fmla="*/ 118871 w 868744"/>
                    <a:gd name="connsiteY340" fmla="*/ 373736 h 997241"/>
                    <a:gd name="connsiteX341" fmla="*/ 147176 w 868744"/>
                    <a:gd name="connsiteY341" fmla="*/ 376615 h 997241"/>
                    <a:gd name="connsiteX342" fmla="*/ 192298 w 868744"/>
                    <a:gd name="connsiteY342" fmla="*/ 379156 h 997241"/>
                    <a:gd name="connsiteX343" fmla="*/ 220039 w 868744"/>
                    <a:gd name="connsiteY343" fmla="*/ 379657 h 997241"/>
                    <a:gd name="connsiteX344" fmla="*/ 206602 w 868744"/>
                    <a:gd name="connsiteY344" fmla="*/ 403931 h 997241"/>
                    <a:gd name="connsiteX345" fmla="*/ 186241 w 868744"/>
                    <a:gd name="connsiteY345" fmla="*/ 444278 h 997241"/>
                    <a:gd name="connsiteX346" fmla="*/ 171390 w 868744"/>
                    <a:gd name="connsiteY346" fmla="*/ 477335 h 997241"/>
                    <a:gd name="connsiteX347" fmla="*/ 146275 w 868744"/>
                    <a:gd name="connsiteY347" fmla="*/ 481486 h 997241"/>
                    <a:gd name="connsiteX348" fmla="*/ 134964 w 868744"/>
                    <a:gd name="connsiteY348" fmla="*/ 484470 h 997241"/>
                    <a:gd name="connsiteX349" fmla="*/ 146275 w 868744"/>
                    <a:gd name="connsiteY349" fmla="*/ 487452 h 997241"/>
                    <a:gd name="connsiteX350" fmla="*/ 166155 w 868744"/>
                    <a:gd name="connsiteY350" fmla="*/ 490738 h 997241"/>
                    <a:gd name="connsiteX351" fmla="*/ 159061 w 868744"/>
                    <a:gd name="connsiteY351" fmla="*/ 509598 h 997241"/>
                    <a:gd name="connsiteX352" fmla="*/ 155988 w 868744"/>
                    <a:gd name="connsiteY352" fmla="*/ 520885 h 997241"/>
                    <a:gd name="connsiteX353" fmla="*/ 164228 w 868744"/>
                    <a:gd name="connsiteY353" fmla="*/ 512580 h 997241"/>
                    <a:gd name="connsiteX354" fmla="*/ 180380 w 868744"/>
                    <a:gd name="connsiteY354" fmla="*/ 492905 h 997241"/>
                    <a:gd name="connsiteX355" fmla="*/ 216434 w 868744"/>
                    <a:gd name="connsiteY355" fmla="*/ 496574 h 997241"/>
                    <a:gd name="connsiteX356" fmla="*/ 261556 w 868744"/>
                    <a:gd name="connsiteY356" fmla="*/ 499115 h 997241"/>
                    <a:gd name="connsiteX357" fmla="*/ 289297 w 868744"/>
                    <a:gd name="connsiteY357" fmla="*/ 499614 h 997241"/>
                    <a:gd name="connsiteX358" fmla="*/ 275860 w 868744"/>
                    <a:gd name="connsiteY358" fmla="*/ 523889 h 997241"/>
                    <a:gd name="connsiteX359" fmla="*/ 246902 w 868744"/>
                    <a:gd name="connsiteY359" fmla="*/ 582763 h 997241"/>
                    <a:gd name="connsiteX360" fmla="*/ 241226 w 868744"/>
                    <a:gd name="connsiteY360" fmla="*/ 597054 h 997241"/>
                    <a:gd name="connsiteX361" fmla="*/ 193027 w 868744"/>
                    <a:gd name="connsiteY361" fmla="*/ 604120 h 997241"/>
                    <a:gd name="connsiteX362" fmla="*/ 181716 w 868744"/>
                    <a:gd name="connsiteY362" fmla="*/ 607103 h 997241"/>
                    <a:gd name="connsiteX363" fmla="*/ 193027 w 868744"/>
                    <a:gd name="connsiteY363" fmla="*/ 610086 h 997241"/>
                    <a:gd name="connsiteX364" fmla="*/ 233683 w 868744"/>
                    <a:gd name="connsiteY364" fmla="*/ 616047 h 997241"/>
                    <a:gd name="connsiteX365" fmla="*/ 228318 w 868744"/>
                    <a:gd name="connsiteY365" fmla="*/ 629556 h 997241"/>
                    <a:gd name="connsiteX366" fmla="*/ 225246 w 868744"/>
                    <a:gd name="connsiteY366" fmla="*/ 640843 h 997241"/>
                    <a:gd name="connsiteX367" fmla="*/ 233486 w 868744"/>
                    <a:gd name="connsiteY367" fmla="*/ 632539 h 997241"/>
                    <a:gd name="connsiteX368" fmla="*/ 245336 w 868744"/>
                    <a:gd name="connsiteY368" fmla="*/ 617555 h 997241"/>
                    <a:gd name="connsiteX369" fmla="*/ 308308 w 868744"/>
                    <a:gd name="connsiteY369" fmla="*/ 621748 h 997241"/>
                    <a:gd name="connsiteX370" fmla="*/ 336049 w 868744"/>
                    <a:gd name="connsiteY370" fmla="*/ 622248 h 997241"/>
                    <a:gd name="connsiteX371" fmla="*/ 322611 w 868744"/>
                    <a:gd name="connsiteY371" fmla="*/ 646523 h 997241"/>
                    <a:gd name="connsiteX372" fmla="*/ 293654 w 868744"/>
                    <a:gd name="connsiteY372" fmla="*/ 705396 h 997241"/>
                    <a:gd name="connsiteX373" fmla="*/ 290548 w 868744"/>
                    <a:gd name="connsiteY373" fmla="*/ 712706 h 997241"/>
                    <a:gd name="connsiteX374" fmla="*/ 289944 w 868744"/>
                    <a:gd name="connsiteY374" fmla="*/ 712767 h 997241"/>
                    <a:gd name="connsiteX375" fmla="*/ 258733 w 868744"/>
                    <a:gd name="connsiteY375" fmla="*/ 717926 h 997241"/>
                    <a:gd name="connsiteX376" fmla="*/ 247422 w 868744"/>
                    <a:gd name="connsiteY376" fmla="*/ 720909 h 997241"/>
                    <a:gd name="connsiteX377" fmla="*/ 258733 w 868744"/>
                    <a:gd name="connsiteY377" fmla="*/ 723892 h 997241"/>
                    <a:gd name="connsiteX378" fmla="*/ 284020 w 868744"/>
                    <a:gd name="connsiteY378" fmla="*/ 728072 h 997241"/>
                    <a:gd name="connsiteX379" fmla="*/ 282940 w 868744"/>
                    <a:gd name="connsiteY379" fmla="*/ 730612 h 997241"/>
                    <a:gd name="connsiteX380" fmla="*/ 275070 w 868744"/>
                    <a:gd name="connsiteY380" fmla="*/ 752190 h 997241"/>
                    <a:gd name="connsiteX381" fmla="*/ 271998 w 868744"/>
                    <a:gd name="connsiteY381" fmla="*/ 763476 h 997241"/>
                    <a:gd name="connsiteX382" fmla="*/ 280237 w 868744"/>
                    <a:gd name="connsiteY382" fmla="*/ 755172 h 997241"/>
                    <a:gd name="connsiteX383" fmla="*/ 294988 w 868744"/>
                    <a:gd name="connsiteY383" fmla="*/ 737568 h 997241"/>
                    <a:gd name="connsiteX384" fmla="*/ 300587 w 868744"/>
                    <a:gd name="connsiteY384" fmla="*/ 730134 h 997241"/>
                    <a:gd name="connsiteX385" fmla="*/ 328892 w 868744"/>
                    <a:gd name="connsiteY385" fmla="*/ 733013 h 997241"/>
                    <a:gd name="connsiteX386" fmla="*/ 374013 w 868744"/>
                    <a:gd name="connsiteY386" fmla="*/ 735554 h 997241"/>
                    <a:gd name="connsiteX387" fmla="*/ 401755 w 868744"/>
                    <a:gd name="connsiteY387" fmla="*/ 736054 h 997241"/>
                    <a:gd name="connsiteX388" fmla="*/ 388318 w 868744"/>
                    <a:gd name="connsiteY388" fmla="*/ 760329 h 997241"/>
                    <a:gd name="connsiteX389" fmla="*/ 367957 w 868744"/>
                    <a:gd name="connsiteY389" fmla="*/ 800676 h 997241"/>
                    <a:gd name="connsiteX390" fmla="*/ 353106 w 868744"/>
                    <a:gd name="connsiteY390" fmla="*/ 833733 h 997241"/>
                    <a:gd name="connsiteX391" fmla="*/ 327991 w 868744"/>
                    <a:gd name="connsiteY391" fmla="*/ 837884 h 997241"/>
                    <a:gd name="connsiteX392" fmla="*/ 316680 w 868744"/>
                    <a:gd name="connsiteY392" fmla="*/ 840868 h 997241"/>
                    <a:gd name="connsiteX393" fmla="*/ 327991 w 868744"/>
                    <a:gd name="connsiteY393" fmla="*/ 843850 h 997241"/>
                    <a:gd name="connsiteX394" fmla="*/ 347871 w 868744"/>
                    <a:gd name="connsiteY394" fmla="*/ 847136 h 997241"/>
                    <a:gd name="connsiteX395" fmla="*/ 340776 w 868744"/>
                    <a:gd name="connsiteY395" fmla="*/ 865995 h 997241"/>
                    <a:gd name="connsiteX396" fmla="*/ 337704 w 868744"/>
                    <a:gd name="connsiteY396" fmla="*/ 877283 h 997241"/>
                    <a:gd name="connsiteX397" fmla="*/ 345943 w 868744"/>
                    <a:gd name="connsiteY397" fmla="*/ 868978 h 997241"/>
                    <a:gd name="connsiteX398" fmla="*/ 362096 w 868744"/>
                    <a:gd name="connsiteY398" fmla="*/ 849303 h 997241"/>
                    <a:gd name="connsiteX399" fmla="*/ 398150 w 868744"/>
                    <a:gd name="connsiteY399" fmla="*/ 852971 h 997241"/>
                    <a:gd name="connsiteX400" fmla="*/ 443271 w 868744"/>
                    <a:gd name="connsiteY400" fmla="*/ 855512 h 997241"/>
                    <a:gd name="connsiteX401" fmla="*/ 471013 w 868744"/>
                    <a:gd name="connsiteY401" fmla="*/ 856012 h 997241"/>
                    <a:gd name="connsiteX402" fmla="*/ 457576 w 868744"/>
                    <a:gd name="connsiteY402" fmla="*/ 880287 h 997241"/>
                    <a:gd name="connsiteX403" fmla="*/ 410034 w 868744"/>
                    <a:gd name="connsiteY403" fmla="*/ 985954 h 997241"/>
                    <a:gd name="connsiteX404" fmla="*/ 406962 w 868744"/>
                    <a:gd name="connsiteY404" fmla="*/ 997241 h 997241"/>
                    <a:gd name="connsiteX405" fmla="*/ 415201 w 868744"/>
                    <a:gd name="connsiteY405" fmla="*/ 988937 h 997241"/>
                    <a:gd name="connsiteX406" fmla="*/ 482941 w 868744"/>
                    <a:gd name="connsiteY406" fmla="*/ 894931 h 997241"/>
                    <a:gd name="connsiteX407" fmla="*/ 506262 w 868744"/>
                    <a:gd name="connsiteY407" fmla="*/ 856170 h 997241"/>
                    <a:gd name="connsiteX408" fmla="*/ 542738 w 868744"/>
                    <a:gd name="connsiteY408" fmla="*/ 855512 h 997241"/>
                    <a:gd name="connsiteX409" fmla="*/ 608204 w 868744"/>
                    <a:gd name="connsiteY409" fmla="*/ 851154 h 997241"/>
                    <a:gd name="connsiteX410" fmla="*/ 623494 w 868744"/>
                    <a:gd name="connsiteY410" fmla="*/ 848912 h 997241"/>
                    <a:gd name="connsiteX411" fmla="*/ 609448 w 868744"/>
                    <a:gd name="connsiteY411" fmla="*/ 884279 h 997241"/>
                    <a:gd name="connsiteX412" fmla="*/ 606376 w 868744"/>
                    <a:gd name="connsiteY412" fmla="*/ 895566 h 997241"/>
                    <a:gd name="connsiteX413" fmla="*/ 614616 w 868744"/>
                    <a:gd name="connsiteY413" fmla="*/ 887262 h 997241"/>
                    <a:gd name="connsiteX414" fmla="*/ 645848 w 868744"/>
                    <a:gd name="connsiteY414" fmla="*/ 847772 h 997241"/>
                    <a:gd name="connsiteX415" fmla="*/ 647435 w 868744"/>
                    <a:gd name="connsiteY415" fmla="*/ 845402 h 997241"/>
                    <a:gd name="connsiteX416" fmla="*/ 658019 w 868744"/>
                    <a:gd name="connsiteY416" fmla="*/ 843850 h 997241"/>
                    <a:gd name="connsiteX417" fmla="*/ 669330 w 868744"/>
                    <a:gd name="connsiteY417" fmla="*/ 840868 h 997241"/>
                    <a:gd name="connsiteX418" fmla="*/ 658019 w 868744"/>
                    <a:gd name="connsiteY418" fmla="*/ 837884 h 997241"/>
                    <a:gd name="connsiteX419" fmla="*/ 652966 w 868744"/>
                    <a:gd name="connsiteY419" fmla="*/ 837143 h 997241"/>
                    <a:gd name="connsiteX420" fmla="*/ 682355 w 868744"/>
                    <a:gd name="connsiteY420" fmla="*/ 793257 h 997241"/>
                    <a:gd name="connsiteX421" fmla="*/ 705676 w 868744"/>
                    <a:gd name="connsiteY421" fmla="*/ 754495 h 997241"/>
                    <a:gd name="connsiteX422" fmla="*/ 742152 w 868744"/>
                    <a:gd name="connsiteY422" fmla="*/ 753837 h 997241"/>
                    <a:gd name="connsiteX423" fmla="*/ 857433 w 868744"/>
                    <a:gd name="connsiteY423" fmla="*/ 742175 h 9972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</a:cxnLst>
                  <a:rect l="l" t="t" r="r" b="b"/>
                  <a:pathLst>
                    <a:path w="868744" h="997241">
                      <a:moveTo>
                        <a:pt x="289730" y="268017"/>
                      </a:moveTo>
                      <a:lnTo>
                        <a:pt x="281096" y="279984"/>
                      </a:lnTo>
                      <a:cubicBezTo>
                        <a:pt x="273098" y="291646"/>
                        <a:pt x="264790" y="304317"/>
                        <a:pt x="256335" y="317791"/>
                      </a:cubicBezTo>
                      <a:lnTo>
                        <a:pt x="237527" y="349051"/>
                      </a:lnTo>
                      <a:lnTo>
                        <a:pt x="192298" y="349866"/>
                      </a:lnTo>
                      <a:cubicBezTo>
                        <a:pt x="176402" y="350452"/>
                        <a:pt x="161274" y="351311"/>
                        <a:pt x="147176" y="352408"/>
                      </a:cubicBezTo>
                      <a:lnTo>
                        <a:pt x="133422" y="353807"/>
                      </a:lnTo>
                      <a:lnTo>
                        <a:pt x="166261" y="304770"/>
                      </a:lnTo>
                      <a:lnTo>
                        <a:pt x="189582" y="266008"/>
                      </a:lnTo>
                      <a:lnTo>
                        <a:pt x="226058" y="265350"/>
                      </a:lnTo>
                      <a:lnTo>
                        <a:pt x="266102" y="263095"/>
                      </a:lnTo>
                      <a:lnTo>
                        <a:pt x="276432" y="265819"/>
                      </a:lnTo>
                      <a:close/>
                      <a:moveTo>
                        <a:pt x="471446" y="624415"/>
                      </a:moveTo>
                      <a:lnTo>
                        <a:pt x="462812" y="636382"/>
                      </a:lnTo>
                      <a:cubicBezTo>
                        <a:pt x="454813" y="648043"/>
                        <a:pt x="446506" y="660715"/>
                        <a:pt x="438051" y="674188"/>
                      </a:cubicBezTo>
                      <a:lnTo>
                        <a:pt x="419243" y="705449"/>
                      </a:lnTo>
                      <a:lnTo>
                        <a:pt x="374013" y="706264"/>
                      </a:lnTo>
                      <a:cubicBezTo>
                        <a:pt x="358117" y="706850"/>
                        <a:pt x="342990" y="707709"/>
                        <a:pt x="328892" y="708806"/>
                      </a:cubicBezTo>
                      <a:lnTo>
                        <a:pt x="315138" y="710205"/>
                      </a:lnTo>
                      <a:lnTo>
                        <a:pt x="347977" y="661167"/>
                      </a:lnTo>
                      <a:lnTo>
                        <a:pt x="371298" y="622406"/>
                      </a:lnTo>
                      <a:lnTo>
                        <a:pt x="407774" y="621748"/>
                      </a:lnTo>
                      <a:lnTo>
                        <a:pt x="447817" y="619492"/>
                      </a:lnTo>
                      <a:lnTo>
                        <a:pt x="458147" y="622217"/>
                      </a:lnTo>
                      <a:close/>
                      <a:moveTo>
                        <a:pt x="417148" y="495378"/>
                      </a:moveTo>
                      <a:lnTo>
                        <a:pt x="414065" y="499275"/>
                      </a:lnTo>
                      <a:lnTo>
                        <a:pt x="392441" y="502445"/>
                      </a:lnTo>
                      <a:lnTo>
                        <a:pt x="381130" y="505428"/>
                      </a:lnTo>
                      <a:lnTo>
                        <a:pt x="392441" y="508411"/>
                      </a:lnTo>
                      <a:lnTo>
                        <a:pt x="405833" y="510375"/>
                      </a:lnTo>
                      <a:lnTo>
                        <a:pt x="372344" y="560382"/>
                      </a:lnTo>
                      <a:lnTo>
                        <a:pt x="353537" y="591642"/>
                      </a:lnTo>
                      <a:lnTo>
                        <a:pt x="308307" y="592458"/>
                      </a:lnTo>
                      <a:lnTo>
                        <a:pt x="262789" y="595489"/>
                      </a:lnTo>
                      <a:lnTo>
                        <a:pt x="264718" y="593049"/>
                      </a:lnTo>
                      <a:cubicBezTo>
                        <a:pt x="276191" y="577149"/>
                        <a:pt x="288543" y="558744"/>
                        <a:pt x="301225" y="538534"/>
                      </a:cubicBezTo>
                      <a:lnTo>
                        <a:pt x="324546" y="499772"/>
                      </a:lnTo>
                      <a:lnTo>
                        <a:pt x="361022" y="499114"/>
                      </a:lnTo>
                      <a:close/>
                      <a:moveTo>
                        <a:pt x="369590" y="373288"/>
                      </a:moveTo>
                      <a:lnTo>
                        <a:pt x="367377" y="376227"/>
                      </a:lnTo>
                      <a:lnTo>
                        <a:pt x="345690" y="379811"/>
                      </a:lnTo>
                      <a:lnTo>
                        <a:pt x="334378" y="382795"/>
                      </a:lnTo>
                      <a:lnTo>
                        <a:pt x="345689" y="385777"/>
                      </a:lnTo>
                      <a:lnTo>
                        <a:pt x="358930" y="387966"/>
                      </a:lnTo>
                      <a:lnTo>
                        <a:pt x="325593" y="437749"/>
                      </a:lnTo>
                      <a:lnTo>
                        <a:pt x="306785" y="469009"/>
                      </a:lnTo>
                      <a:lnTo>
                        <a:pt x="261556" y="469825"/>
                      </a:lnTo>
                      <a:cubicBezTo>
                        <a:pt x="245660" y="470410"/>
                        <a:pt x="230532" y="471269"/>
                        <a:pt x="216434" y="472366"/>
                      </a:cubicBezTo>
                      <a:lnTo>
                        <a:pt x="194029" y="474645"/>
                      </a:lnTo>
                      <a:lnTo>
                        <a:pt x="207205" y="456382"/>
                      </a:lnTo>
                      <a:cubicBezTo>
                        <a:pt x="215204" y="444720"/>
                        <a:pt x="223512" y="432049"/>
                        <a:pt x="231967" y="418576"/>
                      </a:cubicBezTo>
                      <a:lnTo>
                        <a:pt x="255288" y="379813"/>
                      </a:lnTo>
                      <a:lnTo>
                        <a:pt x="291764" y="379156"/>
                      </a:lnTo>
                      <a:cubicBezTo>
                        <a:pt x="307661" y="378571"/>
                        <a:pt x="322788" y="377711"/>
                        <a:pt x="336886" y="376615"/>
                      </a:cubicBezTo>
                      <a:close/>
                      <a:moveTo>
                        <a:pt x="551306" y="729686"/>
                      </a:moveTo>
                      <a:lnTo>
                        <a:pt x="549093" y="732624"/>
                      </a:lnTo>
                      <a:lnTo>
                        <a:pt x="527406" y="736209"/>
                      </a:lnTo>
                      <a:lnTo>
                        <a:pt x="516094" y="739193"/>
                      </a:lnTo>
                      <a:lnTo>
                        <a:pt x="527405" y="742175"/>
                      </a:lnTo>
                      <a:lnTo>
                        <a:pt x="540646" y="744364"/>
                      </a:lnTo>
                      <a:lnTo>
                        <a:pt x="507309" y="794146"/>
                      </a:lnTo>
                      <a:lnTo>
                        <a:pt x="488501" y="825407"/>
                      </a:lnTo>
                      <a:lnTo>
                        <a:pt x="443272" y="826222"/>
                      </a:lnTo>
                      <a:cubicBezTo>
                        <a:pt x="427375" y="826808"/>
                        <a:pt x="412248" y="827667"/>
                        <a:pt x="398150" y="828764"/>
                      </a:cubicBezTo>
                      <a:lnTo>
                        <a:pt x="375745" y="831043"/>
                      </a:lnTo>
                      <a:lnTo>
                        <a:pt x="388921" y="812780"/>
                      </a:lnTo>
                      <a:cubicBezTo>
                        <a:pt x="396920" y="801118"/>
                        <a:pt x="405228" y="788447"/>
                        <a:pt x="413683" y="774974"/>
                      </a:cubicBezTo>
                      <a:lnTo>
                        <a:pt x="437004" y="736211"/>
                      </a:lnTo>
                      <a:lnTo>
                        <a:pt x="473480" y="735554"/>
                      </a:lnTo>
                      <a:cubicBezTo>
                        <a:pt x="489376" y="734968"/>
                        <a:pt x="504504" y="734109"/>
                        <a:pt x="518602" y="733013"/>
                      </a:cubicBezTo>
                      <a:close/>
                      <a:moveTo>
                        <a:pt x="441778" y="492514"/>
                      </a:moveTo>
                      <a:lnTo>
                        <a:pt x="440641" y="495379"/>
                      </a:lnTo>
                      <a:lnTo>
                        <a:pt x="434565" y="496269"/>
                      </a:lnTo>
                      <a:lnTo>
                        <a:pt x="435702" y="493405"/>
                      </a:lnTo>
                      <a:close/>
                      <a:moveTo>
                        <a:pt x="353748" y="164175"/>
                      </a:moveTo>
                      <a:lnTo>
                        <a:pt x="340310" y="188450"/>
                      </a:lnTo>
                      <a:lnTo>
                        <a:pt x="321218" y="227265"/>
                      </a:lnTo>
                      <a:lnTo>
                        <a:pt x="308771" y="242425"/>
                      </a:lnTo>
                      <a:lnTo>
                        <a:pt x="271180" y="238602"/>
                      </a:lnTo>
                      <a:cubicBezTo>
                        <a:pt x="257082" y="237505"/>
                        <a:pt x="241954" y="236646"/>
                        <a:pt x="226058" y="236060"/>
                      </a:cubicBezTo>
                      <a:lnTo>
                        <a:pt x="206539" y="235708"/>
                      </a:lnTo>
                      <a:lnTo>
                        <a:pt x="215995" y="218629"/>
                      </a:lnTo>
                      <a:cubicBezTo>
                        <a:pt x="227156" y="197541"/>
                        <a:pt x="236919" y="177641"/>
                        <a:pt x="244952" y="159756"/>
                      </a:cubicBezTo>
                      <a:lnTo>
                        <a:pt x="245975" y="157181"/>
                      </a:lnTo>
                      <a:lnTo>
                        <a:pt x="260541" y="159316"/>
                      </a:lnTo>
                      <a:cubicBezTo>
                        <a:pt x="280047" y="161302"/>
                        <a:pt x="302162" y="162797"/>
                        <a:pt x="326006" y="163675"/>
                      </a:cubicBezTo>
                      <a:close/>
                      <a:moveTo>
                        <a:pt x="535463" y="520573"/>
                      </a:moveTo>
                      <a:lnTo>
                        <a:pt x="522025" y="544848"/>
                      </a:lnTo>
                      <a:lnTo>
                        <a:pt x="502934" y="583663"/>
                      </a:lnTo>
                      <a:lnTo>
                        <a:pt x="490487" y="598823"/>
                      </a:lnTo>
                      <a:lnTo>
                        <a:pt x="452896" y="594999"/>
                      </a:lnTo>
                      <a:cubicBezTo>
                        <a:pt x="438797" y="593903"/>
                        <a:pt x="423670" y="593044"/>
                        <a:pt x="407774" y="592458"/>
                      </a:cubicBezTo>
                      <a:lnTo>
                        <a:pt x="388255" y="592106"/>
                      </a:lnTo>
                      <a:lnTo>
                        <a:pt x="397710" y="575027"/>
                      </a:lnTo>
                      <a:cubicBezTo>
                        <a:pt x="408872" y="553938"/>
                        <a:pt x="418635" y="534039"/>
                        <a:pt x="426668" y="516153"/>
                      </a:cubicBezTo>
                      <a:lnTo>
                        <a:pt x="427691" y="513579"/>
                      </a:lnTo>
                      <a:lnTo>
                        <a:pt x="433098" y="514372"/>
                      </a:lnTo>
                      <a:lnTo>
                        <a:pt x="427733" y="527881"/>
                      </a:lnTo>
                      <a:lnTo>
                        <a:pt x="424660" y="539168"/>
                      </a:lnTo>
                      <a:lnTo>
                        <a:pt x="432900" y="530864"/>
                      </a:lnTo>
                      <a:lnTo>
                        <a:pt x="444750" y="515881"/>
                      </a:lnTo>
                      <a:lnTo>
                        <a:pt x="507722" y="520073"/>
                      </a:lnTo>
                      <a:close/>
                      <a:moveTo>
                        <a:pt x="419453" y="277982"/>
                      </a:moveTo>
                      <a:lnTo>
                        <a:pt x="406016" y="302256"/>
                      </a:lnTo>
                      <a:cubicBezTo>
                        <a:pt x="398575" y="316315"/>
                        <a:pt x="391756" y="329845"/>
                        <a:pt x="385656" y="342603"/>
                      </a:cubicBezTo>
                      <a:lnTo>
                        <a:pt x="379219" y="356929"/>
                      </a:lnTo>
                      <a:lnTo>
                        <a:pt x="375834" y="356370"/>
                      </a:lnTo>
                      <a:cubicBezTo>
                        <a:pt x="352274" y="353305"/>
                        <a:pt x="323557" y="351037"/>
                        <a:pt x="291764" y="349866"/>
                      </a:cubicBezTo>
                      <a:lnTo>
                        <a:pt x="272246" y="349514"/>
                      </a:lnTo>
                      <a:lnTo>
                        <a:pt x="281700" y="332435"/>
                      </a:lnTo>
                      <a:lnTo>
                        <a:pt x="301949" y="292311"/>
                      </a:lnTo>
                      <a:lnTo>
                        <a:pt x="312687" y="279495"/>
                      </a:lnTo>
                      <a:lnTo>
                        <a:pt x="318285" y="272061"/>
                      </a:lnTo>
                      <a:lnTo>
                        <a:pt x="346591" y="274940"/>
                      </a:lnTo>
                      <a:cubicBezTo>
                        <a:pt x="360689" y="276036"/>
                        <a:pt x="375816" y="276896"/>
                        <a:pt x="391712" y="277481"/>
                      </a:cubicBezTo>
                      <a:close/>
                      <a:moveTo>
                        <a:pt x="601169" y="634379"/>
                      </a:moveTo>
                      <a:lnTo>
                        <a:pt x="587732" y="658654"/>
                      </a:lnTo>
                      <a:cubicBezTo>
                        <a:pt x="580290" y="672712"/>
                        <a:pt x="573471" y="686243"/>
                        <a:pt x="567371" y="699001"/>
                      </a:cubicBezTo>
                      <a:lnTo>
                        <a:pt x="560935" y="713327"/>
                      </a:lnTo>
                      <a:lnTo>
                        <a:pt x="557550" y="712767"/>
                      </a:lnTo>
                      <a:cubicBezTo>
                        <a:pt x="533990" y="709702"/>
                        <a:pt x="505272" y="707435"/>
                        <a:pt x="473480" y="706264"/>
                      </a:cubicBezTo>
                      <a:lnTo>
                        <a:pt x="453962" y="705912"/>
                      </a:lnTo>
                      <a:lnTo>
                        <a:pt x="463416" y="688833"/>
                      </a:lnTo>
                      <a:lnTo>
                        <a:pt x="483664" y="648708"/>
                      </a:lnTo>
                      <a:lnTo>
                        <a:pt x="494402" y="635893"/>
                      </a:lnTo>
                      <a:lnTo>
                        <a:pt x="500001" y="628459"/>
                      </a:lnTo>
                      <a:lnTo>
                        <a:pt x="528306" y="631338"/>
                      </a:lnTo>
                      <a:cubicBezTo>
                        <a:pt x="542405" y="632434"/>
                        <a:pt x="557532" y="633294"/>
                        <a:pt x="573428" y="633879"/>
                      </a:cubicBezTo>
                      <a:close/>
                      <a:moveTo>
                        <a:pt x="488711" y="397939"/>
                      </a:moveTo>
                      <a:lnTo>
                        <a:pt x="475274" y="422214"/>
                      </a:lnTo>
                      <a:lnTo>
                        <a:pt x="448150" y="477359"/>
                      </a:lnTo>
                      <a:lnTo>
                        <a:pt x="442409" y="476517"/>
                      </a:lnTo>
                      <a:lnTo>
                        <a:pt x="445251" y="469360"/>
                      </a:lnTo>
                      <a:lnTo>
                        <a:pt x="448323" y="458073"/>
                      </a:lnTo>
                      <a:lnTo>
                        <a:pt x="440084" y="466377"/>
                      </a:lnTo>
                      <a:lnTo>
                        <a:pt x="433140" y="475158"/>
                      </a:lnTo>
                      <a:lnTo>
                        <a:pt x="426488" y="474183"/>
                      </a:lnTo>
                      <a:cubicBezTo>
                        <a:pt x="406981" y="472198"/>
                        <a:pt x="384867" y="470703"/>
                        <a:pt x="361022" y="469825"/>
                      </a:cubicBezTo>
                      <a:lnTo>
                        <a:pt x="341504" y="469473"/>
                      </a:lnTo>
                      <a:lnTo>
                        <a:pt x="350958" y="452393"/>
                      </a:lnTo>
                      <a:cubicBezTo>
                        <a:pt x="362120" y="431305"/>
                        <a:pt x="371883" y="411406"/>
                        <a:pt x="379917" y="393519"/>
                      </a:cubicBezTo>
                      <a:lnTo>
                        <a:pt x="380844" y="391337"/>
                      </a:lnTo>
                      <a:lnTo>
                        <a:pt x="415849" y="394899"/>
                      </a:lnTo>
                      <a:cubicBezTo>
                        <a:pt x="429947" y="395995"/>
                        <a:pt x="445074" y="396854"/>
                        <a:pt x="460970" y="397440"/>
                      </a:cubicBezTo>
                      <a:close/>
                      <a:moveTo>
                        <a:pt x="670427" y="754337"/>
                      </a:moveTo>
                      <a:lnTo>
                        <a:pt x="656990" y="778612"/>
                      </a:lnTo>
                      <a:lnTo>
                        <a:pt x="629866" y="833756"/>
                      </a:lnTo>
                      <a:lnTo>
                        <a:pt x="608204" y="830581"/>
                      </a:lnTo>
                      <a:cubicBezTo>
                        <a:pt x="588697" y="828595"/>
                        <a:pt x="566582" y="827100"/>
                        <a:pt x="542738" y="826222"/>
                      </a:cubicBezTo>
                      <a:lnTo>
                        <a:pt x="523220" y="825870"/>
                      </a:lnTo>
                      <a:lnTo>
                        <a:pt x="532674" y="808791"/>
                      </a:lnTo>
                      <a:cubicBezTo>
                        <a:pt x="543836" y="787702"/>
                        <a:pt x="553599" y="767803"/>
                        <a:pt x="561632" y="749917"/>
                      </a:cubicBezTo>
                      <a:lnTo>
                        <a:pt x="562559" y="747735"/>
                      </a:lnTo>
                      <a:lnTo>
                        <a:pt x="597564" y="751296"/>
                      </a:lnTo>
                      <a:cubicBezTo>
                        <a:pt x="611663" y="752393"/>
                        <a:pt x="626790" y="753252"/>
                        <a:pt x="642686" y="753837"/>
                      </a:cubicBezTo>
                      <a:close/>
                      <a:moveTo>
                        <a:pt x="494669" y="158685"/>
                      </a:moveTo>
                      <a:lnTo>
                        <a:pt x="480511" y="178309"/>
                      </a:lnTo>
                      <a:cubicBezTo>
                        <a:pt x="472512" y="189971"/>
                        <a:pt x="464204" y="202642"/>
                        <a:pt x="455749" y="216116"/>
                      </a:cubicBezTo>
                      <a:lnTo>
                        <a:pt x="436941" y="247376"/>
                      </a:lnTo>
                      <a:lnTo>
                        <a:pt x="391712" y="248191"/>
                      </a:lnTo>
                      <a:lnTo>
                        <a:pt x="351670" y="250447"/>
                      </a:lnTo>
                      <a:lnTo>
                        <a:pt x="341339" y="247722"/>
                      </a:lnTo>
                      <a:lnTo>
                        <a:pt x="336343" y="246897"/>
                      </a:lnTo>
                      <a:lnTo>
                        <a:pt x="365676" y="203095"/>
                      </a:lnTo>
                      <a:lnTo>
                        <a:pt x="388997" y="164333"/>
                      </a:lnTo>
                      <a:lnTo>
                        <a:pt x="425472" y="163675"/>
                      </a:lnTo>
                      <a:cubicBezTo>
                        <a:pt x="441369" y="163090"/>
                        <a:pt x="456496" y="162231"/>
                        <a:pt x="470595" y="161134"/>
                      </a:cubicBezTo>
                      <a:close/>
                      <a:moveTo>
                        <a:pt x="676384" y="515083"/>
                      </a:moveTo>
                      <a:lnTo>
                        <a:pt x="662227" y="534707"/>
                      </a:lnTo>
                      <a:cubicBezTo>
                        <a:pt x="654228" y="546368"/>
                        <a:pt x="645920" y="559040"/>
                        <a:pt x="637465" y="572513"/>
                      </a:cubicBezTo>
                      <a:lnTo>
                        <a:pt x="618657" y="603774"/>
                      </a:lnTo>
                      <a:lnTo>
                        <a:pt x="573428" y="604589"/>
                      </a:lnTo>
                      <a:lnTo>
                        <a:pt x="533386" y="606845"/>
                      </a:lnTo>
                      <a:lnTo>
                        <a:pt x="523055" y="604120"/>
                      </a:lnTo>
                      <a:lnTo>
                        <a:pt x="518058" y="603294"/>
                      </a:lnTo>
                      <a:lnTo>
                        <a:pt x="547391" y="559492"/>
                      </a:lnTo>
                      <a:lnTo>
                        <a:pt x="570712" y="520731"/>
                      </a:lnTo>
                      <a:lnTo>
                        <a:pt x="607188" y="520073"/>
                      </a:lnTo>
                      <a:cubicBezTo>
                        <a:pt x="623084" y="519487"/>
                        <a:pt x="638212" y="518628"/>
                        <a:pt x="652311" y="517531"/>
                      </a:cubicBezTo>
                      <a:close/>
                      <a:moveTo>
                        <a:pt x="616562" y="393703"/>
                      </a:moveTo>
                      <a:lnTo>
                        <a:pt x="608266" y="404192"/>
                      </a:lnTo>
                      <a:cubicBezTo>
                        <a:pt x="596793" y="420092"/>
                        <a:pt x="584441" y="438497"/>
                        <a:pt x="571759" y="458707"/>
                      </a:cubicBezTo>
                      <a:lnTo>
                        <a:pt x="552951" y="489968"/>
                      </a:lnTo>
                      <a:lnTo>
                        <a:pt x="507722" y="490783"/>
                      </a:lnTo>
                      <a:lnTo>
                        <a:pt x="462203" y="493814"/>
                      </a:lnTo>
                      <a:lnTo>
                        <a:pt x="464132" y="491374"/>
                      </a:lnTo>
                      <a:lnTo>
                        <a:pt x="465719" y="489004"/>
                      </a:lnTo>
                      <a:lnTo>
                        <a:pt x="476303" y="487453"/>
                      </a:lnTo>
                      <a:lnTo>
                        <a:pt x="487614" y="484470"/>
                      </a:lnTo>
                      <a:lnTo>
                        <a:pt x="476304" y="481486"/>
                      </a:lnTo>
                      <a:lnTo>
                        <a:pt x="471250" y="480745"/>
                      </a:lnTo>
                      <a:lnTo>
                        <a:pt x="500639" y="436859"/>
                      </a:lnTo>
                      <a:lnTo>
                        <a:pt x="523960" y="398097"/>
                      </a:lnTo>
                      <a:lnTo>
                        <a:pt x="560437" y="397439"/>
                      </a:lnTo>
                      <a:close/>
                      <a:moveTo>
                        <a:pt x="569004" y="271613"/>
                      </a:moveTo>
                      <a:lnTo>
                        <a:pt x="561514" y="281558"/>
                      </a:lnTo>
                      <a:cubicBezTo>
                        <a:pt x="550041" y="297459"/>
                        <a:pt x="537689" y="315863"/>
                        <a:pt x="525007" y="336074"/>
                      </a:cubicBezTo>
                      <a:lnTo>
                        <a:pt x="506200" y="367334"/>
                      </a:lnTo>
                      <a:lnTo>
                        <a:pt x="460970" y="368150"/>
                      </a:lnTo>
                      <a:cubicBezTo>
                        <a:pt x="445074" y="368735"/>
                        <a:pt x="429947" y="369594"/>
                        <a:pt x="415849" y="370691"/>
                      </a:cubicBezTo>
                      <a:lnTo>
                        <a:pt x="393444" y="372970"/>
                      </a:lnTo>
                      <a:lnTo>
                        <a:pt x="396088" y="369305"/>
                      </a:lnTo>
                      <a:lnTo>
                        <a:pt x="407045" y="367494"/>
                      </a:lnTo>
                      <a:lnTo>
                        <a:pt x="418356" y="364511"/>
                      </a:lnTo>
                      <a:lnTo>
                        <a:pt x="407045" y="361528"/>
                      </a:lnTo>
                      <a:lnTo>
                        <a:pt x="402268" y="360738"/>
                      </a:lnTo>
                      <a:lnTo>
                        <a:pt x="406619" y="354707"/>
                      </a:lnTo>
                      <a:cubicBezTo>
                        <a:pt x="414619" y="343045"/>
                        <a:pt x="422927" y="330374"/>
                        <a:pt x="431381" y="316901"/>
                      </a:cubicBezTo>
                      <a:lnTo>
                        <a:pt x="454702" y="278138"/>
                      </a:lnTo>
                      <a:lnTo>
                        <a:pt x="491178" y="277481"/>
                      </a:lnTo>
                      <a:cubicBezTo>
                        <a:pt x="507075" y="276896"/>
                        <a:pt x="522202" y="276036"/>
                        <a:pt x="536301" y="274940"/>
                      </a:cubicBezTo>
                      <a:close/>
                      <a:moveTo>
                        <a:pt x="750720" y="628011"/>
                      </a:moveTo>
                      <a:lnTo>
                        <a:pt x="743230" y="637956"/>
                      </a:lnTo>
                      <a:cubicBezTo>
                        <a:pt x="731757" y="653857"/>
                        <a:pt x="719405" y="672261"/>
                        <a:pt x="706723" y="692471"/>
                      </a:cubicBezTo>
                      <a:lnTo>
                        <a:pt x="687915" y="723732"/>
                      </a:lnTo>
                      <a:lnTo>
                        <a:pt x="642686" y="724547"/>
                      </a:lnTo>
                      <a:cubicBezTo>
                        <a:pt x="626790" y="725133"/>
                        <a:pt x="611663" y="725992"/>
                        <a:pt x="597564" y="727089"/>
                      </a:cubicBezTo>
                      <a:lnTo>
                        <a:pt x="575159" y="729368"/>
                      </a:lnTo>
                      <a:lnTo>
                        <a:pt x="577803" y="725703"/>
                      </a:lnTo>
                      <a:lnTo>
                        <a:pt x="588761" y="723892"/>
                      </a:lnTo>
                      <a:lnTo>
                        <a:pt x="600072" y="720909"/>
                      </a:lnTo>
                      <a:lnTo>
                        <a:pt x="588761" y="717926"/>
                      </a:lnTo>
                      <a:lnTo>
                        <a:pt x="583984" y="717136"/>
                      </a:lnTo>
                      <a:lnTo>
                        <a:pt x="588335" y="711105"/>
                      </a:lnTo>
                      <a:cubicBezTo>
                        <a:pt x="596334" y="699443"/>
                        <a:pt x="604642" y="686772"/>
                        <a:pt x="613097" y="673299"/>
                      </a:cubicBezTo>
                      <a:lnTo>
                        <a:pt x="636418" y="634536"/>
                      </a:lnTo>
                      <a:lnTo>
                        <a:pt x="672894" y="633879"/>
                      </a:lnTo>
                      <a:cubicBezTo>
                        <a:pt x="688791" y="633293"/>
                        <a:pt x="703918" y="632434"/>
                        <a:pt x="718016" y="631338"/>
                      </a:cubicBezTo>
                      <a:close/>
                      <a:moveTo>
                        <a:pt x="868744" y="739193"/>
                      </a:moveTo>
                      <a:lnTo>
                        <a:pt x="857434" y="736209"/>
                      </a:lnTo>
                      <a:cubicBezTo>
                        <a:pt x="830612" y="730527"/>
                        <a:pt x="789841" y="726304"/>
                        <a:pt x="742152" y="724547"/>
                      </a:cubicBezTo>
                      <a:lnTo>
                        <a:pt x="722634" y="724195"/>
                      </a:lnTo>
                      <a:lnTo>
                        <a:pt x="732088" y="707116"/>
                      </a:lnTo>
                      <a:cubicBezTo>
                        <a:pt x="743250" y="686027"/>
                        <a:pt x="753013" y="666128"/>
                        <a:pt x="761047" y="648242"/>
                      </a:cubicBezTo>
                      <a:lnTo>
                        <a:pt x="770889" y="625074"/>
                      </a:lnTo>
                      <a:lnTo>
                        <a:pt x="788175" y="622217"/>
                      </a:lnTo>
                      <a:lnTo>
                        <a:pt x="799486" y="619234"/>
                      </a:lnTo>
                      <a:lnTo>
                        <a:pt x="788176" y="616251"/>
                      </a:lnTo>
                      <a:lnTo>
                        <a:pt x="775023" y="614077"/>
                      </a:lnTo>
                      <a:lnTo>
                        <a:pt x="779630" y="601449"/>
                      </a:lnTo>
                      <a:lnTo>
                        <a:pt x="782701" y="590162"/>
                      </a:lnTo>
                      <a:lnTo>
                        <a:pt x="774463" y="598466"/>
                      </a:lnTo>
                      <a:lnTo>
                        <a:pt x="763042" y="612097"/>
                      </a:lnTo>
                      <a:lnTo>
                        <a:pt x="756964" y="611092"/>
                      </a:lnTo>
                      <a:cubicBezTo>
                        <a:pt x="733404" y="608027"/>
                        <a:pt x="704687" y="605760"/>
                        <a:pt x="672894" y="604589"/>
                      </a:cubicBezTo>
                      <a:lnTo>
                        <a:pt x="653376" y="604237"/>
                      </a:lnTo>
                      <a:lnTo>
                        <a:pt x="662830" y="587158"/>
                      </a:lnTo>
                      <a:cubicBezTo>
                        <a:pt x="670272" y="573099"/>
                        <a:pt x="677091" y="559568"/>
                        <a:pt x="683191" y="546811"/>
                      </a:cubicBezTo>
                      <a:lnTo>
                        <a:pt x="698675" y="512344"/>
                      </a:lnTo>
                      <a:lnTo>
                        <a:pt x="722469" y="508411"/>
                      </a:lnTo>
                      <a:lnTo>
                        <a:pt x="733780" y="505428"/>
                      </a:lnTo>
                      <a:lnTo>
                        <a:pt x="722469" y="502445"/>
                      </a:lnTo>
                      <a:lnTo>
                        <a:pt x="703658" y="499336"/>
                      </a:lnTo>
                      <a:lnTo>
                        <a:pt x="710372" y="481491"/>
                      </a:lnTo>
                      <a:lnTo>
                        <a:pt x="713443" y="470204"/>
                      </a:lnTo>
                      <a:lnTo>
                        <a:pt x="705205" y="478508"/>
                      </a:lnTo>
                      <a:lnTo>
                        <a:pt x="689901" y="497148"/>
                      </a:lnTo>
                      <a:lnTo>
                        <a:pt x="652310" y="493324"/>
                      </a:lnTo>
                      <a:cubicBezTo>
                        <a:pt x="638212" y="492228"/>
                        <a:pt x="623084" y="491369"/>
                        <a:pt x="607188" y="490783"/>
                      </a:cubicBezTo>
                      <a:lnTo>
                        <a:pt x="587670" y="490431"/>
                      </a:lnTo>
                      <a:lnTo>
                        <a:pt x="597125" y="473352"/>
                      </a:lnTo>
                      <a:cubicBezTo>
                        <a:pt x="608286" y="452263"/>
                        <a:pt x="618049" y="432364"/>
                        <a:pt x="626082" y="414478"/>
                      </a:cubicBezTo>
                      <a:lnTo>
                        <a:pt x="635117" y="391730"/>
                      </a:lnTo>
                      <a:lnTo>
                        <a:pt x="675718" y="385778"/>
                      </a:lnTo>
                      <a:lnTo>
                        <a:pt x="687028" y="382795"/>
                      </a:lnTo>
                      <a:lnTo>
                        <a:pt x="675718" y="379811"/>
                      </a:lnTo>
                      <a:lnTo>
                        <a:pt x="641823" y="374842"/>
                      </a:lnTo>
                      <a:lnTo>
                        <a:pt x="644665" y="367685"/>
                      </a:lnTo>
                      <a:lnTo>
                        <a:pt x="647738" y="356398"/>
                      </a:lnTo>
                      <a:lnTo>
                        <a:pt x="639499" y="364702"/>
                      </a:lnTo>
                      <a:lnTo>
                        <a:pt x="632554" y="373483"/>
                      </a:lnTo>
                      <a:lnTo>
                        <a:pt x="625902" y="372508"/>
                      </a:lnTo>
                      <a:cubicBezTo>
                        <a:pt x="606396" y="370523"/>
                        <a:pt x="584281" y="369028"/>
                        <a:pt x="560437" y="368150"/>
                      </a:cubicBezTo>
                      <a:lnTo>
                        <a:pt x="540919" y="367798"/>
                      </a:lnTo>
                      <a:lnTo>
                        <a:pt x="550373" y="350718"/>
                      </a:lnTo>
                      <a:cubicBezTo>
                        <a:pt x="561535" y="329630"/>
                        <a:pt x="571298" y="309731"/>
                        <a:pt x="579331" y="291844"/>
                      </a:cubicBezTo>
                      <a:lnTo>
                        <a:pt x="589173" y="268676"/>
                      </a:lnTo>
                      <a:lnTo>
                        <a:pt x="606460" y="265819"/>
                      </a:lnTo>
                      <a:lnTo>
                        <a:pt x="617770" y="262836"/>
                      </a:lnTo>
                      <a:lnTo>
                        <a:pt x="606460" y="259853"/>
                      </a:lnTo>
                      <a:lnTo>
                        <a:pt x="593307" y="257680"/>
                      </a:lnTo>
                      <a:lnTo>
                        <a:pt x="597914" y="245051"/>
                      </a:lnTo>
                      <a:lnTo>
                        <a:pt x="600986" y="233764"/>
                      </a:lnTo>
                      <a:lnTo>
                        <a:pt x="592747" y="242069"/>
                      </a:lnTo>
                      <a:lnTo>
                        <a:pt x="581326" y="255699"/>
                      </a:lnTo>
                      <a:lnTo>
                        <a:pt x="575249" y="254695"/>
                      </a:lnTo>
                      <a:cubicBezTo>
                        <a:pt x="551688" y="251630"/>
                        <a:pt x="522971" y="249362"/>
                        <a:pt x="491179" y="248192"/>
                      </a:cubicBezTo>
                      <a:lnTo>
                        <a:pt x="471660" y="247839"/>
                      </a:lnTo>
                      <a:lnTo>
                        <a:pt x="481115" y="230760"/>
                      </a:lnTo>
                      <a:cubicBezTo>
                        <a:pt x="488556" y="216701"/>
                        <a:pt x="495375" y="203170"/>
                        <a:pt x="501475" y="190413"/>
                      </a:cubicBezTo>
                      <a:lnTo>
                        <a:pt x="516959" y="155946"/>
                      </a:lnTo>
                      <a:lnTo>
                        <a:pt x="540754" y="152013"/>
                      </a:lnTo>
                      <a:lnTo>
                        <a:pt x="552065" y="149030"/>
                      </a:lnTo>
                      <a:lnTo>
                        <a:pt x="540753" y="146047"/>
                      </a:lnTo>
                      <a:lnTo>
                        <a:pt x="521943" y="142939"/>
                      </a:lnTo>
                      <a:lnTo>
                        <a:pt x="528656" y="125093"/>
                      </a:lnTo>
                      <a:lnTo>
                        <a:pt x="531728" y="113806"/>
                      </a:lnTo>
                      <a:lnTo>
                        <a:pt x="523489" y="122110"/>
                      </a:lnTo>
                      <a:lnTo>
                        <a:pt x="508186" y="140750"/>
                      </a:lnTo>
                      <a:lnTo>
                        <a:pt x="470594" y="136927"/>
                      </a:lnTo>
                      <a:cubicBezTo>
                        <a:pt x="456496" y="135830"/>
                        <a:pt x="441369" y="134971"/>
                        <a:pt x="425472" y="134385"/>
                      </a:cubicBezTo>
                      <a:lnTo>
                        <a:pt x="405954" y="134033"/>
                      </a:lnTo>
                      <a:lnTo>
                        <a:pt x="415409" y="116954"/>
                      </a:lnTo>
                      <a:cubicBezTo>
                        <a:pt x="437732" y="74777"/>
                        <a:pt x="454460" y="37357"/>
                        <a:pt x="462950" y="11287"/>
                      </a:cubicBezTo>
                      <a:lnTo>
                        <a:pt x="466022" y="0"/>
                      </a:lnTo>
                      <a:lnTo>
                        <a:pt x="457783" y="8304"/>
                      </a:lnTo>
                      <a:cubicBezTo>
                        <a:pt x="439451" y="28691"/>
                        <a:pt x="415408" y="61888"/>
                        <a:pt x="390043" y="102309"/>
                      </a:cubicBezTo>
                      <a:lnTo>
                        <a:pt x="371235" y="133570"/>
                      </a:lnTo>
                      <a:lnTo>
                        <a:pt x="326006" y="134386"/>
                      </a:lnTo>
                      <a:cubicBezTo>
                        <a:pt x="302162" y="135264"/>
                        <a:pt x="280047" y="136759"/>
                        <a:pt x="260541" y="138744"/>
                      </a:cubicBezTo>
                      <a:lnTo>
                        <a:pt x="252848" y="139872"/>
                      </a:lnTo>
                      <a:lnTo>
                        <a:pt x="263535" y="112962"/>
                      </a:lnTo>
                      <a:lnTo>
                        <a:pt x="266608" y="101675"/>
                      </a:lnTo>
                      <a:lnTo>
                        <a:pt x="258369" y="109979"/>
                      </a:lnTo>
                      <a:lnTo>
                        <a:pt x="232350" y="142877"/>
                      </a:lnTo>
                      <a:lnTo>
                        <a:pt x="210726" y="146047"/>
                      </a:lnTo>
                      <a:lnTo>
                        <a:pt x="199415" y="149031"/>
                      </a:lnTo>
                      <a:lnTo>
                        <a:pt x="210726" y="152013"/>
                      </a:lnTo>
                      <a:lnTo>
                        <a:pt x="224117" y="153977"/>
                      </a:lnTo>
                      <a:lnTo>
                        <a:pt x="190629" y="203984"/>
                      </a:lnTo>
                      <a:lnTo>
                        <a:pt x="171821" y="235245"/>
                      </a:lnTo>
                      <a:lnTo>
                        <a:pt x="126592" y="236061"/>
                      </a:lnTo>
                      <a:cubicBezTo>
                        <a:pt x="78904" y="237817"/>
                        <a:pt x="38132" y="242040"/>
                        <a:pt x="11311" y="247722"/>
                      </a:cubicBezTo>
                      <a:lnTo>
                        <a:pt x="0" y="250706"/>
                      </a:lnTo>
                      <a:lnTo>
                        <a:pt x="11311" y="253688"/>
                      </a:lnTo>
                      <a:cubicBezTo>
                        <a:pt x="38132" y="259371"/>
                        <a:pt x="78904" y="263594"/>
                        <a:pt x="126592" y="265350"/>
                      </a:cubicBezTo>
                      <a:lnTo>
                        <a:pt x="154333" y="265850"/>
                      </a:lnTo>
                      <a:lnTo>
                        <a:pt x="140895" y="290125"/>
                      </a:lnTo>
                      <a:cubicBezTo>
                        <a:pt x="129734" y="311214"/>
                        <a:pt x="119971" y="331113"/>
                        <a:pt x="111938" y="348998"/>
                      </a:cubicBezTo>
                      <a:lnTo>
                        <a:pt x="108832" y="356308"/>
                      </a:lnTo>
                      <a:lnTo>
                        <a:pt x="108228" y="356370"/>
                      </a:lnTo>
                      <a:cubicBezTo>
                        <a:pt x="96449" y="357902"/>
                        <a:pt x="85958" y="359634"/>
                        <a:pt x="77018" y="361528"/>
                      </a:cubicBezTo>
                      <a:lnTo>
                        <a:pt x="65706" y="364511"/>
                      </a:lnTo>
                      <a:lnTo>
                        <a:pt x="77017" y="367494"/>
                      </a:lnTo>
                      <a:lnTo>
                        <a:pt x="102305" y="371674"/>
                      </a:lnTo>
                      <a:lnTo>
                        <a:pt x="101225" y="374214"/>
                      </a:lnTo>
                      <a:cubicBezTo>
                        <a:pt x="98114" y="382048"/>
                        <a:pt x="95477" y="389274"/>
                        <a:pt x="93355" y="395792"/>
                      </a:cubicBezTo>
                      <a:lnTo>
                        <a:pt x="90282" y="407079"/>
                      </a:lnTo>
                      <a:lnTo>
                        <a:pt x="98521" y="398774"/>
                      </a:lnTo>
                      <a:cubicBezTo>
                        <a:pt x="103104" y="393678"/>
                        <a:pt x="108044" y="387781"/>
                        <a:pt x="113272" y="381170"/>
                      </a:cubicBezTo>
                      <a:lnTo>
                        <a:pt x="118871" y="373736"/>
                      </a:lnTo>
                      <a:lnTo>
                        <a:pt x="147176" y="376615"/>
                      </a:lnTo>
                      <a:cubicBezTo>
                        <a:pt x="161275" y="377711"/>
                        <a:pt x="176402" y="378571"/>
                        <a:pt x="192298" y="379156"/>
                      </a:cubicBezTo>
                      <a:lnTo>
                        <a:pt x="220039" y="379657"/>
                      </a:lnTo>
                      <a:lnTo>
                        <a:pt x="206602" y="403931"/>
                      </a:lnTo>
                      <a:cubicBezTo>
                        <a:pt x="199160" y="417990"/>
                        <a:pt x="192341" y="431520"/>
                        <a:pt x="186241" y="444278"/>
                      </a:cubicBezTo>
                      <a:lnTo>
                        <a:pt x="171390" y="477335"/>
                      </a:lnTo>
                      <a:lnTo>
                        <a:pt x="146275" y="481486"/>
                      </a:lnTo>
                      <a:lnTo>
                        <a:pt x="134964" y="484470"/>
                      </a:lnTo>
                      <a:lnTo>
                        <a:pt x="146275" y="487452"/>
                      </a:lnTo>
                      <a:lnTo>
                        <a:pt x="166155" y="490738"/>
                      </a:lnTo>
                      <a:lnTo>
                        <a:pt x="159061" y="509598"/>
                      </a:lnTo>
                      <a:lnTo>
                        <a:pt x="155988" y="520885"/>
                      </a:lnTo>
                      <a:lnTo>
                        <a:pt x="164228" y="512580"/>
                      </a:lnTo>
                      <a:lnTo>
                        <a:pt x="180380" y="492905"/>
                      </a:lnTo>
                      <a:lnTo>
                        <a:pt x="216434" y="496574"/>
                      </a:lnTo>
                      <a:cubicBezTo>
                        <a:pt x="230532" y="497670"/>
                        <a:pt x="245660" y="498529"/>
                        <a:pt x="261556" y="499115"/>
                      </a:cubicBezTo>
                      <a:lnTo>
                        <a:pt x="289297" y="499614"/>
                      </a:lnTo>
                      <a:lnTo>
                        <a:pt x="275860" y="523889"/>
                      </a:lnTo>
                      <a:cubicBezTo>
                        <a:pt x="264698" y="544978"/>
                        <a:pt x="254935" y="564877"/>
                        <a:pt x="246902" y="582763"/>
                      </a:cubicBezTo>
                      <a:lnTo>
                        <a:pt x="241226" y="597054"/>
                      </a:lnTo>
                      <a:lnTo>
                        <a:pt x="193027" y="604120"/>
                      </a:lnTo>
                      <a:lnTo>
                        <a:pt x="181716" y="607103"/>
                      </a:lnTo>
                      <a:lnTo>
                        <a:pt x="193027" y="610086"/>
                      </a:lnTo>
                      <a:lnTo>
                        <a:pt x="233683" y="616047"/>
                      </a:lnTo>
                      <a:lnTo>
                        <a:pt x="228318" y="629556"/>
                      </a:lnTo>
                      <a:lnTo>
                        <a:pt x="225246" y="640843"/>
                      </a:lnTo>
                      <a:lnTo>
                        <a:pt x="233486" y="632539"/>
                      </a:lnTo>
                      <a:lnTo>
                        <a:pt x="245336" y="617555"/>
                      </a:lnTo>
                      <a:lnTo>
                        <a:pt x="308308" y="621748"/>
                      </a:lnTo>
                      <a:lnTo>
                        <a:pt x="336049" y="622248"/>
                      </a:lnTo>
                      <a:lnTo>
                        <a:pt x="322611" y="646523"/>
                      </a:lnTo>
                      <a:cubicBezTo>
                        <a:pt x="311450" y="667611"/>
                        <a:pt x="301687" y="687511"/>
                        <a:pt x="293654" y="705396"/>
                      </a:cubicBezTo>
                      <a:lnTo>
                        <a:pt x="290548" y="712706"/>
                      </a:lnTo>
                      <a:lnTo>
                        <a:pt x="289944" y="712767"/>
                      </a:lnTo>
                      <a:cubicBezTo>
                        <a:pt x="278164" y="714300"/>
                        <a:pt x="267673" y="716032"/>
                        <a:pt x="258733" y="717926"/>
                      </a:cubicBezTo>
                      <a:lnTo>
                        <a:pt x="247422" y="720909"/>
                      </a:lnTo>
                      <a:lnTo>
                        <a:pt x="258733" y="723892"/>
                      </a:lnTo>
                      <a:lnTo>
                        <a:pt x="284020" y="728072"/>
                      </a:lnTo>
                      <a:lnTo>
                        <a:pt x="282940" y="730612"/>
                      </a:lnTo>
                      <a:cubicBezTo>
                        <a:pt x="279830" y="738445"/>
                        <a:pt x="277192" y="745672"/>
                        <a:pt x="275070" y="752190"/>
                      </a:cubicBezTo>
                      <a:lnTo>
                        <a:pt x="271998" y="763476"/>
                      </a:lnTo>
                      <a:lnTo>
                        <a:pt x="280237" y="755172"/>
                      </a:lnTo>
                      <a:cubicBezTo>
                        <a:pt x="284820" y="750075"/>
                        <a:pt x="289760" y="744178"/>
                        <a:pt x="294988" y="737568"/>
                      </a:cubicBezTo>
                      <a:lnTo>
                        <a:pt x="300587" y="730134"/>
                      </a:lnTo>
                      <a:lnTo>
                        <a:pt x="328892" y="733013"/>
                      </a:lnTo>
                      <a:cubicBezTo>
                        <a:pt x="342990" y="734109"/>
                        <a:pt x="358117" y="734969"/>
                        <a:pt x="374013" y="735554"/>
                      </a:cubicBezTo>
                      <a:lnTo>
                        <a:pt x="401755" y="736054"/>
                      </a:lnTo>
                      <a:lnTo>
                        <a:pt x="388318" y="760329"/>
                      </a:lnTo>
                      <a:cubicBezTo>
                        <a:pt x="380876" y="774387"/>
                        <a:pt x="374057" y="787918"/>
                        <a:pt x="367957" y="800676"/>
                      </a:cubicBezTo>
                      <a:lnTo>
                        <a:pt x="353106" y="833733"/>
                      </a:lnTo>
                      <a:lnTo>
                        <a:pt x="327991" y="837884"/>
                      </a:lnTo>
                      <a:lnTo>
                        <a:pt x="316680" y="840868"/>
                      </a:lnTo>
                      <a:lnTo>
                        <a:pt x="327991" y="843850"/>
                      </a:lnTo>
                      <a:lnTo>
                        <a:pt x="347871" y="847136"/>
                      </a:lnTo>
                      <a:lnTo>
                        <a:pt x="340776" y="865995"/>
                      </a:lnTo>
                      <a:lnTo>
                        <a:pt x="337704" y="877283"/>
                      </a:lnTo>
                      <a:lnTo>
                        <a:pt x="345943" y="868978"/>
                      </a:lnTo>
                      <a:lnTo>
                        <a:pt x="362096" y="849303"/>
                      </a:lnTo>
                      <a:lnTo>
                        <a:pt x="398150" y="852971"/>
                      </a:lnTo>
                      <a:cubicBezTo>
                        <a:pt x="412248" y="854068"/>
                        <a:pt x="427376" y="854927"/>
                        <a:pt x="443271" y="855512"/>
                      </a:cubicBezTo>
                      <a:lnTo>
                        <a:pt x="471013" y="856012"/>
                      </a:lnTo>
                      <a:lnTo>
                        <a:pt x="457576" y="880287"/>
                      </a:lnTo>
                      <a:cubicBezTo>
                        <a:pt x="435252" y="922464"/>
                        <a:pt x="418524" y="959884"/>
                        <a:pt x="410034" y="985954"/>
                      </a:cubicBezTo>
                      <a:lnTo>
                        <a:pt x="406962" y="997241"/>
                      </a:lnTo>
                      <a:lnTo>
                        <a:pt x="415201" y="988937"/>
                      </a:lnTo>
                      <a:cubicBezTo>
                        <a:pt x="433533" y="968550"/>
                        <a:pt x="457576" y="935353"/>
                        <a:pt x="482941" y="894931"/>
                      </a:cubicBezTo>
                      <a:lnTo>
                        <a:pt x="506262" y="856170"/>
                      </a:lnTo>
                      <a:lnTo>
                        <a:pt x="542738" y="855512"/>
                      </a:lnTo>
                      <a:cubicBezTo>
                        <a:pt x="566582" y="854634"/>
                        <a:pt x="588697" y="853139"/>
                        <a:pt x="608204" y="851154"/>
                      </a:cubicBezTo>
                      <a:lnTo>
                        <a:pt x="623494" y="848912"/>
                      </a:lnTo>
                      <a:lnTo>
                        <a:pt x="609448" y="884279"/>
                      </a:lnTo>
                      <a:lnTo>
                        <a:pt x="606376" y="895566"/>
                      </a:lnTo>
                      <a:lnTo>
                        <a:pt x="614616" y="887262"/>
                      </a:lnTo>
                      <a:cubicBezTo>
                        <a:pt x="623782" y="877068"/>
                        <a:pt x="634375" y="863672"/>
                        <a:pt x="645848" y="847772"/>
                      </a:cubicBezTo>
                      <a:lnTo>
                        <a:pt x="647435" y="845402"/>
                      </a:lnTo>
                      <a:lnTo>
                        <a:pt x="658019" y="843850"/>
                      </a:lnTo>
                      <a:lnTo>
                        <a:pt x="669330" y="840868"/>
                      </a:lnTo>
                      <a:lnTo>
                        <a:pt x="658019" y="837884"/>
                      </a:lnTo>
                      <a:lnTo>
                        <a:pt x="652966" y="837143"/>
                      </a:lnTo>
                      <a:lnTo>
                        <a:pt x="682355" y="793257"/>
                      </a:lnTo>
                      <a:lnTo>
                        <a:pt x="705676" y="754495"/>
                      </a:lnTo>
                      <a:lnTo>
                        <a:pt x="742152" y="753837"/>
                      </a:lnTo>
                      <a:cubicBezTo>
                        <a:pt x="789841" y="752081"/>
                        <a:pt x="830612" y="747858"/>
                        <a:pt x="857433" y="742175"/>
                      </a:cubicBezTo>
                      <a:close/>
                    </a:path>
                  </a:pathLst>
                </a:custGeom>
                <a:solidFill>
                  <a:srgbClr val="361B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FD5CD73-E714-A11C-94F6-CA882C2BE4C7}"/>
              </a:ext>
            </a:extLst>
          </p:cNvPr>
          <p:cNvSpPr/>
          <p:nvPr/>
        </p:nvSpPr>
        <p:spPr>
          <a:xfrm>
            <a:off x="402609" y="455596"/>
            <a:ext cx="6052782" cy="5771551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254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DF463F7C-DEC2-0F94-609C-9D019F3C8737}"/>
              </a:ext>
            </a:extLst>
          </p:cNvPr>
          <p:cNvSpPr/>
          <p:nvPr/>
        </p:nvSpPr>
        <p:spPr>
          <a:xfrm>
            <a:off x="587828" y="6258145"/>
            <a:ext cx="5682344" cy="1992623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F57350-6C1C-000D-9D31-9644A51049C5}"/>
              </a:ext>
            </a:extLst>
          </p:cNvPr>
          <p:cNvSpPr txBox="1"/>
          <p:nvPr/>
        </p:nvSpPr>
        <p:spPr>
          <a:xfrm>
            <a:off x="833530" y="1254776"/>
            <a:ext cx="5190941" cy="419652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お弁当</a:t>
            </a:r>
            <a:endParaRPr kumimoji="1" lang="en-US" altLang="ja-JP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置き場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5F06893-39BB-A7D3-B5D3-6D79311C5F41}"/>
              </a:ext>
            </a:extLst>
          </p:cNvPr>
          <p:cNvGrpSpPr/>
          <p:nvPr/>
        </p:nvGrpSpPr>
        <p:grpSpPr>
          <a:xfrm>
            <a:off x="2511115" y="8522688"/>
            <a:ext cx="1762668" cy="927716"/>
            <a:chOff x="5770310" y="2784150"/>
            <a:chExt cx="2610290" cy="1373830"/>
          </a:xfrm>
        </p:grpSpPr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63AF2F04-F2D2-C04B-5F2D-47A0D0BB75B2}"/>
                </a:ext>
              </a:extLst>
            </p:cNvPr>
            <p:cNvSpPr/>
            <p:nvPr/>
          </p:nvSpPr>
          <p:spPr bwMode="auto">
            <a:xfrm>
              <a:off x="584488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四角形: 角を丸くする 279">
              <a:extLst>
                <a:ext uri="{FF2B5EF4-FFF2-40B4-BE49-F238E27FC236}">
                  <a16:creationId xmlns:a16="http://schemas.microsoft.com/office/drawing/2014/main" id="{5075EC47-2476-F467-6763-AA923B7DCE06}"/>
                </a:ext>
              </a:extLst>
            </p:cNvPr>
            <p:cNvSpPr/>
            <p:nvPr/>
          </p:nvSpPr>
          <p:spPr bwMode="auto">
            <a:xfrm>
              <a:off x="581313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角を丸くする 280">
              <a:extLst>
                <a:ext uri="{FF2B5EF4-FFF2-40B4-BE49-F238E27FC236}">
                  <a16:creationId xmlns:a16="http://schemas.microsoft.com/office/drawing/2014/main" id="{978F9BFC-F0EB-8ED4-8CDF-3962D246F335}"/>
                </a:ext>
              </a:extLst>
            </p:cNvPr>
            <p:cNvSpPr/>
            <p:nvPr/>
          </p:nvSpPr>
          <p:spPr bwMode="auto">
            <a:xfrm>
              <a:off x="590521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12C24A96-CB61-C88B-FBA8-C6A6EDCE69F3}"/>
                </a:ext>
              </a:extLst>
            </p:cNvPr>
            <p:cNvSpPr/>
            <p:nvPr/>
          </p:nvSpPr>
          <p:spPr bwMode="auto">
            <a:xfrm>
              <a:off x="709450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C979131E-96B8-92BF-1CD0-EC4484399467}"/>
                </a:ext>
              </a:extLst>
            </p:cNvPr>
            <p:cNvSpPr/>
            <p:nvPr/>
          </p:nvSpPr>
          <p:spPr bwMode="auto">
            <a:xfrm>
              <a:off x="761063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0537E794-848F-9E8C-CB9C-D65BEC2196FF}"/>
                </a:ext>
              </a:extLst>
            </p:cNvPr>
            <p:cNvSpPr/>
            <p:nvPr/>
          </p:nvSpPr>
          <p:spPr bwMode="auto">
            <a:xfrm>
              <a:off x="577031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69981EBE-18EB-9BBE-DA1C-5AA3CD3092A4}"/>
                </a:ext>
              </a:extLst>
            </p:cNvPr>
            <p:cNvGrpSpPr/>
            <p:nvPr/>
          </p:nvGrpSpPr>
          <p:grpSpPr>
            <a:xfrm>
              <a:off x="581313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0E4308A6-F111-CE9D-D1EE-D862FEBD4850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E17728E6-D4BC-DC41-6A30-07B65879A58A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7" name="楕円 426">
                    <a:extLst>
                      <a:ext uri="{FF2B5EF4-FFF2-40B4-BE49-F238E27FC236}">
                        <a16:creationId xmlns:a16="http://schemas.microsoft.com/office/drawing/2014/main" id="{50E8D3EF-E8B5-6F53-7855-884CFE7439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8F8CEBD3-0C5B-FA65-FF16-46B3B9F981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9" name="楕円 428">
                    <a:extLst>
                      <a:ext uri="{FF2B5EF4-FFF2-40B4-BE49-F238E27FC236}">
                        <a16:creationId xmlns:a16="http://schemas.microsoft.com/office/drawing/2014/main" id="{816A0744-D0D8-E90F-3DFC-92F383AA53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0" name="楕円 429">
                    <a:extLst>
                      <a:ext uri="{FF2B5EF4-FFF2-40B4-BE49-F238E27FC236}">
                        <a16:creationId xmlns:a16="http://schemas.microsoft.com/office/drawing/2014/main" id="{70A07864-6D56-68A0-40C6-D32DA119A6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DC4D1787-2764-4D95-2D14-983B30A6D698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47C57191-843B-9E8F-BA61-C2FF0AF554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0E6B119E-3530-29EB-17C7-7FAD9AD21B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5" name="楕円 424">
                    <a:extLst>
                      <a:ext uri="{FF2B5EF4-FFF2-40B4-BE49-F238E27FC236}">
                        <a16:creationId xmlns:a16="http://schemas.microsoft.com/office/drawing/2014/main" id="{2BF61DE8-D538-E0B7-0A76-11D292F88E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B064B83C-8E73-D176-9C80-228EE8A0FA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57A2E82C-B732-2FBE-0F03-7AA9580AD8A6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19" name="楕円 418">
                    <a:extLst>
                      <a:ext uri="{FF2B5EF4-FFF2-40B4-BE49-F238E27FC236}">
                        <a16:creationId xmlns:a16="http://schemas.microsoft.com/office/drawing/2014/main" id="{FBB09E93-F457-CB15-ED40-A162E4663A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0AF610C4-5ADE-1110-B298-F8858F9D9F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03CBD1AD-7F64-30E4-5C63-2A8FD060F4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9E5D2629-C5AE-91F2-2525-489BE3962B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57143C52-C2A5-F5E4-F2F4-1A5124208F69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5" name="楕円 414">
                    <a:extLst>
                      <a:ext uri="{FF2B5EF4-FFF2-40B4-BE49-F238E27FC236}">
                        <a16:creationId xmlns:a16="http://schemas.microsoft.com/office/drawing/2014/main" id="{C5030BE6-37AE-4D5C-6E44-C36352BEE6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6" name="楕円 415">
                    <a:extLst>
                      <a:ext uri="{FF2B5EF4-FFF2-40B4-BE49-F238E27FC236}">
                        <a16:creationId xmlns:a16="http://schemas.microsoft.com/office/drawing/2014/main" id="{8A8204DA-FCDF-6A97-D935-76158277B4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8630381C-7D4A-9A32-8BF4-B768E1D2C3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CD2E5C32-762A-DCDE-EB12-2BA2A827E6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258819EA-DE57-4233-B1C9-BB4C603BA082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27DAC627-CC2A-D805-6207-DE4FFA7640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34B52CF5-B6E9-6669-4C26-44C5080802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3" name="楕円 412">
                    <a:extLst>
                      <a:ext uri="{FF2B5EF4-FFF2-40B4-BE49-F238E27FC236}">
                        <a16:creationId xmlns:a16="http://schemas.microsoft.com/office/drawing/2014/main" id="{45A2A1A3-5DF2-14E6-02BA-9E1709DC25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4023BC9D-9D55-5F9C-A6E6-7813677DB0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0FC66EB9-8B52-0EBE-0F30-80398BDE9B81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07" name="楕円 406">
                    <a:extLst>
                      <a:ext uri="{FF2B5EF4-FFF2-40B4-BE49-F238E27FC236}">
                        <a16:creationId xmlns:a16="http://schemas.microsoft.com/office/drawing/2014/main" id="{82F2678B-D9DB-8E21-3F9E-AB0807F449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楕円 407">
                    <a:extLst>
                      <a:ext uri="{FF2B5EF4-FFF2-40B4-BE49-F238E27FC236}">
                        <a16:creationId xmlns:a16="http://schemas.microsoft.com/office/drawing/2014/main" id="{6D48E495-4317-33CF-A8B0-D555352D56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楕円 408">
                    <a:extLst>
                      <a:ext uri="{FF2B5EF4-FFF2-40B4-BE49-F238E27FC236}">
                        <a16:creationId xmlns:a16="http://schemas.microsoft.com/office/drawing/2014/main" id="{6FE671C0-4113-D1C7-E7CA-64512F8CD4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楕円 409">
                    <a:extLst>
                      <a:ext uri="{FF2B5EF4-FFF2-40B4-BE49-F238E27FC236}">
                        <a16:creationId xmlns:a16="http://schemas.microsoft.com/office/drawing/2014/main" id="{CDAA048F-0C60-0345-B14A-E5D80BF1DA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DE17D050-B1DD-B310-7CFB-455F3F5E7D2F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5FAA4DAC-6ED2-8B0B-9E90-D434E10ACDD9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97" name="楕円 396">
                    <a:extLst>
                      <a:ext uri="{FF2B5EF4-FFF2-40B4-BE49-F238E27FC236}">
                        <a16:creationId xmlns:a16="http://schemas.microsoft.com/office/drawing/2014/main" id="{EE17E3C7-03BB-623C-B1A5-5297EF785E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8" name="楕円 397">
                    <a:extLst>
                      <a:ext uri="{FF2B5EF4-FFF2-40B4-BE49-F238E27FC236}">
                        <a16:creationId xmlns:a16="http://schemas.microsoft.com/office/drawing/2014/main" id="{D8D6F848-78E9-7C2E-6D02-D2FFC340B3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E53E8940-7C3C-7FB3-1B29-6A6726B9C1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0" name="楕円 399">
                    <a:extLst>
                      <a:ext uri="{FF2B5EF4-FFF2-40B4-BE49-F238E27FC236}">
                        <a16:creationId xmlns:a16="http://schemas.microsoft.com/office/drawing/2014/main" id="{63AF1C7A-9E57-3383-09BF-11BA15D38A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CD09F941-031A-3330-CF4E-7617AEFFD145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93" name="楕円 392">
                    <a:extLst>
                      <a:ext uri="{FF2B5EF4-FFF2-40B4-BE49-F238E27FC236}">
                        <a16:creationId xmlns:a16="http://schemas.microsoft.com/office/drawing/2014/main" id="{E19961E2-503D-4900-37C3-D9AED2EB41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4" name="楕円 393">
                    <a:extLst>
                      <a:ext uri="{FF2B5EF4-FFF2-40B4-BE49-F238E27FC236}">
                        <a16:creationId xmlns:a16="http://schemas.microsoft.com/office/drawing/2014/main" id="{C26E4376-D34A-9550-2ADE-9D20E57DCB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楕円 394">
                    <a:extLst>
                      <a:ext uri="{FF2B5EF4-FFF2-40B4-BE49-F238E27FC236}">
                        <a16:creationId xmlns:a16="http://schemas.microsoft.com/office/drawing/2014/main" id="{2B429DFD-B8F3-37AC-A934-0A19720D25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6" name="楕円 395">
                    <a:extLst>
                      <a:ext uri="{FF2B5EF4-FFF2-40B4-BE49-F238E27FC236}">
                        <a16:creationId xmlns:a16="http://schemas.microsoft.com/office/drawing/2014/main" id="{9D21DA0D-2FD5-6D06-D89E-D9DCDE3A44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154926D8-8756-9E83-6218-F426C1C41277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9" name="楕円 388">
                    <a:extLst>
                      <a:ext uri="{FF2B5EF4-FFF2-40B4-BE49-F238E27FC236}">
                        <a16:creationId xmlns:a16="http://schemas.microsoft.com/office/drawing/2014/main" id="{98626632-B561-B650-3BA5-168073A02B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906F2766-2199-091F-DEF1-91AD9C0ECE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1" name="楕円 390">
                    <a:extLst>
                      <a:ext uri="{FF2B5EF4-FFF2-40B4-BE49-F238E27FC236}">
                        <a16:creationId xmlns:a16="http://schemas.microsoft.com/office/drawing/2014/main" id="{21EEED10-9E53-E20D-2D4C-6576553E95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2" name="楕円 391">
                    <a:extLst>
                      <a:ext uri="{FF2B5EF4-FFF2-40B4-BE49-F238E27FC236}">
                        <a16:creationId xmlns:a16="http://schemas.microsoft.com/office/drawing/2014/main" id="{E8A8B272-8D94-4D47-73DA-58082752FC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F5A15F98-2B47-8E4E-1201-6BC024ABC018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5" name="楕円 384">
                    <a:extLst>
                      <a:ext uri="{FF2B5EF4-FFF2-40B4-BE49-F238E27FC236}">
                        <a16:creationId xmlns:a16="http://schemas.microsoft.com/office/drawing/2014/main" id="{C0F3990B-9FAB-7AC7-C1E0-6EF07787CB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67CC5B8D-45A7-983B-0C97-5B185D7157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7" name="楕円 386">
                    <a:extLst>
                      <a:ext uri="{FF2B5EF4-FFF2-40B4-BE49-F238E27FC236}">
                        <a16:creationId xmlns:a16="http://schemas.microsoft.com/office/drawing/2014/main" id="{1DC96C1C-8D07-4971-7C71-10358D2C72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楕円 387">
                    <a:extLst>
                      <a:ext uri="{FF2B5EF4-FFF2-40B4-BE49-F238E27FC236}">
                        <a16:creationId xmlns:a16="http://schemas.microsoft.com/office/drawing/2014/main" id="{46EEE2C2-D29F-09E1-8880-E9301418D8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482C179A-9AD0-9090-2016-329DE0BA00A1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662AB8B4-0A2F-C3EB-A8EB-E612673293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2" name="楕円 381">
                    <a:extLst>
                      <a:ext uri="{FF2B5EF4-FFF2-40B4-BE49-F238E27FC236}">
                        <a16:creationId xmlns:a16="http://schemas.microsoft.com/office/drawing/2014/main" id="{B8FB33BA-AF6F-3922-F695-9188D580E8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382">
                    <a:extLst>
                      <a:ext uri="{FF2B5EF4-FFF2-40B4-BE49-F238E27FC236}">
                        <a16:creationId xmlns:a16="http://schemas.microsoft.com/office/drawing/2014/main" id="{4386A200-EDC3-B48C-05CF-717857A3D0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92244283-7CDD-07E4-CE2F-AB8AF0DEF8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AC3B81C4-E2B9-64B7-587E-3304D85C944B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7" name="楕円 376">
                    <a:extLst>
                      <a:ext uri="{FF2B5EF4-FFF2-40B4-BE49-F238E27FC236}">
                        <a16:creationId xmlns:a16="http://schemas.microsoft.com/office/drawing/2014/main" id="{C7608D6F-C24A-7F89-65F5-1D6613536A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6D753445-B48E-0BB2-FB98-2E86F27487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BF2428AC-2CF0-7E8F-A924-1E825F6079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720C3433-A252-D7C1-CA53-54AD80B721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44B11780-0FEC-300C-4B4C-A118B81512ED}"/>
                </a:ext>
              </a:extLst>
            </p:cNvPr>
            <p:cNvGrpSpPr/>
            <p:nvPr/>
          </p:nvGrpSpPr>
          <p:grpSpPr>
            <a:xfrm>
              <a:off x="615721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9269DC4B-8DFC-9453-323C-B7D50A4E56C5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AC861C83-D0C1-A658-7C32-3225E8EAB9D8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E4958EE7-49F2-7648-9DEA-85A1685574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6" name="楕円 365">
                    <a:extLst>
                      <a:ext uri="{FF2B5EF4-FFF2-40B4-BE49-F238E27FC236}">
                        <a16:creationId xmlns:a16="http://schemas.microsoft.com/office/drawing/2014/main" id="{67B234DB-4A64-6CED-FB59-D5AA7EE192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977413D8-038B-1872-EF7E-9B168A5A9D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8" name="楕円 367">
                    <a:extLst>
                      <a:ext uri="{FF2B5EF4-FFF2-40B4-BE49-F238E27FC236}">
                        <a16:creationId xmlns:a16="http://schemas.microsoft.com/office/drawing/2014/main" id="{7E0535F9-D0BA-B620-4585-30AF113FE8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DD1AFD3A-134A-63A8-38D4-B1BAF8FC586D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E7B6F845-8661-1A30-B380-98E7D71528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2" name="楕円 361">
                    <a:extLst>
                      <a:ext uri="{FF2B5EF4-FFF2-40B4-BE49-F238E27FC236}">
                        <a16:creationId xmlns:a16="http://schemas.microsoft.com/office/drawing/2014/main" id="{3FC13BB6-F379-041C-985B-7F899E601A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C55E65C7-43DC-6BAD-6A28-524F8A389F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4" name="楕円 363">
                    <a:extLst>
                      <a:ext uri="{FF2B5EF4-FFF2-40B4-BE49-F238E27FC236}">
                        <a16:creationId xmlns:a16="http://schemas.microsoft.com/office/drawing/2014/main" id="{718AC88C-07B3-A195-0CCF-58871E8E9B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8AE98CE4-69A9-0A24-FE07-DFF7C79A7236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57" name="楕円 356">
                    <a:extLst>
                      <a:ext uri="{FF2B5EF4-FFF2-40B4-BE49-F238E27FC236}">
                        <a16:creationId xmlns:a16="http://schemas.microsoft.com/office/drawing/2014/main" id="{97A66907-036A-874F-CB67-15FB2B87FA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楕円 357">
                    <a:extLst>
                      <a:ext uri="{FF2B5EF4-FFF2-40B4-BE49-F238E27FC236}">
                        <a16:creationId xmlns:a16="http://schemas.microsoft.com/office/drawing/2014/main" id="{F84CB09B-C767-145B-4145-413C9D9B49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9" name="楕円 358">
                    <a:extLst>
                      <a:ext uri="{FF2B5EF4-FFF2-40B4-BE49-F238E27FC236}">
                        <a16:creationId xmlns:a16="http://schemas.microsoft.com/office/drawing/2014/main" id="{AAAF4084-E81A-86D7-6315-19ABF38C5E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0" name="楕円 359">
                    <a:extLst>
                      <a:ext uri="{FF2B5EF4-FFF2-40B4-BE49-F238E27FC236}">
                        <a16:creationId xmlns:a16="http://schemas.microsoft.com/office/drawing/2014/main" id="{1C38C628-F7F3-E27D-5A39-86C81077F8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D7B78274-E5D4-455F-10BE-60F9AB019409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163C2A63-D270-C6E0-1BB5-E0B883FE02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39D40B4E-C994-7A3C-CAA6-4E2804D22C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7901E526-590D-0A6F-D071-393439C488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楕円 355">
                    <a:extLst>
                      <a:ext uri="{FF2B5EF4-FFF2-40B4-BE49-F238E27FC236}">
                        <a16:creationId xmlns:a16="http://schemas.microsoft.com/office/drawing/2014/main" id="{6AD42C06-8DCD-1F5B-FFE3-A4BBD11B86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C61F6B88-5D50-9133-B116-8979145C9B3A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05F0A88F-2F9D-97DB-304E-04D36CA2BE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0" name="楕円 349">
                    <a:extLst>
                      <a:ext uri="{FF2B5EF4-FFF2-40B4-BE49-F238E27FC236}">
                        <a16:creationId xmlns:a16="http://schemas.microsoft.com/office/drawing/2014/main" id="{CEF5C183-BEF1-78C5-A72F-D9C71C5BC1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80DE7160-1C95-82FA-B81A-A03D17FC27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A43D34BD-86E1-ECA1-D48D-1BD791C8A0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25CF141E-4C66-DE2A-A46A-F7E122765863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3D25F84D-1967-77B4-F829-A97F27DA56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2000B294-DF98-0206-7755-0FF3E7110B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7" name="楕円 346">
                    <a:extLst>
                      <a:ext uri="{FF2B5EF4-FFF2-40B4-BE49-F238E27FC236}">
                        <a16:creationId xmlns:a16="http://schemas.microsoft.com/office/drawing/2014/main" id="{C0A79714-EAEC-88A4-CCB2-31121E650C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773CEC35-43B4-8EEF-F1E3-4D221EF2EF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40FBE4FB-B58F-5A76-4A75-A4204B7744D0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DB5D05F-766C-FBAE-3276-4A4E1D5C05E3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5" name="楕円 334">
                    <a:extLst>
                      <a:ext uri="{FF2B5EF4-FFF2-40B4-BE49-F238E27FC236}">
                        <a16:creationId xmlns:a16="http://schemas.microsoft.com/office/drawing/2014/main" id="{3AB6D204-CFE8-6041-C32C-DDFB19BF98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楕円 335">
                    <a:extLst>
                      <a:ext uri="{FF2B5EF4-FFF2-40B4-BE49-F238E27FC236}">
                        <a16:creationId xmlns:a16="http://schemas.microsoft.com/office/drawing/2014/main" id="{60EA18F9-02AD-62FC-525C-820FD1308A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866BB2A9-2FC9-A267-91BF-6D46EA3EB3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DF10307B-F4D3-5B2B-3E60-2AAC3A33EF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A4B99F66-26EA-50CA-447A-8ADE4071E82F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1" name="楕円 330">
                    <a:extLst>
                      <a:ext uri="{FF2B5EF4-FFF2-40B4-BE49-F238E27FC236}">
                        <a16:creationId xmlns:a16="http://schemas.microsoft.com/office/drawing/2014/main" id="{3501E698-F88A-66D6-0AFC-05864E871A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2" name="楕円 331">
                    <a:extLst>
                      <a:ext uri="{FF2B5EF4-FFF2-40B4-BE49-F238E27FC236}">
                        <a16:creationId xmlns:a16="http://schemas.microsoft.com/office/drawing/2014/main" id="{B406C1BC-9B7C-EE53-4D1A-0970299C93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D67AF805-747A-FF23-F0DB-03AB12579E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4" name="楕円 333">
                    <a:extLst>
                      <a:ext uri="{FF2B5EF4-FFF2-40B4-BE49-F238E27FC236}">
                        <a16:creationId xmlns:a16="http://schemas.microsoft.com/office/drawing/2014/main" id="{C63144D0-6164-5A8B-DD6D-ED3C4E0B2B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F6BBA51D-EF65-160A-AF26-DE7DB662C393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50173C43-4639-45B0-EBD5-BBB1B9E6DE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8" name="楕円 327">
                    <a:extLst>
                      <a:ext uri="{FF2B5EF4-FFF2-40B4-BE49-F238E27FC236}">
                        <a16:creationId xmlns:a16="http://schemas.microsoft.com/office/drawing/2014/main" id="{D4B0F54F-B799-9564-1D3E-73DC4C026A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9" name="楕円 328">
                    <a:extLst>
                      <a:ext uri="{FF2B5EF4-FFF2-40B4-BE49-F238E27FC236}">
                        <a16:creationId xmlns:a16="http://schemas.microsoft.com/office/drawing/2014/main" id="{0542E396-7B08-8E36-9160-E19870C86D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0" name="楕円 329">
                    <a:extLst>
                      <a:ext uri="{FF2B5EF4-FFF2-40B4-BE49-F238E27FC236}">
                        <a16:creationId xmlns:a16="http://schemas.microsoft.com/office/drawing/2014/main" id="{4F71AF8F-F9EA-16E6-C90B-9D6BAD63B2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4F92FF37-C5D8-E454-D3DF-2BE5A33DDE98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D101242B-FFF1-20B5-0232-0C65373656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F6604723-424A-E080-3BB8-91FF417B21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C94E6372-8D35-2F16-8D30-2A368AE337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6" name="楕円 325">
                    <a:extLst>
                      <a:ext uri="{FF2B5EF4-FFF2-40B4-BE49-F238E27FC236}">
                        <a16:creationId xmlns:a16="http://schemas.microsoft.com/office/drawing/2014/main" id="{6B96577F-99EF-89A4-1D17-6FF648158A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BD588F05-5616-7D8F-CE74-61D1DBC5BF00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19" name="楕円 318">
                    <a:extLst>
                      <a:ext uri="{FF2B5EF4-FFF2-40B4-BE49-F238E27FC236}">
                        <a16:creationId xmlns:a16="http://schemas.microsoft.com/office/drawing/2014/main" id="{83E83165-5513-DB2E-0AAC-70EA9730FF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0" name="楕円 319">
                    <a:extLst>
                      <a:ext uri="{FF2B5EF4-FFF2-40B4-BE49-F238E27FC236}">
                        <a16:creationId xmlns:a16="http://schemas.microsoft.com/office/drawing/2014/main" id="{621C5FE9-60FC-8E2C-3157-232F36106A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210DA73F-AD43-F860-F19B-CA1007F4A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2" name="楕円 321">
                    <a:extLst>
                      <a:ext uri="{FF2B5EF4-FFF2-40B4-BE49-F238E27FC236}">
                        <a16:creationId xmlns:a16="http://schemas.microsoft.com/office/drawing/2014/main" id="{1DC457A4-6FA0-B3CD-D841-914E8985D4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8BA47F52-551A-008A-58E1-5FFD3902A09E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15" name="楕円 314">
                    <a:extLst>
                      <a:ext uri="{FF2B5EF4-FFF2-40B4-BE49-F238E27FC236}">
                        <a16:creationId xmlns:a16="http://schemas.microsoft.com/office/drawing/2014/main" id="{FDED0AF9-E8D7-C440-2D8E-C7EB2DEA6B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6" name="楕円 315">
                    <a:extLst>
                      <a:ext uri="{FF2B5EF4-FFF2-40B4-BE49-F238E27FC236}">
                        <a16:creationId xmlns:a16="http://schemas.microsoft.com/office/drawing/2014/main" id="{B9415853-672C-8878-0D26-765BFAACB7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7" name="楕円 316">
                    <a:extLst>
                      <a:ext uri="{FF2B5EF4-FFF2-40B4-BE49-F238E27FC236}">
                        <a16:creationId xmlns:a16="http://schemas.microsoft.com/office/drawing/2014/main" id="{E9D76439-492E-5D04-EECC-B254F09279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8375B922-51E2-9887-209A-C9B84FC360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5FB8C104-39C6-0488-D389-805A0757E74F}"/>
                </a:ext>
              </a:extLst>
            </p:cNvPr>
            <p:cNvSpPr/>
            <p:nvPr/>
          </p:nvSpPr>
          <p:spPr bwMode="auto">
            <a:xfrm>
              <a:off x="5850312" y="3021862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995B2C5B-50C4-3C43-8F0A-684CFA37282F}"/>
                </a:ext>
              </a:extLst>
            </p:cNvPr>
            <p:cNvSpPr/>
            <p:nvPr/>
          </p:nvSpPr>
          <p:spPr bwMode="auto">
            <a:xfrm>
              <a:off x="6333251" y="3066175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6F3E1ED2-5DA9-EF6E-1DBC-96FE30EDA885}"/>
                </a:ext>
              </a:extLst>
            </p:cNvPr>
            <p:cNvSpPr/>
            <p:nvPr/>
          </p:nvSpPr>
          <p:spPr bwMode="auto">
            <a:xfrm>
              <a:off x="5907099" y="3349795"/>
              <a:ext cx="476607" cy="418752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D2824FD9-B7F0-4CF2-D463-DA8EAD119959}"/>
                </a:ext>
              </a:extLst>
            </p:cNvPr>
            <p:cNvGrpSpPr/>
            <p:nvPr/>
          </p:nvGrpSpPr>
          <p:grpSpPr>
            <a:xfrm>
              <a:off x="6223149" y="3281483"/>
              <a:ext cx="808085" cy="493156"/>
              <a:chOff x="5512219" y="4672719"/>
              <a:chExt cx="1688681" cy="924282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820E709A-887E-13DD-1652-B006DC0C271A}"/>
                  </a:ext>
                </a:extLst>
              </p:cNvPr>
              <p:cNvGrpSpPr/>
              <p:nvPr/>
            </p:nvGrpSpPr>
            <p:grpSpPr>
              <a:xfrm>
                <a:off x="5512219" y="4672719"/>
                <a:ext cx="1241307" cy="892532"/>
                <a:chOff x="5416630" y="4734145"/>
                <a:chExt cx="1660270" cy="916930"/>
              </a:xfrm>
            </p:grpSpPr>
            <p:sp>
              <p:nvSpPr>
                <p:cNvPr id="304" name="円: 塗りつぶしなし 303">
                  <a:extLst>
                    <a:ext uri="{FF2B5EF4-FFF2-40B4-BE49-F238E27FC236}">
                      <a16:creationId xmlns:a16="http://schemas.microsoft.com/office/drawing/2014/main" id="{AC12BA0A-A107-F80D-C075-F018FFA03729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5" name="円: 塗りつぶしなし 304">
                  <a:extLst>
                    <a:ext uri="{FF2B5EF4-FFF2-40B4-BE49-F238E27FC236}">
                      <a16:creationId xmlns:a16="http://schemas.microsoft.com/office/drawing/2014/main" id="{61B96A29-99E4-9C72-9588-998B1600648E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6" name="円: 塗りつぶしなし 305">
                  <a:extLst>
                    <a:ext uri="{FF2B5EF4-FFF2-40B4-BE49-F238E27FC236}">
                      <a16:creationId xmlns:a16="http://schemas.microsoft.com/office/drawing/2014/main" id="{4CB057C0-A555-ADF3-C74A-4194932487A4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608E8588-23B8-81AF-D863-655D09A93903}"/>
                  </a:ext>
                </a:extLst>
              </p:cNvPr>
              <p:cNvGrpSpPr/>
              <p:nvPr/>
            </p:nvGrpSpPr>
            <p:grpSpPr>
              <a:xfrm>
                <a:off x="5648230" y="4819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301" name="円: 塗りつぶしなし 300">
                  <a:extLst>
                    <a:ext uri="{FF2B5EF4-FFF2-40B4-BE49-F238E27FC236}">
                      <a16:creationId xmlns:a16="http://schemas.microsoft.com/office/drawing/2014/main" id="{146EAF87-4B00-3737-144F-49339DD20087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円: 塗りつぶしなし 301">
                  <a:extLst>
                    <a:ext uri="{FF2B5EF4-FFF2-40B4-BE49-F238E27FC236}">
                      <a16:creationId xmlns:a16="http://schemas.microsoft.com/office/drawing/2014/main" id="{700845A5-44F7-A25D-1CC2-3C2EA5FE9C93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3" name="円: 塗りつぶしなし 302">
                  <a:extLst>
                    <a:ext uri="{FF2B5EF4-FFF2-40B4-BE49-F238E27FC236}">
                      <a16:creationId xmlns:a16="http://schemas.microsoft.com/office/drawing/2014/main" id="{87F6B987-4E74-1A5F-726E-56B37A0C0C59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1C4C31D-9688-961E-826F-943AC3A48D8D}"/>
                  </a:ext>
                </a:extLst>
              </p:cNvPr>
              <p:cNvGrpSpPr/>
              <p:nvPr/>
            </p:nvGrpSpPr>
            <p:grpSpPr>
              <a:xfrm rot="9900000">
                <a:off x="5851430" y="485171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298" name="円: 塗りつぶしなし 297">
                  <a:extLst>
                    <a:ext uri="{FF2B5EF4-FFF2-40B4-BE49-F238E27FC236}">
                      <a16:creationId xmlns:a16="http://schemas.microsoft.com/office/drawing/2014/main" id="{80DAC79D-6051-DB90-44EC-E464FBBECDD2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円: 塗りつぶしなし 298">
                  <a:extLst>
                    <a:ext uri="{FF2B5EF4-FFF2-40B4-BE49-F238E27FC236}">
                      <a16:creationId xmlns:a16="http://schemas.microsoft.com/office/drawing/2014/main" id="{29A8570C-796A-3DC7-81B1-22D37B51ACB7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円: 塗りつぶしなし 299">
                  <a:extLst>
                    <a:ext uri="{FF2B5EF4-FFF2-40B4-BE49-F238E27FC236}">
                      <a16:creationId xmlns:a16="http://schemas.microsoft.com/office/drawing/2014/main" id="{FE991C54-CEDB-C711-A7B1-0E54533F22C2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C405335F-6B6E-9A56-56E5-CDC138FF159F}"/>
                  </a:ext>
                </a:extLst>
              </p:cNvPr>
              <p:cNvGrpSpPr/>
              <p:nvPr/>
            </p:nvGrpSpPr>
            <p:grpSpPr>
              <a:xfrm>
                <a:off x="5832380" y="4692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295" name="円: 塗りつぶしなし 294">
                  <a:extLst>
                    <a:ext uri="{FF2B5EF4-FFF2-40B4-BE49-F238E27FC236}">
                      <a16:creationId xmlns:a16="http://schemas.microsoft.com/office/drawing/2014/main" id="{E3052E91-D9FE-203A-B725-F6D234924C46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円: 塗りつぶしなし 295">
                  <a:extLst>
                    <a:ext uri="{FF2B5EF4-FFF2-40B4-BE49-F238E27FC236}">
                      <a16:creationId xmlns:a16="http://schemas.microsoft.com/office/drawing/2014/main" id="{15D28ECE-A658-D1EE-82AD-D86751091BD6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円: 塗りつぶしなし 296">
                  <a:extLst>
                    <a:ext uri="{FF2B5EF4-FFF2-40B4-BE49-F238E27FC236}">
                      <a16:creationId xmlns:a16="http://schemas.microsoft.com/office/drawing/2014/main" id="{2708CDB2-7665-0B3F-FCBC-0C33088F8F24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836BAD19-A826-FB48-9E07-4C6D21775568}"/>
              </a:ext>
            </a:extLst>
          </p:cNvPr>
          <p:cNvGrpSpPr/>
          <p:nvPr/>
        </p:nvGrpSpPr>
        <p:grpSpPr>
          <a:xfrm>
            <a:off x="429157" y="8522688"/>
            <a:ext cx="1805010" cy="927715"/>
            <a:chOff x="2933927" y="4794020"/>
            <a:chExt cx="2672993" cy="1373830"/>
          </a:xfrm>
        </p:grpSpPr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105643FF-16FC-64DA-1D59-85D6EB0D58C2}"/>
                </a:ext>
              </a:extLst>
            </p:cNvPr>
            <p:cNvSpPr/>
            <p:nvPr/>
          </p:nvSpPr>
          <p:spPr bwMode="auto">
            <a:xfrm>
              <a:off x="3071205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四角形: 角を丸くする 153">
              <a:extLst>
                <a:ext uri="{FF2B5EF4-FFF2-40B4-BE49-F238E27FC236}">
                  <a16:creationId xmlns:a16="http://schemas.microsoft.com/office/drawing/2014/main" id="{9F7E7227-7FDE-1B76-8BAC-CC30336F2D80}"/>
                </a:ext>
              </a:extLst>
            </p:cNvPr>
            <p:cNvSpPr/>
            <p:nvPr/>
          </p:nvSpPr>
          <p:spPr bwMode="auto">
            <a:xfrm>
              <a:off x="3039455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AC3ECC58-12BA-0713-290B-433AF7B9CFA8}"/>
                </a:ext>
              </a:extLst>
            </p:cNvPr>
            <p:cNvSpPr/>
            <p:nvPr/>
          </p:nvSpPr>
          <p:spPr bwMode="auto">
            <a:xfrm>
              <a:off x="3157719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95EC1B91-A3C9-C2D8-CCCA-31DE14E98463}"/>
                </a:ext>
              </a:extLst>
            </p:cNvPr>
            <p:cNvSpPr/>
            <p:nvPr/>
          </p:nvSpPr>
          <p:spPr bwMode="auto">
            <a:xfrm>
              <a:off x="4320825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54E3E482-3719-5391-69A1-0121A4CE4C90}"/>
                </a:ext>
              </a:extLst>
            </p:cNvPr>
            <p:cNvSpPr/>
            <p:nvPr/>
          </p:nvSpPr>
          <p:spPr bwMode="auto">
            <a:xfrm>
              <a:off x="4836957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09E69229-69EB-E967-A0C3-CE722ED8B0B5}"/>
                </a:ext>
              </a:extLst>
            </p:cNvPr>
            <p:cNvSpPr/>
            <p:nvPr/>
          </p:nvSpPr>
          <p:spPr bwMode="auto">
            <a:xfrm>
              <a:off x="2996630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27B9CA98-2AE6-E407-C596-278E9D2D4C03}"/>
                </a:ext>
              </a:extLst>
            </p:cNvPr>
            <p:cNvGrpSpPr/>
            <p:nvPr/>
          </p:nvGrpSpPr>
          <p:grpSpPr>
            <a:xfrm>
              <a:off x="3708835" y="4837327"/>
              <a:ext cx="603147" cy="415267"/>
              <a:chOff x="6206724" y="5059369"/>
              <a:chExt cx="603147" cy="415267"/>
            </a:xfrm>
          </p:grpSpPr>
          <p:sp>
            <p:nvSpPr>
              <p:cNvPr id="214" name="星: 24 pt 213">
                <a:extLst>
                  <a:ext uri="{FF2B5EF4-FFF2-40B4-BE49-F238E27FC236}">
                    <a16:creationId xmlns:a16="http://schemas.microsoft.com/office/drawing/2014/main" id="{4191A9A2-C458-B702-F8C2-8107BD277B0C}"/>
                  </a:ext>
                </a:extLst>
              </p:cNvPr>
              <p:cNvSpPr/>
              <p:nvPr/>
            </p:nvSpPr>
            <p:spPr bwMode="auto">
              <a:xfrm>
                <a:off x="6225624" y="5064519"/>
                <a:ext cx="562775" cy="233459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22620BF8-0830-D1D4-A73C-4A5F89CBF80B}"/>
                  </a:ext>
                </a:extLst>
              </p:cNvPr>
              <p:cNvGrpSpPr/>
              <p:nvPr/>
            </p:nvGrpSpPr>
            <p:grpSpPr>
              <a:xfrm rot="835566">
                <a:off x="6278335" y="5101208"/>
                <a:ext cx="432544" cy="239944"/>
                <a:chOff x="4122905" y="1660056"/>
                <a:chExt cx="699921" cy="52596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072194BA-4936-38A3-9FB7-991D2EE81E92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  <a:grpFill/>
              </p:grpSpPr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05F027F0-FD0C-A181-A082-AA2C2A030D43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75" name="楕円 274">
                      <a:extLst>
                        <a:ext uri="{FF2B5EF4-FFF2-40B4-BE49-F238E27FC236}">
                          <a16:creationId xmlns:a16="http://schemas.microsoft.com/office/drawing/2014/main" id="{3E54D92C-34EA-CF08-35C3-4D55CAA3C2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6" name="楕円 275">
                      <a:extLst>
                        <a:ext uri="{FF2B5EF4-FFF2-40B4-BE49-F238E27FC236}">
                          <a16:creationId xmlns:a16="http://schemas.microsoft.com/office/drawing/2014/main" id="{96A833A0-0A04-2E9D-70C8-6D8FE7466E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7" name="楕円 276">
                      <a:extLst>
                        <a:ext uri="{FF2B5EF4-FFF2-40B4-BE49-F238E27FC236}">
                          <a16:creationId xmlns:a16="http://schemas.microsoft.com/office/drawing/2014/main" id="{8DADED8E-94CE-6D12-491C-A5199E3168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8" name="楕円 277">
                      <a:extLst>
                        <a:ext uri="{FF2B5EF4-FFF2-40B4-BE49-F238E27FC236}">
                          <a16:creationId xmlns:a16="http://schemas.microsoft.com/office/drawing/2014/main" id="{DD13049C-5FA1-CB7E-D784-68A400F7BF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390B8856-83DC-E8DC-F0D9-7D6DEE084FEA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71" name="楕円 270">
                      <a:extLst>
                        <a:ext uri="{FF2B5EF4-FFF2-40B4-BE49-F238E27FC236}">
                          <a16:creationId xmlns:a16="http://schemas.microsoft.com/office/drawing/2014/main" id="{60BFB9BB-B274-F12C-14BF-E52F99BBB6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" name="楕円 271">
                      <a:extLst>
                        <a:ext uri="{FF2B5EF4-FFF2-40B4-BE49-F238E27FC236}">
                          <a16:creationId xmlns:a16="http://schemas.microsoft.com/office/drawing/2014/main" id="{4A3C6CE7-EB9F-D008-568F-32119CBF4B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3" name="楕円 272">
                      <a:extLst>
                        <a:ext uri="{FF2B5EF4-FFF2-40B4-BE49-F238E27FC236}">
                          <a16:creationId xmlns:a16="http://schemas.microsoft.com/office/drawing/2014/main" id="{99DC1B99-5A5F-6778-0F3F-0AA292100A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4" name="楕円 273">
                      <a:extLst>
                        <a:ext uri="{FF2B5EF4-FFF2-40B4-BE49-F238E27FC236}">
                          <a16:creationId xmlns:a16="http://schemas.microsoft.com/office/drawing/2014/main" id="{87F20115-C37E-5D35-9FCD-9B35D522C2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0C6EAF2B-EC07-9C6C-3665-6F558F60926A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5F742021-5C7C-E778-E5DA-001329FA7B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" name="楕円 267">
                      <a:extLst>
                        <a:ext uri="{FF2B5EF4-FFF2-40B4-BE49-F238E27FC236}">
                          <a16:creationId xmlns:a16="http://schemas.microsoft.com/office/drawing/2014/main" id="{96504F27-EE34-5AEB-E9DA-06FFC6F18D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" name="楕円 268">
                      <a:extLst>
                        <a:ext uri="{FF2B5EF4-FFF2-40B4-BE49-F238E27FC236}">
                          <a16:creationId xmlns:a16="http://schemas.microsoft.com/office/drawing/2014/main" id="{423423A2-3FAD-7792-F4E5-4B0518148A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" name="楕円 269">
                      <a:extLst>
                        <a:ext uri="{FF2B5EF4-FFF2-40B4-BE49-F238E27FC236}">
                          <a16:creationId xmlns:a16="http://schemas.microsoft.com/office/drawing/2014/main" id="{8138D890-7A0D-9C02-4423-B74A4F7FFA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BDD46295-2658-D0F5-307E-989DAB2918A1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63" name="楕円 262">
                      <a:extLst>
                        <a:ext uri="{FF2B5EF4-FFF2-40B4-BE49-F238E27FC236}">
                          <a16:creationId xmlns:a16="http://schemas.microsoft.com/office/drawing/2014/main" id="{28AE9071-3B5E-61D6-92A1-4297CB6BE9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" name="楕円 263">
                      <a:extLst>
                        <a:ext uri="{FF2B5EF4-FFF2-40B4-BE49-F238E27FC236}">
                          <a16:creationId xmlns:a16="http://schemas.microsoft.com/office/drawing/2014/main" id="{643F7646-AB57-B2ED-27A4-B908A85890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" name="楕円 264">
                      <a:extLst>
                        <a:ext uri="{FF2B5EF4-FFF2-40B4-BE49-F238E27FC236}">
                          <a16:creationId xmlns:a16="http://schemas.microsoft.com/office/drawing/2014/main" id="{A31F8CA9-D49A-304E-7F51-66C155D80F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" name="楕円 265">
                      <a:extLst>
                        <a:ext uri="{FF2B5EF4-FFF2-40B4-BE49-F238E27FC236}">
                          <a16:creationId xmlns:a16="http://schemas.microsoft.com/office/drawing/2014/main" id="{C9F32A82-097A-B2CB-3AA4-206CC3A5A1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E893797F-CD65-8639-7D03-36C955DC9D82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59" name="楕円 258">
                      <a:extLst>
                        <a:ext uri="{FF2B5EF4-FFF2-40B4-BE49-F238E27FC236}">
                          <a16:creationId xmlns:a16="http://schemas.microsoft.com/office/drawing/2014/main" id="{EFB2AAE0-258B-C4B6-3024-3C0DE63171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" name="楕円 259">
                      <a:extLst>
                        <a:ext uri="{FF2B5EF4-FFF2-40B4-BE49-F238E27FC236}">
                          <a16:creationId xmlns:a16="http://schemas.microsoft.com/office/drawing/2014/main" id="{6646BB6D-7A2B-C8BC-9855-38CC175FE2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" name="楕円 260">
                      <a:extLst>
                        <a:ext uri="{FF2B5EF4-FFF2-40B4-BE49-F238E27FC236}">
                          <a16:creationId xmlns:a16="http://schemas.microsoft.com/office/drawing/2014/main" id="{C348DEEB-D2B4-0ECC-5965-6570DA0F6A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" name="楕円 261">
                      <a:extLst>
                        <a:ext uri="{FF2B5EF4-FFF2-40B4-BE49-F238E27FC236}">
                          <a16:creationId xmlns:a16="http://schemas.microsoft.com/office/drawing/2014/main" id="{E2A52847-A974-0B59-FF12-3FF29C3A12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4" name="グループ化 253">
                    <a:extLst>
                      <a:ext uri="{FF2B5EF4-FFF2-40B4-BE49-F238E27FC236}">
                        <a16:creationId xmlns:a16="http://schemas.microsoft.com/office/drawing/2014/main" id="{680D8DEC-12BA-2BE1-0180-2DE7073EF66D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255" name="楕円 254">
                      <a:extLst>
                        <a:ext uri="{FF2B5EF4-FFF2-40B4-BE49-F238E27FC236}">
                          <a16:creationId xmlns:a16="http://schemas.microsoft.com/office/drawing/2014/main" id="{DDB503D2-73DF-CE37-A62E-37FF974E63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6" name="楕円 255">
                      <a:extLst>
                        <a:ext uri="{FF2B5EF4-FFF2-40B4-BE49-F238E27FC236}">
                          <a16:creationId xmlns:a16="http://schemas.microsoft.com/office/drawing/2014/main" id="{90343D65-AA4B-A87A-A86B-9110E1479F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7" name="楕円 256">
                      <a:extLst>
                        <a:ext uri="{FF2B5EF4-FFF2-40B4-BE49-F238E27FC236}">
                          <a16:creationId xmlns:a16="http://schemas.microsoft.com/office/drawing/2014/main" id="{3B9D44F5-6D02-4704-766A-A3E634F944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8" name="楕円 257">
                      <a:extLst>
                        <a:ext uri="{FF2B5EF4-FFF2-40B4-BE49-F238E27FC236}">
                          <a16:creationId xmlns:a16="http://schemas.microsoft.com/office/drawing/2014/main" id="{6EA2A33F-1160-7D5F-4A22-2BE7E99F89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A6B6DFBE-4A04-0048-DBFF-ADA5FD8740CE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  <a:grpFill/>
              </p:grpSpPr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935AB439-B748-A85E-C1B0-5935DDACF04D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45" name="楕円 244">
                      <a:extLst>
                        <a:ext uri="{FF2B5EF4-FFF2-40B4-BE49-F238E27FC236}">
                          <a16:creationId xmlns:a16="http://schemas.microsoft.com/office/drawing/2014/main" id="{D6C831F4-2AE1-CA15-EEA3-A3D9548513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6" name="楕円 245">
                      <a:extLst>
                        <a:ext uri="{FF2B5EF4-FFF2-40B4-BE49-F238E27FC236}">
                          <a16:creationId xmlns:a16="http://schemas.microsoft.com/office/drawing/2014/main" id="{9338973B-A1D8-5C29-98B8-558A169DAF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7" name="楕円 246">
                      <a:extLst>
                        <a:ext uri="{FF2B5EF4-FFF2-40B4-BE49-F238E27FC236}">
                          <a16:creationId xmlns:a16="http://schemas.microsoft.com/office/drawing/2014/main" id="{EE7C288E-571F-2709-4C5D-C755C5B77A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FBBCF9C5-6776-7D59-8B36-F8FBE4E788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15865BF3-52D4-240B-D42C-A7C6D4E1DEEB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41" name="楕円 240">
                      <a:extLst>
                        <a:ext uri="{FF2B5EF4-FFF2-40B4-BE49-F238E27FC236}">
                          <a16:creationId xmlns:a16="http://schemas.microsoft.com/office/drawing/2014/main" id="{6AD70195-B580-C5E1-411B-74E6039A79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2" name="楕円 241">
                      <a:extLst>
                        <a:ext uri="{FF2B5EF4-FFF2-40B4-BE49-F238E27FC236}">
                          <a16:creationId xmlns:a16="http://schemas.microsoft.com/office/drawing/2014/main" id="{5DAA1E95-4992-D6D3-CFBA-9C60E90980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3" name="楕円 242">
                      <a:extLst>
                        <a:ext uri="{FF2B5EF4-FFF2-40B4-BE49-F238E27FC236}">
                          <a16:creationId xmlns:a16="http://schemas.microsoft.com/office/drawing/2014/main" id="{CB13480B-FA82-48BE-0AA4-8E3E4677C2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4" name="楕円 243">
                      <a:extLst>
                        <a:ext uri="{FF2B5EF4-FFF2-40B4-BE49-F238E27FC236}">
                          <a16:creationId xmlns:a16="http://schemas.microsoft.com/office/drawing/2014/main" id="{8B57CF5E-D6BA-5644-B354-16E9D7F935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81619E43-6683-E292-CD87-3818353E8CA8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37" name="楕円 236">
                      <a:extLst>
                        <a:ext uri="{FF2B5EF4-FFF2-40B4-BE49-F238E27FC236}">
                          <a16:creationId xmlns:a16="http://schemas.microsoft.com/office/drawing/2014/main" id="{A09745FC-AE04-7E7C-3B69-A53C1E5E15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" name="楕円 237">
                      <a:extLst>
                        <a:ext uri="{FF2B5EF4-FFF2-40B4-BE49-F238E27FC236}">
                          <a16:creationId xmlns:a16="http://schemas.microsoft.com/office/drawing/2014/main" id="{1FF36B27-50AD-48D6-E944-C9598662DC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" name="楕円 238">
                      <a:extLst>
                        <a:ext uri="{FF2B5EF4-FFF2-40B4-BE49-F238E27FC236}">
                          <a16:creationId xmlns:a16="http://schemas.microsoft.com/office/drawing/2014/main" id="{13E7AC4B-DFB2-DA0A-8E19-ECC82D4652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" name="楕円 239">
                      <a:extLst>
                        <a:ext uri="{FF2B5EF4-FFF2-40B4-BE49-F238E27FC236}">
                          <a16:creationId xmlns:a16="http://schemas.microsoft.com/office/drawing/2014/main" id="{756DC21E-CEB2-CEEA-5DEA-CA4214A9F4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84AFBB25-6BE9-FDBF-351B-5ACEC644CF4F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33" name="楕円 232">
                      <a:extLst>
                        <a:ext uri="{FF2B5EF4-FFF2-40B4-BE49-F238E27FC236}">
                          <a16:creationId xmlns:a16="http://schemas.microsoft.com/office/drawing/2014/main" id="{C683DCC6-005A-F179-7343-207A59AD62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" name="楕円 233">
                      <a:extLst>
                        <a:ext uri="{FF2B5EF4-FFF2-40B4-BE49-F238E27FC236}">
                          <a16:creationId xmlns:a16="http://schemas.microsoft.com/office/drawing/2014/main" id="{17B968F4-EAB3-0B15-86CE-3031F97CDF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" name="楕円 234">
                      <a:extLst>
                        <a:ext uri="{FF2B5EF4-FFF2-40B4-BE49-F238E27FC236}">
                          <a16:creationId xmlns:a16="http://schemas.microsoft.com/office/drawing/2014/main" id="{D2214599-FFB0-2C50-26A0-C293F526BE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" name="楕円 235">
                      <a:extLst>
                        <a:ext uri="{FF2B5EF4-FFF2-40B4-BE49-F238E27FC236}">
                          <a16:creationId xmlns:a16="http://schemas.microsoft.com/office/drawing/2014/main" id="{83888C57-5FCA-569F-C232-13FCAD4573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62FE896D-01A1-959C-D940-D6047B21714E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29" name="楕円 228">
                      <a:extLst>
                        <a:ext uri="{FF2B5EF4-FFF2-40B4-BE49-F238E27FC236}">
                          <a16:creationId xmlns:a16="http://schemas.microsoft.com/office/drawing/2014/main" id="{05F96D97-D6A0-5D13-466B-85FD0AF03B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" name="楕円 229">
                      <a:extLst>
                        <a:ext uri="{FF2B5EF4-FFF2-40B4-BE49-F238E27FC236}">
                          <a16:creationId xmlns:a16="http://schemas.microsoft.com/office/drawing/2014/main" id="{BAFB748A-2B15-1229-A5C0-F5FD6787EA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" name="楕円 230">
                      <a:extLst>
                        <a:ext uri="{FF2B5EF4-FFF2-40B4-BE49-F238E27FC236}">
                          <a16:creationId xmlns:a16="http://schemas.microsoft.com/office/drawing/2014/main" id="{C6FF8A4F-E64E-F3F3-08E8-D2156A50E1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" name="楕円 231">
                      <a:extLst>
                        <a:ext uri="{FF2B5EF4-FFF2-40B4-BE49-F238E27FC236}">
                          <a16:creationId xmlns:a16="http://schemas.microsoft.com/office/drawing/2014/main" id="{AD533721-63FC-5A8D-5531-688511E5B8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3E51AF75-5357-A845-9803-8D54107774DE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25" name="楕円 224">
                      <a:extLst>
                        <a:ext uri="{FF2B5EF4-FFF2-40B4-BE49-F238E27FC236}">
                          <a16:creationId xmlns:a16="http://schemas.microsoft.com/office/drawing/2014/main" id="{58C77127-C939-3453-E4B3-770C254E80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6" name="楕円 225">
                      <a:extLst>
                        <a:ext uri="{FF2B5EF4-FFF2-40B4-BE49-F238E27FC236}">
                          <a16:creationId xmlns:a16="http://schemas.microsoft.com/office/drawing/2014/main" id="{DA673858-3F08-6F5F-F892-8FB9E78BE1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7" name="楕円 226">
                      <a:extLst>
                        <a:ext uri="{FF2B5EF4-FFF2-40B4-BE49-F238E27FC236}">
                          <a16:creationId xmlns:a16="http://schemas.microsoft.com/office/drawing/2014/main" id="{FCE02CCE-48C2-1969-15F2-A73969119D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8" name="楕円 227">
                      <a:extLst>
                        <a:ext uri="{FF2B5EF4-FFF2-40B4-BE49-F238E27FC236}">
                          <a16:creationId xmlns:a16="http://schemas.microsoft.com/office/drawing/2014/main" id="{53A84233-E23E-9CF0-BA6E-1D0BDA10C7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07318754-EA5F-1979-F99E-D792789637C0}"/>
                  </a:ext>
                </a:extLst>
              </p:cNvPr>
              <p:cNvSpPr/>
              <p:nvPr/>
            </p:nvSpPr>
            <p:spPr bwMode="auto">
              <a:xfrm>
                <a:off x="6206724" y="5059369"/>
                <a:ext cx="603147" cy="415267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16FB805E-3D13-3EBA-F029-113080D4718E}"/>
                </a:ext>
              </a:extLst>
            </p:cNvPr>
            <p:cNvGrpSpPr/>
            <p:nvPr/>
          </p:nvGrpSpPr>
          <p:grpSpPr>
            <a:xfrm rot="597173">
              <a:off x="3131810" y="4958333"/>
              <a:ext cx="715093" cy="346331"/>
              <a:chOff x="6205961" y="5031799"/>
              <a:chExt cx="1205933" cy="450408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D1B31966-0CB9-A196-78B7-B0977F518500}"/>
                  </a:ext>
                </a:extLst>
              </p:cNvPr>
              <p:cNvGrpSpPr/>
              <p:nvPr/>
            </p:nvGrpSpPr>
            <p:grpSpPr>
              <a:xfrm>
                <a:off x="6342486" y="50317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9C83CC07-FBA6-947B-942F-0E14889964B0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00C1AA53-387B-778F-5F56-03F9F9D9D4AC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BFE1AD48-7835-6114-CD25-E17B6708C39D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20B01DCB-6E43-D8FF-BD8E-630E8580C9D2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2E98BBED-2089-8FAD-A78A-FAFE32904669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0B49863B-857D-87A8-74EB-801E216684C3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5EB8550D-7153-971D-750C-7DC759057FBA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BBE939CA-19E2-1958-FEA4-A3F49150ACDB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63124863-2C7A-B684-7DCF-5E0D129C1E39}"/>
                  </a:ext>
                </a:extLst>
              </p:cNvPr>
              <p:cNvGrpSpPr/>
              <p:nvPr/>
            </p:nvGrpSpPr>
            <p:grpSpPr>
              <a:xfrm>
                <a:off x="6612361" y="5177849"/>
                <a:ext cx="799533" cy="247208"/>
                <a:chOff x="6342486" y="4820590"/>
                <a:chExt cx="1169719" cy="458417"/>
              </a:xfrm>
            </p:grpSpPr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BBE513B8-9892-85AA-C6AE-8E7A042F378E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B7E0E9AE-5857-FCBB-8E05-3C9B25F32D33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四角形: 角を丸くする 199">
                  <a:extLst>
                    <a:ext uri="{FF2B5EF4-FFF2-40B4-BE49-F238E27FC236}">
                      <a16:creationId xmlns:a16="http://schemas.microsoft.com/office/drawing/2014/main" id="{E8925F01-F34F-4187-E3DD-8A98449D4E11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42A6DDEC-4760-A085-3260-E26A4F1F1147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E479725C-8A65-6FFC-3E84-247AD177011B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582EC83B-11BC-94DB-33A3-3C8E3693214C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A1912B4D-888A-009C-64F6-C30E1B889A8C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300BD9D3-54CA-B1F2-CA62-98B7D27699BB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FDC2EDF7-5C4F-5BAD-D193-E04D27D428A5}"/>
                  </a:ext>
                </a:extLst>
              </p:cNvPr>
              <p:cNvGrpSpPr/>
              <p:nvPr/>
            </p:nvGrpSpPr>
            <p:grpSpPr>
              <a:xfrm>
                <a:off x="6205961" y="52349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A38B726E-DBB7-F57F-99AB-4CDEA3DDEF36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8E4AA4AE-238D-4BA6-BF80-41116172B3C4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1C90516B-4524-82B3-7F0E-0FFA9F4F282C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1D6847AB-1C6F-A0BC-516F-C8FF56C98EEB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E6E14338-9375-AEA2-453C-EE253ECEA68E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CA7FCF53-7A41-3521-94CD-3F2B60A4FFB9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48CDBFD5-1301-7569-3331-1F3160A457AC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1567AE26-E8BC-C3C4-78A9-23A200D88689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3A3899DD-D531-BAD8-D251-AC409EDAF915}"/>
                </a:ext>
              </a:extLst>
            </p:cNvPr>
            <p:cNvGrpSpPr/>
            <p:nvPr/>
          </p:nvGrpSpPr>
          <p:grpSpPr>
            <a:xfrm rot="900000">
              <a:off x="2933927" y="5089585"/>
              <a:ext cx="1012462" cy="573035"/>
              <a:chOff x="6471814" y="2509723"/>
              <a:chExt cx="1562523" cy="593087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C0052F7-CD05-8D85-14EC-5D8C34542444}"/>
                  </a:ext>
                </a:extLst>
              </p:cNvPr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rgbClr val="FFFF66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1E71CED5-8CF2-AA11-F7FB-25FE709BC4C6}"/>
                  </a:ext>
                </a:extLst>
              </p:cNvPr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8036CE1-BDFD-AFEC-5CDA-F785F06C966B}"/>
                  </a:ext>
                </a:extLst>
              </p:cNvPr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D82CF5B2-A334-C68E-0743-9863001F66BE}"/>
                  </a:ext>
                </a:extLst>
              </p:cNvPr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F8DF5E20-2F3C-2E42-1E64-CBC486CED1FA}"/>
                  </a:ext>
                </a:extLst>
              </p:cNvPr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0B5653E-9E5B-EA05-447F-1A18D4A9208F}"/>
                  </a:ext>
                </a:extLst>
              </p:cNvPr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2CE70FE4-07FE-6DC1-AE93-A92565E8BED2}"/>
                  </a:ext>
                </a:extLst>
              </p:cNvPr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6E9DF5A-D675-78CA-0E7A-B472A093A20B}"/>
                  </a:ext>
                </a:extLst>
              </p:cNvPr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46FD0F0-78A7-C9DA-0EDE-2563F51BA511}"/>
                  </a:ext>
                </a:extLst>
              </p:cNvPr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6B07A2DE-DAB9-5357-C220-A81E98B5FFF6}"/>
                  </a:ext>
                </a:extLst>
              </p:cNvPr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D5C4F26A-DDFF-B72C-0690-326C7136C7E9}"/>
                </a:ext>
              </a:extLst>
            </p:cNvPr>
            <p:cNvGrpSpPr/>
            <p:nvPr/>
          </p:nvGrpSpPr>
          <p:grpSpPr>
            <a:xfrm>
              <a:off x="3636302" y="5227180"/>
              <a:ext cx="619750" cy="389111"/>
              <a:chOff x="5820812" y="201016"/>
              <a:chExt cx="970450" cy="519331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829ED45B-846C-2A2A-1A5F-8C0D5E64A955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D18CBDAA-E83C-165A-2DA9-7C1DD4D98458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542F313D-3C1C-2C09-B1AE-836C66AA659F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EC7BBA3D-2D61-A3B8-FF61-27576F4E7D20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57EEEAD1-7284-F657-87AA-93AFBC99F13B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6E56581F-1387-B731-7B8C-2B7FE522290F}"/>
                </a:ext>
              </a:extLst>
            </p:cNvPr>
            <p:cNvGrpSpPr/>
            <p:nvPr/>
          </p:nvGrpSpPr>
          <p:grpSpPr>
            <a:xfrm>
              <a:off x="3601139" y="5385784"/>
              <a:ext cx="619750" cy="389111"/>
              <a:chOff x="5820812" y="201016"/>
              <a:chExt cx="970450" cy="519331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5757C138-8A9C-B8E8-8B9E-4BDC4B65A01A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4CFD45ED-5640-3D44-CAEC-2B212612A66E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6298B4FF-AA03-1386-C950-A3E63F2A3CED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1377C28E-0345-ABE4-789B-5BE440D2FB3C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5ED58AB4-BAB2-65BB-ECC1-CDF3ECC7CE77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B041EE32-37EF-5685-CE34-FFB17511AB87}"/>
                </a:ext>
              </a:extLst>
            </p:cNvPr>
            <p:cNvGrpSpPr/>
            <p:nvPr/>
          </p:nvGrpSpPr>
          <p:grpSpPr>
            <a:xfrm rot="8245830">
              <a:off x="3132470" y="5492616"/>
              <a:ext cx="479043" cy="191027"/>
              <a:chOff x="5263708" y="2769263"/>
              <a:chExt cx="958705" cy="296000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93AEC9B8-C3E3-8EA0-098D-6F01DAAFD99C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BE077C69-D90B-0B38-6713-2C6E5A987337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CC515DF-DA2C-1006-89FB-50DCE8AB7130}"/>
              </a:ext>
            </a:extLst>
          </p:cNvPr>
          <p:cNvGrpSpPr/>
          <p:nvPr/>
        </p:nvGrpSpPr>
        <p:grpSpPr>
          <a:xfrm>
            <a:off x="4550732" y="8522688"/>
            <a:ext cx="1762668" cy="927716"/>
            <a:chOff x="3223482" y="4794020"/>
            <a:chExt cx="2610290" cy="137383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21928EC5-D07E-355C-DD79-3DF4B58A6604}"/>
                </a:ext>
              </a:extLst>
            </p:cNvPr>
            <p:cNvSpPr/>
            <p:nvPr/>
          </p:nvSpPr>
          <p:spPr bwMode="auto">
            <a:xfrm>
              <a:off x="3298057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5C9EB5CB-EA56-6753-44A5-AF9515E3332A}"/>
                </a:ext>
              </a:extLst>
            </p:cNvPr>
            <p:cNvSpPr/>
            <p:nvPr/>
          </p:nvSpPr>
          <p:spPr bwMode="auto">
            <a:xfrm>
              <a:off x="3266307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F026369C-3ED0-C8AF-D68F-1614BF3A8704}"/>
                </a:ext>
              </a:extLst>
            </p:cNvPr>
            <p:cNvSpPr/>
            <p:nvPr/>
          </p:nvSpPr>
          <p:spPr bwMode="auto">
            <a:xfrm>
              <a:off x="3384571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2BE55B6-84CE-3CCA-DDF0-8DEC521EC786}"/>
                </a:ext>
              </a:extLst>
            </p:cNvPr>
            <p:cNvSpPr/>
            <p:nvPr/>
          </p:nvSpPr>
          <p:spPr bwMode="auto">
            <a:xfrm>
              <a:off x="4547677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CAD41A4-C759-DE84-1531-867A4104EBAC}"/>
                </a:ext>
              </a:extLst>
            </p:cNvPr>
            <p:cNvSpPr/>
            <p:nvPr/>
          </p:nvSpPr>
          <p:spPr bwMode="auto">
            <a:xfrm>
              <a:off x="5063809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34959A4-6937-93F9-77DC-C3919A0F6FDF}"/>
                </a:ext>
              </a:extLst>
            </p:cNvPr>
            <p:cNvSpPr/>
            <p:nvPr/>
          </p:nvSpPr>
          <p:spPr bwMode="auto">
            <a:xfrm>
              <a:off x="3223482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98E3132-F77A-4ED3-EAD9-159040565318}"/>
                </a:ext>
              </a:extLst>
            </p:cNvPr>
            <p:cNvGrpSpPr/>
            <p:nvPr/>
          </p:nvGrpSpPr>
          <p:grpSpPr>
            <a:xfrm>
              <a:off x="3281916" y="4845198"/>
              <a:ext cx="869232" cy="542046"/>
              <a:chOff x="4122905" y="1660056"/>
              <a:chExt cx="699921" cy="525960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1B491DF1-E912-4AC3-AC2B-C7C6008FC575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BDD27F2A-146D-81EF-FBB4-D34EF6EC5ABF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6FF6DFAA-812B-D967-CA37-CEFC9DB939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7159C6C2-6FC8-68A6-6A0B-A97B798DCF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EDF2C6C7-02D1-955E-2CD6-95DFD6C774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9B2A0883-ADD1-C55F-5277-DE719C1F9E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8D96CFD9-DCEC-4061-2ED9-AFEE94C9F872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1B4AB404-C9B9-CF3F-5FEE-8F3B78CFA0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71D85D39-7CB1-527D-2EBD-84E254DFA2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410A0202-5377-CC6F-24B2-FAAD9B6910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693D3FC0-9BC6-C0C1-4E34-4657BCB432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12C64EC3-E2EA-754C-5506-F466C1583E3A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C7099A48-CA54-FFAB-876F-3D436D662B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EBF67F03-13DF-4400-2EBE-09D3E10127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31DE3000-D032-4472-BA73-E247D7317F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36F3BDA9-C047-541C-8133-521AEAB0C5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EE70C176-6550-EE9E-A881-059EBD35DF77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DBD85661-3824-A84F-2683-23C7A0355D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7326603E-52E6-8E63-E188-A7787634B2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C9639134-0A65-DB8D-A05D-FFC45F7F7D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C13D369A-2235-11A0-0073-95FA8359EC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85702DE9-3DDB-ECA5-4622-17CEAD7F3D9F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89930223-614C-0859-B977-70E6F7F7D3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636FB672-40F8-3C66-B37C-EC1A6BAAB4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728D8394-925A-0C36-566B-7136F5E10C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A4415983-A6CE-D77B-B2A7-419883BB92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B3399301-9727-4024-B059-2CAC20ABD5AE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DC71AF8F-31B8-7180-ED93-E7531D7617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35802269-7EAE-CEF9-7E45-91B3ACCB54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044F4A53-5784-F875-F3CC-03B46206B0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88AC23E1-F20A-D0DB-683B-39C1250B45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110B69ED-9D73-C4A2-5225-8C640E85F45A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23488165-4CD4-7E50-755B-BAD7595B1B5E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A02FC14E-0606-EB3A-402A-7B93272D28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FE56B970-1664-A49A-854A-AE6C3F90AE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9593E2BB-9E93-8EF9-4525-3DF92A52CD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7169DB12-B3FD-F74A-9D03-51DA7AC85F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E4FDAA9-F97D-DA07-A114-E6D3B87B5473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33185782-5162-B034-8210-896D3F61DA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A30B1B2B-566D-98A2-6E15-3534D3F8CD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F76C54CE-EF2D-B815-65CA-9742AD1CF5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A0D03E0A-FCEB-F16E-5111-1F5C886EE3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30691220-4E1C-805E-D4E0-7CD2B1C3D0FC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E8F39708-0826-23DB-8924-E481DF4301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E22903D4-025C-4D39-680C-DD8172BD4F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D3A6DA8C-6272-076B-029F-42DE74BB0E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F974F1B9-1D69-6A51-2805-D48BFE8F2D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536E20D1-AC07-6EA8-A1A8-C2A04B490E82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873F3ACE-4304-F661-1BB6-C17436AE44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E0A63177-ADC2-0FEC-BD22-F6C2663635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C3F9E2E9-93BE-B0A5-81D0-D256F9B7A1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E2CA123F-54FA-A564-F1BE-D3C76E37D7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BF4798CB-F023-6925-6D24-248BC31678BB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35410B6D-ACCF-CFB4-B2E3-13E079B55E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4F0278FA-02E2-3363-55D7-4075879E9D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BCA67582-CB85-8B1E-C0F1-178BE98B8B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9C552101-AE80-897C-BFFD-7907A9DDB6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B43F9A90-1C56-E1F3-610D-8FD5AE40AF29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1BC1E332-8BAE-CEF0-F3F4-6C3655AF79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73375F54-10B2-7E17-446D-9B60784FEB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30A8C12E-0596-E895-20BA-E03A5EFA48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57368241-3FE0-FE7D-2B90-FDCD6C35B2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B13DF5B-1CB1-9BBA-2BCE-63F79A36F059}"/>
                </a:ext>
              </a:extLst>
            </p:cNvPr>
            <p:cNvGrpSpPr/>
            <p:nvPr/>
          </p:nvGrpSpPr>
          <p:grpSpPr>
            <a:xfrm>
              <a:off x="3625993" y="4905824"/>
              <a:ext cx="869232" cy="542046"/>
              <a:chOff x="4122905" y="1660056"/>
              <a:chExt cx="699921" cy="525960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969B158B-7059-0D18-82B4-FDBE1727364E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551BF028-5116-53FF-F32B-A7292A72CC2D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8CFE156C-90CD-6BC5-0880-B2824A09C8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B5686C14-33A0-2A0C-77AC-1657F03E7F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FA13D96E-3CF2-8E50-DD82-959CDCAA1A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AD9E1C92-B520-1485-6286-4A481F5EA8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9BE0A840-5C7E-4019-3BB1-48DA05F2414D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53905832-76BE-E080-01FB-7178BFEF0E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6706A6A3-87B6-BC43-CE17-323EAF692C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9E83D4C9-7F5B-DF24-A788-BF43321C0F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071B8C92-F2CC-2040-6BF4-D91BD0B51C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3D17C8BB-3547-ED1D-6930-042E29B4CCED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3C985AA-AF01-04A9-4997-DBC4EEA84B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7D4FC47E-06BC-C56E-C2FA-394A514271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DBAAFAC6-C6AA-6678-ED22-84778B48F2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283F9927-03FE-5C91-AFF6-E40021656D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BB9A454E-280D-4000-2080-327EF9BE9D43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4C7721D6-2EE1-20D1-7159-6C4FED6DF0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115EF692-C6A8-2886-84BE-212B68337E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D7AB8341-3A6E-D24F-B705-2D7835FB34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F790B209-6E33-73C8-C65D-BFC5D0484C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E2FF4B32-9048-7FA5-8950-FC0F07884A30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5728AA5D-8ED1-1009-5901-218480BB62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77341F2E-3709-B6DD-C2AC-413263DE93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1A6ED323-FF31-C82F-DC93-436B7DB304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D31E5EEA-1349-C1F5-E6EC-267080F381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4DFEE572-62B8-377B-1384-3C981653F576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8746F4B1-B524-A9B7-9022-9DA81B591A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70621260-BCC6-D9FE-257F-09CABA2E52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814D7DA4-E2A6-DD88-6020-C80BBD8BEE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9C8780A7-1BD0-0037-00DA-183FC3183E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B76D3B04-7BF9-3B2D-8EF0-FF06A9E3ABB6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0382FB9B-85D3-D8F1-4FD6-D2F24701FB05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CDCF09CD-1805-77A1-429F-35C524D187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F6D745BE-B155-55EF-6588-3FB0554C7A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204B90F2-51D6-27DC-7E9A-DEE46E2450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9DEC4903-EF4E-B26D-B82C-D4E0D1C105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DEE42825-3349-D29D-94A2-83181262DB5B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B6DAD346-F0AD-0C38-3907-1F5A4A7BD8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14E196D8-4B5B-3899-B305-AD0C2F2C88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5106E4C1-BBF9-9692-6866-8BABE47F65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DDB1D853-D330-6AAD-7F8C-AFD53D6386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A080BF91-D6C9-A70A-4B68-089504FE3301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6EF880E1-D78C-F6CC-39FC-7FFBCCD51A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EBF9D5A7-81F5-6880-BD86-675A1A1222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62579F03-A9FC-B823-7F58-EDEE036627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1F0ACF37-A45B-88B7-EDC0-D53C92EF44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5B7EC112-14E7-FB17-8468-E444113C1386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4D211F6E-9120-A3DB-2F85-1F9538756C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E6593596-7F8E-A328-0311-1467F0450A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12A2F226-E07D-55D1-0CF5-B77B430B0D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07AFA7AB-CB8B-1C2A-3154-4A7BBA6AC0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5509A330-8082-13B1-9787-10E8913128D7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1152EC81-D009-DFCA-FFD2-6E5356A80A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736764A8-4FA0-A525-683F-C07AF7D075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ECEF9DB2-D011-CE5A-664A-462D223C9C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81278733-DDE5-C26E-C364-9100175383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C7AFF8DE-0473-2E6C-1A2E-57F0B2E72405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3C37F073-88E4-9983-DB97-C322A516FB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28A2F49B-C7AE-FA40-B2B9-6AA56367CC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607B6046-5D19-46CC-9016-C8E2442D02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FB346D3B-7861-E032-AD9D-7B5FCE2D6B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D8FFE9B-39B4-5588-3F4A-2EDB56C9E661}"/>
                </a:ext>
              </a:extLst>
            </p:cNvPr>
            <p:cNvGrpSpPr/>
            <p:nvPr/>
          </p:nvGrpSpPr>
          <p:grpSpPr>
            <a:xfrm rot="680507">
              <a:off x="3299751" y="5081038"/>
              <a:ext cx="1171469" cy="522490"/>
              <a:chOff x="3377182" y="4746167"/>
              <a:chExt cx="1532797" cy="616952"/>
            </a:xfrm>
          </p:grpSpPr>
          <p:sp>
            <p:nvSpPr>
              <p:cNvPr id="26" name="楕円 1188">
                <a:extLst>
                  <a:ext uri="{FF2B5EF4-FFF2-40B4-BE49-F238E27FC236}">
                    <a16:creationId xmlns:a16="http://schemas.microsoft.com/office/drawing/2014/main" id="{AE67AD4E-82D8-C79B-0B26-CADD9B62441D}"/>
                  </a:ext>
                </a:extLst>
              </p:cNvPr>
              <p:cNvSpPr/>
              <p:nvPr/>
            </p:nvSpPr>
            <p:spPr bwMode="auto">
              <a:xfrm rot="179066">
                <a:off x="3377182" y="4793873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361B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楕円 1188">
                <a:extLst>
                  <a:ext uri="{FF2B5EF4-FFF2-40B4-BE49-F238E27FC236}">
                    <a16:creationId xmlns:a16="http://schemas.microsoft.com/office/drawing/2014/main" id="{F662A0F3-1ADC-2AB5-F82E-558298EA4B96}"/>
                  </a:ext>
                </a:extLst>
              </p:cNvPr>
              <p:cNvSpPr/>
              <p:nvPr/>
            </p:nvSpPr>
            <p:spPr bwMode="auto">
              <a:xfrm rot="179066">
                <a:off x="3377183" y="4746247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9B9F00A-92D0-B9D4-4D49-9EE0B31C3C48}"/>
                  </a:ext>
                </a:extLst>
              </p:cNvPr>
              <p:cNvSpPr/>
              <p:nvPr/>
            </p:nvSpPr>
            <p:spPr bwMode="auto">
              <a:xfrm rot="4756180" flipH="1">
                <a:off x="3838374" y="4449159"/>
                <a:ext cx="556570" cy="1150586"/>
              </a:xfrm>
              <a:custGeom>
                <a:avLst/>
                <a:gdLst>
                  <a:gd name="connsiteX0" fmla="*/ 289730 w 868744"/>
                  <a:gd name="connsiteY0" fmla="*/ 268017 h 997241"/>
                  <a:gd name="connsiteX1" fmla="*/ 281096 w 868744"/>
                  <a:gd name="connsiteY1" fmla="*/ 279984 h 997241"/>
                  <a:gd name="connsiteX2" fmla="*/ 256335 w 868744"/>
                  <a:gd name="connsiteY2" fmla="*/ 317791 h 997241"/>
                  <a:gd name="connsiteX3" fmla="*/ 237527 w 868744"/>
                  <a:gd name="connsiteY3" fmla="*/ 349051 h 997241"/>
                  <a:gd name="connsiteX4" fmla="*/ 192298 w 868744"/>
                  <a:gd name="connsiteY4" fmla="*/ 349866 h 997241"/>
                  <a:gd name="connsiteX5" fmla="*/ 147176 w 868744"/>
                  <a:gd name="connsiteY5" fmla="*/ 352408 h 997241"/>
                  <a:gd name="connsiteX6" fmla="*/ 133422 w 868744"/>
                  <a:gd name="connsiteY6" fmla="*/ 353807 h 997241"/>
                  <a:gd name="connsiteX7" fmla="*/ 166261 w 868744"/>
                  <a:gd name="connsiteY7" fmla="*/ 304770 h 997241"/>
                  <a:gd name="connsiteX8" fmla="*/ 189582 w 868744"/>
                  <a:gd name="connsiteY8" fmla="*/ 266008 h 997241"/>
                  <a:gd name="connsiteX9" fmla="*/ 226058 w 868744"/>
                  <a:gd name="connsiteY9" fmla="*/ 265350 h 997241"/>
                  <a:gd name="connsiteX10" fmla="*/ 266102 w 868744"/>
                  <a:gd name="connsiteY10" fmla="*/ 263095 h 997241"/>
                  <a:gd name="connsiteX11" fmla="*/ 276432 w 868744"/>
                  <a:gd name="connsiteY11" fmla="*/ 265819 h 997241"/>
                  <a:gd name="connsiteX12" fmla="*/ 471446 w 868744"/>
                  <a:gd name="connsiteY12" fmla="*/ 624415 h 997241"/>
                  <a:gd name="connsiteX13" fmla="*/ 462812 w 868744"/>
                  <a:gd name="connsiteY13" fmla="*/ 636382 h 997241"/>
                  <a:gd name="connsiteX14" fmla="*/ 438051 w 868744"/>
                  <a:gd name="connsiteY14" fmla="*/ 674188 h 997241"/>
                  <a:gd name="connsiteX15" fmla="*/ 419243 w 868744"/>
                  <a:gd name="connsiteY15" fmla="*/ 705449 h 997241"/>
                  <a:gd name="connsiteX16" fmla="*/ 374013 w 868744"/>
                  <a:gd name="connsiteY16" fmla="*/ 706264 h 997241"/>
                  <a:gd name="connsiteX17" fmla="*/ 328892 w 868744"/>
                  <a:gd name="connsiteY17" fmla="*/ 708806 h 997241"/>
                  <a:gd name="connsiteX18" fmla="*/ 315138 w 868744"/>
                  <a:gd name="connsiteY18" fmla="*/ 710205 h 997241"/>
                  <a:gd name="connsiteX19" fmla="*/ 347977 w 868744"/>
                  <a:gd name="connsiteY19" fmla="*/ 661167 h 997241"/>
                  <a:gd name="connsiteX20" fmla="*/ 371298 w 868744"/>
                  <a:gd name="connsiteY20" fmla="*/ 622406 h 997241"/>
                  <a:gd name="connsiteX21" fmla="*/ 407774 w 868744"/>
                  <a:gd name="connsiteY21" fmla="*/ 621748 h 997241"/>
                  <a:gd name="connsiteX22" fmla="*/ 447817 w 868744"/>
                  <a:gd name="connsiteY22" fmla="*/ 619492 h 997241"/>
                  <a:gd name="connsiteX23" fmla="*/ 458147 w 868744"/>
                  <a:gd name="connsiteY23" fmla="*/ 622217 h 997241"/>
                  <a:gd name="connsiteX24" fmla="*/ 417148 w 868744"/>
                  <a:gd name="connsiteY24" fmla="*/ 495378 h 997241"/>
                  <a:gd name="connsiteX25" fmla="*/ 414065 w 868744"/>
                  <a:gd name="connsiteY25" fmla="*/ 499275 h 997241"/>
                  <a:gd name="connsiteX26" fmla="*/ 392441 w 868744"/>
                  <a:gd name="connsiteY26" fmla="*/ 502445 h 997241"/>
                  <a:gd name="connsiteX27" fmla="*/ 381130 w 868744"/>
                  <a:gd name="connsiteY27" fmla="*/ 505428 h 997241"/>
                  <a:gd name="connsiteX28" fmla="*/ 392441 w 868744"/>
                  <a:gd name="connsiteY28" fmla="*/ 508411 h 997241"/>
                  <a:gd name="connsiteX29" fmla="*/ 405833 w 868744"/>
                  <a:gd name="connsiteY29" fmla="*/ 510375 h 997241"/>
                  <a:gd name="connsiteX30" fmla="*/ 372344 w 868744"/>
                  <a:gd name="connsiteY30" fmla="*/ 560382 h 997241"/>
                  <a:gd name="connsiteX31" fmla="*/ 353537 w 868744"/>
                  <a:gd name="connsiteY31" fmla="*/ 591642 h 997241"/>
                  <a:gd name="connsiteX32" fmla="*/ 308307 w 868744"/>
                  <a:gd name="connsiteY32" fmla="*/ 592458 h 997241"/>
                  <a:gd name="connsiteX33" fmla="*/ 262789 w 868744"/>
                  <a:gd name="connsiteY33" fmla="*/ 595489 h 997241"/>
                  <a:gd name="connsiteX34" fmla="*/ 264718 w 868744"/>
                  <a:gd name="connsiteY34" fmla="*/ 593049 h 997241"/>
                  <a:gd name="connsiteX35" fmla="*/ 301225 w 868744"/>
                  <a:gd name="connsiteY35" fmla="*/ 538534 h 997241"/>
                  <a:gd name="connsiteX36" fmla="*/ 324546 w 868744"/>
                  <a:gd name="connsiteY36" fmla="*/ 499772 h 997241"/>
                  <a:gd name="connsiteX37" fmla="*/ 361022 w 868744"/>
                  <a:gd name="connsiteY37" fmla="*/ 499114 h 997241"/>
                  <a:gd name="connsiteX38" fmla="*/ 369590 w 868744"/>
                  <a:gd name="connsiteY38" fmla="*/ 373288 h 997241"/>
                  <a:gd name="connsiteX39" fmla="*/ 367377 w 868744"/>
                  <a:gd name="connsiteY39" fmla="*/ 376227 h 997241"/>
                  <a:gd name="connsiteX40" fmla="*/ 345690 w 868744"/>
                  <a:gd name="connsiteY40" fmla="*/ 379811 h 997241"/>
                  <a:gd name="connsiteX41" fmla="*/ 334378 w 868744"/>
                  <a:gd name="connsiteY41" fmla="*/ 382795 h 997241"/>
                  <a:gd name="connsiteX42" fmla="*/ 345689 w 868744"/>
                  <a:gd name="connsiteY42" fmla="*/ 385777 h 997241"/>
                  <a:gd name="connsiteX43" fmla="*/ 358930 w 868744"/>
                  <a:gd name="connsiteY43" fmla="*/ 387966 h 997241"/>
                  <a:gd name="connsiteX44" fmla="*/ 325593 w 868744"/>
                  <a:gd name="connsiteY44" fmla="*/ 437749 h 997241"/>
                  <a:gd name="connsiteX45" fmla="*/ 306785 w 868744"/>
                  <a:gd name="connsiteY45" fmla="*/ 469009 h 997241"/>
                  <a:gd name="connsiteX46" fmla="*/ 261556 w 868744"/>
                  <a:gd name="connsiteY46" fmla="*/ 469825 h 997241"/>
                  <a:gd name="connsiteX47" fmla="*/ 216434 w 868744"/>
                  <a:gd name="connsiteY47" fmla="*/ 472366 h 997241"/>
                  <a:gd name="connsiteX48" fmla="*/ 194029 w 868744"/>
                  <a:gd name="connsiteY48" fmla="*/ 474645 h 997241"/>
                  <a:gd name="connsiteX49" fmla="*/ 207205 w 868744"/>
                  <a:gd name="connsiteY49" fmla="*/ 456382 h 997241"/>
                  <a:gd name="connsiteX50" fmla="*/ 231967 w 868744"/>
                  <a:gd name="connsiteY50" fmla="*/ 418576 h 997241"/>
                  <a:gd name="connsiteX51" fmla="*/ 255288 w 868744"/>
                  <a:gd name="connsiteY51" fmla="*/ 379813 h 997241"/>
                  <a:gd name="connsiteX52" fmla="*/ 291764 w 868744"/>
                  <a:gd name="connsiteY52" fmla="*/ 379156 h 997241"/>
                  <a:gd name="connsiteX53" fmla="*/ 336886 w 868744"/>
                  <a:gd name="connsiteY53" fmla="*/ 376615 h 997241"/>
                  <a:gd name="connsiteX54" fmla="*/ 551306 w 868744"/>
                  <a:gd name="connsiteY54" fmla="*/ 729686 h 997241"/>
                  <a:gd name="connsiteX55" fmla="*/ 549093 w 868744"/>
                  <a:gd name="connsiteY55" fmla="*/ 732624 h 997241"/>
                  <a:gd name="connsiteX56" fmla="*/ 527406 w 868744"/>
                  <a:gd name="connsiteY56" fmla="*/ 736209 h 997241"/>
                  <a:gd name="connsiteX57" fmla="*/ 516094 w 868744"/>
                  <a:gd name="connsiteY57" fmla="*/ 739193 h 997241"/>
                  <a:gd name="connsiteX58" fmla="*/ 527405 w 868744"/>
                  <a:gd name="connsiteY58" fmla="*/ 742175 h 997241"/>
                  <a:gd name="connsiteX59" fmla="*/ 540646 w 868744"/>
                  <a:gd name="connsiteY59" fmla="*/ 744364 h 997241"/>
                  <a:gd name="connsiteX60" fmla="*/ 507309 w 868744"/>
                  <a:gd name="connsiteY60" fmla="*/ 794146 h 997241"/>
                  <a:gd name="connsiteX61" fmla="*/ 488501 w 868744"/>
                  <a:gd name="connsiteY61" fmla="*/ 825407 h 997241"/>
                  <a:gd name="connsiteX62" fmla="*/ 443272 w 868744"/>
                  <a:gd name="connsiteY62" fmla="*/ 826222 h 997241"/>
                  <a:gd name="connsiteX63" fmla="*/ 398150 w 868744"/>
                  <a:gd name="connsiteY63" fmla="*/ 828764 h 997241"/>
                  <a:gd name="connsiteX64" fmla="*/ 375745 w 868744"/>
                  <a:gd name="connsiteY64" fmla="*/ 831043 h 997241"/>
                  <a:gd name="connsiteX65" fmla="*/ 388921 w 868744"/>
                  <a:gd name="connsiteY65" fmla="*/ 812780 h 997241"/>
                  <a:gd name="connsiteX66" fmla="*/ 413683 w 868744"/>
                  <a:gd name="connsiteY66" fmla="*/ 774974 h 997241"/>
                  <a:gd name="connsiteX67" fmla="*/ 437004 w 868744"/>
                  <a:gd name="connsiteY67" fmla="*/ 736211 h 997241"/>
                  <a:gd name="connsiteX68" fmla="*/ 473480 w 868744"/>
                  <a:gd name="connsiteY68" fmla="*/ 735554 h 997241"/>
                  <a:gd name="connsiteX69" fmla="*/ 518602 w 868744"/>
                  <a:gd name="connsiteY69" fmla="*/ 733013 h 997241"/>
                  <a:gd name="connsiteX70" fmla="*/ 441778 w 868744"/>
                  <a:gd name="connsiteY70" fmla="*/ 492514 h 997241"/>
                  <a:gd name="connsiteX71" fmla="*/ 440641 w 868744"/>
                  <a:gd name="connsiteY71" fmla="*/ 495379 h 997241"/>
                  <a:gd name="connsiteX72" fmla="*/ 434565 w 868744"/>
                  <a:gd name="connsiteY72" fmla="*/ 496269 h 997241"/>
                  <a:gd name="connsiteX73" fmla="*/ 435702 w 868744"/>
                  <a:gd name="connsiteY73" fmla="*/ 493405 h 997241"/>
                  <a:gd name="connsiteX74" fmla="*/ 353748 w 868744"/>
                  <a:gd name="connsiteY74" fmla="*/ 164175 h 997241"/>
                  <a:gd name="connsiteX75" fmla="*/ 340310 w 868744"/>
                  <a:gd name="connsiteY75" fmla="*/ 188450 h 997241"/>
                  <a:gd name="connsiteX76" fmla="*/ 321218 w 868744"/>
                  <a:gd name="connsiteY76" fmla="*/ 227265 h 997241"/>
                  <a:gd name="connsiteX77" fmla="*/ 308771 w 868744"/>
                  <a:gd name="connsiteY77" fmla="*/ 242425 h 997241"/>
                  <a:gd name="connsiteX78" fmla="*/ 271180 w 868744"/>
                  <a:gd name="connsiteY78" fmla="*/ 238602 h 997241"/>
                  <a:gd name="connsiteX79" fmla="*/ 226058 w 868744"/>
                  <a:gd name="connsiteY79" fmla="*/ 236060 h 997241"/>
                  <a:gd name="connsiteX80" fmla="*/ 206539 w 868744"/>
                  <a:gd name="connsiteY80" fmla="*/ 235708 h 997241"/>
                  <a:gd name="connsiteX81" fmla="*/ 215995 w 868744"/>
                  <a:gd name="connsiteY81" fmla="*/ 218629 h 997241"/>
                  <a:gd name="connsiteX82" fmla="*/ 244952 w 868744"/>
                  <a:gd name="connsiteY82" fmla="*/ 159756 h 997241"/>
                  <a:gd name="connsiteX83" fmla="*/ 245975 w 868744"/>
                  <a:gd name="connsiteY83" fmla="*/ 157181 h 997241"/>
                  <a:gd name="connsiteX84" fmla="*/ 260541 w 868744"/>
                  <a:gd name="connsiteY84" fmla="*/ 159316 h 997241"/>
                  <a:gd name="connsiteX85" fmla="*/ 326006 w 868744"/>
                  <a:gd name="connsiteY85" fmla="*/ 163675 h 997241"/>
                  <a:gd name="connsiteX86" fmla="*/ 535463 w 868744"/>
                  <a:gd name="connsiteY86" fmla="*/ 520573 h 997241"/>
                  <a:gd name="connsiteX87" fmla="*/ 522025 w 868744"/>
                  <a:gd name="connsiteY87" fmla="*/ 544848 h 997241"/>
                  <a:gd name="connsiteX88" fmla="*/ 502934 w 868744"/>
                  <a:gd name="connsiteY88" fmla="*/ 583663 h 997241"/>
                  <a:gd name="connsiteX89" fmla="*/ 490487 w 868744"/>
                  <a:gd name="connsiteY89" fmla="*/ 598823 h 997241"/>
                  <a:gd name="connsiteX90" fmla="*/ 452896 w 868744"/>
                  <a:gd name="connsiteY90" fmla="*/ 594999 h 997241"/>
                  <a:gd name="connsiteX91" fmla="*/ 407774 w 868744"/>
                  <a:gd name="connsiteY91" fmla="*/ 592458 h 997241"/>
                  <a:gd name="connsiteX92" fmla="*/ 388255 w 868744"/>
                  <a:gd name="connsiteY92" fmla="*/ 592106 h 997241"/>
                  <a:gd name="connsiteX93" fmla="*/ 397710 w 868744"/>
                  <a:gd name="connsiteY93" fmla="*/ 575027 h 997241"/>
                  <a:gd name="connsiteX94" fmla="*/ 426668 w 868744"/>
                  <a:gd name="connsiteY94" fmla="*/ 516153 h 997241"/>
                  <a:gd name="connsiteX95" fmla="*/ 427691 w 868744"/>
                  <a:gd name="connsiteY95" fmla="*/ 513579 h 997241"/>
                  <a:gd name="connsiteX96" fmla="*/ 433098 w 868744"/>
                  <a:gd name="connsiteY96" fmla="*/ 514372 h 997241"/>
                  <a:gd name="connsiteX97" fmla="*/ 427733 w 868744"/>
                  <a:gd name="connsiteY97" fmla="*/ 527881 h 997241"/>
                  <a:gd name="connsiteX98" fmla="*/ 424660 w 868744"/>
                  <a:gd name="connsiteY98" fmla="*/ 539168 h 997241"/>
                  <a:gd name="connsiteX99" fmla="*/ 432900 w 868744"/>
                  <a:gd name="connsiteY99" fmla="*/ 530864 h 997241"/>
                  <a:gd name="connsiteX100" fmla="*/ 444750 w 868744"/>
                  <a:gd name="connsiteY100" fmla="*/ 515881 h 997241"/>
                  <a:gd name="connsiteX101" fmla="*/ 507722 w 868744"/>
                  <a:gd name="connsiteY101" fmla="*/ 520073 h 997241"/>
                  <a:gd name="connsiteX102" fmla="*/ 419453 w 868744"/>
                  <a:gd name="connsiteY102" fmla="*/ 277982 h 997241"/>
                  <a:gd name="connsiteX103" fmla="*/ 406016 w 868744"/>
                  <a:gd name="connsiteY103" fmla="*/ 302256 h 997241"/>
                  <a:gd name="connsiteX104" fmla="*/ 385656 w 868744"/>
                  <a:gd name="connsiteY104" fmla="*/ 342603 h 997241"/>
                  <a:gd name="connsiteX105" fmla="*/ 379219 w 868744"/>
                  <a:gd name="connsiteY105" fmla="*/ 356929 h 997241"/>
                  <a:gd name="connsiteX106" fmla="*/ 375834 w 868744"/>
                  <a:gd name="connsiteY106" fmla="*/ 356370 h 997241"/>
                  <a:gd name="connsiteX107" fmla="*/ 291764 w 868744"/>
                  <a:gd name="connsiteY107" fmla="*/ 349866 h 997241"/>
                  <a:gd name="connsiteX108" fmla="*/ 272246 w 868744"/>
                  <a:gd name="connsiteY108" fmla="*/ 349514 h 997241"/>
                  <a:gd name="connsiteX109" fmla="*/ 281700 w 868744"/>
                  <a:gd name="connsiteY109" fmla="*/ 332435 h 997241"/>
                  <a:gd name="connsiteX110" fmla="*/ 301949 w 868744"/>
                  <a:gd name="connsiteY110" fmla="*/ 292311 h 997241"/>
                  <a:gd name="connsiteX111" fmla="*/ 312687 w 868744"/>
                  <a:gd name="connsiteY111" fmla="*/ 279495 h 997241"/>
                  <a:gd name="connsiteX112" fmla="*/ 318285 w 868744"/>
                  <a:gd name="connsiteY112" fmla="*/ 272061 h 997241"/>
                  <a:gd name="connsiteX113" fmla="*/ 346591 w 868744"/>
                  <a:gd name="connsiteY113" fmla="*/ 274940 h 997241"/>
                  <a:gd name="connsiteX114" fmla="*/ 391712 w 868744"/>
                  <a:gd name="connsiteY114" fmla="*/ 277481 h 997241"/>
                  <a:gd name="connsiteX115" fmla="*/ 601169 w 868744"/>
                  <a:gd name="connsiteY115" fmla="*/ 634379 h 997241"/>
                  <a:gd name="connsiteX116" fmla="*/ 587732 w 868744"/>
                  <a:gd name="connsiteY116" fmla="*/ 658654 h 997241"/>
                  <a:gd name="connsiteX117" fmla="*/ 567371 w 868744"/>
                  <a:gd name="connsiteY117" fmla="*/ 699001 h 997241"/>
                  <a:gd name="connsiteX118" fmla="*/ 560935 w 868744"/>
                  <a:gd name="connsiteY118" fmla="*/ 713327 h 997241"/>
                  <a:gd name="connsiteX119" fmla="*/ 557550 w 868744"/>
                  <a:gd name="connsiteY119" fmla="*/ 712767 h 997241"/>
                  <a:gd name="connsiteX120" fmla="*/ 473480 w 868744"/>
                  <a:gd name="connsiteY120" fmla="*/ 706264 h 997241"/>
                  <a:gd name="connsiteX121" fmla="*/ 453962 w 868744"/>
                  <a:gd name="connsiteY121" fmla="*/ 705912 h 997241"/>
                  <a:gd name="connsiteX122" fmla="*/ 463416 w 868744"/>
                  <a:gd name="connsiteY122" fmla="*/ 688833 h 997241"/>
                  <a:gd name="connsiteX123" fmla="*/ 483664 w 868744"/>
                  <a:gd name="connsiteY123" fmla="*/ 648708 h 997241"/>
                  <a:gd name="connsiteX124" fmla="*/ 494402 w 868744"/>
                  <a:gd name="connsiteY124" fmla="*/ 635893 h 997241"/>
                  <a:gd name="connsiteX125" fmla="*/ 500001 w 868744"/>
                  <a:gd name="connsiteY125" fmla="*/ 628459 h 997241"/>
                  <a:gd name="connsiteX126" fmla="*/ 528306 w 868744"/>
                  <a:gd name="connsiteY126" fmla="*/ 631338 h 997241"/>
                  <a:gd name="connsiteX127" fmla="*/ 573428 w 868744"/>
                  <a:gd name="connsiteY127" fmla="*/ 633879 h 997241"/>
                  <a:gd name="connsiteX128" fmla="*/ 488711 w 868744"/>
                  <a:gd name="connsiteY128" fmla="*/ 397939 h 997241"/>
                  <a:gd name="connsiteX129" fmla="*/ 475274 w 868744"/>
                  <a:gd name="connsiteY129" fmla="*/ 422214 h 997241"/>
                  <a:gd name="connsiteX130" fmla="*/ 448150 w 868744"/>
                  <a:gd name="connsiteY130" fmla="*/ 477359 h 997241"/>
                  <a:gd name="connsiteX131" fmla="*/ 442409 w 868744"/>
                  <a:gd name="connsiteY131" fmla="*/ 476517 h 997241"/>
                  <a:gd name="connsiteX132" fmla="*/ 445251 w 868744"/>
                  <a:gd name="connsiteY132" fmla="*/ 469360 h 997241"/>
                  <a:gd name="connsiteX133" fmla="*/ 448323 w 868744"/>
                  <a:gd name="connsiteY133" fmla="*/ 458073 h 997241"/>
                  <a:gd name="connsiteX134" fmla="*/ 440084 w 868744"/>
                  <a:gd name="connsiteY134" fmla="*/ 466377 h 997241"/>
                  <a:gd name="connsiteX135" fmla="*/ 433140 w 868744"/>
                  <a:gd name="connsiteY135" fmla="*/ 475158 h 997241"/>
                  <a:gd name="connsiteX136" fmla="*/ 426488 w 868744"/>
                  <a:gd name="connsiteY136" fmla="*/ 474183 h 997241"/>
                  <a:gd name="connsiteX137" fmla="*/ 361022 w 868744"/>
                  <a:gd name="connsiteY137" fmla="*/ 469825 h 997241"/>
                  <a:gd name="connsiteX138" fmla="*/ 341504 w 868744"/>
                  <a:gd name="connsiteY138" fmla="*/ 469473 h 997241"/>
                  <a:gd name="connsiteX139" fmla="*/ 350958 w 868744"/>
                  <a:gd name="connsiteY139" fmla="*/ 452393 h 997241"/>
                  <a:gd name="connsiteX140" fmla="*/ 379917 w 868744"/>
                  <a:gd name="connsiteY140" fmla="*/ 393519 h 997241"/>
                  <a:gd name="connsiteX141" fmla="*/ 380844 w 868744"/>
                  <a:gd name="connsiteY141" fmla="*/ 391337 h 997241"/>
                  <a:gd name="connsiteX142" fmla="*/ 415849 w 868744"/>
                  <a:gd name="connsiteY142" fmla="*/ 394899 h 997241"/>
                  <a:gd name="connsiteX143" fmla="*/ 460970 w 868744"/>
                  <a:gd name="connsiteY143" fmla="*/ 397440 h 997241"/>
                  <a:gd name="connsiteX144" fmla="*/ 670427 w 868744"/>
                  <a:gd name="connsiteY144" fmla="*/ 754337 h 997241"/>
                  <a:gd name="connsiteX145" fmla="*/ 656990 w 868744"/>
                  <a:gd name="connsiteY145" fmla="*/ 778612 h 997241"/>
                  <a:gd name="connsiteX146" fmla="*/ 629866 w 868744"/>
                  <a:gd name="connsiteY146" fmla="*/ 833756 h 997241"/>
                  <a:gd name="connsiteX147" fmla="*/ 608204 w 868744"/>
                  <a:gd name="connsiteY147" fmla="*/ 830581 h 997241"/>
                  <a:gd name="connsiteX148" fmla="*/ 542738 w 868744"/>
                  <a:gd name="connsiteY148" fmla="*/ 826222 h 997241"/>
                  <a:gd name="connsiteX149" fmla="*/ 523220 w 868744"/>
                  <a:gd name="connsiteY149" fmla="*/ 825870 h 997241"/>
                  <a:gd name="connsiteX150" fmla="*/ 532674 w 868744"/>
                  <a:gd name="connsiteY150" fmla="*/ 808791 h 997241"/>
                  <a:gd name="connsiteX151" fmla="*/ 561632 w 868744"/>
                  <a:gd name="connsiteY151" fmla="*/ 749917 h 997241"/>
                  <a:gd name="connsiteX152" fmla="*/ 562559 w 868744"/>
                  <a:gd name="connsiteY152" fmla="*/ 747735 h 997241"/>
                  <a:gd name="connsiteX153" fmla="*/ 597564 w 868744"/>
                  <a:gd name="connsiteY153" fmla="*/ 751296 h 997241"/>
                  <a:gd name="connsiteX154" fmla="*/ 642686 w 868744"/>
                  <a:gd name="connsiteY154" fmla="*/ 753837 h 997241"/>
                  <a:gd name="connsiteX155" fmla="*/ 494669 w 868744"/>
                  <a:gd name="connsiteY155" fmla="*/ 158685 h 997241"/>
                  <a:gd name="connsiteX156" fmla="*/ 480511 w 868744"/>
                  <a:gd name="connsiteY156" fmla="*/ 178309 h 997241"/>
                  <a:gd name="connsiteX157" fmla="*/ 455749 w 868744"/>
                  <a:gd name="connsiteY157" fmla="*/ 216116 h 997241"/>
                  <a:gd name="connsiteX158" fmla="*/ 436941 w 868744"/>
                  <a:gd name="connsiteY158" fmla="*/ 247376 h 997241"/>
                  <a:gd name="connsiteX159" fmla="*/ 391712 w 868744"/>
                  <a:gd name="connsiteY159" fmla="*/ 248191 h 997241"/>
                  <a:gd name="connsiteX160" fmla="*/ 351670 w 868744"/>
                  <a:gd name="connsiteY160" fmla="*/ 250447 h 997241"/>
                  <a:gd name="connsiteX161" fmla="*/ 341339 w 868744"/>
                  <a:gd name="connsiteY161" fmla="*/ 247722 h 997241"/>
                  <a:gd name="connsiteX162" fmla="*/ 336343 w 868744"/>
                  <a:gd name="connsiteY162" fmla="*/ 246897 h 997241"/>
                  <a:gd name="connsiteX163" fmla="*/ 365676 w 868744"/>
                  <a:gd name="connsiteY163" fmla="*/ 203095 h 997241"/>
                  <a:gd name="connsiteX164" fmla="*/ 388997 w 868744"/>
                  <a:gd name="connsiteY164" fmla="*/ 164333 h 997241"/>
                  <a:gd name="connsiteX165" fmla="*/ 425472 w 868744"/>
                  <a:gd name="connsiteY165" fmla="*/ 163675 h 997241"/>
                  <a:gd name="connsiteX166" fmla="*/ 470595 w 868744"/>
                  <a:gd name="connsiteY166" fmla="*/ 161134 h 997241"/>
                  <a:gd name="connsiteX167" fmla="*/ 676384 w 868744"/>
                  <a:gd name="connsiteY167" fmla="*/ 515083 h 997241"/>
                  <a:gd name="connsiteX168" fmla="*/ 662227 w 868744"/>
                  <a:gd name="connsiteY168" fmla="*/ 534707 h 997241"/>
                  <a:gd name="connsiteX169" fmla="*/ 637465 w 868744"/>
                  <a:gd name="connsiteY169" fmla="*/ 572513 h 997241"/>
                  <a:gd name="connsiteX170" fmla="*/ 618657 w 868744"/>
                  <a:gd name="connsiteY170" fmla="*/ 603774 h 997241"/>
                  <a:gd name="connsiteX171" fmla="*/ 573428 w 868744"/>
                  <a:gd name="connsiteY171" fmla="*/ 604589 h 997241"/>
                  <a:gd name="connsiteX172" fmla="*/ 533386 w 868744"/>
                  <a:gd name="connsiteY172" fmla="*/ 606845 h 997241"/>
                  <a:gd name="connsiteX173" fmla="*/ 523055 w 868744"/>
                  <a:gd name="connsiteY173" fmla="*/ 604120 h 997241"/>
                  <a:gd name="connsiteX174" fmla="*/ 518058 w 868744"/>
                  <a:gd name="connsiteY174" fmla="*/ 603294 h 997241"/>
                  <a:gd name="connsiteX175" fmla="*/ 547391 w 868744"/>
                  <a:gd name="connsiteY175" fmla="*/ 559492 h 997241"/>
                  <a:gd name="connsiteX176" fmla="*/ 570712 w 868744"/>
                  <a:gd name="connsiteY176" fmla="*/ 520731 h 997241"/>
                  <a:gd name="connsiteX177" fmla="*/ 607188 w 868744"/>
                  <a:gd name="connsiteY177" fmla="*/ 520073 h 997241"/>
                  <a:gd name="connsiteX178" fmla="*/ 652311 w 868744"/>
                  <a:gd name="connsiteY178" fmla="*/ 517531 h 997241"/>
                  <a:gd name="connsiteX179" fmla="*/ 616562 w 868744"/>
                  <a:gd name="connsiteY179" fmla="*/ 393703 h 997241"/>
                  <a:gd name="connsiteX180" fmla="*/ 608266 w 868744"/>
                  <a:gd name="connsiteY180" fmla="*/ 404192 h 997241"/>
                  <a:gd name="connsiteX181" fmla="*/ 571759 w 868744"/>
                  <a:gd name="connsiteY181" fmla="*/ 458707 h 997241"/>
                  <a:gd name="connsiteX182" fmla="*/ 552951 w 868744"/>
                  <a:gd name="connsiteY182" fmla="*/ 489968 h 997241"/>
                  <a:gd name="connsiteX183" fmla="*/ 507722 w 868744"/>
                  <a:gd name="connsiteY183" fmla="*/ 490783 h 997241"/>
                  <a:gd name="connsiteX184" fmla="*/ 462203 w 868744"/>
                  <a:gd name="connsiteY184" fmla="*/ 493814 h 997241"/>
                  <a:gd name="connsiteX185" fmla="*/ 464132 w 868744"/>
                  <a:gd name="connsiteY185" fmla="*/ 491374 h 997241"/>
                  <a:gd name="connsiteX186" fmla="*/ 465719 w 868744"/>
                  <a:gd name="connsiteY186" fmla="*/ 489004 h 997241"/>
                  <a:gd name="connsiteX187" fmla="*/ 476303 w 868744"/>
                  <a:gd name="connsiteY187" fmla="*/ 487453 h 997241"/>
                  <a:gd name="connsiteX188" fmla="*/ 487614 w 868744"/>
                  <a:gd name="connsiteY188" fmla="*/ 484470 h 997241"/>
                  <a:gd name="connsiteX189" fmla="*/ 476304 w 868744"/>
                  <a:gd name="connsiteY189" fmla="*/ 481486 h 997241"/>
                  <a:gd name="connsiteX190" fmla="*/ 471250 w 868744"/>
                  <a:gd name="connsiteY190" fmla="*/ 480745 h 997241"/>
                  <a:gd name="connsiteX191" fmla="*/ 500639 w 868744"/>
                  <a:gd name="connsiteY191" fmla="*/ 436859 h 997241"/>
                  <a:gd name="connsiteX192" fmla="*/ 523960 w 868744"/>
                  <a:gd name="connsiteY192" fmla="*/ 398097 h 997241"/>
                  <a:gd name="connsiteX193" fmla="*/ 560437 w 868744"/>
                  <a:gd name="connsiteY193" fmla="*/ 397439 h 997241"/>
                  <a:gd name="connsiteX194" fmla="*/ 569004 w 868744"/>
                  <a:gd name="connsiteY194" fmla="*/ 271613 h 997241"/>
                  <a:gd name="connsiteX195" fmla="*/ 561514 w 868744"/>
                  <a:gd name="connsiteY195" fmla="*/ 281558 h 997241"/>
                  <a:gd name="connsiteX196" fmla="*/ 525007 w 868744"/>
                  <a:gd name="connsiteY196" fmla="*/ 336074 h 997241"/>
                  <a:gd name="connsiteX197" fmla="*/ 506200 w 868744"/>
                  <a:gd name="connsiteY197" fmla="*/ 367334 h 997241"/>
                  <a:gd name="connsiteX198" fmla="*/ 460970 w 868744"/>
                  <a:gd name="connsiteY198" fmla="*/ 368150 h 997241"/>
                  <a:gd name="connsiteX199" fmla="*/ 415849 w 868744"/>
                  <a:gd name="connsiteY199" fmla="*/ 370691 h 997241"/>
                  <a:gd name="connsiteX200" fmla="*/ 393444 w 868744"/>
                  <a:gd name="connsiteY200" fmla="*/ 372970 h 997241"/>
                  <a:gd name="connsiteX201" fmla="*/ 396088 w 868744"/>
                  <a:gd name="connsiteY201" fmla="*/ 369305 h 997241"/>
                  <a:gd name="connsiteX202" fmla="*/ 407045 w 868744"/>
                  <a:gd name="connsiteY202" fmla="*/ 367494 h 997241"/>
                  <a:gd name="connsiteX203" fmla="*/ 418356 w 868744"/>
                  <a:gd name="connsiteY203" fmla="*/ 364511 h 997241"/>
                  <a:gd name="connsiteX204" fmla="*/ 407045 w 868744"/>
                  <a:gd name="connsiteY204" fmla="*/ 361528 h 997241"/>
                  <a:gd name="connsiteX205" fmla="*/ 402268 w 868744"/>
                  <a:gd name="connsiteY205" fmla="*/ 360738 h 997241"/>
                  <a:gd name="connsiteX206" fmla="*/ 406619 w 868744"/>
                  <a:gd name="connsiteY206" fmla="*/ 354707 h 997241"/>
                  <a:gd name="connsiteX207" fmla="*/ 431381 w 868744"/>
                  <a:gd name="connsiteY207" fmla="*/ 316901 h 997241"/>
                  <a:gd name="connsiteX208" fmla="*/ 454702 w 868744"/>
                  <a:gd name="connsiteY208" fmla="*/ 278138 h 997241"/>
                  <a:gd name="connsiteX209" fmla="*/ 491178 w 868744"/>
                  <a:gd name="connsiteY209" fmla="*/ 277481 h 997241"/>
                  <a:gd name="connsiteX210" fmla="*/ 536301 w 868744"/>
                  <a:gd name="connsiteY210" fmla="*/ 274940 h 997241"/>
                  <a:gd name="connsiteX211" fmla="*/ 750720 w 868744"/>
                  <a:gd name="connsiteY211" fmla="*/ 628011 h 997241"/>
                  <a:gd name="connsiteX212" fmla="*/ 743230 w 868744"/>
                  <a:gd name="connsiteY212" fmla="*/ 637956 h 997241"/>
                  <a:gd name="connsiteX213" fmla="*/ 706723 w 868744"/>
                  <a:gd name="connsiteY213" fmla="*/ 692471 h 997241"/>
                  <a:gd name="connsiteX214" fmla="*/ 687915 w 868744"/>
                  <a:gd name="connsiteY214" fmla="*/ 723732 h 997241"/>
                  <a:gd name="connsiteX215" fmla="*/ 642686 w 868744"/>
                  <a:gd name="connsiteY215" fmla="*/ 724547 h 997241"/>
                  <a:gd name="connsiteX216" fmla="*/ 597564 w 868744"/>
                  <a:gd name="connsiteY216" fmla="*/ 727089 h 997241"/>
                  <a:gd name="connsiteX217" fmla="*/ 575159 w 868744"/>
                  <a:gd name="connsiteY217" fmla="*/ 729368 h 997241"/>
                  <a:gd name="connsiteX218" fmla="*/ 577803 w 868744"/>
                  <a:gd name="connsiteY218" fmla="*/ 725703 h 997241"/>
                  <a:gd name="connsiteX219" fmla="*/ 588761 w 868744"/>
                  <a:gd name="connsiteY219" fmla="*/ 723892 h 997241"/>
                  <a:gd name="connsiteX220" fmla="*/ 600072 w 868744"/>
                  <a:gd name="connsiteY220" fmla="*/ 720909 h 997241"/>
                  <a:gd name="connsiteX221" fmla="*/ 588761 w 868744"/>
                  <a:gd name="connsiteY221" fmla="*/ 717926 h 997241"/>
                  <a:gd name="connsiteX222" fmla="*/ 583984 w 868744"/>
                  <a:gd name="connsiteY222" fmla="*/ 717136 h 997241"/>
                  <a:gd name="connsiteX223" fmla="*/ 588335 w 868744"/>
                  <a:gd name="connsiteY223" fmla="*/ 711105 h 997241"/>
                  <a:gd name="connsiteX224" fmla="*/ 613097 w 868744"/>
                  <a:gd name="connsiteY224" fmla="*/ 673299 h 997241"/>
                  <a:gd name="connsiteX225" fmla="*/ 636418 w 868744"/>
                  <a:gd name="connsiteY225" fmla="*/ 634536 h 997241"/>
                  <a:gd name="connsiteX226" fmla="*/ 672894 w 868744"/>
                  <a:gd name="connsiteY226" fmla="*/ 633879 h 997241"/>
                  <a:gd name="connsiteX227" fmla="*/ 718016 w 868744"/>
                  <a:gd name="connsiteY227" fmla="*/ 631338 h 997241"/>
                  <a:gd name="connsiteX228" fmla="*/ 868744 w 868744"/>
                  <a:gd name="connsiteY228" fmla="*/ 739193 h 997241"/>
                  <a:gd name="connsiteX229" fmla="*/ 857434 w 868744"/>
                  <a:gd name="connsiteY229" fmla="*/ 736209 h 997241"/>
                  <a:gd name="connsiteX230" fmla="*/ 742152 w 868744"/>
                  <a:gd name="connsiteY230" fmla="*/ 724547 h 997241"/>
                  <a:gd name="connsiteX231" fmla="*/ 722634 w 868744"/>
                  <a:gd name="connsiteY231" fmla="*/ 724195 h 997241"/>
                  <a:gd name="connsiteX232" fmla="*/ 732088 w 868744"/>
                  <a:gd name="connsiteY232" fmla="*/ 707116 h 997241"/>
                  <a:gd name="connsiteX233" fmla="*/ 761047 w 868744"/>
                  <a:gd name="connsiteY233" fmla="*/ 648242 h 997241"/>
                  <a:gd name="connsiteX234" fmla="*/ 770889 w 868744"/>
                  <a:gd name="connsiteY234" fmla="*/ 625074 h 997241"/>
                  <a:gd name="connsiteX235" fmla="*/ 788175 w 868744"/>
                  <a:gd name="connsiteY235" fmla="*/ 622217 h 997241"/>
                  <a:gd name="connsiteX236" fmla="*/ 799486 w 868744"/>
                  <a:gd name="connsiteY236" fmla="*/ 619234 h 997241"/>
                  <a:gd name="connsiteX237" fmla="*/ 788176 w 868744"/>
                  <a:gd name="connsiteY237" fmla="*/ 616251 h 997241"/>
                  <a:gd name="connsiteX238" fmla="*/ 775023 w 868744"/>
                  <a:gd name="connsiteY238" fmla="*/ 614077 h 997241"/>
                  <a:gd name="connsiteX239" fmla="*/ 779630 w 868744"/>
                  <a:gd name="connsiteY239" fmla="*/ 601449 h 997241"/>
                  <a:gd name="connsiteX240" fmla="*/ 782701 w 868744"/>
                  <a:gd name="connsiteY240" fmla="*/ 590162 h 997241"/>
                  <a:gd name="connsiteX241" fmla="*/ 774463 w 868744"/>
                  <a:gd name="connsiteY241" fmla="*/ 598466 h 997241"/>
                  <a:gd name="connsiteX242" fmla="*/ 763042 w 868744"/>
                  <a:gd name="connsiteY242" fmla="*/ 612097 h 997241"/>
                  <a:gd name="connsiteX243" fmla="*/ 756964 w 868744"/>
                  <a:gd name="connsiteY243" fmla="*/ 611092 h 997241"/>
                  <a:gd name="connsiteX244" fmla="*/ 672894 w 868744"/>
                  <a:gd name="connsiteY244" fmla="*/ 604589 h 997241"/>
                  <a:gd name="connsiteX245" fmla="*/ 653376 w 868744"/>
                  <a:gd name="connsiteY245" fmla="*/ 604237 h 997241"/>
                  <a:gd name="connsiteX246" fmla="*/ 662830 w 868744"/>
                  <a:gd name="connsiteY246" fmla="*/ 587158 h 997241"/>
                  <a:gd name="connsiteX247" fmla="*/ 683191 w 868744"/>
                  <a:gd name="connsiteY247" fmla="*/ 546811 h 997241"/>
                  <a:gd name="connsiteX248" fmla="*/ 698675 w 868744"/>
                  <a:gd name="connsiteY248" fmla="*/ 512344 h 997241"/>
                  <a:gd name="connsiteX249" fmla="*/ 722469 w 868744"/>
                  <a:gd name="connsiteY249" fmla="*/ 508411 h 997241"/>
                  <a:gd name="connsiteX250" fmla="*/ 733780 w 868744"/>
                  <a:gd name="connsiteY250" fmla="*/ 505428 h 997241"/>
                  <a:gd name="connsiteX251" fmla="*/ 722469 w 868744"/>
                  <a:gd name="connsiteY251" fmla="*/ 502445 h 997241"/>
                  <a:gd name="connsiteX252" fmla="*/ 703658 w 868744"/>
                  <a:gd name="connsiteY252" fmla="*/ 499336 h 997241"/>
                  <a:gd name="connsiteX253" fmla="*/ 710372 w 868744"/>
                  <a:gd name="connsiteY253" fmla="*/ 481491 h 997241"/>
                  <a:gd name="connsiteX254" fmla="*/ 713443 w 868744"/>
                  <a:gd name="connsiteY254" fmla="*/ 470204 h 997241"/>
                  <a:gd name="connsiteX255" fmla="*/ 705205 w 868744"/>
                  <a:gd name="connsiteY255" fmla="*/ 478508 h 997241"/>
                  <a:gd name="connsiteX256" fmla="*/ 689901 w 868744"/>
                  <a:gd name="connsiteY256" fmla="*/ 497148 h 997241"/>
                  <a:gd name="connsiteX257" fmla="*/ 652310 w 868744"/>
                  <a:gd name="connsiteY257" fmla="*/ 493324 h 997241"/>
                  <a:gd name="connsiteX258" fmla="*/ 607188 w 868744"/>
                  <a:gd name="connsiteY258" fmla="*/ 490783 h 997241"/>
                  <a:gd name="connsiteX259" fmla="*/ 587670 w 868744"/>
                  <a:gd name="connsiteY259" fmla="*/ 490431 h 997241"/>
                  <a:gd name="connsiteX260" fmla="*/ 597125 w 868744"/>
                  <a:gd name="connsiteY260" fmla="*/ 473352 h 997241"/>
                  <a:gd name="connsiteX261" fmla="*/ 626082 w 868744"/>
                  <a:gd name="connsiteY261" fmla="*/ 414478 h 997241"/>
                  <a:gd name="connsiteX262" fmla="*/ 635117 w 868744"/>
                  <a:gd name="connsiteY262" fmla="*/ 391730 h 997241"/>
                  <a:gd name="connsiteX263" fmla="*/ 675718 w 868744"/>
                  <a:gd name="connsiteY263" fmla="*/ 385778 h 997241"/>
                  <a:gd name="connsiteX264" fmla="*/ 687028 w 868744"/>
                  <a:gd name="connsiteY264" fmla="*/ 382795 h 997241"/>
                  <a:gd name="connsiteX265" fmla="*/ 675718 w 868744"/>
                  <a:gd name="connsiteY265" fmla="*/ 379811 h 997241"/>
                  <a:gd name="connsiteX266" fmla="*/ 641823 w 868744"/>
                  <a:gd name="connsiteY266" fmla="*/ 374842 h 997241"/>
                  <a:gd name="connsiteX267" fmla="*/ 644665 w 868744"/>
                  <a:gd name="connsiteY267" fmla="*/ 367685 h 997241"/>
                  <a:gd name="connsiteX268" fmla="*/ 647738 w 868744"/>
                  <a:gd name="connsiteY268" fmla="*/ 356398 h 997241"/>
                  <a:gd name="connsiteX269" fmla="*/ 639499 w 868744"/>
                  <a:gd name="connsiteY269" fmla="*/ 364702 h 997241"/>
                  <a:gd name="connsiteX270" fmla="*/ 632554 w 868744"/>
                  <a:gd name="connsiteY270" fmla="*/ 373483 h 997241"/>
                  <a:gd name="connsiteX271" fmla="*/ 625902 w 868744"/>
                  <a:gd name="connsiteY271" fmla="*/ 372508 h 997241"/>
                  <a:gd name="connsiteX272" fmla="*/ 560437 w 868744"/>
                  <a:gd name="connsiteY272" fmla="*/ 368150 h 997241"/>
                  <a:gd name="connsiteX273" fmla="*/ 540919 w 868744"/>
                  <a:gd name="connsiteY273" fmla="*/ 367798 h 997241"/>
                  <a:gd name="connsiteX274" fmla="*/ 550373 w 868744"/>
                  <a:gd name="connsiteY274" fmla="*/ 350718 h 997241"/>
                  <a:gd name="connsiteX275" fmla="*/ 579331 w 868744"/>
                  <a:gd name="connsiteY275" fmla="*/ 291844 h 997241"/>
                  <a:gd name="connsiteX276" fmla="*/ 589173 w 868744"/>
                  <a:gd name="connsiteY276" fmla="*/ 268676 h 997241"/>
                  <a:gd name="connsiteX277" fmla="*/ 606460 w 868744"/>
                  <a:gd name="connsiteY277" fmla="*/ 265819 h 997241"/>
                  <a:gd name="connsiteX278" fmla="*/ 617770 w 868744"/>
                  <a:gd name="connsiteY278" fmla="*/ 262836 h 997241"/>
                  <a:gd name="connsiteX279" fmla="*/ 606460 w 868744"/>
                  <a:gd name="connsiteY279" fmla="*/ 259853 h 997241"/>
                  <a:gd name="connsiteX280" fmla="*/ 593307 w 868744"/>
                  <a:gd name="connsiteY280" fmla="*/ 257680 h 997241"/>
                  <a:gd name="connsiteX281" fmla="*/ 597914 w 868744"/>
                  <a:gd name="connsiteY281" fmla="*/ 245051 h 997241"/>
                  <a:gd name="connsiteX282" fmla="*/ 600986 w 868744"/>
                  <a:gd name="connsiteY282" fmla="*/ 233764 h 997241"/>
                  <a:gd name="connsiteX283" fmla="*/ 592747 w 868744"/>
                  <a:gd name="connsiteY283" fmla="*/ 242069 h 997241"/>
                  <a:gd name="connsiteX284" fmla="*/ 581326 w 868744"/>
                  <a:gd name="connsiteY284" fmla="*/ 255699 h 997241"/>
                  <a:gd name="connsiteX285" fmla="*/ 575249 w 868744"/>
                  <a:gd name="connsiteY285" fmla="*/ 254695 h 997241"/>
                  <a:gd name="connsiteX286" fmla="*/ 491179 w 868744"/>
                  <a:gd name="connsiteY286" fmla="*/ 248192 h 997241"/>
                  <a:gd name="connsiteX287" fmla="*/ 471660 w 868744"/>
                  <a:gd name="connsiteY287" fmla="*/ 247839 h 997241"/>
                  <a:gd name="connsiteX288" fmla="*/ 481115 w 868744"/>
                  <a:gd name="connsiteY288" fmla="*/ 230760 h 997241"/>
                  <a:gd name="connsiteX289" fmla="*/ 501475 w 868744"/>
                  <a:gd name="connsiteY289" fmla="*/ 190413 h 997241"/>
                  <a:gd name="connsiteX290" fmla="*/ 516959 w 868744"/>
                  <a:gd name="connsiteY290" fmla="*/ 155946 h 997241"/>
                  <a:gd name="connsiteX291" fmla="*/ 540754 w 868744"/>
                  <a:gd name="connsiteY291" fmla="*/ 152013 h 997241"/>
                  <a:gd name="connsiteX292" fmla="*/ 552065 w 868744"/>
                  <a:gd name="connsiteY292" fmla="*/ 149030 h 997241"/>
                  <a:gd name="connsiteX293" fmla="*/ 540753 w 868744"/>
                  <a:gd name="connsiteY293" fmla="*/ 146047 h 997241"/>
                  <a:gd name="connsiteX294" fmla="*/ 521943 w 868744"/>
                  <a:gd name="connsiteY294" fmla="*/ 142939 h 997241"/>
                  <a:gd name="connsiteX295" fmla="*/ 528656 w 868744"/>
                  <a:gd name="connsiteY295" fmla="*/ 125093 h 997241"/>
                  <a:gd name="connsiteX296" fmla="*/ 531728 w 868744"/>
                  <a:gd name="connsiteY296" fmla="*/ 113806 h 997241"/>
                  <a:gd name="connsiteX297" fmla="*/ 523489 w 868744"/>
                  <a:gd name="connsiteY297" fmla="*/ 122110 h 997241"/>
                  <a:gd name="connsiteX298" fmla="*/ 508186 w 868744"/>
                  <a:gd name="connsiteY298" fmla="*/ 140750 h 997241"/>
                  <a:gd name="connsiteX299" fmla="*/ 470594 w 868744"/>
                  <a:gd name="connsiteY299" fmla="*/ 136927 h 997241"/>
                  <a:gd name="connsiteX300" fmla="*/ 425472 w 868744"/>
                  <a:gd name="connsiteY300" fmla="*/ 134385 h 997241"/>
                  <a:gd name="connsiteX301" fmla="*/ 405954 w 868744"/>
                  <a:gd name="connsiteY301" fmla="*/ 134033 h 997241"/>
                  <a:gd name="connsiteX302" fmla="*/ 415409 w 868744"/>
                  <a:gd name="connsiteY302" fmla="*/ 116954 h 997241"/>
                  <a:gd name="connsiteX303" fmla="*/ 462950 w 868744"/>
                  <a:gd name="connsiteY303" fmla="*/ 11287 h 997241"/>
                  <a:gd name="connsiteX304" fmla="*/ 466022 w 868744"/>
                  <a:gd name="connsiteY304" fmla="*/ 0 h 997241"/>
                  <a:gd name="connsiteX305" fmla="*/ 457783 w 868744"/>
                  <a:gd name="connsiteY305" fmla="*/ 8304 h 997241"/>
                  <a:gd name="connsiteX306" fmla="*/ 390043 w 868744"/>
                  <a:gd name="connsiteY306" fmla="*/ 102309 h 997241"/>
                  <a:gd name="connsiteX307" fmla="*/ 371235 w 868744"/>
                  <a:gd name="connsiteY307" fmla="*/ 133570 h 997241"/>
                  <a:gd name="connsiteX308" fmla="*/ 326006 w 868744"/>
                  <a:gd name="connsiteY308" fmla="*/ 134386 h 997241"/>
                  <a:gd name="connsiteX309" fmla="*/ 260541 w 868744"/>
                  <a:gd name="connsiteY309" fmla="*/ 138744 h 997241"/>
                  <a:gd name="connsiteX310" fmla="*/ 252848 w 868744"/>
                  <a:gd name="connsiteY310" fmla="*/ 139872 h 997241"/>
                  <a:gd name="connsiteX311" fmla="*/ 263535 w 868744"/>
                  <a:gd name="connsiteY311" fmla="*/ 112962 h 997241"/>
                  <a:gd name="connsiteX312" fmla="*/ 266608 w 868744"/>
                  <a:gd name="connsiteY312" fmla="*/ 101675 h 997241"/>
                  <a:gd name="connsiteX313" fmla="*/ 258369 w 868744"/>
                  <a:gd name="connsiteY313" fmla="*/ 109979 h 997241"/>
                  <a:gd name="connsiteX314" fmla="*/ 232350 w 868744"/>
                  <a:gd name="connsiteY314" fmla="*/ 142877 h 997241"/>
                  <a:gd name="connsiteX315" fmla="*/ 210726 w 868744"/>
                  <a:gd name="connsiteY315" fmla="*/ 146047 h 997241"/>
                  <a:gd name="connsiteX316" fmla="*/ 199415 w 868744"/>
                  <a:gd name="connsiteY316" fmla="*/ 149031 h 997241"/>
                  <a:gd name="connsiteX317" fmla="*/ 210726 w 868744"/>
                  <a:gd name="connsiteY317" fmla="*/ 152013 h 997241"/>
                  <a:gd name="connsiteX318" fmla="*/ 224117 w 868744"/>
                  <a:gd name="connsiteY318" fmla="*/ 153977 h 997241"/>
                  <a:gd name="connsiteX319" fmla="*/ 190629 w 868744"/>
                  <a:gd name="connsiteY319" fmla="*/ 203984 h 997241"/>
                  <a:gd name="connsiteX320" fmla="*/ 171821 w 868744"/>
                  <a:gd name="connsiteY320" fmla="*/ 235245 h 997241"/>
                  <a:gd name="connsiteX321" fmla="*/ 126592 w 868744"/>
                  <a:gd name="connsiteY321" fmla="*/ 236061 h 997241"/>
                  <a:gd name="connsiteX322" fmla="*/ 11311 w 868744"/>
                  <a:gd name="connsiteY322" fmla="*/ 247722 h 997241"/>
                  <a:gd name="connsiteX323" fmla="*/ 0 w 868744"/>
                  <a:gd name="connsiteY323" fmla="*/ 250706 h 997241"/>
                  <a:gd name="connsiteX324" fmla="*/ 11311 w 868744"/>
                  <a:gd name="connsiteY324" fmla="*/ 253688 h 997241"/>
                  <a:gd name="connsiteX325" fmla="*/ 126592 w 868744"/>
                  <a:gd name="connsiteY325" fmla="*/ 265350 h 997241"/>
                  <a:gd name="connsiteX326" fmla="*/ 154333 w 868744"/>
                  <a:gd name="connsiteY326" fmla="*/ 265850 h 997241"/>
                  <a:gd name="connsiteX327" fmla="*/ 140895 w 868744"/>
                  <a:gd name="connsiteY327" fmla="*/ 290125 h 997241"/>
                  <a:gd name="connsiteX328" fmla="*/ 111938 w 868744"/>
                  <a:gd name="connsiteY328" fmla="*/ 348998 h 997241"/>
                  <a:gd name="connsiteX329" fmla="*/ 108832 w 868744"/>
                  <a:gd name="connsiteY329" fmla="*/ 356308 h 997241"/>
                  <a:gd name="connsiteX330" fmla="*/ 108228 w 868744"/>
                  <a:gd name="connsiteY330" fmla="*/ 356370 h 997241"/>
                  <a:gd name="connsiteX331" fmla="*/ 77018 w 868744"/>
                  <a:gd name="connsiteY331" fmla="*/ 361528 h 997241"/>
                  <a:gd name="connsiteX332" fmla="*/ 65706 w 868744"/>
                  <a:gd name="connsiteY332" fmla="*/ 364511 h 997241"/>
                  <a:gd name="connsiteX333" fmla="*/ 77017 w 868744"/>
                  <a:gd name="connsiteY333" fmla="*/ 367494 h 997241"/>
                  <a:gd name="connsiteX334" fmla="*/ 102305 w 868744"/>
                  <a:gd name="connsiteY334" fmla="*/ 371674 h 997241"/>
                  <a:gd name="connsiteX335" fmla="*/ 101225 w 868744"/>
                  <a:gd name="connsiteY335" fmla="*/ 374214 h 997241"/>
                  <a:gd name="connsiteX336" fmla="*/ 93355 w 868744"/>
                  <a:gd name="connsiteY336" fmla="*/ 395792 h 997241"/>
                  <a:gd name="connsiteX337" fmla="*/ 90282 w 868744"/>
                  <a:gd name="connsiteY337" fmla="*/ 407079 h 997241"/>
                  <a:gd name="connsiteX338" fmla="*/ 98521 w 868744"/>
                  <a:gd name="connsiteY338" fmla="*/ 398774 h 997241"/>
                  <a:gd name="connsiteX339" fmla="*/ 113272 w 868744"/>
                  <a:gd name="connsiteY339" fmla="*/ 381170 h 997241"/>
                  <a:gd name="connsiteX340" fmla="*/ 118871 w 868744"/>
                  <a:gd name="connsiteY340" fmla="*/ 373736 h 997241"/>
                  <a:gd name="connsiteX341" fmla="*/ 147176 w 868744"/>
                  <a:gd name="connsiteY341" fmla="*/ 376615 h 997241"/>
                  <a:gd name="connsiteX342" fmla="*/ 192298 w 868744"/>
                  <a:gd name="connsiteY342" fmla="*/ 379156 h 997241"/>
                  <a:gd name="connsiteX343" fmla="*/ 220039 w 868744"/>
                  <a:gd name="connsiteY343" fmla="*/ 379657 h 997241"/>
                  <a:gd name="connsiteX344" fmla="*/ 206602 w 868744"/>
                  <a:gd name="connsiteY344" fmla="*/ 403931 h 997241"/>
                  <a:gd name="connsiteX345" fmla="*/ 186241 w 868744"/>
                  <a:gd name="connsiteY345" fmla="*/ 444278 h 997241"/>
                  <a:gd name="connsiteX346" fmla="*/ 171390 w 868744"/>
                  <a:gd name="connsiteY346" fmla="*/ 477335 h 997241"/>
                  <a:gd name="connsiteX347" fmla="*/ 146275 w 868744"/>
                  <a:gd name="connsiteY347" fmla="*/ 481486 h 997241"/>
                  <a:gd name="connsiteX348" fmla="*/ 134964 w 868744"/>
                  <a:gd name="connsiteY348" fmla="*/ 484470 h 997241"/>
                  <a:gd name="connsiteX349" fmla="*/ 146275 w 868744"/>
                  <a:gd name="connsiteY349" fmla="*/ 487452 h 997241"/>
                  <a:gd name="connsiteX350" fmla="*/ 166155 w 868744"/>
                  <a:gd name="connsiteY350" fmla="*/ 490738 h 997241"/>
                  <a:gd name="connsiteX351" fmla="*/ 159061 w 868744"/>
                  <a:gd name="connsiteY351" fmla="*/ 509598 h 997241"/>
                  <a:gd name="connsiteX352" fmla="*/ 155988 w 868744"/>
                  <a:gd name="connsiteY352" fmla="*/ 520885 h 997241"/>
                  <a:gd name="connsiteX353" fmla="*/ 164228 w 868744"/>
                  <a:gd name="connsiteY353" fmla="*/ 512580 h 997241"/>
                  <a:gd name="connsiteX354" fmla="*/ 180380 w 868744"/>
                  <a:gd name="connsiteY354" fmla="*/ 492905 h 997241"/>
                  <a:gd name="connsiteX355" fmla="*/ 216434 w 868744"/>
                  <a:gd name="connsiteY355" fmla="*/ 496574 h 997241"/>
                  <a:gd name="connsiteX356" fmla="*/ 261556 w 868744"/>
                  <a:gd name="connsiteY356" fmla="*/ 499115 h 997241"/>
                  <a:gd name="connsiteX357" fmla="*/ 289297 w 868744"/>
                  <a:gd name="connsiteY357" fmla="*/ 499614 h 997241"/>
                  <a:gd name="connsiteX358" fmla="*/ 275860 w 868744"/>
                  <a:gd name="connsiteY358" fmla="*/ 523889 h 997241"/>
                  <a:gd name="connsiteX359" fmla="*/ 246902 w 868744"/>
                  <a:gd name="connsiteY359" fmla="*/ 582763 h 997241"/>
                  <a:gd name="connsiteX360" fmla="*/ 241226 w 868744"/>
                  <a:gd name="connsiteY360" fmla="*/ 597054 h 997241"/>
                  <a:gd name="connsiteX361" fmla="*/ 193027 w 868744"/>
                  <a:gd name="connsiteY361" fmla="*/ 604120 h 997241"/>
                  <a:gd name="connsiteX362" fmla="*/ 181716 w 868744"/>
                  <a:gd name="connsiteY362" fmla="*/ 607103 h 997241"/>
                  <a:gd name="connsiteX363" fmla="*/ 193027 w 868744"/>
                  <a:gd name="connsiteY363" fmla="*/ 610086 h 997241"/>
                  <a:gd name="connsiteX364" fmla="*/ 233683 w 868744"/>
                  <a:gd name="connsiteY364" fmla="*/ 616047 h 997241"/>
                  <a:gd name="connsiteX365" fmla="*/ 228318 w 868744"/>
                  <a:gd name="connsiteY365" fmla="*/ 629556 h 997241"/>
                  <a:gd name="connsiteX366" fmla="*/ 225246 w 868744"/>
                  <a:gd name="connsiteY366" fmla="*/ 640843 h 997241"/>
                  <a:gd name="connsiteX367" fmla="*/ 233486 w 868744"/>
                  <a:gd name="connsiteY367" fmla="*/ 632539 h 997241"/>
                  <a:gd name="connsiteX368" fmla="*/ 245336 w 868744"/>
                  <a:gd name="connsiteY368" fmla="*/ 617555 h 997241"/>
                  <a:gd name="connsiteX369" fmla="*/ 308308 w 868744"/>
                  <a:gd name="connsiteY369" fmla="*/ 621748 h 997241"/>
                  <a:gd name="connsiteX370" fmla="*/ 336049 w 868744"/>
                  <a:gd name="connsiteY370" fmla="*/ 622248 h 997241"/>
                  <a:gd name="connsiteX371" fmla="*/ 322611 w 868744"/>
                  <a:gd name="connsiteY371" fmla="*/ 646523 h 997241"/>
                  <a:gd name="connsiteX372" fmla="*/ 293654 w 868744"/>
                  <a:gd name="connsiteY372" fmla="*/ 705396 h 997241"/>
                  <a:gd name="connsiteX373" fmla="*/ 290548 w 868744"/>
                  <a:gd name="connsiteY373" fmla="*/ 712706 h 997241"/>
                  <a:gd name="connsiteX374" fmla="*/ 289944 w 868744"/>
                  <a:gd name="connsiteY374" fmla="*/ 712767 h 997241"/>
                  <a:gd name="connsiteX375" fmla="*/ 258733 w 868744"/>
                  <a:gd name="connsiteY375" fmla="*/ 717926 h 997241"/>
                  <a:gd name="connsiteX376" fmla="*/ 247422 w 868744"/>
                  <a:gd name="connsiteY376" fmla="*/ 720909 h 997241"/>
                  <a:gd name="connsiteX377" fmla="*/ 258733 w 868744"/>
                  <a:gd name="connsiteY377" fmla="*/ 723892 h 997241"/>
                  <a:gd name="connsiteX378" fmla="*/ 284020 w 868744"/>
                  <a:gd name="connsiteY378" fmla="*/ 728072 h 997241"/>
                  <a:gd name="connsiteX379" fmla="*/ 282940 w 868744"/>
                  <a:gd name="connsiteY379" fmla="*/ 730612 h 997241"/>
                  <a:gd name="connsiteX380" fmla="*/ 275070 w 868744"/>
                  <a:gd name="connsiteY380" fmla="*/ 752190 h 997241"/>
                  <a:gd name="connsiteX381" fmla="*/ 271998 w 868744"/>
                  <a:gd name="connsiteY381" fmla="*/ 763476 h 997241"/>
                  <a:gd name="connsiteX382" fmla="*/ 280237 w 868744"/>
                  <a:gd name="connsiteY382" fmla="*/ 755172 h 997241"/>
                  <a:gd name="connsiteX383" fmla="*/ 294988 w 868744"/>
                  <a:gd name="connsiteY383" fmla="*/ 737568 h 997241"/>
                  <a:gd name="connsiteX384" fmla="*/ 300587 w 868744"/>
                  <a:gd name="connsiteY384" fmla="*/ 730134 h 997241"/>
                  <a:gd name="connsiteX385" fmla="*/ 328892 w 868744"/>
                  <a:gd name="connsiteY385" fmla="*/ 733013 h 997241"/>
                  <a:gd name="connsiteX386" fmla="*/ 374013 w 868744"/>
                  <a:gd name="connsiteY386" fmla="*/ 735554 h 997241"/>
                  <a:gd name="connsiteX387" fmla="*/ 401755 w 868744"/>
                  <a:gd name="connsiteY387" fmla="*/ 736054 h 997241"/>
                  <a:gd name="connsiteX388" fmla="*/ 388318 w 868744"/>
                  <a:gd name="connsiteY388" fmla="*/ 760329 h 997241"/>
                  <a:gd name="connsiteX389" fmla="*/ 367957 w 868744"/>
                  <a:gd name="connsiteY389" fmla="*/ 800676 h 997241"/>
                  <a:gd name="connsiteX390" fmla="*/ 353106 w 868744"/>
                  <a:gd name="connsiteY390" fmla="*/ 833733 h 997241"/>
                  <a:gd name="connsiteX391" fmla="*/ 327991 w 868744"/>
                  <a:gd name="connsiteY391" fmla="*/ 837884 h 997241"/>
                  <a:gd name="connsiteX392" fmla="*/ 316680 w 868744"/>
                  <a:gd name="connsiteY392" fmla="*/ 840868 h 997241"/>
                  <a:gd name="connsiteX393" fmla="*/ 327991 w 868744"/>
                  <a:gd name="connsiteY393" fmla="*/ 843850 h 997241"/>
                  <a:gd name="connsiteX394" fmla="*/ 347871 w 868744"/>
                  <a:gd name="connsiteY394" fmla="*/ 847136 h 997241"/>
                  <a:gd name="connsiteX395" fmla="*/ 340776 w 868744"/>
                  <a:gd name="connsiteY395" fmla="*/ 865995 h 997241"/>
                  <a:gd name="connsiteX396" fmla="*/ 337704 w 868744"/>
                  <a:gd name="connsiteY396" fmla="*/ 877283 h 997241"/>
                  <a:gd name="connsiteX397" fmla="*/ 345943 w 868744"/>
                  <a:gd name="connsiteY397" fmla="*/ 868978 h 997241"/>
                  <a:gd name="connsiteX398" fmla="*/ 362096 w 868744"/>
                  <a:gd name="connsiteY398" fmla="*/ 849303 h 997241"/>
                  <a:gd name="connsiteX399" fmla="*/ 398150 w 868744"/>
                  <a:gd name="connsiteY399" fmla="*/ 852971 h 997241"/>
                  <a:gd name="connsiteX400" fmla="*/ 443271 w 868744"/>
                  <a:gd name="connsiteY400" fmla="*/ 855512 h 997241"/>
                  <a:gd name="connsiteX401" fmla="*/ 471013 w 868744"/>
                  <a:gd name="connsiteY401" fmla="*/ 856012 h 997241"/>
                  <a:gd name="connsiteX402" fmla="*/ 457576 w 868744"/>
                  <a:gd name="connsiteY402" fmla="*/ 880287 h 997241"/>
                  <a:gd name="connsiteX403" fmla="*/ 410034 w 868744"/>
                  <a:gd name="connsiteY403" fmla="*/ 985954 h 997241"/>
                  <a:gd name="connsiteX404" fmla="*/ 406962 w 868744"/>
                  <a:gd name="connsiteY404" fmla="*/ 997241 h 997241"/>
                  <a:gd name="connsiteX405" fmla="*/ 415201 w 868744"/>
                  <a:gd name="connsiteY405" fmla="*/ 988937 h 997241"/>
                  <a:gd name="connsiteX406" fmla="*/ 482941 w 868744"/>
                  <a:gd name="connsiteY406" fmla="*/ 894931 h 997241"/>
                  <a:gd name="connsiteX407" fmla="*/ 506262 w 868744"/>
                  <a:gd name="connsiteY407" fmla="*/ 856170 h 997241"/>
                  <a:gd name="connsiteX408" fmla="*/ 542738 w 868744"/>
                  <a:gd name="connsiteY408" fmla="*/ 855512 h 997241"/>
                  <a:gd name="connsiteX409" fmla="*/ 608204 w 868744"/>
                  <a:gd name="connsiteY409" fmla="*/ 851154 h 997241"/>
                  <a:gd name="connsiteX410" fmla="*/ 623494 w 868744"/>
                  <a:gd name="connsiteY410" fmla="*/ 848912 h 997241"/>
                  <a:gd name="connsiteX411" fmla="*/ 609448 w 868744"/>
                  <a:gd name="connsiteY411" fmla="*/ 884279 h 997241"/>
                  <a:gd name="connsiteX412" fmla="*/ 606376 w 868744"/>
                  <a:gd name="connsiteY412" fmla="*/ 895566 h 997241"/>
                  <a:gd name="connsiteX413" fmla="*/ 614616 w 868744"/>
                  <a:gd name="connsiteY413" fmla="*/ 887262 h 997241"/>
                  <a:gd name="connsiteX414" fmla="*/ 645848 w 868744"/>
                  <a:gd name="connsiteY414" fmla="*/ 847772 h 997241"/>
                  <a:gd name="connsiteX415" fmla="*/ 647435 w 868744"/>
                  <a:gd name="connsiteY415" fmla="*/ 845402 h 997241"/>
                  <a:gd name="connsiteX416" fmla="*/ 658019 w 868744"/>
                  <a:gd name="connsiteY416" fmla="*/ 843850 h 997241"/>
                  <a:gd name="connsiteX417" fmla="*/ 669330 w 868744"/>
                  <a:gd name="connsiteY417" fmla="*/ 840868 h 997241"/>
                  <a:gd name="connsiteX418" fmla="*/ 658019 w 868744"/>
                  <a:gd name="connsiteY418" fmla="*/ 837884 h 997241"/>
                  <a:gd name="connsiteX419" fmla="*/ 652966 w 868744"/>
                  <a:gd name="connsiteY419" fmla="*/ 837143 h 997241"/>
                  <a:gd name="connsiteX420" fmla="*/ 682355 w 868744"/>
                  <a:gd name="connsiteY420" fmla="*/ 793257 h 997241"/>
                  <a:gd name="connsiteX421" fmla="*/ 705676 w 868744"/>
                  <a:gd name="connsiteY421" fmla="*/ 754495 h 997241"/>
                  <a:gd name="connsiteX422" fmla="*/ 742152 w 868744"/>
                  <a:gd name="connsiteY422" fmla="*/ 753837 h 997241"/>
                  <a:gd name="connsiteX423" fmla="*/ 857433 w 868744"/>
                  <a:gd name="connsiteY423" fmla="*/ 742175 h 997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</a:cxnLst>
                <a:rect l="l" t="t" r="r" b="b"/>
                <a:pathLst>
                  <a:path w="868744" h="997241">
                    <a:moveTo>
                      <a:pt x="289730" y="268017"/>
                    </a:moveTo>
                    <a:lnTo>
                      <a:pt x="281096" y="279984"/>
                    </a:lnTo>
                    <a:cubicBezTo>
                      <a:pt x="273098" y="291646"/>
                      <a:pt x="264790" y="304317"/>
                      <a:pt x="256335" y="317791"/>
                    </a:cubicBezTo>
                    <a:lnTo>
                      <a:pt x="237527" y="349051"/>
                    </a:lnTo>
                    <a:lnTo>
                      <a:pt x="192298" y="349866"/>
                    </a:lnTo>
                    <a:cubicBezTo>
                      <a:pt x="176402" y="350452"/>
                      <a:pt x="161274" y="351311"/>
                      <a:pt x="147176" y="352408"/>
                    </a:cubicBezTo>
                    <a:lnTo>
                      <a:pt x="133422" y="353807"/>
                    </a:lnTo>
                    <a:lnTo>
                      <a:pt x="166261" y="304770"/>
                    </a:lnTo>
                    <a:lnTo>
                      <a:pt x="189582" y="266008"/>
                    </a:lnTo>
                    <a:lnTo>
                      <a:pt x="226058" y="265350"/>
                    </a:lnTo>
                    <a:lnTo>
                      <a:pt x="266102" y="263095"/>
                    </a:lnTo>
                    <a:lnTo>
                      <a:pt x="276432" y="265819"/>
                    </a:lnTo>
                    <a:close/>
                    <a:moveTo>
                      <a:pt x="471446" y="624415"/>
                    </a:moveTo>
                    <a:lnTo>
                      <a:pt x="462812" y="636382"/>
                    </a:lnTo>
                    <a:cubicBezTo>
                      <a:pt x="454813" y="648043"/>
                      <a:pt x="446506" y="660715"/>
                      <a:pt x="438051" y="674188"/>
                    </a:cubicBezTo>
                    <a:lnTo>
                      <a:pt x="419243" y="705449"/>
                    </a:lnTo>
                    <a:lnTo>
                      <a:pt x="374013" y="706264"/>
                    </a:lnTo>
                    <a:cubicBezTo>
                      <a:pt x="358117" y="706850"/>
                      <a:pt x="342990" y="707709"/>
                      <a:pt x="328892" y="708806"/>
                    </a:cubicBezTo>
                    <a:lnTo>
                      <a:pt x="315138" y="710205"/>
                    </a:lnTo>
                    <a:lnTo>
                      <a:pt x="347977" y="661167"/>
                    </a:lnTo>
                    <a:lnTo>
                      <a:pt x="371298" y="622406"/>
                    </a:lnTo>
                    <a:lnTo>
                      <a:pt x="407774" y="621748"/>
                    </a:lnTo>
                    <a:lnTo>
                      <a:pt x="447817" y="619492"/>
                    </a:lnTo>
                    <a:lnTo>
                      <a:pt x="458147" y="622217"/>
                    </a:lnTo>
                    <a:close/>
                    <a:moveTo>
                      <a:pt x="417148" y="495378"/>
                    </a:moveTo>
                    <a:lnTo>
                      <a:pt x="414065" y="499275"/>
                    </a:lnTo>
                    <a:lnTo>
                      <a:pt x="392441" y="502445"/>
                    </a:lnTo>
                    <a:lnTo>
                      <a:pt x="381130" y="505428"/>
                    </a:lnTo>
                    <a:lnTo>
                      <a:pt x="392441" y="508411"/>
                    </a:lnTo>
                    <a:lnTo>
                      <a:pt x="405833" y="510375"/>
                    </a:lnTo>
                    <a:lnTo>
                      <a:pt x="372344" y="560382"/>
                    </a:lnTo>
                    <a:lnTo>
                      <a:pt x="353537" y="591642"/>
                    </a:lnTo>
                    <a:lnTo>
                      <a:pt x="308307" y="592458"/>
                    </a:lnTo>
                    <a:lnTo>
                      <a:pt x="262789" y="595489"/>
                    </a:lnTo>
                    <a:lnTo>
                      <a:pt x="264718" y="593049"/>
                    </a:lnTo>
                    <a:cubicBezTo>
                      <a:pt x="276191" y="577149"/>
                      <a:pt x="288543" y="558744"/>
                      <a:pt x="301225" y="538534"/>
                    </a:cubicBezTo>
                    <a:lnTo>
                      <a:pt x="324546" y="499772"/>
                    </a:lnTo>
                    <a:lnTo>
                      <a:pt x="361022" y="499114"/>
                    </a:lnTo>
                    <a:close/>
                    <a:moveTo>
                      <a:pt x="369590" y="373288"/>
                    </a:moveTo>
                    <a:lnTo>
                      <a:pt x="367377" y="376227"/>
                    </a:lnTo>
                    <a:lnTo>
                      <a:pt x="345690" y="379811"/>
                    </a:lnTo>
                    <a:lnTo>
                      <a:pt x="334378" y="382795"/>
                    </a:lnTo>
                    <a:lnTo>
                      <a:pt x="345689" y="385777"/>
                    </a:lnTo>
                    <a:lnTo>
                      <a:pt x="358930" y="387966"/>
                    </a:lnTo>
                    <a:lnTo>
                      <a:pt x="325593" y="437749"/>
                    </a:lnTo>
                    <a:lnTo>
                      <a:pt x="306785" y="469009"/>
                    </a:lnTo>
                    <a:lnTo>
                      <a:pt x="261556" y="469825"/>
                    </a:lnTo>
                    <a:cubicBezTo>
                      <a:pt x="245660" y="470410"/>
                      <a:pt x="230532" y="471269"/>
                      <a:pt x="216434" y="472366"/>
                    </a:cubicBezTo>
                    <a:lnTo>
                      <a:pt x="194029" y="474645"/>
                    </a:lnTo>
                    <a:lnTo>
                      <a:pt x="207205" y="456382"/>
                    </a:lnTo>
                    <a:cubicBezTo>
                      <a:pt x="215204" y="444720"/>
                      <a:pt x="223512" y="432049"/>
                      <a:pt x="231967" y="418576"/>
                    </a:cubicBezTo>
                    <a:lnTo>
                      <a:pt x="255288" y="379813"/>
                    </a:lnTo>
                    <a:lnTo>
                      <a:pt x="291764" y="379156"/>
                    </a:lnTo>
                    <a:cubicBezTo>
                      <a:pt x="307661" y="378571"/>
                      <a:pt x="322788" y="377711"/>
                      <a:pt x="336886" y="376615"/>
                    </a:cubicBezTo>
                    <a:close/>
                    <a:moveTo>
                      <a:pt x="551306" y="729686"/>
                    </a:moveTo>
                    <a:lnTo>
                      <a:pt x="549093" y="732624"/>
                    </a:lnTo>
                    <a:lnTo>
                      <a:pt x="527406" y="736209"/>
                    </a:lnTo>
                    <a:lnTo>
                      <a:pt x="516094" y="739193"/>
                    </a:lnTo>
                    <a:lnTo>
                      <a:pt x="527405" y="742175"/>
                    </a:lnTo>
                    <a:lnTo>
                      <a:pt x="540646" y="744364"/>
                    </a:lnTo>
                    <a:lnTo>
                      <a:pt x="507309" y="794146"/>
                    </a:lnTo>
                    <a:lnTo>
                      <a:pt x="488501" y="825407"/>
                    </a:lnTo>
                    <a:lnTo>
                      <a:pt x="443272" y="826222"/>
                    </a:lnTo>
                    <a:cubicBezTo>
                      <a:pt x="427375" y="826808"/>
                      <a:pt x="412248" y="827667"/>
                      <a:pt x="398150" y="828764"/>
                    </a:cubicBezTo>
                    <a:lnTo>
                      <a:pt x="375745" y="831043"/>
                    </a:lnTo>
                    <a:lnTo>
                      <a:pt x="388921" y="812780"/>
                    </a:lnTo>
                    <a:cubicBezTo>
                      <a:pt x="396920" y="801118"/>
                      <a:pt x="405228" y="788447"/>
                      <a:pt x="413683" y="774974"/>
                    </a:cubicBezTo>
                    <a:lnTo>
                      <a:pt x="437004" y="736211"/>
                    </a:lnTo>
                    <a:lnTo>
                      <a:pt x="473480" y="735554"/>
                    </a:lnTo>
                    <a:cubicBezTo>
                      <a:pt x="489376" y="734968"/>
                      <a:pt x="504504" y="734109"/>
                      <a:pt x="518602" y="733013"/>
                    </a:cubicBezTo>
                    <a:close/>
                    <a:moveTo>
                      <a:pt x="441778" y="492514"/>
                    </a:moveTo>
                    <a:lnTo>
                      <a:pt x="440641" y="495379"/>
                    </a:lnTo>
                    <a:lnTo>
                      <a:pt x="434565" y="496269"/>
                    </a:lnTo>
                    <a:lnTo>
                      <a:pt x="435702" y="493405"/>
                    </a:lnTo>
                    <a:close/>
                    <a:moveTo>
                      <a:pt x="353748" y="164175"/>
                    </a:moveTo>
                    <a:lnTo>
                      <a:pt x="340310" y="188450"/>
                    </a:lnTo>
                    <a:lnTo>
                      <a:pt x="321218" y="227265"/>
                    </a:lnTo>
                    <a:lnTo>
                      <a:pt x="308771" y="242425"/>
                    </a:lnTo>
                    <a:lnTo>
                      <a:pt x="271180" y="238602"/>
                    </a:lnTo>
                    <a:cubicBezTo>
                      <a:pt x="257082" y="237505"/>
                      <a:pt x="241954" y="236646"/>
                      <a:pt x="226058" y="236060"/>
                    </a:cubicBezTo>
                    <a:lnTo>
                      <a:pt x="206539" y="235708"/>
                    </a:lnTo>
                    <a:lnTo>
                      <a:pt x="215995" y="218629"/>
                    </a:lnTo>
                    <a:cubicBezTo>
                      <a:pt x="227156" y="197541"/>
                      <a:pt x="236919" y="177641"/>
                      <a:pt x="244952" y="159756"/>
                    </a:cubicBezTo>
                    <a:lnTo>
                      <a:pt x="245975" y="157181"/>
                    </a:lnTo>
                    <a:lnTo>
                      <a:pt x="260541" y="159316"/>
                    </a:lnTo>
                    <a:cubicBezTo>
                      <a:pt x="280047" y="161302"/>
                      <a:pt x="302162" y="162797"/>
                      <a:pt x="326006" y="163675"/>
                    </a:cubicBezTo>
                    <a:close/>
                    <a:moveTo>
                      <a:pt x="535463" y="520573"/>
                    </a:moveTo>
                    <a:lnTo>
                      <a:pt x="522025" y="544848"/>
                    </a:lnTo>
                    <a:lnTo>
                      <a:pt x="502934" y="583663"/>
                    </a:lnTo>
                    <a:lnTo>
                      <a:pt x="490487" y="598823"/>
                    </a:lnTo>
                    <a:lnTo>
                      <a:pt x="452896" y="594999"/>
                    </a:lnTo>
                    <a:cubicBezTo>
                      <a:pt x="438797" y="593903"/>
                      <a:pt x="423670" y="593044"/>
                      <a:pt x="407774" y="592458"/>
                    </a:cubicBezTo>
                    <a:lnTo>
                      <a:pt x="388255" y="592106"/>
                    </a:lnTo>
                    <a:lnTo>
                      <a:pt x="397710" y="575027"/>
                    </a:lnTo>
                    <a:cubicBezTo>
                      <a:pt x="408872" y="553938"/>
                      <a:pt x="418635" y="534039"/>
                      <a:pt x="426668" y="516153"/>
                    </a:cubicBezTo>
                    <a:lnTo>
                      <a:pt x="427691" y="513579"/>
                    </a:lnTo>
                    <a:lnTo>
                      <a:pt x="433098" y="514372"/>
                    </a:lnTo>
                    <a:lnTo>
                      <a:pt x="427733" y="527881"/>
                    </a:lnTo>
                    <a:lnTo>
                      <a:pt x="424660" y="539168"/>
                    </a:lnTo>
                    <a:lnTo>
                      <a:pt x="432900" y="530864"/>
                    </a:lnTo>
                    <a:lnTo>
                      <a:pt x="444750" y="515881"/>
                    </a:lnTo>
                    <a:lnTo>
                      <a:pt x="507722" y="520073"/>
                    </a:lnTo>
                    <a:close/>
                    <a:moveTo>
                      <a:pt x="419453" y="277982"/>
                    </a:moveTo>
                    <a:lnTo>
                      <a:pt x="406016" y="302256"/>
                    </a:lnTo>
                    <a:cubicBezTo>
                      <a:pt x="398575" y="316315"/>
                      <a:pt x="391756" y="329845"/>
                      <a:pt x="385656" y="342603"/>
                    </a:cubicBezTo>
                    <a:lnTo>
                      <a:pt x="379219" y="356929"/>
                    </a:lnTo>
                    <a:lnTo>
                      <a:pt x="375834" y="356370"/>
                    </a:lnTo>
                    <a:cubicBezTo>
                      <a:pt x="352274" y="353305"/>
                      <a:pt x="323557" y="351037"/>
                      <a:pt x="291764" y="349866"/>
                    </a:cubicBezTo>
                    <a:lnTo>
                      <a:pt x="272246" y="349514"/>
                    </a:lnTo>
                    <a:lnTo>
                      <a:pt x="281700" y="332435"/>
                    </a:lnTo>
                    <a:lnTo>
                      <a:pt x="301949" y="292311"/>
                    </a:lnTo>
                    <a:lnTo>
                      <a:pt x="312687" y="279495"/>
                    </a:lnTo>
                    <a:lnTo>
                      <a:pt x="318285" y="272061"/>
                    </a:lnTo>
                    <a:lnTo>
                      <a:pt x="346591" y="274940"/>
                    </a:lnTo>
                    <a:cubicBezTo>
                      <a:pt x="360689" y="276036"/>
                      <a:pt x="375816" y="276896"/>
                      <a:pt x="391712" y="277481"/>
                    </a:cubicBezTo>
                    <a:close/>
                    <a:moveTo>
                      <a:pt x="601169" y="634379"/>
                    </a:moveTo>
                    <a:lnTo>
                      <a:pt x="587732" y="658654"/>
                    </a:lnTo>
                    <a:cubicBezTo>
                      <a:pt x="580290" y="672712"/>
                      <a:pt x="573471" y="686243"/>
                      <a:pt x="567371" y="699001"/>
                    </a:cubicBezTo>
                    <a:lnTo>
                      <a:pt x="560935" y="713327"/>
                    </a:lnTo>
                    <a:lnTo>
                      <a:pt x="557550" y="712767"/>
                    </a:lnTo>
                    <a:cubicBezTo>
                      <a:pt x="533990" y="709702"/>
                      <a:pt x="505272" y="707435"/>
                      <a:pt x="473480" y="706264"/>
                    </a:cubicBezTo>
                    <a:lnTo>
                      <a:pt x="453962" y="705912"/>
                    </a:lnTo>
                    <a:lnTo>
                      <a:pt x="463416" y="688833"/>
                    </a:lnTo>
                    <a:lnTo>
                      <a:pt x="483664" y="648708"/>
                    </a:lnTo>
                    <a:lnTo>
                      <a:pt x="494402" y="635893"/>
                    </a:lnTo>
                    <a:lnTo>
                      <a:pt x="500001" y="628459"/>
                    </a:lnTo>
                    <a:lnTo>
                      <a:pt x="528306" y="631338"/>
                    </a:lnTo>
                    <a:cubicBezTo>
                      <a:pt x="542405" y="632434"/>
                      <a:pt x="557532" y="633294"/>
                      <a:pt x="573428" y="633879"/>
                    </a:cubicBezTo>
                    <a:close/>
                    <a:moveTo>
                      <a:pt x="488711" y="397939"/>
                    </a:moveTo>
                    <a:lnTo>
                      <a:pt x="475274" y="422214"/>
                    </a:lnTo>
                    <a:lnTo>
                      <a:pt x="448150" y="477359"/>
                    </a:lnTo>
                    <a:lnTo>
                      <a:pt x="442409" y="476517"/>
                    </a:lnTo>
                    <a:lnTo>
                      <a:pt x="445251" y="469360"/>
                    </a:lnTo>
                    <a:lnTo>
                      <a:pt x="448323" y="458073"/>
                    </a:lnTo>
                    <a:lnTo>
                      <a:pt x="440084" y="466377"/>
                    </a:lnTo>
                    <a:lnTo>
                      <a:pt x="433140" y="475158"/>
                    </a:lnTo>
                    <a:lnTo>
                      <a:pt x="426488" y="474183"/>
                    </a:lnTo>
                    <a:cubicBezTo>
                      <a:pt x="406981" y="472198"/>
                      <a:pt x="384867" y="470703"/>
                      <a:pt x="361022" y="469825"/>
                    </a:cubicBezTo>
                    <a:lnTo>
                      <a:pt x="341504" y="469473"/>
                    </a:lnTo>
                    <a:lnTo>
                      <a:pt x="350958" y="452393"/>
                    </a:lnTo>
                    <a:cubicBezTo>
                      <a:pt x="362120" y="431305"/>
                      <a:pt x="371883" y="411406"/>
                      <a:pt x="379917" y="393519"/>
                    </a:cubicBezTo>
                    <a:lnTo>
                      <a:pt x="380844" y="391337"/>
                    </a:lnTo>
                    <a:lnTo>
                      <a:pt x="415849" y="394899"/>
                    </a:lnTo>
                    <a:cubicBezTo>
                      <a:pt x="429947" y="395995"/>
                      <a:pt x="445074" y="396854"/>
                      <a:pt x="460970" y="397440"/>
                    </a:cubicBezTo>
                    <a:close/>
                    <a:moveTo>
                      <a:pt x="670427" y="754337"/>
                    </a:moveTo>
                    <a:lnTo>
                      <a:pt x="656990" y="778612"/>
                    </a:lnTo>
                    <a:lnTo>
                      <a:pt x="629866" y="833756"/>
                    </a:lnTo>
                    <a:lnTo>
                      <a:pt x="608204" y="830581"/>
                    </a:lnTo>
                    <a:cubicBezTo>
                      <a:pt x="588697" y="828595"/>
                      <a:pt x="566582" y="827100"/>
                      <a:pt x="542738" y="826222"/>
                    </a:cubicBezTo>
                    <a:lnTo>
                      <a:pt x="523220" y="825870"/>
                    </a:lnTo>
                    <a:lnTo>
                      <a:pt x="532674" y="808791"/>
                    </a:lnTo>
                    <a:cubicBezTo>
                      <a:pt x="543836" y="787702"/>
                      <a:pt x="553599" y="767803"/>
                      <a:pt x="561632" y="749917"/>
                    </a:cubicBezTo>
                    <a:lnTo>
                      <a:pt x="562559" y="747735"/>
                    </a:lnTo>
                    <a:lnTo>
                      <a:pt x="597564" y="751296"/>
                    </a:lnTo>
                    <a:cubicBezTo>
                      <a:pt x="611663" y="752393"/>
                      <a:pt x="626790" y="753252"/>
                      <a:pt x="642686" y="753837"/>
                    </a:cubicBezTo>
                    <a:close/>
                    <a:moveTo>
                      <a:pt x="494669" y="158685"/>
                    </a:moveTo>
                    <a:lnTo>
                      <a:pt x="480511" y="178309"/>
                    </a:lnTo>
                    <a:cubicBezTo>
                      <a:pt x="472512" y="189971"/>
                      <a:pt x="464204" y="202642"/>
                      <a:pt x="455749" y="216116"/>
                    </a:cubicBezTo>
                    <a:lnTo>
                      <a:pt x="436941" y="247376"/>
                    </a:lnTo>
                    <a:lnTo>
                      <a:pt x="391712" y="248191"/>
                    </a:lnTo>
                    <a:lnTo>
                      <a:pt x="351670" y="250447"/>
                    </a:lnTo>
                    <a:lnTo>
                      <a:pt x="341339" y="247722"/>
                    </a:lnTo>
                    <a:lnTo>
                      <a:pt x="336343" y="246897"/>
                    </a:lnTo>
                    <a:lnTo>
                      <a:pt x="365676" y="203095"/>
                    </a:lnTo>
                    <a:lnTo>
                      <a:pt x="388997" y="164333"/>
                    </a:lnTo>
                    <a:lnTo>
                      <a:pt x="425472" y="163675"/>
                    </a:lnTo>
                    <a:cubicBezTo>
                      <a:pt x="441369" y="163090"/>
                      <a:pt x="456496" y="162231"/>
                      <a:pt x="470595" y="161134"/>
                    </a:cubicBezTo>
                    <a:close/>
                    <a:moveTo>
                      <a:pt x="676384" y="515083"/>
                    </a:moveTo>
                    <a:lnTo>
                      <a:pt x="662227" y="534707"/>
                    </a:lnTo>
                    <a:cubicBezTo>
                      <a:pt x="654228" y="546368"/>
                      <a:pt x="645920" y="559040"/>
                      <a:pt x="637465" y="572513"/>
                    </a:cubicBezTo>
                    <a:lnTo>
                      <a:pt x="618657" y="603774"/>
                    </a:lnTo>
                    <a:lnTo>
                      <a:pt x="573428" y="604589"/>
                    </a:lnTo>
                    <a:lnTo>
                      <a:pt x="533386" y="606845"/>
                    </a:lnTo>
                    <a:lnTo>
                      <a:pt x="523055" y="604120"/>
                    </a:lnTo>
                    <a:lnTo>
                      <a:pt x="518058" y="603294"/>
                    </a:lnTo>
                    <a:lnTo>
                      <a:pt x="547391" y="559492"/>
                    </a:lnTo>
                    <a:lnTo>
                      <a:pt x="570712" y="520731"/>
                    </a:lnTo>
                    <a:lnTo>
                      <a:pt x="607188" y="520073"/>
                    </a:lnTo>
                    <a:cubicBezTo>
                      <a:pt x="623084" y="519487"/>
                      <a:pt x="638212" y="518628"/>
                      <a:pt x="652311" y="517531"/>
                    </a:cubicBezTo>
                    <a:close/>
                    <a:moveTo>
                      <a:pt x="616562" y="393703"/>
                    </a:moveTo>
                    <a:lnTo>
                      <a:pt x="608266" y="404192"/>
                    </a:lnTo>
                    <a:cubicBezTo>
                      <a:pt x="596793" y="420092"/>
                      <a:pt x="584441" y="438497"/>
                      <a:pt x="571759" y="458707"/>
                    </a:cubicBezTo>
                    <a:lnTo>
                      <a:pt x="552951" y="489968"/>
                    </a:lnTo>
                    <a:lnTo>
                      <a:pt x="507722" y="490783"/>
                    </a:lnTo>
                    <a:lnTo>
                      <a:pt x="462203" y="493814"/>
                    </a:lnTo>
                    <a:lnTo>
                      <a:pt x="464132" y="491374"/>
                    </a:lnTo>
                    <a:lnTo>
                      <a:pt x="465719" y="489004"/>
                    </a:lnTo>
                    <a:lnTo>
                      <a:pt x="476303" y="487453"/>
                    </a:lnTo>
                    <a:lnTo>
                      <a:pt x="487614" y="484470"/>
                    </a:lnTo>
                    <a:lnTo>
                      <a:pt x="476304" y="481486"/>
                    </a:lnTo>
                    <a:lnTo>
                      <a:pt x="471250" y="480745"/>
                    </a:lnTo>
                    <a:lnTo>
                      <a:pt x="500639" y="436859"/>
                    </a:lnTo>
                    <a:lnTo>
                      <a:pt x="523960" y="398097"/>
                    </a:lnTo>
                    <a:lnTo>
                      <a:pt x="560437" y="397439"/>
                    </a:lnTo>
                    <a:close/>
                    <a:moveTo>
                      <a:pt x="569004" y="271613"/>
                    </a:moveTo>
                    <a:lnTo>
                      <a:pt x="561514" y="281558"/>
                    </a:lnTo>
                    <a:cubicBezTo>
                      <a:pt x="550041" y="297459"/>
                      <a:pt x="537689" y="315863"/>
                      <a:pt x="525007" y="336074"/>
                    </a:cubicBezTo>
                    <a:lnTo>
                      <a:pt x="506200" y="367334"/>
                    </a:lnTo>
                    <a:lnTo>
                      <a:pt x="460970" y="368150"/>
                    </a:lnTo>
                    <a:cubicBezTo>
                      <a:pt x="445074" y="368735"/>
                      <a:pt x="429947" y="369594"/>
                      <a:pt x="415849" y="370691"/>
                    </a:cubicBezTo>
                    <a:lnTo>
                      <a:pt x="393444" y="372970"/>
                    </a:lnTo>
                    <a:lnTo>
                      <a:pt x="396088" y="369305"/>
                    </a:lnTo>
                    <a:lnTo>
                      <a:pt x="407045" y="367494"/>
                    </a:lnTo>
                    <a:lnTo>
                      <a:pt x="418356" y="364511"/>
                    </a:lnTo>
                    <a:lnTo>
                      <a:pt x="407045" y="361528"/>
                    </a:lnTo>
                    <a:lnTo>
                      <a:pt x="402268" y="360738"/>
                    </a:lnTo>
                    <a:lnTo>
                      <a:pt x="406619" y="354707"/>
                    </a:lnTo>
                    <a:cubicBezTo>
                      <a:pt x="414619" y="343045"/>
                      <a:pt x="422927" y="330374"/>
                      <a:pt x="431381" y="316901"/>
                    </a:cubicBezTo>
                    <a:lnTo>
                      <a:pt x="454702" y="278138"/>
                    </a:lnTo>
                    <a:lnTo>
                      <a:pt x="491178" y="277481"/>
                    </a:lnTo>
                    <a:cubicBezTo>
                      <a:pt x="507075" y="276896"/>
                      <a:pt x="522202" y="276036"/>
                      <a:pt x="536301" y="274940"/>
                    </a:cubicBezTo>
                    <a:close/>
                    <a:moveTo>
                      <a:pt x="750720" y="628011"/>
                    </a:moveTo>
                    <a:lnTo>
                      <a:pt x="743230" y="637956"/>
                    </a:lnTo>
                    <a:cubicBezTo>
                      <a:pt x="731757" y="653857"/>
                      <a:pt x="719405" y="672261"/>
                      <a:pt x="706723" y="692471"/>
                    </a:cubicBezTo>
                    <a:lnTo>
                      <a:pt x="687915" y="723732"/>
                    </a:lnTo>
                    <a:lnTo>
                      <a:pt x="642686" y="724547"/>
                    </a:lnTo>
                    <a:cubicBezTo>
                      <a:pt x="626790" y="725133"/>
                      <a:pt x="611663" y="725992"/>
                      <a:pt x="597564" y="727089"/>
                    </a:cubicBezTo>
                    <a:lnTo>
                      <a:pt x="575159" y="729368"/>
                    </a:lnTo>
                    <a:lnTo>
                      <a:pt x="577803" y="725703"/>
                    </a:lnTo>
                    <a:lnTo>
                      <a:pt x="588761" y="723892"/>
                    </a:lnTo>
                    <a:lnTo>
                      <a:pt x="600072" y="720909"/>
                    </a:lnTo>
                    <a:lnTo>
                      <a:pt x="588761" y="717926"/>
                    </a:lnTo>
                    <a:lnTo>
                      <a:pt x="583984" y="717136"/>
                    </a:lnTo>
                    <a:lnTo>
                      <a:pt x="588335" y="711105"/>
                    </a:lnTo>
                    <a:cubicBezTo>
                      <a:pt x="596334" y="699443"/>
                      <a:pt x="604642" y="686772"/>
                      <a:pt x="613097" y="673299"/>
                    </a:cubicBezTo>
                    <a:lnTo>
                      <a:pt x="636418" y="634536"/>
                    </a:lnTo>
                    <a:lnTo>
                      <a:pt x="672894" y="633879"/>
                    </a:lnTo>
                    <a:cubicBezTo>
                      <a:pt x="688791" y="633293"/>
                      <a:pt x="703918" y="632434"/>
                      <a:pt x="718016" y="631338"/>
                    </a:cubicBezTo>
                    <a:close/>
                    <a:moveTo>
                      <a:pt x="868744" y="739193"/>
                    </a:moveTo>
                    <a:lnTo>
                      <a:pt x="857434" y="736209"/>
                    </a:lnTo>
                    <a:cubicBezTo>
                      <a:pt x="830612" y="730527"/>
                      <a:pt x="789841" y="726304"/>
                      <a:pt x="742152" y="724547"/>
                    </a:cubicBezTo>
                    <a:lnTo>
                      <a:pt x="722634" y="724195"/>
                    </a:lnTo>
                    <a:lnTo>
                      <a:pt x="732088" y="707116"/>
                    </a:lnTo>
                    <a:cubicBezTo>
                      <a:pt x="743250" y="686027"/>
                      <a:pt x="753013" y="666128"/>
                      <a:pt x="761047" y="648242"/>
                    </a:cubicBezTo>
                    <a:lnTo>
                      <a:pt x="770889" y="625074"/>
                    </a:lnTo>
                    <a:lnTo>
                      <a:pt x="788175" y="622217"/>
                    </a:lnTo>
                    <a:lnTo>
                      <a:pt x="799486" y="619234"/>
                    </a:lnTo>
                    <a:lnTo>
                      <a:pt x="788176" y="616251"/>
                    </a:lnTo>
                    <a:lnTo>
                      <a:pt x="775023" y="614077"/>
                    </a:lnTo>
                    <a:lnTo>
                      <a:pt x="779630" y="601449"/>
                    </a:lnTo>
                    <a:lnTo>
                      <a:pt x="782701" y="590162"/>
                    </a:lnTo>
                    <a:lnTo>
                      <a:pt x="774463" y="598466"/>
                    </a:lnTo>
                    <a:lnTo>
                      <a:pt x="763042" y="612097"/>
                    </a:lnTo>
                    <a:lnTo>
                      <a:pt x="756964" y="611092"/>
                    </a:lnTo>
                    <a:cubicBezTo>
                      <a:pt x="733404" y="608027"/>
                      <a:pt x="704687" y="605760"/>
                      <a:pt x="672894" y="604589"/>
                    </a:cubicBezTo>
                    <a:lnTo>
                      <a:pt x="653376" y="604237"/>
                    </a:lnTo>
                    <a:lnTo>
                      <a:pt x="662830" y="587158"/>
                    </a:lnTo>
                    <a:cubicBezTo>
                      <a:pt x="670272" y="573099"/>
                      <a:pt x="677091" y="559568"/>
                      <a:pt x="683191" y="546811"/>
                    </a:cubicBezTo>
                    <a:lnTo>
                      <a:pt x="698675" y="512344"/>
                    </a:lnTo>
                    <a:lnTo>
                      <a:pt x="722469" y="508411"/>
                    </a:lnTo>
                    <a:lnTo>
                      <a:pt x="733780" y="505428"/>
                    </a:lnTo>
                    <a:lnTo>
                      <a:pt x="722469" y="502445"/>
                    </a:lnTo>
                    <a:lnTo>
                      <a:pt x="703658" y="499336"/>
                    </a:lnTo>
                    <a:lnTo>
                      <a:pt x="710372" y="481491"/>
                    </a:lnTo>
                    <a:lnTo>
                      <a:pt x="713443" y="470204"/>
                    </a:lnTo>
                    <a:lnTo>
                      <a:pt x="705205" y="478508"/>
                    </a:lnTo>
                    <a:lnTo>
                      <a:pt x="689901" y="497148"/>
                    </a:lnTo>
                    <a:lnTo>
                      <a:pt x="652310" y="493324"/>
                    </a:lnTo>
                    <a:cubicBezTo>
                      <a:pt x="638212" y="492228"/>
                      <a:pt x="623084" y="491369"/>
                      <a:pt x="607188" y="490783"/>
                    </a:cubicBezTo>
                    <a:lnTo>
                      <a:pt x="587670" y="490431"/>
                    </a:lnTo>
                    <a:lnTo>
                      <a:pt x="597125" y="473352"/>
                    </a:lnTo>
                    <a:cubicBezTo>
                      <a:pt x="608286" y="452263"/>
                      <a:pt x="618049" y="432364"/>
                      <a:pt x="626082" y="414478"/>
                    </a:cubicBezTo>
                    <a:lnTo>
                      <a:pt x="635117" y="391730"/>
                    </a:lnTo>
                    <a:lnTo>
                      <a:pt x="675718" y="385778"/>
                    </a:lnTo>
                    <a:lnTo>
                      <a:pt x="687028" y="382795"/>
                    </a:lnTo>
                    <a:lnTo>
                      <a:pt x="675718" y="379811"/>
                    </a:lnTo>
                    <a:lnTo>
                      <a:pt x="641823" y="374842"/>
                    </a:lnTo>
                    <a:lnTo>
                      <a:pt x="644665" y="367685"/>
                    </a:lnTo>
                    <a:lnTo>
                      <a:pt x="647738" y="356398"/>
                    </a:lnTo>
                    <a:lnTo>
                      <a:pt x="639499" y="364702"/>
                    </a:lnTo>
                    <a:lnTo>
                      <a:pt x="632554" y="373483"/>
                    </a:lnTo>
                    <a:lnTo>
                      <a:pt x="625902" y="372508"/>
                    </a:lnTo>
                    <a:cubicBezTo>
                      <a:pt x="606396" y="370523"/>
                      <a:pt x="584281" y="369028"/>
                      <a:pt x="560437" y="368150"/>
                    </a:cubicBezTo>
                    <a:lnTo>
                      <a:pt x="540919" y="367798"/>
                    </a:lnTo>
                    <a:lnTo>
                      <a:pt x="550373" y="350718"/>
                    </a:lnTo>
                    <a:cubicBezTo>
                      <a:pt x="561535" y="329630"/>
                      <a:pt x="571298" y="309731"/>
                      <a:pt x="579331" y="291844"/>
                    </a:cubicBezTo>
                    <a:lnTo>
                      <a:pt x="589173" y="268676"/>
                    </a:lnTo>
                    <a:lnTo>
                      <a:pt x="606460" y="265819"/>
                    </a:lnTo>
                    <a:lnTo>
                      <a:pt x="617770" y="262836"/>
                    </a:lnTo>
                    <a:lnTo>
                      <a:pt x="606460" y="259853"/>
                    </a:lnTo>
                    <a:lnTo>
                      <a:pt x="593307" y="257680"/>
                    </a:lnTo>
                    <a:lnTo>
                      <a:pt x="597914" y="245051"/>
                    </a:lnTo>
                    <a:lnTo>
                      <a:pt x="600986" y="233764"/>
                    </a:lnTo>
                    <a:lnTo>
                      <a:pt x="592747" y="242069"/>
                    </a:lnTo>
                    <a:lnTo>
                      <a:pt x="581326" y="255699"/>
                    </a:lnTo>
                    <a:lnTo>
                      <a:pt x="575249" y="254695"/>
                    </a:lnTo>
                    <a:cubicBezTo>
                      <a:pt x="551688" y="251630"/>
                      <a:pt x="522971" y="249362"/>
                      <a:pt x="491179" y="248192"/>
                    </a:cubicBezTo>
                    <a:lnTo>
                      <a:pt x="471660" y="247839"/>
                    </a:lnTo>
                    <a:lnTo>
                      <a:pt x="481115" y="230760"/>
                    </a:lnTo>
                    <a:cubicBezTo>
                      <a:pt x="488556" y="216701"/>
                      <a:pt x="495375" y="203170"/>
                      <a:pt x="501475" y="190413"/>
                    </a:cubicBezTo>
                    <a:lnTo>
                      <a:pt x="516959" y="155946"/>
                    </a:lnTo>
                    <a:lnTo>
                      <a:pt x="540754" y="152013"/>
                    </a:lnTo>
                    <a:lnTo>
                      <a:pt x="552065" y="149030"/>
                    </a:lnTo>
                    <a:lnTo>
                      <a:pt x="540753" y="146047"/>
                    </a:lnTo>
                    <a:lnTo>
                      <a:pt x="521943" y="142939"/>
                    </a:lnTo>
                    <a:lnTo>
                      <a:pt x="528656" y="125093"/>
                    </a:lnTo>
                    <a:lnTo>
                      <a:pt x="531728" y="113806"/>
                    </a:lnTo>
                    <a:lnTo>
                      <a:pt x="523489" y="122110"/>
                    </a:lnTo>
                    <a:lnTo>
                      <a:pt x="508186" y="140750"/>
                    </a:lnTo>
                    <a:lnTo>
                      <a:pt x="470594" y="136927"/>
                    </a:lnTo>
                    <a:cubicBezTo>
                      <a:pt x="456496" y="135830"/>
                      <a:pt x="441369" y="134971"/>
                      <a:pt x="425472" y="134385"/>
                    </a:cubicBezTo>
                    <a:lnTo>
                      <a:pt x="405954" y="134033"/>
                    </a:lnTo>
                    <a:lnTo>
                      <a:pt x="415409" y="116954"/>
                    </a:lnTo>
                    <a:cubicBezTo>
                      <a:pt x="437732" y="74777"/>
                      <a:pt x="454460" y="37357"/>
                      <a:pt x="462950" y="11287"/>
                    </a:cubicBezTo>
                    <a:lnTo>
                      <a:pt x="466022" y="0"/>
                    </a:lnTo>
                    <a:lnTo>
                      <a:pt x="457783" y="8304"/>
                    </a:lnTo>
                    <a:cubicBezTo>
                      <a:pt x="439451" y="28691"/>
                      <a:pt x="415408" y="61888"/>
                      <a:pt x="390043" y="102309"/>
                    </a:cubicBezTo>
                    <a:lnTo>
                      <a:pt x="371235" y="133570"/>
                    </a:lnTo>
                    <a:lnTo>
                      <a:pt x="326006" y="134386"/>
                    </a:lnTo>
                    <a:cubicBezTo>
                      <a:pt x="302162" y="135264"/>
                      <a:pt x="280047" y="136759"/>
                      <a:pt x="260541" y="138744"/>
                    </a:cubicBezTo>
                    <a:lnTo>
                      <a:pt x="252848" y="139872"/>
                    </a:lnTo>
                    <a:lnTo>
                      <a:pt x="263535" y="112962"/>
                    </a:lnTo>
                    <a:lnTo>
                      <a:pt x="266608" y="101675"/>
                    </a:lnTo>
                    <a:lnTo>
                      <a:pt x="258369" y="109979"/>
                    </a:lnTo>
                    <a:lnTo>
                      <a:pt x="232350" y="142877"/>
                    </a:lnTo>
                    <a:lnTo>
                      <a:pt x="210726" y="146047"/>
                    </a:lnTo>
                    <a:lnTo>
                      <a:pt x="199415" y="149031"/>
                    </a:lnTo>
                    <a:lnTo>
                      <a:pt x="210726" y="152013"/>
                    </a:lnTo>
                    <a:lnTo>
                      <a:pt x="224117" y="153977"/>
                    </a:lnTo>
                    <a:lnTo>
                      <a:pt x="190629" y="203984"/>
                    </a:lnTo>
                    <a:lnTo>
                      <a:pt x="171821" y="235245"/>
                    </a:lnTo>
                    <a:lnTo>
                      <a:pt x="126592" y="236061"/>
                    </a:lnTo>
                    <a:cubicBezTo>
                      <a:pt x="78904" y="237817"/>
                      <a:pt x="38132" y="242040"/>
                      <a:pt x="11311" y="247722"/>
                    </a:cubicBezTo>
                    <a:lnTo>
                      <a:pt x="0" y="250706"/>
                    </a:lnTo>
                    <a:lnTo>
                      <a:pt x="11311" y="253688"/>
                    </a:lnTo>
                    <a:cubicBezTo>
                      <a:pt x="38132" y="259371"/>
                      <a:pt x="78904" y="263594"/>
                      <a:pt x="126592" y="265350"/>
                    </a:cubicBezTo>
                    <a:lnTo>
                      <a:pt x="154333" y="265850"/>
                    </a:lnTo>
                    <a:lnTo>
                      <a:pt x="140895" y="290125"/>
                    </a:lnTo>
                    <a:cubicBezTo>
                      <a:pt x="129734" y="311214"/>
                      <a:pt x="119971" y="331113"/>
                      <a:pt x="111938" y="348998"/>
                    </a:cubicBezTo>
                    <a:lnTo>
                      <a:pt x="108832" y="356308"/>
                    </a:lnTo>
                    <a:lnTo>
                      <a:pt x="108228" y="356370"/>
                    </a:lnTo>
                    <a:cubicBezTo>
                      <a:pt x="96449" y="357902"/>
                      <a:pt x="85958" y="359634"/>
                      <a:pt x="77018" y="361528"/>
                    </a:cubicBezTo>
                    <a:lnTo>
                      <a:pt x="65706" y="364511"/>
                    </a:lnTo>
                    <a:lnTo>
                      <a:pt x="77017" y="367494"/>
                    </a:lnTo>
                    <a:lnTo>
                      <a:pt x="102305" y="371674"/>
                    </a:lnTo>
                    <a:lnTo>
                      <a:pt x="101225" y="374214"/>
                    </a:lnTo>
                    <a:cubicBezTo>
                      <a:pt x="98114" y="382048"/>
                      <a:pt x="95477" y="389274"/>
                      <a:pt x="93355" y="395792"/>
                    </a:cubicBezTo>
                    <a:lnTo>
                      <a:pt x="90282" y="407079"/>
                    </a:lnTo>
                    <a:lnTo>
                      <a:pt x="98521" y="398774"/>
                    </a:lnTo>
                    <a:cubicBezTo>
                      <a:pt x="103104" y="393678"/>
                      <a:pt x="108044" y="387781"/>
                      <a:pt x="113272" y="381170"/>
                    </a:cubicBezTo>
                    <a:lnTo>
                      <a:pt x="118871" y="373736"/>
                    </a:lnTo>
                    <a:lnTo>
                      <a:pt x="147176" y="376615"/>
                    </a:lnTo>
                    <a:cubicBezTo>
                      <a:pt x="161275" y="377711"/>
                      <a:pt x="176402" y="378571"/>
                      <a:pt x="192298" y="379156"/>
                    </a:cubicBezTo>
                    <a:lnTo>
                      <a:pt x="220039" y="379657"/>
                    </a:lnTo>
                    <a:lnTo>
                      <a:pt x="206602" y="403931"/>
                    </a:lnTo>
                    <a:cubicBezTo>
                      <a:pt x="199160" y="417990"/>
                      <a:pt x="192341" y="431520"/>
                      <a:pt x="186241" y="444278"/>
                    </a:cubicBezTo>
                    <a:lnTo>
                      <a:pt x="171390" y="477335"/>
                    </a:lnTo>
                    <a:lnTo>
                      <a:pt x="146275" y="481486"/>
                    </a:lnTo>
                    <a:lnTo>
                      <a:pt x="134964" y="484470"/>
                    </a:lnTo>
                    <a:lnTo>
                      <a:pt x="146275" y="487452"/>
                    </a:lnTo>
                    <a:lnTo>
                      <a:pt x="166155" y="490738"/>
                    </a:lnTo>
                    <a:lnTo>
                      <a:pt x="159061" y="509598"/>
                    </a:lnTo>
                    <a:lnTo>
                      <a:pt x="155988" y="520885"/>
                    </a:lnTo>
                    <a:lnTo>
                      <a:pt x="164228" y="512580"/>
                    </a:lnTo>
                    <a:lnTo>
                      <a:pt x="180380" y="492905"/>
                    </a:lnTo>
                    <a:lnTo>
                      <a:pt x="216434" y="496574"/>
                    </a:lnTo>
                    <a:cubicBezTo>
                      <a:pt x="230532" y="497670"/>
                      <a:pt x="245660" y="498529"/>
                      <a:pt x="261556" y="499115"/>
                    </a:cubicBezTo>
                    <a:lnTo>
                      <a:pt x="289297" y="499614"/>
                    </a:lnTo>
                    <a:lnTo>
                      <a:pt x="275860" y="523889"/>
                    </a:lnTo>
                    <a:cubicBezTo>
                      <a:pt x="264698" y="544978"/>
                      <a:pt x="254935" y="564877"/>
                      <a:pt x="246902" y="582763"/>
                    </a:cubicBezTo>
                    <a:lnTo>
                      <a:pt x="241226" y="597054"/>
                    </a:lnTo>
                    <a:lnTo>
                      <a:pt x="193027" y="604120"/>
                    </a:lnTo>
                    <a:lnTo>
                      <a:pt x="181716" y="607103"/>
                    </a:lnTo>
                    <a:lnTo>
                      <a:pt x="193027" y="610086"/>
                    </a:lnTo>
                    <a:lnTo>
                      <a:pt x="233683" y="616047"/>
                    </a:lnTo>
                    <a:lnTo>
                      <a:pt x="228318" y="629556"/>
                    </a:lnTo>
                    <a:lnTo>
                      <a:pt x="225246" y="640843"/>
                    </a:lnTo>
                    <a:lnTo>
                      <a:pt x="233486" y="632539"/>
                    </a:lnTo>
                    <a:lnTo>
                      <a:pt x="245336" y="617555"/>
                    </a:lnTo>
                    <a:lnTo>
                      <a:pt x="308308" y="621748"/>
                    </a:lnTo>
                    <a:lnTo>
                      <a:pt x="336049" y="622248"/>
                    </a:lnTo>
                    <a:lnTo>
                      <a:pt x="322611" y="646523"/>
                    </a:lnTo>
                    <a:cubicBezTo>
                      <a:pt x="311450" y="667611"/>
                      <a:pt x="301687" y="687511"/>
                      <a:pt x="293654" y="705396"/>
                    </a:cubicBezTo>
                    <a:lnTo>
                      <a:pt x="290548" y="712706"/>
                    </a:lnTo>
                    <a:lnTo>
                      <a:pt x="289944" y="712767"/>
                    </a:lnTo>
                    <a:cubicBezTo>
                      <a:pt x="278164" y="714300"/>
                      <a:pt x="267673" y="716032"/>
                      <a:pt x="258733" y="717926"/>
                    </a:cubicBezTo>
                    <a:lnTo>
                      <a:pt x="247422" y="720909"/>
                    </a:lnTo>
                    <a:lnTo>
                      <a:pt x="258733" y="723892"/>
                    </a:lnTo>
                    <a:lnTo>
                      <a:pt x="284020" y="728072"/>
                    </a:lnTo>
                    <a:lnTo>
                      <a:pt x="282940" y="730612"/>
                    </a:lnTo>
                    <a:cubicBezTo>
                      <a:pt x="279830" y="738445"/>
                      <a:pt x="277192" y="745672"/>
                      <a:pt x="275070" y="752190"/>
                    </a:cubicBezTo>
                    <a:lnTo>
                      <a:pt x="271998" y="763476"/>
                    </a:lnTo>
                    <a:lnTo>
                      <a:pt x="280237" y="755172"/>
                    </a:lnTo>
                    <a:cubicBezTo>
                      <a:pt x="284820" y="750075"/>
                      <a:pt x="289760" y="744178"/>
                      <a:pt x="294988" y="737568"/>
                    </a:cubicBezTo>
                    <a:lnTo>
                      <a:pt x="300587" y="730134"/>
                    </a:lnTo>
                    <a:lnTo>
                      <a:pt x="328892" y="733013"/>
                    </a:lnTo>
                    <a:cubicBezTo>
                      <a:pt x="342990" y="734109"/>
                      <a:pt x="358117" y="734969"/>
                      <a:pt x="374013" y="735554"/>
                    </a:cubicBezTo>
                    <a:lnTo>
                      <a:pt x="401755" y="736054"/>
                    </a:lnTo>
                    <a:lnTo>
                      <a:pt x="388318" y="760329"/>
                    </a:lnTo>
                    <a:cubicBezTo>
                      <a:pt x="380876" y="774387"/>
                      <a:pt x="374057" y="787918"/>
                      <a:pt x="367957" y="800676"/>
                    </a:cubicBezTo>
                    <a:lnTo>
                      <a:pt x="353106" y="833733"/>
                    </a:lnTo>
                    <a:lnTo>
                      <a:pt x="327991" y="837884"/>
                    </a:lnTo>
                    <a:lnTo>
                      <a:pt x="316680" y="840868"/>
                    </a:lnTo>
                    <a:lnTo>
                      <a:pt x="327991" y="843850"/>
                    </a:lnTo>
                    <a:lnTo>
                      <a:pt x="347871" y="847136"/>
                    </a:lnTo>
                    <a:lnTo>
                      <a:pt x="340776" y="865995"/>
                    </a:lnTo>
                    <a:lnTo>
                      <a:pt x="337704" y="877283"/>
                    </a:lnTo>
                    <a:lnTo>
                      <a:pt x="345943" y="868978"/>
                    </a:lnTo>
                    <a:lnTo>
                      <a:pt x="362096" y="849303"/>
                    </a:lnTo>
                    <a:lnTo>
                      <a:pt x="398150" y="852971"/>
                    </a:lnTo>
                    <a:cubicBezTo>
                      <a:pt x="412248" y="854068"/>
                      <a:pt x="427376" y="854927"/>
                      <a:pt x="443271" y="855512"/>
                    </a:cubicBezTo>
                    <a:lnTo>
                      <a:pt x="471013" y="856012"/>
                    </a:lnTo>
                    <a:lnTo>
                      <a:pt x="457576" y="880287"/>
                    </a:lnTo>
                    <a:cubicBezTo>
                      <a:pt x="435252" y="922464"/>
                      <a:pt x="418524" y="959884"/>
                      <a:pt x="410034" y="985954"/>
                    </a:cubicBezTo>
                    <a:lnTo>
                      <a:pt x="406962" y="997241"/>
                    </a:lnTo>
                    <a:lnTo>
                      <a:pt x="415201" y="988937"/>
                    </a:lnTo>
                    <a:cubicBezTo>
                      <a:pt x="433533" y="968550"/>
                      <a:pt x="457576" y="935353"/>
                      <a:pt x="482941" y="894931"/>
                    </a:cubicBezTo>
                    <a:lnTo>
                      <a:pt x="506262" y="856170"/>
                    </a:lnTo>
                    <a:lnTo>
                      <a:pt x="542738" y="855512"/>
                    </a:lnTo>
                    <a:cubicBezTo>
                      <a:pt x="566582" y="854634"/>
                      <a:pt x="588697" y="853139"/>
                      <a:pt x="608204" y="851154"/>
                    </a:cubicBezTo>
                    <a:lnTo>
                      <a:pt x="623494" y="848912"/>
                    </a:lnTo>
                    <a:lnTo>
                      <a:pt x="609448" y="884279"/>
                    </a:lnTo>
                    <a:lnTo>
                      <a:pt x="606376" y="895566"/>
                    </a:lnTo>
                    <a:lnTo>
                      <a:pt x="614616" y="887262"/>
                    </a:lnTo>
                    <a:cubicBezTo>
                      <a:pt x="623782" y="877068"/>
                      <a:pt x="634375" y="863672"/>
                      <a:pt x="645848" y="847772"/>
                    </a:cubicBezTo>
                    <a:lnTo>
                      <a:pt x="647435" y="845402"/>
                    </a:lnTo>
                    <a:lnTo>
                      <a:pt x="658019" y="843850"/>
                    </a:lnTo>
                    <a:lnTo>
                      <a:pt x="669330" y="840868"/>
                    </a:lnTo>
                    <a:lnTo>
                      <a:pt x="658019" y="837884"/>
                    </a:lnTo>
                    <a:lnTo>
                      <a:pt x="652966" y="837143"/>
                    </a:lnTo>
                    <a:lnTo>
                      <a:pt x="682355" y="793257"/>
                    </a:lnTo>
                    <a:lnTo>
                      <a:pt x="705676" y="754495"/>
                    </a:lnTo>
                    <a:lnTo>
                      <a:pt x="742152" y="753837"/>
                    </a:lnTo>
                    <a:cubicBezTo>
                      <a:pt x="789841" y="752081"/>
                      <a:pt x="830612" y="747858"/>
                      <a:pt x="857433" y="742175"/>
                    </a:cubicBezTo>
                    <a:close/>
                  </a:path>
                </a:pathLst>
              </a:custGeom>
              <a:solidFill>
                <a:srgbClr val="361B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DF2C101D-92E1-05E1-B63D-88FFBB88EA29}"/>
                </a:ext>
              </a:extLst>
            </p:cNvPr>
            <p:cNvGrpSpPr/>
            <p:nvPr/>
          </p:nvGrpSpPr>
          <p:grpSpPr>
            <a:xfrm rot="21392706">
              <a:off x="3322286" y="5274005"/>
              <a:ext cx="1110835" cy="522490"/>
              <a:chOff x="3377182" y="4746167"/>
              <a:chExt cx="1532797" cy="616952"/>
            </a:xfrm>
          </p:grpSpPr>
          <p:sp>
            <p:nvSpPr>
              <p:cNvPr id="23" name="楕円 1188">
                <a:extLst>
                  <a:ext uri="{FF2B5EF4-FFF2-40B4-BE49-F238E27FC236}">
                    <a16:creationId xmlns:a16="http://schemas.microsoft.com/office/drawing/2014/main" id="{BD63DBD9-37C0-7B5E-42C0-4CE773AFA62D}"/>
                  </a:ext>
                </a:extLst>
              </p:cNvPr>
              <p:cNvSpPr/>
              <p:nvPr/>
            </p:nvSpPr>
            <p:spPr bwMode="auto">
              <a:xfrm rot="179066">
                <a:off x="3377182" y="4793873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361B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1188">
                <a:extLst>
                  <a:ext uri="{FF2B5EF4-FFF2-40B4-BE49-F238E27FC236}">
                    <a16:creationId xmlns:a16="http://schemas.microsoft.com/office/drawing/2014/main" id="{B04DAF89-03B7-5651-F522-00A739EB911C}"/>
                  </a:ext>
                </a:extLst>
              </p:cNvPr>
              <p:cNvSpPr/>
              <p:nvPr/>
            </p:nvSpPr>
            <p:spPr bwMode="auto">
              <a:xfrm rot="179066">
                <a:off x="3377183" y="4746247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D19DF19-0F68-A26E-4D6E-4C87B0887964}"/>
                  </a:ext>
                </a:extLst>
              </p:cNvPr>
              <p:cNvSpPr/>
              <p:nvPr/>
            </p:nvSpPr>
            <p:spPr bwMode="auto">
              <a:xfrm rot="4756180" flipH="1">
                <a:off x="3838374" y="4449159"/>
                <a:ext cx="556570" cy="1150586"/>
              </a:xfrm>
              <a:custGeom>
                <a:avLst/>
                <a:gdLst>
                  <a:gd name="connsiteX0" fmla="*/ 289730 w 868744"/>
                  <a:gd name="connsiteY0" fmla="*/ 268017 h 997241"/>
                  <a:gd name="connsiteX1" fmla="*/ 281096 w 868744"/>
                  <a:gd name="connsiteY1" fmla="*/ 279984 h 997241"/>
                  <a:gd name="connsiteX2" fmla="*/ 256335 w 868744"/>
                  <a:gd name="connsiteY2" fmla="*/ 317791 h 997241"/>
                  <a:gd name="connsiteX3" fmla="*/ 237527 w 868744"/>
                  <a:gd name="connsiteY3" fmla="*/ 349051 h 997241"/>
                  <a:gd name="connsiteX4" fmla="*/ 192298 w 868744"/>
                  <a:gd name="connsiteY4" fmla="*/ 349866 h 997241"/>
                  <a:gd name="connsiteX5" fmla="*/ 147176 w 868744"/>
                  <a:gd name="connsiteY5" fmla="*/ 352408 h 997241"/>
                  <a:gd name="connsiteX6" fmla="*/ 133422 w 868744"/>
                  <a:gd name="connsiteY6" fmla="*/ 353807 h 997241"/>
                  <a:gd name="connsiteX7" fmla="*/ 166261 w 868744"/>
                  <a:gd name="connsiteY7" fmla="*/ 304770 h 997241"/>
                  <a:gd name="connsiteX8" fmla="*/ 189582 w 868744"/>
                  <a:gd name="connsiteY8" fmla="*/ 266008 h 997241"/>
                  <a:gd name="connsiteX9" fmla="*/ 226058 w 868744"/>
                  <a:gd name="connsiteY9" fmla="*/ 265350 h 997241"/>
                  <a:gd name="connsiteX10" fmla="*/ 266102 w 868744"/>
                  <a:gd name="connsiteY10" fmla="*/ 263095 h 997241"/>
                  <a:gd name="connsiteX11" fmla="*/ 276432 w 868744"/>
                  <a:gd name="connsiteY11" fmla="*/ 265819 h 997241"/>
                  <a:gd name="connsiteX12" fmla="*/ 471446 w 868744"/>
                  <a:gd name="connsiteY12" fmla="*/ 624415 h 997241"/>
                  <a:gd name="connsiteX13" fmla="*/ 462812 w 868744"/>
                  <a:gd name="connsiteY13" fmla="*/ 636382 h 997241"/>
                  <a:gd name="connsiteX14" fmla="*/ 438051 w 868744"/>
                  <a:gd name="connsiteY14" fmla="*/ 674188 h 997241"/>
                  <a:gd name="connsiteX15" fmla="*/ 419243 w 868744"/>
                  <a:gd name="connsiteY15" fmla="*/ 705449 h 997241"/>
                  <a:gd name="connsiteX16" fmla="*/ 374013 w 868744"/>
                  <a:gd name="connsiteY16" fmla="*/ 706264 h 997241"/>
                  <a:gd name="connsiteX17" fmla="*/ 328892 w 868744"/>
                  <a:gd name="connsiteY17" fmla="*/ 708806 h 997241"/>
                  <a:gd name="connsiteX18" fmla="*/ 315138 w 868744"/>
                  <a:gd name="connsiteY18" fmla="*/ 710205 h 997241"/>
                  <a:gd name="connsiteX19" fmla="*/ 347977 w 868744"/>
                  <a:gd name="connsiteY19" fmla="*/ 661167 h 997241"/>
                  <a:gd name="connsiteX20" fmla="*/ 371298 w 868744"/>
                  <a:gd name="connsiteY20" fmla="*/ 622406 h 997241"/>
                  <a:gd name="connsiteX21" fmla="*/ 407774 w 868744"/>
                  <a:gd name="connsiteY21" fmla="*/ 621748 h 997241"/>
                  <a:gd name="connsiteX22" fmla="*/ 447817 w 868744"/>
                  <a:gd name="connsiteY22" fmla="*/ 619492 h 997241"/>
                  <a:gd name="connsiteX23" fmla="*/ 458147 w 868744"/>
                  <a:gd name="connsiteY23" fmla="*/ 622217 h 997241"/>
                  <a:gd name="connsiteX24" fmla="*/ 417148 w 868744"/>
                  <a:gd name="connsiteY24" fmla="*/ 495378 h 997241"/>
                  <a:gd name="connsiteX25" fmla="*/ 414065 w 868744"/>
                  <a:gd name="connsiteY25" fmla="*/ 499275 h 997241"/>
                  <a:gd name="connsiteX26" fmla="*/ 392441 w 868744"/>
                  <a:gd name="connsiteY26" fmla="*/ 502445 h 997241"/>
                  <a:gd name="connsiteX27" fmla="*/ 381130 w 868744"/>
                  <a:gd name="connsiteY27" fmla="*/ 505428 h 997241"/>
                  <a:gd name="connsiteX28" fmla="*/ 392441 w 868744"/>
                  <a:gd name="connsiteY28" fmla="*/ 508411 h 997241"/>
                  <a:gd name="connsiteX29" fmla="*/ 405833 w 868744"/>
                  <a:gd name="connsiteY29" fmla="*/ 510375 h 997241"/>
                  <a:gd name="connsiteX30" fmla="*/ 372344 w 868744"/>
                  <a:gd name="connsiteY30" fmla="*/ 560382 h 997241"/>
                  <a:gd name="connsiteX31" fmla="*/ 353537 w 868744"/>
                  <a:gd name="connsiteY31" fmla="*/ 591642 h 997241"/>
                  <a:gd name="connsiteX32" fmla="*/ 308307 w 868744"/>
                  <a:gd name="connsiteY32" fmla="*/ 592458 h 997241"/>
                  <a:gd name="connsiteX33" fmla="*/ 262789 w 868744"/>
                  <a:gd name="connsiteY33" fmla="*/ 595489 h 997241"/>
                  <a:gd name="connsiteX34" fmla="*/ 264718 w 868744"/>
                  <a:gd name="connsiteY34" fmla="*/ 593049 h 997241"/>
                  <a:gd name="connsiteX35" fmla="*/ 301225 w 868744"/>
                  <a:gd name="connsiteY35" fmla="*/ 538534 h 997241"/>
                  <a:gd name="connsiteX36" fmla="*/ 324546 w 868744"/>
                  <a:gd name="connsiteY36" fmla="*/ 499772 h 997241"/>
                  <a:gd name="connsiteX37" fmla="*/ 361022 w 868744"/>
                  <a:gd name="connsiteY37" fmla="*/ 499114 h 997241"/>
                  <a:gd name="connsiteX38" fmla="*/ 369590 w 868744"/>
                  <a:gd name="connsiteY38" fmla="*/ 373288 h 997241"/>
                  <a:gd name="connsiteX39" fmla="*/ 367377 w 868744"/>
                  <a:gd name="connsiteY39" fmla="*/ 376227 h 997241"/>
                  <a:gd name="connsiteX40" fmla="*/ 345690 w 868744"/>
                  <a:gd name="connsiteY40" fmla="*/ 379811 h 997241"/>
                  <a:gd name="connsiteX41" fmla="*/ 334378 w 868744"/>
                  <a:gd name="connsiteY41" fmla="*/ 382795 h 997241"/>
                  <a:gd name="connsiteX42" fmla="*/ 345689 w 868744"/>
                  <a:gd name="connsiteY42" fmla="*/ 385777 h 997241"/>
                  <a:gd name="connsiteX43" fmla="*/ 358930 w 868744"/>
                  <a:gd name="connsiteY43" fmla="*/ 387966 h 997241"/>
                  <a:gd name="connsiteX44" fmla="*/ 325593 w 868744"/>
                  <a:gd name="connsiteY44" fmla="*/ 437749 h 997241"/>
                  <a:gd name="connsiteX45" fmla="*/ 306785 w 868744"/>
                  <a:gd name="connsiteY45" fmla="*/ 469009 h 997241"/>
                  <a:gd name="connsiteX46" fmla="*/ 261556 w 868744"/>
                  <a:gd name="connsiteY46" fmla="*/ 469825 h 997241"/>
                  <a:gd name="connsiteX47" fmla="*/ 216434 w 868744"/>
                  <a:gd name="connsiteY47" fmla="*/ 472366 h 997241"/>
                  <a:gd name="connsiteX48" fmla="*/ 194029 w 868744"/>
                  <a:gd name="connsiteY48" fmla="*/ 474645 h 997241"/>
                  <a:gd name="connsiteX49" fmla="*/ 207205 w 868744"/>
                  <a:gd name="connsiteY49" fmla="*/ 456382 h 997241"/>
                  <a:gd name="connsiteX50" fmla="*/ 231967 w 868744"/>
                  <a:gd name="connsiteY50" fmla="*/ 418576 h 997241"/>
                  <a:gd name="connsiteX51" fmla="*/ 255288 w 868744"/>
                  <a:gd name="connsiteY51" fmla="*/ 379813 h 997241"/>
                  <a:gd name="connsiteX52" fmla="*/ 291764 w 868744"/>
                  <a:gd name="connsiteY52" fmla="*/ 379156 h 997241"/>
                  <a:gd name="connsiteX53" fmla="*/ 336886 w 868744"/>
                  <a:gd name="connsiteY53" fmla="*/ 376615 h 997241"/>
                  <a:gd name="connsiteX54" fmla="*/ 551306 w 868744"/>
                  <a:gd name="connsiteY54" fmla="*/ 729686 h 997241"/>
                  <a:gd name="connsiteX55" fmla="*/ 549093 w 868744"/>
                  <a:gd name="connsiteY55" fmla="*/ 732624 h 997241"/>
                  <a:gd name="connsiteX56" fmla="*/ 527406 w 868744"/>
                  <a:gd name="connsiteY56" fmla="*/ 736209 h 997241"/>
                  <a:gd name="connsiteX57" fmla="*/ 516094 w 868744"/>
                  <a:gd name="connsiteY57" fmla="*/ 739193 h 997241"/>
                  <a:gd name="connsiteX58" fmla="*/ 527405 w 868744"/>
                  <a:gd name="connsiteY58" fmla="*/ 742175 h 997241"/>
                  <a:gd name="connsiteX59" fmla="*/ 540646 w 868744"/>
                  <a:gd name="connsiteY59" fmla="*/ 744364 h 997241"/>
                  <a:gd name="connsiteX60" fmla="*/ 507309 w 868744"/>
                  <a:gd name="connsiteY60" fmla="*/ 794146 h 997241"/>
                  <a:gd name="connsiteX61" fmla="*/ 488501 w 868744"/>
                  <a:gd name="connsiteY61" fmla="*/ 825407 h 997241"/>
                  <a:gd name="connsiteX62" fmla="*/ 443272 w 868744"/>
                  <a:gd name="connsiteY62" fmla="*/ 826222 h 997241"/>
                  <a:gd name="connsiteX63" fmla="*/ 398150 w 868744"/>
                  <a:gd name="connsiteY63" fmla="*/ 828764 h 997241"/>
                  <a:gd name="connsiteX64" fmla="*/ 375745 w 868744"/>
                  <a:gd name="connsiteY64" fmla="*/ 831043 h 997241"/>
                  <a:gd name="connsiteX65" fmla="*/ 388921 w 868744"/>
                  <a:gd name="connsiteY65" fmla="*/ 812780 h 997241"/>
                  <a:gd name="connsiteX66" fmla="*/ 413683 w 868744"/>
                  <a:gd name="connsiteY66" fmla="*/ 774974 h 997241"/>
                  <a:gd name="connsiteX67" fmla="*/ 437004 w 868744"/>
                  <a:gd name="connsiteY67" fmla="*/ 736211 h 997241"/>
                  <a:gd name="connsiteX68" fmla="*/ 473480 w 868744"/>
                  <a:gd name="connsiteY68" fmla="*/ 735554 h 997241"/>
                  <a:gd name="connsiteX69" fmla="*/ 518602 w 868744"/>
                  <a:gd name="connsiteY69" fmla="*/ 733013 h 997241"/>
                  <a:gd name="connsiteX70" fmla="*/ 441778 w 868744"/>
                  <a:gd name="connsiteY70" fmla="*/ 492514 h 997241"/>
                  <a:gd name="connsiteX71" fmla="*/ 440641 w 868744"/>
                  <a:gd name="connsiteY71" fmla="*/ 495379 h 997241"/>
                  <a:gd name="connsiteX72" fmla="*/ 434565 w 868744"/>
                  <a:gd name="connsiteY72" fmla="*/ 496269 h 997241"/>
                  <a:gd name="connsiteX73" fmla="*/ 435702 w 868744"/>
                  <a:gd name="connsiteY73" fmla="*/ 493405 h 997241"/>
                  <a:gd name="connsiteX74" fmla="*/ 353748 w 868744"/>
                  <a:gd name="connsiteY74" fmla="*/ 164175 h 997241"/>
                  <a:gd name="connsiteX75" fmla="*/ 340310 w 868744"/>
                  <a:gd name="connsiteY75" fmla="*/ 188450 h 997241"/>
                  <a:gd name="connsiteX76" fmla="*/ 321218 w 868744"/>
                  <a:gd name="connsiteY76" fmla="*/ 227265 h 997241"/>
                  <a:gd name="connsiteX77" fmla="*/ 308771 w 868744"/>
                  <a:gd name="connsiteY77" fmla="*/ 242425 h 997241"/>
                  <a:gd name="connsiteX78" fmla="*/ 271180 w 868744"/>
                  <a:gd name="connsiteY78" fmla="*/ 238602 h 997241"/>
                  <a:gd name="connsiteX79" fmla="*/ 226058 w 868744"/>
                  <a:gd name="connsiteY79" fmla="*/ 236060 h 997241"/>
                  <a:gd name="connsiteX80" fmla="*/ 206539 w 868744"/>
                  <a:gd name="connsiteY80" fmla="*/ 235708 h 997241"/>
                  <a:gd name="connsiteX81" fmla="*/ 215995 w 868744"/>
                  <a:gd name="connsiteY81" fmla="*/ 218629 h 997241"/>
                  <a:gd name="connsiteX82" fmla="*/ 244952 w 868744"/>
                  <a:gd name="connsiteY82" fmla="*/ 159756 h 997241"/>
                  <a:gd name="connsiteX83" fmla="*/ 245975 w 868744"/>
                  <a:gd name="connsiteY83" fmla="*/ 157181 h 997241"/>
                  <a:gd name="connsiteX84" fmla="*/ 260541 w 868744"/>
                  <a:gd name="connsiteY84" fmla="*/ 159316 h 997241"/>
                  <a:gd name="connsiteX85" fmla="*/ 326006 w 868744"/>
                  <a:gd name="connsiteY85" fmla="*/ 163675 h 997241"/>
                  <a:gd name="connsiteX86" fmla="*/ 535463 w 868744"/>
                  <a:gd name="connsiteY86" fmla="*/ 520573 h 997241"/>
                  <a:gd name="connsiteX87" fmla="*/ 522025 w 868744"/>
                  <a:gd name="connsiteY87" fmla="*/ 544848 h 997241"/>
                  <a:gd name="connsiteX88" fmla="*/ 502934 w 868744"/>
                  <a:gd name="connsiteY88" fmla="*/ 583663 h 997241"/>
                  <a:gd name="connsiteX89" fmla="*/ 490487 w 868744"/>
                  <a:gd name="connsiteY89" fmla="*/ 598823 h 997241"/>
                  <a:gd name="connsiteX90" fmla="*/ 452896 w 868744"/>
                  <a:gd name="connsiteY90" fmla="*/ 594999 h 997241"/>
                  <a:gd name="connsiteX91" fmla="*/ 407774 w 868744"/>
                  <a:gd name="connsiteY91" fmla="*/ 592458 h 997241"/>
                  <a:gd name="connsiteX92" fmla="*/ 388255 w 868744"/>
                  <a:gd name="connsiteY92" fmla="*/ 592106 h 997241"/>
                  <a:gd name="connsiteX93" fmla="*/ 397710 w 868744"/>
                  <a:gd name="connsiteY93" fmla="*/ 575027 h 997241"/>
                  <a:gd name="connsiteX94" fmla="*/ 426668 w 868744"/>
                  <a:gd name="connsiteY94" fmla="*/ 516153 h 997241"/>
                  <a:gd name="connsiteX95" fmla="*/ 427691 w 868744"/>
                  <a:gd name="connsiteY95" fmla="*/ 513579 h 997241"/>
                  <a:gd name="connsiteX96" fmla="*/ 433098 w 868744"/>
                  <a:gd name="connsiteY96" fmla="*/ 514372 h 997241"/>
                  <a:gd name="connsiteX97" fmla="*/ 427733 w 868744"/>
                  <a:gd name="connsiteY97" fmla="*/ 527881 h 997241"/>
                  <a:gd name="connsiteX98" fmla="*/ 424660 w 868744"/>
                  <a:gd name="connsiteY98" fmla="*/ 539168 h 997241"/>
                  <a:gd name="connsiteX99" fmla="*/ 432900 w 868744"/>
                  <a:gd name="connsiteY99" fmla="*/ 530864 h 997241"/>
                  <a:gd name="connsiteX100" fmla="*/ 444750 w 868744"/>
                  <a:gd name="connsiteY100" fmla="*/ 515881 h 997241"/>
                  <a:gd name="connsiteX101" fmla="*/ 507722 w 868744"/>
                  <a:gd name="connsiteY101" fmla="*/ 520073 h 997241"/>
                  <a:gd name="connsiteX102" fmla="*/ 419453 w 868744"/>
                  <a:gd name="connsiteY102" fmla="*/ 277982 h 997241"/>
                  <a:gd name="connsiteX103" fmla="*/ 406016 w 868744"/>
                  <a:gd name="connsiteY103" fmla="*/ 302256 h 997241"/>
                  <a:gd name="connsiteX104" fmla="*/ 385656 w 868744"/>
                  <a:gd name="connsiteY104" fmla="*/ 342603 h 997241"/>
                  <a:gd name="connsiteX105" fmla="*/ 379219 w 868744"/>
                  <a:gd name="connsiteY105" fmla="*/ 356929 h 997241"/>
                  <a:gd name="connsiteX106" fmla="*/ 375834 w 868744"/>
                  <a:gd name="connsiteY106" fmla="*/ 356370 h 997241"/>
                  <a:gd name="connsiteX107" fmla="*/ 291764 w 868744"/>
                  <a:gd name="connsiteY107" fmla="*/ 349866 h 997241"/>
                  <a:gd name="connsiteX108" fmla="*/ 272246 w 868744"/>
                  <a:gd name="connsiteY108" fmla="*/ 349514 h 997241"/>
                  <a:gd name="connsiteX109" fmla="*/ 281700 w 868744"/>
                  <a:gd name="connsiteY109" fmla="*/ 332435 h 997241"/>
                  <a:gd name="connsiteX110" fmla="*/ 301949 w 868744"/>
                  <a:gd name="connsiteY110" fmla="*/ 292311 h 997241"/>
                  <a:gd name="connsiteX111" fmla="*/ 312687 w 868744"/>
                  <a:gd name="connsiteY111" fmla="*/ 279495 h 997241"/>
                  <a:gd name="connsiteX112" fmla="*/ 318285 w 868744"/>
                  <a:gd name="connsiteY112" fmla="*/ 272061 h 997241"/>
                  <a:gd name="connsiteX113" fmla="*/ 346591 w 868744"/>
                  <a:gd name="connsiteY113" fmla="*/ 274940 h 997241"/>
                  <a:gd name="connsiteX114" fmla="*/ 391712 w 868744"/>
                  <a:gd name="connsiteY114" fmla="*/ 277481 h 997241"/>
                  <a:gd name="connsiteX115" fmla="*/ 601169 w 868744"/>
                  <a:gd name="connsiteY115" fmla="*/ 634379 h 997241"/>
                  <a:gd name="connsiteX116" fmla="*/ 587732 w 868744"/>
                  <a:gd name="connsiteY116" fmla="*/ 658654 h 997241"/>
                  <a:gd name="connsiteX117" fmla="*/ 567371 w 868744"/>
                  <a:gd name="connsiteY117" fmla="*/ 699001 h 997241"/>
                  <a:gd name="connsiteX118" fmla="*/ 560935 w 868744"/>
                  <a:gd name="connsiteY118" fmla="*/ 713327 h 997241"/>
                  <a:gd name="connsiteX119" fmla="*/ 557550 w 868744"/>
                  <a:gd name="connsiteY119" fmla="*/ 712767 h 997241"/>
                  <a:gd name="connsiteX120" fmla="*/ 473480 w 868744"/>
                  <a:gd name="connsiteY120" fmla="*/ 706264 h 997241"/>
                  <a:gd name="connsiteX121" fmla="*/ 453962 w 868744"/>
                  <a:gd name="connsiteY121" fmla="*/ 705912 h 997241"/>
                  <a:gd name="connsiteX122" fmla="*/ 463416 w 868744"/>
                  <a:gd name="connsiteY122" fmla="*/ 688833 h 997241"/>
                  <a:gd name="connsiteX123" fmla="*/ 483664 w 868744"/>
                  <a:gd name="connsiteY123" fmla="*/ 648708 h 997241"/>
                  <a:gd name="connsiteX124" fmla="*/ 494402 w 868744"/>
                  <a:gd name="connsiteY124" fmla="*/ 635893 h 997241"/>
                  <a:gd name="connsiteX125" fmla="*/ 500001 w 868744"/>
                  <a:gd name="connsiteY125" fmla="*/ 628459 h 997241"/>
                  <a:gd name="connsiteX126" fmla="*/ 528306 w 868744"/>
                  <a:gd name="connsiteY126" fmla="*/ 631338 h 997241"/>
                  <a:gd name="connsiteX127" fmla="*/ 573428 w 868744"/>
                  <a:gd name="connsiteY127" fmla="*/ 633879 h 997241"/>
                  <a:gd name="connsiteX128" fmla="*/ 488711 w 868744"/>
                  <a:gd name="connsiteY128" fmla="*/ 397939 h 997241"/>
                  <a:gd name="connsiteX129" fmla="*/ 475274 w 868744"/>
                  <a:gd name="connsiteY129" fmla="*/ 422214 h 997241"/>
                  <a:gd name="connsiteX130" fmla="*/ 448150 w 868744"/>
                  <a:gd name="connsiteY130" fmla="*/ 477359 h 997241"/>
                  <a:gd name="connsiteX131" fmla="*/ 442409 w 868744"/>
                  <a:gd name="connsiteY131" fmla="*/ 476517 h 997241"/>
                  <a:gd name="connsiteX132" fmla="*/ 445251 w 868744"/>
                  <a:gd name="connsiteY132" fmla="*/ 469360 h 997241"/>
                  <a:gd name="connsiteX133" fmla="*/ 448323 w 868744"/>
                  <a:gd name="connsiteY133" fmla="*/ 458073 h 997241"/>
                  <a:gd name="connsiteX134" fmla="*/ 440084 w 868744"/>
                  <a:gd name="connsiteY134" fmla="*/ 466377 h 997241"/>
                  <a:gd name="connsiteX135" fmla="*/ 433140 w 868744"/>
                  <a:gd name="connsiteY135" fmla="*/ 475158 h 997241"/>
                  <a:gd name="connsiteX136" fmla="*/ 426488 w 868744"/>
                  <a:gd name="connsiteY136" fmla="*/ 474183 h 997241"/>
                  <a:gd name="connsiteX137" fmla="*/ 361022 w 868744"/>
                  <a:gd name="connsiteY137" fmla="*/ 469825 h 997241"/>
                  <a:gd name="connsiteX138" fmla="*/ 341504 w 868744"/>
                  <a:gd name="connsiteY138" fmla="*/ 469473 h 997241"/>
                  <a:gd name="connsiteX139" fmla="*/ 350958 w 868744"/>
                  <a:gd name="connsiteY139" fmla="*/ 452393 h 997241"/>
                  <a:gd name="connsiteX140" fmla="*/ 379917 w 868744"/>
                  <a:gd name="connsiteY140" fmla="*/ 393519 h 997241"/>
                  <a:gd name="connsiteX141" fmla="*/ 380844 w 868744"/>
                  <a:gd name="connsiteY141" fmla="*/ 391337 h 997241"/>
                  <a:gd name="connsiteX142" fmla="*/ 415849 w 868744"/>
                  <a:gd name="connsiteY142" fmla="*/ 394899 h 997241"/>
                  <a:gd name="connsiteX143" fmla="*/ 460970 w 868744"/>
                  <a:gd name="connsiteY143" fmla="*/ 397440 h 997241"/>
                  <a:gd name="connsiteX144" fmla="*/ 670427 w 868744"/>
                  <a:gd name="connsiteY144" fmla="*/ 754337 h 997241"/>
                  <a:gd name="connsiteX145" fmla="*/ 656990 w 868744"/>
                  <a:gd name="connsiteY145" fmla="*/ 778612 h 997241"/>
                  <a:gd name="connsiteX146" fmla="*/ 629866 w 868744"/>
                  <a:gd name="connsiteY146" fmla="*/ 833756 h 997241"/>
                  <a:gd name="connsiteX147" fmla="*/ 608204 w 868744"/>
                  <a:gd name="connsiteY147" fmla="*/ 830581 h 997241"/>
                  <a:gd name="connsiteX148" fmla="*/ 542738 w 868744"/>
                  <a:gd name="connsiteY148" fmla="*/ 826222 h 997241"/>
                  <a:gd name="connsiteX149" fmla="*/ 523220 w 868744"/>
                  <a:gd name="connsiteY149" fmla="*/ 825870 h 997241"/>
                  <a:gd name="connsiteX150" fmla="*/ 532674 w 868744"/>
                  <a:gd name="connsiteY150" fmla="*/ 808791 h 997241"/>
                  <a:gd name="connsiteX151" fmla="*/ 561632 w 868744"/>
                  <a:gd name="connsiteY151" fmla="*/ 749917 h 997241"/>
                  <a:gd name="connsiteX152" fmla="*/ 562559 w 868744"/>
                  <a:gd name="connsiteY152" fmla="*/ 747735 h 997241"/>
                  <a:gd name="connsiteX153" fmla="*/ 597564 w 868744"/>
                  <a:gd name="connsiteY153" fmla="*/ 751296 h 997241"/>
                  <a:gd name="connsiteX154" fmla="*/ 642686 w 868744"/>
                  <a:gd name="connsiteY154" fmla="*/ 753837 h 997241"/>
                  <a:gd name="connsiteX155" fmla="*/ 494669 w 868744"/>
                  <a:gd name="connsiteY155" fmla="*/ 158685 h 997241"/>
                  <a:gd name="connsiteX156" fmla="*/ 480511 w 868744"/>
                  <a:gd name="connsiteY156" fmla="*/ 178309 h 997241"/>
                  <a:gd name="connsiteX157" fmla="*/ 455749 w 868744"/>
                  <a:gd name="connsiteY157" fmla="*/ 216116 h 997241"/>
                  <a:gd name="connsiteX158" fmla="*/ 436941 w 868744"/>
                  <a:gd name="connsiteY158" fmla="*/ 247376 h 997241"/>
                  <a:gd name="connsiteX159" fmla="*/ 391712 w 868744"/>
                  <a:gd name="connsiteY159" fmla="*/ 248191 h 997241"/>
                  <a:gd name="connsiteX160" fmla="*/ 351670 w 868744"/>
                  <a:gd name="connsiteY160" fmla="*/ 250447 h 997241"/>
                  <a:gd name="connsiteX161" fmla="*/ 341339 w 868744"/>
                  <a:gd name="connsiteY161" fmla="*/ 247722 h 997241"/>
                  <a:gd name="connsiteX162" fmla="*/ 336343 w 868744"/>
                  <a:gd name="connsiteY162" fmla="*/ 246897 h 997241"/>
                  <a:gd name="connsiteX163" fmla="*/ 365676 w 868744"/>
                  <a:gd name="connsiteY163" fmla="*/ 203095 h 997241"/>
                  <a:gd name="connsiteX164" fmla="*/ 388997 w 868744"/>
                  <a:gd name="connsiteY164" fmla="*/ 164333 h 997241"/>
                  <a:gd name="connsiteX165" fmla="*/ 425472 w 868744"/>
                  <a:gd name="connsiteY165" fmla="*/ 163675 h 997241"/>
                  <a:gd name="connsiteX166" fmla="*/ 470595 w 868744"/>
                  <a:gd name="connsiteY166" fmla="*/ 161134 h 997241"/>
                  <a:gd name="connsiteX167" fmla="*/ 676384 w 868744"/>
                  <a:gd name="connsiteY167" fmla="*/ 515083 h 997241"/>
                  <a:gd name="connsiteX168" fmla="*/ 662227 w 868744"/>
                  <a:gd name="connsiteY168" fmla="*/ 534707 h 997241"/>
                  <a:gd name="connsiteX169" fmla="*/ 637465 w 868744"/>
                  <a:gd name="connsiteY169" fmla="*/ 572513 h 997241"/>
                  <a:gd name="connsiteX170" fmla="*/ 618657 w 868744"/>
                  <a:gd name="connsiteY170" fmla="*/ 603774 h 997241"/>
                  <a:gd name="connsiteX171" fmla="*/ 573428 w 868744"/>
                  <a:gd name="connsiteY171" fmla="*/ 604589 h 997241"/>
                  <a:gd name="connsiteX172" fmla="*/ 533386 w 868744"/>
                  <a:gd name="connsiteY172" fmla="*/ 606845 h 997241"/>
                  <a:gd name="connsiteX173" fmla="*/ 523055 w 868744"/>
                  <a:gd name="connsiteY173" fmla="*/ 604120 h 997241"/>
                  <a:gd name="connsiteX174" fmla="*/ 518058 w 868744"/>
                  <a:gd name="connsiteY174" fmla="*/ 603294 h 997241"/>
                  <a:gd name="connsiteX175" fmla="*/ 547391 w 868744"/>
                  <a:gd name="connsiteY175" fmla="*/ 559492 h 997241"/>
                  <a:gd name="connsiteX176" fmla="*/ 570712 w 868744"/>
                  <a:gd name="connsiteY176" fmla="*/ 520731 h 997241"/>
                  <a:gd name="connsiteX177" fmla="*/ 607188 w 868744"/>
                  <a:gd name="connsiteY177" fmla="*/ 520073 h 997241"/>
                  <a:gd name="connsiteX178" fmla="*/ 652311 w 868744"/>
                  <a:gd name="connsiteY178" fmla="*/ 517531 h 997241"/>
                  <a:gd name="connsiteX179" fmla="*/ 616562 w 868744"/>
                  <a:gd name="connsiteY179" fmla="*/ 393703 h 997241"/>
                  <a:gd name="connsiteX180" fmla="*/ 608266 w 868744"/>
                  <a:gd name="connsiteY180" fmla="*/ 404192 h 997241"/>
                  <a:gd name="connsiteX181" fmla="*/ 571759 w 868744"/>
                  <a:gd name="connsiteY181" fmla="*/ 458707 h 997241"/>
                  <a:gd name="connsiteX182" fmla="*/ 552951 w 868744"/>
                  <a:gd name="connsiteY182" fmla="*/ 489968 h 997241"/>
                  <a:gd name="connsiteX183" fmla="*/ 507722 w 868744"/>
                  <a:gd name="connsiteY183" fmla="*/ 490783 h 997241"/>
                  <a:gd name="connsiteX184" fmla="*/ 462203 w 868744"/>
                  <a:gd name="connsiteY184" fmla="*/ 493814 h 997241"/>
                  <a:gd name="connsiteX185" fmla="*/ 464132 w 868744"/>
                  <a:gd name="connsiteY185" fmla="*/ 491374 h 997241"/>
                  <a:gd name="connsiteX186" fmla="*/ 465719 w 868744"/>
                  <a:gd name="connsiteY186" fmla="*/ 489004 h 997241"/>
                  <a:gd name="connsiteX187" fmla="*/ 476303 w 868744"/>
                  <a:gd name="connsiteY187" fmla="*/ 487453 h 997241"/>
                  <a:gd name="connsiteX188" fmla="*/ 487614 w 868744"/>
                  <a:gd name="connsiteY188" fmla="*/ 484470 h 997241"/>
                  <a:gd name="connsiteX189" fmla="*/ 476304 w 868744"/>
                  <a:gd name="connsiteY189" fmla="*/ 481486 h 997241"/>
                  <a:gd name="connsiteX190" fmla="*/ 471250 w 868744"/>
                  <a:gd name="connsiteY190" fmla="*/ 480745 h 997241"/>
                  <a:gd name="connsiteX191" fmla="*/ 500639 w 868744"/>
                  <a:gd name="connsiteY191" fmla="*/ 436859 h 997241"/>
                  <a:gd name="connsiteX192" fmla="*/ 523960 w 868744"/>
                  <a:gd name="connsiteY192" fmla="*/ 398097 h 997241"/>
                  <a:gd name="connsiteX193" fmla="*/ 560437 w 868744"/>
                  <a:gd name="connsiteY193" fmla="*/ 397439 h 997241"/>
                  <a:gd name="connsiteX194" fmla="*/ 569004 w 868744"/>
                  <a:gd name="connsiteY194" fmla="*/ 271613 h 997241"/>
                  <a:gd name="connsiteX195" fmla="*/ 561514 w 868744"/>
                  <a:gd name="connsiteY195" fmla="*/ 281558 h 997241"/>
                  <a:gd name="connsiteX196" fmla="*/ 525007 w 868744"/>
                  <a:gd name="connsiteY196" fmla="*/ 336074 h 997241"/>
                  <a:gd name="connsiteX197" fmla="*/ 506200 w 868744"/>
                  <a:gd name="connsiteY197" fmla="*/ 367334 h 997241"/>
                  <a:gd name="connsiteX198" fmla="*/ 460970 w 868744"/>
                  <a:gd name="connsiteY198" fmla="*/ 368150 h 997241"/>
                  <a:gd name="connsiteX199" fmla="*/ 415849 w 868744"/>
                  <a:gd name="connsiteY199" fmla="*/ 370691 h 997241"/>
                  <a:gd name="connsiteX200" fmla="*/ 393444 w 868744"/>
                  <a:gd name="connsiteY200" fmla="*/ 372970 h 997241"/>
                  <a:gd name="connsiteX201" fmla="*/ 396088 w 868744"/>
                  <a:gd name="connsiteY201" fmla="*/ 369305 h 997241"/>
                  <a:gd name="connsiteX202" fmla="*/ 407045 w 868744"/>
                  <a:gd name="connsiteY202" fmla="*/ 367494 h 997241"/>
                  <a:gd name="connsiteX203" fmla="*/ 418356 w 868744"/>
                  <a:gd name="connsiteY203" fmla="*/ 364511 h 997241"/>
                  <a:gd name="connsiteX204" fmla="*/ 407045 w 868744"/>
                  <a:gd name="connsiteY204" fmla="*/ 361528 h 997241"/>
                  <a:gd name="connsiteX205" fmla="*/ 402268 w 868744"/>
                  <a:gd name="connsiteY205" fmla="*/ 360738 h 997241"/>
                  <a:gd name="connsiteX206" fmla="*/ 406619 w 868744"/>
                  <a:gd name="connsiteY206" fmla="*/ 354707 h 997241"/>
                  <a:gd name="connsiteX207" fmla="*/ 431381 w 868744"/>
                  <a:gd name="connsiteY207" fmla="*/ 316901 h 997241"/>
                  <a:gd name="connsiteX208" fmla="*/ 454702 w 868744"/>
                  <a:gd name="connsiteY208" fmla="*/ 278138 h 997241"/>
                  <a:gd name="connsiteX209" fmla="*/ 491178 w 868744"/>
                  <a:gd name="connsiteY209" fmla="*/ 277481 h 997241"/>
                  <a:gd name="connsiteX210" fmla="*/ 536301 w 868744"/>
                  <a:gd name="connsiteY210" fmla="*/ 274940 h 997241"/>
                  <a:gd name="connsiteX211" fmla="*/ 750720 w 868744"/>
                  <a:gd name="connsiteY211" fmla="*/ 628011 h 997241"/>
                  <a:gd name="connsiteX212" fmla="*/ 743230 w 868744"/>
                  <a:gd name="connsiteY212" fmla="*/ 637956 h 997241"/>
                  <a:gd name="connsiteX213" fmla="*/ 706723 w 868744"/>
                  <a:gd name="connsiteY213" fmla="*/ 692471 h 997241"/>
                  <a:gd name="connsiteX214" fmla="*/ 687915 w 868744"/>
                  <a:gd name="connsiteY214" fmla="*/ 723732 h 997241"/>
                  <a:gd name="connsiteX215" fmla="*/ 642686 w 868744"/>
                  <a:gd name="connsiteY215" fmla="*/ 724547 h 997241"/>
                  <a:gd name="connsiteX216" fmla="*/ 597564 w 868744"/>
                  <a:gd name="connsiteY216" fmla="*/ 727089 h 997241"/>
                  <a:gd name="connsiteX217" fmla="*/ 575159 w 868744"/>
                  <a:gd name="connsiteY217" fmla="*/ 729368 h 997241"/>
                  <a:gd name="connsiteX218" fmla="*/ 577803 w 868744"/>
                  <a:gd name="connsiteY218" fmla="*/ 725703 h 997241"/>
                  <a:gd name="connsiteX219" fmla="*/ 588761 w 868744"/>
                  <a:gd name="connsiteY219" fmla="*/ 723892 h 997241"/>
                  <a:gd name="connsiteX220" fmla="*/ 600072 w 868744"/>
                  <a:gd name="connsiteY220" fmla="*/ 720909 h 997241"/>
                  <a:gd name="connsiteX221" fmla="*/ 588761 w 868744"/>
                  <a:gd name="connsiteY221" fmla="*/ 717926 h 997241"/>
                  <a:gd name="connsiteX222" fmla="*/ 583984 w 868744"/>
                  <a:gd name="connsiteY222" fmla="*/ 717136 h 997241"/>
                  <a:gd name="connsiteX223" fmla="*/ 588335 w 868744"/>
                  <a:gd name="connsiteY223" fmla="*/ 711105 h 997241"/>
                  <a:gd name="connsiteX224" fmla="*/ 613097 w 868744"/>
                  <a:gd name="connsiteY224" fmla="*/ 673299 h 997241"/>
                  <a:gd name="connsiteX225" fmla="*/ 636418 w 868744"/>
                  <a:gd name="connsiteY225" fmla="*/ 634536 h 997241"/>
                  <a:gd name="connsiteX226" fmla="*/ 672894 w 868744"/>
                  <a:gd name="connsiteY226" fmla="*/ 633879 h 997241"/>
                  <a:gd name="connsiteX227" fmla="*/ 718016 w 868744"/>
                  <a:gd name="connsiteY227" fmla="*/ 631338 h 997241"/>
                  <a:gd name="connsiteX228" fmla="*/ 868744 w 868744"/>
                  <a:gd name="connsiteY228" fmla="*/ 739193 h 997241"/>
                  <a:gd name="connsiteX229" fmla="*/ 857434 w 868744"/>
                  <a:gd name="connsiteY229" fmla="*/ 736209 h 997241"/>
                  <a:gd name="connsiteX230" fmla="*/ 742152 w 868744"/>
                  <a:gd name="connsiteY230" fmla="*/ 724547 h 997241"/>
                  <a:gd name="connsiteX231" fmla="*/ 722634 w 868744"/>
                  <a:gd name="connsiteY231" fmla="*/ 724195 h 997241"/>
                  <a:gd name="connsiteX232" fmla="*/ 732088 w 868744"/>
                  <a:gd name="connsiteY232" fmla="*/ 707116 h 997241"/>
                  <a:gd name="connsiteX233" fmla="*/ 761047 w 868744"/>
                  <a:gd name="connsiteY233" fmla="*/ 648242 h 997241"/>
                  <a:gd name="connsiteX234" fmla="*/ 770889 w 868744"/>
                  <a:gd name="connsiteY234" fmla="*/ 625074 h 997241"/>
                  <a:gd name="connsiteX235" fmla="*/ 788175 w 868744"/>
                  <a:gd name="connsiteY235" fmla="*/ 622217 h 997241"/>
                  <a:gd name="connsiteX236" fmla="*/ 799486 w 868744"/>
                  <a:gd name="connsiteY236" fmla="*/ 619234 h 997241"/>
                  <a:gd name="connsiteX237" fmla="*/ 788176 w 868744"/>
                  <a:gd name="connsiteY237" fmla="*/ 616251 h 997241"/>
                  <a:gd name="connsiteX238" fmla="*/ 775023 w 868744"/>
                  <a:gd name="connsiteY238" fmla="*/ 614077 h 997241"/>
                  <a:gd name="connsiteX239" fmla="*/ 779630 w 868744"/>
                  <a:gd name="connsiteY239" fmla="*/ 601449 h 997241"/>
                  <a:gd name="connsiteX240" fmla="*/ 782701 w 868744"/>
                  <a:gd name="connsiteY240" fmla="*/ 590162 h 997241"/>
                  <a:gd name="connsiteX241" fmla="*/ 774463 w 868744"/>
                  <a:gd name="connsiteY241" fmla="*/ 598466 h 997241"/>
                  <a:gd name="connsiteX242" fmla="*/ 763042 w 868744"/>
                  <a:gd name="connsiteY242" fmla="*/ 612097 h 997241"/>
                  <a:gd name="connsiteX243" fmla="*/ 756964 w 868744"/>
                  <a:gd name="connsiteY243" fmla="*/ 611092 h 997241"/>
                  <a:gd name="connsiteX244" fmla="*/ 672894 w 868744"/>
                  <a:gd name="connsiteY244" fmla="*/ 604589 h 997241"/>
                  <a:gd name="connsiteX245" fmla="*/ 653376 w 868744"/>
                  <a:gd name="connsiteY245" fmla="*/ 604237 h 997241"/>
                  <a:gd name="connsiteX246" fmla="*/ 662830 w 868744"/>
                  <a:gd name="connsiteY246" fmla="*/ 587158 h 997241"/>
                  <a:gd name="connsiteX247" fmla="*/ 683191 w 868744"/>
                  <a:gd name="connsiteY247" fmla="*/ 546811 h 997241"/>
                  <a:gd name="connsiteX248" fmla="*/ 698675 w 868744"/>
                  <a:gd name="connsiteY248" fmla="*/ 512344 h 997241"/>
                  <a:gd name="connsiteX249" fmla="*/ 722469 w 868744"/>
                  <a:gd name="connsiteY249" fmla="*/ 508411 h 997241"/>
                  <a:gd name="connsiteX250" fmla="*/ 733780 w 868744"/>
                  <a:gd name="connsiteY250" fmla="*/ 505428 h 997241"/>
                  <a:gd name="connsiteX251" fmla="*/ 722469 w 868744"/>
                  <a:gd name="connsiteY251" fmla="*/ 502445 h 997241"/>
                  <a:gd name="connsiteX252" fmla="*/ 703658 w 868744"/>
                  <a:gd name="connsiteY252" fmla="*/ 499336 h 997241"/>
                  <a:gd name="connsiteX253" fmla="*/ 710372 w 868744"/>
                  <a:gd name="connsiteY253" fmla="*/ 481491 h 997241"/>
                  <a:gd name="connsiteX254" fmla="*/ 713443 w 868744"/>
                  <a:gd name="connsiteY254" fmla="*/ 470204 h 997241"/>
                  <a:gd name="connsiteX255" fmla="*/ 705205 w 868744"/>
                  <a:gd name="connsiteY255" fmla="*/ 478508 h 997241"/>
                  <a:gd name="connsiteX256" fmla="*/ 689901 w 868744"/>
                  <a:gd name="connsiteY256" fmla="*/ 497148 h 997241"/>
                  <a:gd name="connsiteX257" fmla="*/ 652310 w 868744"/>
                  <a:gd name="connsiteY257" fmla="*/ 493324 h 997241"/>
                  <a:gd name="connsiteX258" fmla="*/ 607188 w 868744"/>
                  <a:gd name="connsiteY258" fmla="*/ 490783 h 997241"/>
                  <a:gd name="connsiteX259" fmla="*/ 587670 w 868744"/>
                  <a:gd name="connsiteY259" fmla="*/ 490431 h 997241"/>
                  <a:gd name="connsiteX260" fmla="*/ 597125 w 868744"/>
                  <a:gd name="connsiteY260" fmla="*/ 473352 h 997241"/>
                  <a:gd name="connsiteX261" fmla="*/ 626082 w 868744"/>
                  <a:gd name="connsiteY261" fmla="*/ 414478 h 997241"/>
                  <a:gd name="connsiteX262" fmla="*/ 635117 w 868744"/>
                  <a:gd name="connsiteY262" fmla="*/ 391730 h 997241"/>
                  <a:gd name="connsiteX263" fmla="*/ 675718 w 868744"/>
                  <a:gd name="connsiteY263" fmla="*/ 385778 h 997241"/>
                  <a:gd name="connsiteX264" fmla="*/ 687028 w 868744"/>
                  <a:gd name="connsiteY264" fmla="*/ 382795 h 997241"/>
                  <a:gd name="connsiteX265" fmla="*/ 675718 w 868744"/>
                  <a:gd name="connsiteY265" fmla="*/ 379811 h 997241"/>
                  <a:gd name="connsiteX266" fmla="*/ 641823 w 868744"/>
                  <a:gd name="connsiteY266" fmla="*/ 374842 h 997241"/>
                  <a:gd name="connsiteX267" fmla="*/ 644665 w 868744"/>
                  <a:gd name="connsiteY267" fmla="*/ 367685 h 997241"/>
                  <a:gd name="connsiteX268" fmla="*/ 647738 w 868744"/>
                  <a:gd name="connsiteY268" fmla="*/ 356398 h 997241"/>
                  <a:gd name="connsiteX269" fmla="*/ 639499 w 868744"/>
                  <a:gd name="connsiteY269" fmla="*/ 364702 h 997241"/>
                  <a:gd name="connsiteX270" fmla="*/ 632554 w 868744"/>
                  <a:gd name="connsiteY270" fmla="*/ 373483 h 997241"/>
                  <a:gd name="connsiteX271" fmla="*/ 625902 w 868744"/>
                  <a:gd name="connsiteY271" fmla="*/ 372508 h 997241"/>
                  <a:gd name="connsiteX272" fmla="*/ 560437 w 868744"/>
                  <a:gd name="connsiteY272" fmla="*/ 368150 h 997241"/>
                  <a:gd name="connsiteX273" fmla="*/ 540919 w 868744"/>
                  <a:gd name="connsiteY273" fmla="*/ 367798 h 997241"/>
                  <a:gd name="connsiteX274" fmla="*/ 550373 w 868744"/>
                  <a:gd name="connsiteY274" fmla="*/ 350718 h 997241"/>
                  <a:gd name="connsiteX275" fmla="*/ 579331 w 868744"/>
                  <a:gd name="connsiteY275" fmla="*/ 291844 h 997241"/>
                  <a:gd name="connsiteX276" fmla="*/ 589173 w 868744"/>
                  <a:gd name="connsiteY276" fmla="*/ 268676 h 997241"/>
                  <a:gd name="connsiteX277" fmla="*/ 606460 w 868744"/>
                  <a:gd name="connsiteY277" fmla="*/ 265819 h 997241"/>
                  <a:gd name="connsiteX278" fmla="*/ 617770 w 868744"/>
                  <a:gd name="connsiteY278" fmla="*/ 262836 h 997241"/>
                  <a:gd name="connsiteX279" fmla="*/ 606460 w 868744"/>
                  <a:gd name="connsiteY279" fmla="*/ 259853 h 997241"/>
                  <a:gd name="connsiteX280" fmla="*/ 593307 w 868744"/>
                  <a:gd name="connsiteY280" fmla="*/ 257680 h 997241"/>
                  <a:gd name="connsiteX281" fmla="*/ 597914 w 868744"/>
                  <a:gd name="connsiteY281" fmla="*/ 245051 h 997241"/>
                  <a:gd name="connsiteX282" fmla="*/ 600986 w 868744"/>
                  <a:gd name="connsiteY282" fmla="*/ 233764 h 997241"/>
                  <a:gd name="connsiteX283" fmla="*/ 592747 w 868744"/>
                  <a:gd name="connsiteY283" fmla="*/ 242069 h 997241"/>
                  <a:gd name="connsiteX284" fmla="*/ 581326 w 868744"/>
                  <a:gd name="connsiteY284" fmla="*/ 255699 h 997241"/>
                  <a:gd name="connsiteX285" fmla="*/ 575249 w 868744"/>
                  <a:gd name="connsiteY285" fmla="*/ 254695 h 997241"/>
                  <a:gd name="connsiteX286" fmla="*/ 491179 w 868744"/>
                  <a:gd name="connsiteY286" fmla="*/ 248192 h 997241"/>
                  <a:gd name="connsiteX287" fmla="*/ 471660 w 868744"/>
                  <a:gd name="connsiteY287" fmla="*/ 247839 h 997241"/>
                  <a:gd name="connsiteX288" fmla="*/ 481115 w 868744"/>
                  <a:gd name="connsiteY288" fmla="*/ 230760 h 997241"/>
                  <a:gd name="connsiteX289" fmla="*/ 501475 w 868744"/>
                  <a:gd name="connsiteY289" fmla="*/ 190413 h 997241"/>
                  <a:gd name="connsiteX290" fmla="*/ 516959 w 868744"/>
                  <a:gd name="connsiteY290" fmla="*/ 155946 h 997241"/>
                  <a:gd name="connsiteX291" fmla="*/ 540754 w 868744"/>
                  <a:gd name="connsiteY291" fmla="*/ 152013 h 997241"/>
                  <a:gd name="connsiteX292" fmla="*/ 552065 w 868744"/>
                  <a:gd name="connsiteY292" fmla="*/ 149030 h 997241"/>
                  <a:gd name="connsiteX293" fmla="*/ 540753 w 868744"/>
                  <a:gd name="connsiteY293" fmla="*/ 146047 h 997241"/>
                  <a:gd name="connsiteX294" fmla="*/ 521943 w 868744"/>
                  <a:gd name="connsiteY294" fmla="*/ 142939 h 997241"/>
                  <a:gd name="connsiteX295" fmla="*/ 528656 w 868744"/>
                  <a:gd name="connsiteY295" fmla="*/ 125093 h 997241"/>
                  <a:gd name="connsiteX296" fmla="*/ 531728 w 868744"/>
                  <a:gd name="connsiteY296" fmla="*/ 113806 h 997241"/>
                  <a:gd name="connsiteX297" fmla="*/ 523489 w 868744"/>
                  <a:gd name="connsiteY297" fmla="*/ 122110 h 997241"/>
                  <a:gd name="connsiteX298" fmla="*/ 508186 w 868744"/>
                  <a:gd name="connsiteY298" fmla="*/ 140750 h 997241"/>
                  <a:gd name="connsiteX299" fmla="*/ 470594 w 868744"/>
                  <a:gd name="connsiteY299" fmla="*/ 136927 h 997241"/>
                  <a:gd name="connsiteX300" fmla="*/ 425472 w 868744"/>
                  <a:gd name="connsiteY300" fmla="*/ 134385 h 997241"/>
                  <a:gd name="connsiteX301" fmla="*/ 405954 w 868744"/>
                  <a:gd name="connsiteY301" fmla="*/ 134033 h 997241"/>
                  <a:gd name="connsiteX302" fmla="*/ 415409 w 868744"/>
                  <a:gd name="connsiteY302" fmla="*/ 116954 h 997241"/>
                  <a:gd name="connsiteX303" fmla="*/ 462950 w 868744"/>
                  <a:gd name="connsiteY303" fmla="*/ 11287 h 997241"/>
                  <a:gd name="connsiteX304" fmla="*/ 466022 w 868744"/>
                  <a:gd name="connsiteY304" fmla="*/ 0 h 997241"/>
                  <a:gd name="connsiteX305" fmla="*/ 457783 w 868744"/>
                  <a:gd name="connsiteY305" fmla="*/ 8304 h 997241"/>
                  <a:gd name="connsiteX306" fmla="*/ 390043 w 868744"/>
                  <a:gd name="connsiteY306" fmla="*/ 102309 h 997241"/>
                  <a:gd name="connsiteX307" fmla="*/ 371235 w 868744"/>
                  <a:gd name="connsiteY307" fmla="*/ 133570 h 997241"/>
                  <a:gd name="connsiteX308" fmla="*/ 326006 w 868744"/>
                  <a:gd name="connsiteY308" fmla="*/ 134386 h 997241"/>
                  <a:gd name="connsiteX309" fmla="*/ 260541 w 868744"/>
                  <a:gd name="connsiteY309" fmla="*/ 138744 h 997241"/>
                  <a:gd name="connsiteX310" fmla="*/ 252848 w 868744"/>
                  <a:gd name="connsiteY310" fmla="*/ 139872 h 997241"/>
                  <a:gd name="connsiteX311" fmla="*/ 263535 w 868744"/>
                  <a:gd name="connsiteY311" fmla="*/ 112962 h 997241"/>
                  <a:gd name="connsiteX312" fmla="*/ 266608 w 868744"/>
                  <a:gd name="connsiteY312" fmla="*/ 101675 h 997241"/>
                  <a:gd name="connsiteX313" fmla="*/ 258369 w 868744"/>
                  <a:gd name="connsiteY313" fmla="*/ 109979 h 997241"/>
                  <a:gd name="connsiteX314" fmla="*/ 232350 w 868744"/>
                  <a:gd name="connsiteY314" fmla="*/ 142877 h 997241"/>
                  <a:gd name="connsiteX315" fmla="*/ 210726 w 868744"/>
                  <a:gd name="connsiteY315" fmla="*/ 146047 h 997241"/>
                  <a:gd name="connsiteX316" fmla="*/ 199415 w 868744"/>
                  <a:gd name="connsiteY316" fmla="*/ 149031 h 997241"/>
                  <a:gd name="connsiteX317" fmla="*/ 210726 w 868744"/>
                  <a:gd name="connsiteY317" fmla="*/ 152013 h 997241"/>
                  <a:gd name="connsiteX318" fmla="*/ 224117 w 868744"/>
                  <a:gd name="connsiteY318" fmla="*/ 153977 h 997241"/>
                  <a:gd name="connsiteX319" fmla="*/ 190629 w 868744"/>
                  <a:gd name="connsiteY319" fmla="*/ 203984 h 997241"/>
                  <a:gd name="connsiteX320" fmla="*/ 171821 w 868744"/>
                  <a:gd name="connsiteY320" fmla="*/ 235245 h 997241"/>
                  <a:gd name="connsiteX321" fmla="*/ 126592 w 868744"/>
                  <a:gd name="connsiteY321" fmla="*/ 236061 h 997241"/>
                  <a:gd name="connsiteX322" fmla="*/ 11311 w 868744"/>
                  <a:gd name="connsiteY322" fmla="*/ 247722 h 997241"/>
                  <a:gd name="connsiteX323" fmla="*/ 0 w 868744"/>
                  <a:gd name="connsiteY323" fmla="*/ 250706 h 997241"/>
                  <a:gd name="connsiteX324" fmla="*/ 11311 w 868744"/>
                  <a:gd name="connsiteY324" fmla="*/ 253688 h 997241"/>
                  <a:gd name="connsiteX325" fmla="*/ 126592 w 868744"/>
                  <a:gd name="connsiteY325" fmla="*/ 265350 h 997241"/>
                  <a:gd name="connsiteX326" fmla="*/ 154333 w 868744"/>
                  <a:gd name="connsiteY326" fmla="*/ 265850 h 997241"/>
                  <a:gd name="connsiteX327" fmla="*/ 140895 w 868744"/>
                  <a:gd name="connsiteY327" fmla="*/ 290125 h 997241"/>
                  <a:gd name="connsiteX328" fmla="*/ 111938 w 868744"/>
                  <a:gd name="connsiteY328" fmla="*/ 348998 h 997241"/>
                  <a:gd name="connsiteX329" fmla="*/ 108832 w 868744"/>
                  <a:gd name="connsiteY329" fmla="*/ 356308 h 997241"/>
                  <a:gd name="connsiteX330" fmla="*/ 108228 w 868744"/>
                  <a:gd name="connsiteY330" fmla="*/ 356370 h 997241"/>
                  <a:gd name="connsiteX331" fmla="*/ 77018 w 868744"/>
                  <a:gd name="connsiteY331" fmla="*/ 361528 h 997241"/>
                  <a:gd name="connsiteX332" fmla="*/ 65706 w 868744"/>
                  <a:gd name="connsiteY332" fmla="*/ 364511 h 997241"/>
                  <a:gd name="connsiteX333" fmla="*/ 77017 w 868744"/>
                  <a:gd name="connsiteY333" fmla="*/ 367494 h 997241"/>
                  <a:gd name="connsiteX334" fmla="*/ 102305 w 868744"/>
                  <a:gd name="connsiteY334" fmla="*/ 371674 h 997241"/>
                  <a:gd name="connsiteX335" fmla="*/ 101225 w 868744"/>
                  <a:gd name="connsiteY335" fmla="*/ 374214 h 997241"/>
                  <a:gd name="connsiteX336" fmla="*/ 93355 w 868744"/>
                  <a:gd name="connsiteY336" fmla="*/ 395792 h 997241"/>
                  <a:gd name="connsiteX337" fmla="*/ 90282 w 868744"/>
                  <a:gd name="connsiteY337" fmla="*/ 407079 h 997241"/>
                  <a:gd name="connsiteX338" fmla="*/ 98521 w 868744"/>
                  <a:gd name="connsiteY338" fmla="*/ 398774 h 997241"/>
                  <a:gd name="connsiteX339" fmla="*/ 113272 w 868744"/>
                  <a:gd name="connsiteY339" fmla="*/ 381170 h 997241"/>
                  <a:gd name="connsiteX340" fmla="*/ 118871 w 868744"/>
                  <a:gd name="connsiteY340" fmla="*/ 373736 h 997241"/>
                  <a:gd name="connsiteX341" fmla="*/ 147176 w 868744"/>
                  <a:gd name="connsiteY341" fmla="*/ 376615 h 997241"/>
                  <a:gd name="connsiteX342" fmla="*/ 192298 w 868744"/>
                  <a:gd name="connsiteY342" fmla="*/ 379156 h 997241"/>
                  <a:gd name="connsiteX343" fmla="*/ 220039 w 868744"/>
                  <a:gd name="connsiteY343" fmla="*/ 379657 h 997241"/>
                  <a:gd name="connsiteX344" fmla="*/ 206602 w 868744"/>
                  <a:gd name="connsiteY344" fmla="*/ 403931 h 997241"/>
                  <a:gd name="connsiteX345" fmla="*/ 186241 w 868744"/>
                  <a:gd name="connsiteY345" fmla="*/ 444278 h 997241"/>
                  <a:gd name="connsiteX346" fmla="*/ 171390 w 868744"/>
                  <a:gd name="connsiteY346" fmla="*/ 477335 h 997241"/>
                  <a:gd name="connsiteX347" fmla="*/ 146275 w 868744"/>
                  <a:gd name="connsiteY347" fmla="*/ 481486 h 997241"/>
                  <a:gd name="connsiteX348" fmla="*/ 134964 w 868744"/>
                  <a:gd name="connsiteY348" fmla="*/ 484470 h 997241"/>
                  <a:gd name="connsiteX349" fmla="*/ 146275 w 868744"/>
                  <a:gd name="connsiteY349" fmla="*/ 487452 h 997241"/>
                  <a:gd name="connsiteX350" fmla="*/ 166155 w 868744"/>
                  <a:gd name="connsiteY350" fmla="*/ 490738 h 997241"/>
                  <a:gd name="connsiteX351" fmla="*/ 159061 w 868744"/>
                  <a:gd name="connsiteY351" fmla="*/ 509598 h 997241"/>
                  <a:gd name="connsiteX352" fmla="*/ 155988 w 868744"/>
                  <a:gd name="connsiteY352" fmla="*/ 520885 h 997241"/>
                  <a:gd name="connsiteX353" fmla="*/ 164228 w 868744"/>
                  <a:gd name="connsiteY353" fmla="*/ 512580 h 997241"/>
                  <a:gd name="connsiteX354" fmla="*/ 180380 w 868744"/>
                  <a:gd name="connsiteY354" fmla="*/ 492905 h 997241"/>
                  <a:gd name="connsiteX355" fmla="*/ 216434 w 868744"/>
                  <a:gd name="connsiteY355" fmla="*/ 496574 h 997241"/>
                  <a:gd name="connsiteX356" fmla="*/ 261556 w 868744"/>
                  <a:gd name="connsiteY356" fmla="*/ 499115 h 997241"/>
                  <a:gd name="connsiteX357" fmla="*/ 289297 w 868744"/>
                  <a:gd name="connsiteY357" fmla="*/ 499614 h 997241"/>
                  <a:gd name="connsiteX358" fmla="*/ 275860 w 868744"/>
                  <a:gd name="connsiteY358" fmla="*/ 523889 h 997241"/>
                  <a:gd name="connsiteX359" fmla="*/ 246902 w 868744"/>
                  <a:gd name="connsiteY359" fmla="*/ 582763 h 997241"/>
                  <a:gd name="connsiteX360" fmla="*/ 241226 w 868744"/>
                  <a:gd name="connsiteY360" fmla="*/ 597054 h 997241"/>
                  <a:gd name="connsiteX361" fmla="*/ 193027 w 868744"/>
                  <a:gd name="connsiteY361" fmla="*/ 604120 h 997241"/>
                  <a:gd name="connsiteX362" fmla="*/ 181716 w 868744"/>
                  <a:gd name="connsiteY362" fmla="*/ 607103 h 997241"/>
                  <a:gd name="connsiteX363" fmla="*/ 193027 w 868744"/>
                  <a:gd name="connsiteY363" fmla="*/ 610086 h 997241"/>
                  <a:gd name="connsiteX364" fmla="*/ 233683 w 868744"/>
                  <a:gd name="connsiteY364" fmla="*/ 616047 h 997241"/>
                  <a:gd name="connsiteX365" fmla="*/ 228318 w 868744"/>
                  <a:gd name="connsiteY365" fmla="*/ 629556 h 997241"/>
                  <a:gd name="connsiteX366" fmla="*/ 225246 w 868744"/>
                  <a:gd name="connsiteY366" fmla="*/ 640843 h 997241"/>
                  <a:gd name="connsiteX367" fmla="*/ 233486 w 868744"/>
                  <a:gd name="connsiteY367" fmla="*/ 632539 h 997241"/>
                  <a:gd name="connsiteX368" fmla="*/ 245336 w 868744"/>
                  <a:gd name="connsiteY368" fmla="*/ 617555 h 997241"/>
                  <a:gd name="connsiteX369" fmla="*/ 308308 w 868744"/>
                  <a:gd name="connsiteY369" fmla="*/ 621748 h 997241"/>
                  <a:gd name="connsiteX370" fmla="*/ 336049 w 868744"/>
                  <a:gd name="connsiteY370" fmla="*/ 622248 h 997241"/>
                  <a:gd name="connsiteX371" fmla="*/ 322611 w 868744"/>
                  <a:gd name="connsiteY371" fmla="*/ 646523 h 997241"/>
                  <a:gd name="connsiteX372" fmla="*/ 293654 w 868744"/>
                  <a:gd name="connsiteY372" fmla="*/ 705396 h 997241"/>
                  <a:gd name="connsiteX373" fmla="*/ 290548 w 868744"/>
                  <a:gd name="connsiteY373" fmla="*/ 712706 h 997241"/>
                  <a:gd name="connsiteX374" fmla="*/ 289944 w 868744"/>
                  <a:gd name="connsiteY374" fmla="*/ 712767 h 997241"/>
                  <a:gd name="connsiteX375" fmla="*/ 258733 w 868744"/>
                  <a:gd name="connsiteY375" fmla="*/ 717926 h 997241"/>
                  <a:gd name="connsiteX376" fmla="*/ 247422 w 868744"/>
                  <a:gd name="connsiteY376" fmla="*/ 720909 h 997241"/>
                  <a:gd name="connsiteX377" fmla="*/ 258733 w 868744"/>
                  <a:gd name="connsiteY377" fmla="*/ 723892 h 997241"/>
                  <a:gd name="connsiteX378" fmla="*/ 284020 w 868744"/>
                  <a:gd name="connsiteY378" fmla="*/ 728072 h 997241"/>
                  <a:gd name="connsiteX379" fmla="*/ 282940 w 868744"/>
                  <a:gd name="connsiteY379" fmla="*/ 730612 h 997241"/>
                  <a:gd name="connsiteX380" fmla="*/ 275070 w 868744"/>
                  <a:gd name="connsiteY380" fmla="*/ 752190 h 997241"/>
                  <a:gd name="connsiteX381" fmla="*/ 271998 w 868744"/>
                  <a:gd name="connsiteY381" fmla="*/ 763476 h 997241"/>
                  <a:gd name="connsiteX382" fmla="*/ 280237 w 868744"/>
                  <a:gd name="connsiteY382" fmla="*/ 755172 h 997241"/>
                  <a:gd name="connsiteX383" fmla="*/ 294988 w 868744"/>
                  <a:gd name="connsiteY383" fmla="*/ 737568 h 997241"/>
                  <a:gd name="connsiteX384" fmla="*/ 300587 w 868744"/>
                  <a:gd name="connsiteY384" fmla="*/ 730134 h 997241"/>
                  <a:gd name="connsiteX385" fmla="*/ 328892 w 868744"/>
                  <a:gd name="connsiteY385" fmla="*/ 733013 h 997241"/>
                  <a:gd name="connsiteX386" fmla="*/ 374013 w 868744"/>
                  <a:gd name="connsiteY386" fmla="*/ 735554 h 997241"/>
                  <a:gd name="connsiteX387" fmla="*/ 401755 w 868744"/>
                  <a:gd name="connsiteY387" fmla="*/ 736054 h 997241"/>
                  <a:gd name="connsiteX388" fmla="*/ 388318 w 868744"/>
                  <a:gd name="connsiteY388" fmla="*/ 760329 h 997241"/>
                  <a:gd name="connsiteX389" fmla="*/ 367957 w 868744"/>
                  <a:gd name="connsiteY389" fmla="*/ 800676 h 997241"/>
                  <a:gd name="connsiteX390" fmla="*/ 353106 w 868744"/>
                  <a:gd name="connsiteY390" fmla="*/ 833733 h 997241"/>
                  <a:gd name="connsiteX391" fmla="*/ 327991 w 868744"/>
                  <a:gd name="connsiteY391" fmla="*/ 837884 h 997241"/>
                  <a:gd name="connsiteX392" fmla="*/ 316680 w 868744"/>
                  <a:gd name="connsiteY392" fmla="*/ 840868 h 997241"/>
                  <a:gd name="connsiteX393" fmla="*/ 327991 w 868744"/>
                  <a:gd name="connsiteY393" fmla="*/ 843850 h 997241"/>
                  <a:gd name="connsiteX394" fmla="*/ 347871 w 868744"/>
                  <a:gd name="connsiteY394" fmla="*/ 847136 h 997241"/>
                  <a:gd name="connsiteX395" fmla="*/ 340776 w 868744"/>
                  <a:gd name="connsiteY395" fmla="*/ 865995 h 997241"/>
                  <a:gd name="connsiteX396" fmla="*/ 337704 w 868744"/>
                  <a:gd name="connsiteY396" fmla="*/ 877283 h 997241"/>
                  <a:gd name="connsiteX397" fmla="*/ 345943 w 868744"/>
                  <a:gd name="connsiteY397" fmla="*/ 868978 h 997241"/>
                  <a:gd name="connsiteX398" fmla="*/ 362096 w 868744"/>
                  <a:gd name="connsiteY398" fmla="*/ 849303 h 997241"/>
                  <a:gd name="connsiteX399" fmla="*/ 398150 w 868744"/>
                  <a:gd name="connsiteY399" fmla="*/ 852971 h 997241"/>
                  <a:gd name="connsiteX400" fmla="*/ 443271 w 868744"/>
                  <a:gd name="connsiteY400" fmla="*/ 855512 h 997241"/>
                  <a:gd name="connsiteX401" fmla="*/ 471013 w 868744"/>
                  <a:gd name="connsiteY401" fmla="*/ 856012 h 997241"/>
                  <a:gd name="connsiteX402" fmla="*/ 457576 w 868744"/>
                  <a:gd name="connsiteY402" fmla="*/ 880287 h 997241"/>
                  <a:gd name="connsiteX403" fmla="*/ 410034 w 868744"/>
                  <a:gd name="connsiteY403" fmla="*/ 985954 h 997241"/>
                  <a:gd name="connsiteX404" fmla="*/ 406962 w 868744"/>
                  <a:gd name="connsiteY404" fmla="*/ 997241 h 997241"/>
                  <a:gd name="connsiteX405" fmla="*/ 415201 w 868744"/>
                  <a:gd name="connsiteY405" fmla="*/ 988937 h 997241"/>
                  <a:gd name="connsiteX406" fmla="*/ 482941 w 868744"/>
                  <a:gd name="connsiteY406" fmla="*/ 894931 h 997241"/>
                  <a:gd name="connsiteX407" fmla="*/ 506262 w 868744"/>
                  <a:gd name="connsiteY407" fmla="*/ 856170 h 997241"/>
                  <a:gd name="connsiteX408" fmla="*/ 542738 w 868744"/>
                  <a:gd name="connsiteY408" fmla="*/ 855512 h 997241"/>
                  <a:gd name="connsiteX409" fmla="*/ 608204 w 868744"/>
                  <a:gd name="connsiteY409" fmla="*/ 851154 h 997241"/>
                  <a:gd name="connsiteX410" fmla="*/ 623494 w 868744"/>
                  <a:gd name="connsiteY410" fmla="*/ 848912 h 997241"/>
                  <a:gd name="connsiteX411" fmla="*/ 609448 w 868744"/>
                  <a:gd name="connsiteY411" fmla="*/ 884279 h 997241"/>
                  <a:gd name="connsiteX412" fmla="*/ 606376 w 868744"/>
                  <a:gd name="connsiteY412" fmla="*/ 895566 h 997241"/>
                  <a:gd name="connsiteX413" fmla="*/ 614616 w 868744"/>
                  <a:gd name="connsiteY413" fmla="*/ 887262 h 997241"/>
                  <a:gd name="connsiteX414" fmla="*/ 645848 w 868744"/>
                  <a:gd name="connsiteY414" fmla="*/ 847772 h 997241"/>
                  <a:gd name="connsiteX415" fmla="*/ 647435 w 868744"/>
                  <a:gd name="connsiteY415" fmla="*/ 845402 h 997241"/>
                  <a:gd name="connsiteX416" fmla="*/ 658019 w 868744"/>
                  <a:gd name="connsiteY416" fmla="*/ 843850 h 997241"/>
                  <a:gd name="connsiteX417" fmla="*/ 669330 w 868744"/>
                  <a:gd name="connsiteY417" fmla="*/ 840868 h 997241"/>
                  <a:gd name="connsiteX418" fmla="*/ 658019 w 868744"/>
                  <a:gd name="connsiteY418" fmla="*/ 837884 h 997241"/>
                  <a:gd name="connsiteX419" fmla="*/ 652966 w 868744"/>
                  <a:gd name="connsiteY419" fmla="*/ 837143 h 997241"/>
                  <a:gd name="connsiteX420" fmla="*/ 682355 w 868744"/>
                  <a:gd name="connsiteY420" fmla="*/ 793257 h 997241"/>
                  <a:gd name="connsiteX421" fmla="*/ 705676 w 868744"/>
                  <a:gd name="connsiteY421" fmla="*/ 754495 h 997241"/>
                  <a:gd name="connsiteX422" fmla="*/ 742152 w 868744"/>
                  <a:gd name="connsiteY422" fmla="*/ 753837 h 997241"/>
                  <a:gd name="connsiteX423" fmla="*/ 857433 w 868744"/>
                  <a:gd name="connsiteY423" fmla="*/ 742175 h 997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</a:cxnLst>
                <a:rect l="l" t="t" r="r" b="b"/>
                <a:pathLst>
                  <a:path w="868744" h="997241">
                    <a:moveTo>
                      <a:pt x="289730" y="268017"/>
                    </a:moveTo>
                    <a:lnTo>
                      <a:pt x="281096" y="279984"/>
                    </a:lnTo>
                    <a:cubicBezTo>
                      <a:pt x="273098" y="291646"/>
                      <a:pt x="264790" y="304317"/>
                      <a:pt x="256335" y="317791"/>
                    </a:cubicBezTo>
                    <a:lnTo>
                      <a:pt x="237527" y="349051"/>
                    </a:lnTo>
                    <a:lnTo>
                      <a:pt x="192298" y="349866"/>
                    </a:lnTo>
                    <a:cubicBezTo>
                      <a:pt x="176402" y="350452"/>
                      <a:pt x="161274" y="351311"/>
                      <a:pt x="147176" y="352408"/>
                    </a:cubicBezTo>
                    <a:lnTo>
                      <a:pt x="133422" y="353807"/>
                    </a:lnTo>
                    <a:lnTo>
                      <a:pt x="166261" y="304770"/>
                    </a:lnTo>
                    <a:lnTo>
                      <a:pt x="189582" y="266008"/>
                    </a:lnTo>
                    <a:lnTo>
                      <a:pt x="226058" y="265350"/>
                    </a:lnTo>
                    <a:lnTo>
                      <a:pt x="266102" y="263095"/>
                    </a:lnTo>
                    <a:lnTo>
                      <a:pt x="276432" y="265819"/>
                    </a:lnTo>
                    <a:close/>
                    <a:moveTo>
                      <a:pt x="471446" y="624415"/>
                    </a:moveTo>
                    <a:lnTo>
                      <a:pt x="462812" y="636382"/>
                    </a:lnTo>
                    <a:cubicBezTo>
                      <a:pt x="454813" y="648043"/>
                      <a:pt x="446506" y="660715"/>
                      <a:pt x="438051" y="674188"/>
                    </a:cubicBezTo>
                    <a:lnTo>
                      <a:pt x="419243" y="705449"/>
                    </a:lnTo>
                    <a:lnTo>
                      <a:pt x="374013" y="706264"/>
                    </a:lnTo>
                    <a:cubicBezTo>
                      <a:pt x="358117" y="706850"/>
                      <a:pt x="342990" y="707709"/>
                      <a:pt x="328892" y="708806"/>
                    </a:cubicBezTo>
                    <a:lnTo>
                      <a:pt x="315138" y="710205"/>
                    </a:lnTo>
                    <a:lnTo>
                      <a:pt x="347977" y="661167"/>
                    </a:lnTo>
                    <a:lnTo>
                      <a:pt x="371298" y="622406"/>
                    </a:lnTo>
                    <a:lnTo>
                      <a:pt x="407774" y="621748"/>
                    </a:lnTo>
                    <a:lnTo>
                      <a:pt x="447817" y="619492"/>
                    </a:lnTo>
                    <a:lnTo>
                      <a:pt x="458147" y="622217"/>
                    </a:lnTo>
                    <a:close/>
                    <a:moveTo>
                      <a:pt x="417148" y="495378"/>
                    </a:moveTo>
                    <a:lnTo>
                      <a:pt x="414065" y="499275"/>
                    </a:lnTo>
                    <a:lnTo>
                      <a:pt x="392441" y="502445"/>
                    </a:lnTo>
                    <a:lnTo>
                      <a:pt x="381130" y="505428"/>
                    </a:lnTo>
                    <a:lnTo>
                      <a:pt x="392441" y="508411"/>
                    </a:lnTo>
                    <a:lnTo>
                      <a:pt x="405833" y="510375"/>
                    </a:lnTo>
                    <a:lnTo>
                      <a:pt x="372344" y="560382"/>
                    </a:lnTo>
                    <a:lnTo>
                      <a:pt x="353537" y="591642"/>
                    </a:lnTo>
                    <a:lnTo>
                      <a:pt x="308307" y="592458"/>
                    </a:lnTo>
                    <a:lnTo>
                      <a:pt x="262789" y="595489"/>
                    </a:lnTo>
                    <a:lnTo>
                      <a:pt x="264718" y="593049"/>
                    </a:lnTo>
                    <a:cubicBezTo>
                      <a:pt x="276191" y="577149"/>
                      <a:pt x="288543" y="558744"/>
                      <a:pt x="301225" y="538534"/>
                    </a:cubicBezTo>
                    <a:lnTo>
                      <a:pt x="324546" y="499772"/>
                    </a:lnTo>
                    <a:lnTo>
                      <a:pt x="361022" y="499114"/>
                    </a:lnTo>
                    <a:close/>
                    <a:moveTo>
                      <a:pt x="369590" y="373288"/>
                    </a:moveTo>
                    <a:lnTo>
                      <a:pt x="367377" y="376227"/>
                    </a:lnTo>
                    <a:lnTo>
                      <a:pt x="345690" y="379811"/>
                    </a:lnTo>
                    <a:lnTo>
                      <a:pt x="334378" y="382795"/>
                    </a:lnTo>
                    <a:lnTo>
                      <a:pt x="345689" y="385777"/>
                    </a:lnTo>
                    <a:lnTo>
                      <a:pt x="358930" y="387966"/>
                    </a:lnTo>
                    <a:lnTo>
                      <a:pt x="325593" y="437749"/>
                    </a:lnTo>
                    <a:lnTo>
                      <a:pt x="306785" y="469009"/>
                    </a:lnTo>
                    <a:lnTo>
                      <a:pt x="261556" y="469825"/>
                    </a:lnTo>
                    <a:cubicBezTo>
                      <a:pt x="245660" y="470410"/>
                      <a:pt x="230532" y="471269"/>
                      <a:pt x="216434" y="472366"/>
                    </a:cubicBezTo>
                    <a:lnTo>
                      <a:pt x="194029" y="474645"/>
                    </a:lnTo>
                    <a:lnTo>
                      <a:pt x="207205" y="456382"/>
                    </a:lnTo>
                    <a:cubicBezTo>
                      <a:pt x="215204" y="444720"/>
                      <a:pt x="223512" y="432049"/>
                      <a:pt x="231967" y="418576"/>
                    </a:cubicBezTo>
                    <a:lnTo>
                      <a:pt x="255288" y="379813"/>
                    </a:lnTo>
                    <a:lnTo>
                      <a:pt x="291764" y="379156"/>
                    </a:lnTo>
                    <a:cubicBezTo>
                      <a:pt x="307661" y="378571"/>
                      <a:pt x="322788" y="377711"/>
                      <a:pt x="336886" y="376615"/>
                    </a:cubicBezTo>
                    <a:close/>
                    <a:moveTo>
                      <a:pt x="551306" y="729686"/>
                    </a:moveTo>
                    <a:lnTo>
                      <a:pt x="549093" y="732624"/>
                    </a:lnTo>
                    <a:lnTo>
                      <a:pt x="527406" y="736209"/>
                    </a:lnTo>
                    <a:lnTo>
                      <a:pt x="516094" y="739193"/>
                    </a:lnTo>
                    <a:lnTo>
                      <a:pt x="527405" y="742175"/>
                    </a:lnTo>
                    <a:lnTo>
                      <a:pt x="540646" y="744364"/>
                    </a:lnTo>
                    <a:lnTo>
                      <a:pt x="507309" y="794146"/>
                    </a:lnTo>
                    <a:lnTo>
                      <a:pt x="488501" y="825407"/>
                    </a:lnTo>
                    <a:lnTo>
                      <a:pt x="443272" y="826222"/>
                    </a:lnTo>
                    <a:cubicBezTo>
                      <a:pt x="427375" y="826808"/>
                      <a:pt x="412248" y="827667"/>
                      <a:pt x="398150" y="828764"/>
                    </a:cubicBezTo>
                    <a:lnTo>
                      <a:pt x="375745" y="831043"/>
                    </a:lnTo>
                    <a:lnTo>
                      <a:pt x="388921" y="812780"/>
                    </a:lnTo>
                    <a:cubicBezTo>
                      <a:pt x="396920" y="801118"/>
                      <a:pt x="405228" y="788447"/>
                      <a:pt x="413683" y="774974"/>
                    </a:cubicBezTo>
                    <a:lnTo>
                      <a:pt x="437004" y="736211"/>
                    </a:lnTo>
                    <a:lnTo>
                      <a:pt x="473480" y="735554"/>
                    </a:lnTo>
                    <a:cubicBezTo>
                      <a:pt x="489376" y="734968"/>
                      <a:pt x="504504" y="734109"/>
                      <a:pt x="518602" y="733013"/>
                    </a:cubicBezTo>
                    <a:close/>
                    <a:moveTo>
                      <a:pt x="441778" y="492514"/>
                    </a:moveTo>
                    <a:lnTo>
                      <a:pt x="440641" y="495379"/>
                    </a:lnTo>
                    <a:lnTo>
                      <a:pt x="434565" y="496269"/>
                    </a:lnTo>
                    <a:lnTo>
                      <a:pt x="435702" y="493405"/>
                    </a:lnTo>
                    <a:close/>
                    <a:moveTo>
                      <a:pt x="353748" y="164175"/>
                    </a:moveTo>
                    <a:lnTo>
                      <a:pt x="340310" y="188450"/>
                    </a:lnTo>
                    <a:lnTo>
                      <a:pt x="321218" y="227265"/>
                    </a:lnTo>
                    <a:lnTo>
                      <a:pt x="308771" y="242425"/>
                    </a:lnTo>
                    <a:lnTo>
                      <a:pt x="271180" y="238602"/>
                    </a:lnTo>
                    <a:cubicBezTo>
                      <a:pt x="257082" y="237505"/>
                      <a:pt x="241954" y="236646"/>
                      <a:pt x="226058" y="236060"/>
                    </a:cubicBezTo>
                    <a:lnTo>
                      <a:pt x="206539" y="235708"/>
                    </a:lnTo>
                    <a:lnTo>
                      <a:pt x="215995" y="218629"/>
                    </a:lnTo>
                    <a:cubicBezTo>
                      <a:pt x="227156" y="197541"/>
                      <a:pt x="236919" y="177641"/>
                      <a:pt x="244952" y="159756"/>
                    </a:cubicBezTo>
                    <a:lnTo>
                      <a:pt x="245975" y="157181"/>
                    </a:lnTo>
                    <a:lnTo>
                      <a:pt x="260541" y="159316"/>
                    </a:lnTo>
                    <a:cubicBezTo>
                      <a:pt x="280047" y="161302"/>
                      <a:pt x="302162" y="162797"/>
                      <a:pt x="326006" y="163675"/>
                    </a:cubicBezTo>
                    <a:close/>
                    <a:moveTo>
                      <a:pt x="535463" y="520573"/>
                    </a:moveTo>
                    <a:lnTo>
                      <a:pt x="522025" y="544848"/>
                    </a:lnTo>
                    <a:lnTo>
                      <a:pt x="502934" y="583663"/>
                    </a:lnTo>
                    <a:lnTo>
                      <a:pt x="490487" y="598823"/>
                    </a:lnTo>
                    <a:lnTo>
                      <a:pt x="452896" y="594999"/>
                    </a:lnTo>
                    <a:cubicBezTo>
                      <a:pt x="438797" y="593903"/>
                      <a:pt x="423670" y="593044"/>
                      <a:pt x="407774" y="592458"/>
                    </a:cubicBezTo>
                    <a:lnTo>
                      <a:pt x="388255" y="592106"/>
                    </a:lnTo>
                    <a:lnTo>
                      <a:pt x="397710" y="575027"/>
                    </a:lnTo>
                    <a:cubicBezTo>
                      <a:pt x="408872" y="553938"/>
                      <a:pt x="418635" y="534039"/>
                      <a:pt x="426668" y="516153"/>
                    </a:cubicBezTo>
                    <a:lnTo>
                      <a:pt x="427691" y="513579"/>
                    </a:lnTo>
                    <a:lnTo>
                      <a:pt x="433098" y="514372"/>
                    </a:lnTo>
                    <a:lnTo>
                      <a:pt x="427733" y="527881"/>
                    </a:lnTo>
                    <a:lnTo>
                      <a:pt x="424660" y="539168"/>
                    </a:lnTo>
                    <a:lnTo>
                      <a:pt x="432900" y="530864"/>
                    </a:lnTo>
                    <a:lnTo>
                      <a:pt x="444750" y="515881"/>
                    </a:lnTo>
                    <a:lnTo>
                      <a:pt x="507722" y="520073"/>
                    </a:lnTo>
                    <a:close/>
                    <a:moveTo>
                      <a:pt x="419453" y="277982"/>
                    </a:moveTo>
                    <a:lnTo>
                      <a:pt x="406016" y="302256"/>
                    </a:lnTo>
                    <a:cubicBezTo>
                      <a:pt x="398575" y="316315"/>
                      <a:pt x="391756" y="329845"/>
                      <a:pt x="385656" y="342603"/>
                    </a:cubicBezTo>
                    <a:lnTo>
                      <a:pt x="379219" y="356929"/>
                    </a:lnTo>
                    <a:lnTo>
                      <a:pt x="375834" y="356370"/>
                    </a:lnTo>
                    <a:cubicBezTo>
                      <a:pt x="352274" y="353305"/>
                      <a:pt x="323557" y="351037"/>
                      <a:pt x="291764" y="349866"/>
                    </a:cubicBezTo>
                    <a:lnTo>
                      <a:pt x="272246" y="349514"/>
                    </a:lnTo>
                    <a:lnTo>
                      <a:pt x="281700" y="332435"/>
                    </a:lnTo>
                    <a:lnTo>
                      <a:pt x="301949" y="292311"/>
                    </a:lnTo>
                    <a:lnTo>
                      <a:pt x="312687" y="279495"/>
                    </a:lnTo>
                    <a:lnTo>
                      <a:pt x="318285" y="272061"/>
                    </a:lnTo>
                    <a:lnTo>
                      <a:pt x="346591" y="274940"/>
                    </a:lnTo>
                    <a:cubicBezTo>
                      <a:pt x="360689" y="276036"/>
                      <a:pt x="375816" y="276896"/>
                      <a:pt x="391712" y="277481"/>
                    </a:cubicBezTo>
                    <a:close/>
                    <a:moveTo>
                      <a:pt x="601169" y="634379"/>
                    </a:moveTo>
                    <a:lnTo>
                      <a:pt x="587732" y="658654"/>
                    </a:lnTo>
                    <a:cubicBezTo>
                      <a:pt x="580290" y="672712"/>
                      <a:pt x="573471" y="686243"/>
                      <a:pt x="567371" y="699001"/>
                    </a:cubicBezTo>
                    <a:lnTo>
                      <a:pt x="560935" y="713327"/>
                    </a:lnTo>
                    <a:lnTo>
                      <a:pt x="557550" y="712767"/>
                    </a:lnTo>
                    <a:cubicBezTo>
                      <a:pt x="533990" y="709702"/>
                      <a:pt x="505272" y="707435"/>
                      <a:pt x="473480" y="706264"/>
                    </a:cubicBezTo>
                    <a:lnTo>
                      <a:pt x="453962" y="705912"/>
                    </a:lnTo>
                    <a:lnTo>
                      <a:pt x="463416" y="688833"/>
                    </a:lnTo>
                    <a:lnTo>
                      <a:pt x="483664" y="648708"/>
                    </a:lnTo>
                    <a:lnTo>
                      <a:pt x="494402" y="635893"/>
                    </a:lnTo>
                    <a:lnTo>
                      <a:pt x="500001" y="628459"/>
                    </a:lnTo>
                    <a:lnTo>
                      <a:pt x="528306" y="631338"/>
                    </a:lnTo>
                    <a:cubicBezTo>
                      <a:pt x="542405" y="632434"/>
                      <a:pt x="557532" y="633294"/>
                      <a:pt x="573428" y="633879"/>
                    </a:cubicBezTo>
                    <a:close/>
                    <a:moveTo>
                      <a:pt x="488711" y="397939"/>
                    </a:moveTo>
                    <a:lnTo>
                      <a:pt x="475274" y="422214"/>
                    </a:lnTo>
                    <a:lnTo>
                      <a:pt x="448150" y="477359"/>
                    </a:lnTo>
                    <a:lnTo>
                      <a:pt x="442409" y="476517"/>
                    </a:lnTo>
                    <a:lnTo>
                      <a:pt x="445251" y="469360"/>
                    </a:lnTo>
                    <a:lnTo>
                      <a:pt x="448323" y="458073"/>
                    </a:lnTo>
                    <a:lnTo>
                      <a:pt x="440084" y="466377"/>
                    </a:lnTo>
                    <a:lnTo>
                      <a:pt x="433140" y="475158"/>
                    </a:lnTo>
                    <a:lnTo>
                      <a:pt x="426488" y="474183"/>
                    </a:lnTo>
                    <a:cubicBezTo>
                      <a:pt x="406981" y="472198"/>
                      <a:pt x="384867" y="470703"/>
                      <a:pt x="361022" y="469825"/>
                    </a:cubicBezTo>
                    <a:lnTo>
                      <a:pt x="341504" y="469473"/>
                    </a:lnTo>
                    <a:lnTo>
                      <a:pt x="350958" y="452393"/>
                    </a:lnTo>
                    <a:cubicBezTo>
                      <a:pt x="362120" y="431305"/>
                      <a:pt x="371883" y="411406"/>
                      <a:pt x="379917" y="393519"/>
                    </a:cubicBezTo>
                    <a:lnTo>
                      <a:pt x="380844" y="391337"/>
                    </a:lnTo>
                    <a:lnTo>
                      <a:pt x="415849" y="394899"/>
                    </a:lnTo>
                    <a:cubicBezTo>
                      <a:pt x="429947" y="395995"/>
                      <a:pt x="445074" y="396854"/>
                      <a:pt x="460970" y="397440"/>
                    </a:cubicBezTo>
                    <a:close/>
                    <a:moveTo>
                      <a:pt x="670427" y="754337"/>
                    </a:moveTo>
                    <a:lnTo>
                      <a:pt x="656990" y="778612"/>
                    </a:lnTo>
                    <a:lnTo>
                      <a:pt x="629866" y="833756"/>
                    </a:lnTo>
                    <a:lnTo>
                      <a:pt x="608204" y="830581"/>
                    </a:lnTo>
                    <a:cubicBezTo>
                      <a:pt x="588697" y="828595"/>
                      <a:pt x="566582" y="827100"/>
                      <a:pt x="542738" y="826222"/>
                    </a:cubicBezTo>
                    <a:lnTo>
                      <a:pt x="523220" y="825870"/>
                    </a:lnTo>
                    <a:lnTo>
                      <a:pt x="532674" y="808791"/>
                    </a:lnTo>
                    <a:cubicBezTo>
                      <a:pt x="543836" y="787702"/>
                      <a:pt x="553599" y="767803"/>
                      <a:pt x="561632" y="749917"/>
                    </a:cubicBezTo>
                    <a:lnTo>
                      <a:pt x="562559" y="747735"/>
                    </a:lnTo>
                    <a:lnTo>
                      <a:pt x="597564" y="751296"/>
                    </a:lnTo>
                    <a:cubicBezTo>
                      <a:pt x="611663" y="752393"/>
                      <a:pt x="626790" y="753252"/>
                      <a:pt x="642686" y="753837"/>
                    </a:cubicBezTo>
                    <a:close/>
                    <a:moveTo>
                      <a:pt x="494669" y="158685"/>
                    </a:moveTo>
                    <a:lnTo>
                      <a:pt x="480511" y="178309"/>
                    </a:lnTo>
                    <a:cubicBezTo>
                      <a:pt x="472512" y="189971"/>
                      <a:pt x="464204" y="202642"/>
                      <a:pt x="455749" y="216116"/>
                    </a:cubicBezTo>
                    <a:lnTo>
                      <a:pt x="436941" y="247376"/>
                    </a:lnTo>
                    <a:lnTo>
                      <a:pt x="391712" y="248191"/>
                    </a:lnTo>
                    <a:lnTo>
                      <a:pt x="351670" y="250447"/>
                    </a:lnTo>
                    <a:lnTo>
                      <a:pt x="341339" y="247722"/>
                    </a:lnTo>
                    <a:lnTo>
                      <a:pt x="336343" y="246897"/>
                    </a:lnTo>
                    <a:lnTo>
                      <a:pt x="365676" y="203095"/>
                    </a:lnTo>
                    <a:lnTo>
                      <a:pt x="388997" y="164333"/>
                    </a:lnTo>
                    <a:lnTo>
                      <a:pt x="425472" y="163675"/>
                    </a:lnTo>
                    <a:cubicBezTo>
                      <a:pt x="441369" y="163090"/>
                      <a:pt x="456496" y="162231"/>
                      <a:pt x="470595" y="161134"/>
                    </a:cubicBezTo>
                    <a:close/>
                    <a:moveTo>
                      <a:pt x="676384" y="515083"/>
                    </a:moveTo>
                    <a:lnTo>
                      <a:pt x="662227" y="534707"/>
                    </a:lnTo>
                    <a:cubicBezTo>
                      <a:pt x="654228" y="546368"/>
                      <a:pt x="645920" y="559040"/>
                      <a:pt x="637465" y="572513"/>
                    </a:cubicBezTo>
                    <a:lnTo>
                      <a:pt x="618657" y="603774"/>
                    </a:lnTo>
                    <a:lnTo>
                      <a:pt x="573428" y="604589"/>
                    </a:lnTo>
                    <a:lnTo>
                      <a:pt x="533386" y="606845"/>
                    </a:lnTo>
                    <a:lnTo>
                      <a:pt x="523055" y="604120"/>
                    </a:lnTo>
                    <a:lnTo>
                      <a:pt x="518058" y="603294"/>
                    </a:lnTo>
                    <a:lnTo>
                      <a:pt x="547391" y="559492"/>
                    </a:lnTo>
                    <a:lnTo>
                      <a:pt x="570712" y="520731"/>
                    </a:lnTo>
                    <a:lnTo>
                      <a:pt x="607188" y="520073"/>
                    </a:lnTo>
                    <a:cubicBezTo>
                      <a:pt x="623084" y="519487"/>
                      <a:pt x="638212" y="518628"/>
                      <a:pt x="652311" y="517531"/>
                    </a:cubicBezTo>
                    <a:close/>
                    <a:moveTo>
                      <a:pt x="616562" y="393703"/>
                    </a:moveTo>
                    <a:lnTo>
                      <a:pt x="608266" y="404192"/>
                    </a:lnTo>
                    <a:cubicBezTo>
                      <a:pt x="596793" y="420092"/>
                      <a:pt x="584441" y="438497"/>
                      <a:pt x="571759" y="458707"/>
                    </a:cubicBezTo>
                    <a:lnTo>
                      <a:pt x="552951" y="489968"/>
                    </a:lnTo>
                    <a:lnTo>
                      <a:pt x="507722" y="490783"/>
                    </a:lnTo>
                    <a:lnTo>
                      <a:pt x="462203" y="493814"/>
                    </a:lnTo>
                    <a:lnTo>
                      <a:pt x="464132" y="491374"/>
                    </a:lnTo>
                    <a:lnTo>
                      <a:pt x="465719" y="489004"/>
                    </a:lnTo>
                    <a:lnTo>
                      <a:pt x="476303" y="487453"/>
                    </a:lnTo>
                    <a:lnTo>
                      <a:pt x="487614" y="484470"/>
                    </a:lnTo>
                    <a:lnTo>
                      <a:pt x="476304" y="481486"/>
                    </a:lnTo>
                    <a:lnTo>
                      <a:pt x="471250" y="480745"/>
                    </a:lnTo>
                    <a:lnTo>
                      <a:pt x="500639" y="436859"/>
                    </a:lnTo>
                    <a:lnTo>
                      <a:pt x="523960" y="398097"/>
                    </a:lnTo>
                    <a:lnTo>
                      <a:pt x="560437" y="397439"/>
                    </a:lnTo>
                    <a:close/>
                    <a:moveTo>
                      <a:pt x="569004" y="271613"/>
                    </a:moveTo>
                    <a:lnTo>
                      <a:pt x="561514" y="281558"/>
                    </a:lnTo>
                    <a:cubicBezTo>
                      <a:pt x="550041" y="297459"/>
                      <a:pt x="537689" y="315863"/>
                      <a:pt x="525007" y="336074"/>
                    </a:cubicBezTo>
                    <a:lnTo>
                      <a:pt x="506200" y="367334"/>
                    </a:lnTo>
                    <a:lnTo>
                      <a:pt x="460970" y="368150"/>
                    </a:lnTo>
                    <a:cubicBezTo>
                      <a:pt x="445074" y="368735"/>
                      <a:pt x="429947" y="369594"/>
                      <a:pt x="415849" y="370691"/>
                    </a:cubicBezTo>
                    <a:lnTo>
                      <a:pt x="393444" y="372970"/>
                    </a:lnTo>
                    <a:lnTo>
                      <a:pt x="396088" y="369305"/>
                    </a:lnTo>
                    <a:lnTo>
                      <a:pt x="407045" y="367494"/>
                    </a:lnTo>
                    <a:lnTo>
                      <a:pt x="418356" y="364511"/>
                    </a:lnTo>
                    <a:lnTo>
                      <a:pt x="407045" y="361528"/>
                    </a:lnTo>
                    <a:lnTo>
                      <a:pt x="402268" y="360738"/>
                    </a:lnTo>
                    <a:lnTo>
                      <a:pt x="406619" y="354707"/>
                    </a:lnTo>
                    <a:cubicBezTo>
                      <a:pt x="414619" y="343045"/>
                      <a:pt x="422927" y="330374"/>
                      <a:pt x="431381" y="316901"/>
                    </a:cubicBezTo>
                    <a:lnTo>
                      <a:pt x="454702" y="278138"/>
                    </a:lnTo>
                    <a:lnTo>
                      <a:pt x="491178" y="277481"/>
                    </a:lnTo>
                    <a:cubicBezTo>
                      <a:pt x="507075" y="276896"/>
                      <a:pt x="522202" y="276036"/>
                      <a:pt x="536301" y="274940"/>
                    </a:cubicBezTo>
                    <a:close/>
                    <a:moveTo>
                      <a:pt x="750720" y="628011"/>
                    </a:moveTo>
                    <a:lnTo>
                      <a:pt x="743230" y="637956"/>
                    </a:lnTo>
                    <a:cubicBezTo>
                      <a:pt x="731757" y="653857"/>
                      <a:pt x="719405" y="672261"/>
                      <a:pt x="706723" y="692471"/>
                    </a:cubicBezTo>
                    <a:lnTo>
                      <a:pt x="687915" y="723732"/>
                    </a:lnTo>
                    <a:lnTo>
                      <a:pt x="642686" y="724547"/>
                    </a:lnTo>
                    <a:cubicBezTo>
                      <a:pt x="626790" y="725133"/>
                      <a:pt x="611663" y="725992"/>
                      <a:pt x="597564" y="727089"/>
                    </a:cubicBezTo>
                    <a:lnTo>
                      <a:pt x="575159" y="729368"/>
                    </a:lnTo>
                    <a:lnTo>
                      <a:pt x="577803" y="725703"/>
                    </a:lnTo>
                    <a:lnTo>
                      <a:pt x="588761" y="723892"/>
                    </a:lnTo>
                    <a:lnTo>
                      <a:pt x="600072" y="720909"/>
                    </a:lnTo>
                    <a:lnTo>
                      <a:pt x="588761" y="717926"/>
                    </a:lnTo>
                    <a:lnTo>
                      <a:pt x="583984" y="717136"/>
                    </a:lnTo>
                    <a:lnTo>
                      <a:pt x="588335" y="711105"/>
                    </a:lnTo>
                    <a:cubicBezTo>
                      <a:pt x="596334" y="699443"/>
                      <a:pt x="604642" y="686772"/>
                      <a:pt x="613097" y="673299"/>
                    </a:cubicBezTo>
                    <a:lnTo>
                      <a:pt x="636418" y="634536"/>
                    </a:lnTo>
                    <a:lnTo>
                      <a:pt x="672894" y="633879"/>
                    </a:lnTo>
                    <a:cubicBezTo>
                      <a:pt x="688791" y="633293"/>
                      <a:pt x="703918" y="632434"/>
                      <a:pt x="718016" y="631338"/>
                    </a:cubicBezTo>
                    <a:close/>
                    <a:moveTo>
                      <a:pt x="868744" y="739193"/>
                    </a:moveTo>
                    <a:lnTo>
                      <a:pt x="857434" y="736209"/>
                    </a:lnTo>
                    <a:cubicBezTo>
                      <a:pt x="830612" y="730527"/>
                      <a:pt x="789841" y="726304"/>
                      <a:pt x="742152" y="724547"/>
                    </a:cubicBezTo>
                    <a:lnTo>
                      <a:pt x="722634" y="724195"/>
                    </a:lnTo>
                    <a:lnTo>
                      <a:pt x="732088" y="707116"/>
                    </a:lnTo>
                    <a:cubicBezTo>
                      <a:pt x="743250" y="686027"/>
                      <a:pt x="753013" y="666128"/>
                      <a:pt x="761047" y="648242"/>
                    </a:cubicBezTo>
                    <a:lnTo>
                      <a:pt x="770889" y="625074"/>
                    </a:lnTo>
                    <a:lnTo>
                      <a:pt x="788175" y="622217"/>
                    </a:lnTo>
                    <a:lnTo>
                      <a:pt x="799486" y="619234"/>
                    </a:lnTo>
                    <a:lnTo>
                      <a:pt x="788176" y="616251"/>
                    </a:lnTo>
                    <a:lnTo>
                      <a:pt x="775023" y="614077"/>
                    </a:lnTo>
                    <a:lnTo>
                      <a:pt x="779630" y="601449"/>
                    </a:lnTo>
                    <a:lnTo>
                      <a:pt x="782701" y="590162"/>
                    </a:lnTo>
                    <a:lnTo>
                      <a:pt x="774463" y="598466"/>
                    </a:lnTo>
                    <a:lnTo>
                      <a:pt x="763042" y="612097"/>
                    </a:lnTo>
                    <a:lnTo>
                      <a:pt x="756964" y="611092"/>
                    </a:lnTo>
                    <a:cubicBezTo>
                      <a:pt x="733404" y="608027"/>
                      <a:pt x="704687" y="605760"/>
                      <a:pt x="672894" y="604589"/>
                    </a:cubicBezTo>
                    <a:lnTo>
                      <a:pt x="653376" y="604237"/>
                    </a:lnTo>
                    <a:lnTo>
                      <a:pt x="662830" y="587158"/>
                    </a:lnTo>
                    <a:cubicBezTo>
                      <a:pt x="670272" y="573099"/>
                      <a:pt x="677091" y="559568"/>
                      <a:pt x="683191" y="546811"/>
                    </a:cubicBezTo>
                    <a:lnTo>
                      <a:pt x="698675" y="512344"/>
                    </a:lnTo>
                    <a:lnTo>
                      <a:pt x="722469" y="508411"/>
                    </a:lnTo>
                    <a:lnTo>
                      <a:pt x="733780" y="505428"/>
                    </a:lnTo>
                    <a:lnTo>
                      <a:pt x="722469" y="502445"/>
                    </a:lnTo>
                    <a:lnTo>
                      <a:pt x="703658" y="499336"/>
                    </a:lnTo>
                    <a:lnTo>
                      <a:pt x="710372" y="481491"/>
                    </a:lnTo>
                    <a:lnTo>
                      <a:pt x="713443" y="470204"/>
                    </a:lnTo>
                    <a:lnTo>
                      <a:pt x="705205" y="478508"/>
                    </a:lnTo>
                    <a:lnTo>
                      <a:pt x="689901" y="497148"/>
                    </a:lnTo>
                    <a:lnTo>
                      <a:pt x="652310" y="493324"/>
                    </a:lnTo>
                    <a:cubicBezTo>
                      <a:pt x="638212" y="492228"/>
                      <a:pt x="623084" y="491369"/>
                      <a:pt x="607188" y="490783"/>
                    </a:cubicBezTo>
                    <a:lnTo>
                      <a:pt x="587670" y="490431"/>
                    </a:lnTo>
                    <a:lnTo>
                      <a:pt x="597125" y="473352"/>
                    </a:lnTo>
                    <a:cubicBezTo>
                      <a:pt x="608286" y="452263"/>
                      <a:pt x="618049" y="432364"/>
                      <a:pt x="626082" y="414478"/>
                    </a:cubicBezTo>
                    <a:lnTo>
                      <a:pt x="635117" y="391730"/>
                    </a:lnTo>
                    <a:lnTo>
                      <a:pt x="675718" y="385778"/>
                    </a:lnTo>
                    <a:lnTo>
                      <a:pt x="687028" y="382795"/>
                    </a:lnTo>
                    <a:lnTo>
                      <a:pt x="675718" y="379811"/>
                    </a:lnTo>
                    <a:lnTo>
                      <a:pt x="641823" y="374842"/>
                    </a:lnTo>
                    <a:lnTo>
                      <a:pt x="644665" y="367685"/>
                    </a:lnTo>
                    <a:lnTo>
                      <a:pt x="647738" y="356398"/>
                    </a:lnTo>
                    <a:lnTo>
                      <a:pt x="639499" y="364702"/>
                    </a:lnTo>
                    <a:lnTo>
                      <a:pt x="632554" y="373483"/>
                    </a:lnTo>
                    <a:lnTo>
                      <a:pt x="625902" y="372508"/>
                    </a:lnTo>
                    <a:cubicBezTo>
                      <a:pt x="606396" y="370523"/>
                      <a:pt x="584281" y="369028"/>
                      <a:pt x="560437" y="368150"/>
                    </a:cubicBezTo>
                    <a:lnTo>
                      <a:pt x="540919" y="367798"/>
                    </a:lnTo>
                    <a:lnTo>
                      <a:pt x="550373" y="350718"/>
                    </a:lnTo>
                    <a:cubicBezTo>
                      <a:pt x="561535" y="329630"/>
                      <a:pt x="571298" y="309731"/>
                      <a:pt x="579331" y="291844"/>
                    </a:cubicBezTo>
                    <a:lnTo>
                      <a:pt x="589173" y="268676"/>
                    </a:lnTo>
                    <a:lnTo>
                      <a:pt x="606460" y="265819"/>
                    </a:lnTo>
                    <a:lnTo>
                      <a:pt x="617770" y="262836"/>
                    </a:lnTo>
                    <a:lnTo>
                      <a:pt x="606460" y="259853"/>
                    </a:lnTo>
                    <a:lnTo>
                      <a:pt x="593307" y="257680"/>
                    </a:lnTo>
                    <a:lnTo>
                      <a:pt x="597914" y="245051"/>
                    </a:lnTo>
                    <a:lnTo>
                      <a:pt x="600986" y="233764"/>
                    </a:lnTo>
                    <a:lnTo>
                      <a:pt x="592747" y="242069"/>
                    </a:lnTo>
                    <a:lnTo>
                      <a:pt x="581326" y="255699"/>
                    </a:lnTo>
                    <a:lnTo>
                      <a:pt x="575249" y="254695"/>
                    </a:lnTo>
                    <a:cubicBezTo>
                      <a:pt x="551688" y="251630"/>
                      <a:pt x="522971" y="249362"/>
                      <a:pt x="491179" y="248192"/>
                    </a:cubicBezTo>
                    <a:lnTo>
                      <a:pt x="471660" y="247839"/>
                    </a:lnTo>
                    <a:lnTo>
                      <a:pt x="481115" y="230760"/>
                    </a:lnTo>
                    <a:cubicBezTo>
                      <a:pt x="488556" y="216701"/>
                      <a:pt x="495375" y="203170"/>
                      <a:pt x="501475" y="190413"/>
                    </a:cubicBezTo>
                    <a:lnTo>
                      <a:pt x="516959" y="155946"/>
                    </a:lnTo>
                    <a:lnTo>
                      <a:pt x="540754" y="152013"/>
                    </a:lnTo>
                    <a:lnTo>
                      <a:pt x="552065" y="149030"/>
                    </a:lnTo>
                    <a:lnTo>
                      <a:pt x="540753" y="146047"/>
                    </a:lnTo>
                    <a:lnTo>
                      <a:pt x="521943" y="142939"/>
                    </a:lnTo>
                    <a:lnTo>
                      <a:pt x="528656" y="125093"/>
                    </a:lnTo>
                    <a:lnTo>
                      <a:pt x="531728" y="113806"/>
                    </a:lnTo>
                    <a:lnTo>
                      <a:pt x="523489" y="122110"/>
                    </a:lnTo>
                    <a:lnTo>
                      <a:pt x="508186" y="140750"/>
                    </a:lnTo>
                    <a:lnTo>
                      <a:pt x="470594" y="136927"/>
                    </a:lnTo>
                    <a:cubicBezTo>
                      <a:pt x="456496" y="135830"/>
                      <a:pt x="441369" y="134971"/>
                      <a:pt x="425472" y="134385"/>
                    </a:cubicBezTo>
                    <a:lnTo>
                      <a:pt x="405954" y="134033"/>
                    </a:lnTo>
                    <a:lnTo>
                      <a:pt x="415409" y="116954"/>
                    </a:lnTo>
                    <a:cubicBezTo>
                      <a:pt x="437732" y="74777"/>
                      <a:pt x="454460" y="37357"/>
                      <a:pt x="462950" y="11287"/>
                    </a:cubicBezTo>
                    <a:lnTo>
                      <a:pt x="466022" y="0"/>
                    </a:lnTo>
                    <a:lnTo>
                      <a:pt x="457783" y="8304"/>
                    </a:lnTo>
                    <a:cubicBezTo>
                      <a:pt x="439451" y="28691"/>
                      <a:pt x="415408" y="61888"/>
                      <a:pt x="390043" y="102309"/>
                    </a:cubicBezTo>
                    <a:lnTo>
                      <a:pt x="371235" y="133570"/>
                    </a:lnTo>
                    <a:lnTo>
                      <a:pt x="326006" y="134386"/>
                    </a:lnTo>
                    <a:cubicBezTo>
                      <a:pt x="302162" y="135264"/>
                      <a:pt x="280047" y="136759"/>
                      <a:pt x="260541" y="138744"/>
                    </a:cubicBezTo>
                    <a:lnTo>
                      <a:pt x="252848" y="139872"/>
                    </a:lnTo>
                    <a:lnTo>
                      <a:pt x="263535" y="112962"/>
                    </a:lnTo>
                    <a:lnTo>
                      <a:pt x="266608" y="101675"/>
                    </a:lnTo>
                    <a:lnTo>
                      <a:pt x="258369" y="109979"/>
                    </a:lnTo>
                    <a:lnTo>
                      <a:pt x="232350" y="142877"/>
                    </a:lnTo>
                    <a:lnTo>
                      <a:pt x="210726" y="146047"/>
                    </a:lnTo>
                    <a:lnTo>
                      <a:pt x="199415" y="149031"/>
                    </a:lnTo>
                    <a:lnTo>
                      <a:pt x="210726" y="152013"/>
                    </a:lnTo>
                    <a:lnTo>
                      <a:pt x="224117" y="153977"/>
                    </a:lnTo>
                    <a:lnTo>
                      <a:pt x="190629" y="203984"/>
                    </a:lnTo>
                    <a:lnTo>
                      <a:pt x="171821" y="235245"/>
                    </a:lnTo>
                    <a:lnTo>
                      <a:pt x="126592" y="236061"/>
                    </a:lnTo>
                    <a:cubicBezTo>
                      <a:pt x="78904" y="237817"/>
                      <a:pt x="38132" y="242040"/>
                      <a:pt x="11311" y="247722"/>
                    </a:cubicBezTo>
                    <a:lnTo>
                      <a:pt x="0" y="250706"/>
                    </a:lnTo>
                    <a:lnTo>
                      <a:pt x="11311" y="253688"/>
                    </a:lnTo>
                    <a:cubicBezTo>
                      <a:pt x="38132" y="259371"/>
                      <a:pt x="78904" y="263594"/>
                      <a:pt x="126592" y="265350"/>
                    </a:cubicBezTo>
                    <a:lnTo>
                      <a:pt x="154333" y="265850"/>
                    </a:lnTo>
                    <a:lnTo>
                      <a:pt x="140895" y="290125"/>
                    </a:lnTo>
                    <a:cubicBezTo>
                      <a:pt x="129734" y="311214"/>
                      <a:pt x="119971" y="331113"/>
                      <a:pt x="111938" y="348998"/>
                    </a:cubicBezTo>
                    <a:lnTo>
                      <a:pt x="108832" y="356308"/>
                    </a:lnTo>
                    <a:lnTo>
                      <a:pt x="108228" y="356370"/>
                    </a:lnTo>
                    <a:cubicBezTo>
                      <a:pt x="96449" y="357902"/>
                      <a:pt x="85958" y="359634"/>
                      <a:pt x="77018" y="361528"/>
                    </a:cubicBezTo>
                    <a:lnTo>
                      <a:pt x="65706" y="364511"/>
                    </a:lnTo>
                    <a:lnTo>
                      <a:pt x="77017" y="367494"/>
                    </a:lnTo>
                    <a:lnTo>
                      <a:pt x="102305" y="371674"/>
                    </a:lnTo>
                    <a:lnTo>
                      <a:pt x="101225" y="374214"/>
                    </a:lnTo>
                    <a:cubicBezTo>
                      <a:pt x="98114" y="382048"/>
                      <a:pt x="95477" y="389274"/>
                      <a:pt x="93355" y="395792"/>
                    </a:cubicBezTo>
                    <a:lnTo>
                      <a:pt x="90282" y="407079"/>
                    </a:lnTo>
                    <a:lnTo>
                      <a:pt x="98521" y="398774"/>
                    </a:lnTo>
                    <a:cubicBezTo>
                      <a:pt x="103104" y="393678"/>
                      <a:pt x="108044" y="387781"/>
                      <a:pt x="113272" y="381170"/>
                    </a:cubicBezTo>
                    <a:lnTo>
                      <a:pt x="118871" y="373736"/>
                    </a:lnTo>
                    <a:lnTo>
                      <a:pt x="147176" y="376615"/>
                    </a:lnTo>
                    <a:cubicBezTo>
                      <a:pt x="161275" y="377711"/>
                      <a:pt x="176402" y="378571"/>
                      <a:pt x="192298" y="379156"/>
                    </a:cubicBezTo>
                    <a:lnTo>
                      <a:pt x="220039" y="379657"/>
                    </a:lnTo>
                    <a:lnTo>
                      <a:pt x="206602" y="403931"/>
                    </a:lnTo>
                    <a:cubicBezTo>
                      <a:pt x="199160" y="417990"/>
                      <a:pt x="192341" y="431520"/>
                      <a:pt x="186241" y="444278"/>
                    </a:cubicBezTo>
                    <a:lnTo>
                      <a:pt x="171390" y="477335"/>
                    </a:lnTo>
                    <a:lnTo>
                      <a:pt x="146275" y="481486"/>
                    </a:lnTo>
                    <a:lnTo>
                      <a:pt x="134964" y="484470"/>
                    </a:lnTo>
                    <a:lnTo>
                      <a:pt x="146275" y="487452"/>
                    </a:lnTo>
                    <a:lnTo>
                      <a:pt x="166155" y="490738"/>
                    </a:lnTo>
                    <a:lnTo>
                      <a:pt x="159061" y="509598"/>
                    </a:lnTo>
                    <a:lnTo>
                      <a:pt x="155988" y="520885"/>
                    </a:lnTo>
                    <a:lnTo>
                      <a:pt x="164228" y="512580"/>
                    </a:lnTo>
                    <a:lnTo>
                      <a:pt x="180380" y="492905"/>
                    </a:lnTo>
                    <a:lnTo>
                      <a:pt x="216434" y="496574"/>
                    </a:lnTo>
                    <a:cubicBezTo>
                      <a:pt x="230532" y="497670"/>
                      <a:pt x="245660" y="498529"/>
                      <a:pt x="261556" y="499115"/>
                    </a:cubicBezTo>
                    <a:lnTo>
                      <a:pt x="289297" y="499614"/>
                    </a:lnTo>
                    <a:lnTo>
                      <a:pt x="275860" y="523889"/>
                    </a:lnTo>
                    <a:cubicBezTo>
                      <a:pt x="264698" y="544978"/>
                      <a:pt x="254935" y="564877"/>
                      <a:pt x="246902" y="582763"/>
                    </a:cubicBezTo>
                    <a:lnTo>
                      <a:pt x="241226" y="597054"/>
                    </a:lnTo>
                    <a:lnTo>
                      <a:pt x="193027" y="604120"/>
                    </a:lnTo>
                    <a:lnTo>
                      <a:pt x="181716" y="607103"/>
                    </a:lnTo>
                    <a:lnTo>
                      <a:pt x="193027" y="610086"/>
                    </a:lnTo>
                    <a:lnTo>
                      <a:pt x="233683" y="616047"/>
                    </a:lnTo>
                    <a:lnTo>
                      <a:pt x="228318" y="629556"/>
                    </a:lnTo>
                    <a:lnTo>
                      <a:pt x="225246" y="640843"/>
                    </a:lnTo>
                    <a:lnTo>
                      <a:pt x="233486" y="632539"/>
                    </a:lnTo>
                    <a:lnTo>
                      <a:pt x="245336" y="617555"/>
                    </a:lnTo>
                    <a:lnTo>
                      <a:pt x="308308" y="621748"/>
                    </a:lnTo>
                    <a:lnTo>
                      <a:pt x="336049" y="622248"/>
                    </a:lnTo>
                    <a:lnTo>
                      <a:pt x="322611" y="646523"/>
                    </a:lnTo>
                    <a:cubicBezTo>
                      <a:pt x="311450" y="667611"/>
                      <a:pt x="301687" y="687511"/>
                      <a:pt x="293654" y="705396"/>
                    </a:cubicBezTo>
                    <a:lnTo>
                      <a:pt x="290548" y="712706"/>
                    </a:lnTo>
                    <a:lnTo>
                      <a:pt x="289944" y="712767"/>
                    </a:lnTo>
                    <a:cubicBezTo>
                      <a:pt x="278164" y="714300"/>
                      <a:pt x="267673" y="716032"/>
                      <a:pt x="258733" y="717926"/>
                    </a:cubicBezTo>
                    <a:lnTo>
                      <a:pt x="247422" y="720909"/>
                    </a:lnTo>
                    <a:lnTo>
                      <a:pt x="258733" y="723892"/>
                    </a:lnTo>
                    <a:lnTo>
                      <a:pt x="284020" y="728072"/>
                    </a:lnTo>
                    <a:lnTo>
                      <a:pt x="282940" y="730612"/>
                    </a:lnTo>
                    <a:cubicBezTo>
                      <a:pt x="279830" y="738445"/>
                      <a:pt x="277192" y="745672"/>
                      <a:pt x="275070" y="752190"/>
                    </a:cubicBezTo>
                    <a:lnTo>
                      <a:pt x="271998" y="763476"/>
                    </a:lnTo>
                    <a:lnTo>
                      <a:pt x="280237" y="755172"/>
                    </a:lnTo>
                    <a:cubicBezTo>
                      <a:pt x="284820" y="750075"/>
                      <a:pt x="289760" y="744178"/>
                      <a:pt x="294988" y="737568"/>
                    </a:cubicBezTo>
                    <a:lnTo>
                      <a:pt x="300587" y="730134"/>
                    </a:lnTo>
                    <a:lnTo>
                      <a:pt x="328892" y="733013"/>
                    </a:lnTo>
                    <a:cubicBezTo>
                      <a:pt x="342990" y="734109"/>
                      <a:pt x="358117" y="734969"/>
                      <a:pt x="374013" y="735554"/>
                    </a:cubicBezTo>
                    <a:lnTo>
                      <a:pt x="401755" y="736054"/>
                    </a:lnTo>
                    <a:lnTo>
                      <a:pt x="388318" y="760329"/>
                    </a:lnTo>
                    <a:cubicBezTo>
                      <a:pt x="380876" y="774387"/>
                      <a:pt x="374057" y="787918"/>
                      <a:pt x="367957" y="800676"/>
                    </a:cubicBezTo>
                    <a:lnTo>
                      <a:pt x="353106" y="833733"/>
                    </a:lnTo>
                    <a:lnTo>
                      <a:pt x="327991" y="837884"/>
                    </a:lnTo>
                    <a:lnTo>
                      <a:pt x="316680" y="840868"/>
                    </a:lnTo>
                    <a:lnTo>
                      <a:pt x="327991" y="843850"/>
                    </a:lnTo>
                    <a:lnTo>
                      <a:pt x="347871" y="847136"/>
                    </a:lnTo>
                    <a:lnTo>
                      <a:pt x="340776" y="865995"/>
                    </a:lnTo>
                    <a:lnTo>
                      <a:pt x="337704" y="877283"/>
                    </a:lnTo>
                    <a:lnTo>
                      <a:pt x="345943" y="868978"/>
                    </a:lnTo>
                    <a:lnTo>
                      <a:pt x="362096" y="849303"/>
                    </a:lnTo>
                    <a:lnTo>
                      <a:pt x="398150" y="852971"/>
                    </a:lnTo>
                    <a:cubicBezTo>
                      <a:pt x="412248" y="854068"/>
                      <a:pt x="427376" y="854927"/>
                      <a:pt x="443271" y="855512"/>
                    </a:cubicBezTo>
                    <a:lnTo>
                      <a:pt x="471013" y="856012"/>
                    </a:lnTo>
                    <a:lnTo>
                      <a:pt x="457576" y="880287"/>
                    </a:lnTo>
                    <a:cubicBezTo>
                      <a:pt x="435252" y="922464"/>
                      <a:pt x="418524" y="959884"/>
                      <a:pt x="410034" y="985954"/>
                    </a:cubicBezTo>
                    <a:lnTo>
                      <a:pt x="406962" y="997241"/>
                    </a:lnTo>
                    <a:lnTo>
                      <a:pt x="415201" y="988937"/>
                    </a:lnTo>
                    <a:cubicBezTo>
                      <a:pt x="433533" y="968550"/>
                      <a:pt x="457576" y="935353"/>
                      <a:pt x="482941" y="894931"/>
                    </a:cubicBezTo>
                    <a:lnTo>
                      <a:pt x="506262" y="856170"/>
                    </a:lnTo>
                    <a:lnTo>
                      <a:pt x="542738" y="855512"/>
                    </a:lnTo>
                    <a:cubicBezTo>
                      <a:pt x="566582" y="854634"/>
                      <a:pt x="588697" y="853139"/>
                      <a:pt x="608204" y="851154"/>
                    </a:cubicBezTo>
                    <a:lnTo>
                      <a:pt x="623494" y="848912"/>
                    </a:lnTo>
                    <a:lnTo>
                      <a:pt x="609448" y="884279"/>
                    </a:lnTo>
                    <a:lnTo>
                      <a:pt x="606376" y="895566"/>
                    </a:lnTo>
                    <a:lnTo>
                      <a:pt x="614616" y="887262"/>
                    </a:lnTo>
                    <a:cubicBezTo>
                      <a:pt x="623782" y="877068"/>
                      <a:pt x="634375" y="863672"/>
                      <a:pt x="645848" y="847772"/>
                    </a:cubicBezTo>
                    <a:lnTo>
                      <a:pt x="647435" y="845402"/>
                    </a:lnTo>
                    <a:lnTo>
                      <a:pt x="658019" y="843850"/>
                    </a:lnTo>
                    <a:lnTo>
                      <a:pt x="669330" y="840868"/>
                    </a:lnTo>
                    <a:lnTo>
                      <a:pt x="658019" y="837884"/>
                    </a:lnTo>
                    <a:lnTo>
                      <a:pt x="652966" y="837143"/>
                    </a:lnTo>
                    <a:lnTo>
                      <a:pt x="682355" y="793257"/>
                    </a:lnTo>
                    <a:lnTo>
                      <a:pt x="705676" y="754495"/>
                    </a:lnTo>
                    <a:lnTo>
                      <a:pt x="742152" y="753837"/>
                    </a:lnTo>
                    <a:cubicBezTo>
                      <a:pt x="789841" y="752081"/>
                      <a:pt x="830612" y="747858"/>
                      <a:pt x="857433" y="742175"/>
                    </a:cubicBezTo>
                    <a:close/>
                  </a:path>
                </a:pathLst>
              </a:custGeom>
              <a:solidFill>
                <a:srgbClr val="361B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34425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お弁当置き場の貼り紙</dc:title>
  <dc:subject>お弁当置き場の貼り紙</dc:subject>
  <dc:creator>でじけろお</dc:creator>
  <cp:lastModifiedBy/>
  <cp:revision>1</cp:revision>
  <dcterms:created xsi:type="dcterms:W3CDTF">2014-12-04T06:28:15Z</dcterms:created>
  <dcterms:modified xsi:type="dcterms:W3CDTF">2024-12-13T13:30:11Z</dcterms:modified>
  <cp:version>1</cp:version>
</cp:coreProperties>
</file>