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5" r:id="rId2"/>
    <p:sldId id="301" r:id="rId3"/>
    <p:sldId id="322" r:id="rId4"/>
    <p:sldId id="323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99CCFF"/>
    <a:srgbClr val="FF0000"/>
    <a:srgbClr val="339933"/>
    <a:srgbClr val="FF6600"/>
    <a:srgbClr val="FFFF99"/>
    <a:srgbClr val="006600"/>
    <a:srgbClr val="FFCC66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9" d="100"/>
          <a:sy n="69" d="100"/>
        </p:scale>
        <p:origin x="84" y="22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3EE6F76-43BE-6BF3-34B7-DC19F41840A0}"/>
              </a:ext>
            </a:extLst>
          </p:cNvPr>
          <p:cNvSpPr txBox="1"/>
          <p:nvPr/>
        </p:nvSpPr>
        <p:spPr>
          <a:xfrm>
            <a:off x="712411" y="1448780"/>
            <a:ext cx="8540800" cy="170816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111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お弁当置き場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43F63E4-4797-B6D6-59D7-7F71F529EAFD}"/>
              </a:ext>
            </a:extLst>
          </p:cNvPr>
          <p:cNvGrpSpPr/>
          <p:nvPr/>
        </p:nvGrpSpPr>
        <p:grpSpPr>
          <a:xfrm>
            <a:off x="267420" y="231258"/>
            <a:ext cx="9371160" cy="6395484"/>
            <a:chOff x="267420" y="231258"/>
            <a:chExt cx="9371160" cy="6395484"/>
          </a:xfrm>
        </p:grpSpPr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4135E8E0-550D-2A12-8F65-5FFD56E2A021}"/>
                </a:ext>
              </a:extLst>
            </p:cNvPr>
            <p:cNvSpPr/>
            <p:nvPr/>
          </p:nvSpPr>
          <p:spPr>
            <a:xfrm>
              <a:off x="362309" y="327804"/>
              <a:ext cx="9181382" cy="6202392"/>
            </a:xfrm>
            <a:prstGeom prst="roundRect">
              <a:avLst>
                <a:gd name="adj" fmla="val 1687"/>
              </a:avLst>
            </a:pr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CBF85415-EAB4-F7C9-F0F5-75468BFA4CC2}"/>
                </a:ext>
              </a:extLst>
            </p:cNvPr>
            <p:cNvSpPr/>
            <p:nvPr/>
          </p:nvSpPr>
          <p:spPr>
            <a:xfrm>
              <a:off x="267420" y="231258"/>
              <a:ext cx="9371160" cy="6395484"/>
            </a:xfrm>
            <a:prstGeom prst="roundRect">
              <a:avLst>
                <a:gd name="adj" fmla="val 3356"/>
              </a:avLst>
            </a:prstGeom>
            <a:noFill/>
            <a:ln w="190500">
              <a:solidFill>
                <a:srgbClr val="FF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82E322EC-BF2B-8C47-BDBB-F5730476B981}"/>
              </a:ext>
            </a:extLst>
          </p:cNvPr>
          <p:cNvGrpSpPr/>
          <p:nvPr/>
        </p:nvGrpSpPr>
        <p:grpSpPr>
          <a:xfrm>
            <a:off x="2910578" y="3481637"/>
            <a:ext cx="4084844" cy="2149908"/>
            <a:chOff x="253430" y="917250"/>
            <a:chExt cx="2610290" cy="1373830"/>
          </a:xfrm>
        </p:grpSpPr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901455F3-1569-3F0A-835C-7DBA82D22D5A}"/>
                </a:ext>
              </a:extLst>
            </p:cNvPr>
            <p:cNvSpPr/>
            <p:nvPr/>
          </p:nvSpPr>
          <p:spPr bwMode="auto">
            <a:xfrm>
              <a:off x="328005" y="1907110"/>
              <a:ext cx="2461140" cy="383970"/>
            </a:xfrm>
            <a:prstGeom prst="roundRect">
              <a:avLst>
                <a:gd name="adj" fmla="val 21248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0C527658-A366-5BF9-994F-ED683F2DD9AC}"/>
                </a:ext>
              </a:extLst>
            </p:cNvPr>
            <p:cNvSpPr/>
            <p:nvPr/>
          </p:nvSpPr>
          <p:spPr bwMode="auto">
            <a:xfrm>
              <a:off x="296255" y="954798"/>
              <a:ext cx="2524640" cy="1004510"/>
            </a:xfrm>
            <a:prstGeom prst="roundRect">
              <a:avLst>
                <a:gd name="adj" fmla="val 8707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5FDE7E90-E2E7-6968-2EC0-85387F653258}"/>
                </a:ext>
              </a:extLst>
            </p:cNvPr>
            <p:cNvSpPr/>
            <p:nvPr/>
          </p:nvSpPr>
          <p:spPr bwMode="auto">
            <a:xfrm>
              <a:off x="388330" y="1194222"/>
              <a:ext cx="2340490" cy="789041"/>
            </a:xfrm>
            <a:prstGeom prst="roundRect">
              <a:avLst>
                <a:gd name="adj" fmla="val 7127"/>
              </a:avLst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ACB629F5-9B72-ED98-C805-DCF2715104C0}"/>
                </a:ext>
              </a:extLst>
            </p:cNvPr>
            <p:cNvSpPr/>
            <p:nvPr/>
          </p:nvSpPr>
          <p:spPr bwMode="auto">
            <a:xfrm>
              <a:off x="1577625" y="998730"/>
              <a:ext cx="1252795" cy="968600"/>
            </a:xfrm>
            <a:custGeom>
              <a:avLst/>
              <a:gdLst>
                <a:gd name="connsiteX0" fmla="*/ 206507 w 1252795"/>
                <a:gd name="connsiteY0" fmla="*/ 170 h 968600"/>
                <a:gd name="connsiteX1" fmla="*/ 237332 w 1252795"/>
                <a:gd name="connsiteY1" fmla="*/ 7823 h 968600"/>
                <a:gd name="connsiteX2" fmla="*/ 237807 w 1252795"/>
                <a:gd name="connsiteY2" fmla="*/ 7941 h 968600"/>
                <a:gd name="connsiteX3" fmla="*/ 280957 w 1252795"/>
                <a:gd name="connsiteY3" fmla="*/ 1840 h 968600"/>
                <a:gd name="connsiteX4" fmla="*/ 302838 w 1252795"/>
                <a:gd name="connsiteY4" fmla="*/ 18485 h 968600"/>
                <a:gd name="connsiteX5" fmla="*/ 302963 w 1252795"/>
                <a:gd name="connsiteY5" fmla="*/ 18556 h 968600"/>
                <a:gd name="connsiteX6" fmla="*/ 330920 w 1252795"/>
                <a:gd name="connsiteY6" fmla="*/ 34639 h 968600"/>
                <a:gd name="connsiteX7" fmla="*/ 330830 w 1252795"/>
                <a:gd name="connsiteY7" fmla="*/ 35894 h 968600"/>
                <a:gd name="connsiteX8" fmla="*/ 343861 w 1252795"/>
                <a:gd name="connsiteY8" fmla="*/ 31624 h 968600"/>
                <a:gd name="connsiteX9" fmla="*/ 369890 w 1252795"/>
                <a:gd name="connsiteY9" fmla="*/ 34029 h 968600"/>
                <a:gd name="connsiteX10" fmla="*/ 404531 w 1252795"/>
                <a:gd name="connsiteY10" fmla="*/ 10441 h 968600"/>
                <a:gd name="connsiteX11" fmla="*/ 458184 w 1252795"/>
                <a:gd name="connsiteY11" fmla="*/ 20270 h 968600"/>
                <a:gd name="connsiteX12" fmla="*/ 501490 w 1252795"/>
                <a:gd name="connsiteY12" fmla="*/ 13641 h 968600"/>
                <a:gd name="connsiteX13" fmla="*/ 526755 w 1252795"/>
                <a:gd name="connsiteY13" fmla="*/ 23982 h 968600"/>
                <a:gd name="connsiteX14" fmla="*/ 530693 w 1252795"/>
                <a:gd name="connsiteY14" fmla="*/ 22785 h 968600"/>
                <a:gd name="connsiteX15" fmla="*/ 566368 w 1252795"/>
                <a:gd name="connsiteY15" fmla="*/ 26735 h 968600"/>
                <a:gd name="connsiteX16" fmla="*/ 566387 w 1252795"/>
                <a:gd name="connsiteY16" fmla="*/ 26728 h 968600"/>
                <a:gd name="connsiteX17" fmla="*/ 597901 w 1252795"/>
                <a:gd name="connsiteY17" fmla="*/ 13880 h 968600"/>
                <a:gd name="connsiteX18" fmla="*/ 634705 w 1252795"/>
                <a:gd name="connsiteY18" fmla="*/ 20706 h 968600"/>
                <a:gd name="connsiteX19" fmla="*/ 634896 w 1252795"/>
                <a:gd name="connsiteY19" fmla="*/ 20627 h 968600"/>
                <a:gd name="connsiteX20" fmla="*/ 661332 w 1252795"/>
                <a:gd name="connsiteY20" fmla="*/ 9695 h 968600"/>
                <a:gd name="connsiteX21" fmla="*/ 693856 w 1252795"/>
                <a:gd name="connsiteY21" fmla="*/ 17348 h 968600"/>
                <a:gd name="connsiteX22" fmla="*/ 694357 w 1252795"/>
                <a:gd name="connsiteY22" fmla="*/ 17466 h 968600"/>
                <a:gd name="connsiteX23" fmla="*/ 739882 w 1252795"/>
                <a:gd name="connsiteY23" fmla="*/ 11365 h 968600"/>
                <a:gd name="connsiteX24" fmla="*/ 762968 w 1252795"/>
                <a:gd name="connsiteY24" fmla="*/ 28010 h 968600"/>
                <a:gd name="connsiteX25" fmla="*/ 763100 w 1252795"/>
                <a:gd name="connsiteY25" fmla="*/ 28081 h 968600"/>
                <a:gd name="connsiteX26" fmla="*/ 774326 w 1252795"/>
                <a:gd name="connsiteY26" fmla="*/ 34202 h 968600"/>
                <a:gd name="connsiteX27" fmla="*/ 803659 w 1252795"/>
                <a:gd name="connsiteY27" fmla="*/ 39481 h 968600"/>
                <a:gd name="connsiteX28" fmla="*/ 803856 w 1252795"/>
                <a:gd name="connsiteY28" fmla="*/ 39402 h 968600"/>
                <a:gd name="connsiteX29" fmla="*/ 831104 w 1252795"/>
                <a:gd name="connsiteY29" fmla="*/ 28470 h 968600"/>
                <a:gd name="connsiteX30" fmla="*/ 864625 w 1252795"/>
                <a:gd name="connsiteY30" fmla="*/ 36123 h 968600"/>
                <a:gd name="connsiteX31" fmla="*/ 865141 w 1252795"/>
                <a:gd name="connsiteY31" fmla="*/ 36241 h 968600"/>
                <a:gd name="connsiteX32" fmla="*/ 912063 w 1252795"/>
                <a:gd name="connsiteY32" fmla="*/ 30140 h 968600"/>
                <a:gd name="connsiteX33" fmla="*/ 925218 w 1252795"/>
                <a:gd name="connsiteY33" fmla="*/ 35732 h 968600"/>
                <a:gd name="connsiteX34" fmla="*/ 934831 w 1252795"/>
                <a:gd name="connsiteY34" fmla="*/ 26483 h 968600"/>
                <a:gd name="connsiteX35" fmla="*/ 1004689 w 1252795"/>
                <a:gd name="connsiteY35" fmla="*/ 20675 h 968600"/>
                <a:gd name="connsiteX36" fmla="*/ 1004709 w 1252795"/>
                <a:gd name="connsiteY36" fmla="*/ 20667 h 968600"/>
                <a:gd name="connsiteX37" fmla="*/ 1037189 w 1252795"/>
                <a:gd name="connsiteY37" fmla="*/ 7819 h 968600"/>
                <a:gd name="connsiteX38" fmla="*/ 1075121 w 1252795"/>
                <a:gd name="connsiteY38" fmla="*/ 14645 h 968600"/>
                <a:gd name="connsiteX39" fmla="*/ 1075318 w 1252795"/>
                <a:gd name="connsiteY39" fmla="*/ 14566 h 968600"/>
                <a:gd name="connsiteX40" fmla="*/ 1102566 w 1252795"/>
                <a:gd name="connsiteY40" fmla="*/ 3634 h 968600"/>
                <a:gd name="connsiteX41" fmla="*/ 1136087 w 1252795"/>
                <a:gd name="connsiteY41" fmla="*/ 11287 h 968600"/>
                <a:gd name="connsiteX42" fmla="*/ 1136603 w 1252795"/>
                <a:gd name="connsiteY42" fmla="*/ 11405 h 968600"/>
                <a:gd name="connsiteX43" fmla="*/ 1183525 w 1252795"/>
                <a:gd name="connsiteY43" fmla="*/ 5304 h 968600"/>
                <a:gd name="connsiteX44" fmla="*/ 1207319 w 1252795"/>
                <a:gd name="connsiteY44" fmla="*/ 21949 h 968600"/>
                <a:gd name="connsiteX45" fmla="*/ 1207455 w 1252795"/>
                <a:gd name="connsiteY45" fmla="*/ 22020 h 968600"/>
                <a:gd name="connsiteX46" fmla="*/ 1237856 w 1252795"/>
                <a:gd name="connsiteY46" fmla="*/ 38103 h 968600"/>
                <a:gd name="connsiteX47" fmla="*/ 1236489 w 1252795"/>
                <a:gd name="connsiteY47" fmla="*/ 55620 h 968600"/>
                <a:gd name="connsiteX48" fmla="*/ 1246998 w 1252795"/>
                <a:gd name="connsiteY48" fmla="*/ 68376 h 968600"/>
                <a:gd name="connsiteX49" fmla="*/ 1246993 w 1252795"/>
                <a:gd name="connsiteY49" fmla="*/ 68500 h 968600"/>
                <a:gd name="connsiteX50" fmla="*/ 1252795 w 1252795"/>
                <a:gd name="connsiteY50" fmla="*/ 68500 h 968600"/>
                <a:gd name="connsiteX51" fmla="*/ 1252795 w 1252795"/>
                <a:gd name="connsiteY51" fmla="*/ 968600 h 968600"/>
                <a:gd name="connsiteX52" fmla="*/ 0 w 1252795"/>
                <a:gd name="connsiteY52" fmla="*/ 968600 h 968600"/>
                <a:gd name="connsiteX53" fmla="*/ 0 w 1252795"/>
                <a:gd name="connsiteY53" fmla="*/ 68500 h 968600"/>
                <a:gd name="connsiteX54" fmla="*/ 9654 w 1252795"/>
                <a:gd name="connsiteY54" fmla="*/ 68500 h 968600"/>
                <a:gd name="connsiteX55" fmla="*/ 9122 w 1252795"/>
                <a:gd name="connsiteY55" fmla="*/ 66614 h 968600"/>
                <a:gd name="connsiteX56" fmla="*/ 38767 w 1252795"/>
                <a:gd name="connsiteY56" fmla="*/ 48910 h 968600"/>
                <a:gd name="connsiteX57" fmla="*/ 39051 w 1252795"/>
                <a:gd name="connsiteY57" fmla="*/ 48443 h 968600"/>
                <a:gd name="connsiteX58" fmla="*/ 52256 w 1252795"/>
                <a:gd name="connsiteY58" fmla="*/ 23019 h 968600"/>
                <a:gd name="connsiteX59" fmla="*/ 116498 w 1252795"/>
                <a:gd name="connsiteY59" fmla="*/ 17210 h 968600"/>
                <a:gd name="connsiteX60" fmla="*/ 116516 w 1252795"/>
                <a:gd name="connsiteY60" fmla="*/ 17203 h 968600"/>
                <a:gd name="connsiteX61" fmla="*/ 146386 w 1252795"/>
                <a:gd name="connsiteY61" fmla="*/ 4355 h 968600"/>
                <a:gd name="connsiteX62" fmla="*/ 181268 w 1252795"/>
                <a:gd name="connsiteY62" fmla="*/ 11181 h 968600"/>
                <a:gd name="connsiteX63" fmla="*/ 181450 w 1252795"/>
                <a:gd name="connsiteY63" fmla="*/ 11102 h 9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52795" h="968600">
                  <a:moveTo>
                    <a:pt x="206507" y="170"/>
                  </a:moveTo>
                  <a:lnTo>
                    <a:pt x="237332" y="7823"/>
                  </a:lnTo>
                  <a:lnTo>
                    <a:pt x="237807" y="7941"/>
                  </a:lnTo>
                  <a:cubicBezTo>
                    <a:pt x="248399" y="399"/>
                    <a:pt x="265920" y="-2078"/>
                    <a:pt x="280957" y="1840"/>
                  </a:cubicBezTo>
                  <a:cubicBezTo>
                    <a:pt x="292415" y="4824"/>
                    <a:pt x="300631" y="11072"/>
                    <a:pt x="302838" y="18485"/>
                  </a:cubicBezTo>
                  <a:lnTo>
                    <a:pt x="302963" y="18556"/>
                  </a:lnTo>
                  <a:lnTo>
                    <a:pt x="330920" y="34639"/>
                  </a:lnTo>
                  <a:lnTo>
                    <a:pt x="330830" y="35894"/>
                  </a:lnTo>
                  <a:lnTo>
                    <a:pt x="343861" y="31624"/>
                  </a:lnTo>
                  <a:cubicBezTo>
                    <a:pt x="352672" y="30658"/>
                    <a:pt x="361799" y="31410"/>
                    <a:pt x="369890" y="34029"/>
                  </a:cubicBezTo>
                  <a:cubicBezTo>
                    <a:pt x="374351" y="23063"/>
                    <a:pt x="387540" y="14083"/>
                    <a:pt x="404531" y="10441"/>
                  </a:cubicBezTo>
                  <a:cubicBezTo>
                    <a:pt x="424554" y="6150"/>
                    <a:pt x="445964" y="10071"/>
                    <a:pt x="458184" y="20270"/>
                  </a:cubicBezTo>
                  <a:cubicBezTo>
                    <a:pt x="471503" y="14261"/>
                    <a:pt x="487106" y="12171"/>
                    <a:pt x="501490" y="13641"/>
                  </a:cubicBezTo>
                  <a:lnTo>
                    <a:pt x="526755" y="23982"/>
                  </a:lnTo>
                  <a:lnTo>
                    <a:pt x="530693" y="22785"/>
                  </a:lnTo>
                  <a:cubicBezTo>
                    <a:pt x="542692" y="21757"/>
                    <a:pt x="555286" y="23014"/>
                    <a:pt x="566368" y="26735"/>
                  </a:cubicBezTo>
                  <a:lnTo>
                    <a:pt x="566387" y="26728"/>
                  </a:lnTo>
                  <a:lnTo>
                    <a:pt x="597901" y="13880"/>
                  </a:lnTo>
                  <a:cubicBezTo>
                    <a:pt x="610725" y="12749"/>
                    <a:pt x="624427" y="14897"/>
                    <a:pt x="634705" y="20706"/>
                  </a:cubicBezTo>
                  <a:lnTo>
                    <a:pt x="634896" y="20627"/>
                  </a:lnTo>
                  <a:lnTo>
                    <a:pt x="661332" y="9695"/>
                  </a:lnTo>
                  <a:lnTo>
                    <a:pt x="693856" y="17348"/>
                  </a:lnTo>
                  <a:lnTo>
                    <a:pt x="694357" y="17466"/>
                  </a:lnTo>
                  <a:cubicBezTo>
                    <a:pt x="705532" y="9924"/>
                    <a:pt x="724017" y="7447"/>
                    <a:pt x="739882" y="11365"/>
                  </a:cubicBezTo>
                  <a:cubicBezTo>
                    <a:pt x="751971" y="14349"/>
                    <a:pt x="760639" y="20597"/>
                    <a:pt x="762968" y="28010"/>
                  </a:cubicBezTo>
                  <a:lnTo>
                    <a:pt x="763100" y="28081"/>
                  </a:lnTo>
                  <a:lnTo>
                    <a:pt x="774326" y="34202"/>
                  </a:lnTo>
                  <a:lnTo>
                    <a:pt x="803659" y="39481"/>
                  </a:lnTo>
                  <a:lnTo>
                    <a:pt x="803856" y="39402"/>
                  </a:lnTo>
                  <a:lnTo>
                    <a:pt x="831104" y="28470"/>
                  </a:lnTo>
                  <a:lnTo>
                    <a:pt x="864625" y="36123"/>
                  </a:lnTo>
                  <a:lnTo>
                    <a:pt x="865141" y="36241"/>
                  </a:lnTo>
                  <a:cubicBezTo>
                    <a:pt x="876659" y="28699"/>
                    <a:pt x="895711" y="26222"/>
                    <a:pt x="912063" y="30140"/>
                  </a:cubicBezTo>
                  <a:lnTo>
                    <a:pt x="925218" y="35732"/>
                  </a:lnTo>
                  <a:lnTo>
                    <a:pt x="934831" y="26483"/>
                  </a:lnTo>
                  <a:cubicBezTo>
                    <a:pt x="952766" y="15646"/>
                    <a:pt x="981844" y="13231"/>
                    <a:pt x="1004689" y="20675"/>
                  </a:cubicBezTo>
                  <a:lnTo>
                    <a:pt x="1004709" y="20667"/>
                  </a:lnTo>
                  <a:lnTo>
                    <a:pt x="1037189" y="7819"/>
                  </a:lnTo>
                  <a:cubicBezTo>
                    <a:pt x="1050406" y="6688"/>
                    <a:pt x="1064529" y="8836"/>
                    <a:pt x="1075121" y="14645"/>
                  </a:cubicBezTo>
                  <a:lnTo>
                    <a:pt x="1075318" y="14566"/>
                  </a:lnTo>
                  <a:lnTo>
                    <a:pt x="1102566" y="3634"/>
                  </a:lnTo>
                  <a:lnTo>
                    <a:pt x="1136087" y="11287"/>
                  </a:lnTo>
                  <a:lnTo>
                    <a:pt x="1136603" y="11405"/>
                  </a:lnTo>
                  <a:cubicBezTo>
                    <a:pt x="1148121" y="3863"/>
                    <a:pt x="1167173" y="1386"/>
                    <a:pt x="1183525" y="5304"/>
                  </a:cubicBezTo>
                  <a:cubicBezTo>
                    <a:pt x="1195985" y="8288"/>
                    <a:pt x="1204919" y="14536"/>
                    <a:pt x="1207319" y="21949"/>
                  </a:cubicBezTo>
                  <a:lnTo>
                    <a:pt x="1207455" y="22020"/>
                  </a:lnTo>
                  <a:lnTo>
                    <a:pt x="1237856" y="38103"/>
                  </a:lnTo>
                  <a:cubicBezTo>
                    <a:pt x="1241248" y="43840"/>
                    <a:pt x="1240765" y="50071"/>
                    <a:pt x="1236489" y="55620"/>
                  </a:cubicBezTo>
                  <a:cubicBezTo>
                    <a:pt x="1241744" y="59425"/>
                    <a:pt x="1245290" y="63794"/>
                    <a:pt x="1246998" y="68376"/>
                  </a:cubicBezTo>
                  <a:lnTo>
                    <a:pt x="1246993" y="68500"/>
                  </a:lnTo>
                  <a:lnTo>
                    <a:pt x="1252795" y="68500"/>
                  </a:lnTo>
                  <a:lnTo>
                    <a:pt x="1252795" y="968600"/>
                  </a:lnTo>
                  <a:lnTo>
                    <a:pt x="0" y="968600"/>
                  </a:lnTo>
                  <a:lnTo>
                    <a:pt x="0" y="68500"/>
                  </a:lnTo>
                  <a:lnTo>
                    <a:pt x="9654" y="68500"/>
                  </a:lnTo>
                  <a:lnTo>
                    <a:pt x="9122" y="66614"/>
                  </a:lnTo>
                  <a:cubicBezTo>
                    <a:pt x="10992" y="57229"/>
                    <a:pt x="23301" y="49877"/>
                    <a:pt x="38767" y="48910"/>
                  </a:cubicBezTo>
                  <a:cubicBezTo>
                    <a:pt x="38859" y="48753"/>
                    <a:pt x="38959" y="48600"/>
                    <a:pt x="39051" y="48443"/>
                  </a:cubicBezTo>
                  <a:cubicBezTo>
                    <a:pt x="36974" y="39201"/>
                    <a:pt x="41818" y="29880"/>
                    <a:pt x="52256" y="23019"/>
                  </a:cubicBezTo>
                  <a:cubicBezTo>
                    <a:pt x="68750" y="12182"/>
                    <a:pt x="95490" y="9767"/>
                    <a:pt x="116498" y="17210"/>
                  </a:cubicBezTo>
                  <a:lnTo>
                    <a:pt x="116516" y="17203"/>
                  </a:lnTo>
                  <a:lnTo>
                    <a:pt x="146386" y="4355"/>
                  </a:lnTo>
                  <a:cubicBezTo>
                    <a:pt x="158540" y="3224"/>
                    <a:pt x="171527" y="5372"/>
                    <a:pt x="181268" y="11181"/>
                  </a:cubicBezTo>
                  <a:lnTo>
                    <a:pt x="181450" y="11102"/>
                  </a:lnTo>
                  <a:close/>
                </a:path>
              </a:pathLst>
            </a:custGeom>
            <a:pattFill prst="sm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65169FC3-FC55-3D6C-0D80-8A872F22BA7D}"/>
                </a:ext>
              </a:extLst>
            </p:cNvPr>
            <p:cNvSpPr/>
            <p:nvPr/>
          </p:nvSpPr>
          <p:spPr bwMode="auto">
            <a:xfrm>
              <a:off x="2093757" y="1330139"/>
              <a:ext cx="220528" cy="177665"/>
            </a:xfrm>
            <a:custGeom>
              <a:avLst/>
              <a:gdLst>
                <a:gd name="connsiteX0" fmla="*/ 110264 w 220528"/>
                <a:gd name="connsiteY0" fmla="*/ 0 h 177665"/>
                <a:gd name="connsiteX1" fmla="*/ 220528 w 220528"/>
                <a:gd name="connsiteY1" fmla="*/ 110264 h 177665"/>
                <a:gd name="connsiteX2" fmla="*/ 211863 w 220528"/>
                <a:gd name="connsiteY2" fmla="*/ 153184 h 177665"/>
                <a:gd name="connsiteX3" fmla="*/ 209528 w 220528"/>
                <a:gd name="connsiteY3" fmla="*/ 156648 h 177665"/>
                <a:gd name="connsiteX4" fmla="*/ 179832 w 220528"/>
                <a:gd name="connsiteY4" fmla="*/ 169000 h 177665"/>
                <a:gd name="connsiteX5" fmla="*/ 110264 w 220528"/>
                <a:gd name="connsiteY5" fmla="*/ 177665 h 177665"/>
                <a:gd name="connsiteX6" fmla="*/ 40697 w 220528"/>
                <a:gd name="connsiteY6" fmla="*/ 169000 h 177665"/>
                <a:gd name="connsiteX7" fmla="*/ 11001 w 220528"/>
                <a:gd name="connsiteY7" fmla="*/ 156648 h 177665"/>
                <a:gd name="connsiteX8" fmla="*/ 8665 w 220528"/>
                <a:gd name="connsiteY8" fmla="*/ 153184 h 177665"/>
                <a:gd name="connsiteX9" fmla="*/ 0 w 220528"/>
                <a:gd name="connsiteY9" fmla="*/ 110264 h 177665"/>
                <a:gd name="connsiteX10" fmla="*/ 110264 w 220528"/>
                <a:gd name="connsiteY10" fmla="*/ 0 h 177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0528" h="177665">
                  <a:moveTo>
                    <a:pt x="110264" y="0"/>
                  </a:moveTo>
                  <a:cubicBezTo>
                    <a:pt x="171161" y="0"/>
                    <a:pt x="220528" y="49367"/>
                    <a:pt x="220528" y="110264"/>
                  </a:cubicBezTo>
                  <a:cubicBezTo>
                    <a:pt x="220528" y="125488"/>
                    <a:pt x="217443" y="139992"/>
                    <a:pt x="211863" y="153184"/>
                  </a:cubicBezTo>
                  <a:lnTo>
                    <a:pt x="209528" y="156648"/>
                  </a:lnTo>
                  <a:lnTo>
                    <a:pt x="179832" y="169000"/>
                  </a:lnTo>
                  <a:cubicBezTo>
                    <a:pt x="158450" y="174580"/>
                    <a:pt x="134941" y="177665"/>
                    <a:pt x="110264" y="177665"/>
                  </a:cubicBezTo>
                  <a:cubicBezTo>
                    <a:pt x="85588" y="177665"/>
                    <a:pt x="62079" y="174580"/>
                    <a:pt x="40697" y="169000"/>
                  </a:cubicBezTo>
                  <a:lnTo>
                    <a:pt x="11001" y="156648"/>
                  </a:lnTo>
                  <a:lnTo>
                    <a:pt x="8665" y="153184"/>
                  </a:lnTo>
                  <a:cubicBezTo>
                    <a:pt x="3086" y="139992"/>
                    <a:pt x="0" y="125488"/>
                    <a:pt x="0" y="110264"/>
                  </a:cubicBezTo>
                  <a:cubicBezTo>
                    <a:pt x="0" y="49367"/>
                    <a:pt x="49367" y="0"/>
                    <a:pt x="110264" y="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1013CD03-99D7-1372-0D23-E7D68B86927B}"/>
                </a:ext>
              </a:extLst>
            </p:cNvPr>
            <p:cNvGrpSpPr/>
            <p:nvPr/>
          </p:nvGrpSpPr>
          <p:grpSpPr>
            <a:xfrm>
              <a:off x="896799" y="985271"/>
              <a:ext cx="603147" cy="415267"/>
              <a:chOff x="7047920" y="463029"/>
              <a:chExt cx="711700" cy="490006"/>
            </a:xfrm>
          </p:grpSpPr>
          <p:sp>
            <p:nvSpPr>
              <p:cNvPr id="100" name="星: 24 pt 99">
                <a:extLst>
                  <a:ext uri="{FF2B5EF4-FFF2-40B4-BE49-F238E27FC236}">
                    <a16:creationId xmlns:a16="http://schemas.microsoft.com/office/drawing/2014/main" id="{0205AA25-AE97-4A74-D959-72D8CBFB8D35}"/>
                  </a:ext>
                </a:extLst>
              </p:cNvPr>
              <p:cNvSpPr/>
              <p:nvPr/>
            </p:nvSpPr>
            <p:spPr bwMode="auto">
              <a:xfrm>
                <a:off x="7070221" y="469106"/>
                <a:ext cx="664062" cy="275477"/>
              </a:xfrm>
              <a:prstGeom prst="star24">
                <a:avLst>
                  <a:gd name="adj" fmla="val 44479"/>
                </a:avLst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四角形: 角を丸くする 100">
                <a:extLst>
                  <a:ext uri="{FF2B5EF4-FFF2-40B4-BE49-F238E27FC236}">
                    <a16:creationId xmlns:a16="http://schemas.microsoft.com/office/drawing/2014/main" id="{A38DE67B-3D41-12E1-F7A8-7F0ED3667913}"/>
                  </a:ext>
                </a:extLst>
              </p:cNvPr>
              <p:cNvSpPr/>
              <p:nvPr/>
            </p:nvSpPr>
            <p:spPr bwMode="auto">
              <a:xfrm rot="900000">
                <a:off x="7227198" y="668709"/>
                <a:ext cx="270030" cy="45719"/>
              </a:xfrm>
              <a:prstGeom prst="round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四角形: 角を丸くする 101">
                <a:extLst>
                  <a:ext uri="{FF2B5EF4-FFF2-40B4-BE49-F238E27FC236}">
                    <a16:creationId xmlns:a16="http://schemas.microsoft.com/office/drawing/2014/main" id="{E2EB9478-A446-E52C-7C25-A2657E53C261}"/>
                  </a:ext>
                </a:extLst>
              </p:cNvPr>
              <p:cNvSpPr/>
              <p:nvPr/>
            </p:nvSpPr>
            <p:spPr bwMode="auto">
              <a:xfrm rot="8499981">
                <a:off x="7376197" y="656008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四角形: 角を丸くする 102">
                <a:extLst>
                  <a:ext uri="{FF2B5EF4-FFF2-40B4-BE49-F238E27FC236}">
                    <a16:creationId xmlns:a16="http://schemas.microsoft.com/office/drawing/2014/main" id="{C49F3C4B-D4ED-EBF0-B2C7-D02E8F181FC6}"/>
                  </a:ext>
                </a:extLst>
              </p:cNvPr>
              <p:cNvSpPr/>
              <p:nvPr/>
            </p:nvSpPr>
            <p:spPr bwMode="auto">
              <a:xfrm rot="12700214">
                <a:off x="7146244" y="647954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四角形: 角を丸くする 103">
                <a:extLst>
                  <a:ext uri="{FF2B5EF4-FFF2-40B4-BE49-F238E27FC236}">
                    <a16:creationId xmlns:a16="http://schemas.microsoft.com/office/drawing/2014/main" id="{F1343924-D4AA-74C2-FD3F-E01F04312693}"/>
                  </a:ext>
                </a:extLst>
              </p:cNvPr>
              <p:cNvSpPr/>
              <p:nvPr/>
            </p:nvSpPr>
            <p:spPr bwMode="auto">
              <a:xfrm rot="13944319">
                <a:off x="7246258" y="607472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四角形: 角を丸くする 104">
                <a:extLst>
                  <a:ext uri="{FF2B5EF4-FFF2-40B4-BE49-F238E27FC236}">
                    <a16:creationId xmlns:a16="http://schemas.microsoft.com/office/drawing/2014/main" id="{CE2CB1C1-048D-73FB-ADA9-AA7A1D16629F}"/>
                  </a:ext>
                </a:extLst>
              </p:cNvPr>
              <p:cNvSpPr/>
              <p:nvPr/>
            </p:nvSpPr>
            <p:spPr bwMode="auto">
              <a:xfrm rot="12700214">
                <a:off x="7339532" y="633596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四角形: 角を丸くする 105">
                <a:extLst>
                  <a:ext uri="{FF2B5EF4-FFF2-40B4-BE49-F238E27FC236}">
                    <a16:creationId xmlns:a16="http://schemas.microsoft.com/office/drawing/2014/main" id="{ADF4DA0C-455D-6E84-27FE-DEBE1A096EF1}"/>
                  </a:ext>
                </a:extLst>
              </p:cNvPr>
              <p:cNvSpPr/>
              <p:nvPr/>
            </p:nvSpPr>
            <p:spPr bwMode="auto">
              <a:xfrm rot="9122757">
                <a:off x="7380014" y="597878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四角形: 角を丸くする 106">
                <a:extLst>
                  <a:ext uri="{FF2B5EF4-FFF2-40B4-BE49-F238E27FC236}">
                    <a16:creationId xmlns:a16="http://schemas.microsoft.com/office/drawing/2014/main" id="{8FB4648F-35ED-48A3-628A-64C42917F45B}"/>
                  </a:ext>
                </a:extLst>
              </p:cNvPr>
              <p:cNvSpPr/>
              <p:nvPr/>
            </p:nvSpPr>
            <p:spPr bwMode="auto">
              <a:xfrm rot="12700214">
                <a:off x="7203982" y="598352"/>
                <a:ext cx="270030" cy="45719"/>
              </a:xfrm>
              <a:prstGeom prst="round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四角形: 角を丸くする 107">
                <a:extLst>
                  <a:ext uri="{FF2B5EF4-FFF2-40B4-BE49-F238E27FC236}">
                    <a16:creationId xmlns:a16="http://schemas.microsoft.com/office/drawing/2014/main" id="{583EF322-7554-082D-6493-46766AADF6DD}"/>
                  </a:ext>
                </a:extLst>
              </p:cNvPr>
              <p:cNvSpPr/>
              <p:nvPr/>
            </p:nvSpPr>
            <p:spPr bwMode="auto">
              <a:xfrm rot="9256280">
                <a:off x="7227198" y="613941"/>
                <a:ext cx="270030" cy="45719"/>
              </a:xfrm>
              <a:prstGeom prst="round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四角形: 角を丸くする 108">
                <a:extLst>
                  <a:ext uri="{FF2B5EF4-FFF2-40B4-BE49-F238E27FC236}">
                    <a16:creationId xmlns:a16="http://schemas.microsoft.com/office/drawing/2014/main" id="{BC604507-2E8E-A031-8AC5-A78015A16A71}"/>
                  </a:ext>
                </a:extLst>
              </p:cNvPr>
              <p:cNvSpPr/>
              <p:nvPr/>
            </p:nvSpPr>
            <p:spPr bwMode="auto">
              <a:xfrm rot="10351518">
                <a:off x="7163121" y="615545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四角形: 角を丸くする 109">
                <a:extLst>
                  <a:ext uri="{FF2B5EF4-FFF2-40B4-BE49-F238E27FC236}">
                    <a16:creationId xmlns:a16="http://schemas.microsoft.com/office/drawing/2014/main" id="{ED7E55ED-46B6-C80E-73EB-5FEB9B09DFF9}"/>
                  </a:ext>
                </a:extLst>
              </p:cNvPr>
              <p:cNvSpPr/>
              <p:nvPr/>
            </p:nvSpPr>
            <p:spPr bwMode="auto">
              <a:xfrm rot="13944319">
                <a:off x="7315315" y="600330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四角形: 角を丸くする 110">
                <a:extLst>
                  <a:ext uri="{FF2B5EF4-FFF2-40B4-BE49-F238E27FC236}">
                    <a16:creationId xmlns:a16="http://schemas.microsoft.com/office/drawing/2014/main" id="{3794725D-E636-44E2-CC3C-7F4925D68CD6}"/>
                  </a:ext>
                </a:extLst>
              </p:cNvPr>
              <p:cNvSpPr/>
              <p:nvPr/>
            </p:nvSpPr>
            <p:spPr bwMode="auto">
              <a:xfrm rot="12700214">
                <a:off x="7180170" y="634071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四角形: 角を丸くする 111">
                <a:extLst>
                  <a:ext uri="{FF2B5EF4-FFF2-40B4-BE49-F238E27FC236}">
                    <a16:creationId xmlns:a16="http://schemas.microsoft.com/office/drawing/2014/main" id="{F99E9FD4-EF18-60AF-7986-E93E78214F58}"/>
                  </a:ext>
                </a:extLst>
              </p:cNvPr>
              <p:cNvSpPr/>
              <p:nvPr/>
            </p:nvSpPr>
            <p:spPr bwMode="auto">
              <a:xfrm rot="12700214">
                <a:off x="7115878" y="691222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四角形: 角を丸くする 112">
                <a:extLst>
                  <a:ext uri="{FF2B5EF4-FFF2-40B4-BE49-F238E27FC236}">
                    <a16:creationId xmlns:a16="http://schemas.microsoft.com/office/drawing/2014/main" id="{E0A88DFD-1B31-C193-3CA3-1868F8F0DA58}"/>
                  </a:ext>
                </a:extLst>
              </p:cNvPr>
              <p:cNvSpPr/>
              <p:nvPr/>
            </p:nvSpPr>
            <p:spPr bwMode="auto">
              <a:xfrm rot="9122757">
                <a:off x="7439546" y="659792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12430E62-BFFE-542E-6D3F-EDA8BC972E25}"/>
                  </a:ext>
                </a:extLst>
              </p:cNvPr>
              <p:cNvSpPr/>
              <p:nvPr/>
            </p:nvSpPr>
            <p:spPr bwMode="auto">
              <a:xfrm>
                <a:off x="7047920" y="463029"/>
                <a:ext cx="711700" cy="490006"/>
              </a:xfrm>
              <a:custGeom>
                <a:avLst/>
                <a:gdLst>
                  <a:gd name="connsiteX0" fmla="*/ 355850 w 711700"/>
                  <a:gd name="connsiteY0" fmla="*/ 19712 h 490006"/>
                  <a:gd name="connsiteX1" fmla="*/ 319684 w 711700"/>
                  <a:gd name="connsiteY1" fmla="*/ 33992 h 490006"/>
                  <a:gd name="connsiteX2" fmla="*/ 275237 w 711700"/>
                  <a:gd name="connsiteY2" fmla="*/ 23834 h 490006"/>
                  <a:gd name="connsiteX3" fmla="*/ 249820 w 711700"/>
                  <a:gd name="connsiteY3" fmla="*/ 41263 h 490006"/>
                  <a:gd name="connsiteX4" fmla="*/ 200119 w 711700"/>
                  <a:gd name="connsiteY4" fmla="*/ 35921 h 490006"/>
                  <a:gd name="connsiteX5" fmla="*/ 187180 w 711700"/>
                  <a:gd name="connsiteY5" fmla="*/ 55311 h 490006"/>
                  <a:gd name="connsiteX6" fmla="*/ 135612 w 711700"/>
                  <a:gd name="connsiteY6" fmla="*/ 55147 h 490006"/>
                  <a:gd name="connsiteX7" fmla="*/ 136036 w 711700"/>
                  <a:gd name="connsiteY7" fmla="*/ 75177 h 490006"/>
                  <a:gd name="connsiteX8" fmla="*/ 86115 w 711700"/>
                  <a:gd name="connsiteY8" fmla="*/ 80203 h 490006"/>
                  <a:gd name="connsiteX9" fmla="*/ 99869 w 711700"/>
                  <a:gd name="connsiteY9" fmla="*/ 99509 h 490006"/>
                  <a:gd name="connsiteX10" fmla="*/ 55000 w 711700"/>
                  <a:gd name="connsiteY10" fmla="*/ 109382 h 490006"/>
                  <a:gd name="connsiteX11" fmla="*/ 81150 w 711700"/>
                  <a:gd name="connsiteY11" fmla="*/ 126646 h 490006"/>
                  <a:gd name="connsiteX12" fmla="*/ 44387 w 711700"/>
                  <a:gd name="connsiteY12" fmla="*/ 140694 h 490006"/>
                  <a:gd name="connsiteX13" fmla="*/ 81150 w 711700"/>
                  <a:gd name="connsiteY13" fmla="*/ 154742 h 490006"/>
                  <a:gd name="connsiteX14" fmla="*/ 55000 w 711700"/>
                  <a:gd name="connsiteY14" fmla="*/ 172006 h 490006"/>
                  <a:gd name="connsiteX15" fmla="*/ 99869 w 711700"/>
                  <a:gd name="connsiteY15" fmla="*/ 181879 h 490006"/>
                  <a:gd name="connsiteX16" fmla="*/ 86115 w 711700"/>
                  <a:gd name="connsiteY16" fmla="*/ 201185 h 490006"/>
                  <a:gd name="connsiteX17" fmla="*/ 136036 w 711700"/>
                  <a:gd name="connsiteY17" fmla="*/ 206211 h 490006"/>
                  <a:gd name="connsiteX18" fmla="*/ 135612 w 711700"/>
                  <a:gd name="connsiteY18" fmla="*/ 226241 h 490006"/>
                  <a:gd name="connsiteX19" fmla="*/ 187180 w 711700"/>
                  <a:gd name="connsiteY19" fmla="*/ 226077 h 490006"/>
                  <a:gd name="connsiteX20" fmla="*/ 200119 w 711700"/>
                  <a:gd name="connsiteY20" fmla="*/ 245467 h 490006"/>
                  <a:gd name="connsiteX21" fmla="*/ 249820 w 711700"/>
                  <a:gd name="connsiteY21" fmla="*/ 240125 h 490006"/>
                  <a:gd name="connsiteX22" fmla="*/ 275237 w 711700"/>
                  <a:gd name="connsiteY22" fmla="*/ 257554 h 490006"/>
                  <a:gd name="connsiteX23" fmla="*/ 319684 w 711700"/>
                  <a:gd name="connsiteY23" fmla="*/ 247396 h 490006"/>
                  <a:gd name="connsiteX24" fmla="*/ 355850 w 711700"/>
                  <a:gd name="connsiteY24" fmla="*/ 261676 h 490006"/>
                  <a:gd name="connsiteX25" fmla="*/ 392016 w 711700"/>
                  <a:gd name="connsiteY25" fmla="*/ 247396 h 490006"/>
                  <a:gd name="connsiteX26" fmla="*/ 436463 w 711700"/>
                  <a:gd name="connsiteY26" fmla="*/ 257554 h 490006"/>
                  <a:gd name="connsiteX27" fmla="*/ 461880 w 711700"/>
                  <a:gd name="connsiteY27" fmla="*/ 240125 h 490006"/>
                  <a:gd name="connsiteX28" fmla="*/ 511582 w 711700"/>
                  <a:gd name="connsiteY28" fmla="*/ 245467 h 490006"/>
                  <a:gd name="connsiteX29" fmla="*/ 524520 w 711700"/>
                  <a:gd name="connsiteY29" fmla="*/ 226077 h 490006"/>
                  <a:gd name="connsiteX30" fmla="*/ 576088 w 711700"/>
                  <a:gd name="connsiteY30" fmla="*/ 226241 h 490006"/>
                  <a:gd name="connsiteX31" fmla="*/ 575664 w 711700"/>
                  <a:gd name="connsiteY31" fmla="*/ 206211 h 490006"/>
                  <a:gd name="connsiteX32" fmla="*/ 625585 w 711700"/>
                  <a:gd name="connsiteY32" fmla="*/ 201185 h 490006"/>
                  <a:gd name="connsiteX33" fmla="*/ 611831 w 711700"/>
                  <a:gd name="connsiteY33" fmla="*/ 181879 h 490006"/>
                  <a:gd name="connsiteX34" fmla="*/ 656700 w 711700"/>
                  <a:gd name="connsiteY34" fmla="*/ 172006 h 490006"/>
                  <a:gd name="connsiteX35" fmla="*/ 630550 w 711700"/>
                  <a:gd name="connsiteY35" fmla="*/ 154742 h 490006"/>
                  <a:gd name="connsiteX36" fmla="*/ 667313 w 711700"/>
                  <a:gd name="connsiteY36" fmla="*/ 140694 h 490006"/>
                  <a:gd name="connsiteX37" fmla="*/ 630550 w 711700"/>
                  <a:gd name="connsiteY37" fmla="*/ 126646 h 490006"/>
                  <a:gd name="connsiteX38" fmla="*/ 656700 w 711700"/>
                  <a:gd name="connsiteY38" fmla="*/ 109382 h 490006"/>
                  <a:gd name="connsiteX39" fmla="*/ 611831 w 711700"/>
                  <a:gd name="connsiteY39" fmla="*/ 99509 h 490006"/>
                  <a:gd name="connsiteX40" fmla="*/ 625585 w 711700"/>
                  <a:gd name="connsiteY40" fmla="*/ 80203 h 490006"/>
                  <a:gd name="connsiteX41" fmla="*/ 575664 w 711700"/>
                  <a:gd name="connsiteY41" fmla="*/ 75177 h 490006"/>
                  <a:gd name="connsiteX42" fmla="*/ 576088 w 711700"/>
                  <a:gd name="connsiteY42" fmla="*/ 55147 h 490006"/>
                  <a:gd name="connsiteX43" fmla="*/ 524520 w 711700"/>
                  <a:gd name="connsiteY43" fmla="*/ 55311 h 490006"/>
                  <a:gd name="connsiteX44" fmla="*/ 511582 w 711700"/>
                  <a:gd name="connsiteY44" fmla="*/ 35921 h 490006"/>
                  <a:gd name="connsiteX45" fmla="*/ 461880 w 711700"/>
                  <a:gd name="connsiteY45" fmla="*/ 41263 h 490006"/>
                  <a:gd name="connsiteX46" fmla="*/ 436463 w 711700"/>
                  <a:gd name="connsiteY46" fmla="*/ 23834 h 490006"/>
                  <a:gd name="connsiteX47" fmla="*/ 392016 w 711700"/>
                  <a:gd name="connsiteY47" fmla="*/ 33992 h 490006"/>
                  <a:gd name="connsiteX48" fmla="*/ 355850 w 711700"/>
                  <a:gd name="connsiteY48" fmla="*/ 0 h 490006"/>
                  <a:gd name="connsiteX49" fmla="*/ 397170 w 711700"/>
                  <a:gd name="connsiteY49" fmla="*/ 16107 h 490006"/>
                  <a:gd name="connsiteX50" fmla="*/ 447951 w 711700"/>
                  <a:gd name="connsiteY50" fmla="*/ 4650 h 490006"/>
                  <a:gd name="connsiteX51" fmla="*/ 476990 w 711700"/>
                  <a:gd name="connsiteY51" fmla="*/ 24308 h 490006"/>
                  <a:gd name="connsiteX52" fmla="*/ 533775 w 711700"/>
                  <a:gd name="connsiteY52" fmla="*/ 18282 h 490006"/>
                  <a:gd name="connsiteX53" fmla="*/ 548557 w 711700"/>
                  <a:gd name="connsiteY53" fmla="*/ 40154 h 490006"/>
                  <a:gd name="connsiteX54" fmla="*/ 607474 w 711700"/>
                  <a:gd name="connsiteY54" fmla="*/ 39968 h 490006"/>
                  <a:gd name="connsiteX55" fmla="*/ 606991 w 711700"/>
                  <a:gd name="connsiteY55" fmla="*/ 62561 h 490006"/>
                  <a:gd name="connsiteX56" fmla="*/ 664025 w 711700"/>
                  <a:gd name="connsiteY56" fmla="*/ 68230 h 490006"/>
                  <a:gd name="connsiteX57" fmla="*/ 648311 w 711700"/>
                  <a:gd name="connsiteY57" fmla="*/ 90006 h 490006"/>
                  <a:gd name="connsiteX58" fmla="*/ 699575 w 711700"/>
                  <a:gd name="connsiteY58" fmla="*/ 101142 h 490006"/>
                  <a:gd name="connsiteX59" fmla="*/ 669697 w 711700"/>
                  <a:gd name="connsiteY59" fmla="*/ 120615 h 490006"/>
                  <a:gd name="connsiteX60" fmla="*/ 711700 w 711700"/>
                  <a:gd name="connsiteY60" fmla="*/ 136460 h 490006"/>
                  <a:gd name="connsiteX61" fmla="*/ 669697 w 711700"/>
                  <a:gd name="connsiteY61" fmla="*/ 152305 h 490006"/>
                  <a:gd name="connsiteX62" fmla="*/ 699575 w 711700"/>
                  <a:gd name="connsiteY62" fmla="*/ 171778 h 490006"/>
                  <a:gd name="connsiteX63" fmla="*/ 521107 w 711700"/>
                  <a:gd name="connsiteY63" fmla="*/ 449266 h 490006"/>
                  <a:gd name="connsiteX64" fmla="*/ 510535 w 711700"/>
                  <a:gd name="connsiteY64" fmla="*/ 463039 h 490006"/>
                  <a:gd name="connsiteX65" fmla="*/ 355850 w 711700"/>
                  <a:gd name="connsiteY65" fmla="*/ 490006 h 490006"/>
                  <a:gd name="connsiteX66" fmla="*/ 201166 w 711700"/>
                  <a:gd name="connsiteY66" fmla="*/ 463039 h 490006"/>
                  <a:gd name="connsiteX67" fmla="*/ 190594 w 711700"/>
                  <a:gd name="connsiteY67" fmla="*/ 449266 h 490006"/>
                  <a:gd name="connsiteX68" fmla="*/ 12125 w 711700"/>
                  <a:gd name="connsiteY68" fmla="*/ 171778 h 490006"/>
                  <a:gd name="connsiteX69" fmla="*/ 40492 w 711700"/>
                  <a:gd name="connsiteY69" fmla="*/ 153290 h 490006"/>
                  <a:gd name="connsiteX70" fmla="*/ 39674 w 711700"/>
                  <a:gd name="connsiteY70" fmla="*/ 151427 h 490006"/>
                  <a:gd name="connsiteX71" fmla="*/ 0 w 711700"/>
                  <a:gd name="connsiteY71" fmla="*/ 136460 h 490006"/>
                  <a:gd name="connsiteX72" fmla="*/ 42003 w 711700"/>
                  <a:gd name="connsiteY72" fmla="*/ 120615 h 490006"/>
                  <a:gd name="connsiteX73" fmla="*/ 12125 w 711700"/>
                  <a:gd name="connsiteY73" fmla="*/ 101142 h 490006"/>
                  <a:gd name="connsiteX74" fmla="*/ 63389 w 711700"/>
                  <a:gd name="connsiteY74" fmla="*/ 90006 h 490006"/>
                  <a:gd name="connsiteX75" fmla="*/ 47675 w 711700"/>
                  <a:gd name="connsiteY75" fmla="*/ 68230 h 490006"/>
                  <a:gd name="connsiteX76" fmla="*/ 104709 w 711700"/>
                  <a:gd name="connsiteY76" fmla="*/ 62561 h 490006"/>
                  <a:gd name="connsiteX77" fmla="*/ 104226 w 711700"/>
                  <a:gd name="connsiteY77" fmla="*/ 39968 h 490006"/>
                  <a:gd name="connsiteX78" fmla="*/ 163143 w 711700"/>
                  <a:gd name="connsiteY78" fmla="*/ 40154 h 490006"/>
                  <a:gd name="connsiteX79" fmla="*/ 177925 w 711700"/>
                  <a:gd name="connsiteY79" fmla="*/ 18282 h 490006"/>
                  <a:gd name="connsiteX80" fmla="*/ 234710 w 711700"/>
                  <a:gd name="connsiteY80" fmla="*/ 24308 h 490006"/>
                  <a:gd name="connsiteX81" fmla="*/ 263749 w 711700"/>
                  <a:gd name="connsiteY81" fmla="*/ 4650 h 490006"/>
                  <a:gd name="connsiteX82" fmla="*/ 314530 w 711700"/>
                  <a:gd name="connsiteY82" fmla="*/ 16107 h 490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711700" h="490006">
                    <a:moveTo>
                      <a:pt x="355850" y="19712"/>
                    </a:moveTo>
                    <a:lnTo>
                      <a:pt x="319684" y="33992"/>
                    </a:lnTo>
                    <a:lnTo>
                      <a:pt x="275237" y="23834"/>
                    </a:lnTo>
                    <a:lnTo>
                      <a:pt x="249820" y="41263"/>
                    </a:lnTo>
                    <a:lnTo>
                      <a:pt x="200119" y="35921"/>
                    </a:lnTo>
                    <a:lnTo>
                      <a:pt x="187180" y="55311"/>
                    </a:lnTo>
                    <a:lnTo>
                      <a:pt x="135612" y="55147"/>
                    </a:lnTo>
                    <a:cubicBezTo>
                      <a:pt x="135753" y="61824"/>
                      <a:pt x="135895" y="68500"/>
                      <a:pt x="136036" y="75177"/>
                    </a:cubicBezTo>
                    <a:lnTo>
                      <a:pt x="86115" y="80203"/>
                    </a:lnTo>
                    <a:lnTo>
                      <a:pt x="99869" y="99509"/>
                    </a:lnTo>
                    <a:lnTo>
                      <a:pt x="55000" y="109382"/>
                    </a:lnTo>
                    <a:lnTo>
                      <a:pt x="81150" y="126646"/>
                    </a:lnTo>
                    <a:lnTo>
                      <a:pt x="44387" y="140694"/>
                    </a:lnTo>
                    <a:lnTo>
                      <a:pt x="81150" y="154742"/>
                    </a:lnTo>
                    <a:lnTo>
                      <a:pt x="55000" y="172006"/>
                    </a:lnTo>
                    <a:lnTo>
                      <a:pt x="99869" y="181879"/>
                    </a:lnTo>
                    <a:lnTo>
                      <a:pt x="86115" y="201185"/>
                    </a:lnTo>
                    <a:lnTo>
                      <a:pt x="136036" y="206211"/>
                    </a:lnTo>
                    <a:cubicBezTo>
                      <a:pt x="135895" y="212888"/>
                      <a:pt x="135753" y="219564"/>
                      <a:pt x="135612" y="226241"/>
                    </a:cubicBezTo>
                    <a:lnTo>
                      <a:pt x="187180" y="226077"/>
                    </a:lnTo>
                    <a:lnTo>
                      <a:pt x="200119" y="245467"/>
                    </a:lnTo>
                    <a:lnTo>
                      <a:pt x="249820" y="240125"/>
                    </a:lnTo>
                    <a:lnTo>
                      <a:pt x="275237" y="257554"/>
                    </a:lnTo>
                    <a:lnTo>
                      <a:pt x="319684" y="247396"/>
                    </a:lnTo>
                    <a:lnTo>
                      <a:pt x="355850" y="261676"/>
                    </a:lnTo>
                    <a:lnTo>
                      <a:pt x="392016" y="247396"/>
                    </a:lnTo>
                    <a:lnTo>
                      <a:pt x="436463" y="257554"/>
                    </a:lnTo>
                    <a:lnTo>
                      <a:pt x="461880" y="240125"/>
                    </a:lnTo>
                    <a:lnTo>
                      <a:pt x="511582" y="245467"/>
                    </a:lnTo>
                    <a:lnTo>
                      <a:pt x="524520" y="226077"/>
                    </a:lnTo>
                    <a:lnTo>
                      <a:pt x="576088" y="226241"/>
                    </a:lnTo>
                    <a:cubicBezTo>
                      <a:pt x="575947" y="219564"/>
                      <a:pt x="575805" y="212888"/>
                      <a:pt x="575664" y="206211"/>
                    </a:cubicBezTo>
                    <a:lnTo>
                      <a:pt x="625585" y="201185"/>
                    </a:lnTo>
                    <a:lnTo>
                      <a:pt x="611831" y="181879"/>
                    </a:lnTo>
                    <a:lnTo>
                      <a:pt x="656700" y="172006"/>
                    </a:lnTo>
                    <a:lnTo>
                      <a:pt x="630550" y="154742"/>
                    </a:lnTo>
                    <a:lnTo>
                      <a:pt x="667313" y="140694"/>
                    </a:lnTo>
                    <a:lnTo>
                      <a:pt x="630550" y="126646"/>
                    </a:lnTo>
                    <a:lnTo>
                      <a:pt x="656700" y="109382"/>
                    </a:lnTo>
                    <a:lnTo>
                      <a:pt x="611831" y="99509"/>
                    </a:lnTo>
                    <a:lnTo>
                      <a:pt x="625585" y="80203"/>
                    </a:lnTo>
                    <a:lnTo>
                      <a:pt x="575664" y="75177"/>
                    </a:lnTo>
                    <a:cubicBezTo>
                      <a:pt x="575805" y="68500"/>
                      <a:pt x="575947" y="61824"/>
                      <a:pt x="576088" y="55147"/>
                    </a:cubicBezTo>
                    <a:lnTo>
                      <a:pt x="524520" y="55311"/>
                    </a:lnTo>
                    <a:lnTo>
                      <a:pt x="511582" y="35921"/>
                    </a:lnTo>
                    <a:lnTo>
                      <a:pt x="461880" y="41263"/>
                    </a:lnTo>
                    <a:lnTo>
                      <a:pt x="436463" y="23834"/>
                    </a:lnTo>
                    <a:lnTo>
                      <a:pt x="392016" y="33992"/>
                    </a:lnTo>
                    <a:close/>
                    <a:moveTo>
                      <a:pt x="355850" y="0"/>
                    </a:moveTo>
                    <a:lnTo>
                      <a:pt x="397170" y="16107"/>
                    </a:lnTo>
                    <a:lnTo>
                      <a:pt x="447951" y="4650"/>
                    </a:lnTo>
                    <a:lnTo>
                      <a:pt x="476990" y="24308"/>
                    </a:lnTo>
                    <a:lnTo>
                      <a:pt x="533775" y="18282"/>
                    </a:lnTo>
                    <a:lnTo>
                      <a:pt x="548557" y="40154"/>
                    </a:lnTo>
                    <a:lnTo>
                      <a:pt x="607474" y="39968"/>
                    </a:lnTo>
                    <a:lnTo>
                      <a:pt x="606991" y="62561"/>
                    </a:lnTo>
                    <a:lnTo>
                      <a:pt x="664025" y="68230"/>
                    </a:lnTo>
                    <a:lnTo>
                      <a:pt x="648311" y="90006"/>
                    </a:lnTo>
                    <a:lnTo>
                      <a:pt x="699575" y="101142"/>
                    </a:lnTo>
                    <a:lnTo>
                      <a:pt x="669697" y="120615"/>
                    </a:lnTo>
                    <a:lnTo>
                      <a:pt x="711700" y="136460"/>
                    </a:lnTo>
                    <a:lnTo>
                      <a:pt x="669697" y="152305"/>
                    </a:lnTo>
                    <a:lnTo>
                      <a:pt x="699575" y="171778"/>
                    </a:lnTo>
                    <a:lnTo>
                      <a:pt x="521107" y="449266"/>
                    </a:lnTo>
                    <a:lnTo>
                      <a:pt x="510535" y="463039"/>
                    </a:lnTo>
                    <a:cubicBezTo>
                      <a:pt x="485050" y="478887"/>
                      <a:pt x="425387" y="490006"/>
                      <a:pt x="355850" y="490006"/>
                    </a:cubicBezTo>
                    <a:cubicBezTo>
                      <a:pt x="286313" y="490006"/>
                      <a:pt x="226651" y="478887"/>
                      <a:pt x="201166" y="463039"/>
                    </a:cubicBezTo>
                    <a:lnTo>
                      <a:pt x="190594" y="449266"/>
                    </a:lnTo>
                    <a:lnTo>
                      <a:pt x="12125" y="171778"/>
                    </a:lnTo>
                    <a:lnTo>
                      <a:pt x="40492" y="153290"/>
                    </a:lnTo>
                    <a:lnTo>
                      <a:pt x="39674" y="151427"/>
                    </a:lnTo>
                    <a:lnTo>
                      <a:pt x="0" y="136460"/>
                    </a:lnTo>
                    <a:lnTo>
                      <a:pt x="42003" y="120615"/>
                    </a:lnTo>
                    <a:lnTo>
                      <a:pt x="12125" y="101142"/>
                    </a:lnTo>
                    <a:lnTo>
                      <a:pt x="63389" y="90006"/>
                    </a:lnTo>
                    <a:lnTo>
                      <a:pt x="47675" y="68230"/>
                    </a:lnTo>
                    <a:lnTo>
                      <a:pt x="104709" y="62561"/>
                    </a:lnTo>
                    <a:lnTo>
                      <a:pt x="104226" y="39968"/>
                    </a:lnTo>
                    <a:lnTo>
                      <a:pt x="163143" y="40154"/>
                    </a:lnTo>
                    <a:lnTo>
                      <a:pt x="177925" y="18282"/>
                    </a:lnTo>
                    <a:lnTo>
                      <a:pt x="234710" y="24308"/>
                    </a:lnTo>
                    <a:lnTo>
                      <a:pt x="263749" y="4650"/>
                    </a:lnTo>
                    <a:lnTo>
                      <a:pt x="314530" y="16107"/>
                    </a:lnTo>
                    <a:close/>
                  </a:path>
                </a:pathLst>
              </a:cu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四角形: 角を丸くする 114">
                <a:extLst>
                  <a:ext uri="{FF2B5EF4-FFF2-40B4-BE49-F238E27FC236}">
                    <a16:creationId xmlns:a16="http://schemas.microsoft.com/office/drawing/2014/main" id="{CD4EA06A-9983-A6E0-BCF0-A6F3C387B27C}"/>
                  </a:ext>
                </a:extLst>
              </p:cNvPr>
              <p:cNvSpPr/>
              <p:nvPr/>
            </p:nvSpPr>
            <p:spPr bwMode="auto">
              <a:xfrm rot="2517548">
                <a:off x="7380526" y="547153"/>
                <a:ext cx="270030" cy="45719"/>
              </a:xfrm>
              <a:prstGeom prst="round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DE55F3C3-B29A-73E7-213C-CD6450279311}"/>
                </a:ext>
              </a:extLst>
            </p:cNvPr>
            <p:cNvSpPr/>
            <p:nvPr/>
          </p:nvSpPr>
          <p:spPr bwMode="auto">
            <a:xfrm rot="1129040">
              <a:off x="318337" y="1045746"/>
              <a:ext cx="1160755" cy="436466"/>
            </a:xfrm>
            <a:prstGeom prst="ellipse">
              <a:avLst/>
            </a:prstGeom>
            <a:pattFill prst="lgConfetti">
              <a:fgClr>
                <a:srgbClr val="FFC000"/>
              </a:fgClr>
              <a:bgClr>
                <a:srgbClr val="CC66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31201B01-4DAA-AD94-A04C-2802E3CD7BD3}"/>
                </a:ext>
              </a:extLst>
            </p:cNvPr>
            <p:cNvSpPr/>
            <p:nvPr/>
          </p:nvSpPr>
          <p:spPr bwMode="auto">
            <a:xfrm rot="16200000">
              <a:off x="437300" y="1066475"/>
              <a:ext cx="355162" cy="576654"/>
            </a:xfrm>
            <a:custGeom>
              <a:avLst/>
              <a:gdLst>
                <a:gd name="connsiteX0" fmla="*/ 355162 w 355162"/>
                <a:gd name="connsiteY0" fmla="*/ 87961 h 1180811"/>
                <a:gd name="connsiteX1" fmla="*/ 283384 w 355162"/>
                <a:gd name="connsiteY1" fmla="*/ 159738 h 1180811"/>
                <a:gd name="connsiteX2" fmla="*/ 355162 w 355162"/>
                <a:gd name="connsiteY2" fmla="*/ 231517 h 1180811"/>
                <a:gd name="connsiteX3" fmla="*/ 283384 w 355162"/>
                <a:gd name="connsiteY3" fmla="*/ 303294 h 1180811"/>
                <a:gd name="connsiteX4" fmla="*/ 355162 w 355162"/>
                <a:gd name="connsiteY4" fmla="*/ 375073 h 1180811"/>
                <a:gd name="connsiteX5" fmla="*/ 283384 w 355162"/>
                <a:gd name="connsiteY5" fmla="*/ 446851 h 1180811"/>
                <a:gd name="connsiteX6" fmla="*/ 355162 w 355162"/>
                <a:gd name="connsiteY6" fmla="*/ 518629 h 1180811"/>
                <a:gd name="connsiteX7" fmla="*/ 283384 w 355162"/>
                <a:gd name="connsiteY7" fmla="*/ 590407 h 1180811"/>
                <a:gd name="connsiteX8" fmla="*/ 355162 w 355162"/>
                <a:gd name="connsiteY8" fmla="*/ 662185 h 1180811"/>
                <a:gd name="connsiteX9" fmla="*/ 283384 w 355162"/>
                <a:gd name="connsiteY9" fmla="*/ 733963 h 1180811"/>
                <a:gd name="connsiteX10" fmla="*/ 355162 w 355162"/>
                <a:gd name="connsiteY10" fmla="*/ 805741 h 1180811"/>
                <a:gd name="connsiteX11" fmla="*/ 283384 w 355162"/>
                <a:gd name="connsiteY11" fmla="*/ 877519 h 1180811"/>
                <a:gd name="connsiteX12" fmla="*/ 355162 w 355162"/>
                <a:gd name="connsiteY12" fmla="*/ 949297 h 1180811"/>
                <a:gd name="connsiteX13" fmla="*/ 283385 w 355162"/>
                <a:gd name="connsiteY13" fmla="*/ 1021074 h 1180811"/>
                <a:gd name="connsiteX14" fmla="*/ 355162 w 355162"/>
                <a:gd name="connsiteY14" fmla="*/ 1092851 h 1180811"/>
                <a:gd name="connsiteX15" fmla="*/ 267202 w 355162"/>
                <a:gd name="connsiteY15" fmla="*/ 1180811 h 1180811"/>
                <a:gd name="connsiteX16" fmla="*/ 0 w 355162"/>
                <a:gd name="connsiteY16" fmla="*/ 1180811 h 1180811"/>
                <a:gd name="connsiteX17" fmla="*/ 0 w 355162"/>
                <a:gd name="connsiteY17" fmla="*/ 1037257 h 1180811"/>
                <a:gd name="connsiteX18" fmla="*/ 0 w 355162"/>
                <a:gd name="connsiteY18" fmla="*/ 1004890 h 1180811"/>
                <a:gd name="connsiteX19" fmla="*/ 0 w 355162"/>
                <a:gd name="connsiteY19" fmla="*/ 893701 h 1180811"/>
                <a:gd name="connsiteX20" fmla="*/ 0 w 355162"/>
                <a:gd name="connsiteY20" fmla="*/ 861336 h 1180811"/>
                <a:gd name="connsiteX21" fmla="*/ 0 w 355162"/>
                <a:gd name="connsiteY21" fmla="*/ 750145 h 1180811"/>
                <a:gd name="connsiteX22" fmla="*/ 0 w 355162"/>
                <a:gd name="connsiteY22" fmla="*/ 717780 h 1180811"/>
                <a:gd name="connsiteX23" fmla="*/ 0 w 355162"/>
                <a:gd name="connsiteY23" fmla="*/ 606589 h 1180811"/>
                <a:gd name="connsiteX24" fmla="*/ 0 w 355162"/>
                <a:gd name="connsiteY24" fmla="*/ 574224 h 1180811"/>
                <a:gd name="connsiteX25" fmla="*/ 0 w 355162"/>
                <a:gd name="connsiteY25" fmla="*/ 463033 h 1180811"/>
                <a:gd name="connsiteX26" fmla="*/ 0 w 355162"/>
                <a:gd name="connsiteY26" fmla="*/ 430668 h 1180811"/>
                <a:gd name="connsiteX27" fmla="*/ 0 w 355162"/>
                <a:gd name="connsiteY27" fmla="*/ 319477 h 1180811"/>
                <a:gd name="connsiteX28" fmla="*/ 0 w 355162"/>
                <a:gd name="connsiteY28" fmla="*/ 287112 h 1180811"/>
                <a:gd name="connsiteX29" fmla="*/ 0 w 355162"/>
                <a:gd name="connsiteY29" fmla="*/ 175921 h 1180811"/>
                <a:gd name="connsiteX30" fmla="*/ 0 w 355162"/>
                <a:gd name="connsiteY30" fmla="*/ 143556 h 1180811"/>
                <a:gd name="connsiteX31" fmla="*/ 0 w 355162"/>
                <a:gd name="connsiteY31" fmla="*/ 0 h 1180811"/>
                <a:gd name="connsiteX32" fmla="*/ 267202 w 355162"/>
                <a:gd name="connsiteY32" fmla="*/ 0 h 1180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55162" h="1180811">
                  <a:moveTo>
                    <a:pt x="355162" y="87961"/>
                  </a:moveTo>
                  <a:lnTo>
                    <a:pt x="283384" y="159738"/>
                  </a:lnTo>
                  <a:lnTo>
                    <a:pt x="355162" y="231517"/>
                  </a:lnTo>
                  <a:lnTo>
                    <a:pt x="283384" y="303294"/>
                  </a:lnTo>
                  <a:lnTo>
                    <a:pt x="355162" y="375073"/>
                  </a:lnTo>
                  <a:lnTo>
                    <a:pt x="283384" y="446851"/>
                  </a:lnTo>
                  <a:lnTo>
                    <a:pt x="355162" y="518629"/>
                  </a:lnTo>
                  <a:lnTo>
                    <a:pt x="283384" y="590407"/>
                  </a:lnTo>
                  <a:lnTo>
                    <a:pt x="355162" y="662185"/>
                  </a:lnTo>
                  <a:lnTo>
                    <a:pt x="283384" y="733963"/>
                  </a:lnTo>
                  <a:lnTo>
                    <a:pt x="355162" y="805741"/>
                  </a:lnTo>
                  <a:lnTo>
                    <a:pt x="283384" y="877519"/>
                  </a:lnTo>
                  <a:lnTo>
                    <a:pt x="355162" y="949297"/>
                  </a:lnTo>
                  <a:lnTo>
                    <a:pt x="283385" y="1021074"/>
                  </a:lnTo>
                  <a:lnTo>
                    <a:pt x="355162" y="1092851"/>
                  </a:lnTo>
                  <a:lnTo>
                    <a:pt x="267202" y="1180811"/>
                  </a:lnTo>
                  <a:lnTo>
                    <a:pt x="0" y="1180811"/>
                  </a:lnTo>
                  <a:lnTo>
                    <a:pt x="0" y="1037257"/>
                  </a:lnTo>
                  <a:lnTo>
                    <a:pt x="0" y="1004890"/>
                  </a:lnTo>
                  <a:lnTo>
                    <a:pt x="0" y="893701"/>
                  </a:lnTo>
                  <a:lnTo>
                    <a:pt x="0" y="861336"/>
                  </a:lnTo>
                  <a:lnTo>
                    <a:pt x="0" y="750145"/>
                  </a:lnTo>
                  <a:lnTo>
                    <a:pt x="0" y="717780"/>
                  </a:lnTo>
                  <a:lnTo>
                    <a:pt x="0" y="606589"/>
                  </a:lnTo>
                  <a:lnTo>
                    <a:pt x="0" y="574224"/>
                  </a:lnTo>
                  <a:lnTo>
                    <a:pt x="0" y="463033"/>
                  </a:lnTo>
                  <a:lnTo>
                    <a:pt x="0" y="430668"/>
                  </a:lnTo>
                  <a:lnTo>
                    <a:pt x="0" y="319477"/>
                  </a:lnTo>
                  <a:lnTo>
                    <a:pt x="0" y="287112"/>
                  </a:lnTo>
                  <a:lnTo>
                    <a:pt x="0" y="175921"/>
                  </a:lnTo>
                  <a:lnTo>
                    <a:pt x="0" y="143556"/>
                  </a:lnTo>
                  <a:lnTo>
                    <a:pt x="0" y="0"/>
                  </a:lnTo>
                  <a:lnTo>
                    <a:pt x="267202" y="0"/>
                  </a:lnTo>
                  <a:close/>
                </a:path>
              </a:pathLst>
            </a:custGeom>
            <a:pattFill prst="dkVert">
              <a:fgClr>
                <a:srgbClr val="00B050"/>
              </a:fgClr>
              <a:bgClr>
                <a:srgbClr val="92D05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040762D3-5004-3B0E-F2DC-42BACDA39601}"/>
                </a:ext>
              </a:extLst>
            </p:cNvPr>
            <p:cNvGrpSpPr/>
            <p:nvPr/>
          </p:nvGrpSpPr>
          <p:grpSpPr>
            <a:xfrm rot="746794">
              <a:off x="863821" y="1241999"/>
              <a:ext cx="663757" cy="227785"/>
              <a:chOff x="3962890" y="1320429"/>
              <a:chExt cx="746612" cy="250553"/>
            </a:xfrm>
          </p:grpSpPr>
          <p:sp>
            <p:nvSpPr>
              <p:cNvPr id="96" name="四角形: 角を丸くする 95">
                <a:extLst>
                  <a:ext uri="{FF2B5EF4-FFF2-40B4-BE49-F238E27FC236}">
                    <a16:creationId xmlns:a16="http://schemas.microsoft.com/office/drawing/2014/main" id="{D6BDC6C8-84FD-266E-6235-F6674902C1FD}"/>
                  </a:ext>
                </a:extLst>
              </p:cNvPr>
              <p:cNvSpPr/>
              <p:nvPr/>
            </p:nvSpPr>
            <p:spPr bwMode="auto">
              <a:xfrm>
                <a:off x="3962890" y="1320429"/>
                <a:ext cx="746612" cy="250553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7" name="四角形: 角を丸くする 96">
                <a:extLst>
                  <a:ext uri="{FF2B5EF4-FFF2-40B4-BE49-F238E27FC236}">
                    <a16:creationId xmlns:a16="http://schemas.microsoft.com/office/drawing/2014/main" id="{3BE940D0-2A97-3F7E-CADC-44B8EA39B5B1}"/>
                  </a:ext>
                </a:extLst>
              </p:cNvPr>
              <p:cNvSpPr/>
              <p:nvPr/>
            </p:nvSpPr>
            <p:spPr bwMode="auto">
              <a:xfrm rot="2700000">
                <a:off x="4158563" y="1302299"/>
                <a:ext cx="57261" cy="19320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8" name="四角形: 角を丸くする 97">
                <a:extLst>
                  <a:ext uri="{FF2B5EF4-FFF2-40B4-BE49-F238E27FC236}">
                    <a16:creationId xmlns:a16="http://schemas.microsoft.com/office/drawing/2014/main" id="{CEFE16D8-D124-28C1-5196-1B7CC5D813E2}"/>
                  </a:ext>
                </a:extLst>
              </p:cNvPr>
              <p:cNvSpPr/>
              <p:nvPr/>
            </p:nvSpPr>
            <p:spPr bwMode="auto">
              <a:xfrm rot="2700000">
                <a:off x="4288737" y="1302299"/>
                <a:ext cx="57261" cy="19320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9" name="四角形: 角を丸くする 98">
                <a:extLst>
                  <a:ext uri="{FF2B5EF4-FFF2-40B4-BE49-F238E27FC236}">
                    <a16:creationId xmlns:a16="http://schemas.microsoft.com/office/drawing/2014/main" id="{A9BFAF28-41DA-8643-E113-C9F91AAC8B82}"/>
                  </a:ext>
                </a:extLst>
              </p:cNvPr>
              <p:cNvSpPr/>
              <p:nvPr/>
            </p:nvSpPr>
            <p:spPr bwMode="auto">
              <a:xfrm rot="2700000">
                <a:off x="4415736" y="1302299"/>
                <a:ext cx="57261" cy="19320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B8E64C20-563B-E865-EC72-FDEED9B84069}"/>
                </a:ext>
              </a:extLst>
            </p:cNvPr>
            <p:cNvGrpSpPr/>
            <p:nvPr/>
          </p:nvGrpSpPr>
          <p:grpSpPr>
            <a:xfrm>
              <a:off x="814499" y="1351539"/>
              <a:ext cx="720301" cy="449174"/>
              <a:chOff x="4122905" y="1660056"/>
              <a:chExt cx="699921" cy="525960"/>
            </a:xfrm>
          </p:grpSpPr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E92EA054-4B75-8910-901E-C3E165051822}"/>
                  </a:ext>
                </a:extLst>
              </p:cNvPr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66" name="グループ化 65">
                  <a:extLst>
                    <a:ext uri="{FF2B5EF4-FFF2-40B4-BE49-F238E27FC236}">
                      <a16:creationId xmlns:a16="http://schemas.microsoft.com/office/drawing/2014/main" id="{21D416B9-0F61-E3B2-1DF0-450B302F8B62}"/>
                    </a:ext>
                  </a:extLst>
                </p:cNvPr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92" name="楕円 91">
                    <a:extLst>
                      <a:ext uri="{FF2B5EF4-FFF2-40B4-BE49-F238E27FC236}">
                        <a16:creationId xmlns:a16="http://schemas.microsoft.com/office/drawing/2014/main" id="{CF40FFA8-2208-0699-5972-7BD9C9211AD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3" name="楕円 92">
                    <a:extLst>
                      <a:ext uri="{FF2B5EF4-FFF2-40B4-BE49-F238E27FC236}">
                        <a16:creationId xmlns:a16="http://schemas.microsoft.com/office/drawing/2014/main" id="{3474ED05-5029-51FB-B802-6AF2E6B3A1B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4" name="楕円 93">
                    <a:extLst>
                      <a:ext uri="{FF2B5EF4-FFF2-40B4-BE49-F238E27FC236}">
                        <a16:creationId xmlns:a16="http://schemas.microsoft.com/office/drawing/2014/main" id="{0AF588E6-20E0-3FA2-84BC-2DF352249A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5" name="楕円 94">
                    <a:extLst>
                      <a:ext uri="{FF2B5EF4-FFF2-40B4-BE49-F238E27FC236}">
                        <a16:creationId xmlns:a16="http://schemas.microsoft.com/office/drawing/2014/main" id="{D35C431A-2B6B-FEB9-ECDE-859C7F3B23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7" name="グループ化 66">
                  <a:extLst>
                    <a:ext uri="{FF2B5EF4-FFF2-40B4-BE49-F238E27FC236}">
                      <a16:creationId xmlns:a16="http://schemas.microsoft.com/office/drawing/2014/main" id="{40B6C5CF-D9BB-DC4C-633A-036E1280E5F6}"/>
                    </a:ext>
                  </a:extLst>
                </p:cNvPr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88" name="楕円 87">
                    <a:extLst>
                      <a:ext uri="{FF2B5EF4-FFF2-40B4-BE49-F238E27FC236}">
                        <a16:creationId xmlns:a16="http://schemas.microsoft.com/office/drawing/2014/main" id="{BE912BCF-3E1A-806A-AC8D-593B72041E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9" name="楕円 88">
                    <a:extLst>
                      <a:ext uri="{FF2B5EF4-FFF2-40B4-BE49-F238E27FC236}">
                        <a16:creationId xmlns:a16="http://schemas.microsoft.com/office/drawing/2014/main" id="{686B3406-E414-2E88-68A5-7D4DCF8215C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0" name="楕円 89">
                    <a:extLst>
                      <a:ext uri="{FF2B5EF4-FFF2-40B4-BE49-F238E27FC236}">
                        <a16:creationId xmlns:a16="http://schemas.microsoft.com/office/drawing/2014/main" id="{EE0543C4-79BB-A6D7-B076-077C4415C51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1" name="楕円 90">
                    <a:extLst>
                      <a:ext uri="{FF2B5EF4-FFF2-40B4-BE49-F238E27FC236}">
                        <a16:creationId xmlns:a16="http://schemas.microsoft.com/office/drawing/2014/main" id="{C489AFDC-70F8-1E3B-C043-7C71EFCADE4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8" name="グループ化 67">
                  <a:extLst>
                    <a:ext uri="{FF2B5EF4-FFF2-40B4-BE49-F238E27FC236}">
                      <a16:creationId xmlns:a16="http://schemas.microsoft.com/office/drawing/2014/main" id="{37F29110-7D96-33B2-F74A-63580AA51694}"/>
                    </a:ext>
                  </a:extLst>
                </p:cNvPr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84" name="楕円 83">
                    <a:extLst>
                      <a:ext uri="{FF2B5EF4-FFF2-40B4-BE49-F238E27FC236}">
                        <a16:creationId xmlns:a16="http://schemas.microsoft.com/office/drawing/2014/main" id="{D85CA6C5-8AB6-EE34-033E-24357BF6A6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5" name="楕円 84">
                    <a:extLst>
                      <a:ext uri="{FF2B5EF4-FFF2-40B4-BE49-F238E27FC236}">
                        <a16:creationId xmlns:a16="http://schemas.microsoft.com/office/drawing/2014/main" id="{F29C3D1D-7C74-3130-DDB4-5F2568E2D0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6" name="楕円 85">
                    <a:extLst>
                      <a:ext uri="{FF2B5EF4-FFF2-40B4-BE49-F238E27FC236}">
                        <a16:creationId xmlns:a16="http://schemas.microsoft.com/office/drawing/2014/main" id="{1286203F-17CF-334C-1AB2-B9A8C329C1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7" name="楕円 86">
                    <a:extLst>
                      <a:ext uri="{FF2B5EF4-FFF2-40B4-BE49-F238E27FC236}">
                        <a16:creationId xmlns:a16="http://schemas.microsoft.com/office/drawing/2014/main" id="{E5C258EA-CA23-AD43-863A-E2BF5D2950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9" name="グループ化 68">
                  <a:extLst>
                    <a:ext uri="{FF2B5EF4-FFF2-40B4-BE49-F238E27FC236}">
                      <a16:creationId xmlns:a16="http://schemas.microsoft.com/office/drawing/2014/main" id="{130D3033-E6DC-EA42-1BA5-A2E3E569B3B9}"/>
                    </a:ext>
                  </a:extLst>
                </p:cNvPr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80" name="楕円 79">
                    <a:extLst>
                      <a:ext uri="{FF2B5EF4-FFF2-40B4-BE49-F238E27FC236}">
                        <a16:creationId xmlns:a16="http://schemas.microsoft.com/office/drawing/2014/main" id="{D5F38675-6791-30B1-381E-59F61DF45F0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1" name="楕円 80">
                    <a:extLst>
                      <a:ext uri="{FF2B5EF4-FFF2-40B4-BE49-F238E27FC236}">
                        <a16:creationId xmlns:a16="http://schemas.microsoft.com/office/drawing/2014/main" id="{DF91431B-3EBA-D3FD-2584-8763F0CBC3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2" name="楕円 81">
                    <a:extLst>
                      <a:ext uri="{FF2B5EF4-FFF2-40B4-BE49-F238E27FC236}">
                        <a16:creationId xmlns:a16="http://schemas.microsoft.com/office/drawing/2014/main" id="{5F993869-8BEC-AD0E-4334-DC67326A00B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3" name="楕円 82">
                    <a:extLst>
                      <a:ext uri="{FF2B5EF4-FFF2-40B4-BE49-F238E27FC236}">
                        <a16:creationId xmlns:a16="http://schemas.microsoft.com/office/drawing/2014/main" id="{B8C58349-0752-0757-3CC5-729CAE7444A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70" name="グループ化 69">
                  <a:extLst>
                    <a:ext uri="{FF2B5EF4-FFF2-40B4-BE49-F238E27FC236}">
                      <a16:creationId xmlns:a16="http://schemas.microsoft.com/office/drawing/2014/main" id="{D796B7E9-FD95-3682-BBD9-C4A26C953F86}"/>
                    </a:ext>
                  </a:extLst>
                </p:cNvPr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76" name="楕円 75">
                    <a:extLst>
                      <a:ext uri="{FF2B5EF4-FFF2-40B4-BE49-F238E27FC236}">
                        <a16:creationId xmlns:a16="http://schemas.microsoft.com/office/drawing/2014/main" id="{4BBED29A-A7E2-97CB-BDB2-77B8F2058B0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7" name="楕円 76">
                    <a:extLst>
                      <a:ext uri="{FF2B5EF4-FFF2-40B4-BE49-F238E27FC236}">
                        <a16:creationId xmlns:a16="http://schemas.microsoft.com/office/drawing/2014/main" id="{8102BDC8-9889-9AD7-0DA5-5E1E7DE3224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8" name="楕円 77">
                    <a:extLst>
                      <a:ext uri="{FF2B5EF4-FFF2-40B4-BE49-F238E27FC236}">
                        <a16:creationId xmlns:a16="http://schemas.microsoft.com/office/drawing/2014/main" id="{C08D15F4-5965-380A-E13F-7369797D6A6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9" name="楕円 78">
                    <a:extLst>
                      <a:ext uri="{FF2B5EF4-FFF2-40B4-BE49-F238E27FC236}">
                        <a16:creationId xmlns:a16="http://schemas.microsoft.com/office/drawing/2014/main" id="{2E7B37FC-E714-2FA9-9F3F-6E37A2B362E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71" name="グループ化 70">
                  <a:extLst>
                    <a:ext uri="{FF2B5EF4-FFF2-40B4-BE49-F238E27FC236}">
                      <a16:creationId xmlns:a16="http://schemas.microsoft.com/office/drawing/2014/main" id="{AE7A8DAE-FC40-80B5-636B-E3CE5E7CD31B}"/>
                    </a:ext>
                  </a:extLst>
                </p:cNvPr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72" name="楕円 71">
                    <a:extLst>
                      <a:ext uri="{FF2B5EF4-FFF2-40B4-BE49-F238E27FC236}">
                        <a16:creationId xmlns:a16="http://schemas.microsoft.com/office/drawing/2014/main" id="{64CD34D0-A87C-C531-C4FE-E3A2327DAE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3" name="楕円 72">
                    <a:extLst>
                      <a:ext uri="{FF2B5EF4-FFF2-40B4-BE49-F238E27FC236}">
                        <a16:creationId xmlns:a16="http://schemas.microsoft.com/office/drawing/2014/main" id="{0A14703F-F441-8826-9507-936E84E1FA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4" name="楕円 73">
                    <a:extLst>
                      <a:ext uri="{FF2B5EF4-FFF2-40B4-BE49-F238E27FC236}">
                        <a16:creationId xmlns:a16="http://schemas.microsoft.com/office/drawing/2014/main" id="{E93CE25F-A571-7D46-8558-486E33945DD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5" name="楕円 74">
                    <a:extLst>
                      <a:ext uri="{FF2B5EF4-FFF2-40B4-BE49-F238E27FC236}">
                        <a16:creationId xmlns:a16="http://schemas.microsoft.com/office/drawing/2014/main" id="{2F7011A3-FDDE-A07E-C472-A04082A5664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D2D493B1-D796-B4D2-49E3-1CCB787CE29A}"/>
                  </a:ext>
                </a:extLst>
              </p:cNvPr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36" name="グループ化 35">
                  <a:extLst>
                    <a:ext uri="{FF2B5EF4-FFF2-40B4-BE49-F238E27FC236}">
                      <a16:creationId xmlns:a16="http://schemas.microsoft.com/office/drawing/2014/main" id="{439633DF-68DC-77C9-9047-12A1301A3CB0}"/>
                    </a:ext>
                  </a:extLst>
                </p:cNvPr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62" name="楕円 61">
                    <a:extLst>
                      <a:ext uri="{FF2B5EF4-FFF2-40B4-BE49-F238E27FC236}">
                        <a16:creationId xmlns:a16="http://schemas.microsoft.com/office/drawing/2014/main" id="{A88C162B-560F-57CF-CB02-D2FF146D70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3" name="楕円 62">
                    <a:extLst>
                      <a:ext uri="{FF2B5EF4-FFF2-40B4-BE49-F238E27FC236}">
                        <a16:creationId xmlns:a16="http://schemas.microsoft.com/office/drawing/2014/main" id="{46542A1D-F830-E0EF-5B4B-AE421D30E17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4" name="楕円 63">
                    <a:extLst>
                      <a:ext uri="{FF2B5EF4-FFF2-40B4-BE49-F238E27FC236}">
                        <a16:creationId xmlns:a16="http://schemas.microsoft.com/office/drawing/2014/main" id="{63462291-E902-8AAE-5191-1570A77810F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5" name="楕円 64">
                    <a:extLst>
                      <a:ext uri="{FF2B5EF4-FFF2-40B4-BE49-F238E27FC236}">
                        <a16:creationId xmlns:a16="http://schemas.microsoft.com/office/drawing/2014/main" id="{176642E5-E583-C9A6-C31C-22F879310AE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7" name="グループ化 36">
                  <a:extLst>
                    <a:ext uri="{FF2B5EF4-FFF2-40B4-BE49-F238E27FC236}">
                      <a16:creationId xmlns:a16="http://schemas.microsoft.com/office/drawing/2014/main" id="{F91132AC-77D6-608B-58A7-BAE07D4DB7C9}"/>
                    </a:ext>
                  </a:extLst>
                </p:cNvPr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58" name="楕円 57">
                    <a:extLst>
                      <a:ext uri="{FF2B5EF4-FFF2-40B4-BE49-F238E27FC236}">
                        <a16:creationId xmlns:a16="http://schemas.microsoft.com/office/drawing/2014/main" id="{46DF94D0-BE51-684E-30C6-8573FD0B92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9" name="楕円 58">
                    <a:extLst>
                      <a:ext uri="{FF2B5EF4-FFF2-40B4-BE49-F238E27FC236}">
                        <a16:creationId xmlns:a16="http://schemas.microsoft.com/office/drawing/2014/main" id="{A0010A05-BFF2-0C2D-BA19-AC95E6CA46D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" name="楕円 59">
                    <a:extLst>
                      <a:ext uri="{FF2B5EF4-FFF2-40B4-BE49-F238E27FC236}">
                        <a16:creationId xmlns:a16="http://schemas.microsoft.com/office/drawing/2014/main" id="{F6D5EBCE-05C5-F212-13CE-32ABE98E18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" name="楕円 60">
                    <a:extLst>
                      <a:ext uri="{FF2B5EF4-FFF2-40B4-BE49-F238E27FC236}">
                        <a16:creationId xmlns:a16="http://schemas.microsoft.com/office/drawing/2014/main" id="{982CC719-ABC7-121F-A4D6-5CF80BD2C4A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8" name="グループ化 37">
                  <a:extLst>
                    <a:ext uri="{FF2B5EF4-FFF2-40B4-BE49-F238E27FC236}">
                      <a16:creationId xmlns:a16="http://schemas.microsoft.com/office/drawing/2014/main" id="{09B7F306-3CBE-F7F6-958A-C28F2DF7525A}"/>
                    </a:ext>
                  </a:extLst>
                </p:cNvPr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54" name="楕円 53">
                    <a:extLst>
                      <a:ext uri="{FF2B5EF4-FFF2-40B4-BE49-F238E27FC236}">
                        <a16:creationId xmlns:a16="http://schemas.microsoft.com/office/drawing/2014/main" id="{03D671CF-661E-B308-B4A1-189A7CBED1B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5" name="楕円 54">
                    <a:extLst>
                      <a:ext uri="{FF2B5EF4-FFF2-40B4-BE49-F238E27FC236}">
                        <a16:creationId xmlns:a16="http://schemas.microsoft.com/office/drawing/2014/main" id="{2E976E02-D4B5-65BE-65B6-D62ADF15D67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6" name="楕円 55">
                    <a:extLst>
                      <a:ext uri="{FF2B5EF4-FFF2-40B4-BE49-F238E27FC236}">
                        <a16:creationId xmlns:a16="http://schemas.microsoft.com/office/drawing/2014/main" id="{EAE08452-5420-DD5B-8B95-0FF401AB566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7" name="楕円 56">
                    <a:extLst>
                      <a:ext uri="{FF2B5EF4-FFF2-40B4-BE49-F238E27FC236}">
                        <a16:creationId xmlns:a16="http://schemas.microsoft.com/office/drawing/2014/main" id="{D5CE875E-5D82-57C4-C83D-B31FEE95DB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12693745-2801-2938-678A-C8DA3AD18875}"/>
                    </a:ext>
                  </a:extLst>
                </p:cNvPr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50" name="楕円 49">
                    <a:extLst>
                      <a:ext uri="{FF2B5EF4-FFF2-40B4-BE49-F238E27FC236}">
                        <a16:creationId xmlns:a16="http://schemas.microsoft.com/office/drawing/2014/main" id="{014E7249-A013-CE0E-CD45-F2B765A5F3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1" name="楕円 50">
                    <a:extLst>
                      <a:ext uri="{FF2B5EF4-FFF2-40B4-BE49-F238E27FC236}">
                        <a16:creationId xmlns:a16="http://schemas.microsoft.com/office/drawing/2014/main" id="{65FCDDA1-9206-C933-1F6E-9ADA6AA3D09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" name="楕円 51">
                    <a:extLst>
                      <a:ext uri="{FF2B5EF4-FFF2-40B4-BE49-F238E27FC236}">
                        <a16:creationId xmlns:a16="http://schemas.microsoft.com/office/drawing/2014/main" id="{58F7863A-87EF-CFCC-0AE3-CB7D1A160F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3" name="楕円 52">
                    <a:extLst>
                      <a:ext uri="{FF2B5EF4-FFF2-40B4-BE49-F238E27FC236}">
                        <a16:creationId xmlns:a16="http://schemas.microsoft.com/office/drawing/2014/main" id="{6D30854E-82A2-BA20-3920-5B5C636E478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0" name="グループ化 39">
                  <a:extLst>
                    <a:ext uri="{FF2B5EF4-FFF2-40B4-BE49-F238E27FC236}">
                      <a16:creationId xmlns:a16="http://schemas.microsoft.com/office/drawing/2014/main" id="{32F6493D-5720-A4E2-B93B-BEE1B28E68BE}"/>
                    </a:ext>
                  </a:extLst>
                </p:cNvPr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6" name="楕円 45">
                    <a:extLst>
                      <a:ext uri="{FF2B5EF4-FFF2-40B4-BE49-F238E27FC236}">
                        <a16:creationId xmlns:a16="http://schemas.microsoft.com/office/drawing/2014/main" id="{B1E4008F-FD94-AE6C-D443-E8616677A1C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7" name="楕円 46">
                    <a:extLst>
                      <a:ext uri="{FF2B5EF4-FFF2-40B4-BE49-F238E27FC236}">
                        <a16:creationId xmlns:a16="http://schemas.microsoft.com/office/drawing/2014/main" id="{59587431-BB55-D843-C7FF-39E2517641D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" name="楕円 47">
                    <a:extLst>
                      <a:ext uri="{FF2B5EF4-FFF2-40B4-BE49-F238E27FC236}">
                        <a16:creationId xmlns:a16="http://schemas.microsoft.com/office/drawing/2014/main" id="{4174A267-9F4C-062D-14BC-BD2C84F610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9" name="楕円 48">
                    <a:extLst>
                      <a:ext uri="{FF2B5EF4-FFF2-40B4-BE49-F238E27FC236}">
                        <a16:creationId xmlns:a16="http://schemas.microsoft.com/office/drawing/2014/main" id="{523B7131-99E4-B4A2-AFF3-7B40584FD9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DAF5B19F-25CB-6F8B-CD68-5A66AA7F7271}"/>
                    </a:ext>
                  </a:extLst>
                </p:cNvPr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2" name="楕円 41">
                    <a:extLst>
                      <a:ext uri="{FF2B5EF4-FFF2-40B4-BE49-F238E27FC236}">
                        <a16:creationId xmlns:a16="http://schemas.microsoft.com/office/drawing/2014/main" id="{AB23C6BF-E66A-31A5-0078-A5D2174FF0C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" name="楕円 42">
                    <a:extLst>
                      <a:ext uri="{FF2B5EF4-FFF2-40B4-BE49-F238E27FC236}">
                        <a16:creationId xmlns:a16="http://schemas.microsoft.com/office/drawing/2014/main" id="{31D51FAC-CC9A-E0CD-95DC-21C2E9B4C2C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" name="楕円 43">
                    <a:extLst>
                      <a:ext uri="{FF2B5EF4-FFF2-40B4-BE49-F238E27FC236}">
                        <a16:creationId xmlns:a16="http://schemas.microsoft.com/office/drawing/2014/main" id="{75499B44-BF13-AC0B-5C86-8AD9726BA4B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" name="楕円 44">
                    <a:extLst>
                      <a:ext uri="{FF2B5EF4-FFF2-40B4-BE49-F238E27FC236}">
                        <a16:creationId xmlns:a16="http://schemas.microsoft.com/office/drawing/2014/main" id="{AC0B88B5-3657-892B-E596-4E624C44EF8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D78818FC-67C6-F577-BCA1-A2A0F7ADE859}"/>
                </a:ext>
              </a:extLst>
            </p:cNvPr>
            <p:cNvGrpSpPr/>
            <p:nvPr/>
          </p:nvGrpSpPr>
          <p:grpSpPr>
            <a:xfrm>
              <a:off x="376782" y="1377553"/>
              <a:ext cx="619750" cy="389111"/>
              <a:chOff x="5820812" y="201016"/>
              <a:chExt cx="970450" cy="519331"/>
            </a:xfrm>
          </p:grpSpPr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6DE3C97C-28E2-9BE5-CC61-431588CBB128}"/>
                  </a:ext>
                </a:extLst>
              </p:cNvPr>
              <p:cNvSpPr/>
              <p:nvPr/>
            </p:nvSpPr>
            <p:spPr bwMode="auto">
              <a:xfrm>
                <a:off x="5820812" y="201016"/>
                <a:ext cx="970450" cy="511525"/>
              </a:xfrm>
              <a:custGeom>
                <a:avLst/>
                <a:gdLst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9112 w 970450"/>
                  <a:gd name="connsiteY8" fmla="*/ 270160 h 511525"/>
                  <a:gd name="connsiteX9" fmla="*/ 0 w 970450"/>
                  <a:gd name="connsiteY9" fmla="*/ 225026 h 511525"/>
                  <a:gd name="connsiteX10" fmla="*/ 225026 w 970450"/>
                  <a:gd name="connsiteY10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0 w 970450"/>
                  <a:gd name="connsiteY8" fmla="*/ 225026 h 511525"/>
                  <a:gd name="connsiteX9" fmla="*/ 225026 w 970450"/>
                  <a:gd name="connsiteY9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70450 w 970450"/>
                  <a:gd name="connsiteY3" fmla="*/ 315294 h 511525"/>
                  <a:gd name="connsiteX4" fmla="*/ 774219 w 970450"/>
                  <a:gd name="connsiteY4" fmla="*/ 511525 h 511525"/>
                  <a:gd name="connsiteX5" fmla="*/ 196231 w 970450"/>
                  <a:gd name="connsiteY5" fmla="*/ 511525 h 511525"/>
                  <a:gd name="connsiteX6" fmla="*/ 0 w 970450"/>
                  <a:gd name="connsiteY6" fmla="*/ 315294 h 511525"/>
                  <a:gd name="connsiteX7" fmla="*/ 0 w 970450"/>
                  <a:gd name="connsiteY7" fmla="*/ 225026 h 511525"/>
                  <a:gd name="connsiteX8" fmla="*/ 225026 w 970450"/>
                  <a:gd name="connsiteY8" fmla="*/ 0 h 51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0450" h="511525">
                    <a:moveTo>
                      <a:pt x="225026" y="0"/>
                    </a:moveTo>
                    <a:lnTo>
                      <a:pt x="745424" y="0"/>
                    </a:lnTo>
                    <a:cubicBezTo>
                      <a:pt x="869702" y="0"/>
                      <a:pt x="970450" y="100748"/>
                      <a:pt x="970450" y="225026"/>
                    </a:cubicBezTo>
                    <a:lnTo>
                      <a:pt x="970450" y="315294"/>
                    </a:lnTo>
                    <a:cubicBezTo>
                      <a:pt x="970450" y="423669"/>
                      <a:pt x="882594" y="511525"/>
                      <a:pt x="774219" y="511525"/>
                    </a:cubicBezTo>
                    <a:lnTo>
                      <a:pt x="196231" y="511525"/>
                    </a:lnTo>
                    <a:cubicBezTo>
                      <a:pt x="87856" y="511525"/>
                      <a:pt x="0" y="423669"/>
                      <a:pt x="0" y="315294"/>
                    </a:cubicBezTo>
                    <a:lnTo>
                      <a:pt x="0" y="225026"/>
                    </a:lnTo>
                    <a:cubicBezTo>
                      <a:pt x="0" y="100748"/>
                      <a:pt x="100748" y="0"/>
                      <a:pt x="225026" y="0"/>
                    </a:cubicBez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C0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四角形: 角を丸くする 29">
                <a:extLst>
                  <a:ext uri="{FF2B5EF4-FFF2-40B4-BE49-F238E27FC236}">
                    <a16:creationId xmlns:a16="http://schemas.microsoft.com/office/drawing/2014/main" id="{B97461B4-D8DB-EFA5-18EC-F05D7161AC99}"/>
                  </a:ext>
                </a:extLst>
              </p:cNvPr>
              <p:cNvSpPr/>
              <p:nvPr/>
            </p:nvSpPr>
            <p:spPr bwMode="auto">
              <a:xfrm>
                <a:off x="5820812" y="327885"/>
                <a:ext cx="970450" cy="392462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B5CA4B7C-6CD3-435C-A464-0167D415A379}"/>
                  </a:ext>
                </a:extLst>
              </p:cNvPr>
              <p:cNvSpPr/>
              <p:nvPr/>
            </p:nvSpPr>
            <p:spPr bwMode="auto">
              <a:xfrm>
                <a:off x="5915999" y="431669"/>
                <a:ext cx="780076" cy="22720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1C2605AF-6EC5-7597-3C53-16F97E5342E2}"/>
                  </a:ext>
                </a:extLst>
              </p:cNvPr>
              <p:cNvSpPr/>
              <p:nvPr/>
            </p:nvSpPr>
            <p:spPr bwMode="auto">
              <a:xfrm>
                <a:off x="5958861" y="471553"/>
                <a:ext cx="694352" cy="15379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四角形: 角を丸くする 32">
                <a:extLst>
                  <a:ext uri="{FF2B5EF4-FFF2-40B4-BE49-F238E27FC236}">
                    <a16:creationId xmlns:a16="http://schemas.microsoft.com/office/drawing/2014/main" id="{1CF30007-6EBD-EE52-6CEC-8B6A13F8FCC6}"/>
                  </a:ext>
                </a:extLst>
              </p:cNvPr>
              <p:cNvSpPr/>
              <p:nvPr/>
            </p:nvSpPr>
            <p:spPr bwMode="auto">
              <a:xfrm>
                <a:off x="6030299" y="524116"/>
                <a:ext cx="551476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2348ED1D-5DC9-FB7A-11EF-F3C2666FBD34}"/>
                </a:ext>
              </a:extLst>
            </p:cNvPr>
            <p:cNvGrpSpPr/>
            <p:nvPr/>
          </p:nvGrpSpPr>
          <p:grpSpPr>
            <a:xfrm>
              <a:off x="341619" y="1536157"/>
              <a:ext cx="619750" cy="389111"/>
              <a:chOff x="5820812" y="201016"/>
              <a:chExt cx="970450" cy="519331"/>
            </a:xfrm>
          </p:grpSpPr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9E2CDC70-233D-86A7-C2F4-01CB4A80EFD7}"/>
                  </a:ext>
                </a:extLst>
              </p:cNvPr>
              <p:cNvSpPr/>
              <p:nvPr/>
            </p:nvSpPr>
            <p:spPr bwMode="auto">
              <a:xfrm>
                <a:off x="5820812" y="201016"/>
                <a:ext cx="970450" cy="511525"/>
              </a:xfrm>
              <a:custGeom>
                <a:avLst/>
                <a:gdLst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9112 w 970450"/>
                  <a:gd name="connsiteY8" fmla="*/ 270160 h 511525"/>
                  <a:gd name="connsiteX9" fmla="*/ 0 w 970450"/>
                  <a:gd name="connsiteY9" fmla="*/ 225026 h 511525"/>
                  <a:gd name="connsiteX10" fmla="*/ 225026 w 970450"/>
                  <a:gd name="connsiteY10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0 w 970450"/>
                  <a:gd name="connsiteY8" fmla="*/ 225026 h 511525"/>
                  <a:gd name="connsiteX9" fmla="*/ 225026 w 970450"/>
                  <a:gd name="connsiteY9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70450 w 970450"/>
                  <a:gd name="connsiteY3" fmla="*/ 315294 h 511525"/>
                  <a:gd name="connsiteX4" fmla="*/ 774219 w 970450"/>
                  <a:gd name="connsiteY4" fmla="*/ 511525 h 511525"/>
                  <a:gd name="connsiteX5" fmla="*/ 196231 w 970450"/>
                  <a:gd name="connsiteY5" fmla="*/ 511525 h 511525"/>
                  <a:gd name="connsiteX6" fmla="*/ 0 w 970450"/>
                  <a:gd name="connsiteY6" fmla="*/ 315294 h 511525"/>
                  <a:gd name="connsiteX7" fmla="*/ 0 w 970450"/>
                  <a:gd name="connsiteY7" fmla="*/ 225026 h 511525"/>
                  <a:gd name="connsiteX8" fmla="*/ 225026 w 970450"/>
                  <a:gd name="connsiteY8" fmla="*/ 0 h 51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0450" h="511525">
                    <a:moveTo>
                      <a:pt x="225026" y="0"/>
                    </a:moveTo>
                    <a:lnTo>
                      <a:pt x="745424" y="0"/>
                    </a:lnTo>
                    <a:cubicBezTo>
                      <a:pt x="869702" y="0"/>
                      <a:pt x="970450" y="100748"/>
                      <a:pt x="970450" y="225026"/>
                    </a:cubicBezTo>
                    <a:lnTo>
                      <a:pt x="970450" y="315294"/>
                    </a:lnTo>
                    <a:cubicBezTo>
                      <a:pt x="970450" y="423669"/>
                      <a:pt x="882594" y="511525"/>
                      <a:pt x="774219" y="511525"/>
                    </a:cubicBezTo>
                    <a:lnTo>
                      <a:pt x="196231" y="511525"/>
                    </a:lnTo>
                    <a:cubicBezTo>
                      <a:pt x="87856" y="511525"/>
                      <a:pt x="0" y="423669"/>
                      <a:pt x="0" y="315294"/>
                    </a:cubicBezTo>
                    <a:lnTo>
                      <a:pt x="0" y="225026"/>
                    </a:lnTo>
                    <a:cubicBezTo>
                      <a:pt x="0" y="100748"/>
                      <a:pt x="100748" y="0"/>
                      <a:pt x="225026" y="0"/>
                    </a:cubicBez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C0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F4D664F9-04AE-C5B7-6056-7C49DF5421EB}"/>
                  </a:ext>
                </a:extLst>
              </p:cNvPr>
              <p:cNvSpPr/>
              <p:nvPr/>
            </p:nvSpPr>
            <p:spPr bwMode="auto">
              <a:xfrm>
                <a:off x="5820812" y="327885"/>
                <a:ext cx="970450" cy="392462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B2F8AE31-531A-283F-6949-4F5275C63B76}"/>
                  </a:ext>
                </a:extLst>
              </p:cNvPr>
              <p:cNvSpPr/>
              <p:nvPr/>
            </p:nvSpPr>
            <p:spPr bwMode="auto">
              <a:xfrm>
                <a:off x="5915999" y="431669"/>
                <a:ext cx="780076" cy="22720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D1675F0E-A0B5-2923-354C-53E9B5B6E521}"/>
                  </a:ext>
                </a:extLst>
              </p:cNvPr>
              <p:cNvSpPr/>
              <p:nvPr/>
            </p:nvSpPr>
            <p:spPr bwMode="auto">
              <a:xfrm>
                <a:off x="5958861" y="471553"/>
                <a:ext cx="694352" cy="15379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BB200A62-9A9A-9E8D-191D-88762669913F}"/>
                  </a:ext>
                </a:extLst>
              </p:cNvPr>
              <p:cNvSpPr/>
              <p:nvPr/>
            </p:nvSpPr>
            <p:spPr bwMode="auto">
              <a:xfrm>
                <a:off x="6030299" y="524116"/>
                <a:ext cx="551476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2CB8F261-C5D9-DEB0-AEE3-5F7B628E1EEF}"/>
                </a:ext>
              </a:extLst>
            </p:cNvPr>
            <p:cNvSpPr/>
            <p:nvPr/>
          </p:nvSpPr>
          <p:spPr bwMode="auto">
            <a:xfrm>
              <a:off x="980029" y="1497790"/>
              <a:ext cx="422587" cy="422369"/>
            </a:xfrm>
            <a:custGeom>
              <a:avLst/>
              <a:gdLst>
                <a:gd name="connsiteX0" fmla="*/ 252880 w 576100"/>
                <a:gd name="connsiteY0" fmla="*/ 469 h 575803"/>
                <a:gd name="connsiteX1" fmla="*/ 270943 w 576100"/>
                <a:gd name="connsiteY1" fmla="*/ 3538 h 575803"/>
                <a:gd name="connsiteX2" fmla="*/ 277433 w 576100"/>
                <a:gd name="connsiteY2" fmla="*/ 10317 h 575803"/>
                <a:gd name="connsiteX3" fmla="*/ 288263 w 576100"/>
                <a:gd name="connsiteY3" fmla="*/ 9225 h 575803"/>
                <a:gd name="connsiteX4" fmla="*/ 295796 w 576100"/>
                <a:gd name="connsiteY4" fmla="*/ 9984 h 575803"/>
                <a:gd name="connsiteX5" fmla="*/ 306065 w 576100"/>
                <a:gd name="connsiteY5" fmla="*/ 1456 h 575803"/>
                <a:gd name="connsiteX6" fmla="*/ 330204 w 576100"/>
                <a:gd name="connsiteY6" fmla="*/ 4369 h 575803"/>
                <a:gd name="connsiteX7" fmla="*/ 339875 w 576100"/>
                <a:gd name="connsiteY7" fmla="*/ 14428 h 575803"/>
                <a:gd name="connsiteX8" fmla="*/ 342684 w 576100"/>
                <a:gd name="connsiteY8" fmla="*/ 14711 h 575803"/>
                <a:gd name="connsiteX9" fmla="*/ 366478 w 576100"/>
                <a:gd name="connsiteY9" fmla="*/ 22098 h 575803"/>
                <a:gd name="connsiteX10" fmla="*/ 369368 w 576100"/>
                <a:gd name="connsiteY10" fmla="*/ 22589 h 575803"/>
                <a:gd name="connsiteX11" fmla="*/ 369921 w 576100"/>
                <a:gd name="connsiteY11" fmla="*/ 23166 h 575803"/>
                <a:gd name="connsiteX12" fmla="*/ 392753 w 576100"/>
                <a:gd name="connsiteY12" fmla="*/ 30254 h 575803"/>
                <a:gd name="connsiteX13" fmla="*/ 404490 w 576100"/>
                <a:gd name="connsiteY13" fmla="*/ 20506 h 575803"/>
                <a:gd name="connsiteX14" fmla="*/ 428629 w 576100"/>
                <a:gd name="connsiteY14" fmla="*/ 23420 h 575803"/>
                <a:gd name="connsiteX15" fmla="*/ 451355 w 576100"/>
                <a:gd name="connsiteY15" fmla="*/ 62312 h 575803"/>
                <a:gd name="connsiteX16" fmla="*/ 451480 w 576100"/>
                <a:gd name="connsiteY16" fmla="*/ 62409 h 575803"/>
                <a:gd name="connsiteX17" fmla="*/ 459669 w 576100"/>
                <a:gd name="connsiteY17" fmla="*/ 68692 h 575803"/>
                <a:gd name="connsiteX18" fmla="*/ 467990 w 576100"/>
                <a:gd name="connsiteY18" fmla="*/ 61781 h 575803"/>
                <a:gd name="connsiteX19" fmla="*/ 492129 w 576100"/>
                <a:gd name="connsiteY19" fmla="*/ 64695 h 575803"/>
                <a:gd name="connsiteX20" fmla="*/ 514855 w 576100"/>
                <a:gd name="connsiteY20" fmla="*/ 103587 h 575803"/>
                <a:gd name="connsiteX21" fmla="*/ 514980 w 576100"/>
                <a:gd name="connsiteY21" fmla="*/ 103684 h 575803"/>
                <a:gd name="connsiteX22" fmla="*/ 532925 w 576100"/>
                <a:gd name="connsiteY22" fmla="*/ 117452 h 575803"/>
                <a:gd name="connsiteX23" fmla="*/ 544021 w 576100"/>
                <a:gd name="connsiteY23" fmla="*/ 141334 h 575803"/>
                <a:gd name="connsiteX24" fmla="*/ 542757 w 576100"/>
                <a:gd name="connsiteY24" fmla="*/ 180968 h 575803"/>
                <a:gd name="connsiteX25" fmla="*/ 555150 w 576100"/>
                <a:gd name="connsiteY25" fmla="*/ 190477 h 575803"/>
                <a:gd name="connsiteX26" fmla="*/ 566246 w 576100"/>
                <a:gd name="connsiteY26" fmla="*/ 214359 h 575803"/>
                <a:gd name="connsiteX27" fmla="*/ 564940 w 576100"/>
                <a:gd name="connsiteY27" fmla="*/ 255290 h 575803"/>
                <a:gd name="connsiteX28" fmla="*/ 574477 w 576100"/>
                <a:gd name="connsiteY28" fmla="*/ 317872 h 575803"/>
                <a:gd name="connsiteX29" fmla="*/ 559088 w 576100"/>
                <a:gd name="connsiteY29" fmla="*/ 352675 h 575803"/>
                <a:gd name="connsiteX30" fmla="*/ 558602 w 576100"/>
                <a:gd name="connsiteY30" fmla="*/ 384547 h 575803"/>
                <a:gd name="connsiteX31" fmla="*/ 513930 w 576100"/>
                <a:gd name="connsiteY31" fmla="*/ 439328 h 575803"/>
                <a:gd name="connsiteX32" fmla="*/ 497938 w 576100"/>
                <a:gd name="connsiteY32" fmla="*/ 486269 h 575803"/>
                <a:gd name="connsiteX33" fmla="*/ 471401 w 576100"/>
                <a:gd name="connsiteY33" fmla="*/ 501268 h 575803"/>
                <a:gd name="connsiteX34" fmla="*/ 458778 w 576100"/>
                <a:gd name="connsiteY34" fmla="*/ 497055 h 575803"/>
                <a:gd name="connsiteX35" fmla="*/ 447138 w 576100"/>
                <a:gd name="connsiteY35" fmla="*/ 518019 h 575803"/>
                <a:gd name="connsiteX36" fmla="*/ 420601 w 576100"/>
                <a:gd name="connsiteY36" fmla="*/ 533018 h 575803"/>
                <a:gd name="connsiteX37" fmla="*/ 417978 w 576100"/>
                <a:gd name="connsiteY37" fmla="*/ 532143 h 575803"/>
                <a:gd name="connsiteX38" fmla="*/ 404582 w 576100"/>
                <a:gd name="connsiteY38" fmla="*/ 542029 h 575803"/>
                <a:gd name="connsiteX39" fmla="*/ 385206 w 576100"/>
                <a:gd name="connsiteY39" fmla="*/ 540203 h 575803"/>
                <a:gd name="connsiteX40" fmla="*/ 378123 w 576100"/>
                <a:gd name="connsiteY40" fmla="*/ 555815 h 575803"/>
                <a:gd name="connsiteX41" fmla="*/ 353782 w 576100"/>
                <a:gd name="connsiteY41" fmla="*/ 573779 h 575803"/>
                <a:gd name="connsiteX42" fmla="*/ 321664 w 576100"/>
                <a:gd name="connsiteY42" fmla="*/ 570752 h 575803"/>
                <a:gd name="connsiteX43" fmla="*/ 300942 w 576100"/>
                <a:gd name="connsiteY43" fmla="*/ 548007 h 575803"/>
                <a:gd name="connsiteX44" fmla="*/ 288263 w 576100"/>
                <a:gd name="connsiteY44" fmla="*/ 549285 h 575803"/>
                <a:gd name="connsiteX45" fmla="*/ 284999 w 576100"/>
                <a:gd name="connsiteY45" fmla="*/ 548792 h 575803"/>
                <a:gd name="connsiteX46" fmla="*/ 282293 w 576100"/>
                <a:gd name="connsiteY46" fmla="*/ 550096 h 575803"/>
                <a:gd name="connsiteX47" fmla="*/ 279698 w 576100"/>
                <a:gd name="connsiteY47" fmla="*/ 555815 h 575803"/>
                <a:gd name="connsiteX48" fmla="*/ 255357 w 576100"/>
                <a:gd name="connsiteY48" fmla="*/ 573779 h 575803"/>
                <a:gd name="connsiteX49" fmla="*/ 198148 w 576100"/>
                <a:gd name="connsiteY49" fmla="*/ 543212 h 575803"/>
                <a:gd name="connsiteX50" fmla="*/ 113166 w 576100"/>
                <a:gd name="connsiteY50" fmla="*/ 513012 h 575803"/>
                <a:gd name="connsiteX51" fmla="*/ 89949 w 576100"/>
                <a:gd name="connsiteY51" fmla="*/ 505494 h 575803"/>
                <a:gd name="connsiteX52" fmla="*/ 84455 w 576100"/>
                <a:gd name="connsiteY52" fmla="*/ 495363 h 575803"/>
                <a:gd name="connsiteX53" fmla="*/ 73125 w 576100"/>
                <a:gd name="connsiteY53" fmla="*/ 492916 h 575803"/>
                <a:gd name="connsiteX54" fmla="*/ 46491 w 576100"/>
                <a:gd name="connsiteY54" fmla="*/ 459037 h 575803"/>
                <a:gd name="connsiteX55" fmla="*/ 9126 w 576100"/>
                <a:gd name="connsiteY55" fmla="*/ 425429 h 575803"/>
                <a:gd name="connsiteX56" fmla="*/ 17110 w 576100"/>
                <a:gd name="connsiteY56" fmla="*/ 380065 h 575803"/>
                <a:gd name="connsiteX57" fmla="*/ 251 w 576100"/>
                <a:gd name="connsiteY57" fmla="*/ 333522 h 575803"/>
                <a:gd name="connsiteX58" fmla="*/ 9323 w 576100"/>
                <a:gd name="connsiteY58" fmla="*/ 308317 h 575803"/>
                <a:gd name="connsiteX59" fmla="*/ 9126 w 576100"/>
                <a:gd name="connsiteY59" fmla="*/ 307954 h 575803"/>
                <a:gd name="connsiteX60" fmla="*/ 17110 w 576100"/>
                <a:gd name="connsiteY60" fmla="*/ 262590 h 575803"/>
                <a:gd name="connsiteX61" fmla="*/ 251 w 576100"/>
                <a:gd name="connsiteY61" fmla="*/ 216047 h 575803"/>
                <a:gd name="connsiteX62" fmla="*/ 31041 w 576100"/>
                <a:gd name="connsiteY62" fmla="*/ 174679 h 575803"/>
                <a:gd name="connsiteX63" fmla="*/ 31335 w 576100"/>
                <a:gd name="connsiteY63" fmla="*/ 173588 h 575803"/>
                <a:gd name="connsiteX64" fmla="*/ 45050 w 576100"/>
                <a:gd name="connsiteY64" fmla="*/ 114182 h 575803"/>
                <a:gd name="connsiteX65" fmla="*/ 76653 w 576100"/>
                <a:gd name="connsiteY65" fmla="*/ 91379 h 575803"/>
                <a:gd name="connsiteX66" fmla="*/ 80320 w 576100"/>
                <a:gd name="connsiteY66" fmla="*/ 91472 h 575803"/>
                <a:gd name="connsiteX67" fmla="*/ 80943 w 576100"/>
                <a:gd name="connsiteY67" fmla="*/ 81474 h 575803"/>
                <a:gd name="connsiteX68" fmla="*/ 92675 w 576100"/>
                <a:gd name="connsiteY68" fmla="*/ 53857 h 575803"/>
                <a:gd name="connsiteX69" fmla="*/ 159397 w 576100"/>
                <a:gd name="connsiteY69" fmla="*/ 40285 h 575803"/>
                <a:gd name="connsiteX70" fmla="*/ 159412 w 576100"/>
                <a:gd name="connsiteY70" fmla="*/ 40263 h 575803"/>
                <a:gd name="connsiteX71" fmla="*/ 172681 w 576100"/>
                <a:gd name="connsiteY71" fmla="*/ 19850 h 575803"/>
                <a:gd name="connsiteX72" fmla="*/ 200002 w 576100"/>
                <a:gd name="connsiteY72" fmla="*/ 9715 h 575803"/>
                <a:gd name="connsiteX73" fmla="*/ 216697 w 576100"/>
                <a:gd name="connsiteY73" fmla="*/ 20034 h 575803"/>
                <a:gd name="connsiteX74" fmla="*/ 233835 w 576100"/>
                <a:gd name="connsiteY74" fmla="*/ 14713 h 575803"/>
                <a:gd name="connsiteX75" fmla="*/ 237445 w 576100"/>
                <a:gd name="connsiteY75" fmla="*/ 8929 h 575803"/>
                <a:gd name="connsiteX76" fmla="*/ 252880 w 576100"/>
                <a:gd name="connsiteY76" fmla="*/ 469 h 575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576100" h="575803">
                  <a:moveTo>
                    <a:pt x="252880" y="469"/>
                  </a:moveTo>
                  <a:cubicBezTo>
                    <a:pt x="259105" y="-733"/>
                    <a:pt x="265326" y="401"/>
                    <a:pt x="270943" y="3538"/>
                  </a:cubicBezTo>
                  <a:lnTo>
                    <a:pt x="277433" y="10317"/>
                  </a:lnTo>
                  <a:lnTo>
                    <a:pt x="288263" y="9225"/>
                  </a:lnTo>
                  <a:lnTo>
                    <a:pt x="295796" y="9984"/>
                  </a:lnTo>
                  <a:lnTo>
                    <a:pt x="306065" y="1456"/>
                  </a:lnTo>
                  <a:cubicBezTo>
                    <a:pt x="313942" y="-1049"/>
                    <a:pt x="322395" y="-208"/>
                    <a:pt x="330204" y="4369"/>
                  </a:cubicBezTo>
                  <a:lnTo>
                    <a:pt x="339875" y="14428"/>
                  </a:lnTo>
                  <a:lnTo>
                    <a:pt x="342684" y="14711"/>
                  </a:lnTo>
                  <a:lnTo>
                    <a:pt x="366478" y="22098"/>
                  </a:lnTo>
                  <a:lnTo>
                    <a:pt x="369368" y="22589"/>
                  </a:lnTo>
                  <a:lnTo>
                    <a:pt x="369921" y="23166"/>
                  </a:lnTo>
                  <a:lnTo>
                    <a:pt x="392753" y="30254"/>
                  </a:lnTo>
                  <a:lnTo>
                    <a:pt x="404490" y="20506"/>
                  </a:lnTo>
                  <a:cubicBezTo>
                    <a:pt x="412367" y="18001"/>
                    <a:pt x="420820" y="18843"/>
                    <a:pt x="428629" y="23420"/>
                  </a:cubicBezTo>
                  <a:cubicBezTo>
                    <a:pt x="440529" y="30393"/>
                    <a:pt x="449063" y="44991"/>
                    <a:pt x="451355" y="62312"/>
                  </a:cubicBezTo>
                  <a:lnTo>
                    <a:pt x="451480" y="62409"/>
                  </a:lnTo>
                  <a:lnTo>
                    <a:pt x="459669" y="68692"/>
                  </a:lnTo>
                  <a:lnTo>
                    <a:pt x="467990" y="61781"/>
                  </a:lnTo>
                  <a:cubicBezTo>
                    <a:pt x="475867" y="59276"/>
                    <a:pt x="484320" y="60118"/>
                    <a:pt x="492129" y="64695"/>
                  </a:cubicBezTo>
                  <a:cubicBezTo>
                    <a:pt x="504029" y="71668"/>
                    <a:pt x="512563" y="86266"/>
                    <a:pt x="514855" y="103587"/>
                  </a:cubicBezTo>
                  <a:lnTo>
                    <a:pt x="514980" y="103684"/>
                  </a:lnTo>
                  <a:lnTo>
                    <a:pt x="532925" y="117452"/>
                  </a:lnTo>
                  <a:cubicBezTo>
                    <a:pt x="537939" y="123941"/>
                    <a:pt x="541792" y="132100"/>
                    <a:pt x="544021" y="141334"/>
                  </a:cubicBezTo>
                  <a:lnTo>
                    <a:pt x="542757" y="180968"/>
                  </a:lnTo>
                  <a:lnTo>
                    <a:pt x="555150" y="190477"/>
                  </a:lnTo>
                  <a:cubicBezTo>
                    <a:pt x="560164" y="196966"/>
                    <a:pt x="564017" y="205125"/>
                    <a:pt x="566246" y="214359"/>
                  </a:cubicBezTo>
                  <a:cubicBezTo>
                    <a:pt x="569486" y="227764"/>
                    <a:pt x="569024" y="242323"/>
                    <a:pt x="564940" y="255290"/>
                  </a:cubicBezTo>
                  <a:cubicBezTo>
                    <a:pt x="574978" y="273073"/>
                    <a:pt x="578488" y="296125"/>
                    <a:pt x="574477" y="317872"/>
                  </a:cubicBezTo>
                  <a:lnTo>
                    <a:pt x="559088" y="352675"/>
                  </a:lnTo>
                  <a:lnTo>
                    <a:pt x="558602" y="384547"/>
                  </a:lnTo>
                  <a:cubicBezTo>
                    <a:pt x="553268" y="413458"/>
                    <a:pt x="535613" y="435109"/>
                    <a:pt x="513930" y="439328"/>
                  </a:cubicBezTo>
                  <a:cubicBezTo>
                    <a:pt x="513826" y="457374"/>
                    <a:pt x="507991" y="474488"/>
                    <a:pt x="497938" y="486269"/>
                  </a:cubicBezTo>
                  <a:cubicBezTo>
                    <a:pt x="490300" y="495220"/>
                    <a:pt x="480965" y="500270"/>
                    <a:pt x="471401" y="501268"/>
                  </a:cubicBezTo>
                  <a:lnTo>
                    <a:pt x="458778" y="497055"/>
                  </a:lnTo>
                  <a:lnTo>
                    <a:pt x="447138" y="518019"/>
                  </a:lnTo>
                  <a:cubicBezTo>
                    <a:pt x="439500" y="526970"/>
                    <a:pt x="430165" y="532020"/>
                    <a:pt x="420601" y="533018"/>
                  </a:cubicBezTo>
                  <a:lnTo>
                    <a:pt x="417978" y="532143"/>
                  </a:lnTo>
                  <a:lnTo>
                    <a:pt x="404582" y="542029"/>
                  </a:lnTo>
                  <a:lnTo>
                    <a:pt x="385206" y="540203"/>
                  </a:lnTo>
                  <a:lnTo>
                    <a:pt x="378123" y="555815"/>
                  </a:lnTo>
                  <a:cubicBezTo>
                    <a:pt x="371408" y="564458"/>
                    <a:pt x="363064" y="570742"/>
                    <a:pt x="353782" y="573779"/>
                  </a:cubicBezTo>
                  <a:cubicBezTo>
                    <a:pt x="342845" y="577357"/>
                    <a:pt x="331669" y="576097"/>
                    <a:pt x="321664" y="570752"/>
                  </a:cubicBezTo>
                  <a:lnTo>
                    <a:pt x="300942" y="548007"/>
                  </a:lnTo>
                  <a:lnTo>
                    <a:pt x="288263" y="549285"/>
                  </a:lnTo>
                  <a:lnTo>
                    <a:pt x="284999" y="548792"/>
                  </a:lnTo>
                  <a:lnTo>
                    <a:pt x="282293" y="550096"/>
                  </a:lnTo>
                  <a:lnTo>
                    <a:pt x="279698" y="555815"/>
                  </a:lnTo>
                  <a:cubicBezTo>
                    <a:pt x="272983" y="564458"/>
                    <a:pt x="264639" y="570742"/>
                    <a:pt x="255357" y="573779"/>
                  </a:cubicBezTo>
                  <a:cubicBezTo>
                    <a:pt x="233483" y="580935"/>
                    <a:pt x="210653" y="568740"/>
                    <a:pt x="198148" y="543212"/>
                  </a:cubicBezTo>
                  <a:cubicBezTo>
                    <a:pt x="168632" y="567443"/>
                    <a:pt x="130296" y="553823"/>
                    <a:pt x="113166" y="513012"/>
                  </a:cubicBezTo>
                  <a:cubicBezTo>
                    <a:pt x="104752" y="514353"/>
                    <a:pt x="96595" y="511471"/>
                    <a:pt x="89949" y="505494"/>
                  </a:cubicBezTo>
                  <a:lnTo>
                    <a:pt x="84455" y="495363"/>
                  </a:lnTo>
                  <a:lnTo>
                    <a:pt x="73125" y="492916"/>
                  </a:lnTo>
                  <a:cubicBezTo>
                    <a:pt x="62321" y="485821"/>
                    <a:pt x="52915" y="474341"/>
                    <a:pt x="46491" y="459037"/>
                  </a:cubicBezTo>
                  <a:cubicBezTo>
                    <a:pt x="29663" y="461719"/>
                    <a:pt x="13863" y="447511"/>
                    <a:pt x="9126" y="425429"/>
                  </a:cubicBezTo>
                  <a:cubicBezTo>
                    <a:pt x="5696" y="409453"/>
                    <a:pt x="8728" y="392212"/>
                    <a:pt x="17110" y="380065"/>
                  </a:cubicBezTo>
                  <a:cubicBezTo>
                    <a:pt x="5218" y="370537"/>
                    <a:pt x="-1405" y="352252"/>
                    <a:pt x="251" y="333522"/>
                  </a:cubicBezTo>
                  <a:lnTo>
                    <a:pt x="9323" y="308317"/>
                  </a:lnTo>
                  <a:lnTo>
                    <a:pt x="9126" y="307954"/>
                  </a:lnTo>
                  <a:cubicBezTo>
                    <a:pt x="5696" y="291978"/>
                    <a:pt x="8728" y="274737"/>
                    <a:pt x="17110" y="262590"/>
                  </a:cubicBezTo>
                  <a:cubicBezTo>
                    <a:pt x="5218" y="253062"/>
                    <a:pt x="-1405" y="234777"/>
                    <a:pt x="251" y="216047"/>
                  </a:cubicBezTo>
                  <a:cubicBezTo>
                    <a:pt x="2193" y="194117"/>
                    <a:pt x="14977" y="176940"/>
                    <a:pt x="31041" y="174679"/>
                  </a:cubicBezTo>
                  <a:cubicBezTo>
                    <a:pt x="31136" y="174313"/>
                    <a:pt x="31240" y="173954"/>
                    <a:pt x="31335" y="173588"/>
                  </a:cubicBezTo>
                  <a:cubicBezTo>
                    <a:pt x="29178" y="151993"/>
                    <a:pt x="34209" y="130214"/>
                    <a:pt x="45050" y="114182"/>
                  </a:cubicBezTo>
                  <a:cubicBezTo>
                    <a:pt x="53615" y="101522"/>
                    <a:pt x="64841" y="93781"/>
                    <a:pt x="76653" y="91379"/>
                  </a:cubicBezTo>
                  <a:lnTo>
                    <a:pt x="80320" y="91472"/>
                  </a:lnTo>
                  <a:lnTo>
                    <a:pt x="80943" y="81474"/>
                  </a:lnTo>
                  <a:cubicBezTo>
                    <a:pt x="83286" y="71326"/>
                    <a:pt x="87255" y="61873"/>
                    <a:pt x="92675" y="53857"/>
                  </a:cubicBezTo>
                  <a:cubicBezTo>
                    <a:pt x="109805" y="28536"/>
                    <a:pt x="137578" y="22893"/>
                    <a:pt x="159397" y="40285"/>
                  </a:cubicBezTo>
                  <a:lnTo>
                    <a:pt x="159412" y="40263"/>
                  </a:lnTo>
                  <a:lnTo>
                    <a:pt x="172681" y="19850"/>
                  </a:lnTo>
                  <a:cubicBezTo>
                    <a:pt x="180706" y="12285"/>
                    <a:pt x="190409" y="8782"/>
                    <a:pt x="200002" y="9715"/>
                  </a:cubicBezTo>
                  <a:lnTo>
                    <a:pt x="216697" y="20034"/>
                  </a:lnTo>
                  <a:lnTo>
                    <a:pt x="233835" y="14713"/>
                  </a:lnTo>
                  <a:lnTo>
                    <a:pt x="237445" y="8929"/>
                  </a:lnTo>
                  <a:cubicBezTo>
                    <a:pt x="241947" y="4511"/>
                    <a:pt x="247224" y="1559"/>
                    <a:pt x="252880" y="469"/>
                  </a:cubicBezTo>
                  <a:close/>
                </a:path>
              </a:pathLst>
            </a:custGeom>
            <a:pattFill prst="lgConfetti">
              <a:fgClr>
                <a:srgbClr val="993300"/>
              </a:fgClr>
              <a:bgClr>
                <a:srgbClr val="8000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3AD81367-903D-64DD-7B5B-EE78AA2DA16A}"/>
                </a:ext>
              </a:extLst>
            </p:cNvPr>
            <p:cNvGrpSpPr/>
            <p:nvPr/>
          </p:nvGrpSpPr>
          <p:grpSpPr>
            <a:xfrm rot="900000">
              <a:off x="1029629" y="1745356"/>
              <a:ext cx="479043" cy="191027"/>
              <a:chOff x="5263708" y="2769263"/>
              <a:chExt cx="958705" cy="296000"/>
            </a:xfrm>
          </p:grpSpPr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F19E836D-53B5-4D50-7EC6-72C5EDE09341}"/>
                  </a:ext>
                </a:extLst>
              </p:cNvPr>
              <p:cNvSpPr/>
              <p:nvPr/>
            </p:nvSpPr>
            <p:spPr bwMode="auto">
              <a:xfrm>
                <a:off x="5343350" y="2769263"/>
                <a:ext cx="879063" cy="296000"/>
              </a:xfrm>
              <a:custGeom>
                <a:avLst/>
                <a:gdLst>
                  <a:gd name="connsiteX0" fmla="*/ 845911 w 879063"/>
                  <a:gd name="connsiteY0" fmla="*/ 37 h 296000"/>
                  <a:gd name="connsiteX1" fmla="*/ 859862 w 879063"/>
                  <a:gd name="connsiteY1" fmla="*/ 4002 h 296000"/>
                  <a:gd name="connsiteX2" fmla="*/ 859862 w 879063"/>
                  <a:gd name="connsiteY2" fmla="*/ 291998 h 296000"/>
                  <a:gd name="connsiteX3" fmla="*/ 773454 w 879063"/>
                  <a:gd name="connsiteY3" fmla="*/ 258822 h 296000"/>
                  <a:gd name="connsiteX4" fmla="*/ 736140 w 879063"/>
                  <a:gd name="connsiteY4" fmla="*/ 217847 h 296000"/>
                  <a:gd name="connsiteX5" fmla="*/ 690339 w 879063"/>
                  <a:gd name="connsiteY5" fmla="*/ 249821 h 296000"/>
                  <a:gd name="connsiteX6" fmla="*/ 474010 w 879063"/>
                  <a:gd name="connsiteY6" fmla="*/ 291997 h 296000"/>
                  <a:gd name="connsiteX7" fmla="*/ 257682 w 879063"/>
                  <a:gd name="connsiteY7" fmla="*/ 249821 h 296000"/>
                  <a:gd name="connsiteX8" fmla="*/ 193280 w 879063"/>
                  <a:gd name="connsiteY8" fmla="*/ 204861 h 296000"/>
                  <a:gd name="connsiteX9" fmla="*/ 19280 w 879063"/>
                  <a:gd name="connsiteY9" fmla="*/ 204861 h 296000"/>
                  <a:gd name="connsiteX10" fmla="*/ 0 w 879063"/>
                  <a:gd name="connsiteY10" fmla="*/ 185581 h 296000"/>
                  <a:gd name="connsiteX11" fmla="*/ 0 w 879063"/>
                  <a:gd name="connsiteY11" fmla="*/ 108466 h 296000"/>
                  <a:gd name="connsiteX12" fmla="*/ 19280 w 879063"/>
                  <a:gd name="connsiteY12" fmla="*/ 89186 h 296000"/>
                  <a:gd name="connsiteX13" fmla="*/ 196074 w 879063"/>
                  <a:gd name="connsiteY13" fmla="*/ 89186 h 296000"/>
                  <a:gd name="connsiteX14" fmla="*/ 257682 w 879063"/>
                  <a:gd name="connsiteY14" fmla="*/ 46177 h 296000"/>
                  <a:gd name="connsiteX15" fmla="*/ 474010 w 879063"/>
                  <a:gd name="connsiteY15" fmla="*/ 4001 h 296000"/>
                  <a:gd name="connsiteX16" fmla="*/ 690339 w 879063"/>
                  <a:gd name="connsiteY16" fmla="*/ 46177 h 296000"/>
                  <a:gd name="connsiteX17" fmla="*/ 736141 w 879063"/>
                  <a:gd name="connsiteY17" fmla="*/ 78152 h 296000"/>
                  <a:gd name="connsiteX18" fmla="*/ 773454 w 879063"/>
                  <a:gd name="connsiteY18" fmla="*/ 37178 h 296000"/>
                  <a:gd name="connsiteX19" fmla="*/ 845911 w 879063"/>
                  <a:gd name="connsiteY19" fmla="*/ 37 h 29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79063" h="296000">
                    <a:moveTo>
                      <a:pt x="845911" y="37"/>
                    </a:moveTo>
                    <a:cubicBezTo>
                      <a:pt x="851862" y="-241"/>
                      <a:pt x="856662" y="1002"/>
                      <a:pt x="859862" y="4002"/>
                    </a:cubicBezTo>
                    <a:cubicBezTo>
                      <a:pt x="885464" y="28002"/>
                      <a:pt x="885464" y="267998"/>
                      <a:pt x="859862" y="291998"/>
                    </a:cubicBezTo>
                    <a:cubicBezTo>
                      <a:pt x="847061" y="303998"/>
                      <a:pt x="808657" y="287881"/>
                      <a:pt x="773454" y="258822"/>
                    </a:cubicBezTo>
                    <a:lnTo>
                      <a:pt x="736140" y="217847"/>
                    </a:lnTo>
                    <a:lnTo>
                      <a:pt x="690339" y="249821"/>
                    </a:lnTo>
                    <a:cubicBezTo>
                      <a:pt x="634976" y="275880"/>
                      <a:pt x="558492" y="291997"/>
                      <a:pt x="474010" y="291997"/>
                    </a:cubicBezTo>
                    <a:cubicBezTo>
                      <a:pt x="389529" y="291997"/>
                      <a:pt x="313045" y="275880"/>
                      <a:pt x="257682" y="249821"/>
                    </a:cubicBezTo>
                    <a:lnTo>
                      <a:pt x="193280" y="204861"/>
                    </a:lnTo>
                    <a:lnTo>
                      <a:pt x="19280" y="204861"/>
                    </a:lnTo>
                    <a:cubicBezTo>
                      <a:pt x="8632" y="204861"/>
                      <a:pt x="0" y="196229"/>
                      <a:pt x="0" y="185581"/>
                    </a:cubicBezTo>
                    <a:lnTo>
                      <a:pt x="0" y="108466"/>
                    </a:lnTo>
                    <a:cubicBezTo>
                      <a:pt x="0" y="97818"/>
                      <a:pt x="8632" y="89186"/>
                      <a:pt x="19280" y="89186"/>
                    </a:cubicBezTo>
                    <a:lnTo>
                      <a:pt x="196074" y="89186"/>
                    </a:lnTo>
                    <a:lnTo>
                      <a:pt x="257682" y="46177"/>
                    </a:lnTo>
                    <a:cubicBezTo>
                      <a:pt x="313045" y="20118"/>
                      <a:pt x="389529" y="4001"/>
                      <a:pt x="474010" y="4001"/>
                    </a:cubicBezTo>
                    <a:cubicBezTo>
                      <a:pt x="558492" y="4001"/>
                      <a:pt x="634976" y="20118"/>
                      <a:pt x="690339" y="46177"/>
                    </a:cubicBezTo>
                    <a:lnTo>
                      <a:pt x="736141" y="78152"/>
                    </a:lnTo>
                    <a:lnTo>
                      <a:pt x="773454" y="37178"/>
                    </a:lnTo>
                    <a:cubicBezTo>
                      <a:pt x="799857" y="15384"/>
                      <a:pt x="828059" y="869"/>
                      <a:pt x="845911" y="37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chemeClr val="accent5">
                      <a:lumMod val="90000"/>
                    </a:schemeClr>
                  </a:gs>
                  <a:gs pos="38000">
                    <a:srgbClr val="800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台形 22">
                <a:extLst>
                  <a:ext uri="{FF2B5EF4-FFF2-40B4-BE49-F238E27FC236}">
                    <a16:creationId xmlns:a16="http://schemas.microsoft.com/office/drawing/2014/main" id="{D5110B96-5CBA-5CDA-F403-8707881C087B}"/>
                  </a:ext>
                </a:extLst>
              </p:cNvPr>
              <p:cNvSpPr/>
              <p:nvPr/>
            </p:nvSpPr>
            <p:spPr bwMode="auto">
              <a:xfrm rot="16200000">
                <a:off x="5266232" y="2820248"/>
                <a:ext cx="180020" cy="185068"/>
              </a:xfrm>
              <a:prstGeom prst="trapezoid">
                <a:avLst>
                  <a:gd name="adj" fmla="val 14418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9D1882EC-1D00-7226-235E-754C78E22623}"/>
                </a:ext>
              </a:extLst>
            </p:cNvPr>
            <p:cNvSpPr/>
            <p:nvPr/>
          </p:nvSpPr>
          <p:spPr bwMode="auto">
            <a:xfrm>
              <a:off x="253430" y="917250"/>
              <a:ext cx="2610290" cy="1131560"/>
            </a:xfrm>
            <a:custGeom>
              <a:avLst/>
              <a:gdLst>
                <a:gd name="connsiteX0" fmla="*/ 1344948 w 2610290"/>
                <a:gd name="connsiteY0" fmla="*/ 69010 h 1131560"/>
                <a:gd name="connsiteX1" fmla="*/ 1344948 w 2610290"/>
                <a:gd name="connsiteY1" fmla="*/ 1005400 h 1131560"/>
                <a:gd name="connsiteX2" fmla="*/ 2472153 w 2610290"/>
                <a:gd name="connsiteY2" fmla="*/ 1005400 h 1131560"/>
                <a:gd name="connsiteX3" fmla="*/ 2538890 w 2610290"/>
                <a:gd name="connsiteY3" fmla="*/ 938663 h 1131560"/>
                <a:gd name="connsiteX4" fmla="*/ 2538890 w 2610290"/>
                <a:gd name="connsiteY4" fmla="*/ 135747 h 1131560"/>
                <a:gd name="connsiteX5" fmla="*/ 2472153 w 2610290"/>
                <a:gd name="connsiteY5" fmla="*/ 69010 h 1131560"/>
                <a:gd name="connsiteX6" fmla="*/ 138137 w 2610290"/>
                <a:gd name="connsiteY6" fmla="*/ 69010 h 1131560"/>
                <a:gd name="connsiteX7" fmla="*/ 71400 w 2610290"/>
                <a:gd name="connsiteY7" fmla="*/ 135747 h 1131560"/>
                <a:gd name="connsiteX8" fmla="*/ 71400 w 2610290"/>
                <a:gd name="connsiteY8" fmla="*/ 938663 h 1131560"/>
                <a:gd name="connsiteX9" fmla="*/ 138137 w 2610290"/>
                <a:gd name="connsiteY9" fmla="*/ 1005400 h 1131560"/>
                <a:gd name="connsiteX10" fmla="*/ 1265342 w 2610290"/>
                <a:gd name="connsiteY10" fmla="*/ 1005400 h 1131560"/>
                <a:gd name="connsiteX11" fmla="*/ 1265342 w 2610290"/>
                <a:gd name="connsiteY11" fmla="*/ 69010 h 1131560"/>
                <a:gd name="connsiteX12" fmla="*/ 80646 w 2610290"/>
                <a:gd name="connsiteY12" fmla="*/ 0 h 1131560"/>
                <a:gd name="connsiteX13" fmla="*/ 2529644 w 2610290"/>
                <a:gd name="connsiteY13" fmla="*/ 0 h 1131560"/>
                <a:gd name="connsiteX14" fmla="*/ 2610290 w 2610290"/>
                <a:gd name="connsiteY14" fmla="*/ 80646 h 1131560"/>
                <a:gd name="connsiteX15" fmla="*/ 2610290 w 2610290"/>
                <a:gd name="connsiteY15" fmla="*/ 1050914 h 1131560"/>
                <a:gd name="connsiteX16" fmla="*/ 2529644 w 2610290"/>
                <a:gd name="connsiteY16" fmla="*/ 1131560 h 1131560"/>
                <a:gd name="connsiteX17" fmla="*/ 80646 w 2610290"/>
                <a:gd name="connsiteY17" fmla="*/ 1131560 h 1131560"/>
                <a:gd name="connsiteX18" fmla="*/ 0 w 2610290"/>
                <a:gd name="connsiteY18" fmla="*/ 1050914 h 1131560"/>
                <a:gd name="connsiteX19" fmla="*/ 0 w 2610290"/>
                <a:gd name="connsiteY19" fmla="*/ 80646 h 1131560"/>
                <a:gd name="connsiteX20" fmla="*/ 80646 w 2610290"/>
                <a:gd name="connsiteY20" fmla="*/ 0 h 113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10290" h="1131560">
                  <a:moveTo>
                    <a:pt x="1344948" y="69010"/>
                  </a:moveTo>
                  <a:lnTo>
                    <a:pt x="1344948" y="1005400"/>
                  </a:lnTo>
                  <a:lnTo>
                    <a:pt x="2472153" y="1005400"/>
                  </a:lnTo>
                  <a:cubicBezTo>
                    <a:pt x="2509011" y="1005400"/>
                    <a:pt x="2538890" y="975521"/>
                    <a:pt x="2538890" y="938663"/>
                  </a:cubicBezTo>
                  <a:lnTo>
                    <a:pt x="2538890" y="135747"/>
                  </a:lnTo>
                  <a:cubicBezTo>
                    <a:pt x="2538890" y="98889"/>
                    <a:pt x="2509011" y="69010"/>
                    <a:pt x="2472153" y="69010"/>
                  </a:cubicBezTo>
                  <a:close/>
                  <a:moveTo>
                    <a:pt x="138137" y="69010"/>
                  </a:moveTo>
                  <a:cubicBezTo>
                    <a:pt x="101279" y="69010"/>
                    <a:pt x="71400" y="98889"/>
                    <a:pt x="71400" y="135747"/>
                  </a:cubicBezTo>
                  <a:lnTo>
                    <a:pt x="71400" y="938663"/>
                  </a:lnTo>
                  <a:cubicBezTo>
                    <a:pt x="71400" y="975521"/>
                    <a:pt x="101279" y="1005400"/>
                    <a:pt x="138137" y="1005400"/>
                  </a:cubicBezTo>
                  <a:lnTo>
                    <a:pt x="1265342" y="1005400"/>
                  </a:lnTo>
                  <a:lnTo>
                    <a:pt x="1265342" y="69010"/>
                  </a:lnTo>
                  <a:close/>
                  <a:moveTo>
                    <a:pt x="80646" y="0"/>
                  </a:moveTo>
                  <a:lnTo>
                    <a:pt x="2529644" y="0"/>
                  </a:lnTo>
                  <a:cubicBezTo>
                    <a:pt x="2574184" y="0"/>
                    <a:pt x="2610290" y="36106"/>
                    <a:pt x="2610290" y="80646"/>
                  </a:cubicBezTo>
                  <a:lnTo>
                    <a:pt x="2610290" y="1050914"/>
                  </a:lnTo>
                  <a:cubicBezTo>
                    <a:pt x="2610290" y="1095454"/>
                    <a:pt x="2574184" y="1131560"/>
                    <a:pt x="2529644" y="1131560"/>
                  </a:cubicBezTo>
                  <a:lnTo>
                    <a:pt x="80646" y="1131560"/>
                  </a:lnTo>
                  <a:cubicBezTo>
                    <a:pt x="36106" y="1131560"/>
                    <a:pt x="0" y="1095454"/>
                    <a:pt x="0" y="1050914"/>
                  </a:cubicBezTo>
                  <a:lnTo>
                    <a:pt x="0" y="80646"/>
                  </a:lnTo>
                  <a:cubicBezTo>
                    <a:pt x="0" y="36106"/>
                    <a:pt x="36106" y="0"/>
                    <a:pt x="80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18245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B2A53A2-B798-BDD7-7BEA-066129DF3A5D}"/>
              </a:ext>
            </a:extLst>
          </p:cNvPr>
          <p:cNvSpPr txBox="1"/>
          <p:nvPr/>
        </p:nvSpPr>
        <p:spPr>
          <a:xfrm>
            <a:off x="2424418" y="2827587"/>
            <a:ext cx="5116786" cy="4093428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kumimoji="1" lang="ja-JP" altLang="en-US" sz="13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お弁当</a:t>
            </a:r>
            <a:endParaRPr kumimoji="1" lang="en-US" altLang="ja-JP" sz="133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3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置き場</a:t>
            </a:r>
          </a:p>
        </p:txBody>
      </p:sp>
      <p:sp>
        <p:nvSpPr>
          <p:cNvPr id="213" name="楕円 212">
            <a:extLst>
              <a:ext uri="{FF2B5EF4-FFF2-40B4-BE49-F238E27FC236}">
                <a16:creationId xmlns:a16="http://schemas.microsoft.com/office/drawing/2014/main" id="{83F134B5-2C5A-9DF0-5119-FA2834A3EC6B}"/>
              </a:ext>
            </a:extLst>
          </p:cNvPr>
          <p:cNvSpPr/>
          <p:nvPr/>
        </p:nvSpPr>
        <p:spPr>
          <a:xfrm>
            <a:off x="2265485" y="823357"/>
            <a:ext cx="5375030" cy="1775322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14" name="グループ化 213">
            <a:extLst>
              <a:ext uri="{FF2B5EF4-FFF2-40B4-BE49-F238E27FC236}">
                <a16:creationId xmlns:a16="http://schemas.microsoft.com/office/drawing/2014/main" id="{5A1F53B2-042E-174E-5E7F-7FA80A7C5559}"/>
              </a:ext>
            </a:extLst>
          </p:cNvPr>
          <p:cNvGrpSpPr/>
          <p:nvPr/>
        </p:nvGrpSpPr>
        <p:grpSpPr>
          <a:xfrm>
            <a:off x="3287815" y="548680"/>
            <a:ext cx="3330370" cy="1752818"/>
            <a:chOff x="253430" y="917250"/>
            <a:chExt cx="2610290" cy="1373830"/>
          </a:xfrm>
        </p:grpSpPr>
        <p:sp>
          <p:nvSpPr>
            <p:cNvPr id="215" name="四角形: 角を丸くする 214">
              <a:extLst>
                <a:ext uri="{FF2B5EF4-FFF2-40B4-BE49-F238E27FC236}">
                  <a16:creationId xmlns:a16="http://schemas.microsoft.com/office/drawing/2014/main" id="{D124BFD5-4E73-209E-C0AC-3D62775A65B5}"/>
                </a:ext>
              </a:extLst>
            </p:cNvPr>
            <p:cNvSpPr/>
            <p:nvPr/>
          </p:nvSpPr>
          <p:spPr bwMode="auto">
            <a:xfrm>
              <a:off x="328005" y="1907110"/>
              <a:ext cx="2461140" cy="383970"/>
            </a:xfrm>
            <a:prstGeom prst="roundRect">
              <a:avLst>
                <a:gd name="adj" fmla="val 21248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四角形: 角を丸くする 215">
              <a:extLst>
                <a:ext uri="{FF2B5EF4-FFF2-40B4-BE49-F238E27FC236}">
                  <a16:creationId xmlns:a16="http://schemas.microsoft.com/office/drawing/2014/main" id="{272EDA99-5870-53B6-048F-FE1E199C7235}"/>
                </a:ext>
              </a:extLst>
            </p:cNvPr>
            <p:cNvSpPr/>
            <p:nvPr/>
          </p:nvSpPr>
          <p:spPr bwMode="auto">
            <a:xfrm>
              <a:off x="296255" y="954798"/>
              <a:ext cx="2524640" cy="1004510"/>
            </a:xfrm>
            <a:prstGeom prst="roundRect">
              <a:avLst>
                <a:gd name="adj" fmla="val 8707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四角形: 角を丸くする 216">
              <a:extLst>
                <a:ext uri="{FF2B5EF4-FFF2-40B4-BE49-F238E27FC236}">
                  <a16:creationId xmlns:a16="http://schemas.microsoft.com/office/drawing/2014/main" id="{34ADF841-35CD-A9A6-FC90-EF4A75309DC1}"/>
                </a:ext>
              </a:extLst>
            </p:cNvPr>
            <p:cNvSpPr/>
            <p:nvPr/>
          </p:nvSpPr>
          <p:spPr bwMode="auto">
            <a:xfrm>
              <a:off x="388330" y="1194222"/>
              <a:ext cx="2340490" cy="789041"/>
            </a:xfrm>
            <a:prstGeom prst="roundRect">
              <a:avLst>
                <a:gd name="adj" fmla="val 7127"/>
              </a:avLst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1BD740FC-C917-D1CC-9480-0FB10EE6BD04}"/>
                </a:ext>
              </a:extLst>
            </p:cNvPr>
            <p:cNvSpPr/>
            <p:nvPr/>
          </p:nvSpPr>
          <p:spPr bwMode="auto">
            <a:xfrm>
              <a:off x="1577625" y="998730"/>
              <a:ext cx="1252795" cy="968600"/>
            </a:xfrm>
            <a:custGeom>
              <a:avLst/>
              <a:gdLst>
                <a:gd name="connsiteX0" fmla="*/ 206507 w 1252795"/>
                <a:gd name="connsiteY0" fmla="*/ 170 h 968600"/>
                <a:gd name="connsiteX1" fmla="*/ 237332 w 1252795"/>
                <a:gd name="connsiteY1" fmla="*/ 7823 h 968600"/>
                <a:gd name="connsiteX2" fmla="*/ 237807 w 1252795"/>
                <a:gd name="connsiteY2" fmla="*/ 7941 h 968600"/>
                <a:gd name="connsiteX3" fmla="*/ 280957 w 1252795"/>
                <a:gd name="connsiteY3" fmla="*/ 1840 h 968600"/>
                <a:gd name="connsiteX4" fmla="*/ 302838 w 1252795"/>
                <a:gd name="connsiteY4" fmla="*/ 18485 h 968600"/>
                <a:gd name="connsiteX5" fmla="*/ 302963 w 1252795"/>
                <a:gd name="connsiteY5" fmla="*/ 18556 h 968600"/>
                <a:gd name="connsiteX6" fmla="*/ 330920 w 1252795"/>
                <a:gd name="connsiteY6" fmla="*/ 34639 h 968600"/>
                <a:gd name="connsiteX7" fmla="*/ 330830 w 1252795"/>
                <a:gd name="connsiteY7" fmla="*/ 35894 h 968600"/>
                <a:gd name="connsiteX8" fmla="*/ 343861 w 1252795"/>
                <a:gd name="connsiteY8" fmla="*/ 31624 h 968600"/>
                <a:gd name="connsiteX9" fmla="*/ 369890 w 1252795"/>
                <a:gd name="connsiteY9" fmla="*/ 34029 h 968600"/>
                <a:gd name="connsiteX10" fmla="*/ 404531 w 1252795"/>
                <a:gd name="connsiteY10" fmla="*/ 10441 h 968600"/>
                <a:gd name="connsiteX11" fmla="*/ 458184 w 1252795"/>
                <a:gd name="connsiteY11" fmla="*/ 20270 h 968600"/>
                <a:gd name="connsiteX12" fmla="*/ 501490 w 1252795"/>
                <a:gd name="connsiteY12" fmla="*/ 13641 h 968600"/>
                <a:gd name="connsiteX13" fmla="*/ 526755 w 1252795"/>
                <a:gd name="connsiteY13" fmla="*/ 23982 h 968600"/>
                <a:gd name="connsiteX14" fmla="*/ 530693 w 1252795"/>
                <a:gd name="connsiteY14" fmla="*/ 22785 h 968600"/>
                <a:gd name="connsiteX15" fmla="*/ 566368 w 1252795"/>
                <a:gd name="connsiteY15" fmla="*/ 26735 h 968600"/>
                <a:gd name="connsiteX16" fmla="*/ 566387 w 1252795"/>
                <a:gd name="connsiteY16" fmla="*/ 26728 h 968600"/>
                <a:gd name="connsiteX17" fmla="*/ 597901 w 1252795"/>
                <a:gd name="connsiteY17" fmla="*/ 13880 h 968600"/>
                <a:gd name="connsiteX18" fmla="*/ 634705 w 1252795"/>
                <a:gd name="connsiteY18" fmla="*/ 20706 h 968600"/>
                <a:gd name="connsiteX19" fmla="*/ 634896 w 1252795"/>
                <a:gd name="connsiteY19" fmla="*/ 20627 h 968600"/>
                <a:gd name="connsiteX20" fmla="*/ 661332 w 1252795"/>
                <a:gd name="connsiteY20" fmla="*/ 9695 h 968600"/>
                <a:gd name="connsiteX21" fmla="*/ 693856 w 1252795"/>
                <a:gd name="connsiteY21" fmla="*/ 17348 h 968600"/>
                <a:gd name="connsiteX22" fmla="*/ 694357 w 1252795"/>
                <a:gd name="connsiteY22" fmla="*/ 17466 h 968600"/>
                <a:gd name="connsiteX23" fmla="*/ 739882 w 1252795"/>
                <a:gd name="connsiteY23" fmla="*/ 11365 h 968600"/>
                <a:gd name="connsiteX24" fmla="*/ 762968 w 1252795"/>
                <a:gd name="connsiteY24" fmla="*/ 28010 h 968600"/>
                <a:gd name="connsiteX25" fmla="*/ 763100 w 1252795"/>
                <a:gd name="connsiteY25" fmla="*/ 28081 h 968600"/>
                <a:gd name="connsiteX26" fmla="*/ 774326 w 1252795"/>
                <a:gd name="connsiteY26" fmla="*/ 34202 h 968600"/>
                <a:gd name="connsiteX27" fmla="*/ 803659 w 1252795"/>
                <a:gd name="connsiteY27" fmla="*/ 39481 h 968600"/>
                <a:gd name="connsiteX28" fmla="*/ 803856 w 1252795"/>
                <a:gd name="connsiteY28" fmla="*/ 39402 h 968600"/>
                <a:gd name="connsiteX29" fmla="*/ 831104 w 1252795"/>
                <a:gd name="connsiteY29" fmla="*/ 28470 h 968600"/>
                <a:gd name="connsiteX30" fmla="*/ 864625 w 1252795"/>
                <a:gd name="connsiteY30" fmla="*/ 36123 h 968600"/>
                <a:gd name="connsiteX31" fmla="*/ 865141 w 1252795"/>
                <a:gd name="connsiteY31" fmla="*/ 36241 h 968600"/>
                <a:gd name="connsiteX32" fmla="*/ 912063 w 1252795"/>
                <a:gd name="connsiteY32" fmla="*/ 30140 h 968600"/>
                <a:gd name="connsiteX33" fmla="*/ 925218 w 1252795"/>
                <a:gd name="connsiteY33" fmla="*/ 35732 h 968600"/>
                <a:gd name="connsiteX34" fmla="*/ 934831 w 1252795"/>
                <a:gd name="connsiteY34" fmla="*/ 26483 h 968600"/>
                <a:gd name="connsiteX35" fmla="*/ 1004689 w 1252795"/>
                <a:gd name="connsiteY35" fmla="*/ 20675 h 968600"/>
                <a:gd name="connsiteX36" fmla="*/ 1004709 w 1252795"/>
                <a:gd name="connsiteY36" fmla="*/ 20667 h 968600"/>
                <a:gd name="connsiteX37" fmla="*/ 1037189 w 1252795"/>
                <a:gd name="connsiteY37" fmla="*/ 7819 h 968600"/>
                <a:gd name="connsiteX38" fmla="*/ 1075121 w 1252795"/>
                <a:gd name="connsiteY38" fmla="*/ 14645 h 968600"/>
                <a:gd name="connsiteX39" fmla="*/ 1075318 w 1252795"/>
                <a:gd name="connsiteY39" fmla="*/ 14566 h 968600"/>
                <a:gd name="connsiteX40" fmla="*/ 1102566 w 1252795"/>
                <a:gd name="connsiteY40" fmla="*/ 3634 h 968600"/>
                <a:gd name="connsiteX41" fmla="*/ 1136087 w 1252795"/>
                <a:gd name="connsiteY41" fmla="*/ 11287 h 968600"/>
                <a:gd name="connsiteX42" fmla="*/ 1136603 w 1252795"/>
                <a:gd name="connsiteY42" fmla="*/ 11405 h 968600"/>
                <a:gd name="connsiteX43" fmla="*/ 1183525 w 1252795"/>
                <a:gd name="connsiteY43" fmla="*/ 5304 h 968600"/>
                <a:gd name="connsiteX44" fmla="*/ 1207319 w 1252795"/>
                <a:gd name="connsiteY44" fmla="*/ 21949 h 968600"/>
                <a:gd name="connsiteX45" fmla="*/ 1207455 w 1252795"/>
                <a:gd name="connsiteY45" fmla="*/ 22020 h 968600"/>
                <a:gd name="connsiteX46" fmla="*/ 1237856 w 1252795"/>
                <a:gd name="connsiteY46" fmla="*/ 38103 h 968600"/>
                <a:gd name="connsiteX47" fmla="*/ 1236489 w 1252795"/>
                <a:gd name="connsiteY47" fmla="*/ 55620 h 968600"/>
                <a:gd name="connsiteX48" fmla="*/ 1246998 w 1252795"/>
                <a:gd name="connsiteY48" fmla="*/ 68376 h 968600"/>
                <a:gd name="connsiteX49" fmla="*/ 1246993 w 1252795"/>
                <a:gd name="connsiteY49" fmla="*/ 68500 h 968600"/>
                <a:gd name="connsiteX50" fmla="*/ 1252795 w 1252795"/>
                <a:gd name="connsiteY50" fmla="*/ 68500 h 968600"/>
                <a:gd name="connsiteX51" fmla="*/ 1252795 w 1252795"/>
                <a:gd name="connsiteY51" fmla="*/ 968600 h 968600"/>
                <a:gd name="connsiteX52" fmla="*/ 0 w 1252795"/>
                <a:gd name="connsiteY52" fmla="*/ 968600 h 968600"/>
                <a:gd name="connsiteX53" fmla="*/ 0 w 1252795"/>
                <a:gd name="connsiteY53" fmla="*/ 68500 h 968600"/>
                <a:gd name="connsiteX54" fmla="*/ 9654 w 1252795"/>
                <a:gd name="connsiteY54" fmla="*/ 68500 h 968600"/>
                <a:gd name="connsiteX55" fmla="*/ 9122 w 1252795"/>
                <a:gd name="connsiteY55" fmla="*/ 66614 h 968600"/>
                <a:gd name="connsiteX56" fmla="*/ 38767 w 1252795"/>
                <a:gd name="connsiteY56" fmla="*/ 48910 h 968600"/>
                <a:gd name="connsiteX57" fmla="*/ 39051 w 1252795"/>
                <a:gd name="connsiteY57" fmla="*/ 48443 h 968600"/>
                <a:gd name="connsiteX58" fmla="*/ 52256 w 1252795"/>
                <a:gd name="connsiteY58" fmla="*/ 23019 h 968600"/>
                <a:gd name="connsiteX59" fmla="*/ 116498 w 1252795"/>
                <a:gd name="connsiteY59" fmla="*/ 17210 h 968600"/>
                <a:gd name="connsiteX60" fmla="*/ 116516 w 1252795"/>
                <a:gd name="connsiteY60" fmla="*/ 17203 h 968600"/>
                <a:gd name="connsiteX61" fmla="*/ 146386 w 1252795"/>
                <a:gd name="connsiteY61" fmla="*/ 4355 h 968600"/>
                <a:gd name="connsiteX62" fmla="*/ 181268 w 1252795"/>
                <a:gd name="connsiteY62" fmla="*/ 11181 h 968600"/>
                <a:gd name="connsiteX63" fmla="*/ 181450 w 1252795"/>
                <a:gd name="connsiteY63" fmla="*/ 11102 h 9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52795" h="968600">
                  <a:moveTo>
                    <a:pt x="206507" y="170"/>
                  </a:moveTo>
                  <a:lnTo>
                    <a:pt x="237332" y="7823"/>
                  </a:lnTo>
                  <a:lnTo>
                    <a:pt x="237807" y="7941"/>
                  </a:lnTo>
                  <a:cubicBezTo>
                    <a:pt x="248399" y="399"/>
                    <a:pt x="265920" y="-2078"/>
                    <a:pt x="280957" y="1840"/>
                  </a:cubicBezTo>
                  <a:cubicBezTo>
                    <a:pt x="292415" y="4824"/>
                    <a:pt x="300631" y="11072"/>
                    <a:pt x="302838" y="18485"/>
                  </a:cubicBezTo>
                  <a:lnTo>
                    <a:pt x="302963" y="18556"/>
                  </a:lnTo>
                  <a:lnTo>
                    <a:pt x="330920" y="34639"/>
                  </a:lnTo>
                  <a:lnTo>
                    <a:pt x="330830" y="35894"/>
                  </a:lnTo>
                  <a:lnTo>
                    <a:pt x="343861" y="31624"/>
                  </a:lnTo>
                  <a:cubicBezTo>
                    <a:pt x="352672" y="30658"/>
                    <a:pt x="361799" y="31410"/>
                    <a:pt x="369890" y="34029"/>
                  </a:cubicBezTo>
                  <a:cubicBezTo>
                    <a:pt x="374351" y="23063"/>
                    <a:pt x="387540" y="14083"/>
                    <a:pt x="404531" y="10441"/>
                  </a:cubicBezTo>
                  <a:cubicBezTo>
                    <a:pt x="424554" y="6150"/>
                    <a:pt x="445964" y="10071"/>
                    <a:pt x="458184" y="20270"/>
                  </a:cubicBezTo>
                  <a:cubicBezTo>
                    <a:pt x="471503" y="14261"/>
                    <a:pt x="487106" y="12171"/>
                    <a:pt x="501490" y="13641"/>
                  </a:cubicBezTo>
                  <a:lnTo>
                    <a:pt x="526755" y="23982"/>
                  </a:lnTo>
                  <a:lnTo>
                    <a:pt x="530693" y="22785"/>
                  </a:lnTo>
                  <a:cubicBezTo>
                    <a:pt x="542692" y="21757"/>
                    <a:pt x="555286" y="23014"/>
                    <a:pt x="566368" y="26735"/>
                  </a:cubicBezTo>
                  <a:lnTo>
                    <a:pt x="566387" y="26728"/>
                  </a:lnTo>
                  <a:lnTo>
                    <a:pt x="597901" y="13880"/>
                  </a:lnTo>
                  <a:cubicBezTo>
                    <a:pt x="610725" y="12749"/>
                    <a:pt x="624427" y="14897"/>
                    <a:pt x="634705" y="20706"/>
                  </a:cubicBezTo>
                  <a:lnTo>
                    <a:pt x="634896" y="20627"/>
                  </a:lnTo>
                  <a:lnTo>
                    <a:pt x="661332" y="9695"/>
                  </a:lnTo>
                  <a:lnTo>
                    <a:pt x="693856" y="17348"/>
                  </a:lnTo>
                  <a:lnTo>
                    <a:pt x="694357" y="17466"/>
                  </a:lnTo>
                  <a:cubicBezTo>
                    <a:pt x="705532" y="9924"/>
                    <a:pt x="724017" y="7447"/>
                    <a:pt x="739882" y="11365"/>
                  </a:cubicBezTo>
                  <a:cubicBezTo>
                    <a:pt x="751971" y="14349"/>
                    <a:pt x="760639" y="20597"/>
                    <a:pt x="762968" y="28010"/>
                  </a:cubicBezTo>
                  <a:lnTo>
                    <a:pt x="763100" y="28081"/>
                  </a:lnTo>
                  <a:lnTo>
                    <a:pt x="774326" y="34202"/>
                  </a:lnTo>
                  <a:lnTo>
                    <a:pt x="803659" y="39481"/>
                  </a:lnTo>
                  <a:lnTo>
                    <a:pt x="803856" y="39402"/>
                  </a:lnTo>
                  <a:lnTo>
                    <a:pt x="831104" y="28470"/>
                  </a:lnTo>
                  <a:lnTo>
                    <a:pt x="864625" y="36123"/>
                  </a:lnTo>
                  <a:lnTo>
                    <a:pt x="865141" y="36241"/>
                  </a:lnTo>
                  <a:cubicBezTo>
                    <a:pt x="876659" y="28699"/>
                    <a:pt x="895711" y="26222"/>
                    <a:pt x="912063" y="30140"/>
                  </a:cubicBezTo>
                  <a:lnTo>
                    <a:pt x="925218" y="35732"/>
                  </a:lnTo>
                  <a:lnTo>
                    <a:pt x="934831" y="26483"/>
                  </a:lnTo>
                  <a:cubicBezTo>
                    <a:pt x="952766" y="15646"/>
                    <a:pt x="981844" y="13231"/>
                    <a:pt x="1004689" y="20675"/>
                  </a:cubicBezTo>
                  <a:lnTo>
                    <a:pt x="1004709" y="20667"/>
                  </a:lnTo>
                  <a:lnTo>
                    <a:pt x="1037189" y="7819"/>
                  </a:lnTo>
                  <a:cubicBezTo>
                    <a:pt x="1050406" y="6688"/>
                    <a:pt x="1064529" y="8836"/>
                    <a:pt x="1075121" y="14645"/>
                  </a:cubicBezTo>
                  <a:lnTo>
                    <a:pt x="1075318" y="14566"/>
                  </a:lnTo>
                  <a:lnTo>
                    <a:pt x="1102566" y="3634"/>
                  </a:lnTo>
                  <a:lnTo>
                    <a:pt x="1136087" y="11287"/>
                  </a:lnTo>
                  <a:lnTo>
                    <a:pt x="1136603" y="11405"/>
                  </a:lnTo>
                  <a:cubicBezTo>
                    <a:pt x="1148121" y="3863"/>
                    <a:pt x="1167173" y="1386"/>
                    <a:pt x="1183525" y="5304"/>
                  </a:cubicBezTo>
                  <a:cubicBezTo>
                    <a:pt x="1195985" y="8288"/>
                    <a:pt x="1204919" y="14536"/>
                    <a:pt x="1207319" y="21949"/>
                  </a:cubicBezTo>
                  <a:lnTo>
                    <a:pt x="1207455" y="22020"/>
                  </a:lnTo>
                  <a:lnTo>
                    <a:pt x="1237856" y="38103"/>
                  </a:lnTo>
                  <a:cubicBezTo>
                    <a:pt x="1241248" y="43840"/>
                    <a:pt x="1240765" y="50071"/>
                    <a:pt x="1236489" y="55620"/>
                  </a:cubicBezTo>
                  <a:cubicBezTo>
                    <a:pt x="1241744" y="59425"/>
                    <a:pt x="1245290" y="63794"/>
                    <a:pt x="1246998" y="68376"/>
                  </a:cubicBezTo>
                  <a:lnTo>
                    <a:pt x="1246993" y="68500"/>
                  </a:lnTo>
                  <a:lnTo>
                    <a:pt x="1252795" y="68500"/>
                  </a:lnTo>
                  <a:lnTo>
                    <a:pt x="1252795" y="968600"/>
                  </a:lnTo>
                  <a:lnTo>
                    <a:pt x="0" y="968600"/>
                  </a:lnTo>
                  <a:lnTo>
                    <a:pt x="0" y="68500"/>
                  </a:lnTo>
                  <a:lnTo>
                    <a:pt x="9654" y="68500"/>
                  </a:lnTo>
                  <a:lnTo>
                    <a:pt x="9122" y="66614"/>
                  </a:lnTo>
                  <a:cubicBezTo>
                    <a:pt x="10992" y="57229"/>
                    <a:pt x="23301" y="49877"/>
                    <a:pt x="38767" y="48910"/>
                  </a:cubicBezTo>
                  <a:cubicBezTo>
                    <a:pt x="38859" y="48753"/>
                    <a:pt x="38959" y="48600"/>
                    <a:pt x="39051" y="48443"/>
                  </a:cubicBezTo>
                  <a:cubicBezTo>
                    <a:pt x="36974" y="39201"/>
                    <a:pt x="41818" y="29880"/>
                    <a:pt x="52256" y="23019"/>
                  </a:cubicBezTo>
                  <a:cubicBezTo>
                    <a:pt x="68750" y="12182"/>
                    <a:pt x="95490" y="9767"/>
                    <a:pt x="116498" y="17210"/>
                  </a:cubicBezTo>
                  <a:lnTo>
                    <a:pt x="116516" y="17203"/>
                  </a:lnTo>
                  <a:lnTo>
                    <a:pt x="146386" y="4355"/>
                  </a:lnTo>
                  <a:cubicBezTo>
                    <a:pt x="158540" y="3224"/>
                    <a:pt x="171527" y="5372"/>
                    <a:pt x="181268" y="11181"/>
                  </a:cubicBezTo>
                  <a:lnTo>
                    <a:pt x="181450" y="11102"/>
                  </a:lnTo>
                  <a:close/>
                </a:path>
              </a:pathLst>
            </a:custGeom>
            <a:pattFill prst="sm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ABFB1A8D-2577-6726-27EA-8131722F60B9}"/>
                </a:ext>
              </a:extLst>
            </p:cNvPr>
            <p:cNvSpPr/>
            <p:nvPr/>
          </p:nvSpPr>
          <p:spPr bwMode="auto">
            <a:xfrm>
              <a:off x="2093757" y="1330139"/>
              <a:ext cx="220528" cy="177665"/>
            </a:xfrm>
            <a:custGeom>
              <a:avLst/>
              <a:gdLst>
                <a:gd name="connsiteX0" fmla="*/ 110264 w 220528"/>
                <a:gd name="connsiteY0" fmla="*/ 0 h 177665"/>
                <a:gd name="connsiteX1" fmla="*/ 220528 w 220528"/>
                <a:gd name="connsiteY1" fmla="*/ 110264 h 177665"/>
                <a:gd name="connsiteX2" fmla="*/ 211863 w 220528"/>
                <a:gd name="connsiteY2" fmla="*/ 153184 h 177665"/>
                <a:gd name="connsiteX3" fmla="*/ 209528 w 220528"/>
                <a:gd name="connsiteY3" fmla="*/ 156648 h 177665"/>
                <a:gd name="connsiteX4" fmla="*/ 179832 w 220528"/>
                <a:gd name="connsiteY4" fmla="*/ 169000 h 177665"/>
                <a:gd name="connsiteX5" fmla="*/ 110264 w 220528"/>
                <a:gd name="connsiteY5" fmla="*/ 177665 h 177665"/>
                <a:gd name="connsiteX6" fmla="*/ 40697 w 220528"/>
                <a:gd name="connsiteY6" fmla="*/ 169000 h 177665"/>
                <a:gd name="connsiteX7" fmla="*/ 11001 w 220528"/>
                <a:gd name="connsiteY7" fmla="*/ 156648 h 177665"/>
                <a:gd name="connsiteX8" fmla="*/ 8665 w 220528"/>
                <a:gd name="connsiteY8" fmla="*/ 153184 h 177665"/>
                <a:gd name="connsiteX9" fmla="*/ 0 w 220528"/>
                <a:gd name="connsiteY9" fmla="*/ 110264 h 177665"/>
                <a:gd name="connsiteX10" fmla="*/ 110264 w 220528"/>
                <a:gd name="connsiteY10" fmla="*/ 0 h 177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0528" h="177665">
                  <a:moveTo>
                    <a:pt x="110264" y="0"/>
                  </a:moveTo>
                  <a:cubicBezTo>
                    <a:pt x="171161" y="0"/>
                    <a:pt x="220528" y="49367"/>
                    <a:pt x="220528" y="110264"/>
                  </a:cubicBezTo>
                  <a:cubicBezTo>
                    <a:pt x="220528" y="125488"/>
                    <a:pt x="217443" y="139992"/>
                    <a:pt x="211863" y="153184"/>
                  </a:cubicBezTo>
                  <a:lnTo>
                    <a:pt x="209528" y="156648"/>
                  </a:lnTo>
                  <a:lnTo>
                    <a:pt x="179832" y="169000"/>
                  </a:lnTo>
                  <a:cubicBezTo>
                    <a:pt x="158450" y="174580"/>
                    <a:pt x="134941" y="177665"/>
                    <a:pt x="110264" y="177665"/>
                  </a:cubicBezTo>
                  <a:cubicBezTo>
                    <a:pt x="85588" y="177665"/>
                    <a:pt x="62079" y="174580"/>
                    <a:pt x="40697" y="169000"/>
                  </a:cubicBezTo>
                  <a:lnTo>
                    <a:pt x="11001" y="156648"/>
                  </a:lnTo>
                  <a:lnTo>
                    <a:pt x="8665" y="153184"/>
                  </a:lnTo>
                  <a:cubicBezTo>
                    <a:pt x="3086" y="139992"/>
                    <a:pt x="0" y="125488"/>
                    <a:pt x="0" y="110264"/>
                  </a:cubicBezTo>
                  <a:cubicBezTo>
                    <a:pt x="0" y="49367"/>
                    <a:pt x="49367" y="0"/>
                    <a:pt x="110264" y="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20" name="グループ化 219">
              <a:extLst>
                <a:ext uri="{FF2B5EF4-FFF2-40B4-BE49-F238E27FC236}">
                  <a16:creationId xmlns:a16="http://schemas.microsoft.com/office/drawing/2014/main" id="{AFA0F0F0-CAB0-AE8C-A7A0-0DAD651D8E25}"/>
                </a:ext>
              </a:extLst>
            </p:cNvPr>
            <p:cNvGrpSpPr/>
            <p:nvPr/>
          </p:nvGrpSpPr>
          <p:grpSpPr>
            <a:xfrm>
              <a:off x="896799" y="985271"/>
              <a:ext cx="603147" cy="415267"/>
              <a:chOff x="7047920" y="463029"/>
              <a:chExt cx="711700" cy="490006"/>
            </a:xfrm>
          </p:grpSpPr>
          <p:sp>
            <p:nvSpPr>
              <p:cNvPr id="308" name="星: 24 pt 307">
                <a:extLst>
                  <a:ext uri="{FF2B5EF4-FFF2-40B4-BE49-F238E27FC236}">
                    <a16:creationId xmlns:a16="http://schemas.microsoft.com/office/drawing/2014/main" id="{7607FBD7-067D-36A1-D34E-46F24E53ED56}"/>
                  </a:ext>
                </a:extLst>
              </p:cNvPr>
              <p:cNvSpPr/>
              <p:nvPr/>
            </p:nvSpPr>
            <p:spPr bwMode="auto">
              <a:xfrm>
                <a:off x="7070221" y="469106"/>
                <a:ext cx="664062" cy="275477"/>
              </a:xfrm>
              <a:prstGeom prst="star24">
                <a:avLst>
                  <a:gd name="adj" fmla="val 44479"/>
                </a:avLst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四角形: 角を丸くする 308">
                <a:extLst>
                  <a:ext uri="{FF2B5EF4-FFF2-40B4-BE49-F238E27FC236}">
                    <a16:creationId xmlns:a16="http://schemas.microsoft.com/office/drawing/2014/main" id="{6ACC2FAD-C804-FB1F-BFC4-9512F0916518}"/>
                  </a:ext>
                </a:extLst>
              </p:cNvPr>
              <p:cNvSpPr/>
              <p:nvPr/>
            </p:nvSpPr>
            <p:spPr bwMode="auto">
              <a:xfrm rot="900000">
                <a:off x="7227198" y="668709"/>
                <a:ext cx="270030" cy="45719"/>
              </a:xfrm>
              <a:prstGeom prst="round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四角形: 角を丸くする 309">
                <a:extLst>
                  <a:ext uri="{FF2B5EF4-FFF2-40B4-BE49-F238E27FC236}">
                    <a16:creationId xmlns:a16="http://schemas.microsoft.com/office/drawing/2014/main" id="{44CEE9F7-E971-48B1-701E-20EE02BDF67E}"/>
                  </a:ext>
                </a:extLst>
              </p:cNvPr>
              <p:cNvSpPr/>
              <p:nvPr/>
            </p:nvSpPr>
            <p:spPr bwMode="auto">
              <a:xfrm rot="8499981">
                <a:off x="7376197" y="656008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四角形: 角を丸くする 310">
                <a:extLst>
                  <a:ext uri="{FF2B5EF4-FFF2-40B4-BE49-F238E27FC236}">
                    <a16:creationId xmlns:a16="http://schemas.microsoft.com/office/drawing/2014/main" id="{B43D1175-3BF2-F3F1-528D-E6F6EF0B0856}"/>
                  </a:ext>
                </a:extLst>
              </p:cNvPr>
              <p:cNvSpPr/>
              <p:nvPr/>
            </p:nvSpPr>
            <p:spPr bwMode="auto">
              <a:xfrm rot="12700214">
                <a:off x="7146244" y="647954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四角形: 角を丸くする 311">
                <a:extLst>
                  <a:ext uri="{FF2B5EF4-FFF2-40B4-BE49-F238E27FC236}">
                    <a16:creationId xmlns:a16="http://schemas.microsoft.com/office/drawing/2014/main" id="{965518AF-B122-1AD0-FAC1-201E6BE53D59}"/>
                  </a:ext>
                </a:extLst>
              </p:cNvPr>
              <p:cNvSpPr/>
              <p:nvPr/>
            </p:nvSpPr>
            <p:spPr bwMode="auto">
              <a:xfrm rot="13944319">
                <a:off x="7246258" y="607472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四角形: 角を丸くする 312">
                <a:extLst>
                  <a:ext uri="{FF2B5EF4-FFF2-40B4-BE49-F238E27FC236}">
                    <a16:creationId xmlns:a16="http://schemas.microsoft.com/office/drawing/2014/main" id="{18C91BFC-68DA-EAFF-9A73-96DAB5DC11BB}"/>
                  </a:ext>
                </a:extLst>
              </p:cNvPr>
              <p:cNvSpPr/>
              <p:nvPr/>
            </p:nvSpPr>
            <p:spPr bwMode="auto">
              <a:xfrm rot="12700214">
                <a:off x="7339532" y="633596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四角形: 角を丸くする 313">
                <a:extLst>
                  <a:ext uri="{FF2B5EF4-FFF2-40B4-BE49-F238E27FC236}">
                    <a16:creationId xmlns:a16="http://schemas.microsoft.com/office/drawing/2014/main" id="{5A9D2808-648E-1573-18CD-25D01581A342}"/>
                  </a:ext>
                </a:extLst>
              </p:cNvPr>
              <p:cNvSpPr/>
              <p:nvPr/>
            </p:nvSpPr>
            <p:spPr bwMode="auto">
              <a:xfrm rot="9122757">
                <a:off x="7380014" y="597878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四角形: 角を丸くする 314">
                <a:extLst>
                  <a:ext uri="{FF2B5EF4-FFF2-40B4-BE49-F238E27FC236}">
                    <a16:creationId xmlns:a16="http://schemas.microsoft.com/office/drawing/2014/main" id="{40EC8655-0804-5935-1CD6-AC2C0201B28E}"/>
                  </a:ext>
                </a:extLst>
              </p:cNvPr>
              <p:cNvSpPr/>
              <p:nvPr/>
            </p:nvSpPr>
            <p:spPr bwMode="auto">
              <a:xfrm rot="12700214">
                <a:off x="7203982" y="598352"/>
                <a:ext cx="270030" cy="45719"/>
              </a:xfrm>
              <a:prstGeom prst="round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四角形: 角を丸くする 315">
                <a:extLst>
                  <a:ext uri="{FF2B5EF4-FFF2-40B4-BE49-F238E27FC236}">
                    <a16:creationId xmlns:a16="http://schemas.microsoft.com/office/drawing/2014/main" id="{33E6283C-4F56-EE62-3E29-ABE01218206C}"/>
                  </a:ext>
                </a:extLst>
              </p:cNvPr>
              <p:cNvSpPr/>
              <p:nvPr/>
            </p:nvSpPr>
            <p:spPr bwMode="auto">
              <a:xfrm rot="9256280">
                <a:off x="7227198" y="613941"/>
                <a:ext cx="270030" cy="45719"/>
              </a:xfrm>
              <a:prstGeom prst="round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四角形: 角を丸くする 316">
                <a:extLst>
                  <a:ext uri="{FF2B5EF4-FFF2-40B4-BE49-F238E27FC236}">
                    <a16:creationId xmlns:a16="http://schemas.microsoft.com/office/drawing/2014/main" id="{9F373047-8DCE-7264-8CFC-95539515F635}"/>
                  </a:ext>
                </a:extLst>
              </p:cNvPr>
              <p:cNvSpPr/>
              <p:nvPr/>
            </p:nvSpPr>
            <p:spPr bwMode="auto">
              <a:xfrm rot="10351518">
                <a:off x="7163121" y="615545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四角形: 角を丸くする 317">
                <a:extLst>
                  <a:ext uri="{FF2B5EF4-FFF2-40B4-BE49-F238E27FC236}">
                    <a16:creationId xmlns:a16="http://schemas.microsoft.com/office/drawing/2014/main" id="{6884AB83-6E3B-AFC8-04C5-B4EB1ED334B7}"/>
                  </a:ext>
                </a:extLst>
              </p:cNvPr>
              <p:cNvSpPr/>
              <p:nvPr/>
            </p:nvSpPr>
            <p:spPr bwMode="auto">
              <a:xfrm rot="13944319">
                <a:off x="7315315" y="600330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四角形: 角を丸くする 318">
                <a:extLst>
                  <a:ext uri="{FF2B5EF4-FFF2-40B4-BE49-F238E27FC236}">
                    <a16:creationId xmlns:a16="http://schemas.microsoft.com/office/drawing/2014/main" id="{A0262896-8419-E7D2-6A66-0B2E985D699E}"/>
                  </a:ext>
                </a:extLst>
              </p:cNvPr>
              <p:cNvSpPr/>
              <p:nvPr/>
            </p:nvSpPr>
            <p:spPr bwMode="auto">
              <a:xfrm rot="12700214">
                <a:off x="7180170" y="634071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四角形: 角を丸くする 319">
                <a:extLst>
                  <a:ext uri="{FF2B5EF4-FFF2-40B4-BE49-F238E27FC236}">
                    <a16:creationId xmlns:a16="http://schemas.microsoft.com/office/drawing/2014/main" id="{BF069116-2F55-61E3-7D23-B413300B30DA}"/>
                  </a:ext>
                </a:extLst>
              </p:cNvPr>
              <p:cNvSpPr/>
              <p:nvPr/>
            </p:nvSpPr>
            <p:spPr bwMode="auto">
              <a:xfrm rot="12700214">
                <a:off x="7115878" y="691222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四角形: 角を丸くする 320">
                <a:extLst>
                  <a:ext uri="{FF2B5EF4-FFF2-40B4-BE49-F238E27FC236}">
                    <a16:creationId xmlns:a16="http://schemas.microsoft.com/office/drawing/2014/main" id="{3B4095D3-28E4-9249-9D8C-2CEDAA8921C3}"/>
                  </a:ext>
                </a:extLst>
              </p:cNvPr>
              <p:cNvSpPr/>
              <p:nvPr/>
            </p:nvSpPr>
            <p:spPr bwMode="auto">
              <a:xfrm rot="9122757">
                <a:off x="7439546" y="659792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E68DB426-7560-002A-4429-5FDB4B4F303D}"/>
                  </a:ext>
                </a:extLst>
              </p:cNvPr>
              <p:cNvSpPr/>
              <p:nvPr/>
            </p:nvSpPr>
            <p:spPr bwMode="auto">
              <a:xfrm>
                <a:off x="7047920" y="463029"/>
                <a:ext cx="711700" cy="490006"/>
              </a:xfrm>
              <a:custGeom>
                <a:avLst/>
                <a:gdLst>
                  <a:gd name="connsiteX0" fmla="*/ 355850 w 711700"/>
                  <a:gd name="connsiteY0" fmla="*/ 19712 h 490006"/>
                  <a:gd name="connsiteX1" fmla="*/ 319684 w 711700"/>
                  <a:gd name="connsiteY1" fmla="*/ 33992 h 490006"/>
                  <a:gd name="connsiteX2" fmla="*/ 275237 w 711700"/>
                  <a:gd name="connsiteY2" fmla="*/ 23834 h 490006"/>
                  <a:gd name="connsiteX3" fmla="*/ 249820 w 711700"/>
                  <a:gd name="connsiteY3" fmla="*/ 41263 h 490006"/>
                  <a:gd name="connsiteX4" fmla="*/ 200119 w 711700"/>
                  <a:gd name="connsiteY4" fmla="*/ 35921 h 490006"/>
                  <a:gd name="connsiteX5" fmla="*/ 187180 w 711700"/>
                  <a:gd name="connsiteY5" fmla="*/ 55311 h 490006"/>
                  <a:gd name="connsiteX6" fmla="*/ 135612 w 711700"/>
                  <a:gd name="connsiteY6" fmla="*/ 55147 h 490006"/>
                  <a:gd name="connsiteX7" fmla="*/ 136036 w 711700"/>
                  <a:gd name="connsiteY7" fmla="*/ 75177 h 490006"/>
                  <a:gd name="connsiteX8" fmla="*/ 86115 w 711700"/>
                  <a:gd name="connsiteY8" fmla="*/ 80203 h 490006"/>
                  <a:gd name="connsiteX9" fmla="*/ 99869 w 711700"/>
                  <a:gd name="connsiteY9" fmla="*/ 99509 h 490006"/>
                  <a:gd name="connsiteX10" fmla="*/ 55000 w 711700"/>
                  <a:gd name="connsiteY10" fmla="*/ 109382 h 490006"/>
                  <a:gd name="connsiteX11" fmla="*/ 81150 w 711700"/>
                  <a:gd name="connsiteY11" fmla="*/ 126646 h 490006"/>
                  <a:gd name="connsiteX12" fmla="*/ 44387 w 711700"/>
                  <a:gd name="connsiteY12" fmla="*/ 140694 h 490006"/>
                  <a:gd name="connsiteX13" fmla="*/ 81150 w 711700"/>
                  <a:gd name="connsiteY13" fmla="*/ 154742 h 490006"/>
                  <a:gd name="connsiteX14" fmla="*/ 55000 w 711700"/>
                  <a:gd name="connsiteY14" fmla="*/ 172006 h 490006"/>
                  <a:gd name="connsiteX15" fmla="*/ 99869 w 711700"/>
                  <a:gd name="connsiteY15" fmla="*/ 181879 h 490006"/>
                  <a:gd name="connsiteX16" fmla="*/ 86115 w 711700"/>
                  <a:gd name="connsiteY16" fmla="*/ 201185 h 490006"/>
                  <a:gd name="connsiteX17" fmla="*/ 136036 w 711700"/>
                  <a:gd name="connsiteY17" fmla="*/ 206211 h 490006"/>
                  <a:gd name="connsiteX18" fmla="*/ 135612 w 711700"/>
                  <a:gd name="connsiteY18" fmla="*/ 226241 h 490006"/>
                  <a:gd name="connsiteX19" fmla="*/ 187180 w 711700"/>
                  <a:gd name="connsiteY19" fmla="*/ 226077 h 490006"/>
                  <a:gd name="connsiteX20" fmla="*/ 200119 w 711700"/>
                  <a:gd name="connsiteY20" fmla="*/ 245467 h 490006"/>
                  <a:gd name="connsiteX21" fmla="*/ 249820 w 711700"/>
                  <a:gd name="connsiteY21" fmla="*/ 240125 h 490006"/>
                  <a:gd name="connsiteX22" fmla="*/ 275237 w 711700"/>
                  <a:gd name="connsiteY22" fmla="*/ 257554 h 490006"/>
                  <a:gd name="connsiteX23" fmla="*/ 319684 w 711700"/>
                  <a:gd name="connsiteY23" fmla="*/ 247396 h 490006"/>
                  <a:gd name="connsiteX24" fmla="*/ 355850 w 711700"/>
                  <a:gd name="connsiteY24" fmla="*/ 261676 h 490006"/>
                  <a:gd name="connsiteX25" fmla="*/ 392016 w 711700"/>
                  <a:gd name="connsiteY25" fmla="*/ 247396 h 490006"/>
                  <a:gd name="connsiteX26" fmla="*/ 436463 w 711700"/>
                  <a:gd name="connsiteY26" fmla="*/ 257554 h 490006"/>
                  <a:gd name="connsiteX27" fmla="*/ 461880 w 711700"/>
                  <a:gd name="connsiteY27" fmla="*/ 240125 h 490006"/>
                  <a:gd name="connsiteX28" fmla="*/ 511582 w 711700"/>
                  <a:gd name="connsiteY28" fmla="*/ 245467 h 490006"/>
                  <a:gd name="connsiteX29" fmla="*/ 524520 w 711700"/>
                  <a:gd name="connsiteY29" fmla="*/ 226077 h 490006"/>
                  <a:gd name="connsiteX30" fmla="*/ 576088 w 711700"/>
                  <a:gd name="connsiteY30" fmla="*/ 226241 h 490006"/>
                  <a:gd name="connsiteX31" fmla="*/ 575664 w 711700"/>
                  <a:gd name="connsiteY31" fmla="*/ 206211 h 490006"/>
                  <a:gd name="connsiteX32" fmla="*/ 625585 w 711700"/>
                  <a:gd name="connsiteY32" fmla="*/ 201185 h 490006"/>
                  <a:gd name="connsiteX33" fmla="*/ 611831 w 711700"/>
                  <a:gd name="connsiteY33" fmla="*/ 181879 h 490006"/>
                  <a:gd name="connsiteX34" fmla="*/ 656700 w 711700"/>
                  <a:gd name="connsiteY34" fmla="*/ 172006 h 490006"/>
                  <a:gd name="connsiteX35" fmla="*/ 630550 w 711700"/>
                  <a:gd name="connsiteY35" fmla="*/ 154742 h 490006"/>
                  <a:gd name="connsiteX36" fmla="*/ 667313 w 711700"/>
                  <a:gd name="connsiteY36" fmla="*/ 140694 h 490006"/>
                  <a:gd name="connsiteX37" fmla="*/ 630550 w 711700"/>
                  <a:gd name="connsiteY37" fmla="*/ 126646 h 490006"/>
                  <a:gd name="connsiteX38" fmla="*/ 656700 w 711700"/>
                  <a:gd name="connsiteY38" fmla="*/ 109382 h 490006"/>
                  <a:gd name="connsiteX39" fmla="*/ 611831 w 711700"/>
                  <a:gd name="connsiteY39" fmla="*/ 99509 h 490006"/>
                  <a:gd name="connsiteX40" fmla="*/ 625585 w 711700"/>
                  <a:gd name="connsiteY40" fmla="*/ 80203 h 490006"/>
                  <a:gd name="connsiteX41" fmla="*/ 575664 w 711700"/>
                  <a:gd name="connsiteY41" fmla="*/ 75177 h 490006"/>
                  <a:gd name="connsiteX42" fmla="*/ 576088 w 711700"/>
                  <a:gd name="connsiteY42" fmla="*/ 55147 h 490006"/>
                  <a:gd name="connsiteX43" fmla="*/ 524520 w 711700"/>
                  <a:gd name="connsiteY43" fmla="*/ 55311 h 490006"/>
                  <a:gd name="connsiteX44" fmla="*/ 511582 w 711700"/>
                  <a:gd name="connsiteY44" fmla="*/ 35921 h 490006"/>
                  <a:gd name="connsiteX45" fmla="*/ 461880 w 711700"/>
                  <a:gd name="connsiteY45" fmla="*/ 41263 h 490006"/>
                  <a:gd name="connsiteX46" fmla="*/ 436463 w 711700"/>
                  <a:gd name="connsiteY46" fmla="*/ 23834 h 490006"/>
                  <a:gd name="connsiteX47" fmla="*/ 392016 w 711700"/>
                  <a:gd name="connsiteY47" fmla="*/ 33992 h 490006"/>
                  <a:gd name="connsiteX48" fmla="*/ 355850 w 711700"/>
                  <a:gd name="connsiteY48" fmla="*/ 0 h 490006"/>
                  <a:gd name="connsiteX49" fmla="*/ 397170 w 711700"/>
                  <a:gd name="connsiteY49" fmla="*/ 16107 h 490006"/>
                  <a:gd name="connsiteX50" fmla="*/ 447951 w 711700"/>
                  <a:gd name="connsiteY50" fmla="*/ 4650 h 490006"/>
                  <a:gd name="connsiteX51" fmla="*/ 476990 w 711700"/>
                  <a:gd name="connsiteY51" fmla="*/ 24308 h 490006"/>
                  <a:gd name="connsiteX52" fmla="*/ 533775 w 711700"/>
                  <a:gd name="connsiteY52" fmla="*/ 18282 h 490006"/>
                  <a:gd name="connsiteX53" fmla="*/ 548557 w 711700"/>
                  <a:gd name="connsiteY53" fmla="*/ 40154 h 490006"/>
                  <a:gd name="connsiteX54" fmla="*/ 607474 w 711700"/>
                  <a:gd name="connsiteY54" fmla="*/ 39968 h 490006"/>
                  <a:gd name="connsiteX55" fmla="*/ 606991 w 711700"/>
                  <a:gd name="connsiteY55" fmla="*/ 62561 h 490006"/>
                  <a:gd name="connsiteX56" fmla="*/ 664025 w 711700"/>
                  <a:gd name="connsiteY56" fmla="*/ 68230 h 490006"/>
                  <a:gd name="connsiteX57" fmla="*/ 648311 w 711700"/>
                  <a:gd name="connsiteY57" fmla="*/ 90006 h 490006"/>
                  <a:gd name="connsiteX58" fmla="*/ 699575 w 711700"/>
                  <a:gd name="connsiteY58" fmla="*/ 101142 h 490006"/>
                  <a:gd name="connsiteX59" fmla="*/ 669697 w 711700"/>
                  <a:gd name="connsiteY59" fmla="*/ 120615 h 490006"/>
                  <a:gd name="connsiteX60" fmla="*/ 711700 w 711700"/>
                  <a:gd name="connsiteY60" fmla="*/ 136460 h 490006"/>
                  <a:gd name="connsiteX61" fmla="*/ 669697 w 711700"/>
                  <a:gd name="connsiteY61" fmla="*/ 152305 h 490006"/>
                  <a:gd name="connsiteX62" fmla="*/ 699575 w 711700"/>
                  <a:gd name="connsiteY62" fmla="*/ 171778 h 490006"/>
                  <a:gd name="connsiteX63" fmla="*/ 521107 w 711700"/>
                  <a:gd name="connsiteY63" fmla="*/ 449266 h 490006"/>
                  <a:gd name="connsiteX64" fmla="*/ 510535 w 711700"/>
                  <a:gd name="connsiteY64" fmla="*/ 463039 h 490006"/>
                  <a:gd name="connsiteX65" fmla="*/ 355850 w 711700"/>
                  <a:gd name="connsiteY65" fmla="*/ 490006 h 490006"/>
                  <a:gd name="connsiteX66" fmla="*/ 201166 w 711700"/>
                  <a:gd name="connsiteY66" fmla="*/ 463039 h 490006"/>
                  <a:gd name="connsiteX67" fmla="*/ 190594 w 711700"/>
                  <a:gd name="connsiteY67" fmla="*/ 449266 h 490006"/>
                  <a:gd name="connsiteX68" fmla="*/ 12125 w 711700"/>
                  <a:gd name="connsiteY68" fmla="*/ 171778 h 490006"/>
                  <a:gd name="connsiteX69" fmla="*/ 40492 w 711700"/>
                  <a:gd name="connsiteY69" fmla="*/ 153290 h 490006"/>
                  <a:gd name="connsiteX70" fmla="*/ 39674 w 711700"/>
                  <a:gd name="connsiteY70" fmla="*/ 151427 h 490006"/>
                  <a:gd name="connsiteX71" fmla="*/ 0 w 711700"/>
                  <a:gd name="connsiteY71" fmla="*/ 136460 h 490006"/>
                  <a:gd name="connsiteX72" fmla="*/ 42003 w 711700"/>
                  <a:gd name="connsiteY72" fmla="*/ 120615 h 490006"/>
                  <a:gd name="connsiteX73" fmla="*/ 12125 w 711700"/>
                  <a:gd name="connsiteY73" fmla="*/ 101142 h 490006"/>
                  <a:gd name="connsiteX74" fmla="*/ 63389 w 711700"/>
                  <a:gd name="connsiteY74" fmla="*/ 90006 h 490006"/>
                  <a:gd name="connsiteX75" fmla="*/ 47675 w 711700"/>
                  <a:gd name="connsiteY75" fmla="*/ 68230 h 490006"/>
                  <a:gd name="connsiteX76" fmla="*/ 104709 w 711700"/>
                  <a:gd name="connsiteY76" fmla="*/ 62561 h 490006"/>
                  <a:gd name="connsiteX77" fmla="*/ 104226 w 711700"/>
                  <a:gd name="connsiteY77" fmla="*/ 39968 h 490006"/>
                  <a:gd name="connsiteX78" fmla="*/ 163143 w 711700"/>
                  <a:gd name="connsiteY78" fmla="*/ 40154 h 490006"/>
                  <a:gd name="connsiteX79" fmla="*/ 177925 w 711700"/>
                  <a:gd name="connsiteY79" fmla="*/ 18282 h 490006"/>
                  <a:gd name="connsiteX80" fmla="*/ 234710 w 711700"/>
                  <a:gd name="connsiteY80" fmla="*/ 24308 h 490006"/>
                  <a:gd name="connsiteX81" fmla="*/ 263749 w 711700"/>
                  <a:gd name="connsiteY81" fmla="*/ 4650 h 490006"/>
                  <a:gd name="connsiteX82" fmla="*/ 314530 w 711700"/>
                  <a:gd name="connsiteY82" fmla="*/ 16107 h 490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711700" h="490006">
                    <a:moveTo>
                      <a:pt x="355850" y="19712"/>
                    </a:moveTo>
                    <a:lnTo>
                      <a:pt x="319684" y="33992"/>
                    </a:lnTo>
                    <a:lnTo>
                      <a:pt x="275237" y="23834"/>
                    </a:lnTo>
                    <a:lnTo>
                      <a:pt x="249820" y="41263"/>
                    </a:lnTo>
                    <a:lnTo>
                      <a:pt x="200119" y="35921"/>
                    </a:lnTo>
                    <a:lnTo>
                      <a:pt x="187180" y="55311"/>
                    </a:lnTo>
                    <a:lnTo>
                      <a:pt x="135612" y="55147"/>
                    </a:lnTo>
                    <a:cubicBezTo>
                      <a:pt x="135753" y="61824"/>
                      <a:pt x="135895" y="68500"/>
                      <a:pt x="136036" y="75177"/>
                    </a:cubicBezTo>
                    <a:lnTo>
                      <a:pt x="86115" y="80203"/>
                    </a:lnTo>
                    <a:lnTo>
                      <a:pt x="99869" y="99509"/>
                    </a:lnTo>
                    <a:lnTo>
                      <a:pt x="55000" y="109382"/>
                    </a:lnTo>
                    <a:lnTo>
                      <a:pt x="81150" y="126646"/>
                    </a:lnTo>
                    <a:lnTo>
                      <a:pt x="44387" y="140694"/>
                    </a:lnTo>
                    <a:lnTo>
                      <a:pt x="81150" y="154742"/>
                    </a:lnTo>
                    <a:lnTo>
                      <a:pt x="55000" y="172006"/>
                    </a:lnTo>
                    <a:lnTo>
                      <a:pt x="99869" y="181879"/>
                    </a:lnTo>
                    <a:lnTo>
                      <a:pt x="86115" y="201185"/>
                    </a:lnTo>
                    <a:lnTo>
                      <a:pt x="136036" y="206211"/>
                    </a:lnTo>
                    <a:cubicBezTo>
                      <a:pt x="135895" y="212888"/>
                      <a:pt x="135753" y="219564"/>
                      <a:pt x="135612" y="226241"/>
                    </a:cubicBezTo>
                    <a:lnTo>
                      <a:pt x="187180" y="226077"/>
                    </a:lnTo>
                    <a:lnTo>
                      <a:pt x="200119" y="245467"/>
                    </a:lnTo>
                    <a:lnTo>
                      <a:pt x="249820" y="240125"/>
                    </a:lnTo>
                    <a:lnTo>
                      <a:pt x="275237" y="257554"/>
                    </a:lnTo>
                    <a:lnTo>
                      <a:pt x="319684" y="247396"/>
                    </a:lnTo>
                    <a:lnTo>
                      <a:pt x="355850" y="261676"/>
                    </a:lnTo>
                    <a:lnTo>
                      <a:pt x="392016" y="247396"/>
                    </a:lnTo>
                    <a:lnTo>
                      <a:pt x="436463" y="257554"/>
                    </a:lnTo>
                    <a:lnTo>
                      <a:pt x="461880" y="240125"/>
                    </a:lnTo>
                    <a:lnTo>
                      <a:pt x="511582" y="245467"/>
                    </a:lnTo>
                    <a:lnTo>
                      <a:pt x="524520" y="226077"/>
                    </a:lnTo>
                    <a:lnTo>
                      <a:pt x="576088" y="226241"/>
                    </a:lnTo>
                    <a:cubicBezTo>
                      <a:pt x="575947" y="219564"/>
                      <a:pt x="575805" y="212888"/>
                      <a:pt x="575664" y="206211"/>
                    </a:cubicBezTo>
                    <a:lnTo>
                      <a:pt x="625585" y="201185"/>
                    </a:lnTo>
                    <a:lnTo>
                      <a:pt x="611831" y="181879"/>
                    </a:lnTo>
                    <a:lnTo>
                      <a:pt x="656700" y="172006"/>
                    </a:lnTo>
                    <a:lnTo>
                      <a:pt x="630550" y="154742"/>
                    </a:lnTo>
                    <a:lnTo>
                      <a:pt x="667313" y="140694"/>
                    </a:lnTo>
                    <a:lnTo>
                      <a:pt x="630550" y="126646"/>
                    </a:lnTo>
                    <a:lnTo>
                      <a:pt x="656700" y="109382"/>
                    </a:lnTo>
                    <a:lnTo>
                      <a:pt x="611831" y="99509"/>
                    </a:lnTo>
                    <a:lnTo>
                      <a:pt x="625585" y="80203"/>
                    </a:lnTo>
                    <a:lnTo>
                      <a:pt x="575664" y="75177"/>
                    </a:lnTo>
                    <a:cubicBezTo>
                      <a:pt x="575805" y="68500"/>
                      <a:pt x="575947" y="61824"/>
                      <a:pt x="576088" y="55147"/>
                    </a:cubicBezTo>
                    <a:lnTo>
                      <a:pt x="524520" y="55311"/>
                    </a:lnTo>
                    <a:lnTo>
                      <a:pt x="511582" y="35921"/>
                    </a:lnTo>
                    <a:lnTo>
                      <a:pt x="461880" y="41263"/>
                    </a:lnTo>
                    <a:lnTo>
                      <a:pt x="436463" y="23834"/>
                    </a:lnTo>
                    <a:lnTo>
                      <a:pt x="392016" y="33992"/>
                    </a:lnTo>
                    <a:close/>
                    <a:moveTo>
                      <a:pt x="355850" y="0"/>
                    </a:moveTo>
                    <a:lnTo>
                      <a:pt x="397170" y="16107"/>
                    </a:lnTo>
                    <a:lnTo>
                      <a:pt x="447951" y="4650"/>
                    </a:lnTo>
                    <a:lnTo>
                      <a:pt x="476990" y="24308"/>
                    </a:lnTo>
                    <a:lnTo>
                      <a:pt x="533775" y="18282"/>
                    </a:lnTo>
                    <a:lnTo>
                      <a:pt x="548557" y="40154"/>
                    </a:lnTo>
                    <a:lnTo>
                      <a:pt x="607474" y="39968"/>
                    </a:lnTo>
                    <a:lnTo>
                      <a:pt x="606991" y="62561"/>
                    </a:lnTo>
                    <a:lnTo>
                      <a:pt x="664025" y="68230"/>
                    </a:lnTo>
                    <a:lnTo>
                      <a:pt x="648311" y="90006"/>
                    </a:lnTo>
                    <a:lnTo>
                      <a:pt x="699575" y="101142"/>
                    </a:lnTo>
                    <a:lnTo>
                      <a:pt x="669697" y="120615"/>
                    </a:lnTo>
                    <a:lnTo>
                      <a:pt x="711700" y="136460"/>
                    </a:lnTo>
                    <a:lnTo>
                      <a:pt x="669697" y="152305"/>
                    </a:lnTo>
                    <a:lnTo>
                      <a:pt x="699575" y="171778"/>
                    </a:lnTo>
                    <a:lnTo>
                      <a:pt x="521107" y="449266"/>
                    </a:lnTo>
                    <a:lnTo>
                      <a:pt x="510535" y="463039"/>
                    </a:lnTo>
                    <a:cubicBezTo>
                      <a:pt x="485050" y="478887"/>
                      <a:pt x="425387" y="490006"/>
                      <a:pt x="355850" y="490006"/>
                    </a:cubicBezTo>
                    <a:cubicBezTo>
                      <a:pt x="286313" y="490006"/>
                      <a:pt x="226651" y="478887"/>
                      <a:pt x="201166" y="463039"/>
                    </a:cubicBezTo>
                    <a:lnTo>
                      <a:pt x="190594" y="449266"/>
                    </a:lnTo>
                    <a:lnTo>
                      <a:pt x="12125" y="171778"/>
                    </a:lnTo>
                    <a:lnTo>
                      <a:pt x="40492" y="153290"/>
                    </a:lnTo>
                    <a:lnTo>
                      <a:pt x="39674" y="151427"/>
                    </a:lnTo>
                    <a:lnTo>
                      <a:pt x="0" y="136460"/>
                    </a:lnTo>
                    <a:lnTo>
                      <a:pt x="42003" y="120615"/>
                    </a:lnTo>
                    <a:lnTo>
                      <a:pt x="12125" y="101142"/>
                    </a:lnTo>
                    <a:lnTo>
                      <a:pt x="63389" y="90006"/>
                    </a:lnTo>
                    <a:lnTo>
                      <a:pt x="47675" y="68230"/>
                    </a:lnTo>
                    <a:lnTo>
                      <a:pt x="104709" y="62561"/>
                    </a:lnTo>
                    <a:lnTo>
                      <a:pt x="104226" y="39968"/>
                    </a:lnTo>
                    <a:lnTo>
                      <a:pt x="163143" y="40154"/>
                    </a:lnTo>
                    <a:lnTo>
                      <a:pt x="177925" y="18282"/>
                    </a:lnTo>
                    <a:lnTo>
                      <a:pt x="234710" y="24308"/>
                    </a:lnTo>
                    <a:lnTo>
                      <a:pt x="263749" y="4650"/>
                    </a:lnTo>
                    <a:lnTo>
                      <a:pt x="314530" y="16107"/>
                    </a:lnTo>
                    <a:close/>
                  </a:path>
                </a:pathLst>
              </a:cu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四角形: 角を丸くする 322">
                <a:extLst>
                  <a:ext uri="{FF2B5EF4-FFF2-40B4-BE49-F238E27FC236}">
                    <a16:creationId xmlns:a16="http://schemas.microsoft.com/office/drawing/2014/main" id="{E1BF3483-3673-1EBB-1380-77865577C79E}"/>
                  </a:ext>
                </a:extLst>
              </p:cNvPr>
              <p:cNvSpPr/>
              <p:nvPr/>
            </p:nvSpPr>
            <p:spPr bwMode="auto">
              <a:xfrm rot="2517548">
                <a:off x="7380526" y="547153"/>
                <a:ext cx="270030" cy="45719"/>
              </a:xfrm>
              <a:prstGeom prst="round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1" name="楕円 220">
              <a:extLst>
                <a:ext uri="{FF2B5EF4-FFF2-40B4-BE49-F238E27FC236}">
                  <a16:creationId xmlns:a16="http://schemas.microsoft.com/office/drawing/2014/main" id="{8BA54A8F-C383-CFC1-1B23-74812C3E88A6}"/>
                </a:ext>
              </a:extLst>
            </p:cNvPr>
            <p:cNvSpPr/>
            <p:nvPr/>
          </p:nvSpPr>
          <p:spPr bwMode="auto">
            <a:xfrm rot="1129040">
              <a:off x="318337" y="1045746"/>
              <a:ext cx="1160755" cy="436466"/>
            </a:xfrm>
            <a:prstGeom prst="ellipse">
              <a:avLst/>
            </a:prstGeom>
            <a:pattFill prst="lgConfetti">
              <a:fgClr>
                <a:srgbClr val="FFC000"/>
              </a:fgClr>
              <a:bgClr>
                <a:srgbClr val="CC66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3CF3909F-F34F-80F9-FC26-3B73B6DF5641}"/>
                </a:ext>
              </a:extLst>
            </p:cNvPr>
            <p:cNvSpPr/>
            <p:nvPr/>
          </p:nvSpPr>
          <p:spPr bwMode="auto">
            <a:xfrm rot="16200000">
              <a:off x="437300" y="1066475"/>
              <a:ext cx="355162" cy="576654"/>
            </a:xfrm>
            <a:custGeom>
              <a:avLst/>
              <a:gdLst>
                <a:gd name="connsiteX0" fmla="*/ 355162 w 355162"/>
                <a:gd name="connsiteY0" fmla="*/ 87961 h 1180811"/>
                <a:gd name="connsiteX1" fmla="*/ 283384 w 355162"/>
                <a:gd name="connsiteY1" fmla="*/ 159738 h 1180811"/>
                <a:gd name="connsiteX2" fmla="*/ 355162 w 355162"/>
                <a:gd name="connsiteY2" fmla="*/ 231517 h 1180811"/>
                <a:gd name="connsiteX3" fmla="*/ 283384 w 355162"/>
                <a:gd name="connsiteY3" fmla="*/ 303294 h 1180811"/>
                <a:gd name="connsiteX4" fmla="*/ 355162 w 355162"/>
                <a:gd name="connsiteY4" fmla="*/ 375073 h 1180811"/>
                <a:gd name="connsiteX5" fmla="*/ 283384 w 355162"/>
                <a:gd name="connsiteY5" fmla="*/ 446851 h 1180811"/>
                <a:gd name="connsiteX6" fmla="*/ 355162 w 355162"/>
                <a:gd name="connsiteY6" fmla="*/ 518629 h 1180811"/>
                <a:gd name="connsiteX7" fmla="*/ 283384 w 355162"/>
                <a:gd name="connsiteY7" fmla="*/ 590407 h 1180811"/>
                <a:gd name="connsiteX8" fmla="*/ 355162 w 355162"/>
                <a:gd name="connsiteY8" fmla="*/ 662185 h 1180811"/>
                <a:gd name="connsiteX9" fmla="*/ 283384 w 355162"/>
                <a:gd name="connsiteY9" fmla="*/ 733963 h 1180811"/>
                <a:gd name="connsiteX10" fmla="*/ 355162 w 355162"/>
                <a:gd name="connsiteY10" fmla="*/ 805741 h 1180811"/>
                <a:gd name="connsiteX11" fmla="*/ 283384 w 355162"/>
                <a:gd name="connsiteY11" fmla="*/ 877519 h 1180811"/>
                <a:gd name="connsiteX12" fmla="*/ 355162 w 355162"/>
                <a:gd name="connsiteY12" fmla="*/ 949297 h 1180811"/>
                <a:gd name="connsiteX13" fmla="*/ 283385 w 355162"/>
                <a:gd name="connsiteY13" fmla="*/ 1021074 h 1180811"/>
                <a:gd name="connsiteX14" fmla="*/ 355162 w 355162"/>
                <a:gd name="connsiteY14" fmla="*/ 1092851 h 1180811"/>
                <a:gd name="connsiteX15" fmla="*/ 267202 w 355162"/>
                <a:gd name="connsiteY15" fmla="*/ 1180811 h 1180811"/>
                <a:gd name="connsiteX16" fmla="*/ 0 w 355162"/>
                <a:gd name="connsiteY16" fmla="*/ 1180811 h 1180811"/>
                <a:gd name="connsiteX17" fmla="*/ 0 w 355162"/>
                <a:gd name="connsiteY17" fmla="*/ 1037257 h 1180811"/>
                <a:gd name="connsiteX18" fmla="*/ 0 w 355162"/>
                <a:gd name="connsiteY18" fmla="*/ 1004890 h 1180811"/>
                <a:gd name="connsiteX19" fmla="*/ 0 w 355162"/>
                <a:gd name="connsiteY19" fmla="*/ 893701 h 1180811"/>
                <a:gd name="connsiteX20" fmla="*/ 0 w 355162"/>
                <a:gd name="connsiteY20" fmla="*/ 861336 h 1180811"/>
                <a:gd name="connsiteX21" fmla="*/ 0 w 355162"/>
                <a:gd name="connsiteY21" fmla="*/ 750145 h 1180811"/>
                <a:gd name="connsiteX22" fmla="*/ 0 w 355162"/>
                <a:gd name="connsiteY22" fmla="*/ 717780 h 1180811"/>
                <a:gd name="connsiteX23" fmla="*/ 0 w 355162"/>
                <a:gd name="connsiteY23" fmla="*/ 606589 h 1180811"/>
                <a:gd name="connsiteX24" fmla="*/ 0 w 355162"/>
                <a:gd name="connsiteY24" fmla="*/ 574224 h 1180811"/>
                <a:gd name="connsiteX25" fmla="*/ 0 w 355162"/>
                <a:gd name="connsiteY25" fmla="*/ 463033 h 1180811"/>
                <a:gd name="connsiteX26" fmla="*/ 0 w 355162"/>
                <a:gd name="connsiteY26" fmla="*/ 430668 h 1180811"/>
                <a:gd name="connsiteX27" fmla="*/ 0 w 355162"/>
                <a:gd name="connsiteY27" fmla="*/ 319477 h 1180811"/>
                <a:gd name="connsiteX28" fmla="*/ 0 w 355162"/>
                <a:gd name="connsiteY28" fmla="*/ 287112 h 1180811"/>
                <a:gd name="connsiteX29" fmla="*/ 0 w 355162"/>
                <a:gd name="connsiteY29" fmla="*/ 175921 h 1180811"/>
                <a:gd name="connsiteX30" fmla="*/ 0 w 355162"/>
                <a:gd name="connsiteY30" fmla="*/ 143556 h 1180811"/>
                <a:gd name="connsiteX31" fmla="*/ 0 w 355162"/>
                <a:gd name="connsiteY31" fmla="*/ 0 h 1180811"/>
                <a:gd name="connsiteX32" fmla="*/ 267202 w 355162"/>
                <a:gd name="connsiteY32" fmla="*/ 0 h 1180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55162" h="1180811">
                  <a:moveTo>
                    <a:pt x="355162" y="87961"/>
                  </a:moveTo>
                  <a:lnTo>
                    <a:pt x="283384" y="159738"/>
                  </a:lnTo>
                  <a:lnTo>
                    <a:pt x="355162" y="231517"/>
                  </a:lnTo>
                  <a:lnTo>
                    <a:pt x="283384" y="303294"/>
                  </a:lnTo>
                  <a:lnTo>
                    <a:pt x="355162" y="375073"/>
                  </a:lnTo>
                  <a:lnTo>
                    <a:pt x="283384" y="446851"/>
                  </a:lnTo>
                  <a:lnTo>
                    <a:pt x="355162" y="518629"/>
                  </a:lnTo>
                  <a:lnTo>
                    <a:pt x="283384" y="590407"/>
                  </a:lnTo>
                  <a:lnTo>
                    <a:pt x="355162" y="662185"/>
                  </a:lnTo>
                  <a:lnTo>
                    <a:pt x="283384" y="733963"/>
                  </a:lnTo>
                  <a:lnTo>
                    <a:pt x="355162" y="805741"/>
                  </a:lnTo>
                  <a:lnTo>
                    <a:pt x="283384" y="877519"/>
                  </a:lnTo>
                  <a:lnTo>
                    <a:pt x="355162" y="949297"/>
                  </a:lnTo>
                  <a:lnTo>
                    <a:pt x="283385" y="1021074"/>
                  </a:lnTo>
                  <a:lnTo>
                    <a:pt x="355162" y="1092851"/>
                  </a:lnTo>
                  <a:lnTo>
                    <a:pt x="267202" y="1180811"/>
                  </a:lnTo>
                  <a:lnTo>
                    <a:pt x="0" y="1180811"/>
                  </a:lnTo>
                  <a:lnTo>
                    <a:pt x="0" y="1037257"/>
                  </a:lnTo>
                  <a:lnTo>
                    <a:pt x="0" y="1004890"/>
                  </a:lnTo>
                  <a:lnTo>
                    <a:pt x="0" y="893701"/>
                  </a:lnTo>
                  <a:lnTo>
                    <a:pt x="0" y="861336"/>
                  </a:lnTo>
                  <a:lnTo>
                    <a:pt x="0" y="750145"/>
                  </a:lnTo>
                  <a:lnTo>
                    <a:pt x="0" y="717780"/>
                  </a:lnTo>
                  <a:lnTo>
                    <a:pt x="0" y="606589"/>
                  </a:lnTo>
                  <a:lnTo>
                    <a:pt x="0" y="574224"/>
                  </a:lnTo>
                  <a:lnTo>
                    <a:pt x="0" y="463033"/>
                  </a:lnTo>
                  <a:lnTo>
                    <a:pt x="0" y="430668"/>
                  </a:lnTo>
                  <a:lnTo>
                    <a:pt x="0" y="319477"/>
                  </a:lnTo>
                  <a:lnTo>
                    <a:pt x="0" y="287112"/>
                  </a:lnTo>
                  <a:lnTo>
                    <a:pt x="0" y="175921"/>
                  </a:lnTo>
                  <a:lnTo>
                    <a:pt x="0" y="143556"/>
                  </a:lnTo>
                  <a:lnTo>
                    <a:pt x="0" y="0"/>
                  </a:lnTo>
                  <a:lnTo>
                    <a:pt x="267202" y="0"/>
                  </a:lnTo>
                  <a:close/>
                </a:path>
              </a:pathLst>
            </a:custGeom>
            <a:pattFill prst="dkVert">
              <a:fgClr>
                <a:srgbClr val="00B050"/>
              </a:fgClr>
              <a:bgClr>
                <a:srgbClr val="92D05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DBBEDBA2-26FB-B561-C6D1-C005C09FC068}"/>
                </a:ext>
              </a:extLst>
            </p:cNvPr>
            <p:cNvGrpSpPr/>
            <p:nvPr/>
          </p:nvGrpSpPr>
          <p:grpSpPr>
            <a:xfrm rot="746794">
              <a:off x="863821" y="1241999"/>
              <a:ext cx="663757" cy="227785"/>
              <a:chOff x="3962890" y="1320429"/>
              <a:chExt cx="746612" cy="250553"/>
            </a:xfrm>
          </p:grpSpPr>
          <p:sp>
            <p:nvSpPr>
              <p:cNvPr id="304" name="四角形: 角を丸くする 303">
                <a:extLst>
                  <a:ext uri="{FF2B5EF4-FFF2-40B4-BE49-F238E27FC236}">
                    <a16:creationId xmlns:a16="http://schemas.microsoft.com/office/drawing/2014/main" id="{065ADC13-8E1E-0F9B-BDC0-6A8D1D0E0002}"/>
                  </a:ext>
                </a:extLst>
              </p:cNvPr>
              <p:cNvSpPr/>
              <p:nvPr/>
            </p:nvSpPr>
            <p:spPr bwMode="auto">
              <a:xfrm>
                <a:off x="3962890" y="1320429"/>
                <a:ext cx="746612" cy="250553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5" name="四角形: 角を丸くする 304">
                <a:extLst>
                  <a:ext uri="{FF2B5EF4-FFF2-40B4-BE49-F238E27FC236}">
                    <a16:creationId xmlns:a16="http://schemas.microsoft.com/office/drawing/2014/main" id="{738F7AD9-A878-88FD-7CB4-DC51674EF6D2}"/>
                  </a:ext>
                </a:extLst>
              </p:cNvPr>
              <p:cNvSpPr/>
              <p:nvPr/>
            </p:nvSpPr>
            <p:spPr bwMode="auto">
              <a:xfrm rot="2700000">
                <a:off x="4158563" y="1302299"/>
                <a:ext cx="57261" cy="19320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6" name="四角形: 角を丸くする 305">
                <a:extLst>
                  <a:ext uri="{FF2B5EF4-FFF2-40B4-BE49-F238E27FC236}">
                    <a16:creationId xmlns:a16="http://schemas.microsoft.com/office/drawing/2014/main" id="{1D230CD6-D3FE-DC4F-AB8D-F6CFE635FB1B}"/>
                  </a:ext>
                </a:extLst>
              </p:cNvPr>
              <p:cNvSpPr/>
              <p:nvPr/>
            </p:nvSpPr>
            <p:spPr bwMode="auto">
              <a:xfrm rot="2700000">
                <a:off x="4288737" y="1302299"/>
                <a:ext cx="57261" cy="19320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7" name="四角形: 角を丸くする 306">
                <a:extLst>
                  <a:ext uri="{FF2B5EF4-FFF2-40B4-BE49-F238E27FC236}">
                    <a16:creationId xmlns:a16="http://schemas.microsoft.com/office/drawing/2014/main" id="{019945B2-C170-26B6-A183-1D90DBD8C240}"/>
                  </a:ext>
                </a:extLst>
              </p:cNvPr>
              <p:cNvSpPr/>
              <p:nvPr/>
            </p:nvSpPr>
            <p:spPr bwMode="auto">
              <a:xfrm rot="2700000">
                <a:off x="4415736" y="1302299"/>
                <a:ext cx="57261" cy="19320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873DBF96-D6AB-F442-D797-782E25506937}"/>
                </a:ext>
              </a:extLst>
            </p:cNvPr>
            <p:cNvGrpSpPr/>
            <p:nvPr/>
          </p:nvGrpSpPr>
          <p:grpSpPr>
            <a:xfrm>
              <a:off x="814499" y="1351539"/>
              <a:ext cx="720301" cy="449174"/>
              <a:chOff x="4122905" y="1660056"/>
              <a:chExt cx="699921" cy="525960"/>
            </a:xfrm>
          </p:grpSpPr>
          <p:grpSp>
            <p:nvGrpSpPr>
              <p:cNvPr id="242" name="グループ化 241">
                <a:extLst>
                  <a:ext uri="{FF2B5EF4-FFF2-40B4-BE49-F238E27FC236}">
                    <a16:creationId xmlns:a16="http://schemas.microsoft.com/office/drawing/2014/main" id="{21D78FB1-D6E3-DF35-0AD9-3352B9C746F9}"/>
                  </a:ext>
                </a:extLst>
              </p:cNvPr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274" name="グループ化 273">
                  <a:extLst>
                    <a:ext uri="{FF2B5EF4-FFF2-40B4-BE49-F238E27FC236}">
                      <a16:creationId xmlns:a16="http://schemas.microsoft.com/office/drawing/2014/main" id="{678B8316-CCBA-6B24-FEDE-A34C63FE11CF}"/>
                    </a:ext>
                  </a:extLst>
                </p:cNvPr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00" name="楕円 299">
                    <a:extLst>
                      <a:ext uri="{FF2B5EF4-FFF2-40B4-BE49-F238E27FC236}">
                        <a16:creationId xmlns:a16="http://schemas.microsoft.com/office/drawing/2014/main" id="{BCA64E30-9C50-A60F-A23B-609A3319C2B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1" name="楕円 300">
                    <a:extLst>
                      <a:ext uri="{FF2B5EF4-FFF2-40B4-BE49-F238E27FC236}">
                        <a16:creationId xmlns:a16="http://schemas.microsoft.com/office/drawing/2014/main" id="{8D093681-2742-8133-0E08-1B43F078629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2" name="楕円 301">
                    <a:extLst>
                      <a:ext uri="{FF2B5EF4-FFF2-40B4-BE49-F238E27FC236}">
                        <a16:creationId xmlns:a16="http://schemas.microsoft.com/office/drawing/2014/main" id="{A37BEF37-701C-76D9-0322-3369743A9EF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3" name="楕円 302">
                    <a:extLst>
                      <a:ext uri="{FF2B5EF4-FFF2-40B4-BE49-F238E27FC236}">
                        <a16:creationId xmlns:a16="http://schemas.microsoft.com/office/drawing/2014/main" id="{60157175-3B66-BFEB-A3EF-2E15FE22901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75" name="グループ化 274">
                  <a:extLst>
                    <a:ext uri="{FF2B5EF4-FFF2-40B4-BE49-F238E27FC236}">
                      <a16:creationId xmlns:a16="http://schemas.microsoft.com/office/drawing/2014/main" id="{0F912DAC-6291-FE10-3C88-7CED3B562F36}"/>
                    </a:ext>
                  </a:extLst>
                </p:cNvPr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296" name="楕円 295">
                    <a:extLst>
                      <a:ext uri="{FF2B5EF4-FFF2-40B4-BE49-F238E27FC236}">
                        <a16:creationId xmlns:a16="http://schemas.microsoft.com/office/drawing/2014/main" id="{EDCAFF55-42EF-4BF5-AE59-F7E83725961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7" name="楕円 296">
                    <a:extLst>
                      <a:ext uri="{FF2B5EF4-FFF2-40B4-BE49-F238E27FC236}">
                        <a16:creationId xmlns:a16="http://schemas.microsoft.com/office/drawing/2014/main" id="{9443955C-1B6C-6EA9-6FB4-8958744902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8" name="楕円 297">
                    <a:extLst>
                      <a:ext uri="{FF2B5EF4-FFF2-40B4-BE49-F238E27FC236}">
                        <a16:creationId xmlns:a16="http://schemas.microsoft.com/office/drawing/2014/main" id="{B10A5EC6-1FDB-843D-6895-E4D7A6E5FE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9" name="楕円 298">
                    <a:extLst>
                      <a:ext uri="{FF2B5EF4-FFF2-40B4-BE49-F238E27FC236}">
                        <a16:creationId xmlns:a16="http://schemas.microsoft.com/office/drawing/2014/main" id="{89C6CAC2-0429-DAAD-6F65-71D58ECBD1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76" name="グループ化 275">
                  <a:extLst>
                    <a:ext uri="{FF2B5EF4-FFF2-40B4-BE49-F238E27FC236}">
                      <a16:creationId xmlns:a16="http://schemas.microsoft.com/office/drawing/2014/main" id="{865FF558-0876-04CF-18A4-9B8558352A68}"/>
                    </a:ext>
                  </a:extLst>
                </p:cNvPr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292" name="楕円 291">
                    <a:extLst>
                      <a:ext uri="{FF2B5EF4-FFF2-40B4-BE49-F238E27FC236}">
                        <a16:creationId xmlns:a16="http://schemas.microsoft.com/office/drawing/2014/main" id="{4918202D-EDE7-909A-F471-4071803FD6B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3" name="楕円 292">
                    <a:extLst>
                      <a:ext uri="{FF2B5EF4-FFF2-40B4-BE49-F238E27FC236}">
                        <a16:creationId xmlns:a16="http://schemas.microsoft.com/office/drawing/2014/main" id="{E34B7475-E3C2-3CA4-6D0C-DAA2674CF25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4" name="楕円 293">
                    <a:extLst>
                      <a:ext uri="{FF2B5EF4-FFF2-40B4-BE49-F238E27FC236}">
                        <a16:creationId xmlns:a16="http://schemas.microsoft.com/office/drawing/2014/main" id="{737B6FD9-009A-9132-0539-CBD2F6F2D9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5" name="楕円 294">
                    <a:extLst>
                      <a:ext uri="{FF2B5EF4-FFF2-40B4-BE49-F238E27FC236}">
                        <a16:creationId xmlns:a16="http://schemas.microsoft.com/office/drawing/2014/main" id="{352810FD-50AE-BB71-1AE0-8A5D36E6C83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77" name="グループ化 276">
                  <a:extLst>
                    <a:ext uri="{FF2B5EF4-FFF2-40B4-BE49-F238E27FC236}">
                      <a16:creationId xmlns:a16="http://schemas.microsoft.com/office/drawing/2014/main" id="{3D23BDAE-1BB6-219F-7064-ED9E31F26299}"/>
                    </a:ext>
                  </a:extLst>
                </p:cNvPr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288" name="楕円 287">
                    <a:extLst>
                      <a:ext uri="{FF2B5EF4-FFF2-40B4-BE49-F238E27FC236}">
                        <a16:creationId xmlns:a16="http://schemas.microsoft.com/office/drawing/2014/main" id="{E88CB031-A94E-F228-8C6E-523873F167B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9" name="楕円 288">
                    <a:extLst>
                      <a:ext uri="{FF2B5EF4-FFF2-40B4-BE49-F238E27FC236}">
                        <a16:creationId xmlns:a16="http://schemas.microsoft.com/office/drawing/2014/main" id="{F7DEBA6F-5CC9-3D33-C7AE-18748E5E8F0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0" name="楕円 289">
                    <a:extLst>
                      <a:ext uri="{FF2B5EF4-FFF2-40B4-BE49-F238E27FC236}">
                        <a16:creationId xmlns:a16="http://schemas.microsoft.com/office/drawing/2014/main" id="{9AF98B5F-B777-9A93-2FA7-B80F51204A9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1" name="楕円 290">
                    <a:extLst>
                      <a:ext uri="{FF2B5EF4-FFF2-40B4-BE49-F238E27FC236}">
                        <a16:creationId xmlns:a16="http://schemas.microsoft.com/office/drawing/2014/main" id="{42060A37-74AC-08B1-191D-3826EAC8CB8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78" name="グループ化 277">
                  <a:extLst>
                    <a:ext uri="{FF2B5EF4-FFF2-40B4-BE49-F238E27FC236}">
                      <a16:creationId xmlns:a16="http://schemas.microsoft.com/office/drawing/2014/main" id="{CAA1F747-43B8-BF8D-C580-926C67ACE5CD}"/>
                    </a:ext>
                  </a:extLst>
                </p:cNvPr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284" name="楕円 283">
                    <a:extLst>
                      <a:ext uri="{FF2B5EF4-FFF2-40B4-BE49-F238E27FC236}">
                        <a16:creationId xmlns:a16="http://schemas.microsoft.com/office/drawing/2014/main" id="{5E6BCF7B-5F81-01B1-E7E6-FCBEB831E8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5" name="楕円 284">
                    <a:extLst>
                      <a:ext uri="{FF2B5EF4-FFF2-40B4-BE49-F238E27FC236}">
                        <a16:creationId xmlns:a16="http://schemas.microsoft.com/office/drawing/2014/main" id="{0BEBF828-420C-D57C-9394-F9017F2B83F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6" name="楕円 285">
                    <a:extLst>
                      <a:ext uri="{FF2B5EF4-FFF2-40B4-BE49-F238E27FC236}">
                        <a16:creationId xmlns:a16="http://schemas.microsoft.com/office/drawing/2014/main" id="{AF45B16E-2BE3-F1B5-6800-66DE3ACD47A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7" name="楕円 286">
                    <a:extLst>
                      <a:ext uri="{FF2B5EF4-FFF2-40B4-BE49-F238E27FC236}">
                        <a16:creationId xmlns:a16="http://schemas.microsoft.com/office/drawing/2014/main" id="{FC68C449-C5C5-C953-2853-B18951903B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79" name="グループ化 278">
                  <a:extLst>
                    <a:ext uri="{FF2B5EF4-FFF2-40B4-BE49-F238E27FC236}">
                      <a16:creationId xmlns:a16="http://schemas.microsoft.com/office/drawing/2014/main" id="{4DA49566-F0D4-7F60-1FAD-AF76DE6EC61F}"/>
                    </a:ext>
                  </a:extLst>
                </p:cNvPr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280" name="楕円 279">
                    <a:extLst>
                      <a:ext uri="{FF2B5EF4-FFF2-40B4-BE49-F238E27FC236}">
                        <a16:creationId xmlns:a16="http://schemas.microsoft.com/office/drawing/2014/main" id="{EA8C1DDB-F56B-AF5F-272E-9FED46DE71B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1" name="楕円 280">
                    <a:extLst>
                      <a:ext uri="{FF2B5EF4-FFF2-40B4-BE49-F238E27FC236}">
                        <a16:creationId xmlns:a16="http://schemas.microsoft.com/office/drawing/2014/main" id="{ED260EEC-86E1-EFD8-A150-7C71280C24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2" name="楕円 281">
                    <a:extLst>
                      <a:ext uri="{FF2B5EF4-FFF2-40B4-BE49-F238E27FC236}">
                        <a16:creationId xmlns:a16="http://schemas.microsoft.com/office/drawing/2014/main" id="{88E8AD24-38BC-A926-B2DF-122A43C4896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3" name="楕円 282">
                    <a:extLst>
                      <a:ext uri="{FF2B5EF4-FFF2-40B4-BE49-F238E27FC236}">
                        <a16:creationId xmlns:a16="http://schemas.microsoft.com/office/drawing/2014/main" id="{17364F46-7A4A-8CB7-5FA5-22A4336AFD3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218A34C7-037D-820A-B745-A9A6C0D0A1CB}"/>
                  </a:ext>
                </a:extLst>
              </p:cNvPr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244" name="グループ化 243">
                  <a:extLst>
                    <a:ext uri="{FF2B5EF4-FFF2-40B4-BE49-F238E27FC236}">
                      <a16:creationId xmlns:a16="http://schemas.microsoft.com/office/drawing/2014/main" id="{61EDF322-C66F-7049-F52A-7DB8848A3100}"/>
                    </a:ext>
                  </a:extLst>
                </p:cNvPr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270" name="楕円 269">
                    <a:extLst>
                      <a:ext uri="{FF2B5EF4-FFF2-40B4-BE49-F238E27FC236}">
                        <a16:creationId xmlns:a16="http://schemas.microsoft.com/office/drawing/2014/main" id="{5FB8F7ED-0BD1-7266-E028-E0EBE2A10C7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1" name="楕円 270">
                    <a:extLst>
                      <a:ext uri="{FF2B5EF4-FFF2-40B4-BE49-F238E27FC236}">
                        <a16:creationId xmlns:a16="http://schemas.microsoft.com/office/drawing/2014/main" id="{AFB9AAE1-43DD-EB78-33AC-C520D16F4B4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2" name="楕円 271">
                    <a:extLst>
                      <a:ext uri="{FF2B5EF4-FFF2-40B4-BE49-F238E27FC236}">
                        <a16:creationId xmlns:a16="http://schemas.microsoft.com/office/drawing/2014/main" id="{9E059B72-D848-B999-DF9B-9167B6310A5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3" name="楕円 272">
                    <a:extLst>
                      <a:ext uri="{FF2B5EF4-FFF2-40B4-BE49-F238E27FC236}">
                        <a16:creationId xmlns:a16="http://schemas.microsoft.com/office/drawing/2014/main" id="{47786B46-F217-7EE8-00A4-E4A264A210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45" name="グループ化 244">
                  <a:extLst>
                    <a:ext uri="{FF2B5EF4-FFF2-40B4-BE49-F238E27FC236}">
                      <a16:creationId xmlns:a16="http://schemas.microsoft.com/office/drawing/2014/main" id="{296F1FC6-AD34-5722-4C9B-515258D364F9}"/>
                    </a:ext>
                  </a:extLst>
                </p:cNvPr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266" name="楕円 265">
                    <a:extLst>
                      <a:ext uri="{FF2B5EF4-FFF2-40B4-BE49-F238E27FC236}">
                        <a16:creationId xmlns:a16="http://schemas.microsoft.com/office/drawing/2014/main" id="{A349D05D-D422-A6EF-01FB-813E3AD549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7" name="楕円 266">
                    <a:extLst>
                      <a:ext uri="{FF2B5EF4-FFF2-40B4-BE49-F238E27FC236}">
                        <a16:creationId xmlns:a16="http://schemas.microsoft.com/office/drawing/2014/main" id="{C5CD7FD2-B031-CB91-56F6-7B41067353C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8" name="楕円 267">
                    <a:extLst>
                      <a:ext uri="{FF2B5EF4-FFF2-40B4-BE49-F238E27FC236}">
                        <a16:creationId xmlns:a16="http://schemas.microsoft.com/office/drawing/2014/main" id="{FC0BAE53-B33D-8584-4489-98B3B146230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9" name="楕円 268">
                    <a:extLst>
                      <a:ext uri="{FF2B5EF4-FFF2-40B4-BE49-F238E27FC236}">
                        <a16:creationId xmlns:a16="http://schemas.microsoft.com/office/drawing/2014/main" id="{A4D5C2A4-0154-4589-530D-477B0DFED9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46" name="グループ化 245">
                  <a:extLst>
                    <a:ext uri="{FF2B5EF4-FFF2-40B4-BE49-F238E27FC236}">
                      <a16:creationId xmlns:a16="http://schemas.microsoft.com/office/drawing/2014/main" id="{53EF700B-8157-1F62-675D-F2E4CAC72DBC}"/>
                    </a:ext>
                  </a:extLst>
                </p:cNvPr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262" name="楕円 261">
                    <a:extLst>
                      <a:ext uri="{FF2B5EF4-FFF2-40B4-BE49-F238E27FC236}">
                        <a16:creationId xmlns:a16="http://schemas.microsoft.com/office/drawing/2014/main" id="{5090825A-AE03-48E2-5122-E9C465282D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3" name="楕円 262">
                    <a:extLst>
                      <a:ext uri="{FF2B5EF4-FFF2-40B4-BE49-F238E27FC236}">
                        <a16:creationId xmlns:a16="http://schemas.microsoft.com/office/drawing/2014/main" id="{44ADB898-9A85-4D13-9DD5-AA7B0124D1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4" name="楕円 263">
                    <a:extLst>
                      <a:ext uri="{FF2B5EF4-FFF2-40B4-BE49-F238E27FC236}">
                        <a16:creationId xmlns:a16="http://schemas.microsoft.com/office/drawing/2014/main" id="{FCDE4039-54BA-AF57-A784-4E52A945E69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5" name="楕円 264">
                    <a:extLst>
                      <a:ext uri="{FF2B5EF4-FFF2-40B4-BE49-F238E27FC236}">
                        <a16:creationId xmlns:a16="http://schemas.microsoft.com/office/drawing/2014/main" id="{413B38A4-AF1C-8C29-73F7-64EDB1D1DE4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47" name="グループ化 246">
                  <a:extLst>
                    <a:ext uri="{FF2B5EF4-FFF2-40B4-BE49-F238E27FC236}">
                      <a16:creationId xmlns:a16="http://schemas.microsoft.com/office/drawing/2014/main" id="{31AB0BA8-0038-B5A1-721A-79E956F015B1}"/>
                    </a:ext>
                  </a:extLst>
                </p:cNvPr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258" name="楕円 257">
                    <a:extLst>
                      <a:ext uri="{FF2B5EF4-FFF2-40B4-BE49-F238E27FC236}">
                        <a16:creationId xmlns:a16="http://schemas.microsoft.com/office/drawing/2014/main" id="{7EA14F08-FF97-DD1C-F050-00C59E8751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9" name="楕円 258">
                    <a:extLst>
                      <a:ext uri="{FF2B5EF4-FFF2-40B4-BE49-F238E27FC236}">
                        <a16:creationId xmlns:a16="http://schemas.microsoft.com/office/drawing/2014/main" id="{00A021AE-DC3D-2A62-15AE-A34AEED35B6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0" name="楕円 259">
                    <a:extLst>
                      <a:ext uri="{FF2B5EF4-FFF2-40B4-BE49-F238E27FC236}">
                        <a16:creationId xmlns:a16="http://schemas.microsoft.com/office/drawing/2014/main" id="{2702F558-04A0-5636-C022-C3BB87CDAF7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1" name="楕円 260">
                    <a:extLst>
                      <a:ext uri="{FF2B5EF4-FFF2-40B4-BE49-F238E27FC236}">
                        <a16:creationId xmlns:a16="http://schemas.microsoft.com/office/drawing/2014/main" id="{E1FE9E42-7BCE-B88B-AE52-2CD841E093B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48" name="グループ化 247">
                  <a:extLst>
                    <a:ext uri="{FF2B5EF4-FFF2-40B4-BE49-F238E27FC236}">
                      <a16:creationId xmlns:a16="http://schemas.microsoft.com/office/drawing/2014/main" id="{7AB43C97-89EB-19BD-E26D-DFF5B30A219C}"/>
                    </a:ext>
                  </a:extLst>
                </p:cNvPr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254" name="楕円 253">
                    <a:extLst>
                      <a:ext uri="{FF2B5EF4-FFF2-40B4-BE49-F238E27FC236}">
                        <a16:creationId xmlns:a16="http://schemas.microsoft.com/office/drawing/2014/main" id="{A60143BB-DCED-18B5-BB90-C9E109C1787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5" name="楕円 254">
                    <a:extLst>
                      <a:ext uri="{FF2B5EF4-FFF2-40B4-BE49-F238E27FC236}">
                        <a16:creationId xmlns:a16="http://schemas.microsoft.com/office/drawing/2014/main" id="{7E840817-1375-A4B5-8549-6AE799A591F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6" name="楕円 255">
                    <a:extLst>
                      <a:ext uri="{FF2B5EF4-FFF2-40B4-BE49-F238E27FC236}">
                        <a16:creationId xmlns:a16="http://schemas.microsoft.com/office/drawing/2014/main" id="{30253026-1F65-9B35-2626-2F48ECFA1DA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7" name="楕円 256">
                    <a:extLst>
                      <a:ext uri="{FF2B5EF4-FFF2-40B4-BE49-F238E27FC236}">
                        <a16:creationId xmlns:a16="http://schemas.microsoft.com/office/drawing/2014/main" id="{20FAFB42-B1AB-23FA-F7F8-8E2A976B1BB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49" name="グループ化 248">
                  <a:extLst>
                    <a:ext uri="{FF2B5EF4-FFF2-40B4-BE49-F238E27FC236}">
                      <a16:creationId xmlns:a16="http://schemas.microsoft.com/office/drawing/2014/main" id="{1DCF0EB8-6DEE-B31A-B558-E8831560DFA5}"/>
                    </a:ext>
                  </a:extLst>
                </p:cNvPr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250" name="楕円 249">
                    <a:extLst>
                      <a:ext uri="{FF2B5EF4-FFF2-40B4-BE49-F238E27FC236}">
                        <a16:creationId xmlns:a16="http://schemas.microsoft.com/office/drawing/2014/main" id="{CEA0B18A-D627-E08E-3651-1B01C6A577C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1" name="楕円 250">
                    <a:extLst>
                      <a:ext uri="{FF2B5EF4-FFF2-40B4-BE49-F238E27FC236}">
                        <a16:creationId xmlns:a16="http://schemas.microsoft.com/office/drawing/2014/main" id="{EDB23E74-8C04-F51D-9FDB-CEBA626BAA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2" name="楕円 251">
                    <a:extLst>
                      <a:ext uri="{FF2B5EF4-FFF2-40B4-BE49-F238E27FC236}">
                        <a16:creationId xmlns:a16="http://schemas.microsoft.com/office/drawing/2014/main" id="{F005C61E-E5C1-5902-AAFC-B424F06E93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3" name="楕円 252">
                    <a:extLst>
                      <a:ext uri="{FF2B5EF4-FFF2-40B4-BE49-F238E27FC236}">
                        <a16:creationId xmlns:a16="http://schemas.microsoft.com/office/drawing/2014/main" id="{54DFE664-CE90-373E-9681-13C39A85946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225" name="グループ化 224">
              <a:extLst>
                <a:ext uri="{FF2B5EF4-FFF2-40B4-BE49-F238E27FC236}">
                  <a16:creationId xmlns:a16="http://schemas.microsoft.com/office/drawing/2014/main" id="{A5E7D915-FD32-A5A2-6F00-32E81B3A9E7A}"/>
                </a:ext>
              </a:extLst>
            </p:cNvPr>
            <p:cNvGrpSpPr/>
            <p:nvPr/>
          </p:nvGrpSpPr>
          <p:grpSpPr>
            <a:xfrm>
              <a:off x="376782" y="1377553"/>
              <a:ext cx="619750" cy="389111"/>
              <a:chOff x="5820812" y="201016"/>
              <a:chExt cx="970450" cy="519331"/>
            </a:xfrm>
          </p:grpSpPr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134DADBD-2B98-021D-E48F-2735D278E36E}"/>
                  </a:ext>
                </a:extLst>
              </p:cNvPr>
              <p:cNvSpPr/>
              <p:nvPr/>
            </p:nvSpPr>
            <p:spPr bwMode="auto">
              <a:xfrm>
                <a:off x="5820812" y="201016"/>
                <a:ext cx="970450" cy="511525"/>
              </a:xfrm>
              <a:custGeom>
                <a:avLst/>
                <a:gdLst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9112 w 970450"/>
                  <a:gd name="connsiteY8" fmla="*/ 270160 h 511525"/>
                  <a:gd name="connsiteX9" fmla="*/ 0 w 970450"/>
                  <a:gd name="connsiteY9" fmla="*/ 225026 h 511525"/>
                  <a:gd name="connsiteX10" fmla="*/ 225026 w 970450"/>
                  <a:gd name="connsiteY10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0 w 970450"/>
                  <a:gd name="connsiteY8" fmla="*/ 225026 h 511525"/>
                  <a:gd name="connsiteX9" fmla="*/ 225026 w 970450"/>
                  <a:gd name="connsiteY9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70450 w 970450"/>
                  <a:gd name="connsiteY3" fmla="*/ 315294 h 511525"/>
                  <a:gd name="connsiteX4" fmla="*/ 774219 w 970450"/>
                  <a:gd name="connsiteY4" fmla="*/ 511525 h 511525"/>
                  <a:gd name="connsiteX5" fmla="*/ 196231 w 970450"/>
                  <a:gd name="connsiteY5" fmla="*/ 511525 h 511525"/>
                  <a:gd name="connsiteX6" fmla="*/ 0 w 970450"/>
                  <a:gd name="connsiteY6" fmla="*/ 315294 h 511525"/>
                  <a:gd name="connsiteX7" fmla="*/ 0 w 970450"/>
                  <a:gd name="connsiteY7" fmla="*/ 225026 h 511525"/>
                  <a:gd name="connsiteX8" fmla="*/ 225026 w 970450"/>
                  <a:gd name="connsiteY8" fmla="*/ 0 h 51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0450" h="511525">
                    <a:moveTo>
                      <a:pt x="225026" y="0"/>
                    </a:moveTo>
                    <a:lnTo>
                      <a:pt x="745424" y="0"/>
                    </a:lnTo>
                    <a:cubicBezTo>
                      <a:pt x="869702" y="0"/>
                      <a:pt x="970450" y="100748"/>
                      <a:pt x="970450" y="225026"/>
                    </a:cubicBezTo>
                    <a:lnTo>
                      <a:pt x="970450" y="315294"/>
                    </a:lnTo>
                    <a:cubicBezTo>
                      <a:pt x="970450" y="423669"/>
                      <a:pt x="882594" y="511525"/>
                      <a:pt x="774219" y="511525"/>
                    </a:cubicBezTo>
                    <a:lnTo>
                      <a:pt x="196231" y="511525"/>
                    </a:lnTo>
                    <a:cubicBezTo>
                      <a:pt x="87856" y="511525"/>
                      <a:pt x="0" y="423669"/>
                      <a:pt x="0" y="315294"/>
                    </a:cubicBezTo>
                    <a:lnTo>
                      <a:pt x="0" y="225026"/>
                    </a:lnTo>
                    <a:cubicBezTo>
                      <a:pt x="0" y="100748"/>
                      <a:pt x="100748" y="0"/>
                      <a:pt x="225026" y="0"/>
                    </a:cubicBez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C0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四角形: 角を丸くする 237">
                <a:extLst>
                  <a:ext uri="{FF2B5EF4-FFF2-40B4-BE49-F238E27FC236}">
                    <a16:creationId xmlns:a16="http://schemas.microsoft.com/office/drawing/2014/main" id="{633B0D23-9A12-F13E-E2CE-25F68A0D08A4}"/>
                  </a:ext>
                </a:extLst>
              </p:cNvPr>
              <p:cNvSpPr/>
              <p:nvPr/>
            </p:nvSpPr>
            <p:spPr bwMode="auto">
              <a:xfrm>
                <a:off x="5820812" y="327885"/>
                <a:ext cx="970450" cy="392462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四角形: 角を丸くする 238">
                <a:extLst>
                  <a:ext uri="{FF2B5EF4-FFF2-40B4-BE49-F238E27FC236}">
                    <a16:creationId xmlns:a16="http://schemas.microsoft.com/office/drawing/2014/main" id="{F0EE1BFE-F281-168C-2687-40DA29E96696}"/>
                  </a:ext>
                </a:extLst>
              </p:cNvPr>
              <p:cNvSpPr/>
              <p:nvPr/>
            </p:nvSpPr>
            <p:spPr bwMode="auto">
              <a:xfrm>
                <a:off x="5915999" y="431669"/>
                <a:ext cx="780076" cy="22720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四角形: 角を丸くする 239">
                <a:extLst>
                  <a:ext uri="{FF2B5EF4-FFF2-40B4-BE49-F238E27FC236}">
                    <a16:creationId xmlns:a16="http://schemas.microsoft.com/office/drawing/2014/main" id="{22739D1E-815B-24AE-B961-79DC2FE32070}"/>
                  </a:ext>
                </a:extLst>
              </p:cNvPr>
              <p:cNvSpPr/>
              <p:nvPr/>
            </p:nvSpPr>
            <p:spPr bwMode="auto">
              <a:xfrm>
                <a:off x="5958861" y="471553"/>
                <a:ext cx="694352" cy="15379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四角形: 角を丸くする 240">
                <a:extLst>
                  <a:ext uri="{FF2B5EF4-FFF2-40B4-BE49-F238E27FC236}">
                    <a16:creationId xmlns:a16="http://schemas.microsoft.com/office/drawing/2014/main" id="{85941BC0-7853-42AA-10C3-94BEAC9D6DC8}"/>
                  </a:ext>
                </a:extLst>
              </p:cNvPr>
              <p:cNvSpPr/>
              <p:nvPr/>
            </p:nvSpPr>
            <p:spPr bwMode="auto">
              <a:xfrm>
                <a:off x="6030299" y="524116"/>
                <a:ext cx="551476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6" name="グループ化 225">
              <a:extLst>
                <a:ext uri="{FF2B5EF4-FFF2-40B4-BE49-F238E27FC236}">
                  <a16:creationId xmlns:a16="http://schemas.microsoft.com/office/drawing/2014/main" id="{F7C2EC37-5D4D-ABF8-1371-FC2EF7BEF194}"/>
                </a:ext>
              </a:extLst>
            </p:cNvPr>
            <p:cNvGrpSpPr/>
            <p:nvPr/>
          </p:nvGrpSpPr>
          <p:grpSpPr>
            <a:xfrm>
              <a:off x="341619" y="1536157"/>
              <a:ext cx="619750" cy="389111"/>
              <a:chOff x="5820812" y="201016"/>
              <a:chExt cx="970450" cy="519331"/>
            </a:xfrm>
          </p:grpSpPr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27763D2D-ABD6-6314-AC4E-1A9235201AE4}"/>
                  </a:ext>
                </a:extLst>
              </p:cNvPr>
              <p:cNvSpPr/>
              <p:nvPr/>
            </p:nvSpPr>
            <p:spPr bwMode="auto">
              <a:xfrm>
                <a:off x="5820812" y="201016"/>
                <a:ext cx="970450" cy="511525"/>
              </a:xfrm>
              <a:custGeom>
                <a:avLst/>
                <a:gdLst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9112 w 970450"/>
                  <a:gd name="connsiteY8" fmla="*/ 270160 h 511525"/>
                  <a:gd name="connsiteX9" fmla="*/ 0 w 970450"/>
                  <a:gd name="connsiteY9" fmla="*/ 225026 h 511525"/>
                  <a:gd name="connsiteX10" fmla="*/ 225026 w 970450"/>
                  <a:gd name="connsiteY10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0 w 970450"/>
                  <a:gd name="connsiteY8" fmla="*/ 225026 h 511525"/>
                  <a:gd name="connsiteX9" fmla="*/ 225026 w 970450"/>
                  <a:gd name="connsiteY9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70450 w 970450"/>
                  <a:gd name="connsiteY3" fmla="*/ 315294 h 511525"/>
                  <a:gd name="connsiteX4" fmla="*/ 774219 w 970450"/>
                  <a:gd name="connsiteY4" fmla="*/ 511525 h 511525"/>
                  <a:gd name="connsiteX5" fmla="*/ 196231 w 970450"/>
                  <a:gd name="connsiteY5" fmla="*/ 511525 h 511525"/>
                  <a:gd name="connsiteX6" fmla="*/ 0 w 970450"/>
                  <a:gd name="connsiteY6" fmla="*/ 315294 h 511525"/>
                  <a:gd name="connsiteX7" fmla="*/ 0 w 970450"/>
                  <a:gd name="connsiteY7" fmla="*/ 225026 h 511525"/>
                  <a:gd name="connsiteX8" fmla="*/ 225026 w 970450"/>
                  <a:gd name="connsiteY8" fmla="*/ 0 h 51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0450" h="511525">
                    <a:moveTo>
                      <a:pt x="225026" y="0"/>
                    </a:moveTo>
                    <a:lnTo>
                      <a:pt x="745424" y="0"/>
                    </a:lnTo>
                    <a:cubicBezTo>
                      <a:pt x="869702" y="0"/>
                      <a:pt x="970450" y="100748"/>
                      <a:pt x="970450" y="225026"/>
                    </a:cubicBezTo>
                    <a:lnTo>
                      <a:pt x="970450" y="315294"/>
                    </a:lnTo>
                    <a:cubicBezTo>
                      <a:pt x="970450" y="423669"/>
                      <a:pt x="882594" y="511525"/>
                      <a:pt x="774219" y="511525"/>
                    </a:cubicBezTo>
                    <a:lnTo>
                      <a:pt x="196231" y="511525"/>
                    </a:lnTo>
                    <a:cubicBezTo>
                      <a:pt x="87856" y="511525"/>
                      <a:pt x="0" y="423669"/>
                      <a:pt x="0" y="315294"/>
                    </a:cubicBezTo>
                    <a:lnTo>
                      <a:pt x="0" y="225026"/>
                    </a:lnTo>
                    <a:cubicBezTo>
                      <a:pt x="0" y="100748"/>
                      <a:pt x="100748" y="0"/>
                      <a:pt x="225026" y="0"/>
                    </a:cubicBez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C0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四角形: 角を丸くする 232">
                <a:extLst>
                  <a:ext uri="{FF2B5EF4-FFF2-40B4-BE49-F238E27FC236}">
                    <a16:creationId xmlns:a16="http://schemas.microsoft.com/office/drawing/2014/main" id="{5C8070BD-A22D-4A86-458B-2F9B7D491411}"/>
                  </a:ext>
                </a:extLst>
              </p:cNvPr>
              <p:cNvSpPr/>
              <p:nvPr/>
            </p:nvSpPr>
            <p:spPr bwMode="auto">
              <a:xfrm>
                <a:off x="5820812" y="327885"/>
                <a:ext cx="970450" cy="392462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四角形: 角を丸くする 233">
                <a:extLst>
                  <a:ext uri="{FF2B5EF4-FFF2-40B4-BE49-F238E27FC236}">
                    <a16:creationId xmlns:a16="http://schemas.microsoft.com/office/drawing/2014/main" id="{2B063F79-6380-4CD7-DB91-E28366D4F2F9}"/>
                  </a:ext>
                </a:extLst>
              </p:cNvPr>
              <p:cNvSpPr/>
              <p:nvPr/>
            </p:nvSpPr>
            <p:spPr bwMode="auto">
              <a:xfrm>
                <a:off x="5915999" y="431669"/>
                <a:ext cx="780076" cy="22720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四角形: 角を丸くする 234">
                <a:extLst>
                  <a:ext uri="{FF2B5EF4-FFF2-40B4-BE49-F238E27FC236}">
                    <a16:creationId xmlns:a16="http://schemas.microsoft.com/office/drawing/2014/main" id="{1BEB4475-866F-C97F-D016-98BACE7A468E}"/>
                  </a:ext>
                </a:extLst>
              </p:cNvPr>
              <p:cNvSpPr/>
              <p:nvPr/>
            </p:nvSpPr>
            <p:spPr bwMode="auto">
              <a:xfrm>
                <a:off x="5958861" y="471553"/>
                <a:ext cx="694352" cy="15379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四角形: 角を丸くする 235">
                <a:extLst>
                  <a:ext uri="{FF2B5EF4-FFF2-40B4-BE49-F238E27FC236}">
                    <a16:creationId xmlns:a16="http://schemas.microsoft.com/office/drawing/2014/main" id="{A439C1B9-E4FA-DC7F-3188-5517CA7F547B}"/>
                  </a:ext>
                </a:extLst>
              </p:cNvPr>
              <p:cNvSpPr/>
              <p:nvPr/>
            </p:nvSpPr>
            <p:spPr bwMode="auto">
              <a:xfrm>
                <a:off x="6030299" y="524116"/>
                <a:ext cx="551476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4BB5ECCC-AA0C-323E-71FC-3E17AED29A3A}"/>
                </a:ext>
              </a:extLst>
            </p:cNvPr>
            <p:cNvSpPr/>
            <p:nvPr/>
          </p:nvSpPr>
          <p:spPr bwMode="auto">
            <a:xfrm>
              <a:off x="980029" y="1497790"/>
              <a:ext cx="422587" cy="422369"/>
            </a:xfrm>
            <a:custGeom>
              <a:avLst/>
              <a:gdLst>
                <a:gd name="connsiteX0" fmla="*/ 252880 w 576100"/>
                <a:gd name="connsiteY0" fmla="*/ 469 h 575803"/>
                <a:gd name="connsiteX1" fmla="*/ 270943 w 576100"/>
                <a:gd name="connsiteY1" fmla="*/ 3538 h 575803"/>
                <a:gd name="connsiteX2" fmla="*/ 277433 w 576100"/>
                <a:gd name="connsiteY2" fmla="*/ 10317 h 575803"/>
                <a:gd name="connsiteX3" fmla="*/ 288263 w 576100"/>
                <a:gd name="connsiteY3" fmla="*/ 9225 h 575803"/>
                <a:gd name="connsiteX4" fmla="*/ 295796 w 576100"/>
                <a:gd name="connsiteY4" fmla="*/ 9984 h 575803"/>
                <a:gd name="connsiteX5" fmla="*/ 306065 w 576100"/>
                <a:gd name="connsiteY5" fmla="*/ 1456 h 575803"/>
                <a:gd name="connsiteX6" fmla="*/ 330204 w 576100"/>
                <a:gd name="connsiteY6" fmla="*/ 4369 h 575803"/>
                <a:gd name="connsiteX7" fmla="*/ 339875 w 576100"/>
                <a:gd name="connsiteY7" fmla="*/ 14428 h 575803"/>
                <a:gd name="connsiteX8" fmla="*/ 342684 w 576100"/>
                <a:gd name="connsiteY8" fmla="*/ 14711 h 575803"/>
                <a:gd name="connsiteX9" fmla="*/ 366478 w 576100"/>
                <a:gd name="connsiteY9" fmla="*/ 22098 h 575803"/>
                <a:gd name="connsiteX10" fmla="*/ 369368 w 576100"/>
                <a:gd name="connsiteY10" fmla="*/ 22589 h 575803"/>
                <a:gd name="connsiteX11" fmla="*/ 369921 w 576100"/>
                <a:gd name="connsiteY11" fmla="*/ 23166 h 575803"/>
                <a:gd name="connsiteX12" fmla="*/ 392753 w 576100"/>
                <a:gd name="connsiteY12" fmla="*/ 30254 h 575803"/>
                <a:gd name="connsiteX13" fmla="*/ 404490 w 576100"/>
                <a:gd name="connsiteY13" fmla="*/ 20506 h 575803"/>
                <a:gd name="connsiteX14" fmla="*/ 428629 w 576100"/>
                <a:gd name="connsiteY14" fmla="*/ 23420 h 575803"/>
                <a:gd name="connsiteX15" fmla="*/ 451355 w 576100"/>
                <a:gd name="connsiteY15" fmla="*/ 62312 h 575803"/>
                <a:gd name="connsiteX16" fmla="*/ 451480 w 576100"/>
                <a:gd name="connsiteY16" fmla="*/ 62409 h 575803"/>
                <a:gd name="connsiteX17" fmla="*/ 459669 w 576100"/>
                <a:gd name="connsiteY17" fmla="*/ 68692 h 575803"/>
                <a:gd name="connsiteX18" fmla="*/ 467990 w 576100"/>
                <a:gd name="connsiteY18" fmla="*/ 61781 h 575803"/>
                <a:gd name="connsiteX19" fmla="*/ 492129 w 576100"/>
                <a:gd name="connsiteY19" fmla="*/ 64695 h 575803"/>
                <a:gd name="connsiteX20" fmla="*/ 514855 w 576100"/>
                <a:gd name="connsiteY20" fmla="*/ 103587 h 575803"/>
                <a:gd name="connsiteX21" fmla="*/ 514980 w 576100"/>
                <a:gd name="connsiteY21" fmla="*/ 103684 h 575803"/>
                <a:gd name="connsiteX22" fmla="*/ 532925 w 576100"/>
                <a:gd name="connsiteY22" fmla="*/ 117452 h 575803"/>
                <a:gd name="connsiteX23" fmla="*/ 544021 w 576100"/>
                <a:gd name="connsiteY23" fmla="*/ 141334 h 575803"/>
                <a:gd name="connsiteX24" fmla="*/ 542757 w 576100"/>
                <a:gd name="connsiteY24" fmla="*/ 180968 h 575803"/>
                <a:gd name="connsiteX25" fmla="*/ 555150 w 576100"/>
                <a:gd name="connsiteY25" fmla="*/ 190477 h 575803"/>
                <a:gd name="connsiteX26" fmla="*/ 566246 w 576100"/>
                <a:gd name="connsiteY26" fmla="*/ 214359 h 575803"/>
                <a:gd name="connsiteX27" fmla="*/ 564940 w 576100"/>
                <a:gd name="connsiteY27" fmla="*/ 255290 h 575803"/>
                <a:gd name="connsiteX28" fmla="*/ 574477 w 576100"/>
                <a:gd name="connsiteY28" fmla="*/ 317872 h 575803"/>
                <a:gd name="connsiteX29" fmla="*/ 559088 w 576100"/>
                <a:gd name="connsiteY29" fmla="*/ 352675 h 575803"/>
                <a:gd name="connsiteX30" fmla="*/ 558602 w 576100"/>
                <a:gd name="connsiteY30" fmla="*/ 384547 h 575803"/>
                <a:gd name="connsiteX31" fmla="*/ 513930 w 576100"/>
                <a:gd name="connsiteY31" fmla="*/ 439328 h 575803"/>
                <a:gd name="connsiteX32" fmla="*/ 497938 w 576100"/>
                <a:gd name="connsiteY32" fmla="*/ 486269 h 575803"/>
                <a:gd name="connsiteX33" fmla="*/ 471401 w 576100"/>
                <a:gd name="connsiteY33" fmla="*/ 501268 h 575803"/>
                <a:gd name="connsiteX34" fmla="*/ 458778 w 576100"/>
                <a:gd name="connsiteY34" fmla="*/ 497055 h 575803"/>
                <a:gd name="connsiteX35" fmla="*/ 447138 w 576100"/>
                <a:gd name="connsiteY35" fmla="*/ 518019 h 575803"/>
                <a:gd name="connsiteX36" fmla="*/ 420601 w 576100"/>
                <a:gd name="connsiteY36" fmla="*/ 533018 h 575803"/>
                <a:gd name="connsiteX37" fmla="*/ 417978 w 576100"/>
                <a:gd name="connsiteY37" fmla="*/ 532143 h 575803"/>
                <a:gd name="connsiteX38" fmla="*/ 404582 w 576100"/>
                <a:gd name="connsiteY38" fmla="*/ 542029 h 575803"/>
                <a:gd name="connsiteX39" fmla="*/ 385206 w 576100"/>
                <a:gd name="connsiteY39" fmla="*/ 540203 h 575803"/>
                <a:gd name="connsiteX40" fmla="*/ 378123 w 576100"/>
                <a:gd name="connsiteY40" fmla="*/ 555815 h 575803"/>
                <a:gd name="connsiteX41" fmla="*/ 353782 w 576100"/>
                <a:gd name="connsiteY41" fmla="*/ 573779 h 575803"/>
                <a:gd name="connsiteX42" fmla="*/ 321664 w 576100"/>
                <a:gd name="connsiteY42" fmla="*/ 570752 h 575803"/>
                <a:gd name="connsiteX43" fmla="*/ 300942 w 576100"/>
                <a:gd name="connsiteY43" fmla="*/ 548007 h 575803"/>
                <a:gd name="connsiteX44" fmla="*/ 288263 w 576100"/>
                <a:gd name="connsiteY44" fmla="*/ 549285 h 575803"/>
                <a:gd name="connsiteX45" fmla="*/ 284999 w 576100"/>
                <a:gd name="connsiteY45" fmla="*/ 548792 h 575803"/>
                <a:gd name="connsiteX46" fmla="*/ 282293 w 576100"/>
                <a:gd name="connsiteY46" fmla="*/ 550096 h 575803"/>
                <a:gd name="connsiteX47" fmla="*/ 279698 w 576100"/>
                <a:gd name="connsiteY47" fmla="*/ 555815 h 575803"/>
                <a:gd name="connsiteX48" fmla="*/ 255357 w 576100"/>
                <a:gd name="connsiteY48" fmla="*/ 573779 h 575803"/>
                <a:gd name="connsiteX49" fmla="*/ 198148 w 576100"/>
                <a:gd name="connsiteY49" fmla="*/ 543212 h 575803"/>
                <a:gd name="connsiteX50" fmla="*/ 113166 w 576100"/>
                <a:gd name="connsiteY50" fmla="*/ 513012 h 575803"/>
                <a:gd name="connsiteX51" fmla="*/ 89949 w 576100"/>
                <a:gd name="connsiteY51" fmla="*/ 505494 h 575803"/>
                <a:gd name="connsiteX52" fmla="*/ 84455 w 576100"/>
                <a:gd name="connsiteY52" fmla="*/ 495363 h 575803"/>
                <a:gd name="connsiteX53" fmla="*/ 73125 w 576100"/>
                <a:gd name="connsiteY53" fmla="*/ 492916 h 575803"/>
                <a:gd name="connsiteX54" fmla="*/ 46491 w 576100"/>
                <a:gd name="connsiteY54" fmla="*/ 459037 h 575803"/>
                <a:gd name="connsiteX55" fmla="*/ 9126 w 576100"/>
                <a:gd name="connsiteY55" fmla="*/ 425429 h 575803"/>
                <a:gd name="connsiteX56" fmla="*/ 17110 w 576100"/>
                <a:gd name="connsiteY56" fmla="*/ 380065 h 575803"/>
                <a:gd name="connsiteX57" fmla="*/ 251 w 576100"/>
                <a:gd name="connsiteY57" fmla="*/ 333522 h 575803"/>
                <a:gd name="connsiteX58" fmla="*/ 9323 w 576100"/>
                <a:gd name="connsiteY58" fmla="*/ 308317 h 575803"/>
                <a:gd name="connsiteX59" fmla="*/ 9126 w 576100"/>
                <a:gd name="connsiteY59" fmla="*/ 307954 h 575803"/>
                <a:gd name="connsiteX60" fmla="*/ 17110 w 576100"/>
                <a:gd name="connsiteY60" fmla="*/ 262590 h 575803"/>
                <a:gd name="connsiteX61" fmla="*/ 251 w 576100"/>
                <a:gd name="connsiteY61" fmla="*/ 216047 h 575803"/>
                <a:gd name="connsiteX62" fmla="*/ 31041 w 576100"/>
                <a:gd name="connsiteY62" fmla="*/ 174679 h 575803"/>
                <a:gd name="connsiteX63" fmla="*/ 31335 w 576100"/>
                <a:gd name="connsiteY63" fmla="*/ 173588 h 575803"/>
                <a:gd name="connsiteX64" fmla="*/ 45050 w 576100"/>
                <a:gd name="connsiteY64" fmla="*/ 114182 h 575803"/>
                <a:gd name="connsiteX65" fmla="*/ 76653 w 576100"/>
                <a:gd name="connsiteY65" fmla="*/ 91379 h 575803"/>
                <a:gd name="connsiteX66" fmla="*/ 80320 w 576100"/>
                <a:gd name="connsiteY66" fmla="*/ 91472 h 575803"/>
                <a:gd name="connsiteX67" fmla="*/ 80943 w 576100"/>
                <a:gd name="connsiteY67" fmla="*/ 81474 h 575803"/>
                <a:gd name="connsiteX68" fmla="*/ 92675 w 576100"/>
                <a:gd name="connsiteY68" fmla="*/ 53857 h 575803"/>
                <a:gd name="connsiteX69" fmla="*/ 159397 w 576100"/>
                <a:gd name="connsiteY69" fmla="*/ 40285 h 575803"/>
                <a:gd name="connsiteX70" fmla="*/ 159412 w 576100"/>
                <a:gd name="connsiteY70" fmla="*/ 40263 h 575803"/>
                <a:gd name="connsiteX71" fmla="*/ 172681 w 576100"/>
                <a:gd name="connsiteY71" fmla="*/ 19850 h 575803"/>
                <a:gd name="connsiteX72" fmla="*/ 200002 w 576100"/>
                <a:gd name="connsiteY72" fmla="*/ 9715 h 575803"/>
                <a:gd name="connsiteX73" fmla="*/ 216697 w 576100"/>
                <a:gd name="connsiteY73" fmla="*/ 20034 h 575803"/>
                <a:gd name="connsiteX74" fmla="*/ 233835 w 576100"/>
                <a:gd name="connsiteY74" fmla="*/ 14713 h 575803"/>
                <a:gd name="connsiteX75" fmla="*/ 237445 w 576100"/>
                <a:gd name="connsiteY75" fmla="*/ 8929 h 575803"/>
                <a:gd name="connsiteX76" fmla="*/ 252880 w 576100"/>
                <a:gd name="connsiteY76" fmla="*/ 469 h 575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576100" h="575803">
                  <a:moveTo>
                    <a:pt x="252880" y="469"/>
                  </a:moveTo>
                  <a:cubicBezTo>
                    <a:pt x="259105" y="-733"/>
                    <a:pt x="265326" y="401"/>
                    <a:pt x="270943" y="3538"/>
                  </a:cubicBezTo>
                  <a:lnTo>
                    <a:pt x="277433" y="10317"/>
                  </a:lnTo>
                  <a:lnTo>
                    <a:pt x="288263" y="9225"/>
                  </a:lnTo>
                  <a:lnTo>
                    <a:pt x="295796" y="9984"/>
                  </a:lnTo>
                  <a:lnTo>
                    <a:pt x="306065" y="1456"/>
                  </a:lnTo>
                  <a:cubicBezTo>
                    <a:pt x="313942" y="-1049"/>
                    <a:pt x="322395" y="-208"/>
                    <a:pt x="330204" y="4369"/>
                  </a:cubicBezTo>
                  <a:lnTo>
                    <a:pt x="339875" y="14428"/>
                  </a:lnTo>
                  <a:lnTo>
                    <a:pt x="342684" y="14711"/>
                  </a:lnTo>
                  <a:lnTo>
                    <a:pt x="366478" y="22098"/>
                  </a:lnTo>
                  <a:lnTo>
                    <a:pt x="369368" y="22589"/>
                  </a:lnTo>
                  <a:lnTo>
                    <a:pt x="369921" y="23166"/>
                  </a:lnTo>
                  <a:lnTo>
                    <a:pt x="392753" y="30254"/>
                  </a:lnTo>
                  <a:lnTo>
                    <a:pt x="404490" y="20506"/>
                  </a:lnTo>
                  <a:cubicBezTo>
                    <a:pt x="412367" y="18001"/>
                    <a:pt x="420820" y="18843"/>
                    <a:pt x="428629" y="23420"/>
                  </a:cubicBezTo>
                  <a:cubicBezTo>
                    <a:pt x="440529" y="30393"/>
                    <a:pt x="449063" y="44991"/>
                    <a:pt x="451355" y="62312"/>
                  </a:cubicBezTo>
                  <a:lnTo>
                    <a:pt x="451480" y="62409"/>
                  </a:lnTo>
                  <a:lnTo>
                    <a:pt x="459669" y="68692"/>
                  </a:lnTo>
                  <a:lnTo>
                    <a:pt x="467990" y="61781"/>
                  </a:lnTo>
                  <a:cubicBezTo>
                    <a:pt x="475867" y="59276"/>
                    <a:pt x="484320" y="60118"/>
                    <a:pt x="492129" y="64695"/>
                  </a:cubicBezTo>
                  <a:cubicBezTo>
                    <a:pt x="504029" y="71668"/>
                    <a:pt x="512563" y="86266"/>
                    <a:pt x="514855" y="103587"/>
                  </a:cubicBezTo>
                  <a:lnTo>
                    <a:pt x="514980" y="103684"/>
                  </a:lnTo>
                  <a:lnTo>
                    <a:pt x="532925" y="117452"/>
                  </a:lnTo>
                  <a:cubicBezTo>
                    <a:pt x="537939" y="123941"/>
                    <a:pt x="541792" y="132100"/>
                    <a:pt x="544021" y="141334"/>
                  </a:cubicBezTo>
                  <a:lnTo>
                    <a:pt x="542757" y="180968"/>
                  </a:lnTo>
                  <a:lnTo>
                    <a:pt x="555150" y="190477"/>
                  </a:lnTo>
                  <a:cubicBezTo>
                    <a:pt x="560164" y="196966"/>
                    <a:pt x="564017" y="205125"/>
                    <a:pt x="566246" y="214359"/>
                  </a:cubicBezTo>
                  <a:cubicBezTo>
                    <a:pt x="569486" y="227764"/>
                    <a:pt x="569024" y="242323"/>
                    <a:pt x="564940" y="255290"/>
                  </a:cubicBezTo>
                  <a:cubicBezTo>
                    <a:pt x="574978" y="273073"/>
                    <a:pt x="578488" y="296125"/>
                    <a:pt x="574477" y="317872"/>
                  </a:cubicBezTo>
                  <a:lnTo>
                    <a:pt x="559088" y="352675"/>
                  </a:lnTo>
                  <a:lnTo>
                    <a:pt x="558602" y="384547"/>
                  </a:lnTo>
                  <a:cubicBezTo>
                    <a:pt x="553268" y="413458"/>
                    <a:pt x="535613" y="435109"/>
                    <a:pt x="513930" y="439328"/>
                  </a:cubicBezTo>
                  <a:cubicBezTo>
                    <a:pt x="513826" y="457374"/>
                    <a:pt x="507991" y="474488"/>
                    <a:pt x="497938" y="486269"/>
                  </a:cubicBezTo>
                  <a:cubicBezTo>
                    <a:pt x="490300" y="495220"/>
                    <a:pt x="480965" y="500270"/>
                    <a:pt x="471401" y="501268"/>
                  </a:cubicBezTo>
                  <a:lnTo>
                    <a:pt x="458778" y="497055"/>
                  </a:lnTo>
                  <a:lnTo>
                    <a:pt x="447138" y="518019"/>
                  </a:lnTo>
                  <a:cubicBezTo>
                    <a:pt x="439500" y="526970"/>
                    <a:pt x="430165" y="532020"/>
                    <a:pt x="420601" y="533018"/>
                  </a:cubicBezTo>
                  <a:lnTo>
                    <a:pt x="417978" y="532143"/>
                  </a:lnTo>
                  <a:lnTo>
                    <a:pt x="404582" y="542029"/>
                  </a:lnTo>
                  <a:lnTo>
                    <a:pt x="385206" y="540203"/>
                  </a:lnTo>
                  <a:lnTo>
                    <a:pt x="378123" y="555815"/>
                  </a:lnTo>
                  <a:cubicBezTo>
                    <a:pt x="371408" y="564458"/>
                    <a:pt x="363064" y="570742"/>
                    <a:pt x="353782" y="573779"/>
                  </a:cubicBezTo>
                  <a:cubicBezTo>
                    <a:pt x="342845" y="577357"/>
                    <a:pt x="331669" y="576097"/>
                    <a:pt x="321664" y="570752"/>
                  </a:cubicBezTo>
                  <a:lnTo>
                    <a:pt x="300942" y="548007"/>
                  </a:lnTo>
                  <a:lnTo>
                    <a:pt x="288263" y="549285"/>
                  </a:lnTo>
                  <a:lnTo>
                    <a:pt x="284999" y="548792"/>
                  </a:lnTo>
                  <a:lnTo>
                    <a:pt x="282293" y="550096"/>
                  </a:lnTo>
                  <a:lnTo>
                    <a:pt x="279698" y="555815"/>
                  </a:lnTo>
                  <a:cubicBezTo>
                    <a:pt x="272983" y="564458"/>
                    <a:pt x="264639" y="570742"/>
                    <a:pt x="255357" y="573779"/>
                  </a:cubicBezTo>
                  <a:cubicBezTo>
                    <a:pt x="233483" y="580935"/>
                    <a:pt x="210653" y="568740"/>
                    <a:pt x="198148" y="543212"/>
                  </a:cubicBezTo>
                  <a:cubicBezTo>
                    <a:pt x="168632" y="567443"/>
                    <a:pt x="130296" y="553823"/>
                    <a:pt x="113166" y="513012"/>
                  </a:cubicBezTo>
                  <a:cubicBezTo>
                    <a:pt x="104752" y="514353"/>
                    <a:pt x="96595" y="511471"/>
                    <a:pt x="89949" y="505494"/>
                  </a:cubicBezTo>
                  <a:lnTo>
                    <a:pt x="84455" y="495363"/>
                  </a:lnTo>
                  <a:lnTo>
                    <a:pt x="73125" y="492916"/>
                  </a:lnTo>
                  <a:cubicBezTo>
                    <a:pt x="62321" y="485821"/>
                    <a:pt x="52915" y="474341"/>
                    <a:pt x="46491" y="459037"/>
                  </a:cubicBezTo>
                  <a:cubicBezTo>
                    <a:pt x="29663" y="461719"/>
                    <a:pt x="13863" y="447511"/>
                    <a:pt x="9126" y="425429"/>
                  </a:cubicBezTo>
                  <a:cubicBezTo>
                    <a:pt x="5696" y="409453"/>
                    <a:pt x="8728" y="392212"/>
                    <a:pt x="17110" y="380065"/>
                  </a:cubicBezTo>
                  <a:cubicBezTo>
                    <a:pt x="5218" y="370537"/>
                    <a:pt x="-1405" y="352252"/>
                    <a:pt x="251" y="333522"/>
                  </a:cubicBezTo>
                  <a:lnTo>
                    <a:pt x="9323" y="308317"/>
                  </a:lnTo>
                  <a:lnTo>
                    <a:pt x="9126" y="307954"/>
                  </a:lnTo>
                  <a:cubicBezTo>
                    <a:pt x="5696" y="291978"/>
                    <a:pt x="8728" y="274737"/>
                    <a:pt x="17110" y="262590"/>
                  </a:cubicBezTo>
                  <a:cubicBezTo>
                    <a:pt x="5218" y="253062"/>
                    <a:pt x="-1405" y="234777"/>
                    <a:pt x="251" y="216047"/>
                  </a:cubicBezTo>
                  <a:cubicBezTo>
                    <a:pt x="2193" y="194117"/>
                    <a:pt x="14977" y="176940"/>
                    <a:pt x="31041" y="174679"/>
                  </a:cubicBezTo>
                  <a:cubicBezTo>
                    <a:pt x="31136" y="174313"/>
                    <a:pt x="31240" y="173954"/>
                    <a:pt x="31335" y="173588"/>
                  </a:cubicBezTo>
                  <a:cubicBezTo>
                    <a:pt x="29178" y="151993"/>
                    <a:pt x="34209" y="130214"/>
                    <a:pt x="45050" y="114182"/>
                  </a:cubicBezTo>
                  <a:cubicBezTo>
                    <a:pt x="53615" y="101522"/>
                    <a:pt x="64841" y="93781"/>
                    <a:pt x="76653" y="91379"/>
                  </a:cubicBezTo>
                  <a:lnTo>
                    <a:pt x="80320" y="91472"/>
                  </a:lnTo>
                  <a:lnTo>
                    <a:pt x="80943" y="81474"/>
                  </a:lnTo>
                  <a:cubicBezTo>
                    <a:pt x="83286" y="71326"/>
                    <a:pt x="87255" y="61873"/>
                    <a:pt x="92675" y="53857"/>
                  </a:cubicBezTo>
                  <a:cubicBezTo>
                    <a:pt x="109805" y="28536"/>
                    <a:pt x="137578" y="22893"/>
                    <a:pt x="159397" y="40285"/>
                  </a:cubicBezTo>
                  <a:lnTo>
                    <a:pt x="159412" y="40263"/>
                  </a:lnTo>
                  <a:lnTo>
                    <a:pt x="172681" y="19850"/>
                  </a:lnTo>
                  <a:cubicBezTo>
                    <a:pt x="180706" y="12285"/>
                    <a:pt x="190409" y="8782"/>
                    <a:pt x="200002" y="9715"/>
                  </a:cubicBezTo>
                  <a:lnTo>
                    <a:pt x="216697" y="20034"/>
                  </a:lnTo>
                  <a:lnTo>
                    <a:pt x="233835" y="14713"/>
                  </a:lnTo>
                  <a:lnTo>
                    <a:pt x="237445" y="8929"/>
                  </a:lnTo>
                  <a:cubicBezTo>
                    <a:pt x="241947" y="4511"/>
                    <a:pt x="247224" y="1559"/>
                    <a:pt x="252880" y="469"/>
                  </a:cubicBezTo>
                  <a:close/>
                </a:path>
              </a:pathLst>
            </a:custGeom>
            <a:pattFill prst="lgConfetti">
              <a:fgClr>
                <a:srgbClr val="993300"/>
              </a:fgClr>
              <a:bgClr>
                <a:srgbClr val="8000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48082EDA-3FC4-1500-4245-C26230B24D3D}"/>
                </a:ext>
              </a:extLst>
            </p:cNvPr>
            <p:cNvGrpSpPr/>
            <p:nvPr/>
          </p:nvGrpSpPr>
          <p:grpSpPr>
            <a:xfrm rot="900000">
              <a:off x="1029629" y="1745356"/>
              <a:ext cx="479043" cy="191027"/>
              <a:chOff x="5263708" y="2769263"/>
              <a:chExt cx="958705" cy="296000"/>
            </a:xfrm>
          </p:grpSpPr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AF7FC78F-DA85-90E8-52D6-5044D4F8E452}"/>
                  </a:ext>
                </a:extLst>
              </p:cNvPr>
              <p:cNvSpPr/>
              <p:nvPr/>
            </p:nvSpPr>
            <p:spPr bwMode="auto">
              <a:xfrm>
                <a:off x="5343350" y="2769263"/>
                <a:ext cx="879063" cy="296000"/>
              </a:xfrm>
              <a:custGeom>
                <a:avLst/>
                <a:gdLst>
                  <a:gd name="connsiteX0" fmla="*/ 845911 w 879063"/>
                  <a:gd name="connsiteY0" fmla="*/ 37 h 296000"/>
                  <a:gd name="connsiteX1" fmla="*/ 859862 w 879063"/>
                  <a:gd name="connsiteY1" fmla="*/ 4002 h 296000"/>
                  <a:gd name="connsiteX2" fmla="*/ 859862 w 879063"/>
                  <a:gd name="connsiteY2" fmla="*/ 291998 h 296000"/>
                  <a:gd name="connsiteX3" fmla="*/ 773454 w 879063"/>
                  <a:gd name="connsiteY3" fmla="*/ 258822 h 296000"/>
                  <a:gd name="connsiteX4" fmla="*/ 736140 w 879063"/>
                  <a:gd name="connsiteY4" fmla="*/ 217847 h 296000"/>
                  <a:gd name="connsiteX5" fmla="*/ 690339 w 879063"/>
                  <a:gd name="connsiteY5" fmla="*/ 249821 h 296000"/>
                  <a:gd name="connsiteX6" fmla="*/ 474010 w 879063"/>
                  <a:gd name="connsiteY6" fmla="*/ 291997 h 296000"/>
                  <a:gd name="connsiteX7" fmla="*/ 257682 w 879063"/>
                  <a:gd name="connsiteY7" fmla="*/ 249821 h 296000"/>
                  <a:gd name="connsiteX8" fmla="*/ 193280 w 879063"/>
                  <a:gd name="connsiteY8" fmla="*/ 204861 h 296000"/>
                  <a:gd name="connsiteX9" fmla="*/ 19280 w 879063"/>
                  <a:gd name="connsiteY9" fmla="*/ 204861 h 296000"/>
                  <a:gd name="connsiteX10" fmla="*/ 0 w 879063"/>
                  <a:gd name="connsiteY10" fmla="*/ 185581 h 296000"/>
                  <a:gd name="connsiteX11" fmla="*/ 0 w 879063"/>
                  <a:gd name="connsiteY11" fmla="*/ 108466 h 296000"/>
                  <a:gd name="connsiteX12" fmla="*/ 19280 w 879063"/>
                  <a:gd name="connsiteY12" fmla="*/ 89186 h 296000"/>
                  <a:gd name="connsiteX13" fmla="*/ 196074 w 879063"/>
                  <a:gd name="connsiteY13" fmla="*/ 89186 h 296000"/>
                  <a:gd name="connsiteX14" fmla="*/ 257682 w 879063"/>
                  <a:gd name="connsiteY14" fmla="*/ 46177 h 296000"/>
                  <a:gd name="connsiteX15" fmla="*/ 474010 w 879063"/>
                  <a:gd name="connsiteY15" fmla="*/ 4001 h 296000"/>
                  <a:gd name="connsiteX16" fmla="*/ 690339 w 879063"/>
                  <a:gd name="connsiteY16" fmla="*/ 46177 h 296000"/>
                  <a:gd name="connsiteX17" fmla="*/ 736141 w 879063"/>
                  <a:gd name="connsiteY17" fmla="*/ 78152 h 296000"/>
                  <a:gd name="connsiteX18" fmla="*/ 773454 w 879063"/>
                  <a:gd name="connsiteY18" fmla="*/ 37178 h 296000"/>
                  <a:gd name="connsiteX19" fmla="*/ 845911 w 879063"/>
                  <a:gd name="connsiteY19" fmla="*/ 37 h 29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79063" h="296000">
                    <a:moveTo>
                      <a:pt x="845911" y="37"/>
                    </a:moveTo>
                    <a:cubicBezTo>
                      <a:pt x="851862" y="-241"/>
                      <a:pt x="856662" y="1002"/>
                      <a:pt x="859862" y="4002"/>
                    </a:cubicBezTo>
                    <a:cubicBezTo>
                      <a:pt x="885464" y="28002"/>
                      <a:pt x="885464" y="267998"/>
                      <a:pt x="859862" y="291998"/>
                    </a:cubicBezTo>
                    <a:cubicBezTo>
                      <a:pt x="847061" y="303998"/>
                      <a:pt x="808657" y="287881"/>
                      <a:pt x="773454" y="258822"/>
                    </a:cubicBezTo>
                    <a:lnTo>
                      <a:pt x="736140" y="217847"/>
                    </a:lnTo>
                    <a:lnTo>
                      <a:pt x="690339" y="249821"/>
                    </a:lnTo>
                    <a:cubicBezTo>
                      <a:pt x="634976" y="275880"/>
                      <a:pt x="558492" y="291997"/>
                      <a:pt x="474010" y="291997"/>
                    </a:cubicBezTo>
                    <a:cubicBezTo>
                      <a:pt x="389529" y="291997"/>
                      <a:pt x="313045" y="275880"/>
                      <a:pt x="257682" y="249821"/>
                    </a:cubicBezTo>
                    <a:lnTo>
                      <a:pt x="193280" y="204861"/>
                    </a:lnTo>
                    <a:lnTo>
                      <a:pt x="19280" y="204861"/>
                    </a:lnTo>
                    <a:cubicBezTo>
                      <a:pt x="8632" y="204861"/>
                      <a:pt x="0" y="196229"/>
                      <a:pt x="0" y="185581"/>
                    </a:cubicBezTo>
                    <a:lnTo>
                      <a:pt x="0" y="108466"/>
                    </a:lnTo>
                    <a:cubicBezTo>
                      <a:pt x="0" y="97818"/>
                      <a:pt x="8632" y="89186"/>
                      <a:pt x="19280" y="89186"/>
                    </a:cubicBezTo>
                    <a:lnTo>
                      <a:pt x="196074" y="89186"/>
                    </a:lnTo>
                    <a:lnTo>
                      <a:pt x="257682" y="46177"/>
                    </a:lnTo>
                    <a:cubicBezTo>
                      <a:pt x="313045" y="20118"/>
                      <a:pt x="389529" y="4001"/>
                      <a:pt x="474010" y="4001"/>
                    </a:cubicBezTo>
                    <a:cubicBezTo>
                      <a:pt x="558492" y="4001"/>
                      <a:pt x="634976" y="20118"/>
                      <a:pt x="690339" y="46177"/>
                    </a:cubicBezTo>
                    <a:lnTo>
                      <a:pt x="736141" y="78152"/>
                    </a:lnTo>
                    <a:lnTo>
                      <a:pt x="773454" y="37178"/>
                    </a:lnTo>
                    <a:cubicBezTo>
                      <a:pt x="799857" y="15384"/>
                      <a:pt x="828059" y="869"/>
                      <a:pt x="845911" y="37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chemeClr val="accent5">
                      <a:lumMod val="90000"/>
                    </a:schemeClr>
                  </a:gs>
                  <a:gs pos="38000">
                    <a:srgbClr val="800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台形 230">
                <a:extLst>
                  <a:ext uri="{FF2B5EF4-FFF2-40B4-BE49-F238E27FC236}">
                    <a16:creationId xmlns:a16="http://schemas.microsoft.com/office/drawing/2014/main" id="{D3D0A5C7-1DC5-42DE-409F-D066C8C1E1C5}"/>
                  </a:ext>
                </a:extLst>
              </p:cNvPr>
              <p:cNvSpPr/>
              <p:nvPr/>
            </p:nvSpPr>
            <p:spPr bwMode="auto">
              <a:xfrm rot="16200000">
                <a:off x="5266232" y="2820248"/>
                <a:ext cx="180020" cy="185068"/>
              </a:xfrm>
              <a:prstGeom prst="trapezoid">
                <a:avLst>
                  <a:gd name="adj" fmla="val 14418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85D6CA2C-C710-DEE2-F5CD-E564225A8278}"/>
                </a:ext>
              </a:extLst>
            </p:cNvPr>
            <p:cNvSpPr/>
            <p:nvPr/>
          </p:nvSpPr>
          <p:spPr bwMode="auto">
            <a:xfrm>
              <a:off x="253430" y="917250"/>
              <a:ext cx="2610290" cy="1131560"/>
            </a:xfrm>
            <a:custGeom>
              <a:avLst/>
              <a:gdLst>
                <a:gd name="connsiteX0" fmla="*/ 1344948 w 2610290"/>
                <a:gd name="connsiteY0" fmla="*/ 69010 h 1131560"/>
                <a:gd name="connsiteX1" fmla="*/ 1344948 w 2610290"/>
                <a:gd name="connsiteY1" fmla="*/ 1005400 h 1131560"/>
                <a:gd name="connsiteX2" fmla="*/ 2472153 w 2610290"/>
                <a:gd name="connsiteY2" fmla="*/ 1005400 h 1131560"/>
                <a:gd name="connsiteX3" fmla="*/ 2538890 w 2610290"/>
                <a:gd name="connsiteY3" fmla="*/ 938663 h 1131560"/>
                <a:gd name="connsiteX4" fmla="*/ 2538890 w 2610290"/>
                <a:gd name="connsiteY4" fmla="*/ 135747 h 1131560"/>
                <a:gd name="connsiteX5" fmla="*/ 2472153 w 2610290"/>
                <a:gd name="connsiteY5" fmla="*/ 69010 h 1131560"/>
                <a:gd name="connsiteX6" fmla="*/ 138137 w 2610290"/>
                <a:gd name="connsiteY6" fmla="*/ 69010 h 1131560"/>
                <a:gd name="connsiteX7" fmla="*/ 71400 w 2610290"/>
                <a:gd name="connsiteY7" fmla="*/ 135747 h 1131560"/>
                <a:gd name="connsiteX8" fmla="*/ 71400 w 2610290"/>
                <a:gd name="connsiteY8" fmla="*/ 938663 h 1131560"/>
                <a:gd name="connsiteX9" fmla="*/ 138137 w 2610290"/>
                <a:gd name="connsiteY9" fmla="*/ 1005400 h 1131560"/>
                <a:gd name="connsiteX10" fmla="*/ 1265342 w 2610290"/>
                <a:gd name="connsiteY10" fmla="*/ 1005400 h 1131560"/>
                <a:gd name="connsiteX11" fmla="*/ 1265342 w 2610290"/>
                <a:gd name="connsiteY11" fmla="*/ 69010 h 1131560"/>
                <a:gd name="connsiteX12" fmla="*/ 80646 w 2610290"/>
                <a:gd name="connsiteY12" fmla="*/ 0 h 1131560"/>
                <a:gd name="connsiteX13" fmla="*/ 2529644 w 2610290"/>
                <a:gd name="connsiteY13" fmla="*/ 0 h 1131560"/>
                <a:gd name="connsiteX14" fmla="*/ 2610290 w 2610290"/>
                <a:gd name="connsiteY14" fmla="*/ 80646 h 1131560"/>
                <a:gd name="connsiteX15" fmla="*/ 2610290 w 2610290"/>
                <a:gd name="connsiteY15" fmla="*/ 1050914 h 1131560"/>
                <a:gd name="connsiteX16" fmla="*/ 2529644 w 2610290"/>
                <a:gd name="connsiteY16" fmla="*/ 1131560 h 1131560"/>
                <a:gd name="connsiteX17" fmla="*/ 80646 w 2610290"/>
                <a:gd name="connsiteY17" fmla="*/ 1131560 h 1131560"/>
                <a:gd name="connsiteX18" fmla="*/ 0 w 2610290"/>
                <a:gd name="connsiteY18" fmla="*/ 1050914 h 1131560"/>
                <a:gd name="connsiteX19" fmla="*/ 0 w 2610290"/>
                <a:gd name="connsiteY19" fmla="*/ 80646 h 1131560"/>
                <a:gd name="connsiteX20" fmla="*/ 80646 w 2610290"/>
                <a:gd name="connsiteY20" fmla="*/ 0 h 113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10290" h="1131560">
                  <a:moveTo>
                    <a:pt x="1344948" y="69010"/>
                  </a:moveTo>
                  <a:lnTo>
                    <a:pt x="1344948" y="1005400"/>
                  </a:lnTo>
                  <a:lnTo>
                    <a:pt x="2472153" y="1005400"/>
                  </a:lnTo>
                  <a:cubicBezTo>
                    <a:pt x="2509011" y="1005400"/>
                    <a:pt x="2538890" y="975521"/>
                    <a:pt x="2538890" y="938663"/>
                  </a:cubicBezTo>
                  <a:lnTo>
                    <a:pt x="2538890" y="135747"/>
                  </a:lnTo>
                  <a:cubicBezTo>
                    <a:pt x="2538890" y="98889"/>
                    <a:pt x="2509011" y="69010"/>
                    <a:pt x="2472153" y="69010"/>
                  </a:cubicBezTo>
                  <a:close/>
                  <a:moveTo>
                    <a:pt x="138137" y="69010"/>
                  </a:moveTo>
                  <a:cubicBezTo>
                    <a:pt x="101279" y="69010"/>
                    <a:pt x="71400" y="98889"/>
                    <a:pt x="71400" y="135747"/>
                  </a:cubicBezTo>
                  <a:lnTo>
                    <a:pt x="71400" y="938663"/>
                  </a:lnTo>
                  <a:cubicBezTo>
                    <a:pt x="71400" y="975521"/>
                    <a:pt x="101279" y="1005400"/>
                    <a:pt x="138137" y="1005400"/>
                  </a:cubicBezTo>
                  <a:lnTo>
                    <a:pt x="1265342" y="1005400"/>
                  </a:lnTo>
                  <a:lnTo>
                    <a:pt x="1265342" y="69010"/>
                  </a:lnTo>
                  <a:close/>
                  <a:moveTo>
                    <a:pt x="80646" y="0"/>
                  </a:moveTo>
                  <a:lnTo>
                    <a:pt x="2529644" y="0"/>
                  </a:lnTo>
                  <a:cubicBezTo>
                    <a:pt x="2574184" y="0"/>
                    <a:pt x="2610290" y="36106"/>
                    <a:pt x="2610290" y="80646"/>
                  </a:cubicBezTo>
                  <a:lnTo>
                    <a:pt x="2610290" y="1050914"/>
                  </a:lnTo>
                  <a:cubicBezTo>
                    <a:pt x="2610290" y="1095454"/>
                    <a:pt x="2574184" y="1131560"/>
                    <a:pt x="2529644" y="1131560"/>
                  </a:cubicBezTo>
                  <a:lnTo>
                    <a:pt x="80646" y="1131560"/>
                  </a:lnTo>
                  <a:cubicBezTo>
                    <a:pt x="36106" y="1131560"/>
                    <a:pt x="0" y="1095454"/>
                    <a:pt x="0" y="1050914"/>
                  </a:cubicBezTo>
                  <a:lnTo>
                    <a:pt x="0" y="80646"/>
                  </a:lnTo>
                  <a:cubicBezTo>
                    <a:pt x="0" y="36106"/>
                    <a:pt x="36106" y="0"/>
                    <a:pt x="80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E52937D-535D-0337-2FE0-BF1A56D0FF9C}"/>
              </a:ext>
            </a:extLst>
          </p:cNvPr>
          <p:cNvSpPr/>
          <p:nvPr/>
        </p:nvSpPr>
        <p:spPr>
          <a:xfrm>
            <a:off x="141667" y="128789"/>
            <a:ext cx="3090929" cy="660042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F53626FF-9D38-F93E-8133-47F0F5B8D7B1}"/>
              </a:ext>
            </a:extLst>
          </p:cNvPr>
          <p:cNvSpPr txBox="1"/>
          <p:nvPr/>
        </p:nvSpPr>
        <p:spPr>
          <a:xfrm>
            <a:off x="3586166" y="803564"/>
            <a:ext cx="5862634" cy="524423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>
              <a:spcAft>
                <a:spcPts val="0"/>
              </a:spcAft>
            </a:pPr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お弁当</a:t>
            </a:r>
            <a:endParaRPr kumimoji="1" lang="en-US" altLang="ja-JP" sz="5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Aft>
                <a:spcPts val="0"/>
              </a:spcAft>
            </a:pPr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置き場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2D06E36-08D8-6833-C11F-5A191E249133}"/>
              </a:ext>
            </a:extLst>
          </p:cNvPr>
          <p:cNvGrpSpPr/>
          <p:nvPr/>
        </p:nvGrpSpPr>
        <p:grpSpPr>
          <a:xfrm>
            <a:off x="299042" y="458670"/>
            <a:ext cx="1762668" cy="927716"/>
            <a:chOff x="253430" y="917250"/>
            <a:chExt cx="2610290" cy="1373830"/>
          </a:xfrm>
        </p:grpSpPr>
        <p:sp>
          <p:nvSpPr>
            <p:cNvPr id="640" name="四角形: 角を丸くする 639">
              <a:extLst>
                <a:ext uri="{FF2B5EF4-FFF2-40B4-BE49-F238E27FC236}">
                  <a16:creationId xmlns:a16="http://schemas.microsoft.com/office/drawing/2014/main" id="{625F58EB-5620-FB5F-2B9B-FE5C29BBF108}"/>
                </a:ext>
              </a:extLst>
            </p:cNvPr>
            <p:cNvSpPr/>
            <p:nvPr/>
          </p:nvSpPr>
          <p:spPr bwMode="auto">
            <a:xfrm>
              <a:off x="328005" y="1907110"/>
              <a:ext cx="2461140" cy="383970"/>
            </a:xfrm>
            <a:prstGeom prst="roundRect">
              <a:avLst>
                <a:gd name="adj" fmla="val 21248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1" name="四角形: 角を丸くする 640">
              <a:extLst>
                <a:ext uri="{FF2B5EF4-FFF2-40B4-BE49-F238E27FC236}">
                  <a16:creationId xmlns:a16="http://schemas.microsoft.com/office/drawing/2014/main" id="{8FEF1756-3F0D-F778-4420-6B4A68AC165B}"/>
                </a:ext>
              </a:extLst>
            </p:cNvPr>
            <p:cNvSpPr/>
            <p:nvPr/>
          </p:nvSpPr>
          <p:spPr bwMode="auto">
            <a:xfrm>
              <a:off x="296255" y="954798"/>
              <a:ext cx="2524640" cy="1004510"/>
            </a:xfrm>
            <a:prstGeom prst="roundRect">
              <a:avLst>
                <a:gd name="adj" fmla="val 8707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2" name="四角形: 角を丸くする 641">
              <a:extLst>
                <a:ext uri="{FF2B5EF4-FFF2-40B4-BE49-F238E27FC236}">
                  <a16:creationId xmlns:a16="http://schemas.microsoft.com/office/drawing/2014/main" id="{B9C374F1-4491-B01A-581D-729133568FCA}"/>
                </a:ext>
              </a:extLst>
            </p:cNvPr>
            <p:cNvSpPr/>
            <p:nvPr/>
          </p:nvSpPr>
          <p:spPr bwMode="auto">
            <a:xfrm>
              <a:off x="388330" y="1194222"/>
              <a:ext cx="2340490" cy="789041"/>
            </a:xfrm>
            <a:prstGeom prst="roundRect">
              <a:avLst>
                <a:gd name="adj" fmla="val 7127"/>
              </a:avLst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3" name="フリーフォーム: 図形 642">
              <a:extLst>
                <a:ext uri="{FF2B5EF4-FFF2-40B4-BE49-F238E27FC236}">
                  <a16:creationId xmlns:a16="http://schemas.microsoft.com/office/drawing/2014/main" id="{D74C15AE-8854-FEA7-6A24-B7710A911962}"/>
                </a:ext>
              </a:extLst>
            </p:cNvPr>
            <p:cNvSpPr/>
            <p:nvPr/>
          </p:nvSpPr>
          <p:spPr bwMode="auto">
            <a:xfrm>
              <a:off x="1577625" y="998730"/>
              <a:ext cx="1252795" cy="968600"/>
            </a:xfrm>
            <a:custGeom>
              <a:avLst/>
              <a:gdLst>
                <a:gd name="connsiteX0" fmla="*/ 206507 w 1252795"/>
                <a:gd name="connsiteY0" fmla="*/ 170 h 968600"/>
                <a:gd name="connsiteX1" fmla="*/ 237332 w 1252795"/>
                <a:gd name="connsiteY1" fmla="*/ 7823 h 968600"/>
                <a:gd name="connsiteX2" fmla="*/ 237807 w 1252795"/>
                <a:gd name="connsiteY2" fmla="*/ 7941 h 968600"/>
                <a:gd name="connsiteX3" fmla="*/ 280957 w 1252795"/>
                <a:gd name="connsiteY3" fmla="*/ 1840 h 968600"/>
                <a:gd name="connsiteX4" fmla="*/ 302838 w 1252795"/>
                <a:gd name="connsiteY4" fmla="*/ 18485 h 968600"/>
                <a:gd name="connsiteX5" fmla="*/ 302963 w 1252795"/>
                <a:gd name="connsiteY5" fmla="*/ 18556 h 968600"/>
                <a:gd name="connsiteX6" fmla="*/ 330920 w 1252795"/>
                <a:gd name="connsiteY6" fmla="*/ 34639 h 968600"/>
                <a:gd name="connsiteX7" fmla="*/ 330830 w 1252795"/>
                <a:gd name="connsiteY7" fmla="*/ 35894 h 968600"/>
                <a:gd name="connsiteX8" fmla="*/ 343861 w 1252795"/>
                <a:gd name="connsiteY8" fmla="*/ 31624 h 968600"/>
                <a:gd name="connsiteX9" fmla="*/ 369890 w 1252795"/>
                <a:gd name="connsiteY9" fmla="*/ 34029 h 968600"/>
                <a:gd name="connsiteX10" fmla="*/ 404531 w 1252795"/>
                <a:gd name="connsiteY10" fmla="*/ 10441 h 968600"/>
                <a:gd name="connsiteX11" fmla="*/ 458184 w 1252795"/>
                <a:gd name="connsiteY11" fmla="*/ 20270 h 968600"/>
                <a:gd name="connsiteX12" fmla="*/ 501490 w 1252795"/>
                <a:gd name="connsiteY12" fmla="*/ 13641 h 968600"/>
                <a:gd name="connsiteX13" fmla="*/ 526755 w 1252795"/>
                <a:gd name="connsiteY13" fmla="*/ 23982 h 968600"/>
                <a:gd name="connsiteX14" fmla="*/ 530693 w 1252795"/>
                <a:gd name="connsiteY14" fmla="*/ 22785 h 968600"/>
                <a:gd name="connsiteX15" fmla="*/ 566368 w 1252795"/>
                <a:gd name="connsiteY15" fmla="*/ 26735 h 968600"/>
                <a:gd name="connsiteX16" fmla="*/ 566387 w 1252795"/>
                <a:gd name="connsiteY16" fmla="*/ 26728 h 968600"/>
                <a:gd name="connsiteX17" fmla="*/ 597901 w 1252795"/>
                <a:gd name="connsiteY17" fmla="*/ 13880 h 968600"/>
                <a:gd name="connsiteX18" fmla="*/ 634705 w 1252795"/>
                <a:gd name="connsiteY18" fmla="*/ 20706 h 968600"/>
                <a:gd name="connsiteX19" fmla="*/ 634896 w 1252795"/>
                <a:gd name="connsiteY19" fmla="*/ 20627 h 968600"/>
                <a:gd name="connsiteX20" fmla="*/ 661332 w 1252795"/>
                <a:gd name="connsiteY20" fmla="*/ 9695 h 968600"/>
                <a:gd name="connsiteX21" fmla="*/ 693856 w 1252795"/>
                <a:gd name="connsiteY21" fmla="*/ 17348 h 968600"/>
                <a:gd name="connsiteX22" fmla="*/ 694357 w 1252795"/>
                <a:gd name="connsiteY22" fmla="*/ 17466 h 968600"/>
                <a:gd name="connsiteX23" fmla="*/ 739882 w 1252795"/>
                <a:gd name="connsiteY23" fmla="*/ 11365 h 968600"/>
                <a:gd name="connsiteX24" fmla="*/ 762968 w 1252795"/>
                <a:gd name="connsiteY24" fmla="*/ 28010 h 968600"/>
                <a:gd name="connsiteX25" fmla="*/ 763100 w 1252795"/>
                <a:gd name="connsiteY25" fmla="*/ 28081 h 968600"/>
                <a:gd name="connsiteX26" fmla="*/ 774326 w 1252795"/>
                <a:gd name="connsiteY26" fmla="*/ 34202 h 968600"/>
                <a:gd name="connsiteX27" fmla="*/ 803659 w 1252795"/>
                <a:gd name="connsiteY27" fmla="*/ 39481 h 968600"/>
                <a:gd name="connsiteX28" fmla="*/ 803856 w 1252795"/>
                <a:gd name="connsiteY28" fmla="*/ 39402 h 968600"/>
                <a:gd name="connsiteX29" fmla="*/ 831104 w 1252795"/>
                <a:gd name="connsiteY29" fmla="*/ 28470 h 968600"/>
                <a:gd name="connsiteX30" fmla="*/ 864625 w 1252795"/>
                <a:gd name="connsiteY30" fmla="*/ 36123 h 968600"/>
                <a:gd name="connsiteX31" fmla="*/ 865141 w 1252795"/>
                <a:gd name="connsiteY31" fmla="*/ 36241 h 968600"/>
                <a:gd name="connsiteX32" fmla="*/ 912063 w 1252795"/>
                <a:gd name="connsiteY32" fmla="*/ 30140 h 968600"/>
                <a:gd name="connsiteX33" fmla="*/ 925218 w 1252795"/>
                <a:gd name="connsiteY33" fmla="*/ 35732 h 968600"/>
                <a:gd name="connsiteX34" fmla="*/ 934831 w 1252795"/>
                <a:gd name="connsiteY34" fmla="*/ 26483 h 968600"/>
                <a:gd name="connsiteX35" fmla="*/ 1004689 w 1252795"/>
                <a:gd name="connsiteY35" fmla="*/ 20675 h 968600"/>
                <a:gd name="connsiteX36" fmla="*/ 1004709 w 1252795"/>
                <a:gd name="connsiteY36" fmla="*/ 20667 h 968600"/>
                <a:gd name="connsiteX37" fmla="*/ 1037189 w 1252795"/>
                <a:gd name="connsiteY37" fmla="*/ 7819 h 968600"/>
                <a:gd name="connsiteX38" fmla="*/ 1075121 w 1252795"/>
                <a:gd name="connsiteY38" fmla="*/ 14645 h 968600"/>
                <a:gd name="connsiteX39" fmla="*/ 1075318 w 1252795"/>
                <a:gd name="connsiteY39" fmla="*/ 14566 h 968600"/>
                <a:gd name="connsiteX40" fmla="*/ 1102566 w 1252795"/>
                <a:gd name="connsiteY40" fmla="*/ 3634 h 968600"/>
                <a:gd name="connsiteX41" fmla="*/ 1136087 w 1252795"/>
                <a:gd name="connsiteY41" fmla="*/ 11287 h 968600"/>
                <a:gd name="connsiteX42" fmla="*/ 1136603 w 1252795"/>
                <a:gd name="connsiteY42" fmla="*/ 11405 h 968600"/>
                <a:gd name="connsiteX43" fmla="*/ 1183525 w 1252795"/>
                <a:gd name="connsiteY43" fmla="*/ 5304 h 968600"/>
                <a:gd name="connsiteX44" fmla="*/ 1207319 w 1252795"/>
                <a:gd name="connsiteY44" fmla="*/ 21949 h 968600"/>
                <a:gd name="connsiteX45" fmla="*/ 1207455 w 1252795"/>
                <a:gd name="connsiteY45" fmla="*/ 22020 h 968600"/>
                <a:gd name="connsiteX46" fmla="*/ 1237856 w 1252795"/>
                <a:gd name="connsiteY46" fmla="*/ 38103 h 968600"/>
                <a:gd name="connsiteX47" fmla="*/ 1236489 w 1252795"/>
                <a:gd name="connsiteY47" fmla="*/ 55620 h 968600"/>
                <a:gd name="connsiteX48" fmla="*/ 1246998 w 1252795"/>
                <a:gd name="connsiteY48" fmla="*/ 68376 h 968600"/>
                <a:gd name="connsiteX49" fmla="*/ 1246993 w 1252795"/>
                <a:gd name="connsiteY49" fmla="*/ 68500 h 968600"/>
                <a:gd name="connsiteX50" fmla="*/ 1252795 w 1252795"/>
                <a:gd name="connsiteY50" fmla="*/ 68500 h 968600"/>
                <a:gd name="connsiteX51" fmla="*/ 1252795 w 1252795"/>
                <a:gd name="connsiteY51" fmla="*/ 968600 h 968600"/>
                <a:gd name="connsiteX52" fmla="*/ 0 w 1252795"/>
                <a:gd name="connsiteY52" fmla="*/ 968600 h 968600"/>
                <a:gd name="connsiteX53" fmla="*/ 0 w 1252795"/>
                <a:gd name="connsiteY53" fmla="*/ 68500 h 968600"/>
                <a:gd name="connsiteX54" fmla="*/ 9654 w 1252795"/>
                <a:gd name="connsiteY54" fmla="*/ 68500 h 968600"/>
                <a:gd name="connsiteX55" fmla="*/ 9122 w 1252795"/>
                <a:gd name="connsiteY55" fmla="*/ 66614 h 968600"/>
                <a:gd name="connsiteX56" fmla="*/ 38767 w 1252795"/>
                <a:gd name="connsiteY56" fmla="*/ 48910 h 968600"/>
                <a:gd name="connsiteX57" fmla="*/ 39051 w 1252795"/>
                <a:gd name="connsiteY57" fmla="*/ 48443 h 968600"/>
                <a:gd name="connsiteX58" fmla="*/ 52256 w 1252795"/>
                <a:gd name="connsiteY58" fmla="*/ 23019 h 968600"/>
                <a:gd name="connsiteX59" fmla="*/ 116498 w 1252795"/>
                <a:gd name="connsiteY59" fmla="*/ 17210 h 968600"/>
                <a:gd name="connsiteX60" fmla="*/ 116516 w 1252795"/>
                <a:gd name="connsiteY60" fmla="*/ 17203 h 968600"/>
                <a:gd name="connsiteX61" fmla="*/ 146386 w 1252795"/>
                <a:gd name="connsiteY61" fmla="*/ 4355 h 968600"/>
                <a:gd name="connsiteX62" fmla="*/ 181268 w 1252795"/>
                <a:gd name="connsiteY62" fmla="*/ 11181 h 968600"/>
                <a:gd name="connsiteX63" fmla="*/ 181450 w 1252795"/>
                <a:gd name="connsiteY63" fmla="*/ 11102 h 9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52795" h="968600">
                  <a:moveTo>
                    <a:pt x="206507" y="170"/>
                  </a:moveTo>
                  <a:lnTo>
                    <a:pt x="237332" y="7823"/>
                  </a:lnTo>
                  <a:lnTo>
                    <a:pt x="237807" y="7941"/>
                  </a:lnTo>
                  <a:cubicBezTo>
                    <a:pt x="248399" y="399"/>
                    <a:pt x="265920" y="-2078"/>
                    <a:pt x="280957" y="1840"/>
                  </a:cubicBezTo>
                  <a:cubicBezTo>
                    <a:pt x="292415" y="4824"/>
                    <a:pt x="300631" y="11072"/>
                    <a:pt x="302838" y="18485"/>
                  </a:cubicBezTo>
                  <a:lnTo>
                    <a:pt x="302963" y="18556"/>
                  </a:lnTo>
                  <a:lnTo>
                    <a:pt x="330920" y="34639"/>
                  </a:lnTo>
                  <a:lnTo>
                    <a:pt x="330830" y="35894"/>
                  </a:lnTo>
                  <a:lnTo>
                    <a:pt x="343861" y="31624"/>
                  </a:lnTo>
                  <a:cubicBezTo>
                    <a:pt x="352672" y="30658"/>
                    <a:pt x="361799" y="31410"/>
                    <a:pt x="369890" y="34029"/>
                  </a:cubicBezTo>
                  <a:cubicBezTo>
                    <a:pt x="374351" y="23063"/>
                    <a:pt x="387540" y="14083"/>
                    <a:pt x="404531" y="10441"/>
                  </a:cubicBezTo>
                  <a:cubicBezTo>
                    <a:pt x="424554" y="6150"/>
                    <a:pt x="445964" y="10071"/>
                    <a:pt x="458184" y="20270"/>
                  </a:cubicBezTo>
                  <a:cubicBezTo>
                    <a:pt x="471503" y="14261"/>
                    <a:pt x="487106" y="12171"/>
                    <a:pt x="501490" y="13641"/>
                  </a:cubicBezTo>
                  <a:lnTo>
                    <a:pt x="526755" y="23982"/>
                  </a:lnTo>
                  <a:lnTo>
                    <a:pt x="530693" y="22785"/>
                  </a:lnTo>
                  <a:cubicBezTo>
                    <a:pt x="542692" y="21757"/>
                    <a:pt x="555286" y="23014"/>
                    <a:pt x="566368" y="26735"/>
                  </a:cubicBezTo>
                  <a:lnTo>
                    <a:pt x="566387" y="26728"/>
                  </a:lnTo>
                  <a:lnTo>
                    <a:pt x="597901" y="13880"/>
                  </a:lnTo>
                  <a:cubicBezTo>
                    <a:pt x="610725" y="12749"/>
                    <a:pt x="624427" y="14897"/>
                    <a:pt x="634705" y="20706"/>
                  </a:cubicBezTo>
                  <a:lnTo>
                    <a:pt x="634896" y="20627"/>
                  </a:lnTo>
                  <a:lnTo>
                    <a:pt x="661332" y="9695"/>
                  </a:lnTo>
                  <a:lnTo>
                    <a:pt x="693856" y="17348"/>
                  </a:lnTo>
                  <a:lnTo>
                    <a:pt x="694357" y="17466"/>
                  </a:lnTo>
                  <a:cubicBezTo>
                    <a:pt x="705532" y="9924"/>
                    <a:pt x="724017" y="7447"/>
                    <a:pt x="739882" y="11365"/>
                  </a:cubicBezTo>
                  <a:cubicBezTo>
                    <a:pt x="751971" y="14349"/>
                    <a:pt x="760639" y="20597"/>
                    <a:pt x="762968" y="28010"/>
                  </a:cubicBezTo>
                  <a:lnTo>
                    <a:pt x="763100" y="28081"/>
                  </a:lnTo>
                  <a:lnTo>
                    <a:pt x="774326" y="34202"/>
                  </a:lnTo>
                  <a:lnTo>
                    <a:pt x="803659" y="39481"/>
                  </a:lnTo>
                  <a:lnTo>
                    <a:pt x="803856" y="39402"/>
                  </a:lnTo>
                  <a:lnTo>
                    <a:pt x="831104" y="28470"/>
                  </a:lnTo>
                  <a:lnTo>
                    <a:pt x="864625" y="36123"/>
                  </a:lnTo>
                  <a:lnTo>
                    <a:pt x="865141" y="36241"/>
                  </a:lnTo>
                  <a:cubicBezTo>
                    <a:pt x="876659" y="28699"/>
                    <a:pt x="895711" y="26222"/>
                    <a:pt x="912063" y="30140"/>
                  </a:cubicBezTo>
                  <a:lnTo>
                    <a:pt x="925218" y="35732"/>
                  </a:lnTo>
                  <a:lnTo>
                    <a:pt x="934831" y="26483"/>
                  </a:lnTo>
                  <a:cubicBezTo>
                    <a:pt x="952766" y="15646"/>
                    <a:pt x="981844" y="13231"/>
                    <a:pt x="1004689" y="20675"/>
                  </a:cubicBezTo>
                  <a:lnTo>
                    <a:pt x="1004709" y="20667"/>
                  </a:lnTo>
                  <a:lnTo>
                    <a:pt x="1037189" y="7819"/>
                  </a:lnTo>
                  <a:cubicBezTo>
                    <a:pt x="1050406" y="6688"/>
                    <a:pt x="1064529" y="8836"/>
                    <a:pt x="1075121" y="14645"/>
                  </a:cubicBezTo>
                  <a:lnTo>
                    <a:pt x="1075318" y="14566"/>
                  </a:lnTo>
                  <a:lnTo>
                    <a:pt x="1102566" y="3634"/>
                  </a:lnTo>
                  <a:lnTo>
                    <a:pt x="1136087" y="11287"/>
                  </a:lnTo>
                  <a:lnTo>
                    <a:pt x="1136603" y="11405"/>
                  </a:lnTo>
                  <a:cubicBezTo>
                    <a:pt x="1148121" y="3863"/>
                    <a:pt x="1167173" y="1386"/>
                    <a:pt x="1183525" y="5304"/>
                  </a:cubicBezTo>
                  <a:cubicBezTo>
                    <a:pt x="1195985" y="8288"/>
                    <a:pt x="1204919" y="14536"/>
                    <a:pt x="1207319" y="21949"/>
                  </a:cubicBezTo>
                  <a:lnTo>
                    <a:pt x="1207455" y="22020"/>
                  </a:lnTo>
                  <a:lnTo>
                    <a:pt x="1237856" y="38103"/>
                  </a:lnTo>
                  <a:cubicBezTo>
                    <a:pt x="1241248" y="43840"/>
                    <a:pt x="1240765" y="50071"/>
                    <a:pt x="1236489" y="55620"/>
                  </a:cubicBezTo>
                  <a:cubicBezTo>
                    <a:pt x="1241744" y="59425"/>
                    <a:pt x="1245290" y="63794"/>
                    <a:pt x="1246998" y="68376"/>
                  </a:cubicBezTo>
                  <a:lnTo>
                    <a:pt x="1246993" y="68500"/>
                  </a:lnTo>
                  <a:lnTo>
                    <a:pt x="1252795" y="68500"/>
                  </a:lnTo>
                  <a:lnTo>
                    <a:pt x="1252795" y="968600"/>
                  </a:lnTo>
                  <a:lnTo>
                    <a:pt x="0" y="968600"/>
                  </a:lnTo>
                  <a:lnTo>
                    <a:pt x="0" y="68500"/>
                  </a:lnTo>
                  <a:lnTo>
                    <a:pt x="9654" y="68500"/>
                  </a:lnTo>
                  <a:lnTo>
                    <a:pt x="9122" y="66614"/>
                  </a:lnTo>
                  <a:cubicBezTo>
                    <a:pt x="10992" y="57229"/>
                    <a:pt x="23301" y="49877"/>
                    <a:pt x="38767" y="48910"/>
                  </a:cubicBezTo>
                  <a:cubicBezTo>
                    <a:pt x="38859" y="48753"/>
                    <a:pt x="38959" y="48600"/>
                    <a:pt x="39051" y="48443"/>
                  </a:cubicBezTo>
                  <a:cubicBezTo>
                    <a:pt x="36974" y="39201"/>
                    <a:pt x="41818" y="29880"/>
                    <a:pt x="52256" y="23019"/>
                  </a:cubicBezTo>
                  <a:cubicBezTo>
                    <a:pt x="68750" y="12182"/>
                    <a:pt x="95490" y="9767"/>
                    <a:pt x="116498" y="17210"/>
                  </a:cubicBezTo>
                  <a:lnTo>
                    <a:pt x="116516" y="17203"/>
                  </a:lnTo>
                  <a:lnTo>
                    <a:pt x="146386" y="4355"/>
                  </a:lnTo>
                  <a:cubicBezTo>
                    <a:pt x="158540" y="3224"/>
                    <a:pt x="171527" y="5372"/>
                    <a:pt x="181268" y="11181"/>
                  </a:cubicBezTo>
                  <a:lnTo>
                    <a:pt x="181450" y="11102"/>
                  </a:lnTo>
                  <a:close/>
                </a:path>
              </a:pathLst>
            </a:custGeom>
            <a:pattFill prst="sm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4" name="フリーフォーム: 図形 643">
              <a:extLst>
                <a:ext uri="{FF2B5EF4-FFF2-40B4-BE49-F238E27FC236}">
                  <a16:creationId xmlns:a16="http://schemas.microsoft.com/office/drawing/2014/main" id="{4DD64E4E-1BB6-88A0-FD77-5723FE181345}"/>
                </a:ext>
              </a:extLst>
            </p:cNvPr>
            <p:cNvSpPr/>
            <p:nvPr/>
          </p:nvSpPr>
          <p:spPr bwMode="auto">
            <a:xfrm>
              <a:off x="2093757" y="1330139"/>
              <a:ext cx="220528" cy="177665"/>
            </a:xfrm>
            <a:custGeom>
              <a:avLst/>
              <a:gdLst>
                <a:gd name="connsiteX0" fmla="*/ 110264 w 220528"/>
                <a:gd name="connsiteY0" fmla="*/ 0 h 177665"/>
                <a:gd name="connsiteX1" fmla="*/ 220528 w 220528"/>
                <a:gd name="connsiteY1" fmla="*/ 110264 h 177665"/>
                <a:gd name="connsiteX2" fmla="*/ 211863 w 220528"/>
                <a:gd name="connsiteY2" fmla="*/ 153184 h 177665"/>
                <a:gd name="connsiteX3" fmla="*/ 209528 w 220528"/>
                <a:gd name="connsiteY3" fmla="*/ 156648 h 177665"/>
                <a:gd name="connsiteX4" fmla="*/ 179832 w 220528"/>
                <a:gd name="connsiteY4" fmla="*/ 169000 h 177665"/>
                <a:gd name="connsiteX5" fmla="*/ 110264 w 220528"/>
                <a:gd name="connsiteY5" fmla="*/ 177665 h 177665"/>
                <a:gd name="connsiteX6" fmla="*/ 40697 w 220528"/>
                <a:gd name="connsiteY6" fmla="*/ 169000 h 177665"/>
                <a:gd name="connsiteX7" fmla="*/ 11001 w 220528"/>
                <a:gd name="connsiteY7" fmla="*/ 156648 h 177665"/>
                <a:gd name="connsiteX8" fmla="*/ 8665 w 220528"/>
                <a:gd name="connsiteY8" fmla="*/ 153184 h 177665"/>
                <a:gd name="connsiteX9" fmla="*/ 0 w 220528"/>
                <a:gd name="connsiteY9" fmla="*/ 110264 h 177665"/>
                <a:gd name="connsiteX10" fmla="*/ 110264 w 220528"/>
                <a:gd name="connsiteY10" fmla="*/ 0 h 177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0528" h="177665">
                  <a:moveTo>
                    <a:pt x="110264" y="0"/>
                  </a:moveTo>
                  <a:cubicBezTo>
                    <a:pt x="171161" y="0"/>
                    <a:pt x="220528" y="49367"/>
                    <a:pt x="220528" y="110264"/>
                  </a:cubicBezTo>
                  <a:cubicBezTo>
                    <a:pt x="220528" y="125488"/>
                    <a:pt x="217443" y="139992"/>
                    <a:pt x="211863" y="153184"/>
                  </a:cubicBezTo>
                  <a:lnTo>
                    <a:pt x="209528" y="156648"/>
                  </a:lnTo>
                  <a:lnTo>
                    <a:pt x="179832" y="169000"/>
                  </a:lnTo>
                  <a:cubicBezTo>
                    <a:pt x="158450" y="174580"/>
                    <a:pt x="134941" y="177665"/>
                    <a:pt x="110264" y="177665"/>
                  </a:cubicBezTo>
                  <a:cubicBezTo>
                    <a:pt x="85588" y="177665"/>
                    <a:pt x="62079" y="174580"/>
                    <a:pt x="40697" y="169000"/>
                  </a:cubicBezTo>
                  <a:lnTo>
                    <a:pt x="11001" y="156648"/>
                  </a:lnTo>
                  <a:lnTo>
                    <a:pt x="8665" y="153184"/>
                  </a:lnTo>
                  <a:cubicBezTo>
                    <a:pt x="3086" y="139992"/>
                    <a:pt x="0" y="125488"/>
                    <a:pt x="0" y="110264"/>
                  </a:cubicBezTo>
                  <a:cubicBezTo>
                    <a:pt x="0" y="49367"/>
                    <a:pt x="49367" y="0"/>
                    <a:pt x="110264" y="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45" name="グループ化 644">
              <a:extLst>
                <a:ext uri="{FF2B5EF4-FFF2-40B4-BE49-F238E27FC236}">
                  <a16:creationId xmlns:a16="http://schemas.microsoft.com/office/drawing/2014/main" id="{87604151-1ADB-9626-3205-4C63082EAA18}"/>
                </a:ext>
              </a:extLst>
            </p:cNvPr>
            <p:cNvGrpSpPr/>
            <p:nvPr/>
          </p:nvGrpSpPr>
          <p:grpSpPr>
            <a:xfrm>
              <a:off x="896799" y="985271"/>
              <a:ext cx="603147" cy="415267"/>
              <a:chOff x="7047920" y="463029"/>
              <a:chExt cx="711700" cy="490006"/>
            </a:xfrm>
          </p:grpSpPr>
          <p:sp>
            <p:nvSpPr>
              <p:cNvPr id="733" name="星: 24 pt 732">
                <a:extLst>
                  <a:ext uri="{FF2B5EF4-FFF2-40B4-BE49-F238E27FC236}">
                    <a16:creationId xmlns:a16="http://schemas.microsoft.com/office/drawing/2014/main" id="{00443115-FB40-E79F-E850-1F77D172128C}"/>
                  </a:ext>
                </a:extLst>
              </p:cNvPr>
              <p:cNvSpPr/>
              <p:nvPr/>
            </p:nvSpPr>
            <p:spPr bwMode="auto">
              <a:xfrm>
                <a:off x="7070221" y="469106"/>
                <a:ext cx="664062" cy="275477"/>
              </a:xfrm>
              <a:prstGeom prst="star24">
                <a:avLst>
                  <a:gd name="adj" fmla="val 44479"/>
                </a:avLst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4" name="四角形: 角を丸くする 733">
                <a:extLst>
                  <a:ext uri="{FF2B5EF4-FFF2-40B4-BE49-F238E27FC236}">
                    <a16:creationId xmlns:a16="http://schemas.microsoft.com/office/drawing/2014/main" id="{7CEF7BA1-6E9C-865D-860C-80EF536D4826}"/>
                  </a:ext>
                </a:extLst>
              </p:cNvPr>
              <p:cNvSpPr/>
              <p:nvPr/>
            </p:nvSpPr>
            <p:spPr bwMode="auto">
              <a:xfrm rot="900000">
                <a:off x="7227198" y="668709"/>
                <a:ext cx="270030" cy="45719"/>
              </a:xfrm>
              <a:prstGeom prst="round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5" name="四角形: 角を丸くする 734">
                <a:extLst>
                  <a:ext uri="{FF2B5EF4-FFF2-40B4-BE49-F238E27FC236}">
                    <a16:creationId xmlns:a16="http://schemas.microsoft.com/office/drawing/2014/main" id="{992D3DB0-6F19-F5C0-C9F4-0130FD81D127}"/>
                  </a:ext>
                </a:extLst>
              </p:cNvPr>
              <p:cNvSpPr/>
              <p:nvPr/>
            </p:nvSpPr>
            <p:spPr bwMode="auto">
              <a:xfrm rot="8499981">
                <a:off x="7376197" y="656008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四角形: 角を丸くする 735">
                <a:extLst>
                  <a:ext uri="{FF2B5EF4-FFF2-40B4-BE49-F238E27FC236}">
                    <a16:creationId xmlns:a16="http://schemas.microsoft.com/office/drawing/2014/main" id="{6439DEC2-09C1-97B9-D674-59BD64154BDA}"/>
                  </a:ext>
                </a:extLst>
              </p:cNvPr>
              <p:cNvSpPr/>
              <p:nvPr/>
            </p:nvSpPr>
            <p:spPr bwMode="auto">
              <a:xfrm rot="12700214">
                <a:off x="7146244" y="647954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四角形: 角を丸くする 736">
                <a:extLst>
                  <a:ext uri="{FF2B5EF4-FFF2-40B4-BE49-F238E27FC236}">
                    <a16:creationId xmlns:a16="http://schemas.microsoft.com/office/drawing/2014/main" id="{55B201C4-3C25-4386-0441-237776F97E5A}"/>
                  </a:ext>
                </a:extLst>
              </p:cNvPr>
              <p:cNvSpPr/>
              <p:nvPr/>
            </p:nvSpPr>
            <p:spPr bwMode="auto">
              <a:xfrm rot="13944319">
                <a:off x="7246258" y="607472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四角形: 角を丸くする 737">
                <a:extLst>
                  <a:ext uri="{FF2B5EF4-FFF2-40B4-BE49-F238E27FC236}">
                    <a16:creationId xmlns:a16="http://schemas.microsoft.com/office/drawing/2014/main" id="{F80A7D01-4C41-A0FC-94C0-3C9EAA4C01A5}"/>
                  </a:ext>
                </a:extLst>
              </p:cNvPr>
              <p:cNvSpPr/>
              <p:nvPr/>
            </p:nvSpPr>
            <p:spPr bwMode="auto">
              <a:xfrm rot="12700214">
                <a:off x="7339532" y="633596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四角形: 角を丸くする 738">
                <a:extLst>
                  <a:ext uri="{FF2B5EF4-FFF2-40B4-BE49-F238E27FC236}">
                    <a16:creationId xmlns:a16="http://schemas.microsoft.com/office/drawing/2014/main" id="{27D811C0-D998-4202-304B-2CE7EF7A9766}"/>
                  </a:ext>
                </a:extLst>
              </p:cNvPr>
              <p:cNvSpPr/>
              <p:nvPr/>
            </p:nvSpPr>
            <p:spPr bwMode="auto">
              <a:xfrm rot="9122757">
                <a:off x="7380014" y="597878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四角形: 角を丸くする 739">
                <a:extLst>
                  <a:ext uri="{FF2B5EF4-FFF2-40B4-BE49-F238E27FC236}">
                    <a16:creationId xmlns:a16="http://schemas.microsoft.com/office/drawing/2014/main" id="{5423F29F-86FF-2F1F-6C39-64B4F8DC0DFD}"/>
                  </a:ext>
                </a:extLst>
              </p:cNvPr>
              <p:cNvSpPr/>
              <p:nvPr/>
            </p:nvSpPr>
            <p:spPr bwMode="auto">
              <a:xfrm rot="12700214">
                <a:off x="7203982" y="598352"/>
                <a:ext cx="270030" cy="45719"/>
              </a:xfrm>
              <a:prstGeom prst="round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四角形: 角を丸くする 740">
                <a:extLst>
                  <a:ext uri="{FF2B5EF4-FFF2-40B4-BE49-F238E27FC236}">
                    <a16:creationId xmlns:a16="http://schemas.microsoft.com/office/drawing/2014/main" id="{1BDC5156-181A-A471-8C11-9AA6F4703D35}"/>
                  </a:ext>
                </a:extLst>
              </p:cNvPr>
              <p:cNvSpPr/>
              <p:nvPr/>
            </p:nvSpPr>
            <p:spPr bwMode="auto">
              <a:xfrm rot="9256280">
                <a:off x="7227198" y="613941"/>
                <a:ext cx="270030" cy="45719"/>
              </a:xfrm>
              <a:prstGeom prst="round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四角形: 角を丸くする 741">
                <a:extLst>
                  <a:ext uri="{FF2B5EF4-FFF2-40B4-BE49-F238E27FC236}">
                    <a16:creationId xmlns:a16="http://schemas.microsoft.com/office/drawing/2014/main" id="{B6DE50B2-1329-F459-9F33-C1CAB71E90E6}"/>
                  </a:ext>
                </a:extLst>
              </p:cNvPr>
              <p:cNvSpPr/>
              <p:nvPr/>
            </p:nvSpPr>
            <p:spPr bwMode="auto">
              <a:xfrm rot="10351518">
                <a:off x="7163121" y="615545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四角形: 角を丸くする 742">
                <a:extLst>
                  <a:ext uri="{FF2B5EF4-FFF2-40B4-BE49-F238E27FC236}">
                    <a16:creationId xmlns:a16="http://schemas.microsoft.com/office/drawing/2014/main" id="{CDA0F01E-99A5-14B3-0DBA-D2F3A338BA71}"/>
                  </a:ext>
                </a:extLst>
              </p:cNvPr>
              <p:cNvSpPr/>
              <p:nvPr/>
            </p:nvSpPr>
            <p:spPr bwMode="auto">
              <a:xfrm rot="13944319">
                <a:off x="7315315" y="600330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四角形: 角を丸くする 743">
                <a:extLst>
                  <a:ext uri="{FF2B5EF4-FFF2-40B4-BE49-F238E27FC236}">
                    <a16:creationId xmlns:a16="http://schemas.microsoft.com/office/drawing/2014/main" id="{82F652BF-A916-0A4E-38AE-307B9DCF519C}"/>
                  </a:ext>
                </a:extLst>
              </p:cNvPr>
              <p:cNvSpPr/>
              <p:nvPr/>
            </p:nvSpPr>
            <p:spPr bwMode="auto">
              <a:xfrm rot="12700214">
                <a:off x="7180170" y="634071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四角形: 角を丸くする 744">
                <a:extLst>
                  <a:ext uri="{FF2B5EF4-FFF2-40B4-BE49-F238E27FC236}">
                    <a16:creationId xmlns:a16="http://schemas.microsoft.com/office/drawing/2014/main" id="{5D2E04AA-74C5-FD63-A7C1-CE0691E3460F}"/>
                  </a:ext>
                </a:extLst>
              </p:cNvPr>
              <p:cNvSpPr/>
              <p:nvPr/>
            </p:nvSpPr>
            <p:spPr bwMode="auto">
              <a:xfrm rot="12700214">
                <a:off x="7115878" y="691222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四角形: 角を丸くする 745">
                <a:extLst>
                  <a:ext uri="{FF2B5EF4-FFF2-40B4-BE49-F238E27FC236}">
                    <a16:creationId xmlns:a16="http://schemas.microsoft.com/office/drawing/2014/main" id="{B6A550C7-F7E8-CD4F-49A9-95A48404D493}"/>
                  </a:ext>
                </a:extLst>
              </p:cNvPr>
              <p:cNvSpPr/>
              <p:nvPr/>
            </p:nvSpPr>
            <p:spPr bwMode="auto">
              <a:xfrm rot="9122757">
                <a:off x="7439546" y="659792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41298136-7E14-6CBD-7532-A6016AA09814}"/>
                  </a:ext>
                </a:extLst>
              </p:cNvPr>
              <p:cNvSpPr/>
              <p:nvPr/>
            </p:nvSpPr>
            <p:spPr bwMode="auto">
              <a:xfrm>
                <a:off x="7047920" y="463029"/>
                <a:ext cx="711700" cy="490006"/>
              </a:xfrm>
              <a:custGeom>
                <a:avLst/>
                <a:gdLst>
                  <a:gd name="connsiteX0" fmla="*/ 355850 w 711700"/>
                  <a:gd name="connsiteY0" fmla="*/ 19712 h 490006"/>
                  <a:gd name="connsiteX1" fmla="*/ 319684 w 711700"/>
                  <a:gd name="connsiteY1" fmla="*/ 33992 h 490006"/>
                  <a:gd name="connsiteX2" fmla="*/ 275237 w 711700"/>
                  <a:gd name="connsiteY2" fmla="*/ 23834 h 490006"/>
                  <a:gd name="connsiteX3" fmla="*/ 249820 w 711700"/>
                  <a:gd name="connsiteY3" fmla="*/ 41263 h 490006"/>
                  <a:gd name="connsiteX4" fmla="*/ 200119 w 711700"/>
                  <a:gd name="connsiteY4" fmla="*/ 35921 h 490006"/>
                  <a:gd name="connsiteX5" fmla="*/ 187180 w 711700"/>
                  <a:gd name="connsiteY5" fmla="*/ 55311 h 490006"/>
                  <a:gd name="connsiteX6" fmla="*/ 135612 w 711700"/>
                  <a:gd name="connsiteY6" fmla="*/ 55147 h 490006"/>
                  <a:gd name="connsiteX7" fmla="*/ 136036 w 711700"/>
                  <a:gd name="connsiteY7" fmla="*/ 75177 h 490006"/>
                  <a:gd name="connsiteX8" fmla="*/ 86115 w 711700"/>
                  <a:gd name="connsiteY8" fmla="*/ 80203 h 490006"/>
                  <a:gd name="connsiteX9" fmla="*/ 99869 w 711700"/>
                  <a:gd name="connsiteY9" fmla="*/ 99509 h 490006"/>
                  <a:gd name="connsiteX10" fmla="*/ 55000 w 711700"/>
                  <a:gd name="connsiteY10" fmla="*/ 109382 h 490006"/>
                  <a:gd name="connsiteX11" fmla="*/ 81150 w 711700"/>
                  <a:gd name="connsiteY11" fmla="*/ 126646 h 490006"/>
                  <a:gd name="connsiteX12" fmla="*/ 44387 w 711700"/>
                  <a:gd name="connsiteY12" fmla="*/ 140694 h 490006"/>
                  <a:gd name="connsiteX13" fmla="*/ 81150 w 711700"/>
                  <a:gd name="connsiteY13" fmla="*/ 154742 h 490006"/>
                  <a:gd name="connsiteX14" fmla="*/ 55000 w 711700"/>
                  <a:gd name="connsiteY14" fmla="*/ 172006 h 490006"/>
                  <a:gd name="connsiteX15" fmla="*/ 99869 w 711700"/>
                  <a:gd name="connsiteY15" fmla="*/ 181879 h 490006"/>
                  <a:gd name="connsiteX16" fmla="*/ 86115 w 711700"/>
                  <a:gd name="connsiteY16" fmla="*/ 201185 h 490006"/>
                  <a:gd name="connsiteX17" fmla="*/ 136036 w 711700"/>
                  <a:gd name="connsiteY17" fmla="*/ 206211 h 490006"/>
                  <a:gd name="connsiteX18" fmla="*/ 135612 w 711700"/>
                  <a:gd name="connsiteY18" fmla="*/ 226241 h 490006"/>
                  <a:gd name="connsiteX19" fmla="*/ 187180 w 711700"/>
                  <a:gd name="connsiteY19" fmla="*/ 226077 h 490006"/>
                  <a:gd name="connsiteX20" fmla="*/ 200119 w 711700"/>
                  <a:gd name="connsiteY20" fmla="*/ 245467 h 490006"/>
                  <a:gd name="connsiteX21" fmla="*/ 249820 w 711700"/>
                  <a:gd name="connsiteY21" fmla="*/ 240125 h 490006"/>
                  <a:gd name="connsiteX22" fmla="*/ 275237 w 711700"/>
                  <a:gd name="connsiteY22" fmla="*/ 257554 h 490006"/>
                  <a:gd name="connsiteX23" fmla="*/ 319684 w 711700"/>
                  <a:gd name="connsiteY23" fmla="*/ 247396 h 490006"/>
                  <a:gd name="connsiteX24" fmla="*/ 355850 w 711700"/>
                  <a:gd name="connsiteY24" fmla="*/ 261676 h 490006"/>
                  <a:gd name="connsiteX25" fmla="*/ 392016 w 711700"/>
                  <a:gd name="connsiteY25" fmla="*/ 247396 h 490006"/>
                  <a:gd name="connsiteX26" fmla="*/ 436463 w 711700"/>
                  <a:gd name="connsiteY26" fmla="*/ 257554 h 490006"/>
                  <a:gd name="connsiteX27" fmla="*/ 461880 w 711700"/>
                  <a:gd name="connsiteY27" fmla="*/ 240125 h 490006"/>
                  <a:gd name="connsiteX28" fmla="*/ 511582 w 711700"/>
                  <a:gd name="connsiteY28" fmla="*/ 245467 h 490006"/>
                  <a:gd name="connsiteX29" fmla="*/ 524520 w 711700"/>
                  <a:gd name="connsiteY29" fmla="*/ 226077 h 490006"/>
                  <a:gd name="connsiteX30" fmla="*/ 576088 w 711700"/>
                  <a:gd name="connsiteY30" fmla="*/ 226241 h 490006"/>
                  <a:gd name="connsiteX31" fmla="*/ 575664 w 711700"/>
                  <a:gd name="connsiteY31" fmla="*/ 206211 h 490006"/>
                  <a:gd name="connsiteX32" fmla="*/ 625585 w 711700"/>
                  <a:gd name="connsiteY32" fmla="*/ 201185 h 490006"/>
                  <a:gd name="connsiteX33" fmla="*/ 611831 w 711700"/>
                  <a:gd name="connsiteY33" fmla="*/ 181879 h 490006"/>
                  <a:gd name="connsiteX34" fmla="*/ 656700 w 711700"/>
                  <a:gd name="connsiteY34" fmla="*/ 172006 h 490006"/>
                  <a:gd name="connsiteX35" fmla="*/ 630550 w 711700"/>
                  <a:gd name="connsiteY35" fmla="*/ 154742 h 490006"/>
                  <a:gd name="connsiteX36" fmla="*/ 667313 w 711700"/>
                  <a:gd name="connsiteY36" fmla="*/ 140694 h 490006"/>
                  <a:gd name="connsiteX37" fmla="*/ 630550 w 711700"/>
                  <a:gd name="connsiteY37" fmla="*/ 126646 h 490006"/>
                  <a:gd name="connsiteX38" fmla="*/ 656700 w 711700"/>
                  <a:gd name="connsiteY38" fmla="*/ 109382 h 490006"/>
                  <a:gd name="connsiteX39" fmla="*/ 611831 w 711700"/>
                  <a:gd name="connsiteY39" fmla="*/ 99509 h 490006"/>
                  <a:gd name="connsiteX40" fmla="*/ 625585 w 711700"/>
                  <a:gd name="connsiteY40" fmla="*/ 80203 h 490006"/>
                  <a:gd name="connsiteX41" fmla="*/ 575664 w 711700"/>
                  <a:gd name="connsiteY41" fmla="*/ 75177 h 490006"/>
                  <a:gd name="connsiteX42" fmla="*/ 576088 w 711700"/>
                  <a:gd name="connsiteY42" fmla="*/ 55147 h 490006"/>
                  <a:gd name="connsiteX43" fmla="*/ 524520 w 711700"/>
                  <a:gd name="connsiteY43" fmla="*/ 55311 h 490006"/>
                  <a:gd name="connsiteX44" fmla="*/ 511582 w 711700"/>
                  <a:gd name="connsiteY44" fmla="*/ 35921 h 490006"/>
                  <a:gd name="connsiteX45" fmla="*/ 461880 w 711700"/>
                  <a:gd name="connsiteY45" fmla="*/ 41263 h 490006"/>
                  <a:gd name="connsiteX46" fmla="*/ 436463 w 711700"/>
                  <a:gd name="connsiteY46" fmla="*/ 23834 h 490006"/>
                  <a:gd name="connsiteX47" fmla="*/ 392016 w 711700"/>
                  <a:gd name="connsiteY47" fmla="*/ 33992 h 490006"/>
                  <a:gd name="connsiteX48" fmla="*/ 355850 w 711700"/>
                  <a:gd name="connsiteY48" fmla="*/ 0 h 490006"/>
                  <a:gd name="connsiteX49" fmla="*/ 397170 w 711700"/>
                  <a:gd name="connsiteY49" fmla="*/ 16107 h 490006"/>
                  <a:gd name="connsiteX50" fmla="*/ 447951 w 711700"/>
                  <a:gd name="connsiteY50" fmla="*/ 4650 h 490006"/>
                  <a:gd name="connsiteX51" fmla="*/ 476990 w 711700"/>
                  <a:gd name="connsiteY51" fmla="*/ 24308 h 490006"/>
                  <a:gd name="connsiteX52" fmla="*/ 533775 w 711700"/>
                  <a:gd name="connsiteY52" fmla="*/ 18282 h 490006"/>
                  <a:gd name="connsiteX53" fmla="*/ 548557 w 711700"/>
                  <a:gd name="connsiteY53" fmla="*/ 40154 h 490006"/>
                  <a:gd name="connsiteX54" fmla="*/ 607474 w 711700"/>
                  <a:gd name="connsiteY54" fmla="*/ 39968 h 490006"/>
                  <a:gd name="connsiteX55" fmla="*/ 606991 w 711700"/>
                  <a:gd name="connsiteY55" fmla="*/ 62561 h 490006"/>
                  <a:gd name="connsiteX56" fmla="*/ 664025 w 711700"/>
                  <a:gd name="connsiteY56" fmla="*/ 68230 h 490006"/>
                  <a:gd name="connsiteX57" fmla="*/ 648311 w 711700"/>
                  <a:gd name="connsiteY57" fmla="*/ 90006 h 490006"/>
                  <a:gd name="connsiteX58" fmla="*/ 699575 w 711700"/>
                  <a:gd name="connsiteY58" fmla="*/ 101142 h 490006"/>
                  <a:gd name="connsiteX59" fmla="*/ 669697 w 711700"/>
                  <a:gd name="connsiteY59" fmla="*/ 120615 h 490006"/>
                  <a:gd name="connsiteX60" fmla="*/ 711700 w 711700"/>
                  <a:gd name="connsiteY60" fmla="*/ 136460 h 490006"/>
                  <a:gd name="connsiteX61" fmla="*/ 669697 w 711700"/>
                  <a:gd name="connsiteY61" fmla="*/ 152305 h 490006"/>
                  <a:gd name="connsiteX62" fmla="*/ 699575 w 711700"/>
                  <a:gd name="connsiteY62" fmla="*/ 171778 h 490006"/>
                  <a:gd name="connsiteX63" fmla="*/ 521107 w 711700"/>
                  <a:gd name="connsiteY63" fmla="*/ 449266 h 490006"/>
                  <a:gd name="connsiteX64" fmla="*/ 510535 w 711700"/>
                  <a:gd name="connsiteY64" fmla="*/ 463039 h 490006"/>
                  <a:gd name="connsiteX65" fmla="*/ 355850 w 711700"/>
                  <a:gd name="connsiteY65" fmla="*/ 490006 h 490006"/>
                  <a:gd name="connsiteX66" fmla="*/ 201166 w 711700"/>
                  <a:gd name="connsiteY66" fmla="*/ 463039 h 490006"/>
                  <a:gd name="connsiteX67" fmla="*/ 190594 w 711700"/>
                  <a:gd name="connsiteY67" fmla="*/ 449266 h 490006"/>
                  <a:gd name="connsiteX68" fmla="*/ 12125 w 711700"/>
                  <a:gd name="connsiteY68" fmla="*/ 171778 h 490006"/>
                  <a:gd name="connsiteX69" fmla="*/ 40492 w 711700"/>
                  <a:gd name="connsiteY69" fmla="*/ 153290 h 490006"/>
                  <a:gd name="connsiteX70" fmla="*/ 39674 w 711700"/>
                  <a:gd name="connsiteY70" fmla="*/ 151427 h 490006"/>
                  <a:gd name="connsiteX71" fmla="*/ 0 w 711700"/>
                  <a:gd name="connsiteY71" fmla="*/ 136460 h 490006"/>
                  <a:gd name="connsiteX72" fmla="*/ 42003 w 711700"/>
                  <a:gd name="connsiteY72" fmla="*/ 120615 h 490006"/>
                  <a:gd name="connsiteX73" fmla="*/ 12125 w 711700"/>
                  <a:gd name="connsiteY73" fmla="*/ 101142 h 490006"/>
                  <a:gd name="connsiteX74" fmla="*/ 63389 w 711700"/>
                  <a:gd name="connsiteY74" fmla="*/ 90006 h 490006"/>
                  <a:gd name="connsiteX75" fmla="*/ 47675 w 711700"/>
                  <a:gd name="connsiteY75" fmla="*/ 68230 h 490006"/>
                  <a:gd name="connsiteX76" fmla="*/ 104709 w 711700"/>
                  <a:gd name="connsiteY76" fmla="*/ 62561 h 490006"/>
                  <a:gd name="connsiteX77" fmla="*/ 104226 w 711700"/>
                  <a:gd name="connsiteY77" fmla="*/ 39968 h 490006"/>
                  <a:gd name="connsiteX78" fmla="*/ 163143 w 711700"/>
                  <a:gd name="connsiteY78" fmla="*/ 40154 h 490006"/>
                  <a:gd name="connsiteX79" fmla="*/ 177925 w 711700"/>
                  <a:gd name="connsiteY79" fmla="*/ 18282 h 490006"/>
                  <a:gd name="connsiteX80" fmla="*/ 234710 w 711700"/>
                  <a:gd name="connsiteY80" fmla="*/ 24308 h 490006"/>
                  <a:gd name="connsiteX81" fmla="*/ 263749 w 711700"/>
                  <a:gd name="connsiteY81" fmla="*/ 4650 h 490006"/>
                  <a:gd name="connsiteX82" fmla="*/ 314530 w 711700"/>
                  <a:gd name="connsiteY82" fmla="*/ 16107 h 490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711700" h="490006">
                    <a:moveTo>
                      <a:pt x="355850" y="19712"/>
                    </a:moveTo>
                    <a:lnTo>
                      <a:pt x="319684" y="33992"/>
                    </a:lnTo>
                    <a:lnTo>
                      <a:pt x="275237" y="23834"/>
                    </a:lnTo>
                    <a:lnTo>
                      <a:pt x="249820" y="41263"/>
                    </a:lnTo>
                    <a:lnTo>
                      <a:pt x="200119" y="35921"/>
                    </a:lnTo>
                    <a:lnTo>
                      <a:pt x="187180" y="55311"/>
                    </a:lnTo>
                    <a:lnTo>
                      <a:pt x="135612" y="55147"/>
                    </a:lnTo>
                    <a:cubicBezTo>
                      <a:pt x="135753" y="61824"/>
                      <a:pt x="135895" y="68500"/>
                      <a:pt x="136036" y="75177"/>
                    </a:cubicBezTo>
                    <a:lnTo>
                      <a:pt x="86115" y="80203"/>
                    </a:lnTo>
                    <a:lnTo>
                      <a:pt x="99869" y="99509"/>
                    </a:lnTo>
                    <a:lnTo>
                      <a:pt x="55000" y="109382"/>
                    </a:lnTo>
                    <a:lnTo>
                      <a:pt x="81150" y="126646"/>
                    </a:lnTo>
                    <a:lnTo>
                      <a:pt x="44387" y="140694"/>
                    </a:lnTo>
                    <a:lnTo>
                      <a:pt x="81150" y="154742"/>
                    </a:lnTo>
                    <a:lnTo>
                      <a:pt x="55000" y="172006"/>
                    </a:lnTo>
                    <a:lnTo>
                      <a:pt x="99869" y="181879"/>
                    </a:lnTo>
                    <a:lnTo>
                      <a:pt x="86115" y="201185"/>
                    </a:lnTo>
                    <a:lnTo>
                      <a:pt x="136036" y="206211"/>
                    </a:lnTo>
                    <a:cubicBezTo>
                      <a:pt x="135895" y="212888"/>
                      <a:pt x="135753" y="219564"/>
                      <a:pt x="135612" y="226241"/>
                    </a:cubicBezTo>
                    <a:lnTo>
                      <a:pt x="187180" y="226077"/>
                    </a:lnTo>
                    <a:lnTo>
                      <a:pt x="200119" y="245467"/>
                    </a:lnTo>
                    <a:lnTo>
                      <a:pt x="249820" y="240125"/>
                    </a:lnTo>
                    <a:lnTo>
                      <a:pt x="275237" y="257554"/>
                    </a:lnTo>
                    <a:lnTo>
                      <a:pt x="319684" y="247396"/>
                    </a:lnTo>
                    <a:lnTo>
                      <a:pt x="355850" y="261676"/>
                    </a:lnTo>
                    <a:lnTo>
                      <a:pt x="392016" y="247396"/>
                    </a:lnTo>
                    <a:lnTo>
                      <a:pt x="436463" y="257554"/>
                    </a:lnTo>
                    <a:lnTo>
                      <a:pt x="461880" y="240125"/>
                    </a:lnTo>
                    <a:lnTo>
                      <a:pt x="511582" y="245467"/>
                    </a:lnTo>
                    <a:lnTo>
                      <a:pt x="524520" y="226077"/>
                    </a:lnTo>
                    <a:lnTo>
                      <a:pt x="576088" y="226241"/>
                    </a:lnTo>
                    <a:cubicBezTo>
                      <a:pt x="575947" y="219564"/>
                      <a:pt x="575805" y="212888"/>
                      <a:pt x="575664" y="206211"/>
                    </a:cubicBezTo>
                    <a:lnTo>
                      <a:pt x="625585" y="201185"/>
                    </a:lnTo>
                    <a:lnTo>
                      <a:pt x="611831" y="181879"/>
                    </a:lnTo>
                    <a:lnTo>
                      <a:pt x="656700" y="172006"/>
                    </a:lnTo>
                    <a:lnTo>
                      <a:pt x="630550" y="154742"/>
                    </a:lnTo>
                    <a:lnTo>
                      <a:pt x="667313" y="140694"/>
                    </a:lnTo>
                    <a:lnTo>
                      <a:pt x="630550" y="126646"/>
                    </a:lnTo>
                    <a:lnTo>
                      <a:pt x="656700" y="109382"/>
                    </a:lnTo>
                    <a:lnTo>
                      <a:pt x="611831" y="99509"/>
                    </a:lnTo>
                    <a:lnTo>
                      <a:pt x="625585" y="80203"/>
                    </a:lnTo>
                    <a:lnTo>
                      <a:pt x="575664" y="75177"/>
                    </a:lnTo>
                    <a:cubicBezTo>
                      <a:pt x="575805" y="68500"/>
                      <a:pt x="575947" y="61824"/>
                      <a:pt x="576088" y="55147"/>
                    </a:cubicBezTo>
                    <a:lnTo>
                      <a:pt x="524520" y="55311"/>
                    </a:lnTo>
                    <a:lnTo>
                      <a:pt x="511582" y="35921"/>
                    </a:lnTo>
                    <a:lnTo>
                      <a:pt x="461880" y="41263"/>
                    </a:lnTo>
                    <a:lnTo>
                      <a:pt x="436463" y="23834"/>
                    </a:lnTo>
                    <a:lnTo>
                      <a:pt x="392016" y="33992"/>
                    </a:lnTo>
                    <a:close/>
                    <a:moveTo>
                      <a:pt x="355850" y="0"/>
                    </a:moveTo>
                    <a:lnTo>
                      <a:pt x="397170" y="16107"/>
                    </a:lnTo>
                    <a:lnTo>
                      <a:pt x="447951" y="4650"/>
                    </a:lnTo>
                    <a:lnTo>
                      <a:pt x="476990" y="24308"/>
                    </a:lnTo>
                    <a:lnTo>
                      <a:pt x="533775" y="18282"/>
                    </a:lnTo>
                    <a:lnTo>
                      <a:pt x="548557" y="40154"/>
                    </a:lnTo>
                    <a:lnTo>
                      <a:pt x="607474" y="39968"/>
                    </a:lnTo>
                    <a:lnTo>
                      <a:pt x="606991" y="62561"/>
                    </a:lnTo>
                    <a:lnTo>
                      <a:pt x="664025" y="68230"/>
                    </a:lnTo>
                    <a:lnTo>
                      <a:pt x="648311" y="90006"/>
                    </a:lnTo>
                    <a:lnTo>
                      <a:pt x="699575" y="101142"/>
                    </a:lnTo>
                    <a:lnTo>
                      <a:pt x="669697" y="120615"/>
                    </a:lnTo>
                    <a:lnTo>
                      <a:pt x="711700" y="136460"/>
                    </a:lnTo>
                    <a:lnTo>
                      <a:pt x="669697" y="152305"/>
                    </a:lnTo>
                    <a:lnTo>
                      <a:pt x="699575" y="171778"/>
                    </a:lnTo>
                    <a:lnTo>
                      <a:pt x="521107" y="449266"/>
                    </a:lnTo>
                    <a:lnTo>
                      <a:pt x="510535" y="463039"/>
                    </a:lnTo>
                    <a:cubicBezTo>
                      <a:pt x="485050" y="478887"/>
                      <a:pt x="425387" y="490006"/>
                      <a:pt x="355850" y="490006"/>
                    </a:cubicBezTo>
                    <a:cubicBezTo>
                      <a:pt x="286313" y="490006"/>
                      <a:pt x="226651" y="478887"/>
                      <a:pt x="201166" y="463039"/>
                    </a:cubicBezTo>
                    <a:lnTo>
                      <a:pt x="190594" y="449266"/>
                    </a:lnTo>
                    <a:lnTo>
                      <a:pt x="12125" y="171778"/>
                    </a:lnTo>
                    <a:lnTo>
                      <a:pt x="40492" y="153290"/>
                    </a:lnTo>
                    <a:lnTo>
                      <a:pt x="39674" y="151427"/>
                    </a:lnTo>
                    <a:lnTo>
                      <a:pt x="0" y="136460"/>
                    </a:lnTo>
                    <a:lnTo>
                      <a:pt x="42003" y="120615"/>
                    </a:lnTo>
                    <a:lnTo>
                      <a:pt x="12125" y="101142"/>
                    </a:lnTo>
                    <a:lnTo>
                      <a:pt x="63389" y="90006"/>
                    </a:lnTo>
                    <a:lnTo>
                      <a:pt x="47675" y="68230"/>
                    </a:lnTo>
                    <a:lnTo>
                      <a:pt x="104709" y="62561"/>
                    </a:lnTo>
                    <a:lnTo>
                      <a:pt x="104226" y="39968"/>
                    </a:lnTo>
                    <a:lnTo>
                      <a:pt x="163143" y="40154"/>
                    </a:lnTo>
                    <a:lnTo>
                      <a:pt x="177925" y="18282"/>
                    </a:lnTo>
                    <a:lnTo>
                      <a:pt x="234710" y="24308"/>
                    </a:lnTo>
                    <a:lnTo>
                      <a:pt x="263749" y="4650"/>
                    </a:lnTo>
                    <a:lnTo>
                      <a:pt x="314530" y="16107"/>
                    </a:lnTo>
                    <a:close/>
                  </a:path>
                </a:pathLst>
              </a:cu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四角形: 角を丸くする 747">
                <a:extLst>
                  <a:ext uri="{FF2B5EF4-FFF2-40B4-BE49-F238E27FC236}">
                    <a16:creationId xmlns:a16="http://schemas.microsoft.com/office/drawing/2014/main" id="{81212F11-A583-9AAC-EAB8-F85FD3D03925}"/>
                  </a:ext>
                </a:extLst>
              </p:cNvPr>
              <p:cNvSpPr/>
              <p:nvPr/>
            </p:nvSpPr>
            <p:spPr bwMode="auto">
              <a:xfrm rot="2517548">
                <a:off x="7380526" y="547153"/>
                <a:ext cx="270030" cy="45719"/>
              </a:xfrm>
              <a:prstGeom prst="round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46" name="楕円 645">
              <a:extLst>
                <a:ext uri="{FF2B5EF4-FFF2-40B4-BE49-F238E27FC236}">
                  <a16:creationId xmlns:a16="http://schemas.microsoft.com/office/drawing/2014/main" id="{8C9999AD-075B-06CF-FFDC-A4A5B210ED75}"/>
                </a:ext>
              </a:extLst>
            </p:cNvPr>
            <p:cNvSpPr/>
            <p:nvPr/>
          </p:nvSpPr>
          <p:spPr bwMode="auto">
            <a:xfrm rot="1129040">
              <a:off x="318337" y="1045746"/>
              <a:ext cx="1160755" cy="436466"/>
            </a:xfrm>
            <a:prstGeom prst="ellipse">
              <a:avLst/>
            </a:prstGeom>
            <a:pattFill prst="lgConfetti">
              <a:fgClr>
                <a:srgbClr val="FFC000"/>
              </a:fgClr>
              <a:bgClr>
                <a:srgbClr val="CC66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7" name="フリーフォーム: 図形 646">
              <a:extLst>
                <a:ext uri="{FF2B5EF4-FFF2-40B4-BE49-F238E27FC236}">
                  <a16:creationId xmlns:a16="http://schemas.microsoft.com/office/drawing/2014/main" id="{793EF542-5753-A193-0F0E-7A96D7B8813D}"/>
                </a:ext>
              </a:extLst>
            </p:cNvPr>
            <p:cNvSpPr/>
            <p:nvPr/>
          </p:nvSpPr>
          <p:spPr bwMode="auto">
            <a:xfrm rot="16200000">
              <a:off x="437300" y="1066475"/>
              <a:ext cx="355162" cy="576654"/>
            </a:xfrm>
            <a:custGeom>
              <a:avLst/>
              <a:gdLst>
                <a:gd name="connsiteX0" fmla="*/ 355162 w 355162"/>
                <a:gd name="connsiteY0" fmla="*/ 87961 h 1180811"/>
                <a:gd name="connsiteX1" fmla="*/ 283384 w 355162"/>
                <a:gd name="connsiteY1" fmla="*/ 159738 h 1180811"/>
                <a:gd name="connsiteX2" fmla="*/ 355162 w 355162"/>
                <a:gd name="connsiteY2" fmla="*/ 231517 h 1180811"/>
                <a:gd name="connsiteX3" fmla="*/ 283384 w 355162"/>
                <a:gd name="connsiteY3" fmla="*/ 303294 h 1180811"/>
                <a:gd name="connsiteX4" fmla="*/ 355162 w 355162"/>
                <a:gd name="connsiteY4" fmla="*/ 375073 h 1180811"/>
                <a:gd name="connsiteX5" fmla="*/ 283384 w 355162"/>
                <a:gd name="connsiteY5" fmla="*/ 446851 h 1180811"/>
                <a:gd name="connsiteX6" fmla="*/ 355162 w 355162"/>
                <a:gd name="connsiteY6" fmla="*/ 518629 h 1180811"/>
                <a:gd name="connsiteX7" fmla="*/ 283384 w 355162"/>
                <a:gd name="connsiteY7" fmla="*/ 590407 h 1180811"/>
                <a:gd name="connsiteX8" fmla="*/ 355162 w 355162"/>
                <a:gd name="connsiteY8" fmla="*/ 662185 h 1180811"/>
                <a:gd name="connsiteX9" fmla="*/ 283384 w 355162"/>
                <a:gd name="connsiteY9" fmla="*/ 733963 h 1180811"/>
                <a:gd name="connsiteX10" fmla="*/ 355162 w 355162"/>
                <a:gd name="connsiteY10" fmla="*/ 805741 h 1180811"/>
                <a:gd name="connsiteX11" fmla="*/ 283384 w 355162"/>
                <a:gd name="connsiteY11" fmla="*/ 877519 h 1180811"/>
                <a:gd name="connsiteX12" fmla="*/ 355162 w 355162"/>
                <a:gd name="connsiteY12" fmla="*/ 949297 h 1180811"/>
                <a:gd name="connsiteX13" fmla="*/ 283385 w 355162"/>
                <a:gd name="connsiteY13" fmla="*/ 1021074 h 1180811"/>
                <a:gd name="connsiteX14" fmla="*/ 355162 w 355162"/>
                <a:gd name="connsiteY14" fmla="*/ 1092851 h 1180811"/>
                <a:gd name="connsiteX15" fmla="*/ 267202 w 355162"/>
                <a:gd name="connsiteY15" fmla="*/ 1180811 h 1180811"/>
                <a:gd name="connsiteX16" fmla="*/ 0 w 355162"/>
                <a:gd name="connsiteY16" fmla="*/ 1180811 h 1180811"/>
                <a:gd name="connsiteX17" fmla="*/ 0 w 355162"/>
                <a:gd name="connsiteY17" fmla="*/ 1037257 h 1180811"/>
                <a:gd name="connsiteX18" fmla="*/ 0 w 355162"/>
                <a:gd name="connsiteY18" fmla="*/ 1004890 h 1180811"/>
                <a:gd name="connsiteX19" fmla="*/ 0 w 355162"/>
                <a:gd name="connsiteY19" fmla="*/ 893701 h 1180811"/>
                <a:gd name="connsiteX20" fmla="*/ 0 w 355162"/>
                <a:gd name="connsiteY20" fmla="*/ 861336 h 1180811"/>
                <a:gd name="connsiteX21" fmla="*/ 0 w 355162"/>
                <a:gd name="connsiteY21" fmla="*/ 750145 h 1180811"/>
                <a:gd name="connsiteX22" fmla="*/ 0 w 355162"/>
                <a:gd name="connsiteY22" fmla="*/ 717780 h 1180811"/>
                <a:gd name="connsiteX23" fmla="*/ 0 w 355162"/>
                <a:gd name="connsiteY23" fmla="*/ 606589 h 1180811"/>
                <a:gd name="connsiteX24" fmla="*/ 0 w 355162"/>
                <a:gd name="connsiteY24" fmla="*/ 574224 h 1180811"/>
                <a:gd name="connsiteX25" fmla="*/ 0 w 355162"/>
                <a:gd name="connsiteY25" fmla="*/ 463033 h 1180811"/>
                <a:gd name="connsiteX26" fmla="*/ 0 w 355162"/>
                <a:gd name="connsiteY26" fmla="*/ 430668 h 1180811"/>
                <a:gd name="connsiteX27" fmla="*/ 0 w 355162"/>
                <a:gd name="connsiteY27" fmla="*/ 319477 h 1180811"/>
                <a:gd name="connsiteX28" fmla="*/ 0 w 355162"/>
                <a:gd name="connsiteY28" fmla="*/ 287112 h 1180811"/>
                <a:gd name="connsiteX29" fmla="*/ 0 w 355162"/>
                <a:gd name="connsiteY29" fmla="*/ 175921 h 1180811"/>
                <a:gd name="connsiteX30" fmla="*/ 0 w 355162"/>
                <a:gd name="connsiteY30" fmla="*/ 143556 h 1180811"/>
                <a:gd name="connsiteX31" fmla="*/ 0 w 355162"/>
                <a:gd name="connsiteY31" fmla="*/ 0 h 1180811"/>
                <a:gd name="connsiteX32" fmla="*/ 267202 w 355162"/>
                <a:gd name="connsiteY32" fmla="*/ 0 h 1180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55162" h="1180811">
                  <a:moveTo>
                    <a:pt x="355162" y="87961"/>
                  </a:moveTo>
                  <a:lnTo>
                    <a:pt x="283384" y="159738"/>
                  </a:lnTo>
                  <a:lnTo>
                    <a:pt x="355162" y="231517"/>
                  </a:lnTo>
                  <a:lnTo>
                    <a:pt x="283384" y="303294"/>
                  </a:lnTo>
                  <a:lnTo>
                    <a:pt x="355162" y="375073"/>
                  </a:lnTo>
                  <a:lnTo>
                    <a:pt x="283384" y="446851"/>
                  </a:lnTo>
                  <a:lnTo>
                    <a:pt x="355162" y="518629"/>
                  </a:lnTo>
                  <a:lnTo>
                    <a:pt x="283384" y="590407"/>
                  </a:lnTo>
                  <a:lnTo>
                    <a:pt x="355162" y="662185"/>
                  </a:lnTo>
                  <a:lnTo>
                    <a:pt x="283384" y="733963"/>
                  </a:lnTo>
                  <a:lnTo>
                    <a:pt x="355162" y="805741"/>
                  </a:lnTo>
                  <a:lnTo>
                    <a:pt x="283384" y="877519"/>
                  </a:lnTo>
                  <a:lnTo>
                    <a:pt x="355162" y="949297"/>
                  </a:lnTo>
                  <a:lnTo>
                    <a:pt x="283385" y="1021074"/>
                  </a:lnTo>
                  <a:lnTo>
                    <a:pt x="355162" y="1092851"/>
                  </a:lnTo>
                  <a:lnTo>
                    <a:pt x="267202" y="1180811"/>
                  </a:lnTo>
                  <a:lnTo>
                    <a:pt x="0" y="1180811"/>
                  </a:lnTo>
                  <a:lnTo>
                    <a:pt x="0" y="1037257"/>
                  </a:lnTo>
                  <a:lnTo>
                    <a:pt x="0" y="1004890"/>
                  </a:lnTo>
                  <a:lnTo>
                    <a:pt x="0" y="893701"/>
                  </a:lnTo>
                  <a:lnTo>
                    <a:pt x="0" y="861336"/>
                  </a:lnTo>
                  <a:lnTo>
                    <a:pt x="0" y="750145"/>
                  </a:lnTo>
                  <a:lnTo>
                    <a:pt x="0" y="717780"/>
                  </a:lnTo>
                  <a:lnTo>
                    <a:pt x="0" y="606589"/>
                  </a:lnTo>
                  <a:lnTo>
                    <a:pt x="0" y="574224"/>
                  </a:lnTo>
                  <a:lnTo>
                    <a:pt x="0" y="463033"/>
                  </a:lnTo>
                  <a:lnTo>
                    <a:pt x="0" y="430668"/>
                  </a:lnTo>
                  <a:lnTo>
                    <a:pt x="0" y="319477"/>
                  </a:lnTo>
                  <a:lnTo>
                    <a:pt x="0" y="287112"/>
                  </a:lnTo>
                  <a:lnTo>
                    <a:pt x="0" y="175921"/>
                  </a:lnTo>
                  <a:lnTo>
                    <a:pt x="0" y="143556"/>
                  </a:lnTo>
                  <a:lnTo>
                    <a:pt x="0" y="0"/>
                  </a:lnTo>
                  <a:lnTo>
                    <a:pt x="267202" y="0"/>
                  </a:lnTo>
                  <a:close/>
                </a:path>
              </a:pathLst>
            </a:custGeom>
            <a:pattFill prst="dkVert">
              <a:fgClr>
                <a:srgbClr val="00B050"/>
              </a:fgClr>
              <a:bgClr>
                <a:srgbClr val="92D05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48" name="グループ化 647">
              <a:extLst>
                <a:ext uri="{FF2B5EF4-FFF2-40B4-BE49-F238E27FC236}">
                  <a16:creationId xmlns:a16="http://schemas.microsoft.com/office/drawing/2014/main" id="{BF0A420F-3287-3DFC-E582-4AB496D73BC1}"/>
                </a:ext>
              </a:extLst>
            </p:cNvPr>
            <p:cNvGrpSpPr/>
            <p:nvPr/>
          </p:nvGrpSpPr>
          <p:grpSpPr>
            <a:xfrm rot="746794">
              <a:off x="863821" y="1241999"/>
              <a:ext cx="663757" cy="227785"/>
              <a:chOff x="3962890" y="1320429"/>
              <a:chExt cx="746612" cy="250553"/>
            </a:xfrm>
          </p:grpSpPr>
          <p:sp>
            <p:nvSpPr>
              <p:cNvPr id="729" name="四角形: 角を丸くする 728">
                <a:extLst>
                  <a:ext uri="{FF2B5EF4-FFF2-40B4-BE49-F238E27FC236}">
                    <a16:creationId xmlns:a16="http://schemas.microsoft.com/office/drawing/2014/main" id="{ACC0733A-0926-CC31-E980-163AD3CB659C}"/>
                  </a:ext>
                </a:extLst>
              </p:cNvPr>
              <p:cNvSpPr/>
              <p:nvPr/>
            </p:nvSpPr>
            <p:spPr bwMode="auto">
              <a:xfrm>
                <a:off x="3962890" y="1320429"/>
                <a:ext cx="746612" cy="250553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0" name="四角形: 角を丸くする 729">
                <a:extLst>
                  <a:ext uri="{FF2B5EF4-FFF2-40B4-BE49-F238E27FC236}">
                    <a16:creationId xmlns:a16="http://schemas.microsoft.com/office/drawing/2014/main" id="{6A00620B-6AC3-CA24-E3E3-C3AFBE431EF8}"/>
                  </a:ext>
                </a:extLst>
              </p:cNvPr>
              <p:cNvSpPr/>
              <p:nvPr/>
            </p:nvSpPr>
            <p:spPr bwMode="auto">
              <a:xfrm rot="2700000">
                <a:off x="4158563" y="1302299"/>
                <a:ext cx="57261" cy="19320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1" name="四角形: 角を丸くする 730">
                <a:extLst>
                  <a:ext uri="{FF2B5EF4-FFF2-40B4-BE49-F238E27FC236}">
                    <a16:creationId xmlns:a16="http://schemas.microsoft.com/office/drawing/2014/main" id="{706BBD2B-D057-4FC9-1B3F-024BABD3CAFD}"/>
                  </a:ext>
                </a:extLst>
              </p:cNvPr>
              <p:cNvSpPr/>
              <p:nvPr/>
            </p:nvSpPr>
            <p:spPr bwMode="auto">
              <a:xfrm rot="2700000">
                <a:off x="4288737" y="1302299"/>
                <a:ext cx="57261" cy="19320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2" name="四角形: 角を丸くする 731">
                <a:extLst>
                  <a:ext uri="{FF2B5EF4-FFF2-40B4-BE49-F238E27FC236}">
                    <a16:creationId xmlns:a16="http://schemas.microsoft.com/office/drawing/2014/main" id="{2701F781-8EF5-234E-1185-751C41225BA6}"/>
                  </a:ext>
                </a:extLst>
              </p:cNvPr>
              <p:cNvSpPr/>
              <p:nvPr/>
            </p:nvSpPr>
            <p:spPr bwMode="auto">
              <a:xfrm rot="2700000">
                <a:off x="4415736" y="1302299"/>
                <a:ext cx="57261" cy="19320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49" name="グループ化 648">
              <a:extLst>
                <a:ext uri="{FF2B5EF4-FFF2-40B4-BE49-F238E27FC236}">
                  <a16:creationId xmlns:a16="http://schemas.microsoft.com/office/drawing/2014/main" id="{92170079-FF6E-B429-7550-38206A15C355}"/>
                </a:ext>
              </a:extLst>
            </p:cNvPr>
            <p:cNvGrpSpPr/>
            <p:nvPr/>
          </p:nvGrpSpPr>
          <p:grpSpPr>
            <a:xfrm>
              <a:off x="814499" y="1351539"/>
              <a:ext cx="720301" cy="449174"/>
              <a:chOff x="4122905" y="1660056"/>
              <a:chExt cx="699921" cy="525960"/>
            </a:xfrm>
          </p:grpSpPr>
          <p:grpSp>
            <p:nvGrpSpPr>
              <p:cNvPr id="667" name="グループ化 666">
                <a:extLst>
                  <a:ext uri="{FF2B5EF4-FFF2-40B4-BE49-F238E27FC236}">
                    <a16:creationId xmlns:a16="http://schemas.microsoft.com/office/drawing/2014/main" id="{24532B67-B013-B2A0-8F15-E2C14EB4870F}"/>
                  </a:ext>
                </a:extLst>
              </p:cNvPr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699" name="グループ化 698">
                  <a:extLst>
                    <a:ext uri="{FF2B5EF4-FFF2-40B4-BE49-F238E27FC236}">
                      <a16:creationId xmlns:a16="http://schemas.microsoft.com/office/drawing/2014/main" id="{5AD76A06-05E5-8C6A-6F6A-5B0E5C5C0B02}"/>
                    </a:ext>
                  </a:extLst>
                </p:cNvPr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725" name="楕円 724">
                    <a:extLst>
                      <a:ext uri="{FF2B5EF4-FFF2-40B4-BE49-F238E27FC236}">
                        <a16:creationId xmlns:a16="http://schemas.microsoft.com/office/drawing/2014/main" id="{57A6EEB6-6E49-FABE-CA23-B684262BA5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26" name="楕円 725">
                    <a:extLst>
                      <a:ext uri="{FF2B5EF4-FFF2-40B4-BE49-F238E27FC236}">
                        <a16:creationId xmlns:a16="http://schemas.microsoft.com/office/drawing/2014/main" id="{115B85FD-AA98-06B9-2E71-EE4FFA38E8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27" name="楕円 726">
                    <a:extLst>
                      <a:ext uri="{FF2B5EF4-FFF2-40B4-BE49-F238E27FC236}">
                        <a16:creationId xmlns:a16="http://schemas.microsoft.com/office/drawing/2014/main" id="{730C7D91-38CA-4EF1-2A50-E0B5AF5067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28" name="楕円 727">
                    <a:extLst>
                      <a:ext uri="{FF2B5EF4-FFF2-40B4-BE49-F238E27FC236}">
                        <a16:creationId xmlns:a16="http://schemas.microsoft.com/office/drawing/2014/main" id="{65ADA931-5B81-28BE-ACC7-65E9E6DE945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700" name="グループ化 699">
                  <a:extLst>
                    <a:ext uri="{FF2B5EF4-FFF2-40B4-BE49-F238E27FC236}">
                      <a16:creationId xmlns:a16="http://schemas.microsoft.com/office/drawing/2014/main" id="{A40DF4F9-2454-50FA-4474-9AAB89A793FA}"/>
                    </a:ext>
                  </a:extLst>
                </p:cNvPr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721" name="楕円 720">
                    <a:extLst>
                      <a:ext uri="{FF2B5EF4-FFF2-40B4-BE49-F238E27FC236}">
                        <a16:creationId xmlns:a16="http://schemas.microsoft.com/office/drawing/2014/main" id="{B60F6667-8466-1A18-45DB-55C69CE5450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22" name="楕円 721">
                    <a:extLst>
                      <a:ext uri="{FF2B5EF4-FFF2-40B4-BE49-F238E27FC236}">
                        <a16:creationId xmlns:a16="http://schemas.microsoft.com/office/drawing/2014/main" id="{3FD06254-1854-CD7D-C158-0F17CC00A3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23" name="楕円 722">
                    <a:extLst>
                      <a:ext uri="{FF2B5EF4-FFF2-40B4-BE49-F238E27FC236}">
                        <a16:creationId xmlns:a16="http://schemas.microsoft.com/office/drawing/2014/main" id="{C5D266D4-A45D-926E-CA2C-AB431DC830C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24" name="楕円 723">
                    <a:extLst>
                      <a:ext uri="{FF2B5EF4-FFF2-40B4-BE49-F238E27FC236}">
                        <a16:creationId xmlns:a16="http://schemas.microsoft.com/office/drawing/2014/main" id="{9222461F-9E0F-7EA5-0A2D-984B4F2C81B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701" name="グループ化 700">
                  <a:extLst>
                    <a:ext uri="{FF2B5EF4-FFF2-40B4-BE49-F238E27FC236}">
                      <a16:creationId xmlns:a16="http://schemas.microsoft.com/office/drawing/2014/main" id="{BB4F9E48-F579-80C3-4442-4E237ADDF201}"/>
                    </a:ext>
                  </a:extLst>
                </p:cNvPr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717" name="楕円 716">
                    <a:extLst>
                      <a:ext uri="{FF2B5EF4-FFF2-40B4-BE49-F238E27FC236}">
                        <a16:creationId xmlns:a16="http://schemas.microsoft.com/office/drawing/2014/main" id="{983F1FD8-F64B-EA97-ECDC-E75E4DE825B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18" name="楕円 717">
                    <a:extLst>
                      <a:ext uri="{FF2B5EF4-FFF2-40B4-BE49-F238E27FC236}">
                        <a16:creationId xmlns:a16="http://schemas.microsoft.com/office/drawing/2014/main" id="{C9CE3161-8CFE-12E2-C5F4-5168352706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19" name="楕円 718">
                    <a:extLst>
                      <a:ext uri="{FF2B5EF4-FFF2-40B4-BE49-F238E27FC236}">
                        <a16:creationId xmlns:a16="http://schemas.microsoft.com/office/drawing/2014/main" id="{5BC0D512-845A-03F6-507B-F9AEF126D9A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20" name="楕円 719">
                    <a:extLst>
                      <a:ext uri="{FF2B5EF4-FFF2-40B4-BE49-F238E27FC236}">
                        <a16:creationId xmlns:a16="http://schemas.microsoft.com/office/drawing/2014/main" id="{5B53CA25-4D5F-EC38-59F1-403526988A0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702" name="グループ化 701">
                  <a:extLst>
                    <a:ext uri="{FF2B5EF4-FFF2-40B4-BE49-F238E27FC236}">
                      <a16:creationId xmlns:a16="http://schemas.microsoft.com/office/drawing/2014/main" id="{21E56E65-1F2F-482B-0B54-B0554C2F2D04}"/>
                    </a:ext>
                  </a:extLst>
                </p:cNvPr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713" name="楕円 712">
                    <a:extLst>
                      <a:ext uri="{FF2B5EF4-FFF2-40B4-BE49-F238E27FC236}">
                        <a16:creationId xmlns:a16="http://schemas.microsoft.com/office/drawing/2014/main" id="{7EFF38B4-AF75-8071-B9B9-2B38252215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14" name="楕円 713">
                    <a:extLst>
                      <a:ext uri="{FF2B5EF4-FFF2-40B4-BE49-F238E27FC236}">
                        <a16:creationId xmlns:a16="http://schemas.microsoft.com/office/drawing/2014/main" id="{FEB4BD50-F346-9B5B-3BDB-973C1BBE14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15" name="楕円 714">
                    <a:extLst>
                      <a:ext uri="{FF2B5EF4-FFF2-40B4-BE49-F238E27FC236}">
                        <a16:creationId xmlns:a16="http://schemas.microsoft.com/office/drawing/2014/main" id="{173FA77A-DBD5-1171-6F18-CBC8B71DCDB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16" name="楕円 715">
                    <a:extLst>
                      <a:ext uri="{FF2B5EF4-FFF2-40B4-BE49-F238E27FC236}">
                        <a16:creationId xmlns:a16="http://schemas.microsoft.com/office/drawing/2014/main" id="{DD01AD04-B80A-4607-12F2-0799CC97D2E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703" name="グループ化 702">
                  <a:extLst>
                    <a:ext uri="{FF2B5EF4-FFF2-40B4-BE49-F238E27FC236}">
                      <a16:creationId xmlns:a16="http://schemas.microsoft.com/office/drawing/2014/main" id="{5F31304D-00E5-A226-7254-5EFCD867CED5}"/>
                    </a:ext>
                  </a:extLst>
                </p:cNvPr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709" name="楕円 708">
                    <a:extLst>
                      <a:ext uri="{FF2B5EF4-FFF2-40B4-BE49-F238E27FC236}">
                        <a16:creationId xmlns:a16="http://schemas.microsoft.com/office/drawing/2014/main" id="{710F3C85-54FB-7DB6-204A-046A927BE06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10" name="楕円 709">
                    <a:extLst>
                      <a:ext uri="{FF2B5EF4-FFF2-40B4-BE49-F238E27FC236}">
                        <a16:creationId xmlns:a16="http://schemas.microsoft.com/office/drawing/2014/main" id="{DE8687C5-8761-403B-2189-55AB9F0BEED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11" name="楕円 710">
                    <a:extLst>
                      <a:ext uri="{FF2B5EF4-FFF2-40B4-BE49-F238E27FC236}">
                        <a16:creationId xmlns:a16="http://schemas.microsoft.com/office/drawing/2014/main" id="{2F53EB6D-BFCA-E115-DAA9-D0CC0528E7D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12" name="楕円 711">
                    <a:extLst>
                      <a:ext uri="{FF2B5EF4-FFF2-40B4-BE49-F238E27FC236}">
                        <a16:creationId xmlns:a16="http://schemas.microsoft.com/office/drawing/2014/main" id="{9F384341-4C22-F82D-0E38-33F77AA10C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704" name="グループ化 703">
                  <a:extLst>
                    <a:ext uri="{FF2B5EF4-FFF2-40B4-BE49-F238E27FC236}">
                      <a16:creationId xmlns:a16="http://schemas.microsoft.com/office/drawing/2014/main" id="{79B056BA-3A6A-1F39-8FF9-EE062FB9994A}"/>
                    </a:ext>
                  </a:extLst>
                </p:cNvPr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705" name="楕円 704">
                    <a:extLst>
                      <a:ext uri="{FF2B5EF4-FFF2-40B4-BE49-F238E27FC236}">
                        <a16:creationId xmlns:a16="http://schemas.microsoft.com/office/drawing/2014/main" id="{98329CB6-D14B-9E3A-479A-36F2E6DD745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06" name="楕円 705">
                    <a:extLst>
                      <a:ext uri="{FF2B5EF4-FFF2-40B4-BE49-F238E27FC236}">
                        <a16:creationId xmlns:a16="http://schemas.microsoft.com/office/drawing/2014/main" id="{CD2B11FC-C52E-675E-D1F3-93745EEB7C5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07" name="楕円 706">
                    <a:extLst>
                      <a:ext uri="{FF2B5EF4-FFF2-40B4-BE49-F238E27FC236}">
                        <a16:creationId xmlns:a16="http://schemas.microsoft.com/office/drawing/2014/main" id="{1795866B-F86F-716B-81A0-4C68F151C47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08" name="楕円 707">
                    <a:extLst>
                      <a:ext uri="{FF2B5EF4-FFF2-40B4-BE49-F238E27FC236}">
                        <a16:creationId xmlns:a16="http://schemas.microsoft.com/office/drawing/2014/main" id="{5C1E4FFE-8BA7-E3A2-3C92-5CDD312EDA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668" name="グループ化 667">
                <a:extLst>
                  <a:ext uri="{FF2B5EF4-FFF2-40B4-BE49-F238E27FC236}">
                    <a16:creationId xmlns:a16="http://schemas.microsoft.com/office/drawing/2014/main" id="{69CD1FE6-D12A-C202-CCEF-79299170587A}"/>
                  </a:ext>
                </a:extLst>
              </p:cNvPr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669" name="グループ化 668">
                  <a:extLst>
                    <a:ext uri="{FF2B5EF4-FFF2-40B4-BE49-F238E27FC236}">
                      <a16:creationId xmlns:a16="http://schemas.microsoft.com/office/drawing/2014/main" id="{B3B7F7E1-F273-4F1B-ECEB-E8932ABAC24D}"/>
                    </a:ext>
                  </a:extLst>
                </p:cNvPr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695" name="楕円 694">
                    <a:extLst>
                      <a:ext uri="{FF2B5EF4-FFF2-40B4-BE49-F238E27FC236}">
                        <a16:creationId xmlns:a16="http://schemas.microsoft.com/office/drawing/2014/main" id="{CF764A17-16D2-0B3D-861D-4E7FEE81338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96" name="楕円 695">
                    <a:extLst>
                      <a:ext uri="{FF2B5EF4-FFF2-40B4-BE49-F238E27FC236}">
                        <a16:creationId xmlns:a16="http://schemas.microsoft.com/office/drawing/2014/main" id="{326FB808-0857-B3DB-CF7B-B7D28F94008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97" name="楕円 696">
                    <a:extLst>
                      <a:ext uri="{FF2B5EF4-FFF2-40B4-BE49-F238E27FC236}">
                        <a16:creationId xmlns:a16="http://schemas.microsoft.com/office/drawing/2014/main" id="{C00568EA-12CC-78A5-6757-F3D8B6DD97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98" name="楕円 697">
                    <a:extLst>
                      <a:ext uri="{FF2B5EF4-FFF2-40B4-BE49-F238E27FC236}">
                        <a16:creationId xmlns:a16="http://schemas.microsoft.com/office/drawing/2014/main" id="{DE1DF9CD-3679-217C-83E0-3897F48E992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70" name="グループ化 669">
                  <a:extLst>
                    <a:ext uri="{FF2B5EF4-FFF2-40B4-BE49-F238E27FC236}">
                      <a16:creationId xmlns:a16="http://schemas.microsoft.com/office/drawing/2014/main" id="{C320DC81-6D43-9A1F-3CDB-4260102FA915}"/>
                    </a:ext>
                  </a:extLst>
                </p:cNvPr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691" name="楕円 690">
                    <a:extLst>
                      <a:ext uri="{FF2B5EF4-FFF2-40B4-BE49-F238E27FC236}">
                        <a16:creationId xmlns:a16="http://schemas.microsoft.com/office/drawing/2014/main" id="{A29375F4-4C48-351D-BDED-7135BAD779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92" name="楕円 691">
                    <a:extLst>
                      <a:ext uri="{FF2B5EF4-FFF2-40B4-BE49-F238E27FC236}">
                        <a16:creationId xmlns:a16="http://schemas.microsoft.com/office/drawing/2014/main" id="{7BDD43F2-1E59-7F44-E28C-796FF14D164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93" name="楕円 692">
                    <a:extLst>
                      <a:ext uri="{FF2B5EF4-FFF2-40B4-BE49-F238E27FC236}">
                        <a16:creationId xmlns:a16="http://schemas.microsoft.com/office/drawing/2014/main" id="{E8790BC5-AA36-3FAC-61A5-D0B1A1C64B0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94" name="楕円 693">
                    <a:extLst>
                      <a:ext uri="{FF2B5EF4-FFF2-40B4-BE49-F238E27FC236}">
                        <a16:creationId xmlns:a16="http://schemas.microsoft.com/office/drawing/2014/main" id="{378301C0-7E3C-FC0E-E349-010D6A2ED3C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71" name="グループ化 670">
                  <a:extLst>
                    <a:ext uri="{FF2B5EF4-FFF2-40B4-BE49-F238E27FC236}">
                      <a16:creationId xmlns:a16="http://schemas.microsoft.com/office/drawing/2014/main" id="{B5AE529C-5C58-29D5-56FD-AC8F909910C8}"/>
                    </a:ext>
                  </a:extLst>
                </p:cNvPr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687" name="楕円 686">
                    <a:extLst>
                      <a:ext uri="{FF2B5EF4-FFF2-40B4-BE49-F238E27FC236}">
                        <a16:creationId xmlns:a16="http://schemas.microsoft.com/office/drawing/2014/main" id="{C662DC29-48D6-119D-B805-CA7B35B6B6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88" name="楕円 687">
                    <a:extLst>
                      <a:ext uri="{FF2B5EF4-FFF2-40B4-BE49-F238E27FC236}">
                        <a16:creationId xmlns:a16="http://schemas.microsoft.com/office/drawing/2014/main" id="{6B928D01-46D0-C122-E30C-169D462DA11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89" name="楕円 688">
                    <a:extLst>
                      <a:ext uri="{FF2B5EF4-FFF2-40B4-BE49-F238E27FC236}">
                        <a16:creationId xmlns:a16="http://schemas.microsoft.com/office/drawing/2014/main" id="{1095B4F6-E39E-2EB0-6F85-2775333B14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90" name="楕円 689">
                    <a:extLst>
                      <a:ext uri="{FF2B5EF4-FFF2-40B4-BE49-F238E27FC236}">
                        <a16:creationId xmlns:a16="http://schemas.microsoft.com/office/drawing/2014/main" id="{D655B97E-9FE7-0485-58E2-D0FFAEAA3B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72" name="グループ化 671">
                  <a:extLst>
                    <a:ext uri="{FF2B5EF4-FFF2-40B4-BE49-F238E27FC236}">
                      <a16:creationId xmlns:a16="http://schemas.microsoft.com/office/drawing/2014/main" id="{5EDB9E2B-66C4-5EA7-802C-BEA283D9ABFC}"/>
                    </a:ext>
                  </a:extLst>
                </p:cNvPr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683" name="楕円 682">
                    <a:extLst>
                      <a:ext uri="{FF2B5EF4-FFF2-40B4-BE49-F238E27FC236}">
                        <a16:creationId xmlns:a16="http://schemas.microsoft.com/office/drawing/2014/main" id="{DB44F333-5A48-F35C-8299-B4ECED22C3A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84" name="楕円 683">
                    <a:extLst>
                      <a:ext uri="{FF2B5EF4-FFF2-40B4-BE49-F238E27FC236}">
                        <a16:creationId xmlns:a16="http://schemas.microsoft.com/office/drawing/2014/main" id="{6589E386-CD38-F2BD-AE9D-FEF121BC8C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85" name="楕円 684">
                    <a:extLst>
                      <a:ext uri="{FF2B5EF4-FFF2-40B4-BE49-F238E27FC236}">
                        <a16:creationId xmlns:a16="http://schemas.microsoft.com/office/drawing/2014/main" id="{F565CFFB-B606-9D47-976A-EEC9B00E29A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86" name="楕円 685">
                    <a:extLst>
                      <a:ext uri="{FF2B5EF4-FFF2-40B4-BE49-F238E27FC236}">
                        <a16:creationId xmlns:a16="http://schemas.microsoft.com/office/drawing/2014/main" id="{8760DDC2-3A6D-2820-7E84-AEFCA1D66DA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73" name="グループ化 672">
                  <a:extLst>
                    <a:ext uri="{FF2B5EF4-FFF2-40B4-BE49-F238E27FC236}">
                      <a16:creationId xmlns:a16="http://schemas.microsoft.com/office/drawing/2014/main" id="{7C2835C6-9399-52AF-D5B5-7604B05F12AB}"/>
                    </a:ext>
                  </a:extLst>
                </p:cNvPr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679" name="楕円 678">
                    <a:extLst>
                      <a:ext uri="{FF2B5EF4-FFF2-40B4-BE49-F238E27FC236}">
                        <a16:creationId xmlns:a16="http://schemas.microsoft.com/office/drawing/2014/main" id="{17B80D38-38A5-CAC7-0F50-20D06642C9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80" name="楕円 679">
                    <a:extLst>
                      <a:ext uri="{FF2B5EF4-FFF2-40B4-BE49-F238E27FC236}">
                        <a16:creationId xmlns:a16="http://schemas.microsoft.com/office/drawing/2014/main" id="{0EDC809A-B317-0FB4-08F6-4A58DBCF6B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81" name="楕円 680">
                    <a:extLst>
                      <a:ext uri="{FF2B5EF4-FFF2-40B4-BE49-F238E27FC236}">
                        <a16:creationId xmlns:a16="http://schemas.microsoft.com/office/drawing/2014/main" id="{DC2D18AF-0270-5561-CC50-50C5343BAD0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82" name="楕円 681">
                    <a:extLst>
                      <a:ext uri="{FF2B5EF4-FFF2-40B4-BE49-F238E27FC236}">
                        <a16:creationId xmlns:a16="http://schemas.microsoft.com/office/drawing/2014/main" id="{D37435B5-01B5-B7CA-7143-0E09E4360A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74" name="グループ化 673">
                  <a:extLst>
                    <a:ext uri="{FF2B5EF4-FFF2-40B4-BE49-F238E27FC236}">
                      <a16:creationId xmlns:a16="http://schemas.microsoft.com/office/drawing/2014/main" id="{E7BC4D96-5F69-9751-8402-58FF122B731D}"/>
                    </a:ext>
                  </a:extLst>
                </p:cNvPr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675" name="楕円 674">
                    <a:extLst>
                      <a:ext uri="{FF2B5EF4-FFF2-40B4-BE49-F238E27FC236}">
                        <a16:creationId xmlns:a16="http://schemas.microsoft.com/office/drawing/2014/main" id="{B1D4FFCC-7365-B551-6164-7B73E444202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76" name="楕円 675">
                    <a:extLst>
                      <a:ext uri="{FF2B5EF4-FFF2-40B4-BE49-F238E27FC236}">
                        <a16:creationId xmlns:a16="http://schemas.microsoft.com/office/drawing/2014/main" id="{6407CF1B-B91E-55F9-0778-6EA3A576D25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77" name="楕円 676">
                    <a:extLst>
                      <a:ext uri="{FF2B5EF4-FFF2-40B4-BE49-F238E27FC236}">
                        <a16:creationId xmlns:a16="http://schemas.microsoft.com/office/drawing/2014/main" id="{98AFC7C0-7F4C-84D1-3F0B-56327F952E1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78" name="楕円 677">
                    <a:extLst>
                      <a:ext uri="{FF2B5EF4-FFF2-40B4-BE49-F238E27FC236}">
                        <a16:creationId xmlns:a16="http://schemas.microsoft.com/office/drawing/2014/main" id="{0BF4D61F-FD7B-FEDA-8394-AE13B9D279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650" name="グループ化 649">
              <a:extLst>
                <a:ext uri="{FF2B5EF4-FFF2-40B4-BE49-F238E27FC236}">
                  <a16:creationId xmlns:a16="http://schemas.microsoft.com/office/drawing/2014/main" id="{9F078995-3935-CF2D-A6BF-DE9431D07DF4}"/>
                </a:ext>
              </a:extLst>
            </p:cNvPr>
            <p:cNvGrpSpPr/>
            <p:nvPr/>
          </p:nvGrpSpPr>
          <p:grpSpPr>
            <a:xfrm>
              <a:off x="376782" y="1377553"/>
              <a:ext cx="619750" cy="389111"/>
              <a:chOff x="5820812" y="201016"/>
              <a:chExt cx="970450" cy="519331"/>
            </a:xfrm>
          </p:grpSpPr>
          <p:sp>
            <p:nvSpPr>
              <p:cNvPr id="662" name="フリーフォーム: 図形 661">
                <a:extLst>
                  <a:ext uri="{FF2B5EF4-FFF2-40B4-BE49-F238E27FC236}">
                    <a16:creationId xmlns:a16="http://schemas.microsoft.com/office/drawing/2014/main" id="{984F2E52-C2DD-38E3-4253-51501BE4CEA3}"/>
                  </a:ext>
                </a:extLst>
              </p:cNvPr>
              <p:cNvSpPr/>
              <p:nvPr/>
            </p:nvSpPr>
            <p:spPr bwMode="auto">
              <a:xfrm>
                <a:off x="5820812" y="201016"/>
                <a:ext cx="970450" cy="511525"/>
              </a:xfrm>
              <a:custGeom>
                <a:avLst/>
                <a:gdLst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9112 w 970450"/>
                  <a:gd name="connsiteY8" fmla="*/ 270160 h 511525"/>
                  <a:gd name="connsiteX9" fmla="*/ 0 w 970450"/>
                  <a:gd name="connsiteY9" fmla="*/ 225026 h 511525"/>
                  <a:gd name="connsiteX10" fmla="*/ 225026 w 970450"/>
                  <a:gd name="connsiteY10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0 w 970450"/>
                  <a:gd name="connsiteY8" fmla="*/ 225026 h 511525"/>
                  <a:gd name="connsiteX9" fmla="*/ 225026 w 970450"/>
                  <a:gd name="connsiteY9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70450 w 970450"/>
                  <a:gd name="connsiteY3" fmla="*/ 315294 h 511525"/>
                  <a:gd name="connsiteX4" fmla="*/ 774219 w 970450"/>
                  <a:gd name="connsiteY4" fmla="*/ 511525 h 511525"/>
                  <a:gd name="connsiteX5" fmla="*/ 196231 w 970450"/>
                  <a:gd name="connsiteY5" fmla="*/ 511525 h 511525"/>
                  <a:gd name="connsiteX6" fmla="*/ 0 w 970450"/>
                  <a:gd name="connsiteY6" fmla="*/ 315294 h 511525"/>
                  <a:gd name="connsiteX7" fmla="*/ 0 w 970450"/>
                  <a:gd name="connsiteY7" fmla="*/ 225026 h 511525"/>
                  <a:gd name="connsiteX8" fmla="*/ 225026 w 970450"/>
                  <a:gd name="connsiteY8" fmla="*/ 0 h 51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0450" h="511525">
                    <a:moveTo>
                      <a:pt x="225026" y="0"/>
                    </a:moveTo>
                    <a:lnTo>
                      <a:pt x="745424" y="0"/>
                    </a:lnTo>
                    <a:cubicBezTo>
                      <a:pt x="869702" y="0"/>
                      <a:pt x="970450" y="100748"/>
                      <a:pt x="970450" y="225026"/>
                    </a:cubicBezTo>
                    <a:lnTo>
                      <a:pt x="970450" y="315294"/>
                    </a:lnTo>
                    <a:cubicBezTo>
                      <a:pt x="970450" y="423669"/>
                      <a:pt x="882594" y="511525"/>
                      <a:pt x="774219" y="511525"/>
                    </a:cubicBezTo>
                    <a:lnTo>
                      <a:pt x="196231" y="511525"/>
                    </a:lnTo>
                    <a:cubicBezTo>
                      <a:pt x="87856" y="511525"/>
                      <a:pt x="0" y="423669"/>
                      <a:pt x="0" y="315294"/>
                    </a:cubicBezTo>
                    <a:lnTo>
                      <a:pt x="0" y="225026"/>
                    </a:lnTo>
                    <a:cubicBezTo>
                      <a:pt x="0" y="100748"/>
                      <a:pt x="100748" y="0"/>
                      <a:pt x="225026" y="0"/>
                    </a:cubicBez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C0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3" name="四角形: 角を丸くする 662">
                <a:extLst>
                  <a:ext uri="{FF2B5EF4-FFF2-40B4-BE49-F238E27FC236}">
                    <a16:creationId xmlns:a16="http://schemas.microsoft.com/office/drawing/2014/main" id="{CC526B1E-E9CE-13DE-E3CB-7609EE811511}"/>
                  </a:ext>
                </a:extLst>
              </p:cNvPr>
              <p:cNvSpPr/>
              <p:nvPr/>
            </p:nvSpPr>
            <p:spPr bwMode="auto">
              <a:xfrm>
                <a:off x="5820812" y="327885"/>
                <a:ext cx="970450" cy="392462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4" name="四角形: 角を丸くする 663">
                <a:extLst>
                  <a:ext uri="{FF2B5EF4-FFF2-40B4-BE49-F238E27FC236}">
                    <a16:creationId xmlns:a16="http://schemas.microsoft.com/office/drawing/2014/main" id="{B6511E18-50C0-81F2-60E0-C3C66E9CAB7F}"/>
                  </a:ext>
                </a:extLst>
              </p:cNvPr>
              <p:cNvSpPr/>
              <p:nvPr/>
            </p:nvSpPr>
            <p:spPr bwMode="auto">
              <a:xfrm>
                <a:off x="5915999" y="431669"/>
                <a:ext cx="780076" cy="22720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5" name="四角形: 角を丸くする 664">
                <a:extLst>
                  <a:ext uri="{FF2B5EF4-FFF2-40B4-BE49-F238E27FC236}">
                    <a16:creationId xmlns:a16="http://schemas.microsoft.com/office/drawing/2014/main" id="{233FF4E6-EA26-91D9-7FB4-4683DDEE2734}"/>
                  </a:ext>
                </a:extLst>
              </p:cNvPr>
              <p:cNvSpPr/>
              <p:nvPr/>
            </p:nvSpPr>
            <p:spPr bwMode="auto">
              <a:xfrm>
                <a:off x="5958861" y="471553"/>
                <a:ext cx="694352" cy="15379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6" name="四角形: 角を丸くする 665">
                <a:extLst>
                  <a:ext uri="{FF2B5EF4-FFF2-40B4-BE49-F238E27FC236}">
                    <a16:creationId xmlns:a16="http://schemas.microsoft.com/office/drawing/2014/main" id="{00B0648B-80FE-EE30-B201-2A6CFE5BE2F0}"/>
                  </a:ext>
                </a:extLst>
              </p:cNvPr>
              <p:cNvSpPr/>
              <p:nvPr/>
            </p:nvSpPr>
            <p:spPr bwMode="auto">
              <a:xfrm>
                <a:off x="6030299" y="524116"/>
                <a:ext cx="551476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51" name="グループ化 650">
              <a:extLst>
                <a:ext uri="{FF2B5EF4-FFF2-40B4-BE49-F238E27FC236}">
                  <a16:creationId xmlns:a16="http://schemas.microsoft.com/office/drawing/2014/main" id="{B9A7761B-188C-9090-24CC-F7011DF2B1FD}"/>
                </a:ext>
              </a:extLst>
            </p:cNvPr>
            <p:cNvGrpSpPr/>
            <p:nvPr/>
          </p:nvGrpSpPr>
          <p:grpSpPr>
            <a:xfrm>
              <a:off x="341619" y="1536157"/>
              <a:ext cx="619750" cy="389111"/>
              <a:chOff x="5820812" y="201016"/>
              <a:chExt cx="970450" cy="519331"/>
            </a:xfrm>
          </p:grpSpPr>
          <p:sp>
            <p:nvSpPr>
              <p:cNvPr id="657" name="フリーフォーム: 図形 656">
                <a:extLst>
                  <a:ext uri="{FF2B5EF4-FFF2-40B4-BE49-F238E27FC236}">
                    <a16:creationId xmlns:a16="http://schemas.microsoft.com/office/drawing/2014/main" id="{11CE1825-27EF-BC13-9249-50728B3C1526}"/>
                  </a:ext>
                </a:extLst>
              </p:cNvPr>
              <p:cNvSpPr/>
              <p:nvPr/>
            </p:nvSpPr>
            <p:spPr bwMode="auto">
              <a:xfrm>
                <a:off x="5820812" y="201016"/>
                <a:ext cx="970450" cy="511525"/>
              </a:xfrm>
              <a:custGeom>
                <a:avLst/>
                <a:gdLst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9112 w 970450"/>
                  <a:gd name="connsiteY8" fmla="*/ 270160 h 511525"/>
                  <a:gd name="connsiteX9" fmla="*/ 0 w 970450"/>
                  <a:gd name="connsiteY9" fmla="*/ 225026 h 511525"/>
                  <a:gd name="connsiteX10" fmla="*/ 225026 w 970450"/>
                  <a:gd name="connsiteY10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0 w 970450"/>
                  <a:gd name="connsiteY8" fmla="*/ 225026 h 511525"/>
                  <a:gd name="connsiteX9" fmla="*/ 225026 w 970450"/>
                  <a:gd name="connsiteY9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70450 w 970450"/>
                  <a:gd name="connsiteY3" fmla="*/ 315294 h 511525"/>
                  <a:gd name="connsiteX4" fmla="*/ 774219 w 970450"/>
                  <a:gd name="connsiteY4" fmla="*/ 511525 h 511525"/>
                  <a:gd name="connsiteX5" fmla="*/ 196231 w 970450"/>
                  <a:gd name="connsiteY5" fmla="*/ 511525 h 511525"/>
                  <a:gd name="connsiteX6" fmla="*/ 0 w 970450"/>
                  <a:gd name="connsiteY6" fmla="*/ 315294 h 511525"/>
                  <a:gd name="connsiteX7" fmla="*/ 0 w 970450"/>
                  <a:gd name="connsiteY7" fmla="*/ 225026 h 511525"/>
                  <a:gd name="connsiteX8" fmla="*/ 225026 w 970450"/>
                  <a:gd name="connsiteY8" fmla="*/ 0 h 51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0450" h="511525">
                    <a:moveTo>
                      <a:pt x="225026" y="0"/>
                    </a:moveTo>
                    <a:lnTo>
                      <a:pt x="745424" y="0"/>
                    </a:lnTo>
                    <a:cubicBezTo>
                      <a:pt x="869702" y="0"/>
                      <a:pt x="970450" y="100748"/>
                      <a:pt x="970450" y="225026"/>
                    </a:cubicBezTo>
                    <a:lnTo>
                      <a:pt x="970450" y="315294"/>
                    </a:lnTo>
                    <a:cubicBezTo>
                      <a:pt x="970450" y="423669"/>
                      <a:pt x="882594" y="511525"/>
                      <a:pt x="774219" y="511525"/>
                    </a:cubicBezTo>
                    <a:lnTo>
                      <a:pt x="196231" y="511525"/>
                    </a:lnTo>
                    <a:cubicBezTo>
                      <a:pt x="87856" y="511525"/>
                      <a:pt x="0" y="423669"/>
                      <a:pt x="0" y="315294"/>
                    </a:cubicBezTo>
                    <a:lnTo>
                      <a:pt x="0" y="225026"/>
                    </a:lnTo>
                    <a:cubicBezTo>
                      <a:pt x="0" y="100748"/>
                      <a:pt x="100748" y="0"/>
                      <a:pt x="225026" y="0"/>
                    </a:cubicBez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C0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8" name="四角形: 角を丸くする 657">
                <a:extLst>
                  <a:ext uri="{FF2B5EF4-FFF2-40B4-BE49-F238E27FC236}">
                    <a16:creationId xmlns:a16="http://schemas.microsoft.com/office/drawing/2014/main" id="{B6432827-AE76-7EEE-AD68-3747F7E43754}"/>
                  </a:ext>
                </a:extLst>
              </p:cNvPr>
              <p:cNvSpPr/>
              <p:nvPr/>
            </p:nvSpPr>
            <p:spPr bwMode="auto">
              <a:xfrm>
                <a:off x="5820812" y="327885"/>
                <a:ext cx="970450" cy="392462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9" name="四角形: 角を丸くする 658">
                <a:extLst>
                  <a:ext uri="{FF2B5EF4-FFF2-40B4-BE49-F238E27FC236}">
                    <a16:creationId xmlns:a16="http://schemas.microsoft.com/office/drawing/2014/main" id="{4D424286-67D6-57AD-3CE7-362CBF37C6F6}"/>
                  </a:ext>
                </a:extLst>
              </p:cNvPr>
              <p:cNvSpPr/>
              <p:nvPr/>
            </p:nvSpPr>
            <p:spPr bwMode="auto">
              <a:xfrm>
                <a:off x="5915999" y="431669"/>
                <a:ext cx="780076" cy="22720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0" name="四角形: 角を丸くする 659">
                <a:extLst>
                  <a:ext uri="{FF2B5EF4-FFF2-40B4-BE49-F238E27FC236}">
                    <a16:creationId xmlns:a16="http://schemas.microsoft.com/office/drawing/2014/main" id="{E00C3A45-97E2-D4F1-345A-8C9E5DDAF79B}"/>
                  </a:ext>
                </a:extLst>
              </p:cNvPr>
              <p:cNvSpPr/>
              <p:nvPr/>
            </p:nvSpPr>
            <p:spPr bwMode="auto">
              <a:xfrm>
                <a:off x="5958861" y="471553"/>
                <a:ext cx="694352" cy="15379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1" name="四角形: 角を丸くする 660">
                <a:extLst>
                  <a:ext uri="{FF2B5EF4-FFF2-40B4-BE49-F238E27FC236}">
                    <a16:creationId xmlns:a16="http://schemas.microsoft.com/office/drawing/2014/main" id="{FBAAFF1C-0649-72FD-0CC2-2BD834BDC013}"/>
                  </a:ext>
                </a:extLst>
              </p:cNvPr>
              <p:cNvSpPr/>
              <p:nvPr/>
            </p:nvSpPr>
            <p:spPr bwMode="auto">
              <a:xfrm>
                <a:off x="6030299" y="524116"/>
                <a:ext cx="551476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52" name="フリーフォーム: 図形 651">
              <a:extLst>
                <a:ext uri="{FF2B5EF4-FFF2-40B4-BE49-F238E27FC236}">
                  <a16:creationId xmlns:a16="http://schemas.microsoft.com/office/drawing/2014/main" id="{67DC89C6-9102-CA51-E398-992DB98A052E}"/>
                </a:ext>
              </a:extLst>
            </p:cNvPr>
            <p:cNvSpPr/>
            <p:nvPr/>
          </p:nvSpPr>
          <p:spPr bwMode="auto">
            <a:xfrm>
              <a:off x="980029" y="1497790"/>
              <a:ext cx="422587" cy="422369"/>
            </a:xfrm>
            <a:custGeom>
              <a:avLst/>
              <a:gdLst>
                <a:gd name="connsiteX0" fmla="*/ 252880 w 576100"/>
                <a:gd name="connsiteY0" fmla="*/ 469 h 575803"/>
                <a:gd name="connsiteX1" fmla="*/ 270943 w 576100"/>
                <a:gd name="connsiteY1" fmla="*/ 3538 h 575803"/>
                <a:gd name="connsiteX2" fmla="*/ 277433 w 576100"/>
                <a:gd name="connsiteY2" fmla="*/ 10317 h 575803"/>
                <a:gd name="connsiteX3" fmla="*/ 288263 w 576100"/>
                <a:gd name="connsiteY3" fmla="*/ 9225 h 575803"/>
                <a:gd name="connsiteX4" fmla="*/ 295796 w 576100"/>
                <a:gd name="connsiteY4" fmla="*/ 9984 h 575803"/>
                <a:gd name="connsiteX5" fmla="*/ 306065 w 576100"/>
                <a:gd name="connsiteY5" fmla="*/ 1456 h 575803"/>
                <a:gd name="connsiteX6" fmla="*/ 330204 w 576100"/>
                <a:gd name="connsiteY6" fmla="*/ 4369 h 575803"/>
                <a:gd name="connsiteX7" fmla="*/ 339875 w 576100"/>
                <a:gd name="connsiteY7" fmla="*/ 14428 h 575803"/>
                <a:gd name="connsiteX8" fmla="*/ 342684 w 576100"/>
                <a:gd name="connsiteY8" fmla="*/ 14711 h 575803"/>
                <a:gd name="connsiteX9" fmla="*/ 366478 w 576100"/>
                <a:gd name="connsiteY9" fmla="*/ 22098 h 575803"/>
                <a:gd name="connsiteX10" fmla="*/ 369368 w 576100"/>
                <a:gd name="connsiteY10" fmla="*/ 22589 h 575803"/>
                <a:gd name="connsiteX11" fmla="*/ 369921 w 576100"/>
                <a:gd name="connsiteY11" fmla="*/ 23166 h 575803"/>
                <a:gd name="connsiteX12" fmla="*/ 392753 w 576100"/>
                <a:gd name="connsiteY12" fmla="*/ 30254 h 575803"/>
                <a:gd name="connsiteX13" fmla="*/ 404490 w 576100"/>
                <a:gd name="connsiteY13" fmla="*/ 20506 h 575803"/>
                <a:gd name="connsiteX14" fmla="*/ 428629 w 576100"/>
                <a:gd name="connsiteY14" fmla="*/ 23420 h 575803"/>
                <a:gd name="connsiteX15" fmla="*/ 451355 w 576100"/>
                <a:gd name="connsiteY15" fmla="*/ 62312 h 575803"/>
                <a:gd name="connsiteX16" fmla="*/ 451480 w 576100"/>
                <a:gd name="connsiteY16" fmla="*/ 62409 h 575803"/>
                <a:gd name="connsiteX17" fmla="*/ 459669 w 576100"/>
                <a:gd name="connsiteY17" fmla="*/ 68692 h 575803"/>
                <a:gd name="connsiteX18" fmla="*/ 467990 w 576100"/>
                <a:gd name="connsiteY18" fmla="*/ 61781 h 575803"/>
                <a:gd name="connsiteX19" fmla="*/ 492129 w 576100"/>
                <a:gd name="connsiteY19" fmla="*/ 64695 h 575803"/>
                <a:gd name="connsiteX20" fmla="*/ 514855 w 576100"/>
                <a:gd name="connsiteY20" fmla="*/ 103587 h 575803"/>
                <a:gd name="connsiteX21" fmla="*/ 514980 w 576100"/>
                <a:gd name="connsiteY21" fmla="*/ 103684 h 575803"/>
                <a:gd name="connsiteX22" fmla="*/ 532925 w 576100"/>
                <a:gd name="connsiteY22" fmla="*/ 117452 h 575803"/>
                <a:gd name="connsiteX23" fmla="*/ 544021 w 576100"/>
                <a:gd name="connsiteY23" fmla="*/ 141334 h 575803"/>
                <a:gd name="connsiteX24" fmla="*/ 542757 w 576100"/>
                <a:gd name="connsiteY24" fmla="*/ 180968 h 575803"/>
                <a:gd name="connsiteX25" fmla="*/ 555150 w 576100"/>
                <a:gd name="connsiteY25" fmla="*/ 190477 h 575803"/>
                <a:gd name="connsiteX26" fmla="*/ 566246 w 576100"/>
                <a:gd name="connsiteY26" fmla="*/ 214359 h 575803"/>
                <a:gd name="connsiteX27" fmla="*/ 564940 w 576100"/>
                <a:gd name="connsiteY27" fmla="*/ 255290 h 575803"/>
                <a:gd name="connsiteX28" fmla="*/ 574477 w 576100"/>
                <a:gd name="connsiteY28" fmla="*/ 317872 h 575803"/>
                <a:gd name="connsiteX29" fmla="*/ 559088 w 576100"/>
                <a:gd name="connsiteY29" fmla="*/ 352675 h 575803"/>
                <a:gd name="connsiteX30" fmla="*/ 558602 w 576100"/>
                <a:gd name="connsiteY30" fmla="*/ 384547 h 575803"/>
                <a:gd name="connsiteX31" fmla="*/ 513930 w 576100"/>
                <a:gd name="connsiteY31" fmla="*/ 439328 h 575803"/>
                <a:gd name="connsiteX32" fmla="*/ 497938 w 576100"/>
                <a:gd name="connsiteY32" fmla="*/ 486269 h 575803"/>
                <a:gd name="connsiteX33" fmla="*/ 471401 w 576100"/>
                <a:gd name="connsiteY33" fmla="*/ 501268 h 575803"/>
                <a:gd name="connsiteX34" fmla="*/ 458778 w 576100"/>
                <a:gd name="connsiteY34" fmla="*/ 497055 h 575803"/>
                <a:gd name="connsiteX35" fmla="*/ 447138 w 576100"/>
                <a:gd name="connsiteY35" fmla="*/ 518019 h 575803"/>
                <a:gd name="connsiteX36" fmla="*/ 420601 w 576100"/>
                <a:gd name="connsiteY36" fmla="*/ 533018 h 575803"/>
                <a:gd name="connsiteX37" fmla="*/ 417978 w 576100"/>
                <a:gd name="connsiteY37" fmla="*/ 532143 h 575803"/>
                <a:gd name="connsiteX38" fmla="*/ 404582 w 576100"/>
                <a:gd name="connsiteY38" fmla="*/ 542029 h 575803"/>
                <a:gd name="connsiteX39" fmla="*/ 385206 w 576100"/>
                <a:gd name="connsiteY39" fmla="*/ 540203 h 575803"/>
                <a:gd name="connsiteX40" fmla="*/ 378123 w 576100"/>
                <a:gd name="connsiteY40" fmla="*/ 555815 h 575803"/>
                <a:gd name="connsiteX41" fmla="*/ 353782 w 576100"/>
                <a:gd name="connsiteY41" fmla="*/ 573779 h 575803"/>
                <a:gd name="connsiteX42" fmla="*/ 321664 w 576100"/>
                <a:gd name="connsiteY42" fmla="*/ 570752 h 575803"/>
                <a:gd name="connsiteX43" fmla="*/ 300942 w 576100"/>
                <a:gd name="connsiteY43" fmla="*/ 548007 h 575803"/>
                <a:gd name="connsiteX44" fmla="*/ 288263 w 576100"/>
                <a:gd name="connsiteY44" fmla="*/ 549285 h 575803"/>
                <a:gd name="connsiteX45" fmla="*/ 284999 w 576100"/>
                <a:gd name="connsiteY45" fmla="*/ 548792 h 575803"/>
                <a:gd name="connsiteX46" fmla="*/ 282293 w 576100"/>
                <a:gd name="connsiteY46" fmla="*/ 550096 h 575803"/>
                <a:gd name="connsiteX47" fmla="*/ 279698 w 576100"/>
                <a:gd name="connsiteY47" fmla="*/ 555815 h 575803"/>
                <a:gd name="connsiteX48" fmla="*/ 255357 w 576100"/>
                <a:gd name="connsiteY48" fmla="*/ 573779 h 575803"/>
                <a:gd name="connsiteX49" fmla="*/ 198148 w 576100"/>
                <a:gd name="connsiteY49" fmla="*/ 543212 h 575803"/>
                <a:gd name="connsiteX50" fmla="*/ 113166 w 576100"/>
                <a:gd name="connsiteY50" fmla="*/ 513012 h 575803"/>
                <a:gd name="connsiteX51" fmla="*/ 89949 w 576100"/>
                <a:gd name="connsiteY51" fmla="*/ 505494 h 575803"/>
                <a:gd name="connsiteX52" fmla="*/ 84455 w 576100"/>
                <a:gd name="connsiteY52" fmla="*/ 495363 h 575803"/>
                <a:gd name="connsiteX53" fmla="*/ 73125 w 576100"/>
                <a:gd name="connsiteY53" fmla="*/ 492916 h 575803"/>
                <a:gd name="connsiteX54" fmla="*/ 46491 w 576100"/>
                <a:gd name="connsiteY54" fmla="*/ 459037 h 575803"/>
                <a:gd name="connsiteX55" fmla="*/ 9126 w 576100"/>
                <a:gd name="connsiteY55" fmla="*/ 425429 h 575803"/>
                <a:gd name="connsiteX56" fmla="*/ 17110 w 576100"/>
                <a:gd name="connsiteY56" fmla="*/ 380065 h 575803"/>
                <a:gd name="connsiteX57" fmla="*/ 251 w 576100"/>
                <a:gd name="connsiteY57" fmla="*/ 333522 h 575803"/>
                <a:gd name="connsiteX58" fmla="*/ 9323 w 576100"/>
                <a:gd name="connsiteY58" fmla="*/ 308317 h 575803"/>
                <a:gd name="connsiteX59" fmla="*/ 9126 w 576100"/>
                <a:gd name="connsiteY59" fmla="*/ 307954 h 575803"/>
                <a:gd name="connsiteX60" fmla="*/ 17110 w 576100"/>
                <a:gd name="connsiteY60" fmla="*/ 262590 h 575803"/>
                <a:gd name="connsiteX61" fmla="*/ 251 w 576100"/>
                <a:gd name="connsiteY61" fmla="*/ 216047 h 575803"/>
                <a:gd name="connsiteX62" fmla="*/ 31041 w 576100"/>
                <a:gd name="connsiteY62" fmla="*/ 174679 h 575803"/>
                <a:gd name="connsiteX63" fmla="*/ 31335 w 576100"/>
                <a:gd name="connsiteY63" fmla="*/ 173588 h 575803"/>
                <a:gd name="connsiteX64" fmla="*/ 45050 w 576100"/>
                <a:gd name="connsiteY64" fmla="*/ 114182 h 575803"/>
                <a:gd name="connsiteX65" fmla="*/ 76653 w 576100"/>
                <a:gd name="connsiteY65" fmla="*/ 91379 h 575803"/>
                <a:gd name="connsiteX66" fmla="*/ 80320 w 576100"/>
                <a:gd name="connsiteY66" fmla="*/ 91472 h 575803"/>
                <a:gd name="connsiteX67" fmla="*/ 80943 w 576100"/>
                <a:gd name="connsiteY67" fmla="*/ 81474 h 575803"/>
                <a:gd name="connsiteX68" fmla="*/ 92675 w 576100"/>
                <a:gd name="connsiteY68" fmla="*/ 53857 h 575803"/>
                <a:gd name="connsiteX69" fmla="*/ 159397 w 576100"/>
                <a:gd name="connsiteY69" fmla="*/ 40285 h 575803"/>
                <a:gd name="connsiteX70" fmla="*/ 159412 w 576100"/>
                <a:gd name="connsiteY70" fmla="*/ 40263 h 575803"/>
                <a:gd name="connsiteX71" fmla="*/ 172681 w 576100"/>
                <a:gd name="connsiteY71" fmla="*/ 19850 h 575803"/>
                <a:gd name="connsiteX72" fmla="*/ 200002 w 576100"/>
                <a:gd name="connsiteY72" fmla="*/ 9715 h 575803"/>
                <a:gd name="connsiteX73" fmla="*/ 216697 w 576100"/>
                <a:gd name="connsiteY73" fmla="*/ 20034 h 575803"/>
                <a:gd name="connsiteX74" fmla="*/ 233835 w 576100"/>
                <a:gd name="connsiteY74" fmla="*/ 14713 h 575803"/>
                <a:gd name="connsiteX75" fmla="*/ 237445 w 576100"/>
                <a:gd name="connsiteY75" fmla="*/ 8929 h 575803"/>
                <a:gd name="connsiteX76" fmla="*/ 252880 w 576100"/>
                <a:gd name="connsiteY76" fmla="*/ 469 h 575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576100" h="575803">
                  <a:moveTo>
                    <a:pt x="252880" y="469"/>
                  </a:moveTo>
                  <a:cubicBezTo>
                    <a:pt x="259105" y="-733"/>
                    <a:pt x="265326" y="401"/>
                    <a:pt x="270943" y="3538"/>
                  </a:cubicBezTo>
                  <a:lnTo>
                    <a:pt x="277433" y="10317"/>
                  </a:lnTo>
                  <a:lnTo>
                    <a:pt x="288263" y="9225"/>
                  </a:lnTo>
                  <a:lnTo>
                    <a:pt x="295796" y="9984"/>
                  </a:lnTo>
                  <a:lnTo>
                    <a:pt x="306065" y="1456"/>
                  </a:lnTo>
                  <a:cubicBezTo>
                    <a:pt x="313942" y="-1049"/>
                    <a:pt x="322395" y="-208"/>
                    <a:pt x="330204" y="4369"/>
                  </a:cubicBezTo>
                  <a:lnTo>
                    <a:pt x="339875" y="14428"/>
                  </a:lnTo>
                  <a:lnTo>
                    <a:pt x="342684" y="14711"/>
                  </a:lnTo>
                  <a:lnTo>
                    <a:pt x="366478" y="22098"/>
                  </a:lnTo>
                  <a:lnTo>
                    <a:pt x="369368" y="22589"/>
                  </a:lnTo>
                  <a:lnTo>
                    <a:pt x="369921" y="23166"/>
                  </a:lnTo>
                  <a:lnTo>
                    <a:pt x="392753" y="30254"/>
                  </a:lnTo>
                  <a:lnTo>
                    <a:pt x="404490" y="20506"/>
                  </a:lnTo>
                  <a:cubicBezTo>
                    <a:pt x="412367" y="18001"/>
                    <a:pt x="420820" y="18843"/>
                    <a:pt x="428629" y="23420"/>
                  </a:cubicBezTo>
                  <a:cubicBezTo>
                    <a:pt x="440529" y="30393"/>
                    <a:pt x="449063" y="44991"/>
                    <a:pt x="451355" y="62312"/>
                  </a:cubicBezTo>
                  <a:lnTo>
                    <a:pt x="451480" y="62409"/>
                  </a:lnTo>
                  <a:lnTo>
                    <a:pt x="459669" y="68692"/>
                  </a:lnTo>
                  <a:lnTo>
                    <a:pt x="467990" y="61781"/>
                  </a:lnTo>
                  <a:cubicBezTo>
                    <a:pt x="475867" y="59276"/>
                    <a:pt x="484320" y="60118"/>
                    <a:pt x="492129" y="64695"/>
                  </a:cubicBezTo>
                  <a:cubicBezTo>
                    <a:pt x="504029" y="71668"/>
                    <a:pt x="512563" y="86266"/>
                    <a:pt x="514855" y="103587"/>
                  </a:cubicBezTo>
                  <a:lnTo>
                    <a:pt x="514980" y="103684"/>
                  </a:lnTo>
                  <a:lnTo>
                    <a:pt x="532925" y="117452"/>
                  </a:lnTo>
                  <a:cubicBezTo>
                    <a:pt x="537939" y="123941"/>
                    <a:pt x="541792" y="132100"/>
                    <a:pt x="544021" y="141334"/>
                  </a:cubicBezTo>
                  <a:lnTo>
                    <a:pt x="542757" y="180968"/>
                  </a:lnTo>
                  <a:lnTo>
                    <a:pt x="555150" y="190477"/>
                  </a:lnTo>
                  <a:cubicBezTo>
                    <a:pt x="560164" y="196966"/>
                    <a:pt x="564017" y="205125"/>
                    <a:pt x="566246" y="214359"/>
                  </a:cubicBezTo>
                  <a:cubicBezTo>
                    <a:pt x="569486" y="227764"/>
                    <a:pt x="569024" y="242323"/>
                    <a:pt x="564940" y="255290"/>
                  </a:cubicBezTo>
                  <a:cubicBezTo>
                    <a:pt x="574978" y="273073"/>
                    <a:pt x="578488" y="296125"/>
                    <a:pt x="574477" y="317872"/>
                  </a:cubicBezTo>
                  <a:lnTo>
                    <a:pt x="559088" y="352675"/>
                  </a:lnTo>
                  <a:lnTo>
                    <a:pt x="558602" y="384547"/>
                  </a:lnTo>
                  <a:cubicBezTo>
                    <a:pt x="553268" y="413458"/>
                    <a:pt x="535613" y="435109"/>
                    <a:pt x="513930" y="439328"/>
                  </a:cubicBezTo>
                  <a:cubicBezTo>
                    <a:pt x="513826" y="457374"/>
                    <a:pt x="507991" y="474488"/>
                    <a:pt x="497938" y="486269"/>
                  </a:cubicBezTo>
                  <a:cubicBezTo>
                    <a:pt x="490300" y="495220"/>
                    <a:pt x="480965" y="500270"/>
                    <a:pt x="471401" y="501268"/>
                  </a:cubicBezTo>
                  <a:lnTo>
                    <a:pt x="458778" y="497055"/>
                  </a:lnTo>
                  <a:lnTo>
                    <a:pt x="447138" y="518019"/>
                  </a:lnTo>
                  <a:cubicBezTo>
                    <a:pt x="439500" y="526970"/>
                    <a:pt x="430165" y="532020"/>
                    <a:pt x="420601" y="533018"/>
                  </a:cubicBezTo>
                  <a:lnTo>
                    <a:pt x="417978" y="532143"/>
                  </a:lnTo>
                  <a:lnTo>
                    <a:pt x="404582" y="542029"/>
                  </a:lnTo>
                  <a:lnTo>
                    <a:pt x="385206" y="540203"/>
                  </a:lnTo>
                  <a:lnTo>
                    <a:pt x="378123" y="555815"/>
                  </a:lnTo>
                  <a:cubicBezTo>
                    <a:pt x="371408" y="564458"/>
                    <a:pt x="363064" y="570742"/>
                    <a:pt x="353782" y="573779"/>
                  </a:cubicBezTo>
                  <a:cubicBezTo>
                    <a:pt x="342845" y="577357"/>
                    <a:pt x="331669" y="576097"/>
                    <a:pt x="321664" y="570752"/>
                  </a:cubicBezTo>
                  <a:lnTo>
                    <a:pt x="300942" y="548007"/>
                  </a:lnTo>
                  <a:lnTo>
                    <a:pt x="288263" y="549285"/>
                  </a:lnTo>
                  <a:lnTo>
                    <a:pt x="284999" y="548792"/>
                  </a:lnTo>
                  <a:lnTo>
                    <a:pt x="282293" y="550096"/>
                  </a:lnTo>
                  <a:lnTo>
                    <a:pt x="279698" y="555815"/>
                  </a:lnTo>
                  <a:cubicBezTo>
                    <a:pt x="272983" y="564458"/>
                    <a:pt x="264639" y="570742"/>
                    <a:pt x="255357" y="573779"/>
                  </a:cubicBezTo>
                  <a:cubicBezTo>
                    <a:pt x="233483" y="580935"/>
                    <a:pt x="210653" y="568740"/>
                    <a:pt x="198148" y="543212"/>
                  </a:cubicBezTo>
                  <a:cubicBezTo>
                    <a:pt x="168632" y="567443"/>
                    <a:pt x="130296" y="553823"/>
                    <a:pt x="113166" y="513012"/>
                  </a:cubicBezTo>
                  <a:cubicBezTo>
                    <a:pt x="104752" y="514353"/>
                    <a:pt x="96595" y="511471"/>
                    <a:pt x="89949" y="505494"/>
                  </a:cubicBezTo>
                  <a:lnTo>
                    <a:pt x="84455" y="495363"/>
                  </a:lnTo>
                  <a:lnTo>
                    <a:pt x="73125" y="492916"/>
                  </a:lnTo>
                  <a:cubicBezTo>
                    <a:pt x="62321" y="485821"/>
                    <a:pt x="52915" y="474341"/>
                    <a:pt x="46491" y="459037"/>
                  </a:cubicBezTo>
                  <a:cubicBezTo>
                    <a:pt x="29663" y="461719"/>
                    <a:pt x="13863" y="447511"/>
                    <a:pt x="9126" y="425429"/>
                  </a:cubicBezTo>
                  <a:cubicBezTo>
                    <a:pt x="5696" y="409453"/>
                    <a:pt x="8728" y="392212"/>
                    <a:pt x="17110" y="380065"/>
                  </a:cubicBezTo>
                  <a:cubicBezTo>
                    <a:pt x="5218" y="370537"/>
                    <a:pt x="-1405" y="352252"/>
                    <a:pt x="251" y="333522"/>
                  </a:cubicBezTo>
                  <a:lnTo>
                    <a:pt x="9323" y="308317"/>
                  </a:lnTo>
                  <a:lnTo>
                    <a:pt x="9126" y="307954"/>
                  </a:lnTo>
                  <a:cubicBezTo>
                    <a:pt x="5696" y="291978"/>
                    <a:pt x="8728" y="274737"/>
                    <a:pt x="17110" y="262590"/>
                  </a:cubicBezTo>
                  <a:cubicBezTo>
                    <a:pt x="5218" y="253062"/>
                    <a:pt x="-1405" y="234777"/>
                    <a:pt x="251" y="216047"/>
                  </a:cubicBezTo>
                  <a:cubicBezTo>
                    <a:pt x="2193" y="194117"/>
                    <a:pt x="14977" y="176940"/>
                    <a:pt x="31041" y="174679"/>
                  </a:cubicBezTo>
                  <a:cubicBezTo>
                    <a:pt x="31136" y="174313"/>
                    <a:pt x="31240" y="173954"/>
                    <a:pt x="31335" y="173588"/>
                  </a:cubicBezTo>
                  <a:cubicBezTo>
                    <a:pt x="29178" y="151993"/>
                    <a:pt x="34209" y="130214"/>
                    <a:pt x="45050" y="114182"/>
                  </a:cubicBezTo>
                  <a:cubicBezTo>
                    <a:pt x="53615" y="101522"/>
                    <a:pt x="64841" y="93781"/>
                    <a:pt x="76653" y="91379"/>
                  </a:cubicBezTo>
                  <a:lnTo>
                    <a:pt x="80320" y="91472"/>
                  </a:lnTo>
                  <a:lnTo>
                    <a:pt x="80943" y="81474"/>
                  </a:lnTo>
                  <a:cubicBezTo>
                    <a:pt x="83286" y="71326"/>
                    <a:pt x="87255" y="61873"/>
                    <a:pt x="92675" y="53857"/>
                  </a:cubicBezTo>
                  <a:cubicBezTo>
                    <a:pt x="109805" y="28536"/>
                    <a:pt x="137578" y="22893"/>
                    <a:pt x="159397" y="40285"/>
                  </a:cubicBezTo>
                  <a:lnTo>
                    <a:pt x="159412" y="40263"/>
                  </a:lnTo>
                  <a:lnTo>
                    <a:pt x="172681" y="19850"/>
                  </a:lnTo>
                  <a:cubicBezTo>
                    <a:pt x="180706" y="12285"/>
                    <a:pt x="190409" y="8782"/>
                    <a:pt x="200002" y="9715"/>
                  </a:cubicBezTo>
                  <a:lnTo>
                    <a:pt x="216697" y="20034"/>
                  </a:lnTo>
                  <a:lnTo>
                    <a:pt x="233835" y="14713"/>
                  </a:lnTo>
                  <a:lnTo>
                    <a:pt x="237445" y="8929"/>
                  </a:lnTo>
                  <a:cubicBezTo>
                    <a:pt x="241947" y="4511"/>
                    <a:pt x="247224" y="1559"/>
                    <a:pt x="252880" y="469"/>
                  </a:cubicBezTo>
                  <a:close/>
                </a:path>
              </a:pathLst>
            </a:custGeom>
            <a:pattFill prst="lgConfetti">
              <a:fgClr>
                <a:srgbClr val="993300"/>
              </a:fgClr>
              <a:bgClr>
                <a:srgbClr val="8000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653" name="グループ化 652">
              <a:extLst>
                <a:ext uri="{FF2B5EF4-FFF2-40B4-BE49-F238E27FC236}">
                  <a16:creationId xmlns:a16="http://schemas.microsoft.com/office/drawing/2014/main" id="{419C9145-E31B-3FE5-C080-8FBF1EA0CF79}"/>
                </a:ext>
              </a:extLst>
            </p:cNvPr>
            <p:cNvGrpSpPr/>
            <p:nvPr/>
          </p:nvGrpSpPr>
          <p:grpSpPr>
            <a:xfrm rot="900000">
              <a:off x="1029629" y="1745356"/>
              <a:ext cx="479043" cy="191027"/>
              <a:chOff x="5263708" y="2769263"/>
              <a:chExt cx="958705" cy="296000"/>
            </a:xfrm>
          </p:grpSpPr>
          <p:sp>
            <p:nvSpPr>
              <p:cNvPr id="655" name="フリーフォーム: 図形 654">
                <a:extLst>
                  <a:ext uri="{FF2B5EF4-FFF2-40B4-BE49-F238E27FC236}">
                    <a16:creationId xmlns:a16="http://schemas.microsoft.com/office/drawing/2014/main" id="{2AA86536-DF0C-3CD7-13CA-644B23A6D15A}"/>
                  </a:ext>
                </a:extLst>
              </p:cNvPr>
              <p:cNvSpPr/>
              <p:nvPr/>
            </p:nvSpPr>
            <p:spPr bwMode="auto">
              <a:xfrm>
                <a:off x="5343350" y="2769263"/>
                <a:ext cx="879063" cy="296000"/>
              </a:xfrm>
              <a:custGeom>
                <a:avLst/>
                <a:gdLst>
                  <a:gd name="connsiteX0" fmla="*/ 845911 w 879063"/>
                  <a:gd name="connsiteY0" fmla="*/ 37 h 296000"/>
                  <a:gd name="connsiteX1" fmla="*/ 859862 w 879063"/>
                  <a:gd name="connsiteY1" fmla="*/ 4002 h 296000"/>
                  <a:gd name="connsiteX2" fmla="*/ 859862 w 879063"/>
                  <a:gd name="connsiteY2" fmla="*/ 291998 h 296000"/>
                  <a:gd name="connsiteX3" fmla="*/ 773454 w 879063"/>
                  <a:gd name="connsiteY3" fmla="*/ 258822 h 296000"/>
                  <a:gd name="connsiteX4" fmla="*/ 736140 w 879063"/>
                  <a:gd name="connsiteY4" fmla="*/ 217847 h 296000"/>
                  <a:gd name="connsiteX5" fmla="*/ 690339 w 879063"/>
                  <a:gd name="connsiteY5" fmla="*/ 249821 h 296000"/>
                  <a:gd name="connsiteX6" fmla="*/ 474010 w 879063"/>
                  <a:gd name="connsiteY6" fmla="*/ 291997 h 296000"/>
                  <a:gd name="connsiteX7" fmla="*/ 257682 w 879063"/>
                  <a:gd name="connsiteY7" fmla="*/ 249821 h 296000"/>
                  <a:gd name="connsiteX8" fmla="*/ 193280 w 879063"/>
                  <a:gd name="connsiteY8" fmla="*/ 204861 h 296000"/>
                  <a:gd name="connsiteX9" fmla="*/ 19280 w 879063"/>
                  <a:gd name="connsiteY9" fmla="*/ 204861 h 296000"/>
                  <a:gd name="connsiteX10" fmla="*/ 0 w 879063"/>
                  <a:gd name="connsiteY10" fmla="*/ 185581 h 296000"/>
                  <a:gd name="connsiteX11" fmla="*/ 0 w 879063"/>
                  <a:gd name="connsiteY11" fmla="*/ 108466 h 296000"/>
                  <a:gd name="connsiteX12" fmla="*/ 19280 w 879063"/>
                  <a:gd name="connsiteY12" fmla="*/ 89186 h 296000"/>
                  <a:gd name="connsiteX13" fmla="*/ 196074 w 879063"/>
                  <a:gd name="connsiteY13" fmla="*/ 89186 h 296000"/>
                  <a:gd name="connsiteX14" fmla="*/ 257682 w 879063"/>
                  <a:gd name="connsiteY14" fmla="*/ 46177 h 296000"/>
                  <a:gd name="connsiteX15" fmla="*/ 474010 w 879063"/>
                  <a:gd name="connsiteY15" fmla="*/ 4001 h 296000"/>
                  <a:gd name="connsiteX16" fmla="*/ 690339 w 879063"/>
                  <a:gd name="connsiteY16" fmla="*/ 46177 h 296000"/>
                  <a:gd name="connsiteX17" fmla="*/ 736141 w 879063"/>
                  <a:gd name="connsiteY17" fmla="*/ 78152 h 296000"/>
                  <a:gd name="connsiteX18" fmla="*/ 773454 w 879063"/>
                  <a:gd name="connsiteY18" fmla="*/ 37178 h 296000"/>
                  <a:gd name="connsiteX19" fmla="*/ 845911 w 879063"/>
                  <a:gd name="connsiteY19" fmla="*/ 37 h 29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79063" h="296000">
                    <a:moveTo>
                      <a:pt x="845911" y="37"/>
                    </a:moveTo>
                    <a:cubicBezTo>
                      <a:pt x="851862" y="-241"/>
                      <a:pt x="856662" y="1002"/>
                      <a:pt x="859862" y="4002"/>
                    </a:cubicBezTo>
                    <a:cubicBezTo>
                      <a:pt x="885464" y="28002"/>
                      <a:pt x="885464" y="267998"/>
                      <a:pt x="859862" y="291998"/>
                    </a:cubicBezTo>
                    <a:cubicBezTo>
                      <a:pt x="847061" y="303998"/>
                      <a:pt x="808657" y="287881"/>
                      <a:pt x="773454" y="258822"/>
                    </a:cubicBezTo>
                    <a:lnTo>
                      <a:pt x="736140" y="217847"/>
                    </a:lnTo>
                    <a:lnTo>
                      <a:pt x="690339" y="249821"/>
                    </a:lnTo>
                    <a:cubicBezTo>
                      <a:pt x="634976" y="275880"/>
                      <a:pt x="558492" y="291997"/>
                      <a:pt x="474010" y="291997"/>
                    </a:cubicBezTo>
                    <a:cubicBezTo>
                      <a:pt x="389529" y="291997"/>
                      <a:pt x="313045" y="275880"/>
                      <a:pt x="257682" y="249821"/>
                    </a:cubicBezTo>
                    <a:lnTo>
                      <a:pt x="193280" y="204861"/>
                    </a:lnTo>
                    <a:lnTo>
                      <a:pt x="19280" y="204861"/>
                    </a:lnTo>
                    <a:cubicBezTo>
                      <a:pt x="8632" y="204861"/>
                      <a:pt x="0" y="196229"/>
                      <a:pt x="0" y="185581"/>
                    </a:cubicBezTo>
                    <a:lnTo>
                      <a:pt x="0" y="108466"/>
                    </a:lnTo>
                    <a:cubicBezTo>
                      <a:pt x="0" y="97818"/>
                      <a:pt x="8632" y="89186"/>
                      <a:pt x="19280" y="89186"/>
                    </a:cubicBezTo>
                    <a:lnTo>
                      <a:pt x="196074" y="89186"/>
                    </a:lnTo>
                    <a:lnTo>
                      <a:pt x="257682" y="46177"/>
                    </a:lnTo>
                    <a:cubicBezTo>
                      <a:pt x="313045" y="20118"/>
                      <a:pt x="389529" y="4001"/>
                      <a:pt x="474010" y="4001"/>
                    </a:cubicBezTo>
                    <a:cubicBezTo>
                      <a:pt x="558492" y="4001"/>
                      <a:pt x="634976" y="20118"/>
                      <a:pt x="690339" y="46177"/>
                    </a:cubicBezTo>
                    <a:lnTo>
                      <a:pt x="736141" y="78152"/>
                    </a:lnTo>
                    <a:lnTo>
                      <a:pt x="773454" y="37178"/>
                    </a:lnTo>
                    <a:cubicBezTo>
                      <a:pt x="799857" y="15384"/>
                      <a:pt x="828059" y="869"/>
                      <a:pt x="845911" y="37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chemeClr val="accent5">
                      <a:lumMod val="90000"/>
                    </a:schemeClr>
                  </a:gs>
                  <a:gs pos="38000">
                    <a:srgbClr val="800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6" name="台形 655">
                <a:extLst>
                  <a:ext uri="{FF2B5EF4-FFF2-40B4-BE49-F238E27FC236}">
                    <a16:creationId xmlns:a16="http://schemas.microsoft.com/office/drawing/2014/main" id="{1D1A262B-CB11-355D-7448-3AC2D9C1E992}"/>
                  </a:ext>
                </a:extLst>
              </p:cNvPr>
              <p:cNvSpPr/>
              <p:nvPr/>
            </p:nvSpPr>
            <p:spPr bwMode="auto">
              <a:xfrm rot="16200000">
                <a:off x="5266232" y="2820248"/>
                <a:ext cx="180020" cy="185068"/>
              </a:xfrm>
              <a:prstGeom prst="trapezoid">
                <a:avLst>
                  <a:gd name="adj" fmla="val 14418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54" name="フリーフォーム: 図形 653">
              <a:extLst>
                <a:ext uri="{FF2B5EF4-FFF2-40B4-BE49-F238E27FC236}">
                  <a16:creationId xmlns:a16="http://schemas.microsoft.com/office/drawing/2014/main" id="{5C0BC101-9F3F-4A11-8603-1AC6B37E0133}"/>
                </a:ext>
              </a:extLst>
            </p:cNvPr>
            <p:cNvSpPr/>
            <p:nvPr/>
          </p:nvSpPr>
          <p:spPr bwMode="auto">
            <a:xfrm>
              <a:off x="253430" y="917250"/>
              <a:ext cx="2610290" cy="1131560"/>
            </a:xfrm>
            <a:custGeom>
              <a:avLst/>
              <a:gdLst>
                <a:gd name="connsiteX0" fmla="*/ 1344948 w 2610290"/>
                <a:gd name="connsiteY0" fmla="*/ 69010 h 1131560"/>
                <a:gd name="connsiteX1" fmla="*/ 1344948 w 2610290"/>
                <a:gd name="connsiteY1" fmla="*/ 1005400 h 1131560"/>
                <a:gd name="connsiteX2" fmla="*/ 2472153 w 2610290"/>
                <a:gd name="connsiteY2" fmla="*/ 1005400 h 1131560"/>
                <a:gd name="connsiteX3" fmla="*/ 2538890 w 2610290"/>
                <a:gd name="connsiteY3" fmla="*/ 938663 h 1131560"/>
                <a:gd name="connsiteX4" fmla="*/ 2538890 w 2610290"/>
                <a:gd name="connsiteY4" fmla="*/ 135747 h 1131560"/>
                <a:gd name="connsiteX5" fmla="*/ 2472153 w 2610290"/>
                <a:gd name="connsiteY5" fmla="*/ 69010 h 1131560"/>
                <a:gd name="connsiteX6" fmla="*/ 138137 w 2610290"/>
                <a:gd name="connsiteY6" fmla="*/ 69010 h 1131560"/>
                <a:gd name="connsiteX7" fmla="*/ 71400 w 2610290"/>
                <a:gd name="connsiteY7" fmla="*/ 135747 h 1131560"/>
                <a:gd name="connsiteX8" fmla="*/ 71400 w 2610290"/>
                <a:gd name="connsiteY8" fmla="*/ 938663 h 1131560"/>
                <a:gd name="connsiteX9" fmla="*/ 138137 w 2610290"/>
                <a:gd name="connsiteY9" fmla="*/ 1005400 h 1131560"/>
                <a:gd name="connsiteX10" fmla="*/ 1265342 w 2610290"/>
                <a:gd name="connsiteY10" fmla="*/ 1005400 h 1131560"/>
                <a:gd name="connsiteX11" fmla="*/ 1265342 w 2610290"/>
                <a:gd name="connsiteY11" fmla="*/ 69010 h 1131560"/>
                <a:gd name="connsiteX12" fmla="*/ 80646 w 2610290"/>
                <a:gd name="connsiteY12" fmla="*/ 0 h 1131560"/>
                <a:gd name="connsiteX13" fmla="*/ 2529644 w 2610290"/>
                <a:gd name="connsiteY13" fmla="*/ 0 h 1131560"/>
                <a:gd name="connsiteX14" fmla="*/ 2610290 w 2610290"/>
                <a:gd name="connsiteY14" fmla="*/ 80646 h 1131560"/>
                <a:gd name="connsiteX15" fmla="*/ 2610290 w 2610290"/>
                <a:gd name="connsiteY15" fmla="*/ 1050914 h 1131560"/>
                <a:gd name="connsiteX16" fmla="*/ 2529644 w 2610290"/>
                <a:gd name="connsiteY16" fmla="*/ 1131560 h 1131560"/>
                <a:gd name="connsiteX17" fmla="*/ 80646 w 2610290"/>
                <a:gd name="connsiteY17" fmla="*/ 1131560 h 1131560"/>
                <a:gd name="connsiteX18" fmla="*/ 0 w 2610290"/>
                <a:gd name="connsiteY18" fmla="*/ 1050914 h 1131560"/>
                <a:gd name="connsiteX19" fmla="*/ 0 w 2610290"/>
                <a:gd name="connsiteY19" fmla="*/ 80646 h 1131560"/>
                <a:gd name="connsiteX20" fmla="*/ 80646 w 2610290"/>
                <a:gd name="connsiteY20" fmla="*/ 0 h 113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10290" h="1131560">
                  <a:moveTo>
                    <a:pt x="1344948" y="69010"/>
                  </a:moveTo>
                  <a:lnTo>
                    <a:pt x="1344948" y="1005400"/>
                  </a:lnTo>
                  <a:lnTo>
                    <a:pt x="2472153" y="1005400"/>
                  </a:lnTo>
                  <a:cubicBezTo>
                    <a:pt x="2509011" y="1005400"/>
                    <a:pt x="2538890" y="975521"/>
                    <a:pt x="2538890" y="938663"/>
                  </a:cubicBezTo>
                  <a:lnTo>
                    <a:pt x="2538890" y="135747"/>
                  </a:lnTo>
                  <a:cubicBezTo>
                    <a:pt x="2538890" y="98889"/>
                    <a:pt x="2509011" y="69010"/>
                    <a:pt x="2472153" y="69010"/>
                  </a:cubicBezTo>
                  <a:close/>
                  <a:moveTo>
                    <a:pt x="138137" y="69010"/>
                  </a:moveTo>
                  <a:cubicBezTo>
                    <a:pt x="101279" y="69010"/>
                    <a:pt x="71400" y="98889"/>
                    <a:pt x="71400" y="135747"/>
                  </a:cubicBezTo>
                  <a:lnTo>
                    <a:pt x="71400" y="938663"/>
                  </a:lnTo>
                  <a:cubicBezTo>
                    <a:pt x="71400" y="975521"/>
                    <a:pt x="101279" y="1005400"/>
                    <a:pt x="138137" y="1005400"/>
                  </a:cubicBezTo>
                  <a:lnTo>
                    <a:pt x="1265342" y="1005400"/>
                  </a:lnTo>
                  <a:lnTo>
                    <a:pt x="1265342" y="69010"/>
                  </a:lnTo>
                  <a:close/>
                  <a:moveTo>
                    <a:pt x="80646" y="0"/>
                  </a:moveTo>
                  <a:lnTo>
                    <a:pt x="2529644" y="0"/>
                  </a:lnTo>
                  <a:cubicBezTo>
                    <a:pt x="2574184" y="0"/>
                    <a:pt x="2610290" y="36106"/>
                    <a:pt x="2610290" y="80646"/>
                  </a:cubicBezTo>
                  <a:lnTo>
                    <a:pt x="2610290" y="1050914"/>
                  </a:lnTo>
                  <a:cubicBezTo>
                    <a:pt x="2610290" y="1095454"/>
                    <a:pt x="2574184" y="1131560"/>
                    <a:pt x="2529644" y="1131560"/>
                  </a:cubicBezTo>
                  <a:lnTo>
                    <a:pt x="80646" y="1131560"/>
                  </a:lnTo>
                  <a:cubicBezTo>
                    <a:pt x="36106" y="1131560"/>
                    <a:pt x="0" y="1095454"/>
                    <a:pt x="0" y="1050914"/>
                  </a:cubicBezTo>
                  <a:lnTo>
                    <a:pt x="0" y="80646"/>
                  </a:lnTo>
                  <a:cubicBezTo>
                    <a:pt x="0" y="36106"/>
                    <a:pt x="36106" y="0"/>
                    <a:pt x="80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F45C2631-FFDC-D424-3E16-981B3752B55C}"/>
              </a:ext>
            </a:extLst>
          </p:cNvPr>
          <p:cNvGrpSpPr/>
          <p:nvPr/>
        </p:nvGrpSpPr>
        <p:grpSpPr>
          <a:xfrm>
            <a:off x="1051936" y="1715698"/>
            <a:ext cx="1877130" cy="927715"/>
            <a:chOff x="5860036" y="917250"/>
            <a:chExt cx="2779795" cy="1373830"/>
          </a:xfrm>
        </p:grpSpPr>
        <p:sp>
          <p:nvSpPr>
            <p:cNvPr id="451" name="四角形: 角を丸くする 450">
              <a:extLst>
                <a:ext uri="{FF2B5EF4-FFF2-40B4-BE49-F238E27FC236}">
                  <a16:creationId xmlns:a16="http://schemas.microsoft.com/office/drawing/2014/main" id="{55A14459-2244-13F0-12EE-6ED4564514AF}"/>
                </a:ext>
              </a:extLst>
            </p:cNvPr>
            <p:cNvSpPr/>
            <p:nvPr/>
          </p:nvSpPr>
          <p:spPr bwMode="auto">
            <a:xfrm>
              <a:off x="6104116" y="1907110"/>
              <a:ext cx="2461140" cy="383970"/>
            </a:xfrm>
            <a:prstGeom prst="roundRect">
              <a:avLst>
                <a:gd name="adj" fmla="val 21248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2" name="四角形: 角を丸くする 451">
              <a:extLst>
                <a:ext uri="{FF2B5EF4-FFF2-40B4-BE49-F238E27FC236}">
                  <a16:creationId xmlns:a16="http://schemas.microsoft.com/office/drawing/2014/main" id="{EAFD1251-ACB8-EB19-FBA7-4A80594C5F19}"/>
                </a:ext>
              </a:extLst>
            </p:cNvPr>
            <p:cNvSpPr/>
            <p:nvPr/>
          </p:nvSpPr>
          <p:spPr bwMode="auto">
            <a:xfrm>
              <a:off x="6072366" y="954798"/>
              <a:ext cx="2524640" cy="1004510"/>
            </a:xfrm>
            <a:prstGeom prst="roundRect">
              <a:avLst>
                <a:gd name="adj" fmla="val 8707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四角形: 角を丸くする 452">
              <a:extLst>
                <a:ext uri="{FF2B5EF4-FFF2-40B4-BE49-F238E27FC236}">
                  <a16:creationId xmlns:a16="http://schemas.microsoft.com/office/drawing/2014/main" id="{25960C6C-C45F-9213-0FD4-1554BEAE6E28}"/>
                </a:ext>
              </a:extLst>
            </p:cNvPr>
            <p:cNvSpPr/>
            <p:nvPr/>
          </p:nvSpPr>
          <p:spPr bwMode="auto">
            <a:xfrm>
              <a:off x="6164441" y="1194222"/>
              <a:ext cx="2340490" cy="789041"/>
            </a:xfrm>
            <a:prstGeom prst="roundRect">
              <a:avLst>
                <a:gd name="adj" fmla="val 7127"/>
              </a:avLst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4" name="フリーフォーム: 図形 453">
              <a:extLst>
                <a:ext uri="{FF2B5EF4-FFF2-40B4-BE49-F238E27FC236}">
                  <a16:creationId xmlns:a16="http://schemas.microsoft.com/office/drawing/2014/main" id="{85447EEF-7255-9681-1BD1-94661DB32640}"/>
                </a:ext>
              </a:extLst>
            </p:cNvPr>
            <p:cNvSpPr/>
            <p:nvPr/>
          </p:nvSpPr>
          <p:spPr bwMode="auto">
            <a:xfrm>
              <a:off x="7353736" y="998730"/>
              <a:ext cx="1252795" cy="968600"/>
            </a:xfrm>
            <a:custGeom>
              <a:avLst/>
              <a:gdLst>
                <a:gd name="connsiteX0" fmla="*/ 206507 w 1252795"/>
                <a:gd name="connsiteY0" fmla="*/ 170 h 968600"/>
                <a:gd name="connsiteX1" fmla="*/ 237332 w 1252795"/>
                <a:gd name="connsiteY1" fmla="*/ 7823 h 968600"/>
                <a:gd name="connsiteX2" fmla="*/ 237807 w 1252795"/>
                <a:gd name="connsiteY2" fmla="*/ 7941 h 968600"/>
                <a:gd name="connsiteX3" fmla="*/ 280957 w 1252795"/>
                <a:gd name="connsiteY3" fmla="*/ 1840 h 968600"/>
                <a:gd name="connsiteX4" fmla="*/ 302838 w 1252795"/>
                <a:gd name="connsiteY4" fmla="*/ 18485 h 968600"/>
                <a:gd name="connsiteX5" fmla="*/ 302963 w 1252795"/>
                <a:gd name="connsiteY5" fmla="*/ 18556 h 968600"/>
                <a:gd name="connsiteX6" fmla="*/ 330920 w 1252795"/>
                <a:gd name="connsiteY6" fmla="*/ 34639 h 968600"/>
                <a:gd name="connsiteX7" fmla="*/ 330830 w 1252795"/>
                <a:gd name="connsiteY7" fmla="*/ 35894 h 968600"/>
                <a:gd name="connsiteX8" fmla="*/ 343861 w 1252795"/>
                <a:gd name="connsiteY8" fmla="*/ 31624 h 968600"/>
                <a:gd name="connsiteX9" fmla="*/ 369890 w 1252795"/>
                <a:gd name="connsiteY9" fmla="*/ 34029 h 968600"/>
                <a:gd name="connsiteX10" fmla="*/ 404531 w 1252795"/>
                <a:gd name="connsiteY10" fmla="*/ 10441 h 968600"/>
                <a:gd name="connsiteX11" fmla="*/ 458184 w 1252795"/>
                <a:gd name="connsiteY11" fmla="*/ 20270 h 968600"/>
                <a:gd name="connsiteX12" fmla="*/ 501490 w 1252795"/>
                <a:gd name="connsiteY12" fmla="*/ 13641 h 968600"/>
                <a:gd name="connsiteX13" fmla="*/ 526755 w 1252795"/>
                <a:gd name="connsiteY13" fmla="*/ 23982 h 968600"/>
                <a:gd name="connsiteX14" fmla="*/ 530693 w 1252795"/>
                <a:gd name="connsiteY14" fmla="*/ 22785 h 968600"/>
                <a:gd name="connsiteX15" fmla="*/ 566368 w 1252795"/>
                <a:gd name="connsiteY15" fmla="*/ 26735 h 968600"/>
                <a:gd name="connsiteX16" fmla="*/ 566387 w 1252795"/>
                <a:gd name="connsiteY16" fmla="*/ 26728 h 968600"/>
                <a:gd name="connsiteX17" fmla="*/ 597901 w 1252795"/>
                <a:gd name="connsiteY17" fmla="*/ 13880 h 968600"/>
                <a:gd name="connsiteX18" fmla="*/ 634705 w 1252795"/>
                <a:gd name="connsiteY18" fmla="*/ 20706 h 968600"/>
                <a:gd name="connsiteX19" fmla="*/ 634896 w 1252795"/>
                <a:gd name="connsiteY19" fmla="*/ 20627 h 968600"/>
                <a:gd name="connsiteX20" fmla="*/ 661332 w 1252795"/>
                <a:gd name="connsiteY20" fmla="*/ 9695 h 968600"/>
                <a:gd name="connsiteX21" fmla="*/ 693856 w 1252795"/>
                <a:gd name="connsiteY21" fmla="*/ 17348 h 968600"/>
                <a:gd name="connsiteX22" fmla="*/ 694357 w 1252795"/>
                <a:gd name="connsiteY22" fmla="*/ 17466 h 968600"/>
                <a:gd name="connsiteX23" fmla="*/ 739882 w 1252795"/>
                <a:gd name="connsiteY23" fmla="*/ 11365 h 968600"/>
                <a:gd name="connsiteX24" fmla="*/ 762968 w 1252795"/>
                <a:gd name="connsiteY24" fmla="*/ 28010 h 968600"/>
                <a:gd name="connsiteX25" fmla="*/ 763100 w 1252795"/>
                <a:gd name="connsiteY25" fmla="*/ 28081 h 968600"/>
                <a:gd name="connsiteX26" fmla="*/ 774326 w 1252795"/>
                <a:gd name="connsiteY26" fmla="*/ 34202 h 968600"/>
                <a:gd name="connsiteX27" fmla="*/ 803659 w 1252795"/>
                <a:gd name="connsiteY27" fmla="*/ 39481 h 968600"/>
                <a:gd name="connsiteX28" fmla="*/ 803856 w 1252795"/>
                <a:gd name="connsiteY28" fmla="*/ 39402 h 968600"/>
                <a:gd name="connsiteX29" fmla="*/ 831104 w 1252795"/>
                <a:gd name="connsiteY29" fmla="*/ 28470 h 968600"/>
                <a:gd name="connsiteX30" fmla="*/ 864625 w 1252795"/>
                <a:gd name="connsiteY30" fmla="*/ 36123 h 968600"/>
                <a:gd name="connsiteX31" fmla="*/ 865141 w 1252795"/>
                <a:gd name="connsiteY31" fmla="*/ 36241 h 968600"/>
                <a:gd name="connsiteX32" fmla="*/ 912063 w 1252795"/>
                <a:gd name="connsiteY32" fmla="*/ 30140 h 968600"/>
                <a:gd name="connsiteX33" fmla="*/ 925218 w 1252795"/>
                <a:gd name="connsiteY33" fmla="*/ 35732 h 968600"/>
                <a:gd name="connsiteX34" fmla="*/ 934831 w 1252795"/>
                <a:gd name="connsiteY34" fmla="*/ 26483 h 968600"/>
                <a:gd name="connsiteX35" fmla="*/ 1004689 w 1252795"/>
                <a:gd name="connsiteY35" fmla="*/ 20675 h 968600"/>
                <a:gd name="connsiteX36" fmla="*/ 1004709 w 1252795"/>
                <a:gd name="connsiteY36" fmla="*/ 20667 h 968600"/>
                <a:gd name="connsiteX37" fmla="*/ 1037189 w 1252795"/>
                <a:gd name="connsiteY37" fmla="*/ 7819 h 968600"/>
                <a:gd name="connsiteX38" fmla="*/ 1075121 w 1252795"/>
                <a:gd name="connsiteY38" fmla="*/ 14645 h 968600"/>
                <a:gd name="connsiteX39" fmla="*/ 1075318 w 1252795"/>
                <a:gd name="connsiteY39" fmla="*/ 14566 h 968600"/>
                <a:gd name="connsiteX40" fmla="*/ 1102566 w 1252795"/>
                <a:gd name="connsiteY40" fmla="*/ 3634 h 968600"/>
                <a:gd name="connsiteX41" fmla="*/ 1136087 w 1252795"/>
                <a:gd name="connsiteY41" fmla="*/ 11287 h 968600"/>
                <a:gd name="connsiteX42" fmla="*/ 1136603 w 1252795"/>
                <a:gd name="connsiteY42" fmla="*/ 11405 h 968600"/>
                <a:gd name="connsiteX43" fmla="*/ 1183525 w 1252795"/>
                <a:gd name="connsiteY43" fmla="*/ 5304 h 968600"/>
                <a:gd name="connsiteX44" fmla="*/ 1207319 w 1252795"/>
                <a:gd name="connsiteY44" fmla="*/ 21949 h 968600"/>
                <a:gd name="connsiteX45" fmla="*/ 1207455 w 1252795"/>
                <a:gd name="connsiteY45" fmla="*/ 22020 h 968600"/>
                <a:gd name="connsiteX46" fmla="*/ 1237856 w 1252795"/>
                <a:gd name="connsiteY46" fmla="*/ 38103 h 968600"/>
                <a:gd name="connsiteX47" fmla="*/ 1236489 w 1252795"/>
                <a:gd name="connsiteY47" fmla="*/ 55620 h 968600"/>
                <a:gd name="connsiteX48" fmla="*/ 1246998 w 1252795"/>
                <a:gd name="connsiteY48" fmla="*/ 68376 h 968600"/>
                <a:gd name="connsiteX49" fmla="*/ 1246993 w 1252795"/>
                <a:gd name="connsiteY49" fmla="*/ 68500 h 968600"/>
                <a:gd name="connsiteX50" fmla="*/ 1252795 w 1252795"/>
                <a:gd name="connsiteY50" fmla="*/ 68500 h 968600"/>
                <a:gd name="connsiteX51" fmla="*/ 1252795 w 1252795"/>
                <a:gd name="connsiteY51" fmla="*/ 968600 h 968600"/>
                <a:gd name="connsiteX52" fmla="*/ 0 w 1252795"/>
                <a:gd name="connsiteY52" fmla="*/ 968600 h 968600"/>
                <a:gd name="connsiteX53" fmla="*/ 0 w 1252795"/>
                <a:gd name="connsiteY53" fmla="*/ 68500 h 968600"/>
                <a:gd name="connsiteX54" fmla="*/ 9654 w 1252795"/>
                <a:gd name="connsiteY54" fmla="*/ 68500 h 968600"/>
                <a:gd name="connsiteX55" fmla="*/ 9122 w 1252795"/>
                <a:gd name="connsiteY55" fmla="*/ 66614 h 968600"/>
                <a:gd name="connsiteX56" fmla="*/ 38767 w 1252795"/>
                <a:gd name="connsiteY56" fmla="*/ 48910 h 968600"/>
                <a:gd name="connsiteX57" fmla="*/ 39051 w 1252795"/>
                <a:gd name="connsiteY57" fmla="*/ 48443 h 968600"/>
                <a:gd name="connsiteX58" fmla="*/ 52256 w 1252795"/>
                <a:gd name="connsiteY58" fmla="*/ 23019 h 968600"/>
                <a:gd name="connsiteX59" fmla="*/ 116498 w 1252795"/>
                <a:gd name="connsiteY59" fmla="*/ 17210 h 968600"/>
                <a:gd name="connsiteX60" fmla="*/ 116516 w 1252795"/>
                <a:gd name="connsiteY60" fmla="*/ 17203 h 968600"/>
                <a:gd name="connsiteX61" fmla="*/ 146386 w 1252795"/>
                <a:gd name="connsiteY61" fmla="*/ 4355 h 968600"/>
                <a:gd name="connsiteX62" fmla="*/ 181268 w 1252795"/>
                <a:gd name="connsiteY62" fmla="*/ 11181 h 968600"/>
                <a:gd name="connsiteX63" fmla="*/ 181450 w 1252795"/>
                <a:gd name="connsiteY63" fmla="*/ 11102 h 9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52795" h="968600">
                  <a:moveTo>
                    <a:pt x="206507" y="170"/>
                  </a:moveTo>
                  <a:lnTo>
                    <a:pt x="237332" y="7823"/>
                  </a:lnTo>
                  <a:lnTo>
                    <a:pt x="237807" y="7941"/>
                  </a:lnTo>
                  <a:cubicBezTo>
                    <a:pt x="248399" y="399"/>
                    <a:pt x="265920" y="-2078"/>
                    <a:pt x="280957" y="1840"/>
                  </a:cubicBezTo>
                  <a:cubicBezTo>
                    <a:pt x="292415" y="4824"/>
                    <a:pt x="300631" y="11072"/>
                    <a:pt x="302838" y="18485"/>
                  </a:cubicBezTo>
                  <a:lnTo>
                    <a:pt x="302963" y="18556"/>
                  </a:lnTo>
                  <a:lnTo>
                    <a:pt x="330920" y="34639"/>
                  </a:lnTo>
                  <a:lnTo>
                    <a:pt x="330830" y="35894"/>
                  </a:lnTo>
                  <a:lnTo>
                    <a:pt x="343861" y="31624"/>
                  </a:lnTo>
                  <a:cubicBezTo>
                    <a:pt x="352672" y="30658"/>
                    <a:pt x="361799" y="31410"/>
                    <a:pt x="369890" y="34029"/>
                  </a:cubicBezTo>
                  <a:cubicBezTo>
                    <a:pt x="374351" y="23063"/>
                    <a:pt x="387540" y="14083"/>
                    <a:pt x="404531" y="10441"/>
                  </a:cubicBezTo>
                  <a:cubicBezTo>
                    <a:pt x="424554" y="6150"/>
                    <a:pt x="445964" y="10071"/>
                    <a:pt x="458184" y="20270"/>
                  </a:cubicBezTo>
                  <a:cubicBezTo>
                    <a:pt x="471503" y="14261"/>
                    <a:pt x="487106" y="12171"/>
                    <a:pt x="501490" y="13641"/>
                  </a:cubicBezTo>
                  <a:lnTo>
                    <a:pt x="526755" y="23982"/>
                  </a:lnTo>
                  <a:lnTo>
                    <a:pt x="530693" y="22785"/>
                  </a:lnTo>
                  <a:cubicBezTo>
                    <a:pt x="542692" y="21757"/>
                    <a:pt x="555286" y="23014"/>
                    <a:pt x="566368" y="26735"/>
                  </a:cubicBezTo>
                  <a:lnTo>
                    <a:pt x="566387" y="26728"/>
                  </a:lnTo>
                  <a:lnTo>
                    <a:pt x="597901" y="13880"/>
                  </a:lnTo>
                  <a:cubicBezTo>
                    <a:pt x="610725" y="12749"/>
                    <a:pt x="624427" y="14897"/>
                    <a:pt x="634705" y="20706"/>
                  </a:cubicBezTo>
                  <a:lnTo>
                    <a:pt x="634896" y="20627"/>
                  </a:lnTo>
                  <a:lnTo>
                    <a:pt x="661332" y="9695"/>
                  </a:lnTo>
                  <a:lnTo>
                    <a:pt x="693856" y="17348"/>
                  </a:lnTo>
                  <a:lnTo>
                    <a:pt x="694357" y="17466"/>
                  </a:lnTo>
                  <a:cubicBezTo>
                    <a:pt x="705532" y="9924"/>
                    <a:pt x="724017" y="7447"/>
                    <a:pt x="739882" y="11365"/>
                  </a:cubicBezTo>
                  <a:cubicBezTo>
                    <a:pt x="751971" y="14349"/>
                    <a:pt x="760639" y="20597"/>
                    <a:pt x="762968" y="28010"/>
                  </a:cubicBezTo>
                  <a:lnTo>
                    <a:pt x="763100" y="28081"/>
                  </a:lnTo>
                  <a:lnTo>
                    <a:pt x="774326" y="34202"/>
                  </a:lnTo>
                  <a:lnTo>
                    <a:pt x="803659" y="39481"/>
                  </a:lnTo>
                  <a:lnTo>
                    <a:pt x="803856" y="39402"/>
                  </a:lnTo>
                  <a:lnTo>
                    <a:pt x="831104" y="28470"/>
                  </a:lnTo>
                  <a:lnTo>
                    <a:pt x="864625" y="36123"/>
                  </a:lnTo>
                  <a:lnTo>
                    <a:pt x="865141" y="36241"/>
                  </a:lnTo>
                  <a:cubicBezTo>
                    <a:pt x="876659" y="28699"/>
                    <a:pt x="895711" y="26222"/>
                    <a:pt x="912063" y="30140"/>
                  </a:cubicBezTo>
                  <a:lnTo>
                    <a:pt x="925218" y="35732"/>
                  </a:lnTo>
                  <a:lnTo>
                    <a:pt x="934831" y="26483"/>
                  </a:lnTo>
                  <a:cubicBezTo>
                    <a:pt x="952766" y="15646"/>
                    <a:pt x="981844" y="13231"/>
                    <a:pt x="1004689" y="20675"/>
                  </a:cubicBezTo>
                  <a:lnTo>
                    <a:pt x="1004709" y="20667"/>
                  </a:lnTo>
                  <a:lnTo>
                    <a:pt x="1037189" y="7819"/>
                  </a:lnTo>
                  <a:cubicBezTo>
                    <a:pt x="1050406" y="6688"/>
                    <a:pt x="1064529" y="8836"/>
                    <a:pt x="1075121" y="14645"/>
                  </a:cubicBezTo>
                  <a:lnTo>
                    <a:pt x="1075318" y="14566"/>
                  </a:lnTo>
                  <a:lnTo>
                    <a:pt x="1102566" y="3634"/>
                  </a:lnTo>
                  <a:lnTo>
                    <a:pt x="1136087" y="11287"/>
                  </a:lnTo>
                  <a:lnTo>
                    <a:pt x="1136603" y="11405"/>
                  </a:lnTo>
                  <a:cubicBezTo>
                    <a:pt x="1148121" y="3863"/>
                    <a:pt x="1167173" y="1386"/>
                    <a:pt x="1183525" y="5304"/>
                  </a:cubicBezTo>
                  <a:cubicBezTo>
                    <a:pt x="1195985" y="8288"/>
                    <a:pt x="1204919" y="14536"/>
                    <a:pt x="1207319" y="21949"/>
                  </a:cubicBezTo>
                  <a:lnTo>
                    <a:pt x="1207455" y="22020"/>
                  </a:lnTo>
                  <a:lnTo>
                    <a:pt x="1237856" y="38103"/>
                  </a:lnTo>
                  <a:cubicBezTo>
                    <a:pt x="1241248" y="43840"/>
                    <a:pt x="1240765" y="50071"/>
                    <a:pt x="1236489" y="55620"/>
                  </a:cubicBezTo>
                  <a:cubicBezTo>
                    <a:pt x="1241744" y="59425"/>
                    <a:pt x="1245290" y="63794"/>
                    <a:pt x="1246998" y="68376"/>
                  </a:cubicBezTo>
                  <a:lnTo>
                    <a:pt x="1246993" y="68500"/>
                  </a:lnTo>
                  <a:lnTo>
                    <a:pt x="1252795" y="68500"/>
                  </a:lnTo>
                  <a:lnTo>
                    <a:pt x="1252795" y="968600"/>
                  </a:lnTo>
                  <a:lnTo>
                    <a:pt x="0" y="968600"/>
                  </a:lnTo>
                  <a:lnTo>
                    <a:pt x="0" y="68500"/>
                  </a:lnTo>
                  <a:lnTo>
                    <a:pt x="9654" y="68500"/>
                  </a:lnTo>
                  <a:lnTo>
                    <a:pt x="9122" y="66614"/>
                  </a:lnTo>
                  <a:cubicBezTo>
                    <a:pt x="10992" y="57229"/>
                    <a:pt x="23301" y="49877"/>
                    <a:pt x="38767" y="48910"/>
                  </a:cubicBezTo>
                  <a:cubicBezTo>
                    <a:pt x="38859" y="48753"/>
                    <a:pt x="38959" y="48600"/>
                    <a:pt x="39051" y="48443"/>
                  </a:cubicBezTo>
                  <a:cubicBezTo>
                    <a:pt x="36974" y="39201"/>
                    <a:pt x="41818" y="29880"/>
                    <a:pt x="52256" y="23019"/>
                  </a:cubicBezTo>
                  <a:cubicBezTo>
                    <a:pt x="68750" y="12182"/>
                    <a:pt x="95490" y="9767"/>
                    <a:pt x="116498" y="17210"/>
                  </a:cubicBezTo>
                  <a:lnTo>
                    <a:pt x="116516" y="17203"/>
                  </a:lnTo>
                  <a:lnTo>
                    <a:pt x="146386" y="4355"/>
                  </a:lnTo>
                  <a:cubicBezTo>
                    <a:pt x="158540" y="3224"/>
                    <a:pt x="171527" y="5372"/>
                    <a:pt x="181268" y="11181"/>
                  </a:cubicBezTo>
                  <a:lnTo>
                    <a:pt x="181450" y="11102"/>
                  </a:lnTo>
                  <a:close/>
                </a:path>
              </a:pathLst>
            </a:custGeom>
            <a:pattFill prst="sm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55" name="グループ化 454">
              <a:extLst>
                <a:ext uri="{FF2B5EF4-FFF2-40B4-BE49-F238E27FC236}">
                  <a16:creationId xmlns:a16="http://schemas.microsoft.com/office/drawing/2014/main" id="{34B274A6-D495-B102-6BF6-4925B7DC3DBB}"/>
                </a:ext>
              </a:extLst>
            </p:cNvPr>
            <p:cNvGrpSpPr/>
            <p:nvPr/>
          </p:nvGrpSpPr>
          <p:grpSpPr>
            <a:xfrm>
              <a:off x="6672910" y="985271"/>
              <a:ext cx="603147" cy="415267"/>
              <a:chOff x="7047920" y="463029"/>
              <a:chExt cx="711700" cy="490006"/>
            </a:xfrm>
          </p:grpSpPr>
          <p:sp>
            <p:nvSpPr>
              <p:cNvPr id="489" name="星: 24 pt 488">
                <a:extLst>
                  <a:ext uri="{FF2B5EF4-FFF2-40B4-BE49-F238E27FC236}">
                    <a16:creationId xmlns:a16="http://schemas.microsoft.com/office/drawing/2014/main" id="{A51BA189-23DF-6206-8217-C0AF42F14294}"/>
                  </a:ext>
                </a:extLst>
              </p:cNvPr>
              <p:cNvSpPr/>
              <p:nvPr/>
            </p:nvSpPr>
            <p:spPr bwMode="auto">
              <a:xfrm>
                <a:off x="7070221" y="469106"/>
                <a:ext cx="664062" cy="275477"/>
              </a:xfrm>
              <a:prstGeom prst="star24">
                <a:avLst>
                  <a:gd name="adj" fmla="val 44479"/>
                </a:avLst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四角形: 角を丸くする 489">
                <a:extLst>
                  <a:ext uri="{FF2B5EF4-FFF2-40B4-BE49-F238E27FC236}">
                    <a16:creationId xmlns:a16="http://schemas.microsoft.com/office/drawing/2014/main" id="{F85C06C8-3B9D-A9F0-F429-2CD31CB0A6E9}"/>
                  </a:ext>
                </a:extLst>
              </p:cNvPr>
              <p:cNvSpPr/>
              <p:nvPr/>
            </p:nvSpPr>
            <p:spPr bwMode="auto">
              <a:xfrm rot="900000">
                <a:off x="7227198" y="668709"/>
                <a:ext cx="270030" cy="45719"/>
              </a:xfrm>
              <a:prstGeom prst="round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四角形: 角を丸くする 490">
                <a:extLst>
                  <a:ext uri="{FF2B5EF4-FFF2-40B4-BE49-F238E27FC236}">
                    <a16:creationId xmlns:a16="http://schemas.microsoft.com/office/drawing/2014/main" id="{041443A3-21F5-DF9F-8A5F-8898752664C8}"/>
                  </a:ext>
                </a:extLst>
              </p:cNvPr>
              <p:cNvSpPr/>
              <p:nvPr/>
            </p:nvSpPr>
            <p:spPr bwMode="auto">
              <a:xfrm rot="8499981">
                <a:off x="7376197" y="656008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四角形: 角を丸くする 491">
                <a:extLst>
                  <a:ext uri="{FF2B5EF4-FFF2-40B4-BE49-F238E27FC236}">
                    <a16:creationId xmlns:a16="http://schemas.microsoft.com/office/drawing/2014/main" id="{7B17F937-5BAA-F50E-B9C8-F9CD3E940E4E}"/>
                  </a:ext>
                </a:extLst>
              </p:cNvPr>
              <p:cNvSpPr/>
              <p:nvPr/>
            </p:nvSpPr>
            <p:spPr bwMode="auto">
              <a:xfrm rot="12700214">
                <a:off x="7146244" y="647954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四角形: 角を丸くする 492">
                <a:extLst>
                  <a:ext uri="{FF2B5EF4-FFF2-40B4-BE49-F238E27FC236}">
                    <a16:creationId xmlns:a16="http://schemas.microsoft.com/office/drawing/2014/main" id="{7BF27675-8FA5-083B-CB04-4768011841EF}"/>
                  </a:ext>
                </a:extLst>
              </p:cNvPr>
              <p:cNvSpPr/>
              <p:nvPr/>
            </p:nvSpPr>
            <p:spPr bwMode="auto">
              <a:xfrm rot="13944319">
                <a:off x="7246258" y="607472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四角形: 角を丸くする 493">
                <a:extLst>
                  <a:ext uri="{FF2B5EF4-FFF2-40B4-BE49-F238E27FC236}">
                    <a16:creationId xmlns:a16="http://schemas.microsoft.com/office/drawing/2014/main" id="{4B72C660-BCBF-C493-215D-C89B738483FF}"/>
                  </a:ext>
                </a:extLst>
              </p:cNvPr>
              <p:cNvSpPr/>
              <p:nvPr/>
            </p:nvSpPr>
            <p:spPr bwMode="auto">
              <a:xfrm rot="12700214">
                <a:off x="7339532" y="633596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四角形: 角を丸くする 494">
                <a:extLst>
                  <a:ext uri="{FF2B5EF4-FFF2-40B4-BE49-F238E27FC236}">
                    <a16:creationId xmlns:a16="http://schemas.microsoft.com/office/drawing/2014/main" id="{E02EAE78-FEAD-CED3-9BB5-A948621B0743}"/>
                  </a:ext>
                </a:extLst>
              </p:cNvPr>
              <p:cNvSpPr/>
              <p:nvPr/>
            </p:nvSpPr>
            <p:spPr bwMode="auto">
              <a:xfrm rot="9122757">
                <a:off x="7380014" y="597878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6" name="四角形: 角を丸くする 495">
                <a:extLst>
                  <a:ext uri="{FF2B5EF4-FFF2-40B4-BE49-F238E27FC236}">
                    <a16:creationId xmlns:a16="http://schemas.microsoft.com/office/drawing/2014/main" id="{8F190DA0-127E-ABCA-4404-A87A308F870F}"/>
                  </a:ext>
                </a:extLst>
              </p:cNvPr>
              <p:cNvSpPr/>
              <p:nvPr/>
            </p:nvSpPr>
            <p:spPr bwMode="auto">
              <a:xfrm rot="12700214">
                <a:off x="7203982" y="598352"/>
                <a:ext cx="270030" cy="45719"/>
              </a:xfrm>
              <a:prstGeom prst="round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四角形: 角を丸くする 496">
                <a:extLst>
                  <a:ext uri="{FF2B5EF4-FFF2-40B4-BE49-F238E27FC236}">
                    <a16:creationId xmlns:a16="http://schemas.microsoft.com/office/drawing/2014/main" id="{664F69FD-24BB-64B5-4206-428D6F539AB6}"/>
                  </a:ext>
                </a:extLst>
              </p:cNvPr>
              <p:cNvSpPr/>
              <p:nvPr/>
            </p:nvSpPr>
            <p:spPr bwMode="auto">
              <a:xfrm rot="9256280">
                <a:off x="7227198" y="613941"/>
                <a:ext cx="270030" cy="45719"/>
              </a:xfrm>
              <a:prstGeom prst="round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四角形: 角を丸くする 497">
                <a:extLst>
                  <a:ext uri="{FF2B5EF4-FFF2-40B4-BE49-F238E27FC236}">
                    <a16:creationId xmlns:a16="http://schemas.microsoft.com/office/drawing/2014/main" id="{894FDBE1-3958-BA85-E499-FC8448ADDE9B}"/>
                  </a:ext>
                </a:extLst>
              </p:cNvPr>
              <p:cNvSpPr/>
              <p:nvPr/>
            </p:nvSpPr>
            <p:spPr bwMode="auto">
              <a:xfrm rot="10351518">
                <a:off x="7163121" y="615545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四角形: 角を丸くする 498">
                <a:extLst>
                  <a:ext uri="{FF2B5EF4-FFF2-40B4-BE49-F238E27FC236}">
                    <a16:creationId xmlns:a16="http://schemas.microsoft.com/office/drawing/2014/main" id="{C8791009-69CF-F3D0-3244-6CE74FA04484}"/>
                  </a:ext>
                </a:extLst>
              </p:cNvPr>
              <p:cNvSpPr/>
              <p:nvPr/>
            </p:nvSpPr>
            <p:spPr bwMode="auto">
              <a:xfrm rot="13944319">
                <a:off x="7315315" y="600330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四角形: 角を丸くする 499">
                <a:extLst>
                  <a:ext uri="{FF2B5EF4-FFF2-40B4-BE49-F238E27FC236}">
                    <a16:creationId xmlns:a16="http://schemas.microsoft.com/office/drawing/2014/main" id="{C1BA9DC9-6BAA-021F-26A5-DB73A496C0C1}"/>
                  </a:ext>
                </a:extLst>
              </p:cNvPr>
              <p:cNvSpPr/>
              <p:nvPr/>
            </p:nvSpPr>
            <p:spPr bwMode="auto">
              <a:xfrm rot="12700214">
                <a:off x="7180170" y="634071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四角形: 角を丸くする 500">
                <a:extLst>
                  <a:ext uri="{FF2B5EF4-FFF2-40B4-BE49-F238E27FC236}">
                    <a16:creationId xmlns:a16="http://schemas.microsoft.com/office/drawing/2014/main" id="{ABEACB9B-6561-2455-EA2B-8F816F119339}"/>
                  </a:ext>
                </a:extLst>
              </p:cNvPr>
              <p:cNvSpPr/>
              <p:nvPr/>
            </p:nvSpPr>
            <p:spPr bwMode="auto">
              <a:xfrm rot="12700214">
                <a:off x="7115878" y="691222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四角形: 角を丸くする 501">
                <a:extLst>
                  <a:ext uri="{FF2B5EF4-FFF2-40B4-BE49-F238E27FC236}">
                    <a16:creationId xmlns:a16="http://schemas.microsoft.com/office/drawing/2014/main" id="{3CDDDB47-5116-6C38-AC63-9DF8ECCF6D17}"/>
                  </a:ext>
                </a:extLst>
              </p:cNvPr>
              <p:cNvSpPr/>
              <p:nvPr/>
            </p:nvSpPr>
            <p:spPr bwMode="auto">
              <a:xfrm rot="9122757">
                <a:off x="7439546" y="659792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フリーフォーム: 図形 502">
                <a:extLst>
                  <a:ext uri="{FF2B5EF4-FFF2-40B4-BE49-F238E27FC236}">
                    <a16:creationId xmlns:a16="http://schemas.microsoft.com/office/drawing/2014/main" id="{81D7C3FE-9A69-2816-B60D-FC4DBCC9BEFE}"/>
                  </a:ext>
                </a:extLst>
              </p:cNvPr>
              <p:cNvSpPr/>
              <p:nvPr/>
            </p:nvSpPr>
            <p:spPr bwMode="auto">
              <a:xfrm>
                <a:off x="7047920" y="463029"/>
                <a:ext cx="711700" cy="490006"/>
              </a:xfrm>
              <a:custGeom>
                <a:avLst/>
                <a:gdLst>
                  <a:gd name="connsiteX0" fmla="*/ 355850 w 711700"/>
                  <a:gd name="connsiteY0" fmla="*/ 19712 h 490006"/>
                  <a:gd name="connsiteX1" fmla="*/ 319684 w 711700"/>
                  <a:gd name="connsiteY1" fmla="*/ 33992 h 490006"/>
                  <a:gd name="connsiteX2" fmla="*/ 275237 w 711700"/>
                  <a:gd name="connsiteY2" fmla="*/ 23834 h 490006"/>
                  <a:gd name="connsiteX3" fmla="*/ 249820 w 711700"/>
                  <a:gd name="connsiteY3" fmla="*/ 41263 h 490006"/>
                  <a:gd name="connsiteX4" fmla="*/ 200119 w 711700"/>
                  <a:gd name="connsiteY4" fmla="*/ 35921 h 490006"/>
                  <a:gd name="connsiteX5" fmla="*/ 187180 w 711700"/>
                  <a:gd name="connsiteY5" fmla="*/ 55311 h 490006"/>
                  <a:gd name="connsiteX6" fmla="*/ 135612 w 711700"/>
                  <a:gd name="connsiteY6" fmla="*/ 55147 h 490006"/>
                  <a:gd name="connsiteX7" fmla="*/ 136036 w 711700"/>
                  <a:gd name="connsiteY7" fmla="*/ 75177 h 490006"/>
                  <a:gd name="connsiteX8" fmla="*/ 86115 w 711700"/>
                  <a:gd name="connsiteY8" fmla="*/ 80203 h 490006"/>
                  <a:gd name="connsiteX9" fmla="*/ 99869 w 711700"/>
                  <a:gd name="connsiteY9" fmla="*/ 99509 h 490006"/>
                  <a:gd name="connsiteX10" fmla="*/ 55000 w 711700"/>
                  <a:gd name="connsiteY10" fmla="*/ 109382 h 490006"/>
                  <a:gd name="connsiteX11" fmla="*/ 81150 w 711700"/>
                  <a:gd name="connsiteY11" fmla="*/ 126646 h 490006"/>
                  <a:gd name="connsiteX12" fmla="*/ 44387 w 711700"/>
                  <a:gd name="connsiteY12" fmla="*/ 140694 h 490006"/>
                  <a:gd name="connsiteX13" fmla="*/ 81150 w 711700"/>
                  <a:gd name="connsiteY13" fmla="*/ 154742 h 490006"/>
                  <a:gd name="connsiteX14" fmla="*/ 55000 w 711700"/>
                  <a:gd name="connsiteY14" fmla="*/ 172006 h 490006"/>
                  <a:gd name="connsiteX15" fmla="*/ 99869 w 711700"/>
                  <a:gd name="connsiteY15" fmla="*/ 181879 h 490006"/>
                  <a:gd name="connsiteX16" fmla="*/ 86115 w 711700"/>
                  <a:gd name="connsiteY16" fmla="*/ 201185 h 490006"/>
                  <a:gd name="connsiteX17" fmla="*/ 136036 w 711700"/>
                  <a:gd name="connsiteY17" fmla="*/ 206211 h 490006"/>
                  <a:gd name="connsiteX18" fmla="*/ 135612 w 711700"/>
                  <a:gd name="connsiteY18" fmla="*/ 226241 h 490006"/>
                  <a:gd name="connsiteX19" fmla="*/ 187180 w 711700"/>
                  <a:gd name="connsiteY19" fmla="*/ 226077 h 490006"/>
                  <a:gd name="connsiteX20" fmla="*/ 200119 w 711700"/>
                  <a:gd name="connsiteY20" fmla="*/ 245467 h 490006"/>
                  <a:gd name="connsiteX21" fmla="*/ 249820 w 711700"/>
                  <a:gd name="connsiteY21" fmla="*/ 240125 h 490006"/>
                  <a:gd name="connsiteX22" fmla="*/ 275237 w 711700"/>
                  <a:gd name="connsiteY22" fmla="*/ 257554 h 490006"/>
                  <a:gd name="connsiteX23" fmla="*/ 319684 w 711700"/>
                  <a:gd name="connsiteY23" fmla="*/ 247396 h 490006"/>
                  <a:gd name="connsiteX24" fmla="*/ 355850 w 711700"/>
                  <a:gd name="connsiteY24" fmla="*/ 261676 h 490006"/>
                  <a:gd name="connsiteX25" fmla="*/ 392016 w 711700"/>
                  <a:gd name="connsiteY25" fmla="*/ 247396 h 490006"/>
                  <a:gd name="connsiteX26" fmla="*/ 436463 w 711700"/>
                  <a:gd name="connsiteY26" fmla="*/ 257554 h 490006"/>
                  <a:gd name="connsiteX27" fmla="*/ 461880 w 711700"/>
                  <a:gd name="connsiteY27" fmla="*/ 240125 h 490006"/>
                  <a:gd name="connsiteX28" fmla="*/ 511582 w 711700"/>
                  <a:gd name="connsiteY28" fmla="*/ 245467 h 490006"/>
                  <a:gd name="connsiteX29" fmla="*/ 524520 w 711700"/>
                  <a:gd name="connsiteY29" fmla="*/ 226077 h 490006"/>
                  <a:gd name="connsiteX30" fmla="*/ 576088 w 711700"/>
                  <a:gd name="connsiteY30" fmla="*/ 226241 h 490006"/>
                  <a:gd name="connsiteX31" fmla="*/ 575664 w 711700"/>
                  <a:gd name="connsiteY31" fmla="*/ 206211 h 490006"/>
                  <a:gd name="connsiteX32" fmla="*/ 625585 w 711700"/>
                  <a:gd name="connsiteY32" fmla="*/ 201185 h 490006"/>
                  <a:gd name="connsiteX33" fmla="*/ 611831 w 711700"/>
                  <a:gd name="connsiteY33" fmla="*/ 181879 h 490006"/>
                  <a:gd name="connsiteX34" fmla="*/ 656700 w 711700"/>
                  <a:gd name="connsiteY34" fmla="*/ 172006 h 490006"/>
                  <a:gd name="connsiteX35" fmla="*/ 630550 w 711700"/>
                  <a:gd name="connsiteY35" fmla="*/ 154742 h 490006"/>
                  <a:gd name="connsiteX36" fmla="*/ 667313 w 711700"/>
                  <a:gd name="connsiteY36" fmla="*/ 140694 h 490006"/>
                  <a:gd name="connsiteX37" fmla="*/ 630550 w 711700"/>
                  <a:gd name="connsiteY37" fmla="*/ 126646 h 490006"/>
                  <a:gd name="connsiteX38" fmla="*/ 656700 w 711700"/>
                  <a:gd name="connsiteY38" fmla="*/ 109382 h 490006"/>
                  <a:gd name="connsiteX39" fmla="*/ 611831 w 711700"/>
                  <a:gd name="connsiteY39" fmla="*/ 99509 h 490006"/>
                  <a:gd name="connsiteX40" fmla="*/ 625585 w 711700"/>
                  <a:gd name="connsiteY40" fmla="*/ 80203 h 490006"/>
                  <a:gd name="connsiteX41" fmla="*/ 575664 w 711700"/>
                  <a:gd name="connsiteY41" fmla="*/ 75177 h 490006"/>
                  <a:gd name="connsiteX42" fmla="*/ 576088 w 711700"/>
                  <a:gd name="connsiteY42" fmla="*/ 55147 h 490006"/>
                  <a:gd name="connsiteX43" fmla="*/ 524520 w 711700"/>
                  <a:gd name="connsiteY43" fmla="*/ 55311 h 490006"/>
                  <a:gd name="connsiteX44" fmla="*/ 511582 w 711700"/>
                  <a:gd name="connsiteY44" fmla="*/ 35921 h 490006"/>
                  <a:gd name="connsiteX45" fmla="*/ 461880 w 711700"/>
                  <a:gd name="connsiteY45" fmla="*/ 41263 h 490006"/>
                  <a:gd name="connsiteX46" fmla="*/ 436463 w 711700"/>
                  <a:gd name="connsiteY46" fmla="*/ 23834 h 490006"/>
                  <a:gd name="connsiteX47" fmla="*/ 392016 w 711700"/>
                  <a:gd name="connsiteY47" fmla="*/ 33992 h 490006"/>
                  <a:gd name="connsiteX48" fmla="*/ 355850 w 711700"/>
                  <a:gd name="connsiteY48" fmla="*/ 0 h 490006"/>
                  <a:gd name="connsiteX49" fmla="*/ 397170 w 711700"/>
                  <a:gd name="connsiteY49" fmla="*/ 16107 h 490006"/>
                  <a:gd name="connsiteX50" fmla="*/ 447951 w 711700"/>
                  <a:gd name="connsiteY50" fmla="*/ 4650 h 490006"/>
                  <a:gd name="connsiteX51" fmla="*/ 476990 w 711700"/>
                  <a:gd name="connsiteY51" fmla="*/ 24308 h 490006"/>
                  <a:gd name="connsiteX52" fmla="*/ 533775 w 711700"/>
                  <a:gd name="connsiteY52" fmla="*/ 18282 h 490006"/>
                  <a:gd name="connsiteX53" fmla="*/ 548557 w 711700"/>
                  <a:gd name="connsiteY53" fmla="*/ 40154 h 490006"/>
                  <a:gd name="connsiteX54" fmla="*/ 607474 w 711700"/>
                  <a:gd name="connsiteY54" fmla="*/ 39968 h 490006"/>
                  <a:gd name="connsiteX55" fmla="*/ 606991 w 711700"/>
                  <a:gd name="connsiteY55" fmla="*/ 62561 h 490006"/>
                  <a:gd name="connsiteX56" fmla="*/ 664025 w 711700"/>
                  <a:gd name="connsiteY56" fmla="*/ 68230 h 490006"/>
                  <a:gd name="connsiteX57" fmla="*/ 648311 w 711700"/>
                  <a:gd name="connsiteY57" fmla="*/ 90006 h 490006"/>
                  <a:gd name="connsiteX58" fmla="*/ 699575 w 711700"/>
                  <a:gd name="connsiteY58" fmla="*/ 101142 h 490006"/>
                  <a:gd name="connsiteX59" fmla="*/ 669697 w 711700"/>
                  <a:gd name="connsiteY59" fmla="*/ 120615 h 490006"/>
                  <a:gd name="connsiteX60" fmla="*/ 711700 w 711700"/>
                  <a:gd name="connsiteY60" fmla="*/ 136460 h 490006"/>
                  <a:gd name="connsiteX61" fmla="*/ 669697 w 711700"/>
                  <a:gd name="connsiteY61" fmla="*/ 152305 h 490006"/>
                  <a:gd name="connsiteX62" fmla="*/ 699575 w 711700"/>
                  <a:gd name="connsiteY62" fmla="*/ 171778 h 490006"/>
                  <a:gd name="connsiteX63" fmla="*/ 521107 w 711700"/>
                  <a:gd name="connsiteY63" fmla="*/ 449266 h 490006"/>
                  <a:gd name="connsiteX64" fmla="*/ 510535 w 711700"/>
                  <a:gd name="connsiteY64" fmla="*/ 463039 h 490006"/>
                  <a:gd name="connsiteX65" fmla="*/ 355850 w 711700"/>
                  <a:gd name="connsiteY65" fmla="*/ 490006 h 490006"/>
                  <a:gd name="connsiteX66" fmla="*/ 201166 w 711700"/>
                  <a:gd name="connsiteY66" fmla="*/ 463039 h 490006"/>
                  <a:gd name="connsiteX67" fmla="*/ 190594 w 711700"/>
                  <a:gd name="connsiteY67" fmla="*/ 449266 h 490006"/>
                  <a:gd name="connsiteX68" fmla="*/ 12125 w 711700"/>
                  <a:gd name="connsiteY68" fmla="*/ 171778 h 490006"/>
                  <a:gd name="connsiteX69" fmla="*/ 40492 w 711700"/>
                  <a:gd name="connsiteY69" fmla="*/ 153290 h 490006"/>
                  <a:gd name="connsiteX70" fmla="*/ 39674 w 711700"/>
                  <a:gd name="connsiteY70" fmla="*/ 151427 h 490006"/>
                  <a:gd name="connsiteX71" fmla="*/ 0 w 711700"/>
                  <a:gd name="connsiteY71" fmla="*/ 136460 h 490006"/>
                  <a:gd name="connsiteX72" fmla="*/ 42003 w 711700"/>
                  <a:gd name="connsiteY72" fmla="*/ 120615 h 490006"/>
                  <a:gd name="connsiteX73" fmla="*/ 12125 w 711700"/>
                  <a:gd name="connsiteY73" fmla="*/ 101142 h 490006"/>
                  <a:gd name="connsiteX74" fmla="*/ 63389 w 711700"/>
                  <a:gd name="connsiteY74" fmla="*/ 90006 h 490006"/>
                  <a:gd name="connsiteX75" fmla="*/ 47675 w 711700"/>
                  <a:gd name="connsiteY75" fmla="*/ 68230 h 490006"/>
                  <a:gd name="connsiteX76" fmla="*/ 104709 w 711700"/>
                  <a:gd name="connsiteY76" fmla="*/ 62561 h 490006"/>
                  <a:gd name="connsiteX77" fmla="*/ 104226 w 711700"/>
                  <a:gd name="connsiteY77" fmla="*/ 39968 h 490006"/>
                  <a:gd name="connsiteX78" fmla="*/ 163143 w 711700"/>
                  <a:gd name="connsiteY78" fmla="*/ 40154 h 490006"/>
                  <a:gd name="connsiteX79" fmla="*/ 177925 w 711700"/>
                  <a:gd name="connsiteY79" fmla="*/ 18282 h 490006"/>
                  <a:gd name="connsiteX80" fmla="*/ 234710 w 711700"/>
                  <a:gd name="connsiteY80" fmla="*/ 24308 h 490006"/>
                  <a:gd name="connsiteX81" fmla="*/ 263749 w 711700"/>
                  <a:gd name="connsiteY81" fmla="*/ 4650 h 490006"/>
                  <a:gd name="connsiteX82" fmla="*/ 314530 w 711700"/>
                  <a:gd name="connsiteY82" fmla="*/ 16107 h 490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711700" h="490006">
                    <a:moveTo>
                      <a:pt x="355850" y="19712"/>
                    </a:moveTo>
                    <a:lnTo>
                      <a:pt x="319684" y="33992"/>
                    </a:lnTo>
                    <a:lnTo>
                      <a:pt x="275237" y="23834"/>
                    </a:lnTo>
                    <a:lnTo>
                      <a:pt x="249820" y="41263"/>
                    </a:lnTo>
                    <a:lnTo>
                      <a:pt x="200119" y="35921"/>
                    </a:lnTo>
                    <a:lnTo>
                      <a:pt x="187180" y="55311"/>
                    </a:lnTo>
                    <a:lnTo>
                      <a:pt x="135612" y="55147"/>
                    </a:lnTo>
                    <a:cubicBezTo>
                      <a:pt x="135753" y="61824"/>
                      <a:pt x="135895" y="68500"/>
                      <a:pt x="136036" y="75177"/>
                    </a:cubicBezTo>
                    <a:lnTo>
                      <a:pt x="86115" y="80203"/>
                    </a:lnTo>
                    <a:lnTo>
                      <a:pt x="99869" y="99509"/>
                    </a:lnTo>
                    <a:lnTo>
                      <a:pt x="55000" y="109382"/>
                    </a:lnTo>
                    <a:lnTo>
                      <a:pt x="81150" y="126646"/>
                    </a:lnTo>
                    <a:lnTo>
                      <a:pt x="44387" y="140694"/>
                    </a:lnTo>
                    <a:lnTo>
                      <a:pt x="81150" y="154742"/>
                    </a:lnTo>
                    <a:lnTo>
                      <a:pt x="55000" y="172006"/>
                    </a:lnTo>
                    <a:lnTo>
                      <a:pt x="99869" y="181879"/>
                    </a:lnTo>
                    <a:lnTo>
                      <a:pt x="86115" y="201185"/>
                    </a:lnTo>
                    <a:lnTo>
                      <a:pt x="136036" y="206211"/>
                    </a:lnTo>
                    <a:cubicBezTo>
                      <a:pt x="135895" y="212888"/>
                      <a:pt x="135753" y="219564"/>
                      <a:pt x="135612" y="226241"/>
                    </a:cubicBezTo>
                    <a:lnTo>
                      <a:pt x="187180" y="226077"/>
                    </a:lnTo>
                    <a:lnTo>
                      <a:pt x="200119" y="245467"/>
                    </a:lnTo>
                    <a:lnTo>
                      <a:pt x="249820" y="240125"/>
                    </a:lnTo>
                    <a:lnTo>
                      <a:pt x="275237" y="257554"/>
                    </a:lnTo>
                    <a:lnTo>
                      <a:pt x="319684" y="247396"/>
                    </a:lnTo>
                    <a:lnTo>
                      <a:pt x="355850" y="261676"/>
                    </a:lnTo>
                    <a:lnTo>
                      <a:pt x="392016" y="247396"/>
                    </a:lnTo>
                    <a:lnTo>
                      <a:pt x="436463" y="257554"/>
                    </a:lnTo>
                    <a:lnTo>
                      <a:pt x="461880" y="240125"/>
                    </a:lnTo>
                    <a:lnTo>
                      <a:pt x="511582" y="245467"/>
                    </a:lnTo>
                    <a:lnTo>
                      <a:pt x="524520" y="226077"/>
                    </a:lnTo>
                    <a:lnTo>
                      <a:pt x="576088" y="226241"/>
                    </a:lnTo>
                    <a:cubicBezTo>
                      <a:pt x="575947" y="219564"/>
                      <a:pt x="575805" y="212888"/>
                      <a:pt x="575664" y="206211"/>
                    </a:cubicBezTo>
                    <a:lnTo>
                      <a:pt x="625585" y="201185"/>
                    </a:lnTo>
                    <a:lnTo>
                      <a:pt x="611831" y="181879"/>
                    </a:lnTo>
                    <a:lnTo>
                      <a:pt x="656700" y="172006"/>
                    </a:lnTo>
                    <a:lnTo>
                      <a:pt x="630550" y="154742"/>
                    </a:lnTo>
                    <a:lnTo>
                      <a:pt x="667313" y="140694"/>
                    </a:lnTo>
                    <a:lnTo>
                      <a:pt x="630550" y="126646"/>
                    </a:lnTo>
                    <a:lnTo>
                      <a:pt x="656700" y="109382"/>
                    </a:lnTo>
                    <a:lnTo>
                      <a:pt x="611831" y="99509"/>
                    </a:lnTo>
                    <a:lnTo>
                      <a:pt x="625585" y="80203"/>
                    </a:lnTo>
                    <a:lnTo>
                      <a:pt x="575664" y="75177"/>
                    </a:lnTo>
                    <a:cubicBezTo>
                      <a:pt x="575805" y="68500"/>
                      <a:pt x="575947" y="61824"/>
                      <a:pt x="576088" y="55147"/>
                    </a:cubicBezTo>
                    <a:lnTo>
                      <a:pt x="524520" y="55311"/>
                    </a:lnTo>
                    <a:lnTo>
                      <a:pt x="511582" y="35921"/>
                    </a:lnTo>
                    <a:lnTo>
                      <a:pt x="461880" y="41263"/>
                    </a:lnTo>
                    <a:lnTo>
                      <a:pt x="436463" y="23834"/>
                    </a:lnTo>
                    <a:lnTo>
                      <a:pt x="392016" y="33992"/>
                    </a:lnTo>
                    <a:close/>
                    <a:moveTo>
                      <a:pt x="355850" y="0"/>
                    </a:moveTo>
                    <a:lnTo>
                      <a:pt x="397170" y="16107"/>
                    </a:lnTo>
                    <a:lnTo>
                      <a:pt x="447951" y="4650"/>
                    </a:lnTo>
                    <a:lnTo>
                      <a:pt x="476990" y="24308"/>
                    </a:lnTo>
                    <a:lnTo>
                      <a:pt x="533775" y="18282"/>
                    </a:lnTo>
                    <a:lnTo>
                      <a:pt x="548557" y="40154"/>
                    </a:lnTo>
                    <a:lnTo>
                      <a:pt x="607474" y="39968"/>
                    </a:lnTo>
                    <a:lnTo>
                      <a:pt x="606991" y="62561"/>
                    </a:lnTo>
                    <a:lnTo>
                      <a:pt x="664025" y="68230"/>
                    </a:lnTo>
                    <a:lnTo>
                      <a:pt x="648311" y="90006"/>
                    </a:lnTo>
                    <a:lnTo>
                      <a:pt x="699575" y="101142"/>
                    </a:lnTo>
                    <a:lnTo>
                      <a:pt x="669697" y="120615"/>
                    </a:lnTo>
                    <a:lnTo>
                      <a:pt x="711700" y="136460"/>
                    </a:lnTo>
                    <a:lnTo>
                      <a:pt x="669697" y="152305"/>
                    </a:lnTo>
                    <a:lnTo>
                      <a:pt x="699575" y="171778"/>
                    </a:lnTo>
                    <a:lnTo>
                      <a:pt x="521107" y="449266"/>
                    </a:lnTo>
                    <a:lnTo>
                      <a:pt x="510535" y="463039"/>
                    </a:lnTo>
                    <a:cubicBezTo>
                      <a:pt x="485050" y="478887"/>
                      <a:pt x="425387" y="490006"/>
                      <a:pt x="355850" y="490006"/>
                    </a:cubicBezTo>
                    <a:cubicBezTo>
                      <a:pt x="286313" y="490006"/>
                      <a:pt x="226651" y="478887"/>
                      <a:pt x="201166" y="463039"/>
                    </a:cubicBezTo>
                    <a:lnTo>
                      <a:pt x="190594" y="449266"/>
                    </a:lnTo>
                    <a:lnTo>
                      <a:pt x="12125" y="171778"/>
                    </a:lnTo>
                    <a:lnTo>
                      <a:pt x="40492" y="153290"/>
                    </a:lnTo>
                    <a:lnTo>
                      <a:pt x="39674" y="151427"/>
                    </a:lnTo>
                    <a:lnTo>
                      <a:pt x="0" y="136460"/>
                    </a:lnTo>
                    <a:lnTo>
                      <a:pt x="42003" y="120615"/>
                    </a:lnTo>
                    <a:lnTo>
                      <a:pt x="12125" y="101142"/>
                    </a:lnTo>
                    <a:lnTo>
                      <a:pt x="63389" y="90006"/>
                    </a:lnTo>
                    <a:lnTo>
                      <a:pt x="47675" y="68230"/>
                    </a:lnTo>
                    <a:lnTo>
                      <a:pt x="104709" y="62561"/>
                    </a:lnTo>
                    <a:lnTo>
                      <a:pt x="104226" y="39968"/>
                    </a:lnTo>
                    <a:lnTo>
                      <a:pt x="163143" y="40154"/>
                    </a:lnTo>
                    <a:lnTo>
                      <a:pt x="177925" y="18282"/>
                    </a:lnTo>
                    <a:lnTo>
                      <a:pt x="234710" y="24308"/>
                    </a:lnTo>
                    <a:lnTo>
                      <a:pt x="263749" y="4650"/>
                    </a:lnTo>
                    <a:lnTo>
                      <a:pt x="314530" y="16107"/>
                    </a:lnTo>
                    <a:close/>
                  </a:path>
                </a:pathLst>
              </a:cu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四角形: 角を丸くする 503">
                <a:extLst>
                  <a:ext uri="{FF2B5EF4-FFF2-40B4-BE49-F238E27FC236}">
                    <a16:creationId xmlns:a16="http://schemas.microsoft.com/office/drawing/2014/main" id="{8F7B1595-0132-0133-F486-0B03D9E1D394}"/>
                  </a:ext>
                </a:extLst>
              </p:cNvPr>
              <p:cNvSpPr/>
              <p:nvPr/>
            </p:nvSpPr>
            <p:spPr bwMode="auto">
              <a:xfrm rot="2517548">
                <a:off x="7380526" y="547153"/>
                <a:ext cx="270030" cy="45719"/>
              </a:xfrm>
              <a:prstGeom prst="round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6" name="グループ化 455">
              <a:extLst>
                <a:ext uri="{FF2B5EF4-FFF2-40B4-BE49-F238E27FC236}">
                  <a16:creationId xmlns:a16="http://schemas.microsoft.com/office/drawing/2014/main" id="{203D8F23-4D5E-80B3-FF50-D9C34A1BA30B}"/>
                </a:ext>
              </a:extLst>
            </p:cNvPr>
            <p:cNvGrpSpPr/>
            <p:nvPr/>
          </p:nvGrpSpPr>
          <p:grpSpPr>
            <a:xfrm rot="900000">
              <a:off x="6191162" y="1031173"/>
              <a:ext cx="479043" cy="191027"/>
              <a:chOff x="5263708" y="2769263"/>
              <a:chExt cx="958705" cy="296000"/>
            </a:xfrm>
          </p:grpSpPr>
          <p:sp>
            <p:nvSpPr>
              <p:cNvPr id="487" name="フリーフォーム: 図形 486">
                <a:extLst>
                  <a:ext uri="{FF2B5EF4-FFF2-40B4-BE49-F238E27FC236}">
                    <a16:creationId xmlns:a16="http://schemas.microsoft.com/office/drawing/2014/main" id="{47ABC8C4-9FC4-5AFE-FF7F-01BA4D1389DF}"/>
                  </a:ext>
                </a:extLst>
              </p:cNvPr>
              <p:cNvSpPr/>
              <p:nvPr/>
            </p:nvSpPr>
            <p:spPr bwMode="auto">
              <a:xfrm>
                <a:off x="5343350" y="2769263"/>
                <a:ext cx="879063" cy="296000"/>
              </a:xfrm>
              <a:custGeom>
                <a:avLst/>
                <a:gdLst>
                  <a:gd name="connsiteX0" fmla="*/ 845911 w 879063"/>
                  <a:gd name="connsiteY0" fmla="*/ 37 h 296000"/>
                  <a:gd name="connsiteX1" fmla="*/ 859862 w 879063"/>
                  <a:gd name="connsiteY1" fmla="*/ 4002 h 296000"/>
                  <a:gd name="connsiteX2" fmla="*/ 859862 w 879063"/>
                  <a:gd name="connsiteY2" fmla="*/ 291998 h 296000"/>
                  <a:gd name="connsiteX3" fmla="*/ 773454 w 879063"/>
                  <a:gd name="connsiteY3" fmla="*/ 258822 h 296000"/>
                  <a:gd name="connsiteX4" fmla="*/ 736140 w 879063"/>
                  <a:gd name="connsiteY4" fmla="*/ 217847 h 296000"/>
                  <a:gd name="connsiteX5" fmla="*/ 690339 w 879063"/>
                  <a:gd name="connsiteY5" fmla="*/ 249821 h 296000"/>
                  <a:gd name="connsiteX6" fmla="*/ 474010 w 879063"/>
                  <a:gd name="connsiteY6" fmla="*/ 291997 h 296000"/>
                  <a:gd name="connsiteX7" fmla="*/ 257682 w 879063"/>
                  <a:gd name="connsiteY7" fmla="*/ 249821 h 296000"/>
                  <a:gd name="connsiteX8" fmla="*/ 193280 w 879063"/>
                  <a:gd name="connsiteY8" fmla="*/ 204861 h 296000"/>
                  <a:gd name="connsiteX9" fmla="*/ 19280 w 879063"/>
                  <a:gd name="connsiteY9" fmla="*/ 204861 h 296000"/>
                  <a:gd name="connsiteX10" fmla="*/ 0 w 879063"/>
                  <a:gd name="connsiteY10" fmla="*/ 185581 h 296000"/>
                  <a:gd name="connsiteX11" fmla="*/ 0 w 879063"/>
                  <a:gd name="connsiteY11" fmla="*/ 108466 h 296000"/>
                  <a:gd name="connsiteX12" fmla="*/ 19280 w 879063"/>
                  <a:gd name="connsiteY12" fmla="*/ 89186 h 296000"/>
                  <a:gd name="connsiteX13" fmla="*/ 196074 w 879063"/>
                  <a:gd name="connsiteY13" fmla="*/ 89186 h 296000"/>
                  <a:gd name="connsiteX14" fmla="*/ 257682 w 879063"/>
                  <a:gd name="connsiteY14" fmla="*/ 46177 h 296000"/>
                  <a:gd name="connsiteX15" fmla="*/ 474010 w 879063"/>
                  <a:gd name="connsiteY15" fmla="*/ 4001 h 296000"/>
                  <a:gd name="connsiteX16" fmla="*/ 690339 w 879063"/>
                  <a:gd name="connsiteY16" fmla="*/ 46177 h 296000"/>
                  <a:gd name="connsiteX17" fmla="*/ 736141 w 879063"/>
                  <a:gd name="connsiteY17" fmla="*/ 78152 h 296000"/>
                  <a:gd name="connsiteX18" fmla="*/ 773454 w 879063"/>
                  <a:gd name="connsiteY18" fmla="*/ 37178 h 296000"/>
                  <a:gd name="connsiteX19" fmla="*/ 845911 w 879063"/>
                  <a:gd name="connsiteY19" fmla="*/ 37 h 29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79063" h="296000">
                    <a:moveTo>
                      <a:pt x="845911" y="37"/>
                    </a:moveTo>
                    <a:cubicBezTo>
                      <a:pt x="851862" y="-241"/>
                      <a:pt x="856662" y="1002"/>
                      <a:pt x="859862" y="4002"/>
                    </a:cubicBezTo>
                    <a:cubicBezTo>
                      <a:pt x="885464" y="28002"/>
                      <a:pt x="885464" y="267998"/>
                      <a:pt x="859862" y="291998"/>
                    </a:cubicBezTo>
                    <a:cubicBezTo>
                      <a:pt x="847061" y="303998"/>
                      <a:pt x="808657" y="287881"/>
                      <a:pt x="773454" y="258822"/>
                    </a:cubicBezTo>
                    <a:lnTo>
                      <a:pt x="736140" y="217847"/>
                    </a:lnTo>
                    <a:lnTo>
                      <a:pt x="690339" y="249821"/>
                    </a:lnTo>
                    <a:cubicBezTo>
                      <a:pt x="634976" y="275880"/>
                      <a:pt x="558492" y="291997"/>
                      <a:pt x="474010" y="291997"/>
                    </a:cubicBezTo>
                    <a:cubicBezTo>
                      <a:pt x="389529" y="291997"/>
                      <a:pt x="313045" y="275880"/>
                      <a:pt x="257682" y="249821"/>
                    </a:cubicBezTo>
                    <a:lnTo>
                      <a:pt x="193280" y="204861"/>
                    </a:lnTo>
                    <a:lnTo>
                      <a:pt x="19280" y="204861"/>
                    </a:lnTo>
                    <a:cubicBezTo>
                      <a:pt x="8632" y="204861"/>
                      <a:pt x="0" y="196229"/>
                      <a:pt x="0" y="185581"/>
                    </a:cubicBezTo>
                    <a:lnTo>
                      <a:pt x="0" y="108466"/>
                    </a:lnTo>
                    <a:cubicBezTo>
                      <a:pt x="0" y="97818"/>
                      <a:pt x="8632" y="89186"/>
                      <a:pt x="19280" y="89186"/>
                    </a:cubicBezTo>
                    <a:lnTo>
                      <a:pt x="196074" y="89186"/>
                    </a:lnTo>
                    <a:lnTo>
                      <a:pt x="257682" y="46177"/>
                    </a:lnTo>
                    <a:cubicBezTo>
                      <a:pt x="313045" y="20118"/>
                      <a:pt x="389529" y="4001"/>
                      <a:pt x="474010" y="4001"/>
                    </a:cubicBezTo>
                    <a:cubicBezTo>
                      <a:pt x="558492" y="4001"/>
                      <a:pt x="634976" y="20118"/>
                      <a:pt x="690339" y="46177"/>
                    </a:cubicBezTo>
                    <a:lnTo>
                      <a:pt x="736141" y="78152"/>
                    </a:lnTo>
                    <a:lnTo>
                      <a:pt x="773454" y="37178"/>
                    </a:lnTo>
                    <a:cubicBezTo>
                      <a:pt x="799857" y="15384"/>
                      <a:pt x="828059" y="869"/>
                      <a:pt x="845911" y="37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chemeClr val="accent5">
                      <a:lumMod val="90000"/>
                    </a:schemeClr>
                  </a:gs>
                  <a:gs pos="38000">
                    <a:srgbClr val="800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8" name="台形 487">
                <a:extLst>
                  <a:ext uri="{FF2B5EF4-FFF2-40B4-BE49-F238E27FC236}">
                    <a16:creationId xmlns:a16="http://schemas.microsoft.com/office/drawing/2014/main" id="{059939E7-BDDC-3C5E-8701-A0385ABA1BBE}"/>
                  </a:ext>
                </a:extLst>
              </p:cNvPr>
              <p:cNvSpPr/>
              <p:nvPr/>
            </p:nvSpPr>
            <p:spPr bwMode="auto">
              <a:xfrm rot="16200000">
                <a:off x="5266232" y="2820248"/>
                <a:ext cx="180020" cy="185068"/>
              </a:xfrm>
              <a:prstGeom prst="trapezoid">
                <a:avLst>
                  <a:gd name="adj" fmla="val 14418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57" name="フリーフォーム: 図形 456">
              <a:extLst>
                <a:ext uri="{FF2B5EF4-FFF2-40B4-BE49-F238E27FC236}">
                  <a16:creationId xmlns:a16="http://schemas.microsoft.com/office/drawing/2014/main" id="{55388CAD-2511-A42F-6589-4815DCD417BE}"/>
                </a:ext>
              </a:extLst>
            </p:cNvPr>
            <p:cNvSpPr/>
            <p:nvPr/>
          </p:nvSpPr>
          <p:spPr bwMode="auto">
            <a:xfrm>
              <a:off x="6029541" y="917250"/>
              <a:ext cx="2610290" cy="1131560"/>
            </a:xfrm>
            <a:custGeom>
              <a:avLst/>
              <a:gdLst>
                <a:gd name="connsiteX0" fmla="*/ 1344948 w 2610290"/>
                <a:gd name="connsiteY0" fmla="*/ 69010 h 1131560"/>
                <a:gd name="connsiteX1" fmla="*/ 1344948 w 2610290"/>
                <a:gd name="connsiteY1" fmla="*/ 1005400 h 1131560"/>
                <a:gd name="connsiteX2" fmla="*/ 2472153 w 2610290"/>
                <a:gd name="connsiteY2" fmla="*/ 1005400 h 1131560"/>
                <a:gd name="connsiteX3" fmla="*/ 2538890 w 2610290"/>
                <a:gd name="connsiteY3" fmla="*/ 938663 h 1131560"/>
                <a:gd name="connsiteX4" fmla="*/ 2538890 w 2610290"/>
                <a:gd name="connsiteY4" fmla="*/ 135747 h 1131560"/>
                <a:gd name="connsiteX5" fmla="*/ 2472153 w 2610290"/>
                <a:gd name="connsiteY5" fmla="*/ 69010 h 1131560"/>
                <a:gd name="connsiteX6" fmla="*/ 138137 w 2610290"/>
                <a:gd name="connsiteY6" fmla="*/ 69010 h 1131560"/>
                <a:gd name="connsiteX7" fmla="*/ 71400 w 2610290"/>
                <a:gd name="connsiteY7" fmla="*/ 135747 h 1131560"/>
                <a:gd name="connsiteX8" fmla="*/ 71400 w 2610290"/>
                <a:gd name="connsiteY8" fmla="*/ 938663 h 1131560"/>
                <a:gd name="connsiteX9" fmla="*/ 138137 w 2610290"/>
                <a:gd name="connsiteY9" fmla="*/ 1005400 h 1131560"/>
                <a:gd name="connsiteX10" fmla="*/ 1265342 w 2610290"/>
                <a:gd name="connsiteY10" fmla="*/ 1005400 h 1131560"/>
                <a:gd name="connsiteX11" fmla="*/ 1265342 w 2610290"/>
                <a:gd name="connsiteY11" fmla="*/ 69010 h 1131560"/>
                <a:gd name="connsiteX12" fmla="*/ 80646 w 2610290"/>
                <a:gd name="connsiteY12" fmla="*/ 0 h 1131560"/>
                <a:gd name="connsiteX13" fmla="*/ 2529644 w 2610290"/>
                <a:gd name="connsiteY13" fmla="*/ 0 h 1131560"/>
                <a:gd name="connsiteX14" fmla="*/ 2610290 w 2610290"/>
                <a:gd name="connsiteY14" fmla="*/ 80646 h 1131560"/>
                <a:gd name="connsiteX15" fmla="*/ 2610290 w 2610290"/>
                <a:gd name="connsiteY15" fmla="*/ 1050914 h 1131560"/>
                <a:gd name="connsiteX16" fmla="*/ 2529644 w 2610290"/>
                <a:gd name="connsiteY16" fmla="*/ 1131560 h 1131560"/>
                <a:gd name="connsiteX17" fmla="*/ 80646 w 2610290"/>
                <a:gd name="connsiteY17" fmla="*/ 1131560 h 1131560"/>
                <a:gd name="connsiteX18" fmla="*/ 0 w 2610290"/>
                <a:gd name="connsiteY18" fmla="*/ 1050914 h 1131560"/>
                <a:gd name="connsiteX19" fmla="*/ 0 w 2610290"/>
                <a:gd name="connsiteY19" fmla="*/ 80646 h 1131560"/>
                <a:gd name="connsiteX20" fmla="*/ 80646 w 2610290"/>
                <a:gd name="connsiteY20" fmla="*/ 0 h 113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10290" h="1131560">
                  <a:moveTo>
                    <a:pt x="1344948" y="69010"/>
                  </a:moveTo>
                  <a:lnTo>
                    <a:pt x="1344948" y="1005400"/>
                  </a:lnTo>
                  <a:lnTo>
                    <a:pt x="2472153" y="1005400"/>
                  </a:lnTo>
                  <a:cubicBezTo>
                    <a:pt x="2509011" y="1005400"/>
                    <a:pt x="2538890" y="975521"/>
                    <a:pt x="2538890" y="938663"/>
                  </a:cubicBezTo>
                  <a:lnTo>
                    <a:pt x="2538890" y="135747"/>
                  </a:lnTo>
                  <a:cubicBezTo>
                    <a:pt x="2538890" y="98889"/>
                    <a:pt x="2509011" y="69010"/>
                    <a:pt x="2472153" y="69010"/>
                  </a:cubicBezTo>
                  <a:close/>
                  <a:moveTo>
                    <a:pt x="138137" y="69010"/>
                  </a:moveTo>
                  <a:cubicBezTo>
                    <a:pt x="101279" y="69010"/>
                    <a:pt x="71400" y="98889"/>
                    <a:pt x="71400" y="135747"/>
                  </a:cubicBezTo>
                  <a:lnTo>
                    <a:pt x="71400" y="938663"/>
                  </a:lnTo>
                  <a:cubicBezTo>
                    <a:pt x="71400" y="975521"/>
                    <a:pt x="101279" y="1005400"/>
                    <a:pt x="138137" y="1005400"/>
                  </a:cubicBezTo>
                  <a:lnTo>
                    <a:pt x="1265342" y="1005400"/>
                  </a:lnTo>
                  <a:lnTo>
                    <a:pt x="1265342" y="69010"/>
                  </a:lnTo>
                  <a:close/>
                  <a:moveTo>
                    <a:pt x="80646" y="0"/>
                  </a:moveTo>
                  <a:lnTo>
                    <a:pt x="2529644" y="0"/>
                  </a:lnTo>
                  <a:cubicBezTo>
                    <a:pt x="2574184" y="0"/>
                    <a:pt x="2610290" y="36106"/>
                    <a:pt x="2610290" y="80646"/>
                  </a:cubicBezTo>
                  <a:lnTo>
                    <a:pt x="2610290" y="1050914"/>
                  </a:lnTo>
                  <a:cubicBezTo>
                    <a:pt x="2610290" y="1095454"/>
                    <a:pt x="2574184" y="1131560"/>
                    <a:pt x="2529644" y="1131560"/>
                  </a:cubicBezTo>
                  <a:lnTo>
                    <a:pt x="80646" y="1131560"/>
                  </a:lnTo>
                  <a:cubicBezTo>
                    <a:pt x="36106" y="1131560"/>
                    <a:pt x="0" y="1095454"/>
                    <a:pt x="0" y="1050914"/>
                  </a:cubicBezTo>
                  <a:lnTo>
                    <a:pt x="0" y="80646"/>
                  </a:lnTo>
                  <a:cubicBezTo>
                    <a:pt x="0" y="36106"/>
                    <a:pt x="36106" y="0"/>
                    <a:pt x="80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58" name="グループ化 457">
              <a:extLst>
                <a:ext uri="{FF2B5EF4-FFF2-40B4-BE49-F238E27FC236}">
                  <a16:creationId xmlns:a16="http://schemas.microsoft.com/office/drawing/2014/main" id="{67170B4A-8AD1-05DD-232A-0D52C07C0E56}"/>
                </a:ext>
              </a:extLst>
            </p:cNvPr>
            <p:cNvGrpSpPr/>
            <p:nvPr/>
          </p:nvGrpSpPr>
          <p:grpSpPr>
            <a:xfrm rot="900000">
              <a:off x="5860036" y="1215037"/>
              <a:ext cx="1438725" cy="527042"/>
              <a:chOff x="6471814" y="2509723"/>
              <a:chExt cx="1562523" cy="593087"/>
            </a:xfrm>
          </p:grpSpPr>
          <p:sp>
            <p:nvSpPr>
              <p:cNvPr id="477" name="フリーフォーム: 図形 476">
                <a:extLst>
                  <a:ext uri="{FF2B5EF4-FFF2-40B4-BE49-F238E27FC236}">
                    <a16:creationId xmlns:a16="http://schemas.microsoft.com/office/drawing/2014/main" id="{4BE223DB-89D2-699B-AD75-BDCBBE2B728F}"/>
                  </a:ext>
                </a:extLst>
              </p:cNvPr>
              <p:cNvSpPr/>
              <p:nvPr/>
            </p:nvSpPr>
            <p:spPr bwMode="auto">
              <a:xfrm>
                <a:off x="6499600" y="2509723"/>
                <a:ext cx="1516360" cy="593087"/>
              </a:xfrm>
              <a:custGeom>
                <a:avLst/>
                <a:gdLst>
                  <a:gd name="connsiteX0" fmla="*/ 643926 w 1516360"/>
                  <a:gd name="connsiteY0" fmla="*/ 322 h 646105"/>
                  <a:gd name="connsiteX1" fmla="*/ 748655 w 1516360"/>
                  <a:gd name="connsiteY1" fmla="*/ 432 h 646105"/>
                  <a:gd name="connsiteX2" fmla="*/ 1516360 w 1516360"/>
                  <a:gd name="connsiteY2" fmla="*/ 197036 h 646105"/>
                  <a:gd name="connsiteX3" fmla="*/ 1500266 w 1516360"/>
                  <a:gd name="connsiteY3" fmla="*/ 240254 h 646105"/>
                  <a:gd name="connsiteX4" fmla="*/ 1516360 w 1516360"/>
                  <a:gd name="connsiteY4" fmla="*/ 277998 h 646105"/>
                  <a:gd name="connsiteX5" fmla="*/ 748655 w 1516360"/>
                  <a:gd name="connsiteY5" fmla="*/ 646052 h 646105"/>
                  <a:gd name="connsiteX6" fmla="*/ 0 w 1516360"/>
                  <a:gd name="connsiteY6" fmla="*/ 254185 h 646105"/>
                  <a:gd name="connsiteX7" fmla="*/ 15512 w 1516360"/>
                  <a:gd name="connsiteY7" fmla="*/ 216937 h 646105"/>
                  <a:gd name="connsiteX8" fmla="*/ 0 w 1516360"/>
                  <a:gd name="connsiteY8" fmla="*/ 173223 h 646105"/>
                  <a:gd name="connsiteX9" fmla="*/ 643926 w 1516360"/>
                  <a:gd name="connsiteY9" fmla="*/ 322 h 646105"/>
                  <a:gd name="connsiteX0" fmla="*/ 643926 w 1516360"/>
                  <a:gd name="connsiteY0" fmla="*/ 322 h 646105"/>
                  <a:gd name="connsiteX1" fmla="*/ 748655 w 1516360"/>
                  <a:gd name="connsiteY1" fmla="*/ 432 h 646105"/>
                  <a:gd name="connsiteX2" fmla="*/ 1516360 w 1516360"/>
                  <a:gd name="connsiteY2" fmla="*/ 197036 h 646105"/>
                  <a:gd name="connsiteX3" fmla="*/ 1500266 w 1516360"/>
                  <a:gd name="connsiteY3" fmla="*/ 240254 h 646105"/>
                  <a:gd name="connsiteX4" fmla="*/ 1516360 w 1516360"/>
                  <a:gd name="connsiteY4" fmla="*/ 277998 h 646105"/>
                  <a:gd name="connsiteX5" fmla="*/ 748655 w 1516360"/>
                  <a:gd name="connsiteY5" fmla="*/ 646052 h 646105"/>
                  <a:gd name="connsiteX6" fmla="*/ 0 w 1516360"/>
                  <a:gd name="connsiteY6" fmla="*/ 254185 h 646105"/>
                  <a:gd name="connsiteX7" fmla="*/ 0 w 1516360"/>
                  <a:gd name="connsiteY7" fmla="*/ 173223 h 646105"/>
                  <a:gd name="connsiteX8" fmla="*/ 643926 w 1516360"/>
                  <a:gd name="connsiteY8" fmla="*/ 322 h 646105"/>
                  <a:gd name="connsiteX0" fmla="*/ 643926 w 1516360"/>
                  <a:gd name="connsiteY0" fmla="*/ 322 h 646105"/>
                  <a:gd name="connsiteX1" fmla="*/ 748655 w 1516360"/>
                  <a:gd name="connsiteY1" fmla="*/ 432 h 646105"/>
                  <a:gd name="connsiteX2" fmla="*/ 1516360 w 1516360"/>
                  <a:gd name="connsiteY2" fmla="*/ 197036 h 646105"/>
                  <a:gd name="connsiteX3" fmla="*/ 1516360 w 1516360"/>
                  <a:gd name="connsiteY3" fmla="*/ 277998 h 646105"/>
                  <a:gd name="connsiteX4" fmla="*/ 748655 w 1516360"/>
                  <a:gd name="connsiteY4" fmla="*/ 646052 h 646105"/>
                  <a:gd name="connsiteX5" fmla="*/ 0 w 1516360"/>
                  <a:gd name="connsiteY5" fmla="*/ 254185 h 646105"/>
                  <a:gd name="connsiteX6" fmla="*/ 0 w 1516360"/>
                  <a:gd name="connsiteY6" fmla="*/ 173223 h 646105"/>
                  <a:gd name="connsiteX7" fmla="*/ 643926 w 1516360"/>
                  <a:gd name="connsiteY7" fmla="*/ 322 h 646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16360" h="646105">
                    <a:moveTo>
                      <a:pt x="643926" y="322"/>
                    </a:moveTo>
                    <a:cubicBezTo>
                      <a:pt x="681674" y="-173"/>
                      <a:pt x="717064" y="-64"/>
                      <a:pt x="748655" y="432"/>
                    </a:cubicBezTo>
                    <a:cubicBezTo>
                      <a:pt x="1001382" y="4401"/>
                      <a:pt x="1516360" y="41110"/>
                      <a:pt x="1516360" y="197036"/>
                    </a:cubicBezTo>
                    <a:lnTo>
                      <a:pt x="1516360" y="277998"/>
                    </a:lnTo>
                    <a:cubicBezTo>
                      <a:pt x="1516360" y="433924"/>
                      <a:pt x="1001382" y="650021"/>
                      <a:pt x="748655" y="646052"/>
                    </a:cubicBezTo>
                    <a:cubicBezTo>
                      <a:pt x="495928" y="642083"/>
                      <a:pt x="0" y="410111"/>
                      <a:pt x="0" y="254185"/>
                    </a:cubicBezTo>
                    <a:lnTo>
                      <a:pt x="0" y="173223"/>
                    </a:lnTo>
                    <a:cubicBezTo>
                      <a:pt x="0" y="36788"/>
                      <a:pt x="379695" y="3782"/>
                      <a:pt x="643926" y="322"/>
                    </a:cubicBezTo>
                    <a:close/>
                  </a:path>
                </a:pathLst>
              </a:custGeom>
              <a:solidFill>
                <a:srgbClr val="FF5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8" name="フリーフォーム: 図形 477">
                <a:extLst>
                  <a:ext uri="{FF2B5EF4-FFF2-40B4-BE49-F238E27FC236}">
                    <a16:creationId xmlns:a16="http://schemas.microsoft.com/office/drawing/2014/main" id="{274F8CBA-5B27-870B-53B7-BA1160640812}"/>
                  </a:ext>
                </a:extLst>
              </p:cNvPr>
              <p:cNvSpPr/>
              <p:nvPr/>
            </p:nvSpPr>
            <p:spPr bwMode="auto">
              <a:xfrm>
                <a:off x="6471814" y="2509723"/>
                <a:ext cx="1562523" cy="240254"/>
              </a:xfrm>
              <a:custGeom>
                <a:avLst/>
                <a:gdLst>
                  <a:gd name="connsiteX0" fmla="*/ 643926 w 1516360"/>
                  <a:gd name="connsiteY0" fmla="*/ 322 h 240254"/>
                  <a:gd name="connsiteX1" fmla="*/ 748655 w 1516360"/>
                  <a:gd name="connsiteY1" fmla="*/ 432 h 240254"/>
                  <a:gd name="connsiteX2" fmla="*/ 1516360 w 1516360"/>
                  <a:gd name="connsiteY2" fmla="*/ 197036 h 240254"/>
                  <a:gd name="connsiteX3" fmla="*/ 1500266 w 1516360"/>
                  <a:gd name="connsiteY3" fmla="*/ 240254 h 240254"/>
                  <a:gd name="connsiteX4" fmla="*/ 1493738 w 1516360"/>
                  <a:gd name="connsiteY4" fmla="*/ 224945 h 240254"/>
                  <a:gd name="connsiteX5" fmla="*/ 748655 w 1516360"/>
                  <a:gd name="connsiteY5" fmla="*/ 81394 h 240254"/>
                  <a:gd name="connsiteX6" fmla="*/ 21803 w 1516360"/>
                  <a:gd name="connsiteY6" fmla="*/ 201830 h 240254"/>
                  <a:gd name="connsiteX7" fmla="*/ 15512 w 1516360"/>
                  <a:gd name="connsiteY7" fmla="*/ 216937 h 240254"/>
                  <a:gd name="connsiteX8" fmla="*/ 0 w 1516360"/>
                  <a:gd name="connsiteY8" fmla="*/ 173223 h 240254"/>
                  <a:gd name="connsiteX9" fmla="*/ 643926 w 1516360"/>
                  <a:gd name="connsiteY9" fmla="*/ 322 h 240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16360" h="240254">
                    <a:moveTo>
                      <a:pt x="643926" y="322"/>
                    </a:moveTo>
                    <a:cubicBezTo>
                      <a:pt x="681674" y="-173"/>
                      <a:pt x="717064" y="-64"/>
                      <a:pt x="748655" y="432"/>
                    </a:cubicBezTo>
                    <a:cubicBezTo>
                      <a:pt x="1001382" y="4401"/>
                      <a:pt x="1516360" y="41110"/>
                      <a:pt x="1516360" y="197036"/>
                    </a:cubicBezTo>
                    <a:lnTo>
                      <a:pt x="1500266" y="240254"/>
                    </a:lnTo>
                    <a:lnTo>
                      <a:pt x="1493738" y="224945"/>
                    </a:lnTo>
                    <a:cubicBezTo>
                      <a:pt x="1391713" y="113406"/>
                      <a:pt x="969791" y="84867"/>
                      <a:pt x="748655" y="81394"/>
                    </a:cubicBezTo>
                    <a:cubicBezTo>
                      <a:pt x="527519" y="77921"/>
                      <a:pt x="120182" y="93438"/>
                      <a:pt x="21803" y="201830"/>
                    </a:cubicBezTo>
                    <a:lnTo>
                      <a:pt x="15512" y="216937"/>
                    </a:lnTo>
                    <a:lnTo>
                      <a:pt x="0" y="173223"/>
                    </a:lnTo>
                    <a:cubicBezTo>
                      <a:pt x="0" y="36788"/>
                      <a:pt x="379695" y="3782"/>
                      <a:pt x="643926" y="322"/>
                    </a:cubicBezTo>
                    <a:close/>
                  </a:path>
                </a:pathLst>
              </a:custGeom>
              <a:pattFill prst="dkUpDiag">
                <a:fgClr>
                  <a:schemeClr val="accent1">
                    <a:lumMod val="10000"/>
                  </a:schemeClr>
                </a:fgClr>
                <a:bgClr>
                  <a:schemeClr val="bg2">
                    <a:lumMod val="5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9" name="フリーフォーム: 図形 478">
                <a:extLst>
                  <a:ext uri="{FF2B5EF4-FFF2-40B4-BE49-F238E27FC236}">
                    <a16:creationId xmlns:a16="http://schemas.microsoft.com/office/drawing/2014/main" id="{3AE915B7-C9C1-69E3-8AB6-5FE8CE9AC191}"/>
                  </a:ext>
                </a:extLst>
              </p:cNvPr>
              <p:cNvSpPr/>
              <p:nvPr/>
            </p:nvSpPr>
            <p:spPr bwMode="auto">
              <a:xfrm rot="1800000">
                <a:off x="6876254" y="2613842"/>
                <a:ext cx="45719" cy="349850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CC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フリーフォーム: 図形 479">
                <a:extLst>
                  <a:ext uri="{FF2B5EF4-FFF2-40B4-BE49-F238E27FC236}">
                    <a16:creationId xmlns:a16="http://schemas.microsoft.com/office/drawing/2014/main" id="{00CE34AC-3E78-04ED-D142-71D7B044D2B5}"/>
                  </a:ext>
                </a:extLst>
              </p:cNvPr>
              <p:cNvSpPr/>
              <p:nvPr/>
            </p:nvSpPr>
            <p:spPr bwMode="auto">
              <a:xfrm rot="1800000">
                <a:off x="7023890" y="2613842"/>
                <a:ext cx="45719" cy="349850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CC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フリーフォーム: 図形 480">
                <a:extLst>
                  <a:ext uri="{FF2B5EF4-FFF2-40B4-BE49-F238E27FC236}">
                    <a16:creationId xmlns:a16="http://schemas.microsoft.com/office/drawing/2014/main" id="{F9742DB4-F983-8CE6-79D5-520335F294E5}"/>
                  </a:ext>
                </a:extLst>
              </p:cNvPr>
              <p:cNvSpPr/>
              <p:nvPr/>
            </p:nvSpPr>
            <p:spPr bwMode="auto">
              <a:xfrm rot="1800000">
                <a:off x="7162738" y="2610211"/>
                <a:ext cx="45719" cy="404064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CC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フリーフォーム: 図形 481">
                <a:extLst>
                  <a:ext uri="{FF2B5EF4-FFF2-40B4-BE49-F238E27FC236}">
                    <a16:creationId xmlns:a16="http://schemas.microsoft.com/office/drawing/2014/main" id="{3B206FE4-23CE-045F-A027-5D5DE39E7E3F}"/>
                  </a:ext>
                </a:extLst>
              </p:cNvPr>
              <p:cNvSpPr/>
              <p:nvPr/>
            </p:nvSpPr>
            <p:spPr bwMode="auto">
              <a:xfrm rot="1800000">
                <a:off x="7310374" y="2610211"/>
                <a:ext cx="45719" cy="404064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CC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37F1D30D-E4A7-43AC-2B1F-59D9F5A6E94A}"/>
                  </a:ext>
                </a:extLst>
              </p:cNvPr>
              <p:cNvSpPr/>
              <p:nvPr/>
            </p:nvSpPr>
            <p:spPr bwMode="auto">
              <a:xfrm rot="1800000">
                <a:off x="7481089" y="2613842"/>
                <a:ext cx="45719" cy="349850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CC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フリーフォーム: 図形 483">
                <a:extLst>
                  <a:ext uri="{FF2B5EF4-FFF2-40B4-BE49-F238E27FC236}">
                    <a16:creationId xmlns:a16="http://schemas.microsoft.com/office/drawing/2014/main" id="{DC6D1BF2-0CED-D681-26C2-9007DA59FD11}"/>
                  </a:ext>
                </a:extLst>
              </p:cNvPr>
              <p:cNvSpPr/>
              <p:nvPr/>
            </p:nvSpPr>
            <p:spPr bwMode="auto">
              <a:xfrm rot="1800000">
                <a:off x="7625170" y="2641865"/>
                <a:ext cx="45719" cy="349850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CC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5" name="フリーフォーム: 図形 484">
                <a:extLst>
                  <a:ext uri="{FF2B5EF4-FFF2-40B4-BE49-F238E27FC236}">
                    <a16:creationId xmlns:a16="http://schemas.microsoft.com/office/drawing/2014/main" id="{B6CBBB4E-A019-4C80-2C29-A3E16C11CE67}"/>
                  </a:ext>
                </a:extLst>
              </p:cNvPr>
              <p:cNvSpPr/>
              <p:nvPr/>
            </p:nvSpPr>
            <p:spPr bwMode="auto">
              <a:xfrm rot="1800000">
                <a:off x="7767227" y="2704166"/>
                <a:ext cx="45719" cy="273337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CC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6" name="フリーフォーム: 図形 485">
                <a:extLst>
                  <a:ext uri="{FF2B5EF4-FFF2-40B4-BE49-F238E27FC236}">
                    <a16:creationId xmlns:a16="http://schemas.microsoft.com/office/drawing/2014/main" id="{B35974D2-79FA-9EC7-AD0E-FB9953FE26C9}"/>
                  </a:ext>
                </a:extLst>
              </p:cNvPr>
              <p:cNvSpPr/>
              <p:nvPr/>
            </p:nvSpPr>
            <p:spPr bwMode="auto">
              <a:xfrm rot="1800000">
                <a:off x="6729002" y="2623205"/>
                <a:ext cx="45719" cy="273337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CC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9" name="グループ化 458">
              <a:extLst>
                <a:ext uri="{FF2B5EF4-FFF2-40B4-BE49-F238E27FC236}">
                  <a16:creationId xmlns:a16="http://schemas.microsoft.com/office/drawing/2014/main" id="{44F67D73-2D12-2A8B-7130-862A968902EA}"/>
                </a:ext>
              </a:extLst>
            </p:cNvPr>
            <p:cNvGrpSpPr/>
            <p:nvPr/>
          </p:nvGrpSpPr>
          <p:grpSpPr>
            <a:xfrm>
              <a:off x="6145122" y="1377553"/>
              <a:ext cx="619750" cy="389111"/>
              <a:chOff x="5820812" y="201016"/>
              <a:chExt cx="970450" cy="519331"/>
            </a:xfrm>
          </p:grpSpPr>
          <p:sp>
            <p:nvSpPr>
              <p:cNvPr id="472" name="フリーフォーム: 図形 471">
                <a:extLst>
                  <a:ext uri="{FF2B5EF4-FFF2-40B4-BE49-F238E27FC236}">
                    <a16:creationId xmlns:a16="http://schemas.microsoft.com/office/drawing/2014/main" id="{FDFCA57E-A5B8-322B-085C-B483C790FDE6}"/>
                  </a:ext>
                </a:extLst>
              </p:cNvPr>
              <p:cNvSpPr/>
              <p:nvPr/>
            </p:nvSpPr>
            <p:spPr bwMode="auto">
              <a:xfrm>
                <a:off x="5820812" y="201016"/>
                <a:ext cx="970450" cy="511525"/>
              </a:xfrm>
              <a:custGeom>
                <a:avLst/>
                <a:gdLst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9112 w 970450"/>
                  <a:gd name="connsiteY8" fmla="*/ 270160 h 511525"/>
                  <a:gd name="connsiteX9" fmla="*/ 0 w 970450"/>
                  <a:gd name="connsiteY9" fmla="*/ 225026 h 511525"/>
                  <a:gd name="connsiteX10" fmla="*/ 225026 w 970450"/>
                  <a:gd name="connsiteY10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0 w 970450"/>
                  <a:gd name="connsiteY8" fmla="*/ 225026 h 511525"/>
                  <a:gd name="connsiteX9" fmla="*/ 225026 w 970450"/>
                  <a:gd name="connsiteY9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70450 w 970450"/>
                  <a:gd name="connsiteY3" fmla="*/ 315294 h 511525"/>
                  <a:gd name="connsiteX4" fmla="*/ 774219 w 970450"/>
                  <a:gd name="connsiteY4" fmla="*/ 511525 h 511525"/>
                  <a:gd name="connsiteX5" fmla="*/ 196231 w 970450"/>
                  <a:gd name="connsiteY5" fmla="*/ 511525 h 511525"/>
                  <a:gd name="connsiteX6" fmla="*/ 0 w 970450"/>
                  <a:gd name="connsiteY6" fmla="*/ 315294 h 511525"/>
                  <a:gd name="connsiteX7" fmla="*/ 0 w 970450"/>
                  <a:gd name="connsiteY7" fmla="*/ 225026 h 511525"/>
                  <a:gd name="connsiteX8" fmla="*/ 225026 w 970450"/>
                  <a:gd name="connsiteY8" fmla="*/ 0 h 51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0450" h="511525">
                    <a:moveTo>
                      <a:pt x="225026" y="0"/>
                    </a:moveTo>
                    <a:lnTo>
                      <a:pt x="745424" y="0"/>
                    </a:lnTo>
                    <a:cubicBezTo>
                      <a:pt x="869702" y="0"/>
                      <a:pt x="970450" y="100748"/>
                      <a:pt x="970450" y="225026"/>
                    </a:cubicBezTo>
                    <a:lnTo>
                      <a:pt x="970450" y="315294"/>
                    </a:lnTo>
                    <a:cubicBezTo>
                      <a:pt x="970450" y="423669"/>
                      <a:pt x="882594" y="511525"/>
                      <a:pt x="774219" y="511525"/>
                    </a:cubicBezTo>
                    <a:lnTo>
                      <a:pt x="196231" y="511525"/>
                    </a:lnTo>
                    <a:cubicBezTo>
                      <a:pt x="87856" y="511525"/>
                      <a:pt x="0" y="423669"/>
                      <a:pt x="0" y="315294"/>
                    </a:cubicBezTo>
                    <a:lnTo>
                      <a:pt x="0" y="225026"/>
                    </a:lnTo>
                    <a:cubicBezTo>
                      <a:pt x="0" y="100748"/>
                      <a:pt x="100748" y="0"/>
                      <a:pt x="225026" y="0"/>
                    </a:cubicBez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C0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四角形: 角を丸くする 472">
                <a:extLst>
                  <a:ext uri="{FF2B5EF4-FFF2-40B4-BE49-F238E27FC236}">
                    <a16:creationId xmlns:a16="http://schemas.microsoft.com/office/drawing/2014/main" id="{ECB10E1E-893B-9339-8F70-0ACD03817BD2}"/>
                  </a:ext>
                </a:extLst>
              </p:cNvPr>
              <p:cNvSpPr/>
              <p:nvPr/>
            </p:nvSpPr>
            <p:spPr bwMode="auto">
              <a:xfrm>
                <a:off x="5820812" y="327885"/>
                <a:ext cx="970450" cy="392462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四角形: 角を丸くする 473">
                <a:extLst>
                  <a:ext uri="{FF2B5EF4-FFF2-40B4-BE49-F238E27FC236}">
                    <a16:creationId xmlns:a16="http://schemas.microsoft.com/office/drawing/2014/main" id="{3E5C5B60-4612-411D-7314-FD78AFF24F5D}"/>
                  </a:ext>
                </a:extLst>
              </p:cNvPr>
              <p:cNvSpPr/>
              <p:nvPr/>
            </p:nvSpPr>
            <p:spPr bwMode="auto">
              <a:xfrm>
                <a:off x="5915999" y="431669"/>
                <a:ext cx="780076" cy="22720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四角形: 角を丸くする 474">
                <a:extLst>
                  <a:ext uri="{FF2B5EF4-FFF2-40B4-BE49-F238E27FC236}">
                    <a16:creationId xmlns:a16="http://schemas.microsoft.com/office/drawing/2014/main" id="{C110BC75-B82F-A088-62C8-21AC14CFC990}"/>
                  </a:ext>
                </a:extLst>
              </p:cNvPr>
              <p:cNvSpPr/>
              <p:nvPr/>
            </p:nvSpPr>
            <p:spPr bwMode="auto">
              <a:xfrm>
                <a:off x="5958861" y="471553"/>
                <a:ext cx="694352" cy="15379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四角形: 角を丸くする 475">
                <a:extLst>
                  <a:ext uri="{FF2B5EF4-FFF2-40B4-BE49-F238E27FC236}">
                    <a16:creationId xmlns:a16="http://schemas.microsoft.com/office/drawing/2014/main" id="{2DC74FC7-7789-995B-95ED-2168DF7B6512}"/>
                  </a:ext>
                </a:extLst>
              </p:cNvPr>
              <p:cNvSpPr/>
              <p:nvPr/>
            </p:nvSpPr>
            <p:spPr bwMode="auto">
              <a:xfrm>
                <a:off x="6030299" y="524116"/>
                <a:ext cx="551476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0" name="グループ化 459">
              <a:extLst>
                <a:ext uri="{FF2B5EF4-FFF2-40B4-BE49-F238E27FC236}">
                  <a16:creationId xmlns:a16="http://schemas.microsoft.com/office/drawing/2014/main" id="{FF2B2004-3C8C-4F46-38E4-708ACDEBD0F9}"/>
                </a:ext>
              </a:extLst>
            </p:cNvPr>
            <p:cNvGrpSpPr/>
            <p:nvPr/>
          </p:nvGrpSpPr>
          <p:grpSpPr>
            <a:xfrm rot="899763">
              <a:off x="6546077" y="1537604"/>
              <a:ext cx="768574" cy="256018"/>
              <a:chOff x="6507483" y="2984939"/>
              <a:chExt cx="891336" cy="256018"/>
            </a:xfrm>
          </p:grpSpPr>
          <p:sp>
            <p:nvSpPr>
              <p:cNvPr id="468" name="楕円 467">
                <a:extLst>
                  <a:ext uri="{FF2B5EF4-FFF2-40B4-BE49-F238E27FC236}">
                    <a16:creationId xmlns:a16="http://schemas.microsoft.com/office/drawing/2014/main" id="{79F86F9B-C501-C3E2-83F3-BE3690780669}"/>
                  </a:ext>
                </a:extLst>
              </p:cNvPr>
              <p:cNvSpPr/>
              <p:nvPr/>
            </p:nvSpPr>
            <p:spPr bwMode="auto">
              <a:xfrm>
                <a:off x="6507483" y="2984939"/>
                <a:ext cx="721895" cy="190037"/>
              </a:xfrm>
              <a:prstGeom prst="ellipse">
                <a:avLst/>
              </a:prstGeom>
              <a:solidFill>
                <a:srgbClr val="00B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楕円 468">
                <a:extLst>
                  <a:ext uri="{FF2B5EF4-FFF2-40B4-BE49-F238E27FC236}">
                    <a16:creationId xmlns:a16="http://schemas.microsoft.com/office/drawing/2014/main" id="{956B695A-224B-18A3-ED7A-C7189951CEC4}"/>
                  </a:ext>
                </a:extLst>
              </p:cNvPr>
              <p:cNvSpPr/>
              <p:nvPr/>
            </p:nvSpPr>
            <p:spPr bwMode="auto">
              <a:xfrm>
                <a:off x="6507483" y="3051953"/>
                <a:ext cx="721895" cy="45719"/>
              </a:xfrm>
              <a:prstGeom prst="ellipse">
                <a:avLst/>
              </a:prstGeom>
              <a:solidFill>
                <a:srgbClr val="92D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楕円 469">
                <a:extLst>
                  <a:ext uri="{FF2B5EF4-FFF2-40B4-BE49-F238E27FC236}">
                    <a16:creationId xmlns:a16="http://schemas.microsoft.com/office/drawing/2014/main" id="{22537AA8-5351-31EE-E1B4-99424769B7CE}"/>
                  </a:ext>
                </a:extLst>
              </p:cNvPr>
              <p:cNvSpPr/>
              <p:nvPr/>
            </p:nvSpPr>
            <p:spPr bwMode="auto">
              <a:xfrm>
                <a:off x="6714992" y="3050920"/>
                <a:ext cx="683827" cy="190037"/>
              </a:xfrm>
              <a:prstGeom prst="ellipse">
                <a:avLst/>
              </a:prstGeom>
              <a:solidFill>
                <a:srgbClr val="00B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楕円 470">
                <a:extLst>
                  <a:ext uri="{FF2B5EF4-FFF2-40B4-BE49-F238E27FC236}">
                    <a16:creationId xmlns:a16="http://schemas.microsoft.com/office/drawing/2014/main" id="{BAA5303A-AACB-B495-009F-7A3D4D6B869D}"/>
                  </a:ext>
                </a:extLst>
              </p:cNvPr>
              <p:cNvSpPr/>
              <p:nvPr/>
            </p:nvSpPr>
            <p:spPr bwMode="auto">
              <a:xfrm>
                <a:off x="6714992" y="3117934"/>
                <a:ext cx="683827" cy="45719"/>
              </a:xfrm>
              <a:prstGeom prst="ellipse">
                <a:avLst/>
              </a:prstGeom>
              <a:solidFill>
                <a:srgbClr val="92D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1" name="グループ化 460">
              <a:extLst>
                <a:ext uri="{FF2B5EF4-FFF2-40B4-BE49-F238E27FC236}">
                  <a16:creationId xmlns:a16="http://schemas.microsoft.com/office/drawing/2014/main" id="{37148198-6356-6AC8-3B4D-B4CD8627BB62}"/>
                </a:ext>
              </a:extLst>
            </p:cNvPr>
            <p:cNvGrpSpPr/>
            <p:nvPr/>
          </p:nvGrpSpPr>
          <p:grpSpPr>
            <a:xfrm>
              <a:off x="6109959" y="1536157"/>
              <a:ext cx="619750" cy="389111"/>
              <a:chOff x="5820812" y="201016"/>
              <a:chExt cx="970450" cy="519331"/>
            </a:xfrm>
          </p:grpSpPr>
          <p:sp>
            <p:nvSpPr>
              <p:cNvPr id="463" name="フリーフォーム: 図形 462">
                <a:extLst>
                  <a:ext uri="{FF2B5EF4-FFF2-40B4-BE49-F238E27FC236}">
                    <a16:creationId xmlns:a16="http://schemas.microsoft.com/office/drawing/2014/main" id="{15CD32E7-5145-C5C2-C1C8-A206F5E0BA16}"/>
                  </a:ext>
                </a:extLst>
              </p:cNvPr>
              <p:cNvSpPr/>
              <p:nvPr/>
            </p:nvSpPr>
            <p:spPr bwMode="auto">
              <a:xfrm>
                <a:off x="5820812" y="201016"/>
                <a:ext cx="970450" cy="511525"/>
              </a:xfrm>
              <a:custGeom>
                <a:avLst/>
                <a:gdLst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9112 w 970450"/>
                  <a:gd name="connsiteY8" fmla="*/ 270160 h 511525"/>
                  <a:gd name="connsiteX9" fmla="*/ 0 w 970450"/>
                  <a:gd name="connsiteY9" fmla="*/ 225026 h 511525"/>
                  <a:gd name="connsiteX10" fmla="*/ 225026 w 970450"/>
                  <a:gd name="connsiteY10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0 w 970450"/>
                  <a:gd name="connsiteY8" fmla="*/ 225026 h 511525"/>
                  <a:gd name="connsiteX9" fmla="*/ 225026 w 970450"/>
                  <a:gd name="connsiteY9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70450 w 970450"/>
                  <a:gd name="connsiteY3" fmla="*/ 315294 h 511525"/>
                  <a:gd name="connsiteX4" fmla="*/ 774219 w 970450"/>
                  <a:gd name="connsiteY4" fmla="*/ 511525 h 511525"/>
                  <a:gd name="connsiteX5" fmla="*/ 196231 w 970450"/>
                  <a:gd name="connsiteY5" fmla="*/ 511525 h 511525"/>
                  <a:gd name="connsiteX6" fmla="*/ 0 w 970450"/>
                  <a:gd name="connsiteY6" fmla="*/ 315294 h 511525"/>
                  <a:gd name="connsiteX7" fmla="*/ 0 w 970450"/>
                  <a:gd name="connsiteY7" fmla="*/ 225026 h 511525"/>
                  <a:gd name="connsiteX8" fmla="*/ 225026 w 970450"/>
                  <a:gd name="connsiteY8" fmla="*/ 0 h 51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0450" h="511525">
                    <a:moveTo>
                      <a:pt x="225026" y="0"/>
                    </a:moveTo>
                    <a:lnTo>
                      <a:pt x="745424" y="0"/>
                    </a:lnTo>
                    <a:cubicBezTo>
                      <a:pt x="869702" y="0"/>
                      <a:pt x="970450" y="100748"/>
                      <a:pt x="970450" y="225026"/>
                    </a:cubicBezTo>
                    <a:lnTo>
                      <a:pt x="970450" y="315294"/>
                    </a:lnTo>
                    <a:cubicBezTo>
                      <a:pt x="970450" y="423669"/>
                      <a:pt x="882594" y="511525"/>
                      <a:pt x="774219" y="511525"/>
                    </a:cubicBezTo>
                    <a:lnTo>
                      <a:pt x="196231" y="511525"/>
                    </a:lnTo>
                    <a:cubicBezTo>
                      <a:pt x="87856" y="511525"/>
                      <a:pt x="0" y="423669"/>
                      <a:pt x="0" y="315294"/>
                    </a:cubicBezTo>
                    <a:lnTo>
                      <a:pt x="0" y="225026"/>
                    </a:lnTo>
                    <a:cubicBezTo>
                      <a:pt x="0" y="100748"/>
                      <a:pt x="100748" y="0"/>
                      <a:pt x="225026" y="0"/>
                    </a:cubicBez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C0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四角形: 角を丸くする 463">
                <a:extLst>
                  <a:ext uri="{FF2B5EF4-FFF2-40B4-BE49-F238E27FC236}">
                    <a16:creationId xmlns:a16="http://schemas.microsoft.com/office/drawing/2014/main" id="{206CE134-0DC3-EC82-FA27-313EB4A8F6D2}"/>
                  </a:ext>
                </a:extLst>
              </p:cNvPr>
              <p:cNvSpPr/>
              <p:nvPr/>
            </p:nvSpPr>
            <p:spPr bwMode="auto">
              <a:xfrm>
                <a:off x="5820812" y="327885"/>
                <a:ext cx="970450" cy="392462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四角形: 角を丸くする 464">
                <a:extLst>
                  <a:ext uri="{FF2B5EF4-FFF2-40B4-BE49-F238E27FC236}">
                    <a16:creationId xmlns:a16="http://schemas.microsoft.com/office/drawing/2014/main" id="{084BC05C-E2E0-4628-AD55-289AC55D897C}"/>
                  </a:ext>
                </a:extLst>
              </p:cNvPr>
              <p:cNvSpPr/>
              <p:nvPr/>
            </p:nvSpPr>
            <p:spPr bwMode="auto">
              <a:xfrm>
                <a:off x="5915999" y="431669"/>
                <a:ext cx="780076" cy="22720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四角形: 角を丸くする 465">
                <a:extLst>
                  <a:ext uri="{FF2B5EF4-FFF2-40B4-BE49-F238E27FC236}">
                    <a16:creationId xmlns:a16="http://schemas.microsoft.com/office/drawing/2014/main" id="{AE46F93F-5C5D-9DBC-E308-F9E72F21A635}"/>
                  </a:ext>
                </a:extLst>
              </p:cNvPr>
              <p:cNvSpPr/>
              <p:nvPr/>
            </p:nvSpPr>
            <p:spPr bwMode="auto">
              <a:xfrm>
                <a:off x="5958861" y="471553"/>
                <a:ext cx="694352" cy="15379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四角形: 角を丸くする 466">
                <a:extLst>
                  <a:ext uri="{FF2B5EF4-FFF2-40B4-BE49-F238E27FC236}">
                    <a16:creationId xmlns:a16="http://schemas.microsoft.com/office/drawing/2014/main" id="{D07FE7FF-6A0C-72D3-3530-06101F52A389}"/>
                  </a:ext>
                </a:extLst>
              </p:cNvPr>
              <p:cNvSpPr/>
              <p:nvPr/>
            </p:nvSpPr>
            <p:spPr bwMode="auto">
              <a:xfrm>
                <a:off x="6030299" y="524116"/>
                <a:ext cx="551476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62" name="フリーフォーム: 図形 461">
              <a:extLst>
                <a:ext uri="{FF2B5EF4-FFF2-40B4-BE49-F238E27FC236}">
                  <a16:creationId xmlns:a16="http://schemas.microsoft.com/office/drawing/2014/main" id="{94174AD0-0B8D-9F64-47B7-CC682837501B}"/>
                </a:ext>
              </a:extLst>
            </p:cNvPr>
            <p:cNvSpPr/>
            <p:nvPr/>
          </p:nvSpPr>
          <p:spPr bwMode="auto">
            <a:xfrm>
              <a:off x="7808757" y="1330139"/>
              <a:ext cx="220528" cy="177665"/>
            </a:xfrm>
            <a:custGeom>
              <a:avLst/>
              <a:gdLst>
                <a:gd name="connsiteX0" fmla="*/ 110264 w 220528"/>
                <a:gd name="connsiteY0" fmla="*/ 0 h 177665"/>
                <a:gd name="connsiteX1" fmla="*/ 220528 w 220528"/>
                <a:gd name="connsiteY1" fmla="*/ 110264 h 177665"/>
                <a:gd name="connsiteX2" fmla="*/ 211863 w 220528"/>
                <a:gd name="connsiteY2" fmla="*/ 153184 h 177665"/>
                <a:gd name="connsiteX3" fmla="*/ 209528 w 220528"/>
                <a:gd name="connsiteY3" fmla="*/ 156648 h 177665"/>
                <a:gd name="connsiteX4" fmla="*/ 179832 w 220528"/>
                <a:gd name="connsiteY4" fmla="*/ 169000 h 177665"/>
                <a:gd name="connsiteX5" fmla="*/ 110264 w 220528"/>
                <a:gd name="connsiteY5" fmla="*/ 177665 h 177665"/>
                <a:gd name="connsiteX6" fmla="*/ 40697 w 220528"/>
                <a:gd name="connsiteY6" fmla="*/ 169000 h 177665"/>
                <a:gd name="connsiteX7" fmla="*/ 11001 w 220528"/>
                <a:gd name="connsiteY7" fmla="*/ 156648 h 177665"/>
                <a:gd name="connsiteX8" fmla="*/ 8665 w 220528"/>
                <a:gd name="connsiteY8" fmla="*/ 153184 h 177665"/>
                <a:gd name="connsiteX9" fmla="*/ 0 w 220528"/>
                <a:gd name="connsiteY9" fmla="*/ 110264 h 177665"/>
                <a:gd name="connsiteX10" fmla="*/ 110264 w 220528"/>
                <a:gd name="connsiteY10" fmla="*/ 0 h 177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0528" h="177665">
                  <a:moveTo>
                    <a:pt x="110264" y="0"/>
                  </a:moveTo>
                  <a:cubicBezTo>
                    <a:pt x="171161" y="0"/>
                    <a:pt x="220528" y="49367"/>
                    <a:pt x="220528" y="110264"/>
                  </a:cubicBezTo>
                  <a:cubicBezTo>
                    <a:pt x="220528" y="125488"/>
                    <a:pt x="217443" y="139992"/>
                    <a:pt x="211863" y="153184"/>
                  </a:cubicBezTo>
                  <a:lnTo>
                    <a:pt x="209528" y="156648"/>
                  </a:lnTo>
                  <a:lnTo>
                    <a:pt x="179832" y="169000"/>
                  </a:lnTo>
                  <a:cubicBezTo>
                    <a:pt x="158450" y="174580"/>
                    <a:pt x="134941" y="177665"/>
                    <a:pt x="110264" y="177665"/>
                  </a:cubicBezTo>
                  <a:cubicBezTo>
                    <a:pt x="85588" y="177665"/>
                    <a:pt x="62079" y="174580"/>
                    <a:pt x="40697" y="169000"/>
                  </a:cubicBezTo>
                  <a:lnTo>
                    <a:pt x="11001" y="156648"/>
                  </a:lnTo>
                  <a:lnTo>
                    <a:pt x="8665" y="153184"/>
                  </a:lnTo>
                  <a:cubicBezTo>
                    <a:pt x="3086" y="139992"/>
                    <a:pt x="0" y="125488"/>
                    <a:pt x="0" y="110264"/>
                  </a:cubicBezTo>
                  <a:cubicBezTo>
                    <a:pt x="0" y="49367"/>
                    <a:pt x="49367" y="0"/>
                    <a:pt x="110264" y="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15F94647-196F-6627-0E1C-0FCA7425EE96}"/>
              </a:ext>
            </a:extLst>
          </p:cNvPr>
          <p:cNvGrpSpPr/>
          <p:nvPr/>
        </p:nvGrpSpPr>
        <p:grpSpPr>
          <a:xfrm>
            <a:off x="543121" y="2972725"/>
            <a:ext cx="1762668" cy="927716"/>
            <a:chOff x="5770310" y="2784150"/>
            <a:chExt cx="2610290" cy="1373830"/>
          </a:xfrm>
        </p:grpSpPr>
        <p:sp>
          <p:nvSpPr>
            <p:cNvPr id="299" name="四角形: 角を丸くする 298">
              <a:extLst>
                <a:ext uri="{FF2B5EF4-FFF2-40B4-BE49-F238E27FC236}">
                  <a16:creationId xmlns:a16="http://schemas.microsoft.com/office/drawing/2014/main" id="{1615ACB5-4005-C1EA-086E-012941EC37F9}"/>
                </a:ext>
              </a:extLst>
            </p:cNvPr>
            <p:cNvSpPr/>
            <p:nvPr/>
          </p:nvSpPr>
          <p:spPr bwMode="auto">
            <a:xfrm>
              <a:off x="5844885" y="3774010"/>
              <a:ext cx="2461140" cy="383970"/>
            </a:xfrm>
            <a:prstGeom prst="roundRect">
              <a:avLst>
                <a:gd name="adj" fmla="val 21248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0" name="四角形: 角を丸くする 299">
              <a:extLst>
                <a:ext uri="{FF2B5EF4-FFF2-40B4-BE49-F238E27FC236}">
                  <a16:creationId xmlns:a16="http://schemas.microsoft.com/office/drawing/2014/main" id="{BDD4B554-294C-0F93-0EC5-256C3DDA7C82}"/>
                </a:ext>
              </a:extLst>
            </p:cNvPr>
            <p:cNvSpPr/>
            <p:nvPr/>
          </p:nvSpPr>
          <p:spPr bwMode="auto">
            <a:xfrm>
              <a:off x="5813135" y="2821698"/>
              <a:ext cx="2524640" cy="1004510"/>
            </a:xfrm>
            <a:prstGeom prst="roundRect">
              <a:avLst>
                <a:gd name="adj" fmla="val 8707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四角形: 角を丸くする 300">
              <a:extLst>
                <a:ext uri="{FF2B5EF4-FFF2-40B4-BE49-F238E27FC236}">
                  <a16:creationId xmlns:a16="http://schemas.microsoft.com/office/drawing/2014/main" id="{AF05B49E-9ACD-DD62-D9A9-6885582549C6}"/>
                </a:ext>
              </a:extLst>
            </p:cNvPr>
            <p:cNvSpPr/>
            <p:nvPr/>
          </p:nvSpPr>
          <p:spPr bwMode="auto">
            <a:xfrm>
              <a:off x="5905210" y="3061122"/>
              <a:ext cx="2340490" cy="789041"/>
            </a:xfrm>
            <a:prstGeom prst="roundRect">
              <a:avLst>
                <a:gd name="adj" fmla="val 7127"/>
              </a:avLst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フリーフォーム: 図形 301">
              <a:extLst>
                <a:ext uri="{FF2B5EF4-FFF2-40B4-BE49-F238E27FC236}">
                  <a16:creationId xmlns:a16="http://schemas.microsoft.com/office/drawing/2014/main" id="{CC1F5443-BFC1-48D9-6830-0170270D1A49}"/>
                </a:ext>
              </a:extLst>
            </p:cNvPr>
            <p:cNvSpPr/>
            <p:nvPr/>
          </p:nvSpPr>
          <p:spPr bwMode="auto">
            <a:xfrm>
              <a:off x="7094505" y="2865630"/>
              <a:ext cx="1252795" cy="968600"/>
            </a:xfrm>
            <a:custGeom>
              <a:avLst/>
              <a:gdLst>
                <a:gd name="connsiteX0" fmla="*/ 206507 w 1252795"/>
                <a:gd name="connsiteY0" fmla="*/ 170 h 968600"/>
                <a:gd name="connsiteX1" fmla="*/ 237332 w 1252795"/>
                <a:gd name="connsiteY1" fmla="*/ 7823 h 968600"/>
                <a:gd name="connsiteX2" fmla="*/ 237807 w 1252795"/>
                <a:gd name="connsiteY2" fmla="*/ 7941 h 968600"/>
                <a:gd name="connsiteX3" fmla="*/ 280957 w 1252795"/>
                <a:gd name="connsiteY3" fmla="*/ 1840 h 968600"/>
                <a:gd name="connsiteX4" fmla="*/ 302838 w 1252795"/>
                <a:gd name="connsiteY4" fmla="*/ 18485 h 968600"/>
                <a:gd name="connsiteX5" fmla="*/ 302963 w 1252795"/>
                <a:gd name="connsiteY5" fmla="*/ 18556 h 968600"/>
                <a:gd name="connsiteX6" fmla="*/ 330920 w 1252795"/>
                <a:gd name="connsiteY6" fmla="*/ 34639 h 968600"/>
                <a:gd name="connsiteX7" fmla="*/ 330830 w 1252795"/>
                <a:gd name="connsiteY7" fmla="*/ 35894 h 968600"/>
                <a:gd name="connsiteX8" fmla="*/ 343861 w 1252795"/>
                <a:gd name="connsiteY8" fmla="*/ 31624 h 968600"/>
                <a:gd name="connsiteX9" fmla="*/ 369890 w 1252795"/>
                <a:gd name="connsiteY9" fmla="*/ 34029 h 968600"/>
                <a:gd name="connsiteX10" fmla="*/ 404531 w 1252795"/>
                <a:gd name="connsiteY10" fmla="*/ 10441 h 968600"/>
                <a:gd name="connsiteX11" fmla="*/ 458184 w 1252795"/>
                <a:gd name="connsiteY11" fmla="*/ 20270 h 968600"/>
                <a:gd name="connsiteX12" fmla="*/ 501490 w 1252795"/>
                <a:gd name="connsiteY12" fmla="*/ 13641 h 968600"/>
                <a:gd name="connsiteX13" fmla="*/ 526755 w 1252795"/>
                <a:gd name="connsiteY13" fmla="*/ 23982 h 968600"/>
                <a:gd name="connsiteX14" fmla="*/ 530693 w 1252795"/>
                <a:gd name="connsiteY14" fmla="*/ 22785 h 968600"/>
                <a:gd name="connsiteX15" fmla="*/ 566368 w 1252795"/>
                <a:gd name="connsiteY15" fmla="*/ 26735 h 968600"/>
                <a:gd name="connsiteX16" fmla="*/ 566387 w 1252795"/>
                <a:gd name="connsiteY16" fmla="*/ 26728 h 968600"/>
                <a:gd name="connsiteX17" fmla="*/ 597901 w 1252795"/>
                <a:gd name="connsiteY17" fmla="*/ 13880 h 968600"/>
                <a:gd name="connsiteX18" fmla="*/ 634705 w 1252795"/>
                <a:gd name="connsiteY18" fmla="*/ 20706 h 968600"/>
                <a:gd name="connsiteX19" fmla="*/ 634896 w 1252795"/>
                <a:gd name="connsiteY19" fmla="*/ 20627 h 968600"/>
                <a:gd name="connsiteX20" fmla="*/ 661332 w 1252795"/>
                <a:gd name="connsiteY20" fmla="*/ 9695 h 968600"/>
                <a:gd name="connsiteX21" fmla="*/ 693856 w 1252795"/>
                <a:gd name="connsiteY21" fmla="*/ 17348 h 968600"/>
                <a:gd name="connsiteX22" fmla="*/ 694357 w 1252795"/>
                <a:gd name="connsiteY22" fmla="*/ 17466 h 968600"/>
                <a:gd name="connsiteX23" fmla="*/ 739882 w 1252795"/>
                <a:gd name="connsiteY23" fmla="*/ 11365 h 968600"/>
                <a:gd name="connsiteX24" fmla="*/ 762968 w 1252795"/>
                <a:gd name="connsiteY24" fmla="*/ 28010 h 968600"/>
                <a:gd name="connsiteX25" fmla="*/ 763100 w 1252795"/>
                <a:gd name="connsiteY25" fmla="*/ 28081 h 968600"/>
                <a:gd name="connsiteX26" fmla="*/ 774326 w 1252795"/>
                <a:gd name="connsiteY26" fmla="*/ 34202 h 968600"/>
                <a:gd name="connsiteX27" fmla="*/ 803659 w 1252795"/>
                <a:gd name="connsiteY27" fmla="*/ 39481 h 968600"/>
                <a:gd name="connsiteX28" fmla="*/ 803856 w 1252795"/>
                <a:gd name="connsiteY28" fmla="*/ 39402 h 968600"/>
                <a:gd name="connsiteX29" fmla="*/ 831104 w 1252795"/>
                <a:gd name="connsiteY29" fmla="*/ 28470 h 968600"/>
                <a:gd name="connsiteX30" fmla="*/ 864625 w 1252795"/>
                <a:gd name="connsiteY30" fmla="*/ 36123 h 968600"/>
                <a:gd name="connsiteX31" fmla="*/ 865141 w 1252795"/>
                <a:gd name="connsiteY31" fmla="*/ 36241 h 968600"/>
                <a:gd name="connsiteX32" fmla="*/ 912063 w 1252795"/>
                <a:gd name="connsiteY32" fmla="*/ 30140 h 968600"/>
                <a:gd name="connsiteX33" fmla="*/ 925218 w 1252795"/>
                <a:gd name="connsiteY33" fmla="*/ 35732 h 968600"/>
                <a:gd name="connsiteX34" fmla="*/ 934831 w 1252795"/>
                <a:gd name="connsiteY34" fmla="*/ 26483 h 968600"/>
                <a:gd name="connsiteX35" fmla="*/ 1004689 w 1252795"/>
                <a:gd name="connsiteY35" fmla="*/ 20675 h 968600"/>
                <a:gd name="connsiteX36" fmla="*/ 1004709 w 1252795"/>
                <a:gd name="connsiteY36" fmla="*/ 20667 h 968600"/>
                <a:gd name="connsiteX37" fmla="*/ 1037189 w 1252795"/>
                <a:gd name="connsiteY37" fmla="*/ 7819 h 968600"/>
                <a:gd name="connsiteX38" fmla="*/ 1075121 w 1252795"/>
                <a:gd name="connsiteY38" fmla="*/ 14645 h 968600"/>
                <a:gd name="connsiteX39" fmla="*/ 1075318 w 1252795"/>
                <a:gd name="connsiteY39" fmla="*/ 14566 h 968600"/>
                <a:gd name="connsiteX40" fmla="*/ 1102566 w 1252795"/>
                <a:gd name="connsiteY40" fmla="*/ 3634 h 968600"/>
                <a:gd name="connsiteX41" fmla="*/ 1136087 w 1252795"/>
                <a:gd name="connsiteY41" fmla="*/ 11287 h 968600"/>
                <a:gd name="connsiteX42" fmla="*/ 1136603 w 1252795"/>
                <a:gd name="connsiteY42" fmla="*/ 11405 h 968600"/>
                <a:gd name="connsiteX43" fmla="*/ 1183525 w 1252795"/>
                <a:gd name="connsiteY43" fmla="*/ 5304 h 968600"/>
                <a:gd name="connsiteX44" fmla="*/ 1207319 w 1252795"/>
                <a:gd name="connsiteY44" fmla="*/ 21949 h 968600"/>
                <a:gd name="connsiteX45" fmla="*/ 1207455 w 1252795"/>
                <a:gd name="connsiteY45" fmla="*/ 22020 h 968600"/>
                <a:gd name="connsiteX46" fmla="*/ 1237856 w 1252795"/>
                <a:gd name="connsiteY46" fmla="*/ 38103 h 968600"/>
                <a:gd name="connsiteX47" fmla="*/ 1236489 w 1252795"/>
                <a:gd name="connsiteY47" fmla="*/ 55620 h 968600"/>
                <a:gd name="connsiteX48" fmla="*/ 1246998 w 1252795"/>
                <a:gd name="connsiteY48" fmla="*/ 68376 h 968600"/>
                <a:gd name="connsiteX49" fmla="*/ 1246993 w 1252795"/>
                <a:gd name="connsiteY49" fmla="*/ 68500 h 968600"/>
                <a:gd name="connsiteX50" fmla="*/ 1252795 w 1252795"/>
                <a:gd name="connsiteY50" fmla="*/ 68500 h 968600"/>
                <a:gd name="connsiteX51" fmla="*/ 1252795 w 1252795"/>
                <a:gd name="connsiteY51" fmla="*/ 968600 h 968600"/>
                <a:gd name="connsiteX52" fmla="*/ 0 w 1252795"/>
                <a:gd name="connsiteY52" fmla="*/ 968600 h 968600"/>
                <a:gd name="connsiteX53" fmla="*/ 0 w 1252795"/>
                <a:gd name="connsiteY53" fmla="*/ 68500 h 968600"/>
                <a:gd name="connsiteX54" fmla="*/ 9654 w 1252795"/>
                <a:gd name="connsiteY54" fmla="*/ 68500 h 968600"/>
                <a:gd name="connsiteX55" fmla="*/ 9122 w 1252795"/>
                <a:gd name="connsiteY55" fmla="*/ 66614 h 968600"/>
                <a:gd name="connsiteX56" fmla="*/ 38767 w 1252795"/>
                <a:gd name="connsiteY56" fmla="*/ 48910 h 968600"/>
                <a:gd name="connsiteX57" fmla="*/ 39051 w 1252795"/>
                <a:gd name="connsiteY57" fmla="*/ 48443 h 968600"/>
                <a:gd name="connsiteX58" fmla="*/ 52256 w 1252795"/>
                <a:gd name="connsiteY58" fmla="*/ 23019 h 968600"/>
                <a:gd name="connsiteX59" fmla="*/ 116498 w 1252795"/>
                <a:gd name="connsiteY59" fmla="*/ 17210 h 968600"/>
                <a:gd name="connsiteX60" fmla="*/ 116516 w 1252795"/>
                <a:gd name="connsiteY60" fmla="*/ 17203 h 968600"/>
                <a:gd name="connsiteX61" fmla="*/ 146386 w 1252795"/>
                <a:gd name="connsiteY61" fmla="*/ 4355 h 968600"/>
                <a:gd name="connsiteX62" fmla="*/ 181268 w 1252795"/>
                <a:gd name="connsiteY62" fmla="*/ 11181 h 968600"/>
                <a:gd name="connsiteX63" fmla="*/ 181450 w 1252795"/>
                <a:gd name="connsiteY63" fmla="*/ 11102 h 9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52795" h="968600">
                  <a:moveTo>
                    <a:pt x="206507" y="170"/>
                  </a:moveTo>
                  <a:lnTo>
                    <a:pt x="237332" y="7823"/>
                  </a:lnTo>
                  <a:lnTo>
                    <a:pt x="237807" y="7941"/>
                  </a:lnTo>
                  <a:cubicBezTo>
                    <a:pt x="248399" y="399"/>
                    <a:pt x="265920" y="-2078"/>
                    <a:pt x="280957" y="1840"/>
                  </a:cubicBezTo>
                  <a:cubicBezTo>
                    <a:pt x="292415" y="4824"/>
                    <a:pt x="300631" y="11072"/>
                    <a:pt x="302838" y="18485"/>
                  </a:cubicBezTo>
                  <a:lnTo>
                    <a:pt x="302963" y="18556"/>
                  </a:lnTo>
                  <a:lnTo>
                    <a:pt x="330920" y="34639"/>
                  </a:lnTo>
                  <a:lnTo>
                    <a:pt x="330830" y="35894"/>
                  </a:lnTo>
                  <a:lnTo>
                    <a:pt x="343861" y="31624"/>
                  </a:lnTo>
                  <a:cubicBezTo>
                    <a:pt x="352672" y="30658"/>
                    <a:pt x="361799" y="31410"/>
                    <a:pt x="369890" y="34029"/>
                  </a:cubicBezTo>
                  <a:cubicBezTo>
                    <a:pt x="374351" y="23063"/>
                    <a:pt x="387540" y="14083"/>
                    <a:pt x="404531" y="10441"/>
                  </a:cubicBezTo>
                  <a:cubicBezTo>
                    <a:pt x="424554" y="6150"/>
                    <a:pt x="445964" y="10071"/>
                    <a:pt x="458184" y="20270"/>
                  </a:cubicBezTo>
                  <a:cubicBezTo>
                    <a:pt x="471503" y="14261"/>
                    <a:pt x="487106" y="12171"/>
                    <a:pt x="501490" y="13641"/>
                  </a:cubicBezTo>
                  <a:lnTo>
                    <a:pt x="526755" y="23982"/>
                  </a:lnTo>
                  <a:lnTo>
                    <a:pt x="530693" y="22785"/>
                  </a:lnTo>
                  <a:cubicBezTo>
                    <a:pt x="542692" y="21757"/>
                    <a:pt x="555286" y="23014"/>
                    <a:pt x="566368" y="26735"/>
                  </a:cubicBezTo>
                  <a:lnTo>
                    <a:pt x="566387" y="26728"/>
                  </a:lnTo>
                  <a:lnTo>
                    <a:pt x="597901" y="13880"/>
                  </a:lnTo>
                  <a:cubicBezTo>
                    <a:pt x="610725" y="12749"/>
                    <a:pt x="624427" y="14897"/>
                    <a:pt x="634705" y="20706"/>
                  </a:cubicBezTo>
                  <a:lnTo>
                    <a:pt x="634896" y="20627"/>
                  </a:lnTo>
                  <a:lnTo>
                    <a:pt x="661332" y="9695"/>
                  </a:lnTo>
                  <a:lnTo>
                    <a:pt x="693856" y="17348"/>
                  </a:lnTo>
                  <a:lnTo>
                    <a:pt x="694357" y="17466"/>
                  </a:lnTo>
                  <a:cubicBezTo>
                    <a:pt x="705532" y="9924"/>
                    <a:pt x="724017" y="7447"/>
                    <a:pt x="739882" y="11365"/>
                  </a:cubicBezTo>
                  <a:cubicBezTo>
                    <a:pt x="751971" y="14349"/>
                    <a:pt x="760639" y="20597"/>
                    <a:pt x="762968" y="28010"/>
                  </a:cubicBezTo>
                  <a:lnTo>
                    <a:pt x="763100" y="28081"/>
                  </a:lnTo>
                  <a:lnTo>
                    <a:pt x="774326" y="34202"/>
                  </a:lnTo>
                  <a:lnTo>
                    <a:pt x="803659" y="39481"/>
                  </a:lnTo>
                  <a:lnTo>
                    <a:pt x="803856" y="39402"/>
                  </a:lnTo>
                  <a:lnTo>
                    <a:pt x="831104" y="28470"/>
                  </a:lnTo>
                  <a:lnTo>
                    <a:pt x="864625" y="36123"/>
                  </a:lnTo>
                  <a:lnTo>
                    <a:pt x="865141" y="36241"/>
                  </a:lnTo>
                  <a:cubicBezTo>
                    <a:pt x="876659" y="28699"/>
                    <a:pt x="895711" y="26222"/>
                    <a:pt x="912063" y="30140"/>
                  </a:cubicBezTo>
                  <a:lnTo>
                    <a:pt x="925218" y="35732"/>
                  </a:lnTo>
                  <a:lnTo>
                    <a:pt x="934831" y="26483"/>
                  </a:lnTo>
                  <a:cubicBezTo>
                    <a:pt x="952766" y="15646"/>
                    <a:pt x="981844" y="13231"/>
                    <a:pt x="1004689" y="20675"/>
                  </a:cubicBezTo>
                  <a:lnTo>
                    <a:pt x="1004709" y="20667"/>
                  </a:lnTo>
                  <a:lnTo>
                    <a:pt x="1037189" y="7819"/>
                  </a:lnTo>
                  <a:cubicBezTo>
                    <a:pt x="1050406" y="6688"/>
                    <a:pt x="1064529" y="8836"/>
                    <a:pt x="1075121" y="14645"/>
                  </a:cubicBezTo>
                  <a:lnTo>
                    <a:pt x="1075318" y="14566"/>
                  </a:lnTo>
                  <a:lnTo>
                    <a:pt x="1102566" y="3634"/>
                  </a:lnTo>
                  <a:lnTo>
                    <a:pt x="1136087" y="11287"/>
                  </a:lnTo>
                  <a:lnTo>
                    <a:pt x="1136603" y="11405"/>
                  </a:lnTo>
                  <a:cubicBezTo>
                    <a:pt x="1148121" y="3863"/>
                    <a:pt x="1167173" y="1386"/>
                    <a:pt x="1183525" y="5304"/>
                  </a:cubicBezTo>
                  <a:cubicBezTo>
                    <a:pt x="1195985" y="8288"/>
                    <a:pt x="1204919" y="14536"/>
                    <a:pt x="1207319" y="21949"/>
                  </a:cubicBezTo>
                  <a:lnTo>
                    <a:pt x="1207455" y="22020"/>
                  </a:lnTo>
                  <a:lnTo>
                    <a:pt x="1237856" y="38103"/>
                  </a:lnTo>
                  <a:cubicBezTo>
                    <a:pt x="1241248" y="43840"/>
                    <a:pt x="1240765" y="50071"/>
                    <a:pt x="1236489" y="55620"/>
                  </a:cubicBezTo>
                  <a:cubicBezTo>
                    <a:pt x="1241744" y="59425"/>
                    <a:pt x="1245290" y="63794"/>
                    <a:pt x="1246998" y="68376"/>
                  </a:cubicBezTo>
                  <a:lnTo>
                    <a:pt x="1246993" y="68500"/>
                  </a:lnTo>
                  <a:lnTo>
                    <a:pt x="1252795" y="68500"/>
                  </a:lnTo>
                  <a:lnTo>
                    <a:pt x="1252795" y="968600"/>
                  </a:lnTo>
                  <a:lnTo>
                    <a:pt x="0" y="968600"/>
                  </a:lnTo>
                  <a:lnTo>
                    <a:pt x="0" y="68500"/>
                  </a:lnTo>
                  <a:lnTo>
                    <a:pt x="9654" y="68500"/>
                  </a:lnTo>
                  <a:lnTo>
                    <a:pt x="9122" y="66614"/>
                  </a:lnTo>
                  <a:cubicBezTo>
                    <a:pt x="10992" y="57229"/>
                    <a:pt x="23301" y="49877"/>
                    <a:pt x="38767" y="48910"/>
                  </a:cubicBezTo>
                  <a:cubicBezTo>
                    <a:pt x="38859" y="48753"/>
                    <a:pt x="38959" y="48600"/>
                    <a:pt x="39051" y="48443"/>
                  </a:cubicBezTo>
                  <a:cubicBezTo>
                    <a:pt x="36974" y="39201"/>
                    <a:pt x="41818" y="29880"/>
                    <a:pt x="52256" y="23019"/>
                  </a:cubicBezTo>
                  <a:cubicBezTo>
                    <a:pt x="68750" y="12182"/>
                    <a:pt x="95490" y="9767"/>
                    <a:pt x="116498" y="17210"/>
                  </a:cubicBezTo>
                  <a:lnTo>
                    <a:pt x="116516" y="17203"/>
                  </a:lnTo>
                  <a:lnTo>
                    <a:pt x="146386" y="4355"/>
                  </a:lnTo>
                  <a:cubicBezTo>
                    <a:pt x="158540" y="3224"/>
                    <a:pt x="171527" y="5372"/>
                    <a:pt x="181268" y="11181"/>
                  </a:cubicBezTo>
                  <a:lnTo>
                    <a:pt x="181450" y="11102"/>
                  </a:lnTo>
                  <a:close/>
                </a:path>
              </a:pathLst>
            </a:custGeom>
            <a:pattFill prst="sm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3" name="フリーフォーム: 図形 302">
              <a:extLst>
                <a:ext uri="{FF2B5EF4-FFF2-40B4-BE49-F238E27FC236}">
                  <a16:creationId xmlns:a16="http://schemas.microsoft.com/office/drawing/2014/main" id="{8409641C-49A2-5E85-7218-275E59786009}"/>
                </a:ext>
              </a:extLst>
            </p:cNvPr>
            <p:cNvSpPr/>
            <p:nvPr/>
          </p:nvSpPr>
          <p:spPr bwMode="auto">
            <a:xfrm>
              <a:off x="7610637" y="3197039"/>
              <a:ext cx="220528" cy="177665"/>
            </a:xfrm>
            <a:custGeom>
              <a:avLst/>
              <a:gdLst>
                <a:gd name="connsiteX0" fmla="*/ 110264 w 220528"/>
                <a:gd name="connsiteY0" fmla="*/ 0 h 177665"/>
                <a:gd name="connsiteX1" fmla="*/ 220528 w 220528"/>
                <a:gd name="connsiteY1" fmla="*/ 110264 h 177665"/>
                <a:gd name="connsiteX2" fmla="*/ 211863 w 220528"/>
                <a:gd name="connsiteY2" fmla="*/ 153184 h 177665"/>
                <a:gd name="connsiteX3" fmla="*/ 209528 w 220528"/>
                <a:gd name="connsiteY3" fmla="*/ 156648 h 177665"/>
                <a:gd name="connsiteX4" fmla="*/ 179832 w 220528"/>
                <a:gd name="connsiteY4" fmla="*/ 169000 h 177665"/>
                <a:gd name="connsiteX5" fmla="*/ 110264 w 220528"/>
                <a:gd name="connsiteY5" fmla="*/ 177665 h 177665"/>
                <a:gd name="connsiteX6" fmla="*/ 40697 w 220528"/>
                <a:gd name="connsiteY6" fmla="*/ 169000 h 177665"/>
                <a:gd name="connsiteX7" fmla="*/ 11001 w 220528"/>
                <a:gd name="connsiteY7" fmla="*/ 156648 h 177665"/>
                <a:gd name="connsiteX8" fmla="*/ 8665 w 220528"/>
                <a:gd name="connsiteY8" fmla="*/ 153184 h 177665"/>
                <a:gd name="connsiteX9" fmla="*/ 0 w 220528"/>
                <a:gd name="connsiteY9" fmla="*/ 110264 h 177665"/>
                <a:gd name="connsiteX10" fmla="*/ 110264 w 220528"/>
                <a:gd name="connsiteY10" fmla="*/ 0 h 177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0528" h="177665">
                  <a:moveTo>
                    <a:pt x="110264" y="0"/>
                  </a:moveTo>
                  <a:cubicBezTo>
                    <a:pt x="171161" y="0"/>
                    <a:pt x="220528" y="49367"/>
                    <a:pt x="220528" y="110264"/>
                  </a:cubicBezTo>
                  <a:cubicBezTo>
                    <a:pt x="220528" y="125488"/>
                    <a:pt x="217443" y="139992"/>
                    <a:pt x="211863" y="153184"/>
                  </a:cubicBezTo>
                  <a:lnTo>
                    <a:pt x="209528" y="156648"/>
                  </a:lnTo>
                  <a:lnTo>
                    <a:pt x="179832" y="169000"/>
                  </a:lnTo>
                  <a:cubicBezTo>
                    <a:pt x="158450" y="174580"/>
                    <a:pt x="134941" y="177665"/>
                    <a:pt x="110264" y="177665"/>
                  </a:cubicBezTo>
                  <a:cubicBezTo>
                    <a:pt x="85588" y="177665"/>
                    <a:pt x="62079" y="174580"/>
                    <a:pt x="40697" y="169000"/>
                  </a:cubicBezTo>
                  <a:lnTo>
                    <a:pt x="11001" y="156648"/>
                  </a:lnTo>
                  <a:lnTo>
                    <a:pt x="8665" y="153184"/>
                  </a:lnTo>
                  <a:cubicBezTo>
                    <a:pt x="3086" y="139992"/>
                    <a:pt x="0" y="125488"/>
                    <a:pt x="0" y="110264"/>
                  </a:cubicBezTo>
                  <a:cubicBezTo>
                    <a:pt x="0" y="49367"/>
                    <a:pt x="49367" y="0"/>
                    <a:pt x="110264" y="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4" name="フリーフォーム: 図形 303">
              <a:extLst>
                <a:ext uri="{FF2B5EF4-FFF2-40B4-BE49-F238E27FC236}">
                  <a16:creationId xmlns:a16="http://schemas.microsoft.com/office/drawing/2014/main" id="{7A82DCCC-446C-CE5F-E280-AC086880C27D}"/>
                </a:ext>
              </a:extLst>
            </p:cNvPr>
            <p:cNvSpPr/>
            <p:nvPr/>
          </p:nvSpPr>
          <p:spPr bwMode="auto">
            <a:xfrm>
              <a:off x="5770310" y="2784150"/>
              <a:ext cx="2610290" cy="1131560"/>
            </a:xfrm>
            <a:custGeom>
              <a:avLst/>
              <a:gdLst>
                <a:gd name="connsiteX0" fmla="*/ 1344948 w 2610290"/>
                <a:gd name="connsiteY0" fmla="*/ 69010 h 1131560"/>
                <a:gd name="connsiteX1" fmla="*/ 1344948 w 2610290"/>
                <a:gd name="connsiteY1" fmla="*/ 1005400 h 1131560"/>
                <a:gd name="connsiteX2" fmla="*/ 2472153 w 2610290"/>
                <a:gd name="connsiteY2" fmla="*/ 1005400 h 1131560"/>
                <a:gd name="connsiteX3" fmla="*/ 2538890 w 2610290"/>
                <a:gd name="connsiteY3" fmla="*/ 938663 h 1131560"/>
                <a:gd name="connsiteX4" fmla="*/ 2538890 w 2610290"/>
                <a:gd name="connsiteY4" fmla="*/ 135747 h 1131560"/>
                <a:gd name="connsiteX5" fmla="*/ 2472153 w 2610290"/>
                <a:gd name="connsiteY5" fmla="*/ 69010 h 1131560"/>
                <a:gd name="connsiteX6" fmla="*/ 138137 w 2610290"/>
                <a:gd name="connsiteY6" fmla="*/ 69010 h 1131560"/>
                <a:gd name="connsiteX7" fmla="*/ 71400 w 2610290"/>
                <a:gd name="connsiteY7" fmla="*/ 135747 h 1131560"/>
                <a:gd name="connsiteX8" fmla="*/ 71400 w 2610290"/>
                <a:gd name="connsiteY8" fmla="*/ 938663 h 1131560"/>
                <a:gd name="connsiteX9" fmla="*/ 138137 w 2610290"/>
                <a:gd name="connsiteY9" fmla="*/ 1005400 h 1131560"/>
                <a:gd name="connsiteX10" fmla="*/ 1265342 w 2610290"/>
                <a:gd name="connsiteY10" fmla="*/ 1005400 h 1131560"/>
                <a:gd name="connsiteX11" fmla="*/ 1265342 w 2610290"/>
                <a:gd name="connsiteY11" fmla="*/ 69010 h 1131560"/>
                <a:gd name="connsiteX12" fmla="*/ 80646 w 2610290"/>
                <a:gd name="connsiteY12" fmla="*/ 0 h 1131560"/>
                <a:gd name="connsiteX13" fmla="*/ 2529644 w 2610290"/>
                <a:gd name="connsiteY13" fmla="*/ 0 h 1131560"/>
                <a:gd name="connsiteX14" fmla="*/ 2610290 w 2610290"/>
                <a:gd name="connsiteY14" fmla="*/ 80646 h 1131560"/>
                <a:gd name="connsiteX15" fmla="*/ 2610290 w 2610290"/>
                <a:gd name="connsiteY15" fmla="*/ 1050914 h 1131560"/>
                <a:gd name="connsiteX16" fmla="*/ 2529644 w 2610290"/>
                <a:gd name="connsiteY16" fmla="*/ 1131560 h 1131560"/>
                <a:gd name="connsiteX17" fmla="*/ 80646 w 2610290"/>
                <a:gd name="connsiteY17" fmla="*/ 1131560 h 1131560"/>
                <a:gd name="connsiteX18" fmla="*/ 0 w 2610290"/>
                <a:gd name="connsiteY18" fmla="*/ 1050914 h 1131560"/>
                <a:gd name="connsiteX19" fmla="*/ 0 w 2610290"/>
                <a:gd name="connsiteY19" fmla="*/ 80646 h 1131560"/>
                <a:gd name="connsiteX20" fmla="*/ 80646 w 2610290"/>
                <a:gd name="connsiteY20" fmla="*/ 0 h 113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10290" h="1131560">
                  <a:moveTo>
                    <a:pt x="1344948" y="69010"/>
                  </a:moveTo>
                  <a:lnTo>
                    <a:pt x="1344948" y="1005400"/>
                  </a:lnTo>
                  <a:lnTo>
                    <a:pt x="2472153" y="1005400"/>
                  </a:lnTo>
                  <a:cubicBezTo>
                    <a:pt x="2509011" y="1005400"/>
                    <a:pt x="2538890" y="975521"/>
                    <a:pt x="2538890" y="938663"/>
                  </a:cubicBezTo>
                  <a:lnTo>
                    <a:pt x="2538890" y="135747"/>
                  </a:lnTo>
                  <a:cubicBezTo>
                    <a:pt x="2538890" y="98889"/>
                    <a:pt x="2509011" y="69010"/>
                    <a:pt x="2472153" y="69010"/>
                  </a:cubicBezTo>
                  <a:close/>
                  <a:moveTo>
                    <a:pt x="138137" y="69010"/>
                  </a:moveTo>
                  <a:cubicBezTo>
                    <a:pt x="101279" y="69010"/>
                    <a:pt x="71400" y="98889"/>
                    <a:pt x="71400" y="135747"/>
                  </a:cubicBezTo>
                  <a:lnTo>
                    <a:pt x="71400" y="938663"/>
                  </a:lnTo>
                  <a:cubicBezTo>
                    <a:pt x="71400" y="975521"/>
                    <a:pt x="101279" y="1005400"/>
                    <a:pt x="138137" y="1005400"/>
                  </a:cubicBezTo>
                  <a:lnTo>
                    <a:pt x="1265342" y="1005400"/>
                  </a:lnTo>
                  <a:lnTo>
                    <a:pt x="1265342" y="69010"/>
                  </a:lnTo>
                  <a:close/>
                  <a:moveTo>
                    <a:pt x="80646" y="0"/>
                  </a:moveTo>
                  <a:lnTo>
                    <a:pt x="2529644" y="0"/>
                  </a:lnTo>
                  <a:cubicBezTo>
                    <a:pt x="2574184" y="0"/>
                    <a:pt x="2610290" y="36106"/>
                    <a:pt x="2610290" y="80646"/>
                  </a:cubicBezTo>
                  <a:lnTo>
                    <a:pt x="2610290" y="1050914"/>
                  </a:lnTo>
                  <a:cubicBezTo>
                    <a:pt x="2610290" y="1095454"/>
                    <a:pt x="2574184" y="1131560"/>
                    <a:pt x="2529644" y="1131560"/>
                  </a:cubicBezTo>
                  <a:lnTo>
                    <a:pt x="80646" y="1131560"/>
                  </a:lnTo>
                  <a:cubicBezTo>
                    <a:pt x="36106" y="1131560"/>
                    <a:pt x="0" y="1095454"/>
                    <a:pt x="0" y="1050914"/>
                  </a:cubicBezTo>
                  <a:lnTo>
                    <a:pt x="0" y="80646"/>
                  </a:lnTo>
                  <a:cubicBezTo>
                    <a:pt x="0" y="36106"/>
                    <a:pt x="36106" y="0"/>
                    <a:pt x="80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5" name="グループ化 304">
              <a:extLst>
                <a:ext uri="{FF2B5EF4-FFF2-40B4-BE49-F238E27FC236}">
                  <a16:creationId xmlns:a16="http://schemas.microsoft.com/office/drawing/2014/main" id="{525B7B31-48AE-F7BD-21FF-801945B65D96}"/>
                </a:ext>
              </a:extLst>
            </p:cNvPr>
            <p:cNvGrpSpPr/>
            <p:nvPr/>
          </p:nvGrpSpPr>
          <p:grpSpPr>
            <a:xfrm>
              <a:off x="5813135" y="2821698"/>
              <a:ext cx="869232" cy="542046"/>
              <a:chOff x="4122905" y="1660056"/>
              <a:chExt cx="699921" cy="525960"/>
            </a:xfrm>
          </p:grpSpPr>
          <p:grpSp>
            <p:nvGrpSpPr>
              <p:cNvPr id="389" name="グループ化 388">
                <a:extLst>
                  <a:ext uri="{FF2B5EF4-FFF2-40B4-BE49-F238E27FC236}">
                    <a16:creationId xmlns:a16="http://schemas.microsoft.com/office/drawing/2014/main" id="{DCE629A3-0EDF-BD64-E192-263F9F2EA37B}"/>
                  </a:ext>
                </a:extLst>
              </p:cNvPr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421" name="グループ化 420">
                  <a:extLst>
                    <a:ext uri="{FF2B5EF4-FFF2-40B4-BE49-F238E27FC236}">
                      <a16:creationId xmlns:a16="http://schemas.microsoft.com/office/drawing/2014/main" id="{42AF2ED9-B6B7-C881-15B7-B238E57A4971}"/>
                    </a:ext>
                  </a:extLst>
                </p:cNvPr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47" name="楕円 446">
                    <a:extLst>
                      <a:ext uri="{FF2B5EF4-FFF2-40B4-BE49-F238E27FC236}">
                        <a16:creationId xmlns:a16="http://schemas.microsoft.com/office/drawing/2014/main" id="{0A0B960B-4A32-4FAA-A72B-CEC52C3878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8" name="楕円 447">
                    <a:extLst>
                      <a:ext uri="{FF2B5EF4-FFF2-40B4-BE49-F238E27FC236}">
                        <a16:creationId xmlns:a16="http://schemas.microsoft.com/office/drawing/2014/main" id="{051988E2-5F92-F6A0-9B2C-760E7A2A745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9" name="楕円 448">
                    <a:extLst>
                      <a:ext uri="{FF2B5EF4-FFF2-40B4-BE49-F238E27FC236}">
                        <a16:creationId xmlns:a16="http://schemas.microsoft.com/office/drawing/2014/main" id="{1585A134-71F8-899D-C581-BEC0207E8E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50" name="楕円 449">
                    <a:extLst>
                      <a:ext uri="{FF2B5EF4-FFF2-40B4-BE49-F238E27FC236}">
                        <a16:creationId xmlns:a16="http://schemas.microsoft.com/office/drawing/2014/main" id="{6BED1536-EC18-8336-FDBB-FCBD3DDD0AF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22" name="グループ化 421">
                  <a:extLst>
                    <a:ext uri="{FF2B5EF4-FFF2-40B4-BE49-F238E27FC236}">
                      <a16:creationId xmlns:a16="http://schemas.microsoft.com/office/drawing/2014/main" id="{9374C3FB-B55F-640A-EA85-7EADEC08FE9E}"/>
                    </a:ext>
                  </a:extLst>
                </p:cNvPr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43" name="楕円 442">
                    <a:extLst>
                      <a:ext uri="{FF2B5EF4-FFF2-40B4-BE49-F238E27FC236}">
                        <a16:creationId xmlns:a16="http://schemas.microsoft.com/office/drawing/2014/main" id="{49BB7996-6749-DBDB-7333-0C66D296481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4" name="楕円 443">
                    <a:extLst>
                      <a:ext uri="{FF2B5EF4-FFF2-40B4-BE49-F238E27FC236}">
                        <a16:creationId xmlns:a16="http://schemas.microsoft.com/office/drawing/2014/main" id="{AE63F8CF-0D35-5772-7F96-00AB28C42A8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5" name="楕円 444">
                    <a:extLst>
                      <a:ext uri="{FF2B5EF4-FFF2-40B4-BE49-F238E27FC236}">
                        <a16:creationId xmlns:a16="http://schemas.microsoft.com/office/drawing/2014/main" id="{31CD4620-E7B2-7244-5746-74D085030E1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6" name="楕円 445">
                    <a:extLst>
                      <a:ext uri="{FF2B5EF4-FFF2-40B4-BE49-F238E27FC236}">
                        <a16:creationId xmlns:a16="http://schemas.microsoft.com/office/drawing/2014/main" id="{B8DC017B-7CFC-AB45-DB62-E5CDF3F7EE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23" name="グループ化 422">
                  <a:extLst>
                    <a:ext uri="{FF2B5EF4-FFF2-40B4-BE49-F238E27FC236}">
                      <a16:creationId xmlns:a16="http://schemas.microsoft.com/office/drawing/2014/main" id="{D4F67F85-D925-E7BF-1347-406C5F7FACB2}"/>
                    </a:ext>
                  </a:extLst>
                </p:cNvPr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439" name="楕円 438">
                    <a:extLst>
                      <a:ext uri="{FF2B5EF4-FFF2-40B4-BE49-F238E27FC236}">
                        <a16:creationId xmlns:a16="http://schemas.microsoft.com/office/drawing/2014/main" id="{A1AFBDDF-3A4D-BF2F-53CC-B200057E61E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0" name="楕円 439">
                    <a:extLst>
                      <a:ext uri="{FF2B5EF4-FFF2-40B4-BE49-F238E27FC236}">
                        <a16:creationId xmlns:a16="http://schemas.microsoft.com/office/drawing/2014/main" id="{690DBFC9-04E3-ADE4-E622-F4161F99FDE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1" name="楕円 440">
                    <a:extLst>
                      <a:ext uri="{FF2B5EF4-FFF2-40B4-BE49-F238E27FC236}">
                        <a16:creationId xmlns:a16="http://schemas.microsoft.com/office/drawing/2014/main" id="{5F11ACDF-0F41-C60A-E96D-32962FFB400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2" name="楕円 441">
                    <a:extLst>
                      <a:ext uri="{FF2B5EF4-FFF2-40B4-BE49-F238E27FC236}">
                        <a16:creationId xmlns:a16="http://schemas.microsoft.com/office/drawing/2014/main" id="{ED3B9735-0F4A-1120-0588-F81BCD7AE16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24" name="グループ化 423">
                  <a:extLst>
                    <a:ext uri="{FF2B5EF4-FFF2-40B4-BE49-F238E27FC236}">
                      <a16:creationId xmlns:a16="http://schemas.microsoft.com/office/drawing/2014/main" id="{7CFEE1A2-850E-B938-7F3B-8BA827CC30D1}"/>
                    </a:ext>
                  </a:extLst>
                </p:cNvPr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35" name="楕円 434">
                    <a:extLst>
                      <a:ext uri="{FF2B5EF4-FFF2-40B4-BE49-F238E27FC236}">
                        <a16:creationId xmlns:a16="http://schemas.microsoft.com/office/drawing/2014/main" id="{9DE677F5-DC73-97BA-35E4-34EAB29A6BC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6" name="楕円 435">
                    <a:extLst>
                      <a:ext uri="{FF2B5EF4-FFF2-40B4-BE49-F238E27FC236}">
                        <a16:creationId xmlns:a16="http://schemas.microsoft.com/office/drawing/2014/main" id="{06E77689-AE34-0F73-2C05-53EAB367054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7" name="楕円 436">
                    <a:extLst>
                      <a:ext uri="{FF2B5EF4-FFF2-40B4-BE49-F238E27FC236}">
                        <a16:creationId xmlns:a16="http://schemas.microsoft.com/office/drawing/2014/main" id="{48597504-5D1D-1356-F09D-ACD6E82DE5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8" name="楕円 437">
                    <a:extLst>
                      <a:ext uri="{FF2B5EF4-FFF2-40B4-BE49-F238E27FC236}">
                        <a16:creationId xmlns:a16="http://schemas.microsoft.com/office/drawing/2014/main" id="{2BD0F940-AA76-E287-846C-F194ADA51F2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25" name="グループ化 424">
                  <a:extLst>
                    <a:ext uri="{FF2B5EF4-FFF2-40B4-BE49-F238E27FC236}">
                      <a16:creationId xmlns:a16="http://schemas.microsoft.com/office/drawing/2014/main" id="{7F127200-1084-781E-4EAE-30EAF80EF63A}"/>
                    </a:ext>
                  </a:extLst>
                </p:cNvPr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31" name="楕円 430">
                    <a:extLst>
                      <a:ext uri="{FF2B5EF4-FFF2-40B4-BE49-F238E27FC236}">
                        <a16:creationId xmlns:a16="http://schemas.microsoft.com/office/drawing/2014/main" id="{1951FE1E-F74A-1000-8C6F-794B041A9F7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2" name="楕円 431">
                    <a:extLst>
                      <a:ext uri="{FF2B5EF4-FFF2-40B4-BE49-F238E27FC236}">
                        <a16:creationId xmlns:a16="http://schemas.microsoft.com/office/drawing/2014/main" id="{756E072E-E019-10DA-E9AE-D2D5D540DD1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3" name="楕円 432">
                    <a:extLst>
                      <a:ext uri="{FF2B5EF4-FFF2-40B4-BE49-F238E27FC236}">
                        <a16:creationId xmlns:a16="http://schemas.microsoft.com/office/drawing/2014/main" id="{055F443A-FFB4-FE7E-6376-6533C6C4B92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4" name="楕円 433">
                    <a:extLst>
                      <a:ext uri="{FF2B5EF4-FFF2-40B4-BE49-F238E27FC236}">
                        <a16:creationId xmlns:a16="http://schemas.microsoft.com/office/drawing/2014/main" id="{83D70D66-DACB-8E1B-8E94-A14B07A043E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26" name="グループ化 425">
                  <a:extLst>
                    <a:ext uri="{FF2B5EF4-FFF2-40B4-BE49-F238E27FC236}">
                      <a16:creationId xmlns:a16="http://schemas.microsoft.com/office/drawing/2014/main" id="{7987F925-C39F-15D5-087B-23D09D0E9602}"/>
                    </a:ext>
                  </a:extLst>
                </p:cNvPr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427" name="楕円 426">
                    <a:extLst>
                      <a:ext uri="{FF2B5EF4-FFF2-40B4-BE49-F238E27FC236}">
                        <a16:creationId xmlns:a16="http://schemas.microsoft.com/office/drawing/2014/main" id="{450A7FB6-4A85-9C61-1881-6B6623D131E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8" name="楕円 427">
                    <a:extLst>
                      <a:ext uri="{FF2B5EF4-FFF2-40B4-BE49-F238E27FC236}">
                        <a16:creationId xmlns:a16="http://schemas.microsoft.com/office/drawing/2014/main" id="{585E54E0-52D0-CF45-4C08-FED2C4AA89B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9" name="楕円 428">
                    <a:extLst>
                      <a:ext uri="{FF2B5EF4-FFF2-40B4-BE49-F238E27FC236}">
                        <a16:creationId xmlns:a16="http://schemas.microsoft.com/office/drawing/2014/main" id="{0BD21D26-BE9B-009A-A6E2-F029ED372AA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0" name="楕円 429">
                    <a:extLst>
                      <a:ext uri="{FF2B5EF4-FFF2-40B4-BE49-F238E27FC236}">
                        <a16:creationId xmlns:a16="http://schemas.microsoft.com/office/drawing/2014/main" id="{78829435-6C92-D35E-76C2-57273B8EB90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390" name="グループ化 389">
                <a:extLst>
                  <a:ext uri="{FF2B5EF4-FFF2-40B4-BE49-F238E27FC236}">
                    <a16:creationId xmlns:a16="http://schemas.microsoft.com/office/drawing/2014/main" id="{A2C312DB-1287-CDBE-E6FA-69E4B1F17B58}"/>
                  </a:ext>
                </a:extLst>
              </p:cNvPr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391" name="グループ化 390">
                  <a:extLst>
                    <a:ext uri="{FF2B5EF4-FFF2-40B4-BE49-F238E27FC236}">
                      <a16:creationId xmlns:a16="http://schemas.microsoft.com/office/drawing/2014/main" id="{9F1B9879-32A6-4F08-6458-8B298AF16F06}"/>
                    </a:ext>
                  </a:extLst>
                </p:cNvPr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17" name="楕円 416">
                    <a:extLst>
                      <a:ext uri="{FF2B5EF4-FFF2-40B4-BE49-F238E27FC236}">
                        <a16:creationId xmlns:a16="http://schemas.microsoft.com/office/drawing/2014/main" id="{8B0ABE31-764F-7C27-67D2-96A8726050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8" name="楕円 417">
                    <a:extLst>
                      <a:ext uri="{FF2B5EF4-FFF2-40B4-BE49-F238E27FC236}">
                        <a16:creationId xmlns:a16="http://schemas.microsoft.com/office/drawing/2014/main" id="{AB4D5560-1377-2001-8F27-722B26A9B26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9" name="楕円 418">
                    <a:extLst>
                      <a:ext uri="{FF2B5EF4-FFF2-40B4-BE49-F238E27FC236}">
                        <a16:creationId xmlns:a16="http://schemas.microsoft.com/office/drawing/2014/main" id="{CA89E2AE-6ECE-0FB0-06C3-EEB733A270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0" name="楕円 419">
                    <a:extLst>
                      <a:ext uri="{FF2B5EF4-FFF2-40B4-BE49-F238E27FC236}">
                        <a16:creationId xmlns:a16="http://schemas.microsoft.com/office/drawing/2014/main" id="{DB844CFE-091A-50FC-7018-A0E3601FAB5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92" name="グループ化 391">
                  <a:extLst>
                    <a:ext uri="{FF2B5EF4-FFF2-40B4-BE49-F238E27FC236}">
                      <a16:creationId xmlns:a16="http://schemas.microsoft.com/office/drawing/2014/main" id="{9B9DADD6-EABB-B594-5835-8225A48EA37C}"/>
                    </a:ext>
                  </a:extLst>
                </p:cNvPr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13" name="楕円 412">
                    <a:extLst>
                      <a:ext uri="{FF2B5EF4-FFF2-40B4-BE49-F238E27FC236}">
                        <a16:creationId xmlns:a16="http://schemas.microsoft.com/office/drawing/2014/main" id="{352A07DF-C0E2-7321-1DA5-15BEB95F73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4" name="楕円 413">
                    <a:extLst>
                      <a:ext uri="{FF2B5EF4-FFF2-40B4-BE49-F238E27FC236}">
                        <a16:creationId xmlns:a16="http://schemas.microsoft.com/office/drawing/2014/main" id="{02756E66-651B-BD70-5406-B30E8DDC956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5" name="楕円 414">
                    <a:extLst>
                      <a:ext uri="{FF2B5EF4-FFF2-40B4-BE49-F238E27FC236}">
                        <a16:creationId xmlns:a16="http://schemas.microsoft.com/office/drawing/2014/main" id="{BEDB0B37-A222-589F-3742-15322D7EB2B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6" name="楕円 415">
                    <a:extLst>
                      <a:ext uri="{FF2B5EF4-FFF2-40B4-BE49-F238E27FC236}">
                        <a16:creationId xmlns:a16="http://schemas.microsoft.com/office/drawing/2014/main" id="{D728CFF1-5EDA-473A-0E8A-1C75F11D0E5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93" name="グループ化 392">
                  <a:extLst>
                    <a:ext uri="{FF2B5EF4-FFF2-40B4-BE49-F238E27FC236}">
                      <a16:creationId xmlns:a16="http://schemas.microsoft.com/office/drawing/2014/main" id="{E033899A-BACC-5E7B-B110-A9DF055FE4A7}"/>
                    </a:ext>
                  </a:extLst>
                </p:cNvPr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09" name="楕円 408">
                    <a:extLst>
                      <a:ext uri="{FF2B5EF4-FFF2-40B4-BE49-F238E27FC236}">
                        <a16:creationId xmlns:a16="http://schemas.microsoft.com/office/drawing/2014/main" id="{707A57EF-67ED-6691-8CAD-D1EE841F6F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0" name="楕円 409">
                    <a:extLst>
                      <a:ext uri="{FF2B5EF4-FFF2-40B4-BE49-F238E27FC236}">
                        <a16:creationId xmlns:a16="http://schemas.microsoft.com/office/drawing/2014/main" id="{BDBBE531-CF1B-E9E8-3700-8F78696EBF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1" name="楕円 410">
                    <a:extLst>
                      <a:ext uri="{FF2B5EF4-FFF2-40B4-BE49-F238E27FC236}">
                        <a16:creationId xmlns:a16="http://schemas.microsoft.com/office/drawing/2014/main" id="{AB051B13-AA8B-9736-2BDF-6AA0C75578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2" name="楕円 411">
                    <a:extLst>
                      <a:ext uri="{FF2B5EF4-FFF2-40B4-BE49-F238E27FC236}">
                        <a16:creationId xmlns:a16="http://schemas.microsoft.com/office/drawing/2014/main" id="{8A6DA1C0-381A-1810-52F4-0708CFAE7D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94" name="グループ化 393">
                  <a:extLst>
                    <a:ext uri="{FF2B5EF4-FFF2-40B4-BE49-F238E27FC236}">
                      <a16:creationId xmlns:a16="http://schemas.microsoft.com/office/drawing/2014/main" id="{98633786-299A-7675-4FA7-11AA808AB354}"/>
                    </a:ext>
                  </a:extLst>
                </p:cNvPr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05" name="楕円 404">
                    <a:extLst>
                      <a:ext uri="{FF2B5EF4-FFF2-40B4-BE49-F238E27FC236}">
                        <a16:creationId xmlns:a16="http://schemas.microsoft.com/office/drawing/2014/main" id="{037AB30A-402B-FA4D-69F4-7CE3459024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6" name="楕円 405">
                    <a:extLst>
                      <a:ext uri="{FF2B5EF4-FFF2-40B4-BE49-F238E27FC236}">
                        <a16:creationId xmlns:a16="http://schemas.microsoft.com/office/drawing/2014/main" id="{2856FF2B-94CB-CB92-8A9C-F98D4128ADC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7" name="楕円 406">
                    <a:extLst>
                      <a:ext uri="{FF2B5EF4-FFF2-40B4-BE49-F238E27FC236}">
                        <a16:creationId xmlns:a16="http://schemas.microsoft.com/office/drawing/2014/main" id="{CC245C17-3547-5BA0-7A4E-018F9C7081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8" name="楕円 407">
                    <a:extLst>
                      <a:ext uri="{FF2B5EF4-FFF2-40B4-BE49-F238E27FC236}">
                        <a16:creationId xmlns:a16="http://schemas.microsoft.com/office/drawing/2014/main" id="{7E54925F-CE61-1110-5DE1-A9C1A0F2218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95" name="グループ化 394">
                  <a:extLst>
                    <a:ext uri="{FF2B5EF4-FFF2-40B4-BE49-F238E27FC236}">
                      <a16:creationId xmlns:a16="http://schemas.microsoft.com/office/drawing/2014/main" id="{C8FE4027-E7FC-28B8-C889-88F5E57DE8AD}"/>
                    </a:ext>
                  </a:extLst>
                </p:cNvPr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01" name="楕円 400">
                    <a:extLst>
                      <a:ext uri="{FF2B5EF4-FFF2-40B4-BE49-F238E27FC236}">
                        <a16:creationId xmlns:a16="http://schemas.microsoft.com/office/drawing/2014/main" id="{48ABCDFC-300E-6832-B810-B36B35B187A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2" name="楕円 401">
                    <a:extLst>
                      <a:ext uri="{FF2B5EF4-FFF2-40B4-BE49-F238E27FC236}">
                        <a16:creationId xmlns:a16="http://schemas.microsoft.com/office/drawing/2014/main" id="{88C529A4-EF2C-18EF-D63B-B10974907E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3" name="楕円 402">
                    <a:extLst>
                      <a:ext uri="{FF2B5EF4-FFF2-40B4-BE49-F238E27FC236}">
                        <a16:creationId xmlns:a16="http://schemas.microsoft.com/office/drawing/2014/main" id="{73F2F434-25E0-830A-C891-BC5C4B9D88E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4" name="楕円 403">
                    <a:extLst>
                      <a:ext uri="{FF2B5EF4-FFF2-40B4-BE49-F238E27FC236}">
                        <a16:creationId xmlns:a16="http://schemas.microsoft.com/office/drawing/2014/main" id="{65CA9865-0B97-FA83-67DD-A668676943E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96" name="グループ化 395">
                  <a:extLst>
                    <a:ext uri="{FF2B5EF4-FFF2-40B4-BE49-F238E27FC236}">
                      <a16:creationId xmlns:a16="http://schemas.microsoft.com/office/drawing/2014/main" id="{D512D2B9-7D05-6966-AEBE-B96D5A6B2945}"/>
                    </a:ext>
                  </a:extLst>
                </p:cNvPr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97" name="楕円 396">
                    <a:extLst>
                      <a:ext uri="{FF2B5EF4-FFF2-40B4-BE49-F238E27FC236}">
                        <a16:creationId xmlns:a16="http://schemas.microsoft.com/office/drawing/2014/main" id="{228605A8-AB06-DF43-FCD7-FF46744FB0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8" name="楕円 397">
                    <a:extLst>
                      <a:ext uri="{FF2B5EF4-FFF2-40B4-BE49-F238E27FC236}">
                        <a16:creationId xmlns:a16="http://schemas.microsoft.com/office/drawing/2014/main" id="{12C10EE3-E490-6894-A15E-55EAE161DD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9" name="楕円 398">
                    <a:extLst>
                      <a:ext uri="{FF2B5EF4-FFF2-40B4-BE49-F238E27FC236}">
                        <a16:creationId xmlns:a16="http://schemas.microsoft.com/office/drawing/2014/main" id="{2F3108C0-547B-296A-474B-CACEF115AE3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0" name="楕円 399">
                    <a:extLst>
                      <a:ext uri="{FF2B5EF4-FFF2-40B4-BE49-F238E27FC236}">
                        <a16:creationId xmlns:a16="http://schemas.microsoft.com/office/drawing/2014/main" id="{7549FC42-05FA-62D5-294D-9E3848B0712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306" name="グループ化 305">
              <a:extLst>
                <a:ext uri="{FF2B5EF4-FFF2-40B4-BE49-F238E27FC236}">
                  <a16:creationId xmlns:a16="http://schemas.microsoft.com/office/drawing/2014/main" id="{A48E7E3F-58CC-0A48-F579-46EAB91024FB}"/>
                </a:ext>
              </a:extLst>
            </p:cNvPr>
            <p:cNvGrpSpPr/>
            <p:nvPr/>
          </p:nvGrpSpPr>
          <p:grpSpPr>
            <a:xfrm>
              <a:off x="6157212" y="2882324"/>
              <a:ext cx="869232" cy="542046"/>
              <a:chOff x="4122905" y="1660056"/>
              <a:chExt cx="699921" cy="525960"/>
            </a:xfrm>
          </p:grpSpPr>
          <p:grpSp>
            <p:nvGrpSpPr>
              <p:cNvPr id="327" name="グループ化 326">
                <a:extLst>
                  <a:ext uri="{FF2B5EF4-FFF2-40B4-BE49-F238E27FC236}">
                    <a16:creationId xmlns:a16="http://schemas.microsoft.com/office/drawing/2014/main" id="{3CFB8167-8682-DEA5-7965-80E48FBD4EE4}"/>
                  </a:ext>
                </a:extLst>
              </p:cNvPr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359" name="グループ化 358">
                  <a:extLst>
                    <a:ext uri="{FF2B5EF4-FFF2-40B4-BE49-F238E27FC236}">
                      <a16:creationId xmlns:a16="http://schemas.microsoft.com/office/drawing/2014/main" id="{AEF0989C-CEB5-FB2D-A1A3-C9B0AA42E3B4}"/>
                    </a:ext>
                  </a:extLst>
                </p:cNvPr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85" name="楕円 384">
                    <a:extLst>
                      <a:ext uri="{FF2B5EF4-FFF2-40B4-BE49-F238E27FC236}">
                        <a16:creationId xmlns:a16="http://schemas.microsoft.com/office/drawing/2014/main" id="{4032BF10-FD31-183E-C867-83F7A81002C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6" name="楕円 385">
                    <a:extLst>
                      <a:ext uri="{FF2B5EF4-FFF2-40B4-BE49-F238E27FC236}">
                        <a16:creationId xmlns:a16="http://schemas.microsoft.com/office/drawing/2014/main" id="{FE4E92AB-D687-990D-BF72-FF389021924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7" name="楕円 386">
                    <a:extLst>
                      <a:ext uri="{FF2B5EF4-FFF2-40B4-BE49-F238E27FC236}">
                        <a16:creationId xmlns:a16="http://schemas.microsoft.com/office/drawing/2014/main" id="{0C553D50-B32C-85CF-3CD6-8EB5DC9B5A4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8" name="楕円 387">
                    <a:extLst>
                      <a:ext uri="{FF2B5EF4-FFF2-40B4-BE49-F238E27FC236}">
                        <a16:creationId xmlns:a16="http://schemas.microsoft.com/office/drawing/2014/main" id="{82D7BF19-9E3B-5C0C-F0F1-B2AF161BCE0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60" name="グループ化 359">
                  <a:extLst>
                    <a:ext uri="{FF2B5EF4-FFF2-40B4-BE49-F238E27FC236}">
                      <a16:creationId xmlns:a16="http://schemas.microsoft.com/office/drawing/2014/main" id="{0DB2F6FF-8737-BCAF-123A-B02F738780C1}"/>
                    </a:ext>
                  </a:extLst>
                </p:cNvPr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81" name="楕円 380">
                    <a:extLst>
                      <a:ext uri="{FF2B5EF4-FFF2-40B4-BE49-F238E27FC236}">
                        <a16:creationId xmlns:a16="http://schemas.microsoft.com/office/drawing/2014/main" id="{4D12884F-972E-348D-789F-4DB5AC02D92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2" name="楕円 381">
                    <a:extLst>
                      <a:ext uri="{FF2B5EF4-FFF2-40B4-BE49-F238E27FC236}">
                        <a16:creationId xmlns:a16="http://schemas.microsoft.com/office/drawing/2014/main" id="{BE1618CB-8617-2C2B-A005-1AB8FD83EF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3" name="楕円 382">
                    <a:extLst>
                      <a:ext uri="{FF2B5EF4-FFF2-40B4-BE49-F238E27FC236}">
                        <a16:creationId xmlns:a16="http://schemas.microsoft.com/office/drawing/2014/main" id="{FCBF0107-143D-E9FA-965B-6A920649C2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4" name="楕円 383">
                    <a:extLst>
                      <a:ext uri="{FF2B5EF4-FFF2-40B4-BE49-F238E27FC236}">
                        <a16:creationId xmlns:a16="http://schemas.microsoft.com/office/drawing/2014/main" id="{8733E710-B707-C955-7994-F2F94E3285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61" name="グループ化 360">
                  <a:extLst>
                    <a:ext uri="{FF2B5EF4-FFF2-40B4-BE49-F238E27FC236}">
                      <a16:creationId xmlns:a16="http://schemas.microsoft.com/office/drawing/2014/main" id="{E06004B7-BCCA-AC47-2D05-D73A619E7475}"/>
                    </a:ext>
                  </a:extLst>
                </p:cNvPr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377" name="楕円 376">
                    <a:extLst>
                      <a:ext uri="{FF2B5EF4-FFF2-40B4-BE49-F238E27FC236}">
                        <a16:creationId xmlns:a16="http://schemas.microsoft.com/office/drawing/2014/main" id="{37C289A6-308D-E26A-2162-F25D36502FD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8" name="楕円 377">
                    <a:extLst>
                      <a:ext uri="{FF2B5EF4-FFF2-40B4-BE49-F238E27FC236}">
                        <a16:creationId xmlns:a16="http://schemas.microsoft.com/office/drawing/2014/main" id="{E7D93665-0ECD-A2CA-E563-AE203D67201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9" name="楕円 378">
                    <a:extLst>
                      <a:ext uri="{FF2B5EF4-FFF2-40B4-BE49-F238E27FC236}">
                        <a16:creationId xmlns:a16="http://schemas.microsoft.com/office/drawing/2014/main" id="{8BF27650-33D6-4A1C-8F0B-025DCA9CB9E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0" name="楕円 379">
                    <a:extLst>
                      <a:ext uri="{FF2B5EF4-FFF2-40B4-BE49-F238E27FC236}">
                        <a16:creationId xmlns:a16="http://schemas.microsoft.com/office/drawing/2014/main" id="{CEFF39FB-BD19-84EE-73E2-2F697697191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62" name="グループ化 361">
                  <a:extLst>
                    <a:ext uri="{FF2B5EF4-FFF2-40B4-BE49-F238E27FC236}">
                      <a16:creationId xmlns:a16="http://schemas.microsoft.com/office/drawing/2014/main" id="{DFFC0CDB-4B86-BFEC-B82A-DE563063F157}"/>
                    </a:ext>
                  </a:extLst>
                </p:cNvPr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73" name="楕円 372">
                    <a:extLst>
                      <a:ext uri="{FF2B5EF4-FFF2-40B4-BE49-F238E27FC236}">
                        <a16:creationId xmlns:a16="http://schemas.microsoft.com/office/drawing/2014/main" id="{5C0BFDE5-80DB-24E7-FDEC-747C3E5DA40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4" name="楕円 373">
                    <a:extLst>
                      <a:ext uri="{FF2B5EF4-FFF2-40B4-BE49-F238E27FC236}">
                        <a16:creationId xmlns:a16="http://schemas.microsoft.com/office/drawing/2014/main" id="{45CF25B1-1B8D-4910-0191-C5211B953CC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5" name="楕円 374">
                    <a:extLst>
                      <a:ext uri="{FF2B5EF4-FFF2-40B4-BE49-F238E27FC236}">
                        <a16:creationId xmlns:a16="http://schemas.microsoft.com/office/drawing/2014/main" id="{DC10B207-B82D-46F7-03E5-ED09D1B6C9E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6" name="楕円 375">
                    <a:extLst>
                      <a:ext uri="{FF2B5EF4-FFF2-40B4-BE49-F238E27FC236}">
                        <a16:creationId xmlns:a16="http://schemas.microsoft.com/office/drawing/2014/main" id="{32375F31-D5E4-EFF2-0807-A17EBFB7A38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63" name="グループ化 362">
                  <a:extLst>
                    <a:ext uri="{FF2B5EF4-FFF2-40B4-BE49-F238E27FC236}">
                      <a16:creationId xmlns:a16="http://schemas.microsoft.com/office/drawing/2014/main" id="{541F80A5-CA07-C767-CFD0-87A3F4143CB4}"/>
                    </a:ext>
                  </a:extLst>
                </p:cNvPr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69" name="楕円 368">
                    <a:extLst>
                      <a:ext uri="{FF2B5EF4-FFF2-40B4-BE49-F238E27FC236}">
                        <a16:creationId xmlns:a16="http://schemas.microsoft.com/office/drawing/2014/main" id="{9E3E2AF9-2EEE-21C9-C303-3F0F9866B4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0" name="楕円 369">
                    <a:extLst>
                      <a:ext uri="{FF2B5EF4-FFF2-40B4-BE49-F238E27FC236}">
                        <a16:creationId xmlns:a16="http://schemas.microsoft.com/office/drawing/2014/main" id="{7FEA740A-57D9-7127-E3AE-7213B322662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1" name="楕円 370">
                    <a:extLst>
                      <a:ext uri="{FF2B5EF4-FFF2-40B4-BE49-F238E27FC236}">
                        <a16:creationId xmlns:a16="http://schemas.microsoft.com/office/drawing/2014/main" id="{300CBB1E-4DA5-28EC-AE7A-62399249AA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2" name="楕円 371">
                    <a:extLst>
                      <a:ext uri="{FF2B5EF4-FFF2-40B4-BE49-F238E27FC236}">
                        <a16:creationId xmlns:a16="http://schemas.microsoft.com/office/drawing/2014/main" id="{7A66DE9C-B717-BEC8-D461-9BD3E39B911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64" name="グループ化 363">
                  <a:extLst>
                    <a:ext uri="{FF2B5EF4-FFF2-40B4-BE49-F238E27FC236}">
                      <a16:creationId xmlns:a16="http://schemas.microsoft.com/office/drawing/2014/main" id="{FF347760-DCE4-079D-740A-2A74174C0829}"/>
                    </a:ext>
                  </a:extLst>
                </p:cNvPr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365" name="楕円 364">
                    <a:extLst>
                      <a:ext uri="{FF2B5EF4-FFF2-40B4-BE49-F238E27FC236}">
                        <a16:creationId xmlns:a16="http://schemas.microsoft.com/office/drawing/2014/main" id="{23435C68-711F-CA5E-7631-1A717C07D6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66" name="楕円 365">
                    <a:extLst>
                      <a:ext uri="{FF2B5EF4-FFF2-40B4-BE49-F238E27FC236}">
                        <a16:creationId xmlns:a16="http://schemas.microsoft.com/office/drawing/2014/main" id="{ABBA6B30-3929-60F3-5583-60C8C1454D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67" name="楕円 366">
                    <a:extLst>
                      <a:ext uri="{FF2B5EF4-FFF2-40B4-BE49-F238E27FC236}">
                        <a16:creationId xmlns:a16="http://schemas.microsoft.com/office/drawing/2014/main" id="{9DE3AB47-FFED-DFB8-2F11-87473F2C8DB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68" name="楕円 367">
                    <a:extLst>
                      <a:ext uri="{FF2B5EF4-FFF2-40B4-BE49-F238E27FC236}">
                        <a16:creationId xmlns:a16="http://schemas.microsoft.com/office/drawing/2014/main" id="{FBEE20F3-F24C-2E45-BEC2-07A97EF1643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328" name="グループ化 327">
                <a:extLst>
                  <a:ext uri="{FF2B5EF4-FFF2-40B4-BE49-F238E27FC236}">
                    <a16:creationId xmlns:a16="http://schemas.microsoft.com/office/drawing/2014/main" id="{422DF281-B09D-0F7B-C8E7-274DA84173B1}"/>
                  </a:ext>
                </a:extLst>
              </p:cNvPr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329" name="グループ化 328">
                  <a:extLst>
                    <a:ext uri="{FF2B5EF4-FFF2-40B4-BE49-F238E27FC236}">
                      <a16:creationId xmlns:a16="http://schemas.microsoft.com/office/drawing/2014/main" id="{919FEA47-1138-9133-7655-1A8669F203E1}"/>
                    </a:ext>
                  </a:extLst>
                </p:cNvPr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55" name="楕円 354">
                    <a:extLst>
                      <a:ext uri="{FF2B5EF4-FFF2-40B4-BE49-F238E27FC236}">
                        <a16:creationId xmlns:a16="http://schemas.microsoft.com/office/drawing/2014/main" id="{8FFA0064-E860-F546-80AD-D1FDE53782F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6" name="楕円 355">
                    <a:extLst>
                      <a:ext uri="{FF2B5EF4-FFF2-40B4-BE49-F238E27FC236}">
                        <a16:creationId xmlns:a16="http://schemas.microsoft.com/office/drawing/2014/main" id="{C8781FDB-D542-E334-3F0D-0EC591B75D5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7" name="楕円 356">
                    <a:extLst>
                      <a:ext uri="{FF2B5EF4-FFF2-40B4-BE49-F238E27FC236}">
                        <a16:creationId xmlns:a16="http://schemas.microsoft.com/office/drawing/2014/main" id="{C7BD408D-CCCD-EA2D-A66A-93D0131751C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8" name="楕円 357">
                    <a:extLst>
                      <a:ext uri="{FF2B5EF4-FFF2-40B4-BE49-F238E27FC236}">
                        <a16:creationId xmlns:a16="http://schemas.microsoft.com/office/drawing/2014/main" id="{7604D9D3-A1AA-5F42-607F-6FD13B472D8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30" name="グループ化 329">
                  <a:extLst>
                    <a:ext uri="{FF2B5EF4-FFF2-40B4-BE49-F238E27FC236}">
                      <a16:creationId xmlns:a16="http://schemas.microsoft.com/office/drawing/2014/main" id="{6FE4874E-0A52-B56F-6F1F-AE22F88F356E}"/>
                    </a:ext>
                  </a:extLst>
                </p:cNvPr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51" name="楕円 350">
                    <a:extLst>
                      <a:ext uri="{FF2B5EF4-FFF2-40B4-BE49-F238E27FC236}">
                        <a16:creationId xmlns:a16="http://schemas.microsoft.com/office/drawing/2014/main" id="{A0B9641B-98D4-B4B8-C488-2EAB60B679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2" name="楕円 351">
                    <a:extLst>
                      <a:ext uri="{FF2B5EF4-FFF2-40B4-BE49-F238E27FC236}">
                        <a16:creationId xmlns:a16="http://schemas.microsoft.com/office/drawing/2014/main" id="{98DA6F87-C712-71F4-BA00-5BBE86E7B05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3" name="楕円 352">
                    <a:extLst>
                      <a:ext uri="{FF2B5EF4-FFF2-40B4-BE49-F238E27FC236}">
                        <a16:creationId xmlns:a16="http://schemas.microsoft.com/office/drawing/2014/main" id="{D8465750-7FD0-49D3-7E1A-B1CB5905C09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4" name="楕円 353">
                    <a:extLst>
                      <a:ext uri="{FF2B5EF4-FFF2-40B4-BE49-F238E27FC236}">
                        <a16:creationId xmlns:a16="http://schemas.microsoft.com/office/drawing/2014/main" id="{EE3A8C53-F676-A6F3-C2E7-3289B87D885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31" name="グループ化 330">
                  <a:extLst>
                    <a:ext uri="{FF2B5EF4-FFF2-40B4-BE49-F238E27FC236}">
                      <a16:creationId xmlns:a16="http://schemas.microsoft.com/office/drawing/2014/main" id="{70AD2743-F30B-747B-1A0C-5D7E5FAB7AB2}"/>
                    </a:ext>
                  </a:extLst>
                </p:cNvPr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47" name="楕円 346">
                    <a:extLst>
                      <a:ext uri="{FF2B5EF4-FFF2-40B4-BE49-F238E27FC236}">
                        <a16:creationId xmlns:a16="http://schemas.microsoft.com/office/drawing/2014/main" id="{039BBBB4-2FBB-ACBD-3558-323A8605F41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8" name="楕円 347">
                    <a:extLst>
                      <a:ext uri="{FF2B5EF4-FFF2-40B4-BE49-F238E27FC236}">
                        <a16:creationId xmlns:a16="http://schemas.microsoft.com/office/drawing/2014/main" id="{A184529E-BC1B-09C6-EF2B-68347BEEC73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9" name="楕円 348">
                    <a:extLst>
                      <a:ext uri="{FF2B5EF4-FFF2-40B4-BE49-F238E27FC236}">
                        <a16:creationId xmlns:a16="http://schemas.microsoft.com/office/drawing/2014/main" id="{E2EA43EB-F6BF-4D65-4A00-92536366383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0" name="楕円 349">
                    <a:extLst>
                      <a:ext uri="{FF2B5EF4-FFF2-40B4-BE49-F238E27FC236}">
                        <a16:creationId xmlns:a16="http://schemas.microsoft.com/office/drawing/2014/main" id="{48132B7F-1C37-1743-EE49-5306979305E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32" name="グループ化 331">
                  <a:extLst>
                    <a:ext uri="{FF2B5EF4-FFF2-40B4-BE49-F238E27FC236}">
                      <a16:creationId xmlns:a16="http://schemas.microsoft.com/office/drawing/2014/main" id="{EC0BFCA4-82C4-04DD-8B27-EBC37D10D8E5}"/>
                    </a:ext>
                  </a:extLst>
                </p:cNvPr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43" name="楕円 342">
                    <a:extLst>
                      <a:ext uri="{FF2B5EF4-FFF2-40B4-BE49-F238E27FC236}">
                        <a16:creationId xmlns:a16="http://schemas.microsoft.com/office/drawing/2014/main" id="{BDBCCDB7-FAB1-E4EA-8923-4987064D0E6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4" name="楕円 343">
                    <a:extLst>
                      <a:ext uri="{FF2B5EF4-FFF2-40B4-BE49-F238E27FC236}">
                        <a16:creationId xmlns:a16="http://schemas.microsoft.com/office/drawing/2014/main" id="{FA21E136-2CFA-31CD-0673-0FD9E4FE0E8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5" name="楕円 344">
                    <a:extLst>
                      <a:ext uri="{FF2B5EF4-FFF2-40B4-BE49-F238E27FC236}">
                        <a16:creationId xmlns:a16="http://schemas.microsoft.com/office/drawing/2014/main" id="{717D62F2-D278-62A3-4A71-FE8CA20BCE5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6" name="楕円 345">
                    <a:extLst>
                      <a:ext uri="{FF2B5EF4-FFF2-40B4-BE49-F238E27FC236}">
                        <a16:creationId xmlns:a16="http://schemas.microsoft.com/office/drawing/2014/main" id="{3FD2C171-B387-0ADA-F1CE-41515C2A66A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33" name="グループ化 332">
                  <a:extLst>
                    <a:ext uri="{FF2B5EF4-FFF2-40B4-BE49-F238E27FC236}">
                      <a16:creationId xmlns:a16="http://schemas.microsoft.com/office/drawing/2014/main" id="{64A08BD2-5C2E-4999-A6B8-50237C17421D}"/>
                    </a:ext>
                  </a:extLst>
                </p:cNvPr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39" name="楕円 338">
                    <a:extLst>
                      <a:ext uri="{FF2B5EF4-FFF2-40B4-BE49-F238E27FC236}">
                        <a16:creationId xmlns:a16="http://schemas.microsoft.com/office/drawing/2014/main" id="{2B8DF506-4410-15D3-15CF-2EDDB7E3C34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0" name="楕円 339">
                    <a:extLst>
                      <a:ext uri="{FF2B5EF4-FFF2-40B4-BE49-F238E27FC236}">
                        <a16:creationId xmlns:a16="http://schemas.microsoft.com/office/drawing/2014/main" id="{69572380-5353-2347-306A-7322430B36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1" name="楕円 340">
                    <a:extLst>
                      <a:ext uri="{FF2B5EF4-FFF2-40B4-BE49-F238E27FC236}">
                        <a16:creationId xmlns:a16="http://schemas.microsoft.com/office/drawing/2014/main" id="{260B8D63-5C5B-3D87-3E92-A19C49E5D5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2" name="楕円 341">
                    <a:extLst>
                      <a:ext uri="{FF2B5EF4-FFF2-40B4-BE49-F238E27FC236}">
                        <a16:creationId xmlns:a16="http://schemas.microsoft.com/office/drawing/2014/main" id="{ABFF8BE0-FF05-CDA2-AF06-DA2F27BC35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34" name="グループ化 333">
                  <a:extLst>
                    <a:ext uri="{FF2B5EF4-FFF2-40B4-BE49-F238E27FC236}">
                      <a16:creationId xmlns:a16="http://schemas.microsoft.com/office/drawing/2014/main" id="{B64372A1-3BE1-3EA3-EF4C-A7C8CD497B1E}"/>
                    </a:ext>
                  </a:extLst>
                </p:cNvPr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35" name="楕円 334">
                    <a:extLst>
                      <a:ext uri="{FF2B5EF4-FFF2-40B4-BE49-F238E27FC236}">
                        <a16:creationId xmlns:a16="http://schemas.microsoft.com/office/drawing/2014/main" id="{79A0D8AD-9215-1C96-640C-4C16B1AFC9E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6" name="楕円 335">
                    <a:extLst>
                      <a:ext uri="{FF2B5EF4-FFF2-40B4-BE49-F238E27FC236}">
                        <a16:creationId xmlns:a16="http://schemas.microsoft.com/office/drawing/2014/main" id="{48D687CB-3ABB-1524-F8A3-5BFD3429843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7" name="楕円 336">
                    <a:extLst>
                      <a:ext uri="{FF2B5EF4-FFF2-40B4-BE49-F238E27FC236}">
                        <a16:creationId xmlns:a16="http://schemas.microsoft.com/office/drawing/2014/main" id="{53297D49-1086-C6E7-44D1-BF78E4342A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8" name="楕円 337">
                    <a:extLst>
                      <a:ext uri="{FF2B5EF4-FFF2-40B4-BE49-F238E27FC236}">
                        <a16:creationId xmlns:a16="http://schemas.microsoft.com/office/drawing/2014/main" id="{1D945048-78E1-76CA-2489-AA8AE0865A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sp>
          <p:nvSpPr>
            <p:cNvPr id="307" name="フリーフォーム: 図形 306">
              <a:extLst>
                <a:ext uri="{FF2B5EF4-FFF2-40B4-BE49-F238E27FC236}">
                  <a16:creationId xmlns:a16="http://schemas.microsoft.com/office/drawing/2014/main" id="{9BAADF6C-0AF0-2985-43CE-AB524FF62FF9}"/>
                </a:ext>
              </a:extLst>
            </p:cNvPr>
            <p:cNvSpPr/>
            <p:nvPr/>
          </p:nvSpPr>
          <p:spPr bwMode="auto">
            <a:xfrm>
              <a:off x="5850312" y="3021862"/>
              <a:ext cx="560961" cy="492866"/>
            </a:xfrm>
            <a:custGeom>
              <a:avLst/>
              <a:gdLst>
                <a:gd name="connsiteX0" fmla="*/ 527563 w 671460"/>
                <a:gd name="connsiteY0" fmla="*/ 502 h 670881"/>
                <a:gd name="connsiteX1" fmla="*/ 551050 w 671460"/>
                <a:gd name="connsiteY1" fmla="*/ 8521 h 670881"/>
                <a:gd name="connsiteX2" fmla="*/ 595367 w 671460"/>
                <a:gd name="connsiteY2" fmla="*/ 84365 h 670881"/>
                <a:gd name="connsiteX3" fmla="*/ 595612 w 671460"/>
                <a:gd name="connsiteY3" fmla="*/ 84553 h 670881"/>
                <a:gd name="connsiteX4" fmla="*/ 630604 w 671460"/>
                <a:gd name="connsiteY4" fmla="*/ 111402 h 670881"/>
                <a:gd name="connsiteX5" fmla="*/ 652243 w 671460"/>
                <a:gd name="connsiteY5" fmla="*/ 157974 h 670881"/>
                <a:gd name="connsiteX6" fmla="*/ 649697 w 671460"/>
                <a:gd name="connsiteY6" fmla="*/ 237792 h 670881"/>
                <a:gd name="connsiteX7" fmla="*/ 668293 w 671460"/>
                <a:gd name="connsiteY7" fmla="*/ 359832 h 670881"/>
                <a:gd name="connsiteX8" fmla="*/ 581180 w 671460"/>
                <a:gd name="connsiteY8" fmla="*/ 466659 h 670881"/>
                <a:gd name="connsiteX9" fmla="*/ 549994 w 671460"/>
                <a:gd name="connsiteY9" fmla="*/ 558197 h 670881"/>
                <a:gd name="connsiteX10" fmla="*/ 443819 w 671460"/>
                <a:gd name="connsiteY10" fmla="*/ 569280 h 670881"/>
                <a:gd name="connsiteX11" fmla="*/ 367944 w 671460"/>
                <a:gd name="connsiteY11" fmla="*/ 666933 h 670881"/>
                <a:gd name="connsiteX12" fmla="*/ 256382 w 671460"/>
                <a:gd name="connsiteY12" fmla="*/ 607326 h 670881"/>
                <a:gd name="connsiteX13" fmla="*/ 90662 w 671460"/>
                <a:gd name="connsiteY13" fmla="*/ 548433 h 670881"/>
                <a:gd name="connsiteX14" fmla="*/ 17798 w 671460"/>
                <a:gd name="connsiteY14" fmla="*/ 482896 h 670881"/>
                <a:gd name="connsiteX15" fmla="*/ 33367 w 671460"/>
                <a:gd name="connsiteY15" fmla="*/ 394432 h 670881"/>
                <a:gd name="connsiteX16" fmla="*/ 490 w 671460"/>
                <a:gd name="connsiteY16" fmla="*/ 303671 h 670881"/>
                <a:gd name="connsiteX17" fmla="*/ 60532 w 671460"/>
                <a:gd name="connsiteY17" fmla="*/ 222999 h 670881"/>
                <a:gd name="connsiteX18" fmla="*/ 61106 w 671460"/>
                <a:gd name="connsiteY18" fmla="*/ 220872 h 670881"/>
                <a:gd name="connsiteX19" fmla="*/ 87852 w 671460"/>
                <a:gd name="connsiteY19" fmla="*/ 105026 h 670881"/>
                <a:gd name="connsiteX20" fmla="*/ 217963 w 671460"/>
                <a:gd name="connsiteY20" fmla="*/ 78560 h 670881"/>
                <a:gd name="connsiteX21" fmla="*/ 217992 w 671460"/>
                <a:gd name="connsiteY21" fmla="*/ 78515 h 670881"/>
                <a:gd name="connsiteX22" fmla="*/ 243868 w 671460"/>
                <a:gd name="connsiteY22" fmla="*/ 38710 h 670881"/>
                <a:gd name="connsiteX23" fmla="*/ 349146 w 671460"/>
                <a:gd name="connsiteY23" fmla="*/ 51085 h 670881"/>
                <a:gd name="connsiteX24" fmla="*/ 349614 w 671460"/>
                <a:gd name="connsiteY24" fmla="*/ 50336 h 670881"/>
                <a:gd name="connsiteX25" fmla="*/ 370164 w 671460"/>
                <a:gd name="connsiteY25" fmla="*/ 17414 h 670881"/>
                <a:gd name="connsiteX26" fmla="*/ 400262 w 671460"/>
                <a:gd name="connsiteY26" fmla="*/ 915 h 670881"/>
                <a:gd name="connsiteX27" fmla="*/ 435487 w 671460"/>
                <a:gd name="connsiteY27" fmla="*/ 6901 h 670881"/>
                <a:gd name="connsiteX28" fmla="*/ 462841 w 671460"/>
                <a:gd name="connsiteY28" fmla="*/ 35470 h 670881"/>
                <a:gd name="connsiteX29" fmla="*/ 463657 w 671460"/>
                <a:gd name="connsiteY29" fmla="*/ 36323 h 670881"/>
                <a:gd name="connsiteX30" fmla="*/ 527563 w 671460"/>
                <a:gd name="connsiteY30" fmla="*/ 502 h 670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71460" h="670881">
                  <a:moveTo>
                    <a:pt x="527563" y="502"/>
                  </a:moveTo>
                  <a:cubicBezTo>
                    <a:pt x="535508" y="1417"/>
                    <a:pt x="543436" y="4059"/>
                    <a:pt x="551050" y="8521"/>
                  </a:cubicBezTo>
                  <a:cubicBezTo>
                    <a:pt x="574256" y="22119"/>
                    <a:pt x="590897" y="50588"/>
                    <a:pt x="595367" y="84365"/>
                  </a:cubicBezTo>
                  <a:lnTo>
                    <a:pt x="595612" y="84553"/>
                  </a:lnTo>
                  <a:lnTo>
                    <a:pt x="630604" y="111402"/>
                  </a:lnTo>
                  <a:cubicBezTo>
                    <a:pt x="640383" y="124057"/>
                    <a:pt x="647896" y="139968"/>
                    <a:pt x="652243" y="157974"/>
                  </a:cubicBezTo>
                  <a:cubicBezTo>
                    <a:pt x="658560" y="184114"/>
                    <a:pt x="657660" y="212505"/>
                    <a:pt x="649697" y="237792"/>
                  </a:cubicBezTo>
                  <a:cubicBezTo>
                    <a:pt x="669271" y="272470"/>
                    <a:pt x="676116" y="317424"/>
                    <a:pt x="668293" y="359832"/>
                  </a:cubicBezTo>
                  <a:cubicBezTo>
                    <a:pt x="657893" y="416210"/>
                    <a:pt x="623463" y="458432"/>
                    <a:pt x="581180" y="466659"/>
                  </a:cubicBezTo>
                  <a:cubicBezTo>
                    <a:pt x="580978" y="501849"/>
                    <a:pt x="569600" y="535223"/>
                    <a:pt x="549994" y="558197"/>
                  </a:cubicBezTo>
                  <a:cubicBezTo>
                    <a:pt x="520206" y="593107"/>
                    <a:pt x="477177" y="597593"/>
                    <a:pt x="443819" y="569280"/>
                  </a:cubicBezTo>
                  <a:cubicBezTo>
                    <a:pt x="433031" y="617912"/>
                    <a:pt x="404143" y="655089"/>
                    <a:pt x="367944" y="666933"/>
                  </a:cubicBezTo>
                  <a:cubicBezTo>
                    <a:pt x="325288" y="680888"/>
                    <a:pt x="280769" y="657107"/>
                    <a:pt x="256382" y="607326"/>
                  </a:cubicBezTo>
                  <a:cubicBezTo>
                    <a:pt x="198824" y="654577"/>
                    <a:pt x="124066" y="628018"/>
                    <a:pt x="90662" y="548433"/>
                  </a:cubicBezTo>
                  <a:cubicBezTo>
                    <a:pt x="57847" y="553664"/>
                    <a:pt x="27034" y="525956"/>
                    <a:pt x="17798" y="482896"/>
                  </a:cubicBezTo>
                  <a:cubicBezTo>
                    <a:pt x="11108" y="451742"/>
                    <a:pt x="17022" y="418120"/>
                    <a:pt x="33367" y="394432"/>
                  </a:cubicBezTo>
                  <a:cubicBezTo>
                    <a:pt x="10176" y="375851"/>
                    <a:pt x="-2739" y="340196"/>
                    <a:pt x="490" y="303671"/>
                  </a:cubicBezTo>
                  <a:cubicBezTo>
                    <a:pt x="4278" y="260905"/>
                    <a:pt x="29207" y="227407"/>
                    <a:pt x="60532" y="222999"/>
                  </a:cubicBezTo>
                  <a:cubicBezTo>
                    <a:pt x="60718" y="222285"/>
                    <a:pt x="60920" y="221586"/>
                    <a:pt x="61106" y="220872"/>
                  </a:cubicBezTo>
                  <a:cubicBezTo>
                    <a:pt x="56900" y="178759"/>
                    <a:pt x="66710" y="136289"/>
                    <a:pt x="87852" y="105026"/>
                  </a:cubicBezTo>
                  <a:cubicBezTo>
                    <a:pt x="121257" y="55648"/>
                    <a:pt x="175416" y="44643"/>
                    <a:pt x="217963" y="78560"/>
                  </a:cubicBezTo>
                  <a:lnTo>
                    <a:pt x="217992" y="78515"/>
                  </a:lnTo>
                  <a:lnTo>
                    <a:pt x="243868" y="38710"/>
                  </a:lnTo>
                  <a:cubicBezTo>
                    <a:pt x="275167" y="9205"/>
                    <a:pt x="319552" y="11385"/>
                    <a:pt x="349146" y="51085"/>
                  </a:cubicBezTo>
                  <a:lnTo>
                    <a:pt x="349614" y="50336"/>
                  </a:lnTo>
                  <a:lnTo>
                    <a:pt x="370164" y="17414"/>
                  </a:lnTo>
                  <a:cubicBezTo>
                    <a:pt x="378942" y="8797"/>
                    <a:pt x="389234" y="3042"/>
                    <a:pt x="400262" y="915"/>
                  </a:cubicBezTo>
                  <a:cubicBezTo>
                    <a:pt x="412401" y="-1429"/>
                    <a:pt x="424532" y="783"/>
                    <a:pt x="435487" y="6901"/>
                  </a:cubicBezTo>
                  <a:lnTo>
                    <a:pt x="462841" y="35470"/>
                  </a:lnTo>
                  <a:lnTo>
                    <a:pt x="463657" y="36323"/>
                  </a:lnTo>
                  <a:cubicBezTo>
                    <a:pt x="479746" y="10547"/>
                    <a:pt x="503729" y="-2245"/>
                    <a:pt x="527563" y="502"/>
                  </a:cubicBezTo>
                  <a:close/>
                </a:path>
              </a:pathLst>
            </a:custGeom>
            <a:pattFill prst="lgConfetti">
              <a:fgClr>
                <a:srgbClr val="993300"/>
              </a:fgClr>
              <a:bgClr>
                <a:srgbClr val="CC66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8" name="フリーフォーム: 図形 307">
              <a:extLst>
                <a:ext uri="{FF2B5EF4-FFF2-40B4-BE49-F238E27FC236}">
                  <a16:creationId xmlns:a16="http://schemas.microsoft.com/office/drawing/2014/main" id="{81FC52E7-FA1F-501C-FC81-583674E3BF64}"/>
                </a:ext>
              </a:extLst>
            </p:cNvPr>
            <p:cNvSpPr/>
            <p:nvPr/>
          </p:nvSpPr>
          <p:spPr bwMode="auto">
            <a:xfrm>
              <a:off x="6333251" y="3066175"/>
              <a:ext cx="560961" cy="492866"/>
            </a:xfrm>
            <a:custGeom>
              <a:avLst/>
              <a:gdLst>
                <a:gd name="connsiteX0" fmla="*/ 527563 w 671460"/>
                <a:gd name="connsiteY0" fmla="*/ 502 h 670881"/>
                <a:gd name="connsiteX1" fmla="*/ 551050 w 671460"/>
                <a:gd name="connsiteY1" fmla="*/ 8521 h 670881"/>
                <a:gd name="connsiteX2" fmla="*/ 595367 w 671460"/>
                <a:gd name="connsiteY2" fmla="*/ 84365 h 670881"/>
                <a:gd name="connsiteX3" fmla="*/ 595612 w 671460"/>
                <a:gd name="connsiteY3" fmla="*/ 84553 h 670881"/>
                <a:gd name="connsiteX4" fmla="*/ 630604 w 671460"/>
                <a:gd name="connsiteY4" fmla="*/ 111402 h 670881"/>
                <a:gd name="connsiteX5" fmla="*/ 652243 w 671460"/>
                <a:gd name="connsiteY5" fmla="*/ 157974 h 670881"/>
                <a:gd name="connsiteX6" fmla="*/ 649697 w 671460"/>
                <a:gd name="connsiteY6" fmla="*/ 237792 h 670881"/>
                <a:gd name="connsiteX7" fmla="*/ 668293 w 671460"/>
                <a:gd name="connsiteY7" fmla="*/ 359832 h 670881"/>
                <a:gd name="connsiteX8" fmla="*/ 581180 w 671460"/>
                <a:gd name="connsiteY8" fmla="*/ 466659 h 670881"/>
                <a:gd name="connsiteX9" fmla="*/ 549994 w 671460"/>
                <a:gd name="connsiteY9" fmla="*/ 558197 h 670881"/>
                <a:gd name="connsiteX10" fmla="*/ 443819 w 671460"/>
                <a:gd name="connsiteY10" fmla="*/ 569280 h 670881"/>
                <a:gd name="connsiteX11" fmla="*/ 367944 w 671460"/>
                <a:gd name="connsiteY11" fmla="*/ 666933 h 670881"/>
                <a:gd name="connsiteX12" fmla="*/ 256382 w 671460"/>
                <a:gd name="connsiteY12" fmla="*/ 607326 h 670881"/>
                <a:gd name="connsiteX13" fmla="*/ 90662 w 671460"/>
                <a:gd name="connsiteY13" fmla="*/ 548433 h 670881"/>
                <a:gd name="connsiteX14" fmla="*/ 17798 w 671460"/>
                <a:gd name="connsiteY14" fmla="*/ 482896 h 670881"/>
                <a:gd name="connsiteX15" fmla="*/ 33367 w 671460"/>
                <a:gd name="connsiteY15" fmla="*/ 394432 h 670881"/>
                <a:gd name="connsiteX16" fmla="*/ 490 w 671460"/>
                <a:gd name="connsiteY16" fmla="*/ 303671 h 670881"/>
                <a:gd name="connsiteX17" fmla="*/ 60532 w 671460"/>
                <a:gd name="connsiteY17" fmla="*/ 222999 h 670881"/>
                <a:gd name="connsiteX18" fmla="*/ 61106 w 671460"/>
                <a:gd name="connsiteY18" fmla="*/ 220872 h 670881"/>
                <a:gd name="connsiteX19" fmla="*/ 87852 w 671460"/>
                <a:gd name="connsiteY19" fmla="*/ 105026 h 670881"/>
                <a:gd name="connsiteX20" fmla="*/ 217963 w 671460"/>
                <a:gd name="connsiteY20" fmla="*/ 78560 h 670881"/>
                <a:gd name="connsiteX21" fmla="*/ 217992 w 671460"/>
                <a:gd name="connsiteY21" fmla="*/ 78515 h 670881"/>
                <a:gd name="connsiteX22" fmla="*/ 243868 w 671460"/>
                <a:gd name="connsiteY22" fmla="*/ 38710 h 670881"/>
                <a:gd name="connsiteX23" fmla="*/ 349146 w 671460"/>
                <a:gd name="connsiteY23" fmla="*/ 51085 h 670881"/>
                <a:gd name="connsiteX24" fmla="*/ 349614 w 671460"/>
                <a:gd name="connsiteY24" fmla="*/ 50336 h 670881"/>
                <a:gd name="connsiteX25" fmla="*/ 370164 w 671460"/>
                <a:gd name="connsiteY25" fmla="*/ 17414 h 670881"/>
                <a:gd name="connsiteX26" fmla="*/ 400262 w 671460"/>
                <a:gd name="connsiteY26" fmla="*/ 915 h 670881"/>
                <a:gd name="connsiteX27" fmla="*/ 435487 w 671460"/>
                <a:gd name="connsiteY27" fmla="*/ 6901 h 670881"/>
                <a:gd name="connsiteX28" fmla="*/ 462841 w 671460"/>
                <a:gd name="connsiteY28" fmla="*/ 35470 h 670881"/>
                <a:gd name="connsiteX29" fmla="*/ 463657 w 671460"/>
                <a:gd name="connsiteY29" fmla="*/ 36323 h 670881"/>
                <a:gd name="connsiteX30" fmla="*/ 527563 w 671460"/>
                <a:gd name="connsiteY30" fmla="*/ 502 h 670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71460" h="670881">
                  <a:moveTo>
                    <a:pt x="527563" y="502"/>
                  </a:moveTo>
                  <a:cubicBezTo>
                    <a:pt x="535508" y="1417"/>
                    <a:pt x="543436" y="4059"/>
                    <a:pt x="551050" y="8521"/>
                  </a:cubicBezTo>
                  <a:cubicBezTo>
                    <a:pt x="574256" y="22119"/>
                    <a:pt x="590897" y="50588"/>
                    <a:pt x="595367" y="84365"/>
                  </a:cubicBezTo>
                  <a:lnTo>
                    <a:pt x="595612" y="84553"/>
                  </a:lnTo>
                  <a:lnTo>
                    <a:pt x="630604" y="111402"/>
                  </a:lnTo>
                  <a:cubicBezTo>
                    <a:pt x="640383" y="124057"/>
                    <a:pt x="647896" y="139968"/>
                    <a:pt x="652243" y="157974"/>
                  </a:cubicBezTo>
                  <a:cubicBezTo>
                    <a:pt x="658560" y="184114"/>
                    <a:pt x="657660" y="212505"/>
                    <a:pt x="649697" y="237792"/>
                  </a:cubicBezTo>
                  <a:cubicBezTo>
                    <a:pt x="669271" y="272470"/>
                    <a:pt x="676116" y="317424"/>
                    <a:pt x="668293" y="359832"/>
                  </a:cubicBezTo>
                  <a:cubicBezTo>
                    <a:pt x="657893" y="416210"/>
                    <a:pt x="623463" y="458432"/>
                    <a:pt x="581180" y="466659"/>
                  </a:cubicBezTo>
                  <a:cubicBezTo>
                    <a:pt x="580978" y="501849"/>
                    <a:pt x="569600" y="535223"/>
                    <a:pt x="549994" y="558197"/>
                  </a:cubicBezTo>
                  <a:cubicBezTo>
                    <a:pt x="520206" y="593107"/>
                    <a:pt x="477177" y="597593"/>
                    <a:pt x="443819" y="569280"/>
                  </a:cubicBezTo>
                  <a:cubicBezTo>
                    <a:pt x="433031" y="617912"/>
                    <a:pt x="404143" y="655089"/>
                    <a:pt x="367944" y="666933"/>
                  </a:cubicBezTo>
                  <a:cubicBezTo>
                    <a:pt x="325288" y="680888"/>
                    <a:pt x="280769" y="657107"/>
                    <a:pt x="256382" y="607326"/>
                  </a:cubicBezTo>
                  <a:cubicBezTo>
                    <a:pt x="198824" y="654577"/>
                    <a:pt x="124066" y="628018"/>
                    <a:pt x="90662" y="548433"/>
                  </a:cubicBezTo>
                  <a:cubicBezTo>
                    <a:pt x="57847" y="553664"/>
                    <a:pt x="27034" y="525956"/>
                    <a:pt x="17798" y="482896"/>
                  </a:cubicBezTo>
                  <a:cubicBezTo>
                    <a:pt x="11108" y="451742"/>
                    <a:pt x="17022" y="418120"/>
                    <a:pt x="33367" y="394432"/>
                  </a:cubicBezTo>
                  <a:cubicBezTo>
                    <a:pt x="10176" y="375851"/>
                    <a:pt x="-2739" y="340196"/>
                    <a:pt x="490" y="303671"/>
                  </a:cubicBezTo>
                  <a:cubicBezTo>
                    <a:pt x="4278" y="260905"/>
                    <a:pt x="29207" y="227407"/>
                    <a:pt x="60532" y="222999"/>
                  </a:cubicBezTo>
                  <a:cubicBezTo>
                    <a:pt x="60718" y="222285"/>
                    <a:pt x="60920" y="221586"/>
                    <a:pt x="61106" y="220872"/>
                  </a:cubicBezTo>
                  <a:cubicBezTo>
                    <a:pt x="56900" y="178759"/>
                    <a:pt x="66710" y="136289"/>
                    <a:pt x="87852" y="105026"/>
                  </a:cubicBezTo>
                  <a:cubicBezTo>
                    <a:pt x="121257" y="55648"/>
                    <a:pt x="175416" y="44643"/>
                    <a:pt x="217963" y="78560"/>
                  </a:cubicBezTo>
                  <a:lnTo>
                    <a:pt x="217992" y="78515"/>
                  </a:lnTo>
                  <a:lnTo>
                    <a:pt x="243868" y="38710"/>
                  </a:lnTo>
                  <a:cubicBezTo>
                    <a:pt x="275167" y="9205"/>
                    <a:pt x="319552" y="11385"/>
                    <a:pt x="349146" y="51085"/>
                  </a:cubicBezTo>
                  <a:lnTo>
                    <a:pt x="349614" y="50336"/>
                  </a:lnTo>
                  <a:lnTo>
                    <a:pt x="370164" y="17414"/>
                  </a:lnTo>
                  <a:cubicBezTo>
                    <a:pt x="378942" y="8797"/>
                    <a:pt x="389234" y="3042"/>
                    <a:pt x="400262" y="915"/>
                  </a:cubicBezTo>
                  <a:cubicBezTo>
                    <a:pt x="412401" y="-1429"/>
                    <a:pt x="424532" y="783"/>
                    <a:pt x="435487" y="6901"/>
                  </a:cubicBezTo>
                  <a:lnTo>
                    <a:pt x="462841" y="35470"/>
                  </a:lnTo>
                  <a:lnTo>
                    <a:pt x="463657" y="36323"/>
                  </a:lnTo>
                  <a:cubicBezTo>
                    <a:pt x="479746" y="10547"/>
                    <a:pt x="503729" y="-2245"/>
                    <a:pt x="527563" y="502"/>
                  </a:cubicBezTo>
                  <a:close/>
                </a:path>
              </a:pathLst>
            </a:custGeom>
            <a:pattFill prst="lgConfetti">
              <a:fgClr>
                <a:srgbClr val="993300"/>
              </a:fgClr>
              <a:bgClr>
                <a:srgbClr val="CC66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233D82CF-78D7-C3FA-49BB-82C48DEADFE1}"/>
                </a:ext>
              </a:extLst>
            </p:cNvPr>
            <p:cNvSpPr/>
            <p:nvPr/>
          </p:nvSpPr>
          <p:spPr bwMode="auto">
            <a:xfrm>
              <a:off x="5907099" y="3349795"/>
              <a:ext cx="476607" cy="418752"/>
            </a:xfrm>
            <a:custGeom>
              <a:avLst/>
              <a:gdLst>
                <a:gd name="connsiteX0" fmla="*/ 527563 w 671460"/>
                <a:gd name="connsiteY0" fmla="*/ 502 h 670881"/>
                <a:gd name="connsiteX1" fmla="*/ 551050 w 671460"/>
                <a:gd name="connsiteY1" fmla="*/ 8521 h 670881"/>
                <a:gd name="connsiteX2" fmla="*/ 595367 w 671460"/>
                <a:gd name="connsiteY2" fmla="*/ 84365 h 670881"/>
                <a:gd name="connsiteX3" fmla="*/ 595612 w 671460"/>
                <a:gd name="connsiteY3" fmla="*/ 84553 h 670881"/>
                <a:gd name="connsiteX4" fmla="*/ 630604 w 671460"/>
                <a:gd name="connsiteY4" fmla="*/ 111402 h 670881"/>
                <a:gd name="connsiteX5" fmla="*/ 652243 w 671460"/>
                <a:gd name="connsiteY5" fmla="*/ 157974 h 670881"/>
                <a:gd name="connsiteX6" fmla="*/ 649697 w 671460"/>
                <a:gd name="connsiteY6" fmla="*/ 237792 h 670881"/>
                <a:gd name="connsiteX7" fmla="*/ 668293 w 671460"/>
                <a:gd name="connsiteY7" fmla="*/ 359832 h 670881"/>
                <a:gd name="connsiteX8" fmla="*/ 581180 w 671460"/>
                <a:gd name="connsiteY8" fmla="*/ 466659 h 670881"/>
                <a:gd name="connsiteX9" fmla="*/ 549994 w 671460"/>
                <a:gd name="connsiteY9" fmla="*/ 558197 h 670881"/>
                <a:gd name="connsiteX10" fmla="*/ 443819 w 671460"/>
                <a:gd name="connsiteY10" fmla="*/ 569280 h 670881"/>
                <a:gd name="connsiteX11" fmla="*/ 367944 w 671460"/>
                <a:gd name="connsiteY11" fmla="*/ 666933 h 670881"/>
                <a:gd name="connsiteX12" fmla="*/ 256382 w 671460"/>
                <a:gd name="connsiteY12" fmla="*/ 607326 h 670881"/>
                <a:gd name="connsiteX13" fmla="*/ 90662 w 671460"/>
                <a:gd name="connsiteY13" fmla="*/ 548433 h 670881"/>
                <a:gd name="connsiteX14" fmla="*/ 17798 w 671460"/>
                <a:gd name="connsiteY14" fmla="*/ 482896 h 670881"/>
                <a:gd name="connsiteX15" fmla="*/ 33367 w 671460"/>
                <a:gd name="connsiteY15" fmla="*/ 394432 h 670881"/>
                <a:gd name="connsiteX16" fmla="*/ 490 w 671460"/>
                <a:gd name="connsiteY16" fmla="*/ 303671 h 670881"/>
                <a:gd name="connsiteX17" fmla="*/ 60532 w 671460"/>
                <a:gd name="connsiteY17" fmla="*/ 222999 h 670881"/>
                <a:gd name="connsiteX18" fmla="*/ 61106 w 671460"/>
                <a:gd name="connsiteY18" fmla="*/ 220872 h 670881"/>
                <a:gd name="connsiteX19" fmla="*/ 87852 w 671460"/>
                <a:gd name="connsiteY19" fmla="*/ 105026 h 670881"/>
                <a:gd name="connsiteX20" fmla="*/ 217963 w 671460"/>
                <a:gd name="connsiteY20" fmla="*/ 78560 h 670881"/>
                <a:gd name="connsiteX21" fmla="*/ 217992 w 671460"/>
                <a:gd name="connsiteY21" fmla="*/ 78515 h 670881"/>
                <a:gd name="connsiteX22" fmla="*/ 243868 w 671460"/>
                <a:gd name="connsiteY22" fmla="*/ 38710 h 670881"/>
                <a:gd name="connsiteX23" fmla="*/ 349146 w 671460"/>
                <a:gd name="connsiteY23" fmla="*/ 51085 h 670881"/>
                <a:gd name="connsiteX24" fmla="*/ 349614 w 671460"/>
                <a:gd name="connsiteY24" fmla="*/ 50336 h 670881"/>
                <a:gd name="connsiteX25" fmla="*/ 370164 w 671460"/>
                <a:gd name="connsiteY25" fmla="*/ 17414 h 670881"/>
                <a:gd name="connsiteX26" fmla="*/ 400262 w 671460"/>
                <a:gd name="connsiteY26" fmla="*/ 915 h 670881"/>
                <a:gd name="connsiteX27" fmla="*/ 435487 w 671460"/>
                <a:gd name="connsiteY27" fmla="*/ 6901 h 670881"/>
                <a:gd name="connsiteX28" fmla="*/ 462841 w 671460"/>
                <a:gd name="connsiteY28" fmla="*/ 35470 h 670881"/>
                <a:gd name="connsiteX29" fmla="*/ 463657 w 671460"/>
                <a:gd name="connsiteY29" fmla="*/ 36323 h 670881"/>
                <a:gd name="connsiteX30" fmla="*/ 527563 w 671460"/>
                <a:gd name="connsiteY30" fmla="*/ 502 h 670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71460" h="670881">
                  <a:moveTo>
                    <a:pt x="527563" y="502"/>
                  </a:moveTo>
                  <a:cubicBezTo>
                    <a:pt x="535508" y="1417"/>
                    <a:pt x="543436" y="4059"/>
                    <a:pt x="551050" y="8521"/>
                  </a:cubicBezTo>
                  <a:cubicBezTo>
                    <a:pt x="574256" y="22119"/>
                    <a:pt x="590897" y="50588"/>
                    <a:pt x="595367" y="84365"/>
                  </a:cubicBezTo>
                  <a:lnTo>
                    <a:pt x="595612" y="84553"/>
                  </a:lnTo>
                  <a:lnTo>
                    <a:pt x="630604" y="111402"/>
                  </a:lnTo>
                  <a:cubicBezTo>
                    <a:pt x="640383" y="124057"/>
                    <a:pt x="647896" y="139968"/>
                    <a:pt x="652243" y="157974"/>
                  </a:cubicBezTo>
                  <a:cubicBezTo>
                    <a:pt x="658560" y="184114"/>
                    <a:pt x="657660" y="212505"/>
                    <a:pt x="649697" y="237792"/>
                  </a:cubicBezTo>
                  <a:cubicBezTo>
                    <a:pt x="669271" y="272470"/>
                    <a:pt x="676116" y="317424"/>
                    <a:pt x="668293" y="359832"/>
                  </a:cubicBezTo>
                  <a:cubicBezTo>
                    <a:pt x="657893" y="416210"/>
                    <a:pt x="623463" y="458432"/>
                    <a:pt x="581180" y="466659"/>
                  </a:cubicBezTo>
                  <a:cubicBezTo>
                    <a:pt x="580978" y="501849"/>
                    <a:pt x="569600" y="535223"/>
                    <a:pt x="549994" y="558197"/>
                  </a:cubicBezTo>
                  <a:cubicBezTo>
                    <a:pt x="520206" y="593107"/>
                    <a:pt x="477177" y="597593"/>
                    <a:pt x="443819" y="569280"/>
                  </a:cubicBezTo>
                  <a:cubicBezTo>
                    <a:pt x="433031" y="617912"/>
                    <a:pt x="404143" y="655089"/>
                    <a:pt x="367944" y="666933"/>
                  </a:cubicBezTo>
                  <a:cubicBezTo>
                    <a:pt x="325288" y="680888"/>
                    <a:pt x="280769" y="657107"/>
                    <a:pt x="256382" y="607326"/>
                  </a:cubicBezTo>
                  <a:cubicBezTo>
                    <a:pt x="198824" y="654577"/>
                    <a:pt x="124066" y="628018"/>
                    <a:pt x="90662" y="548433"/>
                  </a:cubicBezTo>
                  <a:cubicBezTo>
                    <a:pt x="57847" y="553664"/>
                    <a:pt x="27034" y="525956"/>
                    <a:pt x="17798" y="482896"/>
                  </a:cubicBezTo>
                  <a:cubicBezTo>
                    <a:pt x="11108" y="451742"/>
                    <a:pt x="17022" y="418120"/>
                    <a:pt x="33367" y="394432"/>
                  </a:cubicBezTo>
                  <a:cubicBezTo>
                    <a:pt x="10176" y="375851"/>
                    <a:pt x="-2739" y="340196"/>
                    <a:pt x="490" y="303671"/>
                  </a:cubicBezTo>
                  <a:cubicBezTo>
                    <a:pt x="4278" y="260905"/>
                    <a:pt x="29207" y="227407"/>
                    <a:pt x="60532" y="222999"/>
                  </a:cubicBezTo>
                  <a:cubicBezTo>
                    <a:pt x="60718" y="222285"/>
                    <a:pt x="60920" y="221586"/>
                    <a:pt x="61106" y="220872"/>
                  </a:cubicBezTo>
                  <a:cubicBezTo>
                    <a:pt x="56900" y="178759"/>
                    <a:pt x="66710" y="136289"/>
                    <a:pt x="87852" y="105026"/>
                  </a:cubicBezTo>
                  <a:cubicBezTo>
                    <a:pt x="121257" y="55648"/>
                    <a:pt x="175416" y="44643"/>
                    <a:pt x="217963" y="78560"/>
                  </a:cubicBezTo>
                  <a:lnTo>
                    <a:pt x="217992" y="78515"/>
                  </a:lnTo>
                  <a:lnTo>
                    <a:pt x="243868" y="38710"/>
                  </a:lnTo>
                  <a:cubicBezTo>
                    <a:pt x="275167" y="9205"/>
                    <a:pt x="319552" y="11385"/>
                    <a:pt x="349146" y="51085"/>
                  </a:cubicBezTo>
                  <a:lnTo>
                    <a:pt x="349614" y="50336"/>
                  </a:lnTo>
                  <a:lnTo>
                    <a:pt x="370164" y="17414"/>
                  </a:lnTo>
                  <a:cubicBezTo>
                    <a:pt x="378942" y="8797"/>
                    <a:pt x="389234" y="3042"/>
                    <a:pt x="400262" y="915"/>
                  </a:cubicBezTo>
                  <a:cubicBezTo>
                    <a:pt x="412401" y="-1429"/>
                    <a:pt x="424532" y="783"/>
                    <a:pt x="435487" y="6901"/>
                  </a:cubicBezTo>
                  <a:lnTo>
                    <a:pt x="462841" y="35470"/>
                  </a:lnTo>
                  <a:lnTo>
                    <a:pt x="463657" y="36323"/>
                  </a:lnTo>
                  <a:cubicBezTo>
                    <a:pt x="479746" y="10547"/>
                    <a:pt x="503729" y="-2245"/>
                    <a:pt x="527563" y="502"/>
                  </a:cubicBezTo>
                  <a:close/>
                </a:path>
              </a:pathLst>
            </a:custGeom>
            <a:pattFill prst="lgConfetti">
              <a:fgClr>
                <a:srgbClr val="993300"/>
              </a:fgClr>
              <a:bgClr>
                <a:srgbClr val="CC66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10" name="グループ化 309">
              <a:extLst>
                <a:ext uri="{FF2B5EF4-FFF2-40B4-BE49-F238E27FC236}">
                  <a16:creationId xmlns:a16="http://schemas.microsoft.com/office/drawing/2014/main" id="{E842A459-1BAD-5E2A-7E02-87396EFB82EF}"/>
                </a:ext>
              </a:extLst>
            </p:cNvPr>
            <p:cNvGrpSpPr/>
            <p:nvPr/>
          </p:nvGrpSpPr>
          <p:grpSpPr>
            <a:xfrm>
              <a:off x="6223149" y="3281483"/>
              <a:ext cx="808085" cy="493156"/>
              <a:chOff x="5512219" y="4672719"/>
              <a:chExt cx="1688681" cy="924282"/>
            </a:xfrm>
          </p:grpSpPr>
          <p:grpSp>
            <p:nvGrpSpPr>
              <p:cNvPr id="311" name="グループ化 310">
                <a:extLst>
                  <a:ext uri="{FF2B5EF4-FFF2-40B4-BE49-F238E27FC236}">
                    <a16:creationId xmlns:a16="http://schemas.microsoft.com/office/drawing/2014/main" id="{48F58954-7765-8C19-3992-32D09972F071}"/>
                  </a:ext>
                </a:extLst>
              </p:cNvPr>
              <p:cNvGrpSpPr/>
              <p:nvPr/>
            </p:nvGrpSpPr>
            <p:grpSpPr>
              <a:xfrm>
                <a:off x="5512219" y="4672719"/>
                <a:ext cx="1241307" cy="892532"/>
                <a:chOff x="5416630" y="4734145"/>
                <a:chExt cx="1660270" cy="916930"/>
              </a:xfrm>
            </p:grpSpPr>
            <p:sp>
              <p:nvSpPr>
                <p:cNvPr id="324" name="円: 塗りつぶしなし 323">
                  <a:extLst>
                    <a:ext uri="{FF2B5EF4-FFF2-40B4-BE49-F238E27FC236}">
                      <a16:creationId xmlns:a16="http://schemas.microsoft.com/office/drawing/2014/main" id="{6CE853E9-43E8-551F-1475-274D39679C7C}"/>
                    </a:ext>
                  </a:extLst>
                </p:cNvPr>
                <p:cNvSpPr/>
                <p:nvPr/>
              </p:nvSpPr>
              <p:spPr bwMode="auto">
                <a:xfrm>
                  <a:off x="5600780" y="473414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5" name="円: 塗りつぶしなし 324">
                  <a:extLst>
                    <a:ext uri="{FF2B5EF4-FFF2-40B4-BE49-F238E27FC236}">
                      <a16:creationId xmlns:a16="http://schemas.microsoft.com/office/drawing/2014/main" id="{737C4891-BA83-2F74-CE33-ABEB219C8630}"/>
                    </a:ext>
                  </a:extLst>
                </p:cNvPr>
                <p:cNvSpPr/>
                <p:nvPr/>
              </p:nvSpPr>
              <p:spPr bwMode="auto">
                <a:xfrm>
                  <a:off x="5416630" y="488019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6" name="円: 塗りつぶしなし 325">
                  <a:extLst>
                    <a:ext uri="{FF2B5EF4-FFF2-40B4-BE49-F238E27FC236}">
                      <a16:creationId xmlns:a16="http://schemas.microsoft.com/office/drawing/2014/main" id="{0F7270B7-F8D4-8D7D-147A-7C015D684A6E}"/>
                    </a:ext>
                  </a:extLst>
                </p:cNvPr>
                <p:cNvSpPr/>
                <p:nvPr/>
              </p:nvSpPr>
              <p:spPr bwMode="auto">
                <a:xfrm>
                  <a:off x="5886530" y="493099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12" name="グループ化 311">
                <a:extLst>
                  <a:ext uri="{FF2B5EF4-FFF2-40B4-BE49-F238E27FC236}">
                    <a16:creationId xmlns:a16="http://schemas.microsoft.com/office/drawing/2014/main" id="{AE6DADD1-89F7-F1DE-E49D-28CC24C52512}"/>
                  </a:ext>
                </a:extLst>
              </p:cNvPr>
              <p:cNvGrpSpPr/>
              <p:nvPr/>
            </p:nvGrpSpPr>
            <p:grpSpPr>
              <a:xfrm>
                <a:off x="5648230" y="4819969"/>
                <a:ext cx="1349470" cy="745282"/>
                <a:chOff x="5416630" y="4734145"/>
                <a:chExt cx="1660270" cy="916930"/>
              </a:xfrm>
            </p:grpSpPr>
            <p:sp>
              <p:nvSpPr>
                <p:cNvPr id="321" name="円: 塗りつぶしなし 320">
                  <a:extLst>
                    <a:ext uri="{FF2B5EF4-FFF2-40B4-BE49-F238E27FC236}">
                      <a16:creationId xmlns:a16="http://schemas.microsoft.com/office/drawing/2014/main" id="{5DA82D1E-ABB3-30C1-5A4F-1F67E7186F28}"/>
                    </a:ext>
                  </a:extLst>
                </p:cNvPr>
                <p:cNvSpPr/>
                <p:nvPr/>
              </p:nvSpPr>
              <p:spPr bwMode="auto">
                <a:xfrm>
                  <a:off x="5600780" y="473414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2" name="円: 塗りつぶしなし 321">
                  <a:extLst>
                    <a:ext uri="{FF2B5EF4-FFF2-40B4-BE49-F238E27FC236}">
                      <a16:creationId xmlns:a16="http://schemas.microsoft.com/office/drawing/2014/main" id="{A0138120-E67A-5A2D-3F2C-54729C74C04D}"/>
                    </a:ext>
                  </a:extLst>
                </p:cNvPr>
                <p:cNvSpPr/>
                <p:nvPr/>
              </p:nvSpPr>
              <p:spPr bwMode="auto">
                <a:xfrm>
                  <a:off x="5416630" y="488019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3" name="円: 塗りつぶしなし 322">
                  <a:extLst>
                    <a:ext uri="{FF2B5EF4-FFF2-40B4-BE49-F238E27FC236}">
                      <a16:creationId xmlns:a16="http://schemas.microsoft.com/office/drawing/2014/main" id="{340B3842-660B-49D5-725E-F3B941D69042}"/>
                    </a:ext>
                  </a:extLst>
                </p:cNvPr>
                <p:cNvSpPr/>
                <p:nvPr/>
              </p:nvSpPr>
              <p:spPr bwMode="auto">
                <a:xfrm>
                  <a:off x="5886530" y="493099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13" name="グループ化 312">
                <a:extLst>
                  <a:ext uri="{FF2B5EF4-FFF2-40B4-BE49-F238E27FC236}">
                    <a16:creationId xmlns:a16="http://schemas.microsoft.com/office/drawing/2014/main" id="{53E71F46-76B0-EFCB-D960-F123732059AC}"/>
                  </a:ext>
                </a:extLst>
              </p:cNvPr>
              <p:cNvGrpSpPr/>
              <p:nvPr/>
            </p:nvGrpSpPr>
            <p:grpSpPr>
              <a:xfrm rot="9900000">
                <a:off x="5851430" y="4851719"/>
                <a:ext cx="1349470" cy="745282"/>
                <a:chOff x="5416630" y="4734145"/>
                <a:chExt cx="1660270" cy="916930"/>
              </a:xfrm>
            </p:grpSpPr>
            <p:sp>
              <p:nvSpPr>
                <p:cNvPr id="318" name="円: 塗りつぶしなし 317">
                  <a:extLst>
                    <a:ext uri="{FF2B5EF4-FFF2-40B4-BE49-F238E27FC236}">
                      <a16:creationId xmlns:a16="http://schemas.microsoft.com/office/drawing/2014/main" id="{066A4D4F-BD2B-E9BF-030D-D8BE97A89022}"/>
                    </a:ext>
                  </a:extLst>
                </p:cNvPr>
                <p:cNvSpPr/>
                <p:nvPr/>
              </p:nvSpPr>
              <p:spPr bwMode="auto">
                <a:xfrm>
                  <a:off x="5600780" y="473414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9" name="円: 塗りつぶしなし 318">
                  <a:extLst>
                    <a:ext uri="{FF2B5EF4-FFF2-40B4-BE49-F238E27FC236}">
                      <a16:creationId xmlns:a16="http://schemas.microsoft.com/office/drawing/2014/main" id="{F289CC47-92BF-426A-9DA2-DFDD0C475333}"/>
                    </a:ext>
                  </a:extLst>
                </p:cNvPr>
                <p:cNvSpPr/>
                <p:nvPr/>
              </p:nvSpPr>
              <p:spPr bwMode="auto">
                <a:xfrm>
                  <a:off x="5416630" y="488019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0" name="円: 塗りつぶしなし 319">
                  <a:extLst>
                    <a:ext uri="{FF2B5EF4-FFF2-40B4-BE49-F238E27FC236}">
                      <a16:creationId xmlns:a16="http://schemas.microsoft.com/office/drawing/2014/main" id="{A3658076-3021-0838-D743-38A1363D2423}"/>
                    </a:ext>
                  </a:extLst>
                </p:cNvPr>
                <p:cNvSpPr/>
                <p:nvPr/>
              </p:nvSpPr>
              <p:spPr bwMode="auto">
                <a:xfrm>
                  <a:off x="5886530" y="493099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14" name="グループ化 313">
                <a:extLst>
                  <a:ext uri="{FF2B5EF4-FFF2-40B4-BE49-F238E27FC236}">
                    <a16:creationId xmlns:a16="http://schemas.microsoft.com/office/drawing/2014/main" id="{5DAA6B69-B89D-1F09-6FCC-C862DCF44E47}"/>
                  </a:ext>
                </a:extLst>
              </p:cNvPr>
              <p:cNvGrpSpPr/>
              <p:nvPr/>
            </p:nvGrpSpPr>
            <p:grpSpPr>
              <a:xfrm>
                <a:off x="5832380" y="4692969"/>
                <a:ext cx="1349470" cy="745282"/>
                <a:chOff x="5416630" y="4734145"/>
                <a:chExt cx="1660270" cy="916930"/>
              </a:xfrm>
            </p:grpSpPr>
            <p:sp>
              <p:nvSpPr>
                <p:cNvPr id="315" name="円: 塗りつぶしなし 314">
                  <a:extLst>
                    <a:ext uri="{FF2B5EF4-FFF2-40B4-BE49-F238E27FC236}">
                      <a16:creationId xmlns:a16="http://schemas.microsoft.com/office/drawing/2014/main" id="{CE631BA1-5DDE-126E-D0B4-F029E0011185}"/>
                    </a:ext>
                  </a:extLst>
                </p:cNvPr>
                <p:cNvSpPr/>
                <p:nvPr/>
              </p:nvSpPr>
              <p:spPr bwMode="auto">
                <a:xfrm>
                  <a:off x="5600780" y="473414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6" name="円: 塗りつぶしなし 315">
                  <a:extLst>
                    <a:ext uri="{FF2B5EF4-FFF2-40B4-BE49-F238E27FC236}">
                      <a16:creationId xmlns:a16="http://schemas.microsoft.com/office/drawing/2014/main" id="{202CB82A-02FD-1E7F-E041-27B8D533E546}"/>
                    </a:ext>
                  </a:extLst>
                </p:cNvPr>
                <p:cNvSpPr/>
                <p:nvPr/>
              </p:nvSpPr>
              <p:spPr bwMode="auto">
                <a:xfrm>
                  <a:off x="5416630" y="488019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7" name="円: 塗りつぶしなし 316">
                  <a:extLst>
                    <a:ext uri="{FF2B5EF4-FFF2-40B4-BE49-F238E27FC236}">
                      <a16:creationId xmlns:a16="http://schemas.microsoft.com/office/drawing/2014/main" id="{2DA52F73-B43F-9416-AEC0-42F637BAB059}"/>
                    </a:ext>
                  </a:extLst>
                </p:cNvPr>
                <p:cNvSpPr/>
                <p:nvPr/>
              </p:nvSpPr>
              <p:spPr bwMode="auto">
                <a:xfrm>
                  <a:off x="5886530" y="493099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7EC1715E-2A14-83A3-C992-379541DA09F3}"/>
              </a:ext>
            </a:extLst>
          </p:cNvPr>
          <p:cNvGrpSpPr/>
          <p:nvPr/>
        </p:nvGrpSpPr>
        <p:grpSpPr>
          <a:xfrm>
            <a:off x="330669" y="5486781"/>
            <a:ext cx="1805010" cy="927715"/>
            <a:chOff x="2933927" y="4794020"/>
            <a:chExt cx="2672993" cy="1373830"/>
          </a:xfrm>
        </p:grpSpPr>
        <p:sp>
          <p:nvSpPr>
            <p:cNvPr id="173" name="四角形: 角を丸くする 172">
              <a:extLst>
                <a:ext uri="{FF2B5EF4-FFF2-40B4-BE49-F238E27FC236}">
                  <a16:creationId xmlns:a16="http://schemas.microsoft.com/office/drawing/2014/main" id="{A484ED37-616C-9DE1-D44A-9F506CDF2714}"/>
                </a:ext>
              </a:extLst>
            </p:cNvPr>
            <p:cNvSpPr/>
            <p:nvPr/>
          </p:nvSpPr>
          <p:spPr bwMode="auto">
            <a:xfrm>
              <a:off x="3071205" y="5783880"/>
              <a:ext cx="2461140" cy="383970"/>
            </a:xfrm>
            <a:prstGeom prst="roundRect">
              <a:avLst>
                <a:gd name="adj" fmla="val 21248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四角形: 角を丸くする 173">
              <a:extLst>
                <a:ext uri="{FF2B5EF4-FFF2-40B4-BE49-F238E27FC236}">
                  <a16:creationId xmlns:a16="http://schemas.microsoft.com/office/drawing/2014/main" id="{FA19D096-C557-080A-3970-FFE79DAA04D2}"/>
                </a:ext>
              </a:extLst>
            </p:cNvPr>
            <p:cNvSpPr/>
            <p:nvPr/>
          </p:nvSpPr>
          <p:spPr bwMode="auto">
            <a:xfrm>
              <a:off x="3039455" y="4831568"/>
              <a:ext cx="2524640" cy="1004510"/>
            </a:xfrm>
            <a:prstGeom prst="roundRect">
              <a:avLst>
                <a:gd name="adj" fmla="val 8707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四角形: 角を丸くする 174">
              <a:extLst>
                <a:ext uri="{FF2B5EF4-FFF2-40B4-BE49-F238E27FC236}">
                  <a16:creationId xmlns:a16="http://schemas.microsoft.com/office/drawing/2014/main" id="{F01F8452-8BA3-3365-E31F-626588EA5EDE}"/>
                </a:ext>
              </a:extLst>
            </p:cNvPr>
            <p:cNvSpPr/>
            <p:nvPr/>
          </p:nvSpPr>
          <p:spPr bwMode="auto">
            <a:xfrm>
              <a:off x="3157719" y="5082899"/>
              <a:ext cx="2340490" cy="789041"/>
            </a:xfrm>
            <a:prstGeom prst="roundRect">
              <a:avLst>
                <a:gd name="adj" fmla="val 7127"/>
              </a:avLst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0E5B8104-77B5-1E49-8253-1686F2C4773A}"/>
                </a:ext>
              </a:extLst>
            </p:cNvPr>
            <p:cNvSpPr/>
            <p:nvPr/>
          </p:nvSpPr>
          <p:spPr bwMode="auto">
            <a:xfrm>
              <a:off x="4320825" y="4875500"/>
              <a:ext cx="1252795" cy="968600"/>
            </a:xfrm>
            <a:custGeom>
              <a:avLst/>
              <a:gdLst>
                <a:gd name="connsiteX0" fmla="*/ 206507 w 1252795"/>
                <a:gd name="connsiteY0" fmla="*/ 170 h 968600"/>
                <a:gd name="connsiteX1" fmla="*/ 237332 w 1252795"/>
                <a:gd name="connsiteY1" fmla="*/ 7823 h 968600"/>
                <a:gd name="connsiteX2" fmla="*/ 237807 w 1252795"/>
                <a:gd name="connsiteY2" fmla="*/ 7941 h 968600"/>
                <a:gd name="connsiteX3" fmla="*/ 280957 w 1252795"/>
                <a:gd name="connsiteY3" fmla="*/ 1840 h 968600"/>
                <a:gd name="connsiteX4" fmla="*/ 302838 w 1252795"/>
                <a:gd name="connsiteY4" fmla="*/ 18485 h 968600"/>
                <a:gd name="connsiteX5" fmla="*/ 302963 w 1252795"/>
                <a:gd name="connsiteY5" fmla="*/ 18556 h 968600"/>
                <a:gd name="connsiteX6" fmla="*/ 330920 w 1252795"/>
                <a:gd name="connsiteY6" fmla="*/ 34639 h 968600"/>
                <a:gd name="connsiteX7" fmla="*/ 330830 w 1252795"/>
                <a:gd name="connsiteY7" fmla="*/ 35894 h 968600"/>
                <a:gd name="connsiteX8" fmla="*/ 343861 w 1252795"/>
                <a:gd name="connsiteY8" fmla="*/ 31624 h 968600"/>
                <a:gd name="connsiteX9" fmla="*/ 369890 w 1252795"/>
                <a:gd name="connsiteY9" fmla="*/ 34029 h 968600"/>
                <a:gd name="connsiteX10" fmla="*/ 404531 w 1252795"/>
                <a:gd name="connsiteY10" fmla="*/ 10441 h 968600"/>
                <a:gd name="connsiteX11" fmla="*/ 458184 w 1252795"/>
                <a:gd name="connsiteY11" fmla="*/ 20270 h 968600"/>
                <a:gd name="connsiteX12" fmla="*/ 501490 w 1252795"/>
                <a:gd name="connsiteY12" fmla="*/ 13641 h 968600"/>
                <a:gd name="connsiteX13" fmla="*/ 526755 w 1252795"/>
                <a:gd name="connsiteY13" fmla="*/ 23982 h 968600"/>
                <a:gd name="connsiteX14" fmla="*/ 530693 w 1252795"/>
                <a:gd name="connsiteY14" fmla="*/ 22785 h 968600"/>
                <a:gd name="connsiteX15" fmla="*/ 566368 w 1252795"/>
                <a:gd name="connsiteY15" fmla="*/ 26735 h 968600"/>
                <a:gd name="connsiteX16" fmla="*/ 566387 w 1252795"/>
                <a:gd name="connsiteY16" fmla="*/ 26728 h 968600"/>
                <a:gd name="connsiteX17" fmla="*/ 597901 w 1252795"/>
                <a:gd name="connsiteY17" fmla="*/ 13880 h 968600"/>
                <a:gd name="connsiteX18" fmla="*/ 634705 w 1252795"/>
                <a:gd name="connsiteY18" fmla="*/ 20706 h 968600"/>
                <a:gd name="connsiteX19" fmla="*/ 634896 w 1252795"/>
                <a:gd name="connsiteY19" fmla="*/ 20627 h 968600"/>
                <a:gd name="connsiteX20" fmla="*/ 661332 w 1252795"/>
                <a:gd name="connsiteY20" fmla="*/ 9695 h 968600"/>
                <a:gd name="connsiteX21" fmla="*/ 693856 w 1252795"/>
                <a:gd name="connsiteY21" fmla="*/ 17348 h 968600"/>
                <a:gd name="connsiteX22" fmla="*/ 694357 w 1252795"/>
                <a:gd name="connsiteY22" fmla="*/ 17466 h 968600"/>
                <a:gd name="connsiteX23" fmla="*/ 739882 w 1252795"/>
                <a:gd name="connsiteY23" fmla="*/ 11365 h 968600"/>
                <a:gd name="connsiteX24" fmla="*/ 762968 w 1252795"/>
                <a:gd name="connsiteY24" fmla="*/ 28010 h 968600"/>
                <a:gd name="connsiteX25" fmla="*/ 763100 w 1252795"/>
                <a:gd name="connsiteY25" fmla="*/ 28081 h 968600"/>
                <a:gd name="connsiteX26" fmla="*/ 774326 w 1252795"/>
                <a:gd name="connsiteY26" fmla="*/ 34202 h 968600"/>
                <a:gd name="connsiteX27" fmla="*/ 803659 w 1252795"/>
                <a:gd name="connsiteY27" fmla="*/ 39481 h 968600"/>
                <a:gd name="connsiteX28" fmla="*/ 803856 w 1252795"/>
                <a:gd name="connsiteY28" fmla="*/ 39402 h 968600"/>
                <a:gd name="connsiteX29" fmla="*/ 831104 w 1252795"/>
                <a:gd name="connsiteY29" fmla="*/ 28470 h 968600"/>
                <a:gd name="connsiteX30" fmla="*/ 864625 w 1252795"/>
                <a:gd name="connsiteY30" fmla="*/ 36123 h 968600"/>
                <a:gd name="connsiteX31" fmla="*/ 865141 w 1252795"/>
                <a:gd name="connsiteY31" fmla="*/ 36241 h 968600"/>
                <a:gd name="connsiteX32" fmla="*/ 912063 w 1252795"/>
                <a:gd name="connsiteY32" fmla="*/ 30140 h 968600"/>
                <a:gd name="connsiteX33" fmla="*/ 925218 w 1252795"/>
                <a:gd name="connsiteY33" fmla="*/ 35732 h 968600"/>
                <a:gd name="connsiteX34" fmla="*/ 934831 w 1252795"/>
                <a:gd name="connsiteY34" fmla="*/ 26483 h 968600"/>
                <a:gd name="connsiteX35" fmla="*/ 1004689 w 1252795"/>
                <a:gd name="connsiteY35" fmla="*/ 20675 h 968600"/>
                <a:gd name="connsiteX36" fmla="*/ 1004709 w 1252795"/>
                <a:gd name="connsiteY36" fmla="*/ 20667 h 968600"/>
                <a:gd name="connsiteX37" fmla="*/ 1037189 w 1252795"/>
                <a:gd name="connsiteY37" fmla="*/ 7819 h 968600"/>
                <a:gd name="connsiteX38" fmla="*/ 1075121 w 1252795"/>
                <a:gd name="connsiteY38" fmla="*/ 14645 h 968600"/>
                <a:gd name="connsiteX39" fmla="*/ 1075318 w 1252795"/>
                <a:gd name="connsiteY39" fmla="*/ 14566 h 968600"/>
                <a:gd name="connsiteX40" fmla="*/ 1102566 w 1252795"/>
                <a:gd name="connsiteY40" fmla="*/ 3634 h 968600"/>
                <a:gd name="connsiteX41" fmla="*/ 1136087 w 1252795"/>
                <a:gd name="connsiteY41" fmla="*/ 11287 h 968600"/>
                <a:gd name="connsiteX42" fmla="*/ 1136603 w 1252795"/>
                <a:gd name="connsiteY42" fmla="*/ 11405 h 968600"/>
                <a:gd name="connsiteX43" fmla="*/ 1183525 w 1252795"/>
                <a:gd name="connsiteY43" fmla="*/ 5304 h 968600"/>
                <a:gd name="connsiteX44" fmla="*/ 1207319 w 1252795"/>
                <a:gd name="connsiteY44" fmla="*/ 21949 h 968600"/>
                <a:gd name="connsiteX45" fmla="*/ 1207455 w 1252795"/>
                <a:gd name="connsiteY45" fmla="*/ 22020 h 968600"/>
                <a:gd name="connsiteX46" fmla="*/ 1237856 w 1252795"/>
                <a:gd name="connsiteY46" fmla="*/ 38103 h 968600"/>
                <a:gd name="connsiteX47" fmla="*/ 1236489 w 1252795"/>
                <a:gd name="connsiteY47" fmla="*/ 55620 h 968600"/>
                <a:gd name="connsiteX48" fmla="*/ 1246998 w 1252795"/>
                <a:gd name="connsiteY48" fmla="*/ 68376 h 968600"/>
                <a:gd name="connsiteX49" fmla="*/ 1246993 w 1252795"/>
                <a:gd name="connsiteY49" fmla="*/ 68500 h 968600"/>
                <a:gd name="connsiteX50" fmla="*/ 1252795 w 1252795"/>
                <a:gd name="connsiteY50" fmla="*/ 68500 h 968600"/>
                <a:gd name="connsiteX51" fmla="*/ 1252795 w 1252795"/>
                <a:gd name="connsiteY51" fmla="*/ 968600 h 968600"/>
                <a:gd name="connsiteX52" fmla="*/ 0 w 1252795"/>
                <a:gd name="connsiteY52" fmla="*/ 968600 h 968600"/>
                <a:gd name="connsiteX53" fmla="*/ 0 w 1252795"/>
                <a:gd name="connsiteY53" fmla="*/ 68500 h 968600"/>
                <a:gd name="connsiteX54" fmla="*/ 9654 w 1252795"/>
                <a:gd name="connsiteY54" fmla="*/ 68500 h 968600"/>
                <a:gd name="connsiteX55" fmla="*/ 9122 w 1252795"/>
                <a:gd name="connsiteY55" fmla="*/ 66614 h 968600"/>
                <a:gd name="connsiteX56" fmla="*/ 38767 w 1252795"/>
                <a:gd name="connsiteY56" fmla="*/ 48910 h 968600"/>
                <a:gd name="connsiteX57" fmla="*/ 39051 w 1252795"/>
                <a:gd name="connsiteY57" fmla="*/ 48443 h 968600"/>
                <a:gd name="connsiteX58" fmla="*/ 52256 w 1252795"/>
                <a:gd name="connsiteY58" fmla="*/ 23019 h 968600"/>
                <a:gd name="connsiteX59" fmla="*/ 116498 w 1252795"/>
                <a:gd name="connsiteY59" fmla="*/ 17210 h 968600"/>
                <a:gd name="connsiteX60" fmla="*/ 116516 w 1252795"/>
                <a:gd name="connsiteY60" fmla="*/ 17203 h 968600"/>
                <a:gd name="connsiteX61" fmla="*/ 146386 w 1252795"/>
                <a:gd name="connsiteY61" fmla="*/ 4355 h 968600"/>
                <a:gd name="connsiteX62" fmla="*/ 181268 w 1252795"/>
                <a:gd name="connsiteY62" fmla="*/ 11181 h 968600"/>
                <a:gd name="connsiteX63" fmla="*/ 181450 w 1252795"/>
                <a:gd name="connsiteY63" fmla="*/ 11102 h 9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52795" h="968600">
                  <a:moveTo>
                    <a:pt x="206507" y="170"/>
                  </a:moveTo>
                  <a:lnTo>
                    <a:pt x="237332" y="7823"/>
                  </a:lnTo>
                  <a:lnTo>
                    <a:pt x="237807" y="7941"/>
                  </a:lnTo>
                  <a:cubicBezTo>
                    <a:pt x="248399" y="399"/>
                    <a:pt x="265920" y="-2078"/>
                    <a:pt x="280957" y="1840"/>
                  </a:cubicBezTo>
                  <a:cubicBezTo>
                    <a:pt x="292415" y="4824"/>
                    <a:pt x="300631" y="11072"/>
                    <a:pt x="302838" y="18485"/>
                  </a:cubicBezTo>
                  <a:lnTo>
                    <a:pt x="302963" y="18556"/>
                  </a:lnTo>
                  <a:lnTo>
                    <a:pt x="330920" y="34639"/>
                  </a:lnTo>
                  <a:lnTo>
                    <a:pt x="330830" y="35894"/>
                  </a:lnTo>
                  <a:lnTo>
                    <a:pt x="343861" y="31624"/>
                  </a:lnTo>
                  <a:cubicBezTo>
                    <a:pt x="352672" y="30658"/>
                    <a:pt x="361799" y="31410"/>
                    <a:pt x="369890" y="34029"/>
                  </a:cubicBezTo>
                  <a:cubicBezTo>
                    <a:pt x="374351" y="23063"/>
                    <a:pt x="387540" y="14083"/>
                    <a:pt x="404531" y="10441"/>
                  </a:cubicBezTo>
                  <a:cubicBezTo>
                    <a:pt x="424554" y="6150"/>
                    <a:pt x="445964" y="10071"/>
                    <a:pt x="458184" y="20270"/>
                  </a:cubicBezTo>
                  <a:cubicBezTo>
                    <a:pt x="471503" y="14261"/>
                    <a:pt x="487106" y="12171"/>
                    <a:pt x="501490" y="13641"/>
                  </a:cubicBezTo>
                  <a:lnTo>
                    <a:pt x="526755" y="23982"/>
                  </a:lnTo>
                  <a:lnTo>
                    <a:pt x="530693" y="22785"/>
                  </a:lnTo>
                  <a:cubicBezTo>
                    <a:pt x="542692" y="21757"/>
                    <a:pt x="555286" y="23014"/>
                    <a:pt x="566368" y="26735"/>
                  </a:cubicBezTo>
                  <a:lnTo>
                    <a:pt x="566387" y="26728"/>
                  </a:lnTo>
                  <a:lnTo>
                    <a:pt x="597901" y="13880"/>
                  </a:lnTo>
                  <a:cubicBezTo>
                    <a:pt x="610725" y="12749"/>
                    <a:pt x="624427" y="14897"/>
                    <a:pt x="634705" y="20706"/>
                  </a:cubicBezTo>
                  <a:lnTo>
                    <a:pt x="634896" y="20627"/>
                  </a:lnTo>
                  <a:lnTo>
                    <a:pt x="661332" y="9695"/>
                  </a:lnTo>
                  <a:lnTo>
                    <a:pt x="693856" y="17348"/>
                  </a:lnTo>
                  <a:lnTo>
                    <a:pt x="694357" y="17466"/>
                  </a:lnTo>
                  <a:cubicBezTo>
                    <a:pt x="705532" y="9924"/>
                    <a:pt x="724017" y="7447"/>
                    <a:pt x="739882" y="11365"/>
                  </a:cubicBezTo>
                  <a:cubicBezTo>
                    <a:pt x="751971" y="14349"/>
                    <a:pt x="760639" y="20597"/>
                    <a:pt x="762968" y="28010"/>
                  </a:cubicBezTo>
                  <a:lnTo>
                    <a:pt x="763100" y="28081"/>
                  </a:lnTo>
                  <a:lnTo>
                    <a:pt x="774326" y="34202"/>
                  </a:lnTo>
                  <a:lnTo>
                    <a:pt x="803659" y="39481"/>
                  </a:lnTo>
                  <a:lnTo>
                    <a:pt x="803856" y="39402"/>
                  </a:lnTo>
                  <a:lnTo>
                    <a:pt x="831104" y="28470"/>
                  </a:lnTo>
                  <a:lnTo>
                    <a:pt x="864625" y="36123"/>
                  </a:lnTo>
                  <a:lnTo>
                    <a:pt x="865141" y="36241"/>
                  </a:lnTo>
                  <a:cubicBezTo>
                    <a:pt x="876659" y="28699"/>
                    <a:pt x="895711" y="26222"/>
                    <a:pt x="912063" y="30140"/>
                  </a:cubicBezTo>
                  <a:lnTo>
                    <a:pt x="925218" y="35732"/>
                  </a:lnTo>
                  <a:lnTo>
                    <a:pt x="934831" y="26483"/>
                  </a:lnTo>
                  <a:cubicBezTo>
                    <a:pt x="952766" y="15646"/>
                    <a:pt x="981844" y="13231"/>
                    <a:pt x="1004689" y="20675"/>
                  </a:cubicBezTo>
                  <a:lnTo>
                    <a:pt x="1004709" y="20667"/>
                  </a:lnTo>
                  <a:lnTo>
                    <a:pt x="1037189" y="7819"/>
                  </a:lnTo>
                  <a:cubicBezTo>
                    <a:pt x="1050406" y="6688"/>
                    <a:pt x="1064529" y="8836"/>
                    <a:pt x="1075121" y="14645"/>
                  </a:cubicBezTo>
                  <a:lnTo>
                    <a:pt x="1075318" y="14566"/>
                  </a:lnTo>
                  <a:lnTo>
                    <a:pt x="1102566" y="3634"/>
                  </a:lnTo>
                  <a:lnTo>
                    <a:pt x="1136087" y="11287"/>
                  </a:lnTo>
                  <a:lnTo>
                    <a:pt x="1136603" y="11405"/>
                  </a:lnTo>
                  <a:cubicBezTo>
                    <a:pt x="1148121" y="3863"/>
                    <a:pt x="1167173" y="1386"/>
                    <a:pt x="1183525" y="5304"/>
                  </a:cubicBezTo>
                  <a:cubicBezTo>
                    <a:pt x="1195985" y="8288"/>
                    <a:pt x="1204919" y="14536"/>
                    <a:pt x="1207319" y="21949"/>
                  </a:cubicBezTo>
                  <a:lnTo>
                    <a:pt x="1207455" y="22020"/>
                  </a:lnTo>
                  <a:lnTo>
                    <a:pt x="1237856" y="38103"/>
                  </a:lnTo>
                  <a:cubicBezTo>
                    <a:pt x="1241248" y="43840"/>
                    <a:pt x="1240765" y="50071"/>
                    <a:pt x="1236489" y="55620"/>
                  </a:cubicBezTo>
                  <a:cubicBezTo>
                    <a:pt x="1241744" y="59425"/>
                    <a:pt x="1245290" y="63794"/>
                    <a:pt x="1246998" y="68376"/>
                  </a:cubicBezTo>
                  <a:lnTo>
                    <a:pt x="1246993" y="68500"/>
                  </a:lnTo>
                  <a:lnTo>
                    <a:pt x="1252795" y="68500"/>
                  </a:lnTo>
                  <a:lnTo>
                    <a:pt x="1252795" y="968600"/>
                  </a:lnTo>
                  <a:lnTo>
                    <a:pt x="0" y="968600"/>
                  </a:lnTo>
                  <a:lnTo>
                    <a:pt x="0" y="68500"/>
                  </a:lnTo>
                  <a:lnTo>
                    <a:pt x="9654" y="68500"/>
                  </a:lnTo>
                  <a:lnTo>
                    <a:pt x="9122" y="66614"/>
                  </a:lnTo>
                  <a:cubicBezTo>
                    <a:pt x="10992" y="57229"/>
                    <a:pt x="23301" y="49877"/>
                    <a:pt x="38767" y="48910"/>
                  </a:cubicBezTo>
                  <a:cubicBezTo>
                    <a:pt x="38859" y="48753"/>
                    <a:pt x="38959" y="48600"/>
                    <a:pt x="39051" y="48443"/>
                  </a:cubicBezTo>
                  <a:cubicBezTo>
                    <a:pt x="36974" y="39201"/>
                    <a:pt x="41818" y="29880"/>
                    <a:pt x="52256" y="23019"/>
                  </a:cubicBezTo>
                  <a:cubicBezTo>
                    <a:pt x="68750" y="12182"/>
                    <a:pt x="95490" y="9767"/>
                    <a:pt x="116498" y="17210"/>
                  </a:cubicBezTo>
                  <a:lnTo>
                    <a:pt x="116516" y="17203"/>
                  </a:lnTo>
                  <a:lnTo>
                    <a:pt x="146386" y="4355"/>
                  </a:lnTo>
                  <a:cubicBezTo>
                    <a:pt x="158540" y="3224"/>
                    <a:pt x="171527" y="5372"/>
                    <a:pt x="181268" y="11181"/>
                  </a:cubicBezTo>
                  <a:lnTo>
                    <a:pt x="181450" y="11102"/>
                  </a:lnTo>
                  <a:close/>
                </a:path>
              </a:pathLst>
            </a:custGeom>
            <a:pattFill prst="sm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30159C78-9AA5-B82B-B51A-63BE6EFB9AD0}"/>
                </a:ext>
              </a:extLst>
            </p:cNvPr>
            <p:cNvSpPr/>
            <p:nvPr/>
          </p:nvSpPr>
          <p:spPr bwMode="auto">
            <a:xfrm>
              <a:off x="4836957" y="5206909"/>
              <a:ext cx="220528" cy="177665"/>
            </a:xfrm>
            <a:custGeom>
              <a:avLst/>
              <a:gdLst>
                <a:gd name="connsiteX0" fmla="*/ 110264 w 220528"/>
                <a:gd name="connsiteY0" fmla="*/ 0 h 177665"/>
                <a:gd name="connsiteX1" fmla="*/ 220528 w 220528"/>
                <a:gd name="connsiteY1" fmla="*/ 110264 h 177665"/>
                <a:gd name="connsiteX2" fmla="*/ 211863 w 220528"/>
                <a:gd name="connsiteY2" fmla="*/ 153184 h 177665"/>
                <a:gd name="connsiteX3" fmla="*/ 209528 w 220528"/>
                <a:gd name="connsiteY3" fmla="*/ 156648 h 177665"/>
                <a:gd name="connsiteX4" fmla="*/ 179832 w 220528"/>
                <a:gd name="connsiteY4" fmla="*/ 169000 h 177665"/>
                <a:gd name="connsiteX5" fmla="*/ 110264 w 220528"/>
                <a:gd name="connsiteY5" fmla="*/ 177665 h 177665"/>
                <a:gd name="connsiteX6" fmla="*/ 40697 w 220528"/>
                <a:gd name="connsiteY6" fmla="*/ 169000 h 177665"/>
                <a:gd name="connsiteX7" fmla="*/ 11001 w 220528"/>
                <a:gd name="connsiteY7" fmla="*/ 156648 h 177665"/>
                <a:gd name="connsiteX8" fmla="*/ 8665 w 220528"/>
                <a:gd name="connsiteY8" fmla="*/ 153184 h 177665"/>
                <a:gd name="connsiteX9" fmla="*/ 0 w 220528"/>
                <a:gd name="connsiteY9" fmla="*/ 110264 h 177665"/>
                <a:gd name="connsiteX10" fmla="*/ 110264 w 220528"/>
                <a:gd name="connsiteY10" fmla="*/ 0 h 177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0528" h="177665">
                  <a:moveTo>
                    <a:pt x="110264" y="0"/>
                  </a:moveTo>
                  <a:cubicBezTo>
                    <a:pt x="171161" y="0"/>
                    <a:pt x="220528" y="49367"/>
                    <a:pt x="220528" y="110264"/>
                  </a:cubicBezTo>
                  <a:cubicBezTo>
                    <a:pt x="220528" y="125488"/>
                    <a:pt x="217443" y="139992"/>
                    <a:pt x="211863" y="153184"/>
                  </a:cubicBezTo>
                  <a:lnTo>
                    <a:pt x="209528" y="156648"/>
                  </a:lnTo>
                  <a:lnTo>
                    <a:pt x="179832" y="169000"/>
                  </a:lnTo>
                  <a:cubicBezTo>
                    <a:pt x="158450" y="174580"/>
                    <a:pt x="134941" y="177665"/>
                    <a:pt x="110264" y="177665"/>
                  </a:cubicBezTo>
                  <a:cubicBezTo>
                    <a:pt x="85588" y="177665"/>
                    <a:pt x="62079" y="174580"/>
                    <a:pt x="40697" y="169000"/>
                  </a:cubicBezTo>
                  <a:lnTo>
                    <a:pt x="11001" y="156648"/>
                  </a:lnTo>
                  <a:lnTo>
                    <a:pt x="8665" y="153184"/>
                  </a:lnTo>
                  <a:cubicBezTo>
                    <a:pt x="3086" y="139992"/>
                    <a:pt x="0" y="125488"/>
                    <a:pt x="0" y="110264"/>
                  </a:cubicBezTo>
                  <a:cubicBezTo>
                    <a:pt x="0" y="49367"/>
                    <a:pt x="49367" y="0"/>
                    <a:pt x="110264" y="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7BC01877-E817-EFBA-FCA1-33B8412FD1B4}"/>
                </a:ext>
              </a:extLst>
            </p:cNvPr>
            <p:cNvSpPr/>
            <p:nvPr/>
          </p:nvSpPr>
          <p:spPr bwMode="auto">
            <a:xfrm>
              <a:off x="2996630" y="4794020"/>
              <a:ext cx="2610290" cy="1131560"/>
            </a:xfrm>
            <a:custGeom>
              <a:avLst/>
              <a:gdLst>
                <a:gd name="connsiteX0" fmla="*/ 1344948 w 2610290"/>
                <a:gd name="connsiteY0" fmla="*/ 69010 h 1131560"/>
                <a:gd name="connsiteX1" fmla="*/ 1344948 w 2610290"/>
                <a:gd name="connsiteY1" fmla="*/ 1005400 h 1131560"/>
                <a:gd name="connsiteX2" fmla="*/ 2472153 w 2610290"/>
                <a:gd name="connsiteY2" fmla="*/ 1005400 h 1131560"/>
                <a:gd name="connsiteX3" fmla="*/ 2538890 w 2610290"/>
                <a:gd name="connsiteY3" fmla="*/ 938663 h 1131560"/>
                <a:gd name="connsiteX4" fmla="*/ 2538890 w 2610290"/>
                <a:gd name="connsiteY4" fmla="*/ 135747 h 1131560"/>
                <a:gd name="connsiteX5" fmla="*/ 2472153 w 2610290"/>
                <a:gd name="connsiteY5" fmla="*/ 69010 h 1131560"/>
                <a:gd name="connsiteX6" fmla="*/ 138137 w 2610290"/>
                <a:gd name="connsiteY6" fmla="*/ 69010 h 1131560"/>
                <a:gd name="connsiteX7" fmla="*/ 71400 w 2610290"/>
                <a:gd name="connsiteY7" fmla="*/ 135747 h 1131560"/>
                <a:gd name="connsiteX8" fmla="*/ 71400 w 2610290"/>
                <a:gd name="connsiteY8" fmla="*/ 938663 h 1131560"/>
                <a:gd name="connsiteX9" fmla="*/ 138137 w 2610290"/>
                <a:gd name="connsiteY9" fmla="*/ 1005400 h 1131560"/>
                <a:gd name="connsiteX10" fmla="*/ 1265342 w 2610290"/>
                <a:gd name="connsiteY10" fmla="*/ 1005400 h 1131560"/>
                <a:gd name="connsiteX11" fmla="*/ 1265342 w 2610290"/>
                <a:gd name="connsiteY11" fmla="*/ 69010 h 1131560"/>
                <a:gd name="connsiteX12" fmla="*/ 80646 w 2610290"/>
                <a:gd name="connsiteY12" fmla="*/ 0 h 1131560"/>
                <a:gd name="connsiteX13" fmla="*/ 2529644 w 2610290"/>
                <a:gd name="connsiteY13" fmla="*/ 0 h 1131560"/>
                <a:gd name="connsiteX14" fmla="*/ 2610290 w 2610290"/>
                <a:gd name="connsiteY14" fmla="*/ 80646 h 1131560"/>
                <a:gd name="connsiteX15" fmla="*/ 2610290 w 2610290"/>
                <a:gd name="connsiteY15" fmla="*/ 1050914 h 1131560"/>
                <a:gd name="connsiteX16" fmla="*/ 2529644 w 2610290"/>
                <a:gd name="connsiteY16" fmla="*/ 1131560 h 1131560"/>
                <a:gd name="connsiteX17" fmla="*/ 80646 w 2610290"/>
                <a:gd name="connsiteY17" fmla="*/ 1131560 h 1131560"/>
                <a:gd name="connsiteX18" fmla="*/ 0 w 2610290"/>
                <a:gd name="connsiteY18" fmla="*/ 1050914 h 1131560"/>
                <a:gd name="connsiteX19" fmla="*/ 0 w 2610290"/>
                <a:gd name="connsiteY19" fmla="*/ 80646 h 1131560"/>
                <a:gd name="connsiteX20" fmla="*/ 80646 w 2610290"/>
                <a:gd name="connsiteY20" fmla="*/ 0 h 113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10290" h="1131560">
                  <a:moveTo>
                    <a:pt x="1344948" y="69010"/>
                  </a:moveTo>
                  <a:lnTo>
                    <a:pt x="1344948" y="1005400"/>
                  </a:lnTo>
                  <a:lnTo>
                    <a:pt x="2472153" y="1005400"/>
                  </a:lnTo>
                  <a:cubicBezTo>
                    <a:pt x="2509011" y="1005400"/>
                    <a:pt x="2538890" y="975521"/>
                    <a:pt x="2538890" y="938663"/>
                  </a:cubicBezTo>
                  <a:lnTo>
                    <a:pt x="2538890" y="135747"/>
                  </a:lnTo>
                  <a:cubicBezTo>
                    <a:pt x="2538890" y="98889"/>
                    <a:pt x="2509011" y="69010"/>
                    <a:pt x="2472153" y="69010"/>
                  </a:cubicBezTo>
                  <a:close/>
                  <a:moveTo>
                    <a:pt x="138137" y="69010"/>
                  </a:moveTo>
                  <a:cubicBezTo>
                    <a:pt x="101279" y="69010"/>
                    <a:pt x="71400" y="98889"/>
                    <a:pt x="71400" y="135747"/>
                  </a:cubicBezTo>
                  <a:lnTo>
                    <a:pt x="71400" y="938663"/>
                  </a:lnTo>
                  <a:cubicBezTo>
                    <a:pt x="71400" y="975521"/>
                    <a:pt x="101279" y="1005400"/>
                    <a:pt x="138137" y="1005400"/>
                  </a:cubicBezTo>
                  <a:lnTo>
                    <a:pt x="1265342" y="1005400"/>
                  </a:lnTo>
                  <a:lnTo>
                    <a:pt x="1265342" y="69010"/>
                  </a:lnTo>
                  <a:close/>
                  <a:moveTo>
                    <a:pt x="80646" y="0"/>
                  </a:moveTo>
                  <a:lnTo>
                    <a:pt x="2529644" y="0"/>
                  </a:lnTo>
                  <a:cubicBezTo>
                    <a:pt x="2574184" y="0"/>
                    <a:pt x="2610290" y="36106"/>
                    <a:pt x="2610290" y="80646"/>
                  </a:cubicBezTo>
                  <a:lnTo>
                    <a:pt x="2610290" y="1050914"/>
                  </a:lnTo>
                  <a:cubicBezTo>
                    <a:pt x="2610290" y="1095454"/>
                    <a:pt x="2574184" y="1131560"/>
                    <a:pt x="2529644" y="1131560"/>
                  </a:cubicBezTo>
                  <a:lnTo>
                    <a:pt x="80646" y="1131560"/>
                  </a:lnTo>
                  <a:cubicBezTo>
                    <a:pt x="36106" y="1131560"/>
                    <a:pt x="0" y="1095454"/>
                    <a:pt x="0" y="1050914"/>
                  </a:cubicBezTo>
                  <a:lnTo>
                    <a:pt x="0" y="80646"/>
                  </a:lnTo>
                  <a:cubicBezTo>
                    <a:pt x="0" y="36106"/>
                    <a:pt x="36106" y="0"/>
                    <a:pt x="80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9" name="グループ化 178">
              <a:extLst>
                <a:ext uri="{FF2B5EF4-FFF2-40B4-BE49-F238E27FC236}">
                  <a16:creationId xmlns:a16="http://schemas.microsoft.com/office/drawing/2014/main" id="{2A9509A8-A242-FE17-F833-5B0F4F5B05A9}"/>
                </a:ext>
              </a:extLst>
            </p:cNvPr>
            <p:cNvGrpSpPr/>
            <p:nvPr/>
          </p:nvGrpSpPr>
          <p:grpSpPr>
            <a:xfrm>
              <a:off x="3708835" y="4837327"/>
              <a:ext cx="603147" cy="415267"/>
              <a:chOff x="6206724" y="5059369"/>
              <a:chExt cx="603147" cy="415267"/>
            </a:xfrm>
          </p:grpSpPr>
          <p:sp>
            <p:nvSpPr>
              <p:cNvPr id="234" name="星: 24 pt 233">
                <a:extLst>
                  <a:ext uri="{FF2B5EF4-FFF2-40B4-BE49-F238E27FC236}">
                    <a16:creationId xmlns:a16="http://schemas.microsoft.com/office/drawing/2014/main" id="{D95B2288-D2AB-28DC-1E3E-9766003198F6}"/>
                  </a:ext>
                </a:extLst>
              </p:cNvPr>
              <p:cNvSpPr/>
              <p:nvPr/>
            </p:nvSpPr>
            <p:spPr bwMode="auto">
              <a:xfrm>
                <a:off x="6225624" y="5064519"/>
                <a:ext cx="562775" cy="233459"/>
              </a:xfrm>
              <a:prstGeom prst="star24">
                <a:avLst>
                  <a:gd name="adj" fmla="val 44479"/>
                </a:avLst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5" name="グループ化 234">
                <a:extLst>
                  <a:ext uri="{FF2B5EF4-FFF2-40B4-BE49-F238E27FC236}">
                    <a16:creationId xmlns:a16="http://schemas.microsoft.com/office/drawing/2014/main" id="{D844FDBC-0F75-4396-434A-D993ABA96F59}"/>
                  </a:ext>
                </a:extLst>
              </p:cNvPr>
              <p:cNvGrpSpPr/>
              <p:nvPr/>
            </p:nvGrpSpPr>
            <p:grpSpPr>
              <a:xfrm rot="835566">
                <a:off x="6278335" y="5101208"/>
                <a:ext cx="432544" cy="239944"/>
                <a:chOff x="4122905" y="1660056"/>
                <a:chExt cx="699921" cy="525960"/>
              </a:xfrm>
              <a:solidFill>
                <a:schemeClr val="tx1">
                  <a:lumMod val="85000"/>
                  <a:lumOff val="15000"/>
                </a:schemeClr>
              </a:solidFill>
            </p:grpSpPr>
            <p:grpSp>
              <p:nvGrpSpPr>
                <p:cNvPr id="237" name="グループ化 236">
                  <a:extLst>
                    <a:ext uri="{FF2B5EF4-FFF2-40B4-BE49-F238E27FC236}">
                      <a16:creationId xmlns:a16="http://schemas.microsoft.com/office/drawing/2014/main" id="{2D5E9894-077F-74D7-D626-5A321F5AF055}"/>
                    </a:ext>
                  </a:extLst>
                </p:cNvPr>
                <p:cNvGrpSpPr/>
                <p:nvPr/>
              </p:nvGrpSpPr>
              <p:grpSpPr>
                <a:xfrm>
                  <a:off x="4122905" y="1787159"/>
                  <a:ext cx="683190" cy="398857"/>
                  <a:chOff x="4122905" y="1787159"/>
                  <a:chExt cx="683190" cy="398857"/>
                </a:xfrm>
                <a:grpFill/>
              </p:grpSpPr>
              <p:grpSp>
                <p:nvGrpSpPr>
                  <p:cNvPr id="269" name="グループ化 268">
                    <a:extLst>
                      <a:ext uri="{FF2B5EF4-FFF2-40B4-BE49-F238E27FC236}">
                        <a16:creationId xmlns:a16="http://schemas.microsoft.com/office/drawing/2014/main" id="{A9731F74-B43B-14AC-A783-F1A2E10ACD6C}"/>
                      </a:ext>
                    </a:extLst>
                  </p:cNvPr>
                  <p:cNvGrpSpPr/>
                  <p:nvPr/>
                </p:nvGrpSpPr>
                <p:grpSpPr>
                  <a:xfrm>
                    <a:off x="4233677" y="1787159"/>
                    <a:ext cx="566970" cy="135245"/>
                    <a:chOff x="4240380" y="1782592"/>
                    <a:chExt cx="566970" cy="160019"/>
                  </a:xfrm>
                  <a:grpFill/>
                </p:grpSpPr>
                <p:sp>
                  <p:nvSpPr>
                    <p:cNvPr id="295" name="楕円 294">
                      <a:extLst>
                        <a:ext uri="{FF2B5EF4-FFF2-40B4-BE49-F238E27FC236}">
                          <a16:creationId xmlns:a16="http://schemas.microsoft.com/office/drawing/2014/main" id="{2F552895-1D22-384D-274D-9AD8B953B75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96" name="楕円 295">
                      <a:extLst>
                        <a:ext uri="{FF2B5EF4-FFF2-40B4-BE49-F238E27FC236}">
                          <a16:creationId xmlns:a16="http://schemas.microsoft.com/office/drawing/2014/main" id="{16C8E2C4-47CD-5376-50A4-D302D56A789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97" name="楕円 296">
                      <a:extLst>
                        <a:ext uri="{FF2B5EF4-FFF2-40B4-BE49-F238E27FC236}">
                          <a16:creationId xmlns:a16="http://schemas.microsoft.com/office/drawing/2014/main" id="{642B423E-DB15-41F1-94E2-A1F7F98C929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98" name="楕円 297">
                      <a:extLst>
                        <a:ext uri="{FF2B5EF4-FFF2-40B4-BE49-F238E27FC236}">
                          <a16:creationId xmlns:a16="http://schemas.microsoft.com/office/drawing/2014/main" id="{E1BBE01D-F1BD-9C21-393E-9337BD54935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270" name="グループ化 269">
                    <a:extLst>
                      <a:ext uri="{FF2B5EF4-FFF2-40B4-BE49-F238E27FC236}">
                        <a16:creationId xmlns:a16="http://schemas.microsoft.com/office/drawing/2014/main" id="{A766E5A8-23F0-D317-6C35-1FA4F540F895}"/>
                      </a:ext>
                    </a:extLst>
                  </p:cNvPr>
                  <p:cNvGrpSpPr/>
                  <p:nvPr/>
                </p:nvGrpSpPr>
                <p:grpSpPr>
                  <a:xfrm rot="437735">
                    <a:off x="4148305" y="1867691"/>
                    <a:ext cx="566970" cy="135245"/>
                    <a:chOff x="4240380" y="1782592"/>
                    <a:chExt cx="566970" cy="160019"/>
                  </a:xfrm>
                  <a:grpFill/>
                </p:grpSpPr>
                <p:sp>
                  <p:nvSpPr>
                    <p:cNvPr id="291" name="楕円 290">
                      <a:extLst>
                        <a:ext uri="{FF2B5EF4-FFF2-40B4-BE49-F238E27FC236}">
                          <a16:creationId xmlns:a16="http://schemas.microsoft.com/office/drawing/2014/main" id="{3C4A5555-C015-E537-EF5D-D2C44FBAF2C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92" name="楕円 291">
                      <a:extLst>
                        <a:ext uri="{FF2B5EF4-FFF2-40B4-BE49-F238E27FC236}">
                          <a16:creationId xmlns:a16="http://schemas.microsoft.com/office/drawing/2014/main" id="{28B5C966-0B27-D5B7-422E-8EAB5DE2A70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93" name="楕円 292">
                      <a:extLst>
                        <a:ext uri="{FF2B5EF4-FFF2-40B4-BE49-F238E27FC236}">
                          <a16:creationId xmlns:a16="http://schemas.microsoft.com/office/drawing/2014/main" id="{A07198A8-5FD1-360C-0275-BDB07CE65AE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94" name="楕円 293">
                      <a:extLst>
                        <a:ext uri="{FF2B5EF4-FFF2-40B4-BE49-F238E27FC236}">
                          <a16:creationId xmlns:a16="http://schemas.microsoft.com/office/drawing/2014/main" id="{E4509835-C27D-9777-DEDE-C0D4A650405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271" name="グループ化 270">
                    <a:extLst>
                      <a:ext uri="{FF2B5EF4-FFF2-40B4-BE49-F238E27FC236}">
                        <a16:creationId xmlns:a16="http://schemas.microsoft.com/office/drawing/2014/main" id="{CED3FA6B-4A79-57B2-2524-3529612F7A37}"/>
                      </a:ext>
                    </a:extLst>
                  </p:cNvPr>
                  <p:cNvGrpSpPr/>
                  <p:nvPr/>
                </p:nvGrpSpPr>
                <p:grpSpPr>
                  <a:xfrm rot="21357869">
                    <a:off x="4318500" y="1898371"/>
                    <a:ext cx="487595" cy="135245"/>
                    <a:chOff x="4240380" y="1782592"/>
                    <a:chExt cx="487595" cy="160019"/>
                  </a:xfrm>
                  <a:grpFill/>
                </p:grpSpPr>
                <p:sp>
                  <p:nvSpPr>
                    <p:cNvPr id="287" name="楕円 286">
                      <a:extLst>
                        <a:ext uri="{FF2B5EF4-FFF2-40B4-BE49-F238E27FC236}">
                          <a16:creationId xmlns:a16="http://schemas.microsoft.com/office/drawing/2014/main" id="{CA7A23DC-AC35-00AD-42FB-726A0933BEA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88" name="楕円 287">
                      <a:extLst>
                        <a:ext uri="{FF2B5EF4-FFF2-40B4-BE49-F238E27FC236}">
                          <a16:creationId xmlns:a16="http://schemas.microsoft.com/office/drawing/2014/main" id="{3D13065B-CEBD-D344-D493-7A305B773BB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89" name="楕円 288">
                      <a:extLst>
                        <a:ext uri="{FF2B5EF4-FFF2-40B4-BE49-F238E27FC236}">
                          <a16:creationId xmlns:a16="http://schemas.microsoft.com/office/drawing/2014/main" id="{1B0027B2-007A-76A0-EAD1-32C65375BB0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96722" y="1846508"/>
                      <a:ext cx="405045" cy="45718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90" name="楕円 289">
                      <a:extLst>
                        <a:ext uri="{FF2B5EF4-FFF2-40B4-BE49-F238E27FC236}">
                          <a16:creationId xmlns:a16="http://schemas.microsoft.com/office/drawing/2014/main" id="{11772D01-E137-4BDD-6ED2-BDE4D9E816B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272" name="グループ化 271">
                    <a:extLst>
                      <a:ext uri="{FF2B5EF4-FFF2-40B4-BE49-F238E27FC236}">
                        <a16:creationId xmlns:a16="http://schemas.microsoft.com/office/drawing/2014/main" id="{F5033ED6-645F-10AD-41AB-92BCA890DA48}"/>
                      </a:ext>
                    </a:extLst>
                  </p:cNvPr>
                  <p:cNvGrpSpPr/>
                  <p:nvPr/>
                </p:nvGrpSpPr>
                <p:grpSpPr>
                  <a:xfrm>
                    <a:off x="4208277" y="1939559"/>
                    <a:ext cx="566970" cy="135245"/>
                    <a:chOff x="4240380" y="1782592"/>
                    <a:chExt cx="566970" cy="160019"/>
                  </a:xfrm>
                  <a:grpFill/>
                </p:grpSpPr>
                <p:sp>
                  <p:nvSpPr>
                    <p:cNvPr id="283" name="楕円 282">
                      <a:extLst>
                        <a:ext uri="{FF2B5EF4-FFF2-40B4-BE49-F238E27FC236}">
                          <a16:creationId xmlns:a16="http://schemas.microsoft.com/office/drawing/2014/main" id="{75CC07FC-B5B4-0043-5EDA-4E6ABCCCF9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84" name="楕円 283">
                      <a:extLst>
                        <a:ext uri="{FF2B5EF4-FFF2-40B4-BE49-F238E27FC236}">
                          <a16:creationId xmlns:a16="http://schemas.microsoft.com/office/drawing/2014/main" id="{2C598C50-DC91-566A-2EAA-2B14D84812E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85" name="楕円 284">
                      <a:extLst>
                        <a:ext uri="{FF2B5EF4-FFF2-40B4-BE49-F238E27FC236}">
                          <a16:creationId xmlns:a16="http://schemas.microsoft.com/office/drawing/2014/main" id="{EED40C88-91DD-33E6-959E-1DC874AEC7D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86" name="楕円 285">
                      <a:extLst>
                        <a:ext uri="{FF2B5EF4-FFF2-40B4-BE49-F238E27FC236}">
                          <a16:creationId xmlns:a16="http://schemas.microsoft.com/office/drawing/2014/main" id="{47806E1B-3105-1CCA-EB89-A24575776D4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273" name="グループ化 272">
                    <a:extLst>
                      <a:ext uri="{FF2B5EF4-FFF2-40B4-BE49-F238E27FC236}">
                        <a16:creationId xmlns:a16="http://schemas.microsoft.com/office/drawing/2014/main" id="{DB3C61E6-02DA-9609-6485-AA203D0F82C0}"/>
                      </a:ext>
                    </a:extLst>
                  </p:cNvPr>
                  <p:cNvGrpSpPr/>
                  <p:nvPr/>
                </p:nvGrpSpPr>
                <p:grpSpPr>
                  <a:xfrm rot="437735">
                    <a:off x="4122905" y="2020091"/>
                    <a:ext cx="566970" cy="135245"/>
                    <a:chOff x="4240380" y="1782592"/>
                    <a:chExt cx="566970" cy="160019"/>
                  </a:xfrm>
                  <a:grpFill/>
                </p:grpSpPr>
                <p:sp>
                  <p:nvSpPr>
                    <p:cNvPr id="279" name="楕円 278">
                      <a:extLst>
                        <a:ext uri="{FF2B5EF4-FFF2-40B4-BE49-F238E27FC236}">
                          <a16:creationId xmlns:a16="http://schemas.microsoft.com/office/drawing/2014/main" id="{92D9D436-123B-36FA-EF70-BCF4A0A8ED0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80" name="楕円 279">
                      <a:extLst>
                        <a:ext uri="{FF2B5EF4-FFF2-40B4-BE49-F238E27FC236}">
                          <a16:creationId xmlns:a16="http://schemas.microsoft.com/office/drawing/2014/main" id="{28ADC252-55AD-A432-A119-3FE484CEBF7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81" name="楕円 280">
                      <a:extLst>
                        <a:ext uri="{FF2B5EF4-FFF2-40B4-BE49-F238E27FC236}">
                          <a16:creationId xmlns:a16="http://schemas.microsoft.com/office/drawing/2014/main" id="{660F888C-CB66-B1D5-30B2-5085E60FCF5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82" name="楕円 281">
                      <a:extLst>
                        <a:ext uri="{FF2B5EF4-FFF2-40B4-BE49-F238E27FC236}">
                          <a16:creationId xmlns:a16="http://schemas.microsoft.com/office/drawing/2014/main" id="{AE21821E-F62F-3228-791E-A0E02959640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274" name="グループ化 273">
                    <a:extLst>
                      <a:ext uri="{FF2B5EF4-FFF2-40B4-BE49-F238E27FC236}">
                        <a16:creationId xmlns:a16="http://schemas.microsoft.com/office/drawing/2014/main" id="{3BFBD971-D60A-EAB3-D79B-A4786FB3039E}"/>
                      </a:ext>
                    </a:extLst>
                  </p:cNvPr>
                  <p:cNvGrpSpPr/>
                  <p:nvPr/>
                </p:nvGrpSpPr>
                <p:grpSpPr>
                  <a:xfrm rot="21357869">
                    <a:off x="4293100" y="2050771"/>
                    <a:ext cx="487595" cy="135245"/>
                    <a:chOff x="4240380" y="1782592"/>
                    <a:chExt cx="487595" cy="160019"/>
                  </a:xfrm>
                  <a:grpFill/>
                </p:grpSpPr>
                <p:sp>
                  <p:nvSpPr>
                    <p:cNvPr id="275" name="楕円 274">
                      <a:extLst>
                        <a:ext uri="{FF2B5EF4-FFF2-40B4-BE49-F238E27FC236}">
                          <a16:creationId xmlns:a16="http://schemas.microsoft.com/office/drawing/2014/main" id="{E38D101C-5A6F-9559-EF69-2E64891A6AA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76" name="楕円 275">
                      <a:extLst>
                        <a:ext uri="{FF2B5EF4-FFF2-40B4-BE49-F238E27FC236}">
                          <a16:creationId xmlns:a16="http://schemas.microsoft.com/office/drawing/2014/main" id="{91DC4335-F8A5-1ABC-124D-435218E549E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77" name="楕円 276">
                      <a:extLst>
                        <a:ext uri="{FF2B5EF4-FFF2-40B4-BE49-F238E27FC236}">
                          <a16:creationId xmlns:a16="http://schemas.microsoft.com/office/drawing/2014/main" id="{B5E4DC21-42F9-BF0A-161F-94919EFF6B5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65018" y="1845934"/>
                      <a:ext cx="405045" cy="45718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78" name="楕円 277">
                      <a:extLst>
                        <a:ext uri="{FF2B5EF4-FFF2-40B4-BE49-F238E27FC236}">
                          <a16:creationId xmlns:a16="http://schemas.microsoft.com/office/drawing/2014/main" id="{2943F991-1463-68FE-DA00-F770B84B1D5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38" name="グループ化 237">
                  <a:extLst>
                    <a:ext uri="{FF2B5EF4-FFF2-40B4-BE49-F238E27FC236}">
                      <a16:creationId xmlns:a16="http://schemas.microsoft.com/office/drawing/2014/main" id="{8844915A-B0A6-8B3C-A2FB-AC86CA496B40}"/>
                    </a:ext>
                  </a:extLst>
                </p:cNvPr>
                <p:cNvGrpSpPr/>
                <p:nvPr/>
              </p:nvGrpSpPr>
              <p:grpSpPr>
                <a:xfrm rot="9798051">
                  <a:off x="4185452" y="1660056"/>
                  <a:ext cx="637374" cy="376282"/>
                  <a:chOff x="4122905" y="1787159"/>
                  <a:chExt cx="762467" cy="396064"/>
                </a:xfrm>
                <a:grpFill/>
              </p:grpSpPr>
              <p:grpSp>
                <p:nvGrpSpPr>
                  <p:cNvPr id="239" name="グループ化 238">
                    <a:extLst>
                      <a:ext uri="{FF2B5EF4-FFF2-40B4-BE49-F238E27FC236}">
                        <a16:creationId xmlns:a16="http://schemas.microsoft.com/office/drawing/2014/main" id="{747F4394-A3C0-4490-E5EA-4E735452CA36}"/>
                      </a:ext>
                    </a:extLst>
                  </p:cNvPr>
                  <p:cNvGrpSpPr/>
                  <p:nvPr/>
                </p:nvGrpSpPr>
                <p:grpSpPr>
                  <a:xfrm>
                    <a:off x="4233677" y="1787159"/>
                    <a:ext cx="566970" cy="135245"/>
                    <a:chOff x="4240380" y="1782592"/>
                    <a:chExt cx="566970" cy="160019"/>
                  </a:xfrm>
                  <a:grpFill/>
                </p:grpSpPr>
                <p:sp>
                  <p:nvSpPr>
                    <p:cNvPr id="265" name="楕円 264">
                      <a:extLst>
                        <a:ext uri="{FF2B5EF4-FFF2-40B4-BE49-F238E27FC236}">
                          <a16:creationId xmlns:a16="http://schemas.microsoft.com/office/drawing/2014/main" id="{84010367-15B4-AE2E-B8BC-C18CF6C4C4B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6" name="楕円 265">
                      <a:extLst>
                        <a:ext uri="{FF2B5EF4-FFF2-40B4-BE49-F238E27FC236}">
                          <a16:creationId xmlns:a16="http://schemas.microsoft.com/office/drawing/2014/main" id="{7C233367-F775-6217-2EC6-9D1FD56FFF0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7" name="楕円 266">
                      <a:extLst>
                        <a:ext uri="{FF2B5EF4-FFF2-40B4-BE49-F238E27FC236}">
                          <a16:creationId xmlns:a16="http://schemas.microsoft.com/office/drawing/2014/main" id="{4CCA8AC9-5CF5-4CCF-9B4C-E927BD85691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8" name="楕円 267">
                      <a:extLst>
                        <a:ext uri="{FF2B5EF4-FFF2-40B4-BE49-F238E27FC236}">
                          <a16:creationId xmlns:a16="http://schemas.microsoft.com/office/drawing/2014/main" id="{60389C0E-FB33-D34D-020D-FE798C3AA23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240" name="グループ化 239">
                    <a:extLst>
                      <a:ext uri="{FF2B5EF4-FFF2-40B4-BE49-F238E27FC236}">
                        <a16:creationId xmlns:a16="http://schemas.microsoft.com/office/drawing/2014/main" id="{46AC76EC-9394-8AFF-3E72-7D9473453E66}"/>
                      </a:ext>
                    </a:extLst>
                  </p:cNvPr>
                  <p:cNvGrpSpPr/>
                  <p:nvPr/>
                </p:nvGrpSpPr>
                <p:grpSpPr>
                  <a:xfrm rot="437735">
                    <a:off x="4148305" y="1867691"/>
                    <a:ext cx="566970" cy="135245"/>
                    <a:chOff x="4240380" y="1782592"/>
                    <a:chExt cx="566970" cy="160019"/>
                  </a:xfrm>
                  <a:grpFill/>
                </p:grpSpPr>
                <p:sp>
                  <p:nvSpPr>
                    <p:cNvPr id="261" name="楕円 260">
                      <a:extLst>
                        <a:ext uri="{FF2B5EF4-FFF2-40B4-BE49-F238E27FC236}">
                          <a16:creationId xmlns:a16="http://schemas.microsoft.com/office/drawing/2014/main" id="{73A36181-4FEE-6A17-2112-373946ED643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2" name="楕円 261">
                      <a:extLst>
                        <a:ext uri="{FF2B5EF4-FFF2-40B4-BE49-F238E27FC236}">
                          <a16:creationId xmlns:a16="http://schemas.microsoft.com/office/drawing/2014/main" id="{26E77168-8370-9A7F-07C7-2CAD088C5A2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3" name="楕円 262">
                      <a:extLst>
                        <a:ext uri="{FF2B5EF4-FFF2-40B4-BE49-F238E27FC236}">
                          <a16:creationId xmlns:a16="http://schemas.microsoft.com/office/drawing/2014/main" id="{E5834F5D-CE1E-861E-FE40-EAA574F2CE2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4" name="楕円 263">
                      <a:extLst>
                        <a:ext uri="{FF2B5EF4-FFF2-40B4-BE49-F238E27FC236}">
                          <a16:creationId xmlns:a16="http://schemas.microsoft.com/office/drawing/2014/main" id="{1ED9DFD9-AFE2-6789-4B73-8E0BCBECBF8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241" name="グループ化 240">
                    <a:extLst>
                      <a:ext uri="{FF2B5EF4-FFF2-40B4-BE49-F238E27FC236}">
                        <a16:creationId xmlns:a16="http://schemas.microsoft.com/office/drawing/2014/main" id="{05ACAD8E-9C3E-95C8-05E7-59FF38E1E139}"/>
                      </a:ext>
                    </a:extLst>
                  </p:cNvPr>
                  <p:cNvGrpSpPr/>
                  <p:nvPr/>
                </p:nvGrpSpPr>
                <p:grpSpPr>
                  <a:xfrm rot="21357869">
                    <a:off x="4318402" y="1895578"/>
                    <a:ext cx="566970" cy="135245"/>
                    <a:chOff x="4240380" y="1782592"/>
                    <a:chExt cx="566970" cy="160019"/>
                  </a:xfrm>
                  <a:grpFill/>
                </p:grpSpPr>
                <p:sp>
                  <p:nvSpPr>
                    <p:cNvPr id="257" name="楕円 256">
                      <a:extLst>
                        <a:ext uri="{FF2B5EF4-FFF2-40B4-BE49-F238E27FC236}">
                          <a16:creationId xmlns:a16="http://schemas.microsoft.com/office/drawing/2014/main" id="{EE97E375-0BE7-B23A-0521-4465CC56837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58" name="楕円 257">
                      <a:extLst>
                        <a:ext uri="{FF2B5EF4-FFF2-40B4-BE49-F238E27FC236}">
                          <a16:creationId xmlns:a16="http://schemas.microsoft.com/office/drawing/2014/main" id="{2B95751C-6BB9-42FA-4C82-C0CE6BA1792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59" name="楕円 258">
                      <a:extLst>
                        <a:ext uri="{FF2B5EF4-FFF2-40B4-BE49-F238E27FC236}">
                          <a16:creationId xmlns:a16="http://schemas.microsoft.com/office/drawing/2014/main" id="{F2048615-805B-BDA2-CD17-337D43F9440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0" name="楕円 259">
                      <a:extLst>
                        <a:ext uri="{FF2B5EF4-FFF2-40B4-BE49-F238E27FC236}">
                          <a16:creationId xmlns:a16="http://schemas.microsoft.com/office/drawing/2014/main" id="{C48CA3A6-E2FB-A01E-36D9-EE0FAC90B5B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242" name="グループ化 241">
                    <a:extLst>
                      <a:ext uri="{FF2B5EF4-FFF2-40B4-BE49-F238E27FC236}">
                        <a16:creationId xmlns:a16="http://schemas.microsoft.com/office/drawing/2014/main" id="{49C51A32-0B6C-A9FA-F73D-4AEE884452D5}"/>
                      </a:ext>
                    </a:extLst>
                  </p:cNvPr>
                  <p:cNvGrpSpPr/>
                  <p:nvPr/>
                </p:nvGrpSpPr>
                <p:grpSpPr>
                  <a:xfrm>
                    <a:off x="4208277" y="1939559"/>
                    <a:ext cx="566970" cy="135245"/>
                    <a:chOff x="4240380" y="1782592"/>
                    <a:chExt cx="566970" cy="160019"/>
                  </a:xfrm>
                  <a:grpFill/>
                </p:grpSpPr>
                <p:sp>
                  <p:nvSpPr>
                    <p:cNvPr id="253" name="楕円 252">
                      <a:extLst>
                        <a:ext uri="{FF2B5EF4-FFF2-40B4-BE49-F238E27FC236}">
                          <a16:creationId xmlns:a16="http://schemas.microsoft.com/office/drawing/2014/main" id="{B1306942-95C3-478D-F53A-E6274642D02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54" name="楕円 253">
                      <a:extLst>
                        <a:ext uri="{FF2B5EF4-FFF2-40B4-BE49-F238E27FC236}">
                          <a16:creationId xmlns:a16="http://schemas.microsoft.com/office/drawing/2014/main" id="{BAE2ECC0-11FE-E4CA-B6A4-493856F559C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55" name="楕円 254">
                      <a:extLst>
                        <a:ext uri="{FF2B5EF4-FFF2-40B4-BE49-F238E27FC236}">
                          <a16:creationId xmlns:a16="http://schemas.microsoft.com/office/drawing/2014/main" id="{BB99B326-CECF-DA03-F668-717B6C41C6D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56" name="楕円 255">
                      <a:extLst>
                        <a:ext uri="{FF2B5EF4-FFF2-40B4-BE49-F238E27FC236}">
                          <a16:creationId xmlns:a16="http://schemas.microsoft.com/office/drawing/2014/main" id="{99852A70-D2B0-8E7B-B619-79CFD7B5BB2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243" name="グループ化 242">
                    <a:extLst>
                      <a:ext uri="{FF2B5EF4-FFF2-40B4-BE49-F238E27FC236}">
                        <a16:creationId xmlns:a16="http://schemas.microsoft.com/office/drawing/2014/main" id="{D0B50945-8CCB-42D7-9197-9E4A0CB34393}"/>
                      </a:ext>
                    </a:extLst>
                  </p:cNvPr>
                  <p:cNvGrpSpPr/>
                  <p:nvPr/>
                </p:nvGrpSpPr>
                <p:grpSpPr>
                  <a:xfrm rot="437735">
                    <a:off x="4122905" y="2020091"/>
                    <a:ext cx="566970" cy="135245"/>
                    <a:chOff x="4240380" y="1782592"/>
                    <a:chExt cx="566970" cy="160019"/>
                  </a:xfrm>
                  <a:grpFill/>
                </p:grpSpPr>
                <p:sp>
                  <p:nvSpPr>
                    <p:cNvPr id="249" name="楕円 248">
                      <a:extLst>
                        <a:ext uri="{FF2B5EF4-FFF2-40B4-BE49-F238E27FC236}">
                          <a16:creationId xmlns:a16="http://schemas.microsoft.com/office/drawing/2014/main" id="{14A3B1BB-19A0-D8C3-B023-BC7766F4306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50" name="楕円 249">
                      <a:extLst>
                        <a:ext uri="{FF2B5EF4-FFF2-40B4-BE49-F238E27FC236}">
                          <a16:creationId xmlns:a16="http://schemas.microsoft.com/office/drawing/2014/main" id="{2E1E6A79-9687-E331-4E7F-949C5034227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51" name="楕円 250">
                      <a:extLst>
                        <a:ext uri="{FF2B5EF4-FFF2-40B4-BE49-F238E27FC236}">
                          <a16:creationId xmlns:a16="http://schemas.microsoft.com/office/drawing/2014/main" id="{43FD4819-7099-E09A-D4FB-96053FC82B2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52" name="楕円 251">
                      <a:extLst>
                        <a:ext uri="{FF2B5EF4-FFF2-40B4-BE49-F238E27FC236}">
                          <a16:creationId xmlns:a16="http://schemas.microsoft.com/office/drawing/2014/main" id="{9E84D983-5007-9A11-9A82-BCF9EE21E29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244" name="グループ化 243">
                    <a:extLst>
                      <a:ext uri="{FF2B5EF4-FFF2-40B4-BE49-F238E27FC236}">
                        <a16:creationId xmlns:a16="http://schemas.microsoft.com/office/drawing/2014/main" id="{69F22D5D-6A03-E2D1-82F5-39364578991C}"/>
                      </a:ext>
                    </a:extLst>
                  </p:cNvPr>
                  <p:cNvGrpSpPr/>
                  <p:nvPr/>
                </p:nvGrpSpPr>
                <p:grpSpPr>
                  <a:xfrm rot="21357869">
                    <a:off x="4293002" y="2047978"/>
                    <a:ext cx="566970" cy="135245"/>
                    <a:chOff x="4240380" y="1782592"/>
                    <a:chExt cx="566970" cy="160019"/>
                  </a:xfrm>
                  <a:grpFill/>
                </p:grpSpPr>
                <p:sp>
                  <p:nvSpPr>
                    <p:cNvPr id="245" name="楕円 244">
                      <a:extLst>
                        <a:ext uri="{FF2B5EF4-FFF2-40B4-BE49-F238E27FC236}">
                          <a16:creationId xmlns:a16="http://schemas.microsoft.com/office/drawing/2014/main" id="{E0DE9F8C-4BED-BC3F-1089-3FC042E059B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46" name="楕円 245">
                      <a:extLst>
                        <a:ext uri="{FF2B5EF4-FFF2-40B4-BE49-F238E27FC236}">
                          <a16:creationId xmlns:a16="http://schemas.microsoft.com/office/drawing/2014/main" id="{CA59C4A8-CD97-41B3-4B6C-EC7E47F75F3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47" name="楕円 246">
                      <a:extLst>
                        <a:ext uri="{FF2B5EF4-FFF2-40B4-BE49-F238E27FC236}">
                          <a16:creationId xmlns:a16="http://schemas.microsoft.com/office/drawing/2014/main" id="{DDE47691-3469-515B-035F-297345D8264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48" name="楕円 247">
                      <a:extLst>
                        <a:ext uri="{FF2B5EF4-FFF2-40B4-BE49-F238E27FC236}">
                          <a16:creationId xmlns:a16="http://schemas.microsoft.com/office/drawing/2014/main" id="{3BAA3A2E-914B-760B-A209-6273400A715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EFD6A793-B426-5A4F-ED04-930F3D0D6A5E}"/>
                  </a:ext>
                </a:extLst>
              </p:cNvPr>
              <p:cNvSpPr/>
              <p:nvPr/>
            </p:nvSpPr>
            <p:spPr bwMode="auto">
              <a:xfrm>
                <a:off x="6206724" y="5059369"/>
                <a:ext cx="603147" cy="415267"/>
              </a:xfrm>
              <a:custGeom>
                <a:avLst/>
                <a:gdLst>
                  <a:gd name="connsiteX0" fmla="*/ 355850 w 711700"/>
                  <a:gd name="connsiteY0" fmla="*/ 19712 h 490006"/>
                  <a:gd name="connsiteX1" fmla="*/ 319684 w 711700"/>
                  <a:gd name="connsiteY1" fmla="*/ 33992 h 490006"/>
                  <a:gd name="connsiteX2" fmla="*/ 275237 w 711700"/>
                  <a:gd name="connsiteY2" fmla="*/ 23834 h 490006"/>
                  <a:gd name="connsiteX3" fmla="*/ 249820 w 711700"/>
                  <a:gd name="connsiteY3" fmla="*/ 41263 h 490006"/>
                  <a:gd name="connsiteX4" fmla="*/ 200119 w 711700"/>
                  <a:gd name="connsiteY4" fmla="*/ 35921 h 490006"/>
                  <a:gd name="connsiteX5" fmla="*/ 187180 w 711700"/>
                  <a:gd name="connsiteY5" fmla="*/ 55311 h 490006"/>
                  <a:gd name="connsiteX6" fmla="*/ 135612 w 711700"/>
                  <a:gd name="connsiteY6" fmla="*/ 55147 h 490006"/>
                  <a:gd name="connsiteX7" fmla="*/ 136036 w 711700"/>
                  <a:gd name="connsiteY7" fmla="*/ 75177 h 490006"/>
                  <a:gd name="connsiteX8" fmla="*/ 86115 w 711700"/>
                  <a:gd name="connsiteY8" fmla="*/ 80203 h 490006"/>
                  <a:gd name="connsiteX9" fmla="*/ 99869 w 711700"/>
                  <a:gd name="connsiteY9" fmla="*/ 99509 h 490006"/>
                  <a:gd name="connsiteX10" fmla="*/ 55000 w 711700"/>
                  <a:gd name="connsiteY10" fmla="*/ 109382 h 490006"/>
                  <a:gd name="connsiteX11" fmla="*/ 81150 w 711700"/>
                  <a:gd name="connsiteY11" fmla="*/ 126646 h 490006"/>
                  <a:gd name="connsiteX12" fmla="*/ 44387 w 711700"/>
                  <a:gd name="connsiteY12" fmla="*/ 140694 h 490006"/>
                  <a:gd name="connsiteX13" fmla="*/ 81150 w 711700"/>
                  <a:gd name="connsiteY13" fmla="*/ 154742 h 490006"/>
                  <a:gd name="connsiteX14" fmla="*/ 55000 w 711700"/>
                  <a:gd name="connsiteY14" fmla="*/ 172006 h 490006"/>
                  <a:gd name="connsiteX15" fmla="*/ 99869 w 711700"/>
                  <a:gd name="connsiteY15" fmla="*/ 181879 h 490006"/>
                  <a:gd name="connsiteX16" fmla="*/ 86115 w 711700"/>
                  <a:gd name="connsiteY16" fmla="*/ 201185 h 490006"/>
                  <a:gd name="connsiteX17" fmla="*/ 136036 w 711700"/>
                  <a:gd name="connsiteY17" fmla="*/ 206211 h 490006"/>
                  <a:gd name="connsiteX18" fmla="*/ 135612 w 711700"/>
                  <a:gd name="connsiteY18" fmla="*/ 226241 h 490006"/>
                  <a:gd name="connsiteX19" fmla="*/ 187180 w 711700"/>
                  <a:gd name="connsiteY19" fmla="*/ 226077 h 490006"/>
                  <a:gd name="connsiteX20" fmla="*/ 200119 w 711700"/>
                  <a:gd name="connsiteY20" fmla="*/ 245467 h 490006"/>
                  <a:gd name="connsiteX21" fmla="*/ 249820 w 711700"/>
                  <a:gd name="connsiteY21" fmla="*/ 240125 h 490006"/>
                  <a:gd name="connsiteX22" fmla="*/ 275237 w 711700"/>
                  <a:gd name="connsiteY22" fmla="*/ 257554 h 490006"/>
                  <a:gd name="connsiteX23" fmla="*/ 319684 w 711700"/>
                  <a:gd name="connsiteY23" fmla="*/ 247396 h 490006"/>
                  <a:gd name="connsiteX24" fmla="*/ 355850 w 711700"/>
                  <a:gd name="connsiteY24" fmla="*/ 261676 h 490006"/>
                  <a:gd name="connsiteX25" fmla="*/ 392016 w 711700"/>
                  <a:gd name="connsiteY25" fmla="*/ 247396 h 490006"/>
                  <a:gd name="connsiteX26" fmla="*/ 436463 w 711700"/>
                  <a:gd name="connsiteY26" fmla="*/ 257554 h 490006"/>
                  <a:gd name="connsiteX27" fmla="*/ 461880 w 711700"/>
                  <a:gd name="connsiteY27" fmla="*/ 240125 h 490006"/>
                  <a:gd name="connsiteX28" fmla="*/ 511582 w 711700"/>
                  <a:gd name="connsiteY28" fmla="*/ 245467 h 490006"/>
                  <a:gd name="connsiteX29" fmla="*/ 524520 w 711700"/>
                  <a:gd name="connsiteY29" fmla="*/ 226077 h 490006"/>
                  <a:gd name="connsiteX30" fmla="*/ 576088 w 711700"/>
                  <a:gd name="connsiteY30" fmla="*/ 226241 h 490006"/>
                  <a:gd name="connsiteX31" fmla="*/ 575664 w 711700"/>
                  <a:gd name="connsiteY31" fmla="*/ 206211 h 490006"/>
                  <a:gd name="connsiteX32" fmla="*/ 625585 w 711700"/>
                  <a:gd name="connsiteY32" fmla="*/ 201185 h 490006"/>
                  <a:gd name="connsiteX33" fmla="*/ 611831 w 711700"/>
                  <a:gd name="connsiteY33" fmla="*/ 181879 h 490006"/>
                  <a:gd name="connsiteX34" fmla="*/ 656700 w 711700"/>
                  <a:gd name="connsiteY34" fmla="*/ 172006 h 490006"/>
                  <a:gd name="connsiteX35" fmla="*/ 630550 w 711700"/>
                  <a:gd name="connsiteY35" fmla="*/ 154742 h 490006"/>
                  <a:gd name="connsiteX36" fmla="*/ 667313 w 711700"/>
                  <a:gd name="connsiteY36" fmla="*/ 140694 h 490006"/>
                  <a:gd name="connsiteX37" fmla="*/ 630550 w 711700"/>
                  <a:gd name="connsiteY37" fmla="*/ 126646 h 490006"/>
                  <a:gd name="connsiteX38" fmla="*/ 656700 w 711700"/>
                  <a:gd name="connsiteY38" fmla="*/ 109382 h 490006"/>
                  <a:gd name="connsiteX39" fmla="*/ 611831 w 711700"/>
                  <a:gd name="connsiteY39" fmla="*/ 99509 h 490006"/>
                  <a:gd name="connsiteX40" fmla="*/ 625585 w 711700"/>
                  <a:gd name="connsiteY40" fmla="*/ 80203 h 490006"/>
                  <a:gd name="connsiteX41" fmla="*/ 575664 w 711700"/>
                  <a:gd name="connsiteY41" fmla="*/ 75177 h 490006"/>
                  <a:gd name="connsiteX42" fmla="*/ 576088 w 711700"/>
                  <a:gd name="connsiteY42" fmla="*/ 55147 h 490006"/>
                  <a:gd name="connsiteX43" fmla="*/ 524520 w 711700"/>
                  <a:gd name="connsiteY43" fmla="*/ 55311 h 490006"/>
                  <a:gd name="connsiteX44" fmla="*/ 511582 w 711700"/>
                  <a:gd name="connsiteY44" fmla="*/ 35921 h 490006"/>
                  <a:gd name="connsiteX45" fmla="*/ 461880 w 711700"/>
                  <a:gd name="connsiteY45" fmla="*/ 41263 h 490006"/>
                  <a:gd name="connsiteX46" fmla="*/ 436463 w 711700"/>
                  <a:gd name="connsiteY46" fmla="*/ 23834 h 490006"/>
                  <a:gd name="connsiteX47" fmla="*/ 392016 w 711700"/>
                  <a:gd name="connsiteY47" fmla="*/ 33992 h 490006"/>
                  <a:gd name="connsiteX48" fmla="*/ 355850 w 711700"/>
                  <a:gd name="connsiteY48" fmla="*/ 0 h 490006"/>
                  <a:gd name="connsiteX49" fmla="*/ 397170 w 711700"/>
                  <a:gd name="connsiteY49" fmla="*/ 16107 h 490006"/>
                  <a:gd name="connsiteX50" fmla="*/ 447951 w 711700"/>
                  <a:gd name="connsiteY50" fmla="*/ 4650 h 490006"/>
                  <a:gd name="connsiteX51" fmla="*/ 476990 w 711700"/>
                  <a:gd name="connsiteY51" fmla="*/ 24308 h 490006"/>
                  <a:gd name="connsiteX52" fmla="*/ 533775 w 711700"/>
                  <a:gd name="connsiteY52" fmla="*/ 18282 h 490006"/>
                  <a:gd name="connsiteX53" fmla="*/ 548557 w 711700"/>
                  <a:gd name="connsiteY53" fmla="*/ 40154 h 490006"/>
                  <a:gd name="connsiteX54" fmla="*/ 607474 w 711700"/>
                  <a:gd name="connsiteY54" fmla="*/ 39968 h 490006"/>
                  <a:gd name="connsiteX55" fmla="*/ 606991 w 711700"/>
                  <a:gd name="connsiteY55" fmla="*/ 62561 h 490006"/>
                  <a:gd name="connsiteX56" fmla="*/ 664025 w 711700"/>
                  <a:gd name="connsiteY56" fmla="*/ 68230 h 490006"/>
                  <a:gd name="connsiteX57" fmla="*/ 648311 w 711700"/>
                  <a:gd name="connsiteY57" fmla="*/ 90006 h 490006"/>
                  <a:gd name="connsiteX58" fmla="*/ 699575 w 711700"/>
                  <a:gd name="connsiteY58" fmla="*/ 101142 h 490006"/>
                  <a:gd name="connsiteX59" fmla="*/ 669697 w 711700"/>
                  <a:gd name="connsiteY59" fmla="*/ 120615 h 490006"/>
                  <a:gd name="connsiteX60" fmla="*/ 711700 w 711700"/>
                  <a:gd name="connsiteY60" fmla="*/ 136460 h 490006"/>
                  <a:gd name="connsiteX61" fmla="*/ 669697 w 711700"/>
                  <a:gd name="connsiteY61" fmla="*/ 152305 h 490006"/>
                  <a:gd name="connsiteX62" fmla="*/ 699575 w 711700"/>
                  <a:gd name="connsiteY62" fmla="*/ 171778 h 490006"/>
                  <a:gd name="connsiteX63" fmla="*/ 521107 w 711700"/>
                  <a:gd name="connsiteY63" fmla="*/ 449266 h 490006"/>
                  <a:gd name="connsiteX64" fmla="*/ 510535 w 711700"/>
                  <a:gd name="connsiteY64" fmla="*/ 463039 h 490006"/>
                  <a:gd name="connsiteX65" fmla="*/ 355850 w 711700"/>
                  <a:gd name="connsiteY65" fmla="*/ 490006 h 490006"/>
                  <a:gd name="connsiteX66" fmla="*/ 201166 w 711700"/>
                  <a:gd name="connsiteY66" fmla="*/ 463039 h 490006"/>
                  <a:gd name="connsiteX67" fmla="*/ 190594 w 711700"/>
                  <a:gd name="connsiteY67" fmla="*/ 449266 h 490006"/>
                  <a:gd name="connsiteX68" fmla="*/ 12125 w 711700"/>
                  <a:gd name="connsiteY68" fmla="*/ 171778 h 490006"/>
                  <a:gd name="connsiteX69" fmla="*/ 40492 w 711700"/>
                  <a:gd name="connsiteY69" fmla="*/ 153290 h 490006"/>
                  <a:gd name="connsiteX70" fmla="*/ 39674 w 711700"/>
                  <a:gd name="connsiteY70" fmla="*/ 151427 h 490006"/>
                  <a:gd name="connsiteX71" fmla="*/ 0 w 711700"/>
                  <a:gd name="connsiteY71" fmla="*/ 136460 h 490006"/>
                  <a:gd name="connsiteX72" fmla="*/ 42003 w 711700"/>
                  <a:gd name="connsiteY72" fmla="*/ 120615 h 490006"/>
                  <a:gd name="connsiteX73" fmla="*/ 12125 w 711700"/>
                  <a:gd name="connsiteY73" fmla="*/ 101142 h 490006"/>
                  <a:gd name="connsiteX74" fmla="*/ 63389 w 711700"/>
                  <a:gd name="connsiteY74" fmla="*/ 90006 h 490006"/>
                  <a:gd name="connsiteX75" fmla="*/ 47675 w 711700"/>
                  <a:gd name="connsiteY75" fmla="*/ 68230 h 490006"/>
                  <a:gd name="connsiteX76" fmla="*/ 104709 w 711700"/>
                  <a:gd name="connsiteY76" fmla="*/ 62561 h 490006"/>
                  <a:gd name="connsiteX77" fmla="*/ 104226 w 711700"/>
                  <a:gd name="connsiteY77" fmla="*/ 39968 h 490006"/>
                  <a:gd name="connsiteX78" fmla="*/ 163143 w 711700"/>
                  <a:gd name="connsiteY78" fmla="*/ 40154 h 490006"/>
                  <a:gd name="connsiteX79" fmla="*/ 177925 w 711700"/>
                  <a:gd name="connsiteY79" fmla="*/ 18282 h 490006"/>
                  <a:gd name="connsiteX80" fmla="*/ 234710 w 711700"/>
                  <a:gd name="connsiteY80" fmla="*/ 24308 h 490006"/>
                  <a:gd name="connsiteX81" fmla="*/ 263749 w 711700"/>
                  <a:gd name="connsiteY81" fmla="*/ 4650 h 490006"/>
                  <a:gd name="connsiteX82" fmla="*/ 314530 w 711700"/>
                  <a:gd name="connsiteY82" fmla="*/ 16107 h 490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711700" h="490006">
                    <a:moveTo>
                      <a:pt x="355850" y="19712"/>
                    </a:moveTo>
                    <a:lnTo>
                      <a:pt x="319684" y="33992"/>
                    </a:lnTo>
                    <a:lnTo>
                      <a:pt x="275237" y="23834"/>
                    </a:lnTo>
                    <a:lnTo>
                      <a:pt x="249820" y="41263"/>
                    </a:lnTo>
                    <a:lnTo>
                      <a:pt x="200119" y="35921"/>
                    </a:lnTo>
                    <a:lnTo>
                      <a:pt x="187180" y="55311"/>
                    </a:lnTo>
                    <a:lnTo>
                      <a:pt x="135612" y="55147"/>
                    </a:lnTo>
                    <a:cubicBezTo>
                      <a:pt x="135753" y="61824"/>
                      <a:pt x="135895" y="68500"/>
                      <a:pt x="136036" y="75177"/>
                    </a:cubicBezTo>
                    <a:lnTo>
                      <a:pt x="86115" y="80203"/>
                    </a:lnTo>
                    <a:lnTo>
                      <a:pt x="99869" y="99509"/>
                    </a:lnTo>
                    <a:lnTo>
                      <a:pt x="55000" y="109382"/>
                    </a:lnTo>
                    <a:lnTo>
                      <a:pt x="81150" y="126646"/>
                    </a:lnTo>
                    <a:lnTo>
                      <a:pt x="44387" y="140694"/>
                    </a:lnTo>
                    <a:lnTo>
                      <a:pt x="81150" y="154742"/>
                    </a:lnTo>
                    <a:lnTo>
                      <a:pt x="55000" y="172006"/>
                    </a:lnTo>
                    <a:lnTo>
                      <a:pt x="99869" y="181879"/>
                    </a:lnTo>
                    <a:lnTo>
                      <a:pt x="86115" y="201185"/>
                    </a:lnTo>
                    <a:lnTo>
                      <a:pt x="136036" y="206211"/>
                    </a:lnTo>
                    <a:cubicBezTo>
                      <a:pt x="135895" y="212888"/>
                      <a:pt x="135753" y="219564"/>
                      <a:pt x="135612" y="226241"/>
                    </a:cubicBezTo>
                    <a:lnTo>
                      <a:pt x="187180" y="226077"/>
                    </a:lnTo>
                    <a:lnTo>
                      <a:pt x="200119" y="245467"/>
                    </a:lnTo>
                    <a:lnTo>
                      <a:pt x="249820" y="240125"/>
                    </a:lnTo>
                    <a:lnTo>
                      <a:pt x="275237" y="257554"/>
                    </a:lnTo>
                    <a:lnTo>
                      <a:pt x="319684" y="247396"/>
                    </a:lnTo>
                    <a:lnTo>
                      <a:pt x="355850" y="261676"/>
                    </a:lnTo>
                    <a:lnTo>
                      <a:pt x="392016" y="247396"/>
                    </a:lnTo>
                    <a:lnTo>
                      <a:pt x="436463" y="257554"/>
                    </a:lnTo>
                    <a:lnTo>
                      <a:pt x="461880" y="240125"/>
                    </a:lnTo>
                    <a:lnTo>
                      <a:pt x="511582" y="245467"/>
                    </a:lnTo>
                    <a:lnTo>
                      <a:pt x="524520" y="226077"/>
                    </a:lnTo>
                    <a:lnTo>
                      <a:pt x="576088" y="226241"/>
                    </a:lnTo>
                    <a:cubicBezTo>
                      <a:pt x="575947" y="219564"/>
                      <a:pt x="575805" y="212888"/>
                      <a:pt x="575664" y="206211"/>
                    </a:cubicBezTo>
                    <a:lnTo>
                      <a:pt x="625585" y="201185"/>
                    </a:lnTo>
                    <a:lnTo>
                      <a:pt x="611831" y="181879"/>
                    </a:lnTo>
                    <a:lnTo>
                      <a:pt x="656700" y="172006"/>
                    </a:lnTo>
                    <a:lnTo>
                      <a:pt x="630550" y="154742"/>
                    </a:lnTo>
                    <a:lnTo>
                      <a:pt x="667313" y="140694"/>
                    </a:lnTo>
                    <a:lnTo>
                      <a:pt x="630550" y="126646"/>
                    </a:lnTo>
                    <a:lnTo>
                      <a:pt x="656700" y="109382"/>
                    </a:lnTo>
                    <a:lnTo>
                      <a:pt x="611831" y="99509"/>
                    </a:lnTo>
                    <a:lnTo>
                      <a:pt x="625585" y="80203"/>
                    </a:lnTo>
                    <a:lnTo>
                      <a:pt x="575664" y="75177"/>
                    </a:lnTo>
                    <a:cubicBezTo>
                      <a:pt x="575805" y="68500"/>
                      <a:pt x="575947" y="61824"/>
                      <a:pt x="576088" y="55147"/>
                    </a:cubicBezTo>
                    <a:lnTo>
                      <a:pt x="524520" y="55311"/>
                    </a:lnTo>
                    <a:lnTo>
                      <a:pt x="511582" y="35921"/>
                    </a:lnTo>
                    <a:lnTo>
                      <a:pt x="461880" y="41263"/>
                    </a:lnTo>
                    <a:lnTo>
                      <a:pt x="436463" y="23834"/>
                    </a:lnTo>
                    <a:lnTo>
                      <a:pt x="392016" y="33992"/>
                    </a:lnTo>
                    <a:close/>
                    <a:moveTo>
                      <a:pt x="355850" y="0"/>
                    </a:moveTo>
                    <a:lnTo>
                      <a:pt x="397170" y="16107"/>
                    </a:lnTo>
                    <a:lnTo>
                      <a:pt x="447951" y="4650"/>
                    </a:lnTo>
                    <a:lnTo>
                      <a:pt x="476990" y="24308"/>
                    </a:lnTo>
                    <a:lnTo>
                      <a:pt x="533775" y="18282"/>
                    </a:lnTo>
                    <a:lnTo>
                      <a:pt x="548557" y="40154"/>
                    </a:lnTo>
                    <a:lnTo>
                      <a:pt x="607474" y="39968"/>
                    </a:lnTo>
                    <a:lnTo>
                      <a:pt x="606991" y="62561"/>
                    </a:lnTo>
                    <a:lnTo>
                      <a:pt x="664025" y="68230"/>
                    </a:lnTo>
                    <a:lnTo>
                      <a:pt x="648311" y="90006"/>
                    </a:lnTo>
                    <a:lnTo>
                      <a:pt x="699575" y="101142"/>
                    </a:lnTo>
                    <a:lnTo>
                      <a:pt x="669697" y="120615"/>
                    </a:lnTo>
                    <a:lnTo>
                      <a:pt x="711700" y="136460"/>
                    </a:lnTo>
                    <a:lnTo>
                      <a:pt x="669697" y="152305"/>
                    </a:lnTo>
                    <a:lnTo>
                      <a:pt x="699575" y="171778"/>
                    </a:lnTo>
                    <a:lnTo>
                      <a:pt x="521107" y="449266"/>
                    </a:lnTo>
                    <a:lnTo>
                      <a:pt x="510535" y="463039"/>
                    </a:lnTo>
                    <a:cubicBezTo>
                      <a:pt x="485050" y="478887"/>
                      <a:pt x="425387" y="490006"/>
                      <a:pt x="355850" y="490006"/>
                    </a:cubicBezTo>
                    <a:cubicBezTo>
                      <a:pt x="286313" y="490006"/>
                      <a:pt x="226651" y="478887"/>
                      <a:pt x="201166" y="463039"/>
                    </a:cubicBezTo>
                    <a:lnTo>
                      <a:pt x="190594" y="449266"/>
                    </a:lnTo>
                    <a:lnTo>
                      <a:pt x="12125" y="171778"/>
                    </a:lnTo>
                    <a:lnTo>
                      <a:pt x="40492" y="153290"/>
                    </a:lnTo>
                    <a:lnTo>
                      <a:pt x="39674" y="151427"/>
                    </a:lnTo>
                    <a:lnTo>
                      <a:pt x="0" y="136460"/>
                    </a:lnTo>
                    <a:lnTo>
                      <a:pt x="42003" y="120615"/>
                    </a:lnTo>
                    <a:lnTo>
                      <a:pt x="12125" y="101142"/>
                    </a:lnTo>
                    <a:lnTo>
                      <a:pt x="63389" y="90006"/>
                    </a:lnTo>
                    <a:lnTo>
                      <a:pt x="47675" y="68230"/>
                    </a:lnTo>
                    <a:lnTo>
                      <a:pt x="104709" y="62561"/>
                    </a:lnTo>
                    <a:lnTo>
                      <a:pt x="104226" y="39968"/>
                    </a:lnTo>
                    <a:lnTo>
                      <a:pt x="163143" y="40154"/>
                    </a:lnTo>
                    <a:lnTo>
                      <a:pt x="177925" y="18282"/>
                    </a:lnTo>
                    <a:lnTo>
                      <a:pt x="234710" y="24308"/>
                    </a:lnTo>
                    <a:lnTo>
                      <a:pt x="263749" y="4650"/>
                    </a:lnTo>
                    <a:lnTo>
                      <a:pt x="314530" y="16107"/>
                    </a:lnTo>
                    <a:close/>
                  </a:path>
                </a:pathLst>
              </a:cu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0" name="グループ化 179">
              <a:extLst>
                <a:ext uri="{FF2B5EF4-FFF2-40B4-BE49-F238E27FC236}">
                  <a16:creationId xmlns:a16="http://schemas.microsoft.com/office/drawing/2014/main" id="{74022AF3-0745-85B9-A53C-4C9BC4E32277}"/>
                </a:ext>
              </a:extLst>
            </p:cNvPr>
            <p:cNvGrpSpPr/>
            <p:nvPr/>
          </p:nvGrpSpPr>
          <p:grpSpPr>
            <a:xfrm rot="597173">
              <a:off x="3131810" y="4958333"/>
              <a:ext cx="715093" cy="346331"/>
              <a:chOff x="6205961" y="5031799"/>
              <a:chExt cx="1205933" cy="450408"/>
            </a:xfrm>
          </p:grpSpPr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715B5B79-C40B-D3DB-C841-8E0B40CE33AE}"/>
                  </a:ext>
                </a:extLst>
              </p:cNvPr>
              <p:cNvGrpSpPr/>
              <p:nvPr/>
            </p:nvGrpSpPr>
            <p:grpSpPr>
              <a:xfrm>
                <a:off x="6342486" y="5031799"/>
                <a:ext cx="799533" cy="247208"/>
                <a:chOff x="6342486" y="4820590"/>
                <a:chExt cx="1169719" cy="458417"/>
              </a:xfrm>
            </p:grpSpPr>
            <p:sp>
              <p:nvSpPr>
                <p:cNvPr id="226" name="四角形: 角を丸くする 225">
                  <a:extLst>
                    <a:ext uri="{FF2B5EF4-FFF2-40B4-BE49-F238E27FC236}">
                      <a16:creationId xmlns:a16="http://schemas.microsoft.com/office/drawing/2014/main" id="{5F9F6D61-978F-786D-CFB2-A1DDC870B5BB}"/>
                    </a:ext>
                  </a:extLst>
                </p:cNvPr>
                <p:cNvSpPr/>
                <p:nvPr/>
              </p:nvSpPr>
              <p:spPr bwMode="auto">
                <a:xfrm>
                  <a:off x="6629656" y="4875359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四角形: 角を丸くする 226">
                  <a:extLst>
                    <a:ext uri="{FF2B5EF4-FFF2-40B4-BE49-F238E27FC236}">
                      <a16:creationId xmlns:a16="http://schemas.microsoft.com/office/drawing/2014/main" id="{2184CAAB-B937-FDF8-5DF1-D93A4BBAF54C}"/>
                    </a:ext>
                  </a:extLst>
                </p:cNvPr>
                <p:cNvSpPr/>
                <p:nvPr/>
              </p:nvSpPr>
              <p:spPr bwMode="auto">
                <a:xfrm>
                  <a:off x="6462969" y="4820590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四角形: 角を丸くする 227">
                  <a:extLst>
                    <a:ext uri="{FF2B5EF4-FFF2-40B4-BE49-F238E27FC236}">
                      <a16:creationId xmlns:a16="http://schemas.microsoft.com/office/drawing/2014/main" id="{94B400B8-F404-51AF-01C5-44171E0624CD}"/>
                    </a:ext>
                  </a:extLst>
                </p:cNvPr>
                <p:cNvSpPr/>
                <p:nvPr/>
              </p:nvSpPr>
              <p:spPr bwMode="auto">
                <a:xfrm>
                  <a:off x="6782056" y="5027759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四角形: 角を丸くする 228">
                  <a:extLst>
                    <a:ext uri="{FF2B5EF4-FFF2-40B4-BE49-F238E27FC236}">
                      <a16:creationId xmlns:a16="http://schemas.microsoft.com/office/drawing/2014/main" id="{19DDE01D-DB3A-D18E-D7CD-67013FBD9964}"/>
                    </a:ext>
                  </a:extLst>
                </p:cNvPr>
                <p:cNvSpPr/>
                <p:nvPr/>
              </p:nvSpPr>
              <p:spPr bwMode="auto">
                <a:xfrm>
                  <a:off x="6615369" y="4972990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四角形: 角を丸くする 229">
                  <a:extLst>
                    <a:ext uri="{FF2B5EF4-FFF2-40B4-BE49-F238E27FC236}">
                      <a16:creationId xmlns:a16="http://schemas.microsoft.com/office/drawing/2014/main" id="{435587C4-85E3-EF96-FBAC-C1C192F2089C}"/>
                    </a:ext>
                  </a:extLst>
                </p:cNvPr>
                <p:cNvSpPr/>
                <p:nvPr/>
              </p:nvSpPr>
              <p:spPr bwMode="auto">
                <a:xfrm>
                  <a:off x="6509173" y="5018266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四角形: 角を丸くする 230">
                  <a:extLst>
                    <a:ext uri="{FF2B5EF4-FFF2-40B4-BE49-F238E27FC236}">
                      <a16:creationId xmlns:a16="http://schemas.microsoft.com/office/drawing/2014/main" id="{FB6B21D5-8FDB-9E73-A1FE-685AEE1A7CBB}"/>
                    </a:ext>
                  </a:extLst>
                </p:cNvPr>
                <p:cNvSpPr/>
                <p:nvPr/>
              </p:nvSpPr>
              <p:spPr bwMode="auto">
                <a:xfrm>
                  <a:off x="6342486" y="4963497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四角形: 角を丸くする 231">
                  <a:extLst>
                    <a:ext uri="{FF2B5EF4-FFF2-40B4-BE49-F238E27FC236}">
                      <a16:creationId xmlns:a16="http://schemas.microsoft.com/office/drawing/2014/main" id="{A0C286AE-28B3-1CCC-B533-B4B667B4C88C}"/>
                    </a:ext>
                  </a:extLst>
                </p:cNvPr>
                <p:cNvSpPr/>
                <p:nvPr/>
              </p:nvSpPr>
              <p:spPr bwMode="auto">
                <a:xfrm>
                  <a:off x="6661573" y="5170666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四角形: 角を丸くする 232">
                  <a:extLst>
                    <a:ext uri="{FF2B5EF4-FFF2-40B4-BE49-F238E27FC236}">
                      <a16:creationId xmlns:a16="http://schemas.microsoft.com/office/drawing/2014/main" id="{81E3DDDB-C0CA-700E-E3D8-51D3E803F45B}"/>
                    </a:ext>
                  </a:extLst>
                </p:cNvPr>
                <p:cNvSpPr/>
                <p:nvPr/>
              </p:nvSpPr>
              <p:spPr bwMode="auto">
                <a:xfrm>
                  <a:off x="6494886" y="5115897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8" name="グループ化 207">
                <a:extLst>
                  <a:ext uri="{FF2B5EF4-FFF2-40B4-BE49-F238E27FC236}">
                    <a16:creationId xmlns:a16="http://schemas.microsoft.com/office/drawing/2014/main" id="{7D0204E2-F174-13D8-A206-00CBC26F0682}"/>
                  </a:ext>
                </a:extLst>
              </p:cNvPr>
              <p:cNvGrpSpPr/>
              <p:nvPr/>
            </p:nvGrpSpPr>
            <p:grpSpPr>
              <a:xfrm>
                <a:off x="6612361" y="5177849"/>
                <a:ext cx="799533" cy="247208"/>
                <a:chOff x="6342486" y="4820590"/>
                <a:chExt cx="1169719" cy="458417"/>
              </a:xfrm>
            </p:grpSpPr>
            <p:sp>
              <p:nvSpPr>
                <p:cNvPr id="218" name="四角形: 角を丸くする 217">
                  <a:extLst>
                    <a:ext uri="{FF2B5EF4-FFF2-40B4-BE49-F238E27FC236}">
                      <a16:creationId xmlns:a16="http://schemas.microsoft.com/office/drawing/2014/main" id="{AB7B18A0-4DCD-B87A-936F-7AD4264E2BF5}"/>
                    </a:ext>
                  </a:extLst>
                </p:cNvPr>
                <p:cNvSpPr/>
                <p:nvPr/>
              </p:nvSpPr>
              <p:spPr bwMode="auto">
                <a:xfrm>
                  <a:off x="6629656" y="4875359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四角形: 角を丸くする 218">
                  <a:extLst>
                    <a:ext uri="{FF2B5EF4-FFF2-40B4-BE49-F238E27FC236}">
                      <a16:creationId xmlns:a16="http://schemas.microsoft.com/office/drawing/2014/main" id="{E3180126-226B-2D31-F6AE-E72C3CF58715}"/>
                    </a:ext>
                  </a:extLst>
                </p:cNvPr>
                <p:cNvSpPr/>
                <p:nvPr/>
              </p:nvSpPr>
              <p:spPr bwMode="auto">
                <a:xfrm>
                  <a:off x="6462969" y="4820590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四角形: 角を丸くする 219">
                  <a:extLst>
                    <a:ext uri="{FF2B5EF4-FFF2-40B4-BE49-F238E27FC236}">
                      <a16:creationId xmlns:a16="http://schemas.microsoft.com/office/drawing/2014/main" id="{6117EBEB-FBC0-0B0C-1A49-55530E69228F}"/>
                    </a:ext>
                  </a:extLst>
                </p:cNvPr>
                <p:cNvSpPr/>
                <p:nvPr/>
              </p:nvSpPr>
              <p:spPr bwMode="auto">
                <a:xfrm>
                  <a:off x="6782056" y="5027759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四角形: 角を丸くする 220">
                  <a:extLst>
                    <a:ext uri="{FF2B5EF4-FFF2-40B4-BE49-F238E27FC236}">
                      <a16:creationId xmlns:a16="http://schemas.microsoft.com/office/drawing/2014/main" id="{23A60A60-1BC8-5EBD-4A4D-D4D9C1621A10}"/>
                    </a:ext>
                  </a:extLst>
                </p:cNvPr>
                <p:cNvSpPr/>
                <p:nvPr/>
              </p:nvSpPr>
              <p:spPr bwMode="auto">
                <a:xfrm>
                  <a:off x="6615369" y="4972990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四角形: 角を丸くする 221">
                  <a:extLst>
                    <a:ext uri="{FF2B5EF4-FFF2-40B4-BE49-F238E27FC236}">
                      <a16:creationId xmlns:a16="http://schemas.microsoft.com/office/drawing/2014/main" id="{8B870A10-80D6-9A1E-1533-786AA1A1BC75}"/>
                    </a:ext>
                  </a:extLst>
                </p:cNvPr>
                <p:cNvSpPr/>
                <p:nvPr/>
              </p:nvSpPr>
              <p:spPr bwMode="auto">
                <a:xfrm>
                  <a:off x="6509173" y="5018266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四角形: 角を丸くする 222">
                  <a:extLst>
                    <a:ext uri="{FF2B5EF4-FFF2-40B4-BE49-F238E27FC236}">
                      <a16:creationId xmlns:a16="http://schemas.microsoft.com/office/drawing/2014/main" id="{010D6D3D-07CC-9B81-0D8C-0207BF35ABE7}"/>
                    </a:ext>
                  </a:extLst>
                </p:cNvPr>
                <p:cNvSpPr/>
                <p:nvPr/>
              </p:nvSpPr>
              <p:spPr bwMode="auto">
                <a:xfrm>
                  <a:off x="6342486" y="4963497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四角形: 角を丸くする 223">
                  <a:extLst>
                    <a:ext uri="{FF2B5EF4-FFF2-40B4-BE49-F238E27FC236}">
                      <a16:creationId xmlns:a16="http://schemas.microsoft.com/office/drawing/2014/main" id="{1984E317-6E94-579E-91A8-B9B52554DEE6}"/>
                    </a:ext>
                  </a:extLst>
                </p:cNvPr>
                <p:cNvSpPr/>
                <p:nvPr/>
              </p:nvSpPr>
              <p:spPr bwMode="auto">
                <a:xfrm>
                  <a:off x="6661573" y="5170666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四角形: 角を丸くする 224">
                  <a:extLst>
                    <a:ext uri="{FF2B5EF4-FFF2-40B4-BE49-F238E27FC236}">
                      <a16:creationId xmlns:a16="http://schemas.microsoft.com/office/drawing/2014/main" id="{2005B94B-6C29-EA6B-BF2A-17C7CCCB922B}"/>
                    </a:ext>
                  </a:extLst>
                </p:cNvPr>
                <p:cNvSpPr/>
                <p:nvPr/>
              </p:nvSpPr>
              <p:spPr bwMode="auto">
                <a:xfrm>
                  <a:off x="6494886" y="5115897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9" name="グループ化 208">
                <a:extLst>
                  <a:ext uri="{FF2B5EF4-FFF2-40B4-BE49-F238E27FC236}">
                    <a16:creationId xmlns:a16="http://schemas.microsoft.com/office/drawing/2014/main" id="{88691899-7CFB-773C-976D-EDC8A8EA9EBA}"/>
                  </a:ext>
                </a:extLst>
              </p:cNvPr>
              <p:cNvGrpSpPr/>
              <p:nvPr/>
            </p:nvGrpSpPr>
            <p:grpSpPr>
              <a:xfrm>
                <a:off x="6205961" y="5234999"/>
                <a:ext cx="799533" cy="247208"/>
                <a:chOff x="6342486" y="4820590"/>
                <a:chExt cx="1169719" cy="458417"/>
              </a:xfrm>
            </p:grpSpPr>
            <p:sp>
              <p:nvSpPr>
                <p:cNvPr id="210" name="四角形: 角を丸くする 209">
                  <a:extLst>
                    <a:ext uri="{FF2B5EF4-FFF2-40B4-BE49-F238E27FC236}">
                      <a16:creationId xmlns:a16="http://schemas.microsoft.com/office/drawing/2014/main" id="{9512E737-4091-471B-F123-AD9DD269C522}"/>
                    </a:ext>
                  </a:extLst>
                </p:cNvPr>
                <p:cNvSpPr/>
                <p:nvPr/>
              </p:nvSpPr>
              <p:spPr bwMode="auto">
                <a:xfrm>
                  <a:off x="6629656" y="4875359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四角形: 角を丸くする 210">
                  <a:extLst>
                    <a:ext uri="{FF2B5EF4-FFF2-40B4-BE49-F238E27FC236}">
                      <a16:creationId xmlns:a16="http://schemas.microsoft.com/office/drawing/2014/main" id="{6938C56B-7536-9308-FAB9-8ED72BEB5BF8}"/>
                    </a:ext>
                  </a:extLst>
                </p:cNvPr>
                <p:cNvSpPr/>
                <p:nvPr/>
              </p:nvSpPr>
              <p:spPr bwMode="auto">
                <a:xfrm>
                  <a:off x="6462969" y="4820590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四角形: 角を丸くする 211">
                  <a:extLst>
                    <a:ext uri="{FF2B5EF4-FFF2-40B4-BE49-F238E27FC236}">
                      <a16:creationId xmlns:a16="http://schemas.microsoft.com/office/drawing/2014/main" id="{F1E051F9-CA57-210C-D3F6-1DBAB5E8FB4C}"/>
                    </a:ext>
                  </a:extLst>
                </p:cNvPr>
                <p:cNvSpPr/>
                <p:nvPr/>
              </p:nvSpPr>
              <p:spPr bwMode="auto">
                <a:xfrm>
                  <a:off x="6782056" y="5027759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四角形: 角を丸くする 212">
                  <a:extLst>
                    <a:ext uri="{FF2B5EF4-FFF2-40B4-BE49-F238E27FC236}">
                      <a16:creationId xmlns:a16="http://schemas.microsoft.com/office/drawing/2014/main" id="{02D404A5-97FB-38AD-16E3-21CB5494A378}"/>
                    </a:ext>
                  </a:extLst>
                </p:cNvPr>
                <p:cNvSpPr/>
                <p:nvPr/>
              </p:nvSpPr>
              <p:spPr bwMode="auto">
                <a:xfrm>
                  <a:off x="6615369" y="4972990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四角形: 角を丸くする 213">
                  <a:extLst>
                    <a:ext uri="{FF2B5EF4-FFF2-40B4-BE49-F238E27FC236}">
                      <a16:creationId xmlns:a16="http://schemas.microsoft.com/office/drawing/2014/main" id="{990D8F90-4D6A-EA08-EDE0-6E57D67AA2CE}"/>
                    </a:ext>
                  </a:extLst>
                </p:cNvPr>
                <p:cNvSpPr/>
                <p:nvPr/>
              </p:nvSpPr>
              <p:spPr bwMode="auto">
                <a:xfrm>
                  <a:off x="6509173" y="5018266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四角形: 角を丸くする 214">
                  <a:extLst>
                    <a:ext uri="{FF2B5EF4-FFF2-40B4-BE49-F238E27FC236}">
                      <a16:creationId xmlns:a16="http://schemas.microsoft.com/office/drawing/2014/main" id="{21832430-7AAE-7F60-E99B-4351DB6450E4}"/>
                    </a:ext>
                  </a:extLst>
                </p:cNvPr>
                <p:cNvSpPr/>
                <p:nvPr/>
              </p:nvSpPr>
              <p:spPr bwMode="auto">
                <a:xfrm>
                  <a:off x="6342486" y="4963497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四角形: 角を丸くする 215">
                  <a:extLst>
                    <a:ext uri="{FF2B5EF4-FFF2-40B4-BE49-F238E27FC236}">
                      <a16:creationId xmlns:a16="http://schemas.microsoft.com/office/drawing/2014/main" id="{941980C5-6BE6-DC11-0E54-24FD86982912}"/>
                    </a:ext>
                  </a:extLst>
                </p:cNvPr>
                <p:cNvSpPr/>
                <p:nvPr/>
              </p:nvSpPr>
              <p:spPr bwMode="auto">
                <a:xfrm>
                  <a:off x="6661573" y="5170666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四角形: 角を丸くする 216">
                  <a:extLst>
                    <a:ext uri="{FF2B5EF4-FFF2-40B4-BE49-F238E27FC236}">
                      <a16:creationId xmlns:a16="http://schemas.microsoft.com/office/drawing/2014/main" id="{D5A5DA96-091D-A9E3-17FD-F3106C60A54A}"/>
                    </a:ext>
                  </a:extLst>
                </p:cNvPr>
                <p:cNvSpPr/>
                <p:nvPr/>
              </p:nvSpPr>
              <p:spPr bwMode="auto">
                <a:xfrm>
                  <a:off x="6494886" y="5115897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81" name="グループ化 180">
              <a:extLst>
                <a:ext uri="{FF2B5EF4-FFF2-40B4-BE49-F238E27FC236}">
                  <a16:creationId xmlns:a16="http://schemas.microsoft.com/office/drawing/2014/main" id="{9260D5D2-1D44-B276-F648-3C4C7452A32E}"/>
                </a:ext>
              </a:extLst>
            </p:cNvPr>
            <p:cNvGrpSpPr/>
            <p:nvPr/>
          </p:nvGrpSpPr>
          <p:grpSpPr>
            <a:xfrm rot="900000">
              <a:off x="2933927" y="5089585"/>
              <a:ext cx="1012462" cy="573035"/>
              <a:chOff x="6471814" y="2509723"/>
              <a:chExt cx="1562523" cy="593087"/>
            </a:xfrm>
          </p:grpSpPr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C23D5DA8-76B8-D940-ECAA-AFC467FA452D}"/>
                  </a:ext>
                </a:extLst>
              </p:cNvPr>
              <p:cNvSpPr/>
              <p:nvPr/>
            </p:nvSpPr>
            <p:spPr bwMode="auto">
              <a:xfrm>
                <a:off x="6499600" y="2509723"/>
                <a:ext cx="1516360" cy="593087"/>
              </a:xfrm>
              <a:custGeom>
                <a:avLst/>
                <a:gdLst>
                  <a:gd name="connsiteX0" fmla="*/ 643926 w 1516360"/>
                  <a:gd name="connsiteY0" fmla="*/ 322 h 646105"/>
                  <a:gd name="connsiteX1" fmla="*/ 748655 w 1516360"/>
                  <a:gd name="connsiteY1" fmla="*/ 432 h 646105"/>
                  <a:gd name="connsiteX2" fmla="*/ 1516360 w 1516360"/>
                  <a:gd name="connsiteY2" fmla="*/ 197036 h 646105"/>
                  <a:gd name="connsiteX3" fmla="*/ 1500266 w 1516360"/>
                  <a:gd name="connsiteY3" fmla="*/ 240254 h 646105"/>
                  <a:gd name="connsiteX4" fmla="*/ 1516360 w 1516360"/>
                  <a:gd name="connsiteY4" fmla="*/ 277998 h 646105"/>
                  <a:gd name="connsiteX5" fmla="*/ 748655 w 1516360"/>
                  <a:gd name="connsiteY5" fmla="*/ 646052 h 646105"/>
                  <a:gd name="connsiteX6" fmla="*/ 0 w 1516360"/>
                  <a:gd name="connsiteY6" fmla="*/ 254185 h 646105"/>
                  <a:gd name="connsiteX7" fmla="*/ 15512 w 1516360"/>
                  <a:gd name="connsiteY7" fmla="*/ 216937 h 646105"/>
                  <a:gd name="connsiteX8" fmla="*/ 0 w 1516360"/>
                  <a:gd name="connsiteY8" fmla="*/ 173223 h 646105"/>
                  <a:gd name="connsiteX9" fmla="*/ 643926 w 1516360"/>
                  <a:gd name="connsiteY9" fmla="*/ 322 h 646105"/>
                  <a:gd name="connsiteX0" fmla="*/ 643926 w 1516360"/>
                  <a:gd name="connsiteY0" fmla="*/ 322 h 646105"/>
                  <a:gd name="connsiteX1" fmla="*/ 748655 w 1516360"/>
                  <a:gd name="connsiteY1" fmla="*/ 432 h 646105"/>
                  <a:gd name="connsiteX2" fmla="*/ 1516360 w 1516360"/>
                  <a:gd name="connsiteY2" fmla="*/ 197036 h 646105"/>
                  <a:gd name="connsiteX3" fmla="*/ 1500266 w 1516360"/>
                  <a:gd name="connsiteY3" fmla="*/ 240254 h 646105"/>
                  <a:gd name="connsiteX4" fmla="*/ 1516360 w 1516360"/>
                  <a:gd name="connsiteY4" fmla="*/ 277998 h 646105"/>
                  <a:gd name="connsiteX5" fmla="*/ 748655 w 1516360"/>
                  <a:gd name="connsiteY5" fmla="*/ 646052 h 646105"/>
                  <a:gd name="connsiteX6" fmla="*/ 0 w 1516360"/>
                  <a:gd name="connsiteY6" fmla="*/ 254185 h 646105"/>
                  <a:gd name="connsiteX7" fmla="*/ 0 w 1516360"/>
                  <a:gd name="connsiteY7" fmla="*/ 173223 h 646105"/>
                  <a:gd name="connsiteX8" fmla="*/ 643926 w 1516360"/>
                  <a:gd name="connsiteY8" fmla="*/ 322 h 646105"/>
                  <a:gd name="connsiteX0" fmla="*/ 643926 w 1516360"/>
                  <a:gd name="connsiteY0" fmla="*/ 322 h 646105"/>
                  <a:gd name="connsiteX1" fmla="*/ 748655 w 1516360"/>
                  <a:gd name="connsiteY1" fmla="*/ 432 h 646105"/>
                  <a:gd name="connsiteX2" fmla="*/ 1516360 w 1516360"/>
                  <a:gd name="connsiteY2" fmla="*/ 197036 h 646105"/>
                  <a:gd name="connsiteX3" fmla="*/ 1516360 w 1516360"/>
                  <a:gd name="connsiteY3" fmla="*/ 277998 h 646105"/>
                  <a:gd name="connsiteX4" fmla="*/ 748655 w 1516360"/>
                  <a:gd name="connsiteY4" fmla="*/ 646052 h 646105"/>
                  <a:gd name="connsiteX5" fmla="*/ 0 w 1516360"/>
                  <a:gd name="connsiteY5" fmla="*/ 254185 h 646105"/>
                  <a:gd name="connsiteX6" fmla="*/ 0 w 1516360"/>
                  <a:gd name="connsiteY6" fmla="*/ 173223 h 646105"/>
                  <a:gd name="connsiteX7" fmla="*/ 643926 w 1516360"/>
                  <a:gd name="connsiteY7" fmla="*/ 322 h 646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16360" h="646105">
                    <a:moveTo>
                      <a:pt x="643926" y="322"/>
                    </a:moveTo>
                    <a:cubicBezTo>
                      <a:pt x="681674" y="-173"/>
                      <a:pt x="717064" y="-64"/>
                      <a:pt x="748655" y="432"/>
                    </a:cubicBezTo>
                    <a:cubicBezTo>
                      <a:pt x="1001382" y="4401"/>
                      <a:pt x="1516360" y="41110"/>
                      <a:pt x="1516360" y="197036"/>
                    </a:cubicBezTo>
                    <a:lnTo>
                      <a:pt x="1516360" y="277998"/>
                    </a:lnTo>
                    <a:cubicBezTo>
                      <a:pt x="1516360" y="433924"/>
                      <a:pt x="1001382" y="650021"/>
                      <a:pt x="748655" y="646052"/>
                    </a:cubicBezTo>
                    <a:cubicBezTo>
                      <a:pt x="495928" y="642083"/>
                      <a:pt x="0" y="410111"/>
                      <a:pt x="0" y="254185"/>
                    </a:cubicBezTo>
                    <a:lnTo>
                      <a:pt x="0" y="173223"/>
                    </a:lnTo>
                    <a:cubicBezTo>
                      <a:pt x="0" y="36788"/>
                      <a:pt x="379695" y="3782"/>
                      <a:pt x="643926" y="322"/>
                    </a:cubicBezTo>
                    <a:close/>
                  </a:path>
                </a:pathLst>
              </a:custGeom>
              <a:pattFill prst="dkUpDiag">
                <a:fgClr>
                  <a:srgbClr val="FFFF66"/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2E7FB612-28CA-A8AA-F5D5-02813B2E92B3}"/>
                  </a:ext>
                </a:extLst>
              </p:cNvPr>
              <p:cNvSpPr/>
              <p:nvPr/>
            </p:nvSpPr>
            <p:spPr bwMode="auto">
              <a:xfrm>
                <a:off x="6471814" y="2509723"/>
                <a:ext cx="1562523" cy="240254"/>
              </a:xfrm>
              <a:custGeom>
                <a:avLst/>
                <a:gdLst>
                  <a:gd name="connsiteX0" fmla="*/ 643926 w 1516360"/>
                  <a:gd name="connsiteY0" fmla="*/ 322 h 240254"/>
                  <a:gd name="connsiteX1" fmla="*/ 748655 w 1516360"/>
                  <a:gd name="connsiteY1" fmla="*/ 432 h 240254"/>
                  <a:gd name="connsiteX2" fmla="*/ 1516360 w 1516360"/>
                  <a:gd name="connsiteY2" fmla="*/ 197036 h 240254"/>
                  <a:gd name="connsiteX3" fmla="*/ 1500266 w 1516360"/>
                  <a:gd name="connsiteY3" fmla="*/ 240254 h 240254"/>
                  <a:gd name="connsiteX4" fmla="*/ 1493738 w 1516360"/>
                  <a:gd name="connsiteY4" fmla="*/ 224945 h 240254"/>
                  <a:gd name="connsiteX5" fmla="*/ 748655 w 1516360"/>
                  <a:gd name="connsiteY5" fmla="*/ 81394 h 240254"/>
                  <a:gd name="connsiteX6" fmla="*/ 21803 w 1516360"/>
                  <a:gd name="connsiteY6" fmla="*/ 201830 h 240254"/>
                  <a:gd name="connsiteX7" fmla="*/ 15512 w 1516360"/>
                  <a:gd name="connsiteY7" fmla="*/ 216937 h 240254"/>
                  <a:gd name="connsiteX8" fmla="*/ 0 w 1516360"/>
                  <a:gd name="connsiteY8" fmla="*/ 173223 h 240254"/>
                  <a:gd name="connsiteX9" fmla="*/ 643926 w 1516360"/>
                  <a:gd name="connsiteY9" fmla="*/ 322 h 240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16360" h="240254">
                    <a:moveTo>
                      <a:pt x="643926" y="322"/>
                    </a:moveTo>
                    <a:cubicBezTo>
                      <a:pt x="681674" y="-173"/>
                      <a:pt x="717064" y="-64"/>
                      <a:pt x="748655" y="432"/>
                    </a:cubicBezTo>
                    <a:cubicBezTo>
                      <a:pt x="1001382" y="4401"/>
                      <a:pt x="1516360" y="41110"/>
                      <a:pt x="1516360" y="197036"/>
                    </a:cubicBezTo>
                    <a:lnTo>
                      <a:pt x="1500266" y="240254"/>
                    </a:lnTo>
                    <a:lnTo>
                      <a:pt x="1493738" y="224945"/>
                    </a:lnTo>
                    <a:cubicBezTo>
                      <a:pt x="1391713" y="113406"/>
                      <a:pt x="969791" y="84867"/>
                      <a:pt x="748655" y="81394"/>
                    </a:cubicBezTo>
                    <a:cubicBezTo>
                      <a:pt x="527519" y="77921"/>
                      <a:pt x="120182" y="93438"/>
                      <a:pt x="21803" y="201830"/>
                    </a:cubicBezTo>
                    <a:lnTo>
                      <a:pt x="15512" y="216937"/>
                    </a:lnTo>
                    <a:lnTo>
                      <a:pt x="0" y="173223"/>
                    </a:lnTo>
                    <a:cubicBezTo>
                      <a:pt x="0" y="36788"/>
                      <a:pt x="379695" y="3782"/>
                      <a:pt x="643926" y="322"/>
                    </a:cubicBezTo>
                    <a:close/>
                  </a:path>
                </a:pathLst>
              </a:custGeom>
              <a:pattFill prst="openDmnd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8F9CDB2F-397E-6B6C-BB89-A8E357406443}"/>
                  </a:ext>
                </a:extLst>
              </p:cNvPr>
              <p:cNvSpPr/>
              <p:nvPr/>
            </p:nvSpPr>
            <p:spPr bwMode="auto">
              <a:xfrm rot="1800000">
                <a:off x="6876254" y="2613842"/>
                <a:ext cx="45719" cy="349850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00B91FA0-6E26-FD2E-E0B1-308F9F5E737C}"/>
                  </a:ext>
                </a:extLst>
              </p:cNvPr>
              <p:cNvSpPr/>
              <p:nvPr/>
            </p:nvSpPr>
            <p:spPr bwMode="auto">
              <a:xfrm rot="1800000">
                <a:off x="7023890" y="2613842"/>
                <a:ext cx="45719" cy="349850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41F6D55C-6F59-D907-E10A-0628FE92079D}"/>
                  </a:ext>
                </a:extLst>
              </p:cNvPr>
              <p:cNvSpPr/>
              <p:nvPr/>
            </p:nvSpPr>
            <p:spPr bwMode="auto">
              <a:xfrm rot="1800000">
                <a:off x="7162738" y="2610211"/>
                <a:ext cx="45719" cy="404064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EAE5C003-4BD9-FA15-96B0-5F0238DDFB92}"/>
                  </a:ext>
                </a:extLst>
              </p:cNvPr>
              <p:cNvSpPr/>
              <p:nvPr/>
            </p:nvSpPr>
            <p:spPr bwMode="auto">
              <a:xfrm rot="1800000">
                <a:off x="7310374" y="2610211"/>
                <a:ext cx="45719" cy="404064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191D48F5-1378-9095-A7EE-6E47B50B851C}"/>
                  </a:ext>
                </a:extLst>
              </p:cNvPr>
              <p:cNvSpPr/>
              <p:nvPr/>
            </p:nvSpPr>
            <p:spPr bwMode="auto">
              <a:xfrm rot="1800000">
                <a:off x="7481089" y="2613842"/>
                <a:ext cx="45719" cy="349850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89DA5BC4-02C2-C262-992A-71B896A95E58}"/>
                  </a:ext>
                </a:extLst>
              </p:cNvPr>
              <p:cNvSpPr/>
              <p:nvPr/>
            </p:nvSpPr>
            <p:spPr bwMode="auto">
              <a:xfrm rot="1800000">
                <a:off x="7625170" y="2641865"/>
                <a:ext cx="45719" cy="349850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6CBBC785-EC5A-3B8C-FF44-006B5780375E}"/>
                  </a:ext>
                </a:extLst>
              </p:cNvPr>
              <p:cNvSpPr/>
              <p:nvPr/>
            </p:nvSpPr>
            <p:spPr bwMode="auto">
              <a:xfrm rot="1800000">
                <a:off x="7767227" y="2704166"/>
                <a:ext cx="45719" cy="273337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61E89EBD-E1D9-13A8-2FBB-53072B8021CD}"/>
                  </a:ext>
                </a:extLst>
              </p:cNvPr>
              <p:cNvSpPr/>
              <p:nvPr/>
            </p:nvSpPr>
            <p:spPr bwMode="auto">
              <a:xfrm rot="1800000">
                <a:off x="6729002" y="2623205"/>
                <a:ext cx="45719" cy="273337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F146A028-D30D-1B50-3ABB-48625FF23BE1}"/>
                </a:ext>
              </a:extLst>
            </p:cNvPr>
            <p:cNvGrpSpPr/>
            <p:nvPr/>
          </p:nvGrpSpPr>
          <p:grpSpPr>
            <a:xfrm>
              <a:off x="3636302" y="5227180"/>
              <a:ext cx="619750" cy="389111"/>
              <a:chOff x="5820812" y="201016"/>
              <a:chExt cx="970450" cy="519331"/>
            </a:xfrm>
          </p:grpSpPr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F3AB05A8-2941-217E-4C79-476CC6426620}"/>
                  </a:ext>
                </a:extLst>
              </p:cNvPr>
              <p:cNvSpPr/>
              <p:nvPr/>
            </p:nvSpPr>
            <p:spPr bwMode="auto">
              <a:xfrm>
                <a:off x="5820812" y="201016"/>
                <a:ext cx="970450" cy="511525"/>
              </a:xfrm>
              <a:custGeom>
                <a:avLst/>
                <a:gdLst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9112 w 970450"/>
                  <a:gd name="connsiteY8" fmla="*/ 270160 h 511525"/>
                  <a:gd name="connsiteX9" fmla="*/ 0 w 970450"/>
                  <a:gd name="connsiteY9" fmla="*/ 225026 h 511525"/>
                  <a:gd name="connsiteX10" fmla="*/ 225026 w 970450"/>
                  <a:gd name="connsiteY10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0 w 970450"/>
                  <a:gd name="connsiteY8" fmla="*/ 225026 h 511525"/>
                  <a:gd name="connsiteX9" fmla="*/ 225026 w 970450"/>
                  <a:gd name="connsiteY9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70450 w 970450"/>
                  <a:gd name="connsiteY3" fmla="*/ 315294 h 511525"/>
                  <a:gd name="connsiteX4" fmla="*/ 774219 w 970450"/>
                  <a:gd name="connsiteY4" fmla="*/ 511525 h 511525"/>
                  <a:gd name="connsiteX5" fmla="*/ 196231 w 970450"/>
                  <a:gd name="connsiteY5" fmla="*/ 511525 h 511525"/>
                  <a:gd name="connsiteX6" fmla="*/ 0 w 970450"/>
                  <a:gd name="connsiteY6" fmla="*/ 315294 h 511525"/>
                  <a:gd name="connsiteX7" fmla="*/ 0 w 970450"/>
                  <a:gd name="connsiteY7" fmla="*/ 225026 h 511525"/>
                  <a:gd name="connsiteX8" fmla="*/ 225026 w 970450"/>
                  <a:gd name="connsiteY8" fmla="*/ 0 h 51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0450" h="511525">
                    <a:moveTo>
                      <a:pt x="225026" y="0"/>
                    </a:moveTo>
                    <a:lnTo>
                      <a:pt x="745424" y="0"/>
                    </a:lnTo>
                    <a:cubicBezTo>
                      <a:pt x="869702" y="0"/>
                      <a:pt x="970450" y="100748"/>
                      <a:pt x="970450" y="225026"/>
                    </a:cubicBezTo>
                    <a:lnTo>
                      <a:pt x="970450" y="315294"/>
                    </a:lnTo>
                    <a:cubicBezTo>
                      <a:pt x="970450" y="423669"/>
                      <a:pt x="882594" y="511525"/>
                      <a:pt x="774219" y="511525"/>
                    </a:cubicBezTo>
                    <a:lnTo>
                      <a:pt x="196231" y="511525"/>
                    </a:lnTo>
                    <a:cubicBezTo>
                      <a:pt x="87856" y="511525"/>
                      <a:pt x="0" y="423669"/>
                      <a:pt x="0" y="315294"/>
                    </a:cubicBezTo>
                    <a:lnTo>
                      <a:pt x="0" y="225026"/>
                    </a:lnTo>
                    <a:cubicBezTo>
                      <a:pt x="0" y="100748"/>
                      <a:pt x="100748" y="0"/>
                      <a:pt x="225026" y="0"/>
                    </a:cubicBez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C0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四角形: 角を丸くする 192">
                <a:extLst>
                  <a:ext uri="{FF2B5EF4-FFF2-40B4-BE49-F238E27FC236}">
                    <a16:creationId xmlns:a16="http://schemas.microsoft.com/office/drawing/2014/main" id="{0E453608-8E57-8A43-F3C5-DA74925D64EB}"/>
                  </a:ext>
                </a:extLst>
              </p:cNvPr>
              <p:cNvSpPr/>
              <p:nvPr/>
            </p:nvSpPr>
            <p:spPr bwMode="auto">
              <a:xfrm>
                <a:off x="5820812" y="327885"/>
                <a:ext cx="970450" cy="392462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四角形: 角を丸くする 193">
                <a:extLst>
                  <a:ext uri="{FF2B5EF4-FFF2-40B4-BE49-F238E27FC236}">
                    <a16:creationId xmlns:a16="http://schemas.microsoft.com/office/drawing/2014/main" id="{277F9BB0-0552-995C-2F7B-5A918B74DEA0}"/>
                  </a:ext>
                </a:extLst>
              </p:cNvPr>
              <p:cNvSpPr/>
              <p:nvPr/>
            </p:nvSpPr>
            <p:spPr bwMode="auto">
              <a:xfrm>
                <a:off x="5915999" y="431669"/>
                <a:ext cx="780076" cy="22720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四角形: 角を丸くする 194">
                <a:extLst>
                  <a:ext uri="{FF2B5EF4-FFF2-40B4-BE49-F238E27FC236}">
                    <a16:creationId xmlns:a16="http://schemas.microsoft.com/office/drawing/2014/main" id="{539A957C-0084-DD0D-118B-88F92B818290}"/>
                  </a:ext>
                </a:extLst>
              </p:cNvPr>
              <p:cNvSpPr/>
              <p:nvPr/>
            </p:nvSpPr>
            <p:spPr bwMode="auto">
              <a:xfrm>
                <a:off x="5958861" y="471553"/>
                <a:ext cx="694352" cy="15379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四角形: 角を丸くする 195">
                <a:extLst>
                  <a:ext uri="{FF2B5EF4-FFF2-40B4-BE49-F238E27FC236}">
                    <a16:creationId xmlns:a16="http://schemas.microsoft.com/office/drawing/2014/main" id="{8E9E9660-BD29-D66F-FA69-C64F47F5AAE8}"/>
                  </a:ext>
                </a:extLst>
              </p:cNvPr>
              <p:cNvSpPr/>
              <p:nvPr/>
            </p:nvSpPr>
            <p:spPr bwMode="auto">
              <a:xfrm>
                <a:off x="6030299" y="524116"/>
                <a:ext cx="551476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CA267275-DD00-785E-C2B4-8E5C9955B32C}"/>
                </a:ext>
              </a:extLst>
            </p:cNvPr>
            <p:cNvGrpSpPr/>
            <p:nvPr/>
          </p:nvGrpSpPr>
          <p:grpSpPr>
            <a:xfrm>
              <a:off x="3601139" y="5385784"/>
              <a:ext cx="619750" cy="389111"/>
              <a:chOff x="5820812" y="201016"/>
              <a:chExt cx="970450" cy="519331"/>
            </a:xfrm>
          </p:grpSpPr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0B1984EE-06C7-A719-AF07-7E9BCBEA5C8E}"/>
                  </a:ext>
                </a:extLst>
              </p:cNvPr>
              <p:cNvSpPr/>
              <p:nvPr/>
            </p:nvSpPr>
            <p:spPr bwMode="auto">
              <a:xfrm>
                <a:off x="5820812" y="201016"/>
                <a:ext cx="970450" cy="511525"/>
              </a:xfrm>
              <a:custGeom>
                <a:avLst/>
                <a:gdLst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9112 w 970450"/>
                  <a:gd name="connsiteY8" fmla="*/ 270160 h 511525"/>
                  <a:gd name="connsiteX9" fmla="*/ 0 w 970450"/>
                  <a:gd name="connsiteY9" fmla="*/ 225026 h 511525"/>
                  <a:gd name="connsiteX10" fmla="*/ 225026 w 970450"/>
                  <a:gd name="connsiteY10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0 w 970450"/>
                  <a:gd name="connsiteY8" fmla="*/ 225026 h 511525"/>
                  <a:gd name="connsiteX9" fmla="*/ 225026 w 970450"/>
                  <a:gd name="connsiteY9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70450 w 970450"/>
                  <a:gd name="connsiteY3" fmla="*/ 315294 h 511525"/>
                  <a:gd name="connsiteX4" fmla="*/ 774219 w 970450"/>
                  <a:gd name="connsiteY4" fmla="*/ 511525 h 511525"/>
                  <a:gd name="connsiteX5" fmla="*/ 196231 w 970450"/>
                  <a:gd name="connsiteY5" fmla="*/ 511525 h 511525"/>
                  <a:gd name="connsiteX6" fmla="*/ 0 w 970450"/>
                  <a:gd name="connsiteY6" fmla="*/ 315294 h 511525"/>
                  <a:gd name="connsiteX7" fmla="*/ 0 w 970450"/>
                  <a:gd name="connsiteY7" fmla="*/ 225026 h 511525"/>
                  <a:gd name="connsiteX8" fmla="*/ 225026 w 970450"/>
                  <a:gd name="connsiteY8" fmla="*/ 0 h 51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0450" h="511525">
                    <a:moveTo>
                      <a:pt x="225026" y="0"/>
                    </a:moveTo>
                    <a:lnTo>
                      <a:pt x="745424" y="0"/>
                    </a:lnTo>
                    <a:cubicBezTo>
                      <a:pt x="869702" y="0"/>
                      <a:pt x="970450" y="100748"/>
                      <a:pt x="970450" y="225026"/>
                    </a:cubicBezTo>
                    <a:lnTo>
                      <a:pt x="970450" y="315294"/>
                    </a:lnTo>
                    <a:cubicBezTo>
                      <a:pt x="970450" y="423669"/>
                      <a:pt x="882594" y="511525"/>
                      <a:pt x="774219" y="511525"/>
                    </a:cubicBezTo>
                    <a:lnTo>
                      <a:pt x="196231" y="511525"/>
                    </a:lnTo>
                    <a:cubicBezTo>
                      <a:pt x="87856" y="511525"/>
                      <a:pt x="0" y="423669"/>
                      <a:pt x="0" y="315294"/>
                    </a:cubicBezTo>
                    <a:lnTo>
                      <a:pt x="0" y="225026"/>
                    </a:lnTo>
                    <a:cubicBezTo>
                      <a:pt x="0" y="100748"/>
                      <a:pt x="100748" y="0"/>
                      <a:pt x="225026" y="0"/>
                    </a:cubicBez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C0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四角形: 角を丸くする 187">
                <a:extLst>
                  <a:ext uri="{FF2B5EF4-FFF2-40B4-BE49-F238E27FC236}">
                    <a16:creationId xmlns:a16="http://schemas.microsoft.com/office/drawing/2014/main" id="{DBED4A57-C73F-4BDA-39D7-593EC0F26BFD}"/>
                  </a:ext>
                </a:extLst>
              </p:cNvPr>
              <p:cNvSpPr/>
              <p:nvPr/>
            </p:nvSpPr>
            <p:spPr bwMode="auto">
              <a:xfrm>
                <a:off x="5820812" y="327885"/>
                <a:ext cx="970450" cy="392462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四角形: 角を丸くする 188">
                <a:extLst>
                  <a:ext uri="{FF2B5EF4-FFF2-40B4-BE49-F238E27FC236}">
                    <a16:creationId xmlns:a16="http://schemas.microsoft.com/office/drawing/2014/main" id="{60A6E422-4DF1-C379-809D-5BE669146B27}"/>
                  </a:ext>
                </a:extLst>
              </p:cNvPr>
              <p:cNvSpPr/>
              <p:nvPr/>
            </p:nvSpPr>
            <p:spPr bwMode="auto">
              <a:xfrm>
                <a:off x="5915999" y="431669"/>
                <a:ext cx="780076" cy="22720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四角形: 角を丸くする 189">
                <a:extLst>
                  <a:ext uri="{FF2B5EF4-FFF2-40B4-BE49-F238E27FC236}">
                    <a16:creationId xmlns:a16="http://schemas.microsoft.com/office/drawing/2014/main" id="{8546DC20-898B-2348-F1A4-1E71B71D111A}"/>
                  </a:ext>
                </a:extLst>
              </p:cNvPr>
              <p:cNvSpPr/>
              <p:nvPr/>
            </p:nvSpPr>
            <p:spPr bwMode="auto">
              <a:xfrm>
                <a:off x="5958861" y="471553"/>
                <a:ext cx="694352" cy="15379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四角形: 角を丸くする 190">
                <a:extLst>
                  <a:ext uri="{FF2B5EF4-FFF2-40B4-BE49-F238E27FC236}">
                    <a16:creationId xmlns:a16="http://schemas.microsoft.com/office/drawing/2014/main" id="{94912821-A49D-6024-509E-2240C9666810}"/>
                  </a:ext>
                </a:extLst>
              </p:cNvPr>
              <p:cNvSpPr/>
              <p:nvPr/>
            </p:nvSpPr>
            <p:spPr bwMode="auto">
              <a:xfrm>
                <a:off x="6030299" y="524116"/>
                <a:ext cx="551476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3A0AFE28-23C6-2D49-322E-437BADA262EE}"/>
                </a:ext>
              </a:extLst>
            </p:cNvPr>
            <p:cNvGrpSpPr/>
            <p:nvPr/>
          </p:nvGrpSpPr>
          <p:grpSpPr>
            <a:xfrm rot="8245830">
              <a:off x="3132470" y="5492616"/>
              <a:ext cx="479043" cy="191027"/>
              <a:chOff x="5263708" y="2769263"/>
              <a:chExt cx="958705" cy="296000"/>
            </a:xfrm>
          </p:grpSpPr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2518BD23-6516-89E6-11AB-DAF779E3FF46}"/>
                  </a:ext>
                </a:extLst>
              </p:cNvPr>
              <p:cNvSpPr/>
              <p:nvPr/>
            </p:nvSpPr>
            <p:spPr bwMode="auto">
              <a:xfrm>
                <a:off x="5343350" y="2769263"/>
                <a:ext cx="879063" cy="296000"/>
              </a:xfrm>
              <a:custGeom>
                <a:avLst/>
                <a:gdLst>
                  <a:gd name="connsiteX0" fmla="*/ 845911 w 879063"/>
                  <a:gd name="connsiteY0" fmla="*/ 37 h 296000"/>
                  <a:gd name="connsiteX1" fmla="*/ 859862 w 879063"/>
                  <a:gd name="connsiteY1" fmla="*/ 4002 h 296000"/>
                  <a:gd name="connsiteX2" fmla="*/ 859862 w 879063"/>
                  <a:gd name="connsiteY2" fmla="*/ 291998 h 296000"/>
                  <a:gd name="connsiteX3" fmla="*/ 773454 w 879063"/>
                  <a:gd name="connsiteY3" fmla="*/ 258822 h 296000"/>
                  <a:gd name="connsiteX4" fmla="*/ 736140 w 879063"/>
                  <a:gd name="connsiteY4" fmla="*/ 217847 h 296000"/>
                  <a:gd name="connsiteX5" fmla="*/ 690339 w 879063"/>
                  <a:gd name="connsiteY5" fmla="*/ 249821 h 296000"/>
                  <a:gd name="connsiteX6" fmla="*/ 474010 w 879063"/>
                  <a:gd name="connsiteY6" fmla="*/ 291997 h 296000"/>
                  <a:gd name="connsiteX7" fmla="*/ 257682 w 879063"/>
                  <a:gd name="connsiteY7" fmla="*/ 249821 h 296000"/>
                  <a:gd name="connsiteX8" fmla="*/ 193280 w 879063"/>
                  <a:gd name="connsiteY8" fmla="*/ 204861 h 296000"/>
                  <a:gd name="connsiteX9" fmla="*/ 19280 w 879063"/>
                  <a:gd name="connsiteY9" fmla="*/ 204861 h 296000"/>
                  <a:gd name="connsiteX10" fmla="*/ 0 w 879063"/>
                  <a:gd name="connsiteY10" fmla="*/ 185581 h 296000"/>
                  <a:gd name="connsiteX11" fmla="*/ 0 w 879063"/>
                  <a:gd name="connsiteY11" fmla="*/ 108466 h 296000"/>
                  <a:gd name="connsiteX12" fmla="*/ 19280 w 879063"/>
                  <a:gd name="connsiteY12" fmla="*/ 89186 h 296000"/>
                  <a:gd name="connsiteX13" fmla="*/ 196074 w 879063"/>
                  <a:gd name="connsiteY13" fmla="*/ 89186 h 296000"/>
                  <a:gd name="connsiteX14" fmla="*/ 257682 w 879063"/>
                  <a:gd name="connsiteY14" fmla="*/ 46177 h 296000"/>
                  <a:gd name="connsiteX15" fmla="*/ 474010 w 879063"/>
                  <a:gd name="connsiteY15" fmla="*/ 4001 h 296000"/>
                  <a:gd name="connsiteX16" fmla="*/ 690339 w 879063"/>
                  <a:gd name="connsiteY16" fmla="*/ 46177 h 296000"/>
                  <a:gd name="connsiteX17" fmla="*/ 736141 w 879063"/>
                  <a:gd name="connsiteY17" fmla="*/ 78152 h 296000"/>
                  <a:gd name="connsiteX18" fmla="*/ 773454 w 879063"/>
                  <a:gd name="connsiteY18" fmla="*/ 37178 h 296000"/>
                  <a:gd name="connsiteX19" fmla="*/ 845911 w 879063"/>
                  <a:gd name="connsiteY19" fmla="*/ 37 h 29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79063" h="296000">
                    <a:moveTo>
                      <a:pt x="845911" y="37"/>
                    </a:moveTo>
                    <a:cubicBezTo>
                      <a:pt x="851862" y="-241"/>
                      <a:pt x="856662" y="1002"/>
                      <a:pt x="859862" y="4002"/>
                    </a:cubicBezTo>
                    <a:cubicBezTo>
                      <a:pt x="885464" y="28002"/>
                      <a:pt x="885464" y="267998"/>
                      <a:pt x="859862" y="291998"/>
                    </a:cubicBezTo>
                    <a:cubicBezTo>
                      <a:pt x="847061" y="303998"/>
                      <a:pt x="808657" y="287881"/>
                      <a:pt x="773454" y="258822"/>
                    </a:cubicBezTo>
                    <a:lnTo>
                      <a:pt x="736140" y="217847"/>
                    </a:lnTo>
                    <a:lnTo>
                      <a:pt x="690339" y="249821"/>
                    </a:lnTo>
                    <a:cubicBezTo>
                      <a:pt x="634976" y="275880"/>
                      <a:pt x="558492" y="291997"/>
                      <a:pt x="474010" y="291997"/>
                    </a:cubicBezTo>
                    <a:cubicBezTo>
                      <a:pt x="389529" y="291997"/>
                      <a:pt x="313045" y="275880"/>
                      <a:pt x="257682" y="249821"/>
                    </a:cubicBezTo>
                    <a:lnTo>
                      <a:pt x="193280" y="204861"/>
                    </a:lnTo>
                    <a:lnTo>
                      <a:pt x="19280" y="204861"/>
                    </a:lnTo>
                    <a:cubicBezTo>
                      <a:pt x="8632" y="204861"/>
                      <a:pt x="0" y="196229"/>
                      <a:pt x="0" y="185581"/>
                    </a:cubicBezTo>
                    <a:lnTo>
                      <a:pt x="0" y="108466"/>
                    </a:lnTo>
                    <a:cubicBezTo>
                      <a:pt x="0" y="97818"/>
                      <a:pt x="8632" y="89186"/>
                      <a:pt x="19280" y="89186"/>
                    </a:cubicBezTo>
                    <a:lnTo>
                      <a:pt x="196074" y="89186"/>
                    </a:lnTo>
                    <a:lnTo>
                      <a:pt x="257682" y="46177"/>
                    </a:lnTo>
                    <a:cubicBezTo>
                      <a:pt x="313045" y="20118"/>
                      <a:pt x="389529" y="4001"/>
                      <a:pt x="474010" y="4001"/>
                    </a:cubicBezTo>
                    <a:cubicBezTo>
                      <a:pt x="558492" y="4001"/>
                      <a:pt x="634976" y="20118"/>
                      <a:pt x="690339" y="46177"/>
                    </a:cubicBezTo>
                    <a:lnTo>
                      <a:pt x="736141" y="78152"/>
                    </a:lnTo>
                    <a:lnTo>
                      <a:pt x="773454" y="37178"/>
                    </a:lnTo>
                    <a:cubicBezTo>
                      <a:pt x="799857" y="15384"/>
                      <a:pt x="828059" y="869"/>
                      <a:pt x="845911" y="37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chemeClr val="accent5">
                      <a:lumMod val="90000"/>
                    </a:schemeClr>
                  </a:gs>
                  <a:gs pos="38000">
                    <a:srgbClr val="800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台形 185">
                <a:extLst>
                  <a:ext uri="{FF2B5EF4-FFF2-40B4-BE49-F238E27FC236}">
                    <a16:creationId xmlns:a16="http://schemas.microsoft.com/office/drawing/2014/main" id="{595FC620-9987-98AD-EAC2-55C9B3DAE8B8}"/>
                  </a:ext>
                </a:extLst>
              </p:cNvPr>
              <p:cNvSpPr/>
              <p:nvPr/>
            </p:nvSpPr>
            <p:spPr bwMode="auto">
              <a:xfrm rot="16200000">
                <a:off x="5266232" y="2820248"/>
                <a:ext cx="180020" cy="185068"/>
              </a:xfrm>
              <a:prstGeom prst="trapezoid">
                <a:avLst>
                  <a:gd name="adj" fmla="val 14418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0D8D2F2B-40C1-5157-E36D-4C369CEC2E39}"/>
              </a:ext>
            </a:extLst>
          </p:cNvPr>
          <p:cNvGrpSpPr/>
          <p:nvPr/>
        </p:nvGrpSpPr>
        <p:grpSpPr>
          <a:xfrm>
            <a:off x="1053434" y="4229753"/>
            <a:ext cx="1762668" cy="927716"/>
            <a:chOff x="3223482" y="4794020"/>
            <a:chExt cx="2610290" cy="1373830"/>
          </a:xfrm>
        </p:grpSpPr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FFEA4BF2-515D-1FBB-7E01-EAE1A1B75F71}"/>
                </a:ext>
              </a:extLst>
            </p:cNvPr>
            <p:cNvSpPr/>
            <p:nvPr/>
          </p:nvSpPr>
          <p:spPr bwMode="auto">
            <a:xfrm>
              <a:off x="3298057" y="5783880"/>
              <a:ext cx="2461140" cy="383970"/>
            </a:xfrm>
            <a:prstGeom prst="roundRect">
              <a:avLst>
                <a:gd name="adj" fmla="val 21248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FC52AF66-C112-57A9-942E-CD099BA44332}"/>
                </a:ext>
              </a:extLst>
            </p:cNvPr>
            <p:cNvSpPr/>
            <p:nvPr/>
          </p:nvSpPr>
          <p:spPr bwMode="auto">
            <a:xfrm>
              <a:off x="3266307" y="4831568"/>
              <a:ext cx="2524640" cy="1004510"/>
            </a:xfrm>
            <a:prstGeom prst="roundRect">
              <a:avLst>
                <a:gd name="adj" fmla="val 8707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749D9DB9-3E28-BDDF-F227-EA7C32AA6E5F}"/>
                </a:ext>
              </a:extLst>
            </p:cNvPr>
            <p:cNvSpPr/>
            <p:nvPr/>
          </p:nvSpPr>
          <p:spPr bwMode="auto">
            <a:xfrm>
              <a:off x="3384571" y="5082899"/>
              <a:ext cx="2340490" cy="789041"/>
            </a:xfrm>
            <a:prstGeom prst="roundRect">
              <a:avLst>
                <a:gd name="adj" fmla="val 7127"/>
              </a:avLst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8A2E7BAC-509A-40E9-8C8B-D1C9A3EC0DB0}"/>
                </a:ext>
              </a:extLst>
            </p:cNvPr>
            <p:cNvSpPr/>
            <p:nvPr/>
          </p:nvSpPr>
          <p:spPr bwMode="auto">
            <a:xfrm>
              <a:off x="4547677" y="4875500"/>
              <a:ext cx="1252795" cy="968600"/>
            </a:xfrm>
            <a:custGeom>
              <a:avLst/>
              <a:gdLst>
                <a:gd name="connsiteX0" fmla="*/ 206507 w 1252795"/>
                <a:gd name="connsiteY0" fmla="*/ 170 h 968600"/>
                <a:gd name="connsiteX1" fmla="*/ 237332 w 1252795"/>
                <a:gd name="connsiteY1" fmla="*/ 7823 h 968600"/>
                <a:gd name="connsiteX2" fmla="*/ 237807 w 1252795"/>
                <a:gd name="connsiteY2" fmla="*/ 7941 h 968600"/>
                <a:gd name="connsiteX3" fmla="*/ 280957 w 1252795"/>
                <a:gd name="connsiteY3" fmla="*/ 1840 h 968600"/>
                <a:gd name="connsiteX4" fmla="*/ 302838 w 1252795"/>
                <a:gd name="connsiteY4" fmla="*/ 18485 h 968600"/>
                <a:gd name="connsiteX5" fmla="*/ 302963 w 1252795"/>
                <a:gd name="connsiteY5" fmla="*/ 18556 h 968600"/>
                <a:gd name="connsiteX6" fmla="*/ 330920 w 1252795"/>
                <a:gd name="connsiteY6" fmla="*/ 34639 h 968600"/>
                <a:gd name="connsiteX7" fmla="*/ 330830 w 1252795"/>
                <a:gd name="connsiteY7" fmla="*/ 35894 h 968600"/>
                <a:gd name="connsiteX8" fmla="*/ 343861 w 1252795"/>
                <a:gd name="connsiteY8" fmla="*/ 31624 h 968600"/>
                <a:gd name="connsiteX9" fmla="*/ 369890 w 1252795"/>
                <a:gd name="connsiteY9" fmla="*/ 34029 h 968600"/>
                <a:gd name="connsiteX10" fmla="*/ 404531 w 1252795"/>
                <a:gd name="connsiteY10" fmla="*/ 10441 h 968600"/>
                <a:gd name="connsiteX11" fmla="*/ 458184 w 1252795"/>
                <a:gd name="connsiteY11" fmla="*/ 20270 h 968600"/>
                <a:gd name="connsiteX12" fmla="*/ 501490 w 1252795"/>
                <a:gd name="connsiteY12" fmla="*/ 13641 h 968600"/>
                <a:gd name="connsiteX13" fmla="*/ 526755 w 1252795"/>
                <a:gd name="connsiteY13" fmla="*/ 23982 h 968600"/>
                <a:gd name="connsiteX14" fmla="*/ 530693 w 1252795"/>
                <a:gd name="connsiteY14" fmla="*/ 22785 h 968600"/>
                <a:gd name="connsiteX15" fmla="*/ 566368 w 1252795"/>
                <a:gd name="connsiteY15" fmla="*/ 26735 h 968600"/>
                <a:gd name="connsiteX16" fmla="*/ 566387 w 1252795"/>
                <a:gd name="connsiteY16" fmla="*/ 26728 h 968600"/>
                <a:gd name="connsiteX17" fmla="*/ 597901 w 1252795"/>
                <a:gd name="connsiteY17" fmla="*/ 13880 h 968600"/>
                <a:gd name="connsiteX18" fmla="*/ 634705 w 1252795"/>
                <a:gd name="connsiteY18" fmla="*/ 20706 h 968600"/>
                <a:gd name="connsiteX19" fmla="*/ 634896 w 1252795"/>
                <a:gd name="connsiteY19" fmla="*/ 20627 h 968600"/>
                <a:gd name="connsiteX20" fmla="*/ 661332 w 1252795"/>
                <a:gd name="connsiteY20" fmla="*/ 9695 h 968600"/>
                <a:gd name="connsiteX21" fmla="*/ 693856 w 1252795"/>
                <a:gd name="connsiteY21" fmla="*/ 17348 h 968600"/>
                <a:gd name="connsiteX22" fmla="*/ 694357 w 1252795"/>
                <a:gd name="connsiteY22" fmla="*/ 17466 h 968600"/>
                <a:gd name="connsiteX23" fmla="*/ 739882 w 1252795"/>
                <a:gd name="connsiteY23" fmla="*/ 11365 h 968600"/>
                <a:gd name="connsiteX24" fmla="*/ 762968 w 1252795"/>
                <a:gd name="connsiteY24" fmla="*/ 28010 h 968600"/>
                <a:gd name="connsiteX25" fmla="*/ 763100 w 1252795"/>
                <a:gd name="connsiteY25" fmla="*/ 28081 h 968600"/>
                <a:gd name="connsiteX26" fmla="*/ 774326 w 1252795"/>
                <a:gd name="connsiteY26" fmla="*/ 34202 h 968600"/>
                <a:gd name="connsiteX27" fmla="*/ 803659 w 1252795"/>
                <a:gd name="connsiteY27" fmla="*/ 39481 h 968600"/>
                <a:gd name="connsiteX28" fmla="*/ 803856 w 1252795"/>
                <a:gd name="connsiteY28" fmla="*/ 39402 h 968600"/>
                <a:gd name="connsiteX29" fmla="*/ 831104 w 1252795"/>
                <a:gd name="connsiteY29" fmla="*/ 28470 h 968600"/>
                <a:gd name="connsiteX30" fmla="*/ 864625 w 1252795"/>
                <a:gd name="connsiteY30" fmla="*/ 36123 h 968600"/>
                <a:gd name="connsiteX31" fmla="*/ 865141 w 1252795"/>
                <a:gd name="connsiteY31" fmla="*/ 36241 h 968600"/>
                <a:gd name="connsiteX32" fmla="*/ 912063 w 1252795"/>
                <a:gd name="connsiteY32" fmla="*/ 30140 h 968600"/>
                <a:gd name="connsiteX33" fmla="*/ 925218 w 1252795"/>
                <a:gd name="connsiteY33" fmla="*/ 35732 h 968600"/>
                <a:gd name="connsiteX34" fmla="*/ 934831 w 1252795"/>
                <a:gd name="connsiteY34" fmla="*/ 26483 h 968600"/>
                <a:gd name="connsiteX35" fmla="*/ 1004689 w 1252795"/>
                <a:gd name="connsiteY35" fmla="*/ 20675 h 968600"/>
                <a:gd name="connsiteX36" fmla="*/ 1004709 w 1252795"/>
                <a:gd name="connsiteY36" fmla="*/ 20667 h 968600"/>
                <a:gd name="connsiteX37" fmla="*/ 1037189 w 1252795"/>
                <a:gd name="connsiteY37" fmla="*/ 7819 h 968600"/>
                <a:gd name="connsiteX38" fmla="*/ 1075121 w 1252795"/>
                <a:gd name="connsiteY38" fmla="*/ 14645 h 968600"/>
                <a:gd name="connsiteX39" fmla="*/ 1075318 w 1252795"/>
                <a:gd name="connsiteY39" fmla="*/ 14566 h 968600"/>
                <a:gd name="connsiteX40" fmla="*/ 1102566 w 1252795"/>
                <a:gd name="connsiteY40" fmla="*/ 3634 h 968600"/>
                <a:gd name="connsiteX41" fmla="*/ 1136087 w 1252795"/>
                <a:gd name="connsiteY41" fmla="*/ 11287 h 968600"/>
                <a:gd name="connsiteX42" fmla="*/ 1136603 w 1252795"/>
                <a:gd name="connsiteY42" fmla="*/ 11405 h 968600"/>
                <a:gd name="connsiteX43" fmla="*/ 1183525 w 1252795"/>
                <a:gd name="connsiteY43" fmla="*/ 5304 h 968600"/>
                <a:gd name="connsiteX44" fmla="*/ 1207319 w 1252795"/>
                <a:gd name="connsiteY44" fmla="*/ 21949 h 968600"/>
                <a:gd name="connsiteX45" fmla="*/ 1207455 w 1252795"/>
                <a:gd name="connsiteY45" fmla="*/ 22020 h 968600"/>
                <a:gd name="connsiteX46" fmla="*/ 1237856 w 1252795"/>
                <a:gd name="connsiteY46" fmla="*/ 38103 h 968600"/>
                <a:gd name="connsiteX47" fmla="*/ 1236489 w 1252795"/>
                <a:gd name="connsiteY47" fmla="*/ 55620 h 968600"/>
                <a:gd name="connsiteX48" fmla="*/ 1246998 w 1252795"/>
                <a:gd name="connsiteY48" fmla="*/ 68376 h 968600"/>
                <a:gd name="connsiteX49" fmla="*/ 1246993 w 1252795"/>
                <a:gd name="connsiteY49" fmla="*/ 68500 h 968600"/>
                <a:gd name="connsiteX50" fmla="*/ 1252795 w 1252795"/>
                <a:gd name="connsiteY50" fmla="*/ 68500 h 968600"/>
                <a:gd name="connsiteX51" fmla="*/ 1252795 w 1252795"/>
                <a:gd name="connsiteY51" fmla="*/ 968600 h 968600"/>
                <a:gd name="connsiteX52" fmla="*/ 0 w 1252795"/>
                <a:gd name="connsiteY52" fmla="*/ 968600 h 968600"/>
                <a:gd name="connsiteX53" fmla="*/ 0 w 1252795"/>
                <a:gd name="connsiteY53" fmla="*/ 68500 h 968600"/>
                <a:gd name="connsiteX54" fmla="*/ 9654 w 1252795"/>
                <a:gd name="connsiteY54" fmla="*/ 68500 h 968600"/>
                <a:gd name="connsiteX55" fmla="*/ 9122 w 1252795"/>
                <a:gd name="connsiteY55" fmla="*/ 66614 h 968600"/>
                <a:gd name="connsiteX56" fmla="*/ 38767 w 1252795"/>
                <a:gd name="connsiteY56" fmla="*/ 48910 h 968600"/>
                <a:gd name="connsiteX57" fmla="*/ 39051 w 1252795"/>
                <a:gd name="connsiteY57" fmla="*/ 48443 h 968600"/>
                <a:gd name="connsiteX58" fmla="*/ 52256 w 1252795"/>
                <a:gd name="connsiteY58" fmla="*/ 23019 h 968600"/>
                <a:gd name="connsiteX59" fmla="*/ 116498 w 1252795"/>
                <a:gd name="connsiteY59" fmla="*/ 17210 h 968600"/>
                <a:gd name="connsiteX60" fmla="*/ 116516 w 1252795"/>
                <a:gd name="connsiteY60" fmla="*/ 17203 h 968600"/>
                <a:gd name="connsiteX61" fmla="*/ 146386 w 1252795"/>
                <a:gd name="connsiteY61" fmla="*/ 4355 h 968600"/>
                <a:gd name="connsiteX62" fmla="*/ 181268 w 1252795"/>
                <a:gd name="connsiteY62" fmla="*/ 11181 h 968600"/>
                <a:gd name="connsiteX63" fmla="*/ 181450 w 1252795"/>
                <a:gd name="connsiteY63" fmla="*/ 11102 h 9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52795" h="968600">
                  <a:moveTo>
                    <a:pt x="206507" y="170"/>
                  </a:moveTo>
                  <a:lnTo>
                    <a:pt x="237332" y="7823"/>
                  </a:lnTo>
                  <a:lnTo>
                    <a:pt x="237807" y="7941"/>
                  </a:lnTo>
                  <a:cubicBezTo>
                    <a:pt x="248399" y="399"/>
                    <a:pt x="265920" y="-2078"/>
                    <a:pt x="280957" y="1840"/>
                  </a:cubicBezTo>
                  <a:cubicBezTo>
                    <a:pt x="292415" y="4824"/>
                    <a:pt x="300631" y="11072"/>
                    <a:pt x="302838" y="18485"/>
                  </a:cubicBezTo>
                  <a:lnTo>
                    <a:pt x="302963" y="18556"/>
                  </a:lnTo>
                  <a:lnTo>
                    <a:pt x="330920" y="34639"/>
                  </a:lnTo>
                  <a:lnTo>
                    <a:pt x="330830" y="35894"/>
                  </a:lnTo>
                  <a:lnTo>
                    <a:pt x="343861" y="31624"/>
                  </a:lnTo>
                  <a:cubicBezTo>
                    <a:pt x="352672" y="30658"/>
                    <a:pt x="361799" y="31410"/>
                    <a:pt x="369890" y="34029"/>
                  </a:cubicBezTo>
                  <a:cubicBezTo>
                    <a:pt x="374351" y="23063"/>
                    <a:pt x="387540" y="14083"/>
                    <a:pt x="404531" y="10441"/>
                  </a:cubicBezTo>
                  <a:cubicBezTo>
                    <a:pt x="424554" y="6150"/>
                    <a:pt x="445964" y="10071"/>
                    <a:pt x="458184" y="20270"/>
                  </a:cubicBezTo>
                  <a:cubicBezTo>
                    <a:pt x="471503" y="14261"/>
                    <a:pt x="487106" y="12171"/>
                    <a:pt x="501490" y="13641"/>
                  </a:cubicBezTo>
                  <a:lnTo>
                    <a:pt x="526755" y="23982"/>
                  </a:lnTo>
                  <a:lnTo>
                    <a:pt x="530693" y="22785"/>
                  </a:lnTo>
                  <a:cubicBezTo>
                    <a:pt x="542692" y="21757"/>
                    <a:pt x="555286" y="23014"/>
                    <a:pt x="566368" y="26735"/>
                  </a:cubicBezTo>
                  <a:lnTo>
                    <a:pt x="566387" y="26728"/>
                  </a:lnTo>
                  <a:lnTo>
                    <a:pt x="597901" y="13880"/>
                  </a:lnTo>
                  <a:cubicBezTo>
                    <a:pt x="610725" y="12749"/>
                    <a:pt x="624427" y="14897"/>
                    <a:pt x="634705" y="20706"/>
                  </a:cubicBezTo>
                  <a:lnTo>
                    <a:pt x="634896" y="20627"/>
                  </a:lnTo>
                  <a:lnTo>
                    <a:pt x="661332" y="9695"/>
                  </a:lnTo>
                  <a:lnTo>
                    <a:pt x="693856" y="17348"/>
                  </a:lnTo>
                  <a:lnTo>
                    <a:pt x="694357" y="17466"/>
                  </a:lnTo>
                  <a:cubicBezTo>
                    <a:pt x="705532" y="9924"/>
                    <a:pt x="724017" y="7447"/>
                    <a:pt x="739882" y="11365"/>
                  </a:cubicBezTo>
                  <a:cubicBezTo>
                    <a:pt x="751971" y="14349"/>
                    <a:pt x="760639" y="20597"/>
                    <a:pt x="762968" y="28010"/>
                  </a:cubicBezTo>
                  <a:lnTo>
                    <a:pt x="763100" y="28081"/>
                  </a:lnTo>
                  <a:lnTo>
                    <a:pt x="774326" y="34202"/>
                  </a:lnTo>
                  <a:lnTo>
                    <a:pt x="803659" y="39481"/>
                  </a:lnTo>
                  <a:lnTo>
                    <a:pt x="803856" y="39402"/>
                  </a:lnTo>
                  <a:lnTo>
                    <a:pt x="831104" y="28470"/>
                  </a:lnTo>
                  <a:lnTo>
                    <a:pt x="864625" y="36123"/>
                  </a:lnTo>
                  <a:lnTo>
                    <a:pt x="865141" y="36241"/>
                  </a:lnTo>
                  <a:cubicBezTo>
                    <a:pt x="876659" y="28699"/>
                    <a:pt x="895711" y="26222"/>
                    <a:pt x="912063" y="30140"/>
                  </a:cubicBezTo>
                  <a:lnTo>
                    <a:pt x="925218" y="35732"/>
                  </a:lnTo>
                  <a:lnTo>
                    <a:pt x="934831" y="26483"/>
                  </a:lnTo>
                  <a:cubicBezTo>
                    <a:pt x="952766" y="15646"/>
                    <a:pt x="981844" y="13231"/>
                    <a:pt x="1004689" y="20675"/>
                  </a:cubicBezTo>
                  <a:lnTo>
                    <a:pt x="1004709" y="20667"/>
                  </a:lnTo>
                  <a:lnTo>
                    <a:pt x="1037189" y="7819"/>
                  </a:lnTo>
                  <a:cubicBezTo>
                    <a:pt x="1050406" y="6688"/>
                    <a:pt x="1064529" y="8836"/>
                    <a:pt x="1075121" y="14645"/>
                  </a:cubicBezTo>
                  <a:lnTo>
                    <a:pt x="1075318" y="14566"/>
                  </a:lnTo>
                  <a:lnTo>
                    <a:pt x="1102566" y="3634"/>
                  </a:lnTo>
                  <a:lnTo>
                    <a:pt x="1136087" y="11287"/>
                  </a:lnTo>
                  <a:lnTo>
                    <a:pt x="1136603" y="11405"/>
                  </a:lnTo>
                  <a:cubicBezTo>
                    <a:pt x="1148121" y="3863"/>
                    <a:pt x="1167173" y="1386"/>
                    <a:pt x="1183525" y="5304"/>
                  </a:cubicBezTo>
                  <a:cubicBezTo>
                    <a:pt x="1195985" y="8288"/>
                    <a:pt x="1204919" y="14536"/>
                    <a:pt x="1207319" y="21949"/>
                  </a:cubicBezTo>
                  <a:lnTo>
                    <a:pt x="1207455" y="22020"/>
                  </a:lnTo>
                  <a:lnTo>
                    <a:pt x="1237856" y="38103"/>
                  </a:lnTo>
                  <a:cubicBezTo>
                    <a:pt x="1241248" y="43840"/>
                    <a:pt x="1240765" y="50071"/>
                    <a:pt x="1236489" y="55620"/>
                  </a:cubicBezTo>
                  <a:cubicBezTo>
                    <a:pt x="1241744" y="59425"/>
                    <a:pt x="1245290" y="63794"/>
                    <a:pt x="1246998" y="68376"/>
                  </a:cubicBezTo>
                  <a:lnTo>
                    <a:pt x="1246993" y="68500"/>
                  </a:lnTo>
                  <a:lnTo>
                    <a:pt x="1252795" y="68500"/>
                  </a:lnTo>
                  <a:lnTo>
                    <a:pt x="1252795" y="968600"/>
                  </a:lnTo>
                  <a:lnTo>
                    <a:pt x="0" y="968600"/>
                  </a:lnTo>
                  <a:lnTo>
                    <a:pt x="0" y="68500"/>
                  </a:lnTo>
                  <a:lnTo>
                    <a:pt x="9654" y="68500"/>
                  </a:lnTo>
                  <a:lnTo>
                    <a:pt x="9122" y="66614"/>
                  </a:lnTo>
                  <a:cubicBezTo>
                    <a:pt x="10992" y="57229"/>
                    <a:pt x="23301" y="49877"/>
                    <a:pt x="38767" y="48910"/>
                  </a:cubicBezTo>
                  <a:cubicBezTo>
                    <a:pt x="38859" y="48753"/>
                    <a:pt x="38959" y="48600"/>
                    <a:pt x="39051" y="48443"/>
                  </a:cubicBezTo>
                  <a:cubicBezTo>
                    <a:pt x="36974" y="39201"/>
                    <a:pt x="41818" y="29880"/>
                    <a:pt x="52256" y="23019"/>
                  </a:cubicBezTo>
                  <a:cubicBezTo>
                    <a:pt x="68750" y="12182"/>
                    <a:pt x="95490" y="9767"/>
                    <a:pt x="116498" y="17210"/>
                  </a:cubicBezTo>
                  <a:lnTo>
                    <a:pt x="116516" y="17203"/>
                  </a:lnTo>
                  <a:lnTo>
                    <a:pt x="146386" y="4355"/>
                  </a:lnTo>
                  <a:cubicBezTo>
                    <a:pt x="158540" y="3224"/>
                    <a:pt x="171527" y="5372"/>
                    <a:pt x="181268" y="11181"/>
                  </a:cubicBezTo>
                  <a:lnTo>
                    <a:pt x="181450" y="11102"/>
                  </a:lnTo>
                  <a:close/>
                </a:path>
              </a:pathLst>
            </a:custGeom>
            <a:pattFill prst="sm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4819C258-C53E-0275-030C-253361BF3D96}"/>
                </a:ext>
              </a:extLst>
            </p:cNvPr>
            <p:cNvSpPr/>
            <p:nvPr/>
          </p:nvSpPr>
          <p:spPr bwMode="auto">
            <a:xfrm>
              <a:off x="5063809" y="5206909"/>
              <a:ext cx="220528" cy="177665"/>
            </a:xfrm>
            <a:custGeom>
              <a:avLst/>
              <a:gdLst>
                <a:gd name="connsiteX0" fmla="*/ 110264 w 220528"/>
                <a:gd name="connsiteY0" fmla="*/ 0 h 177665"/>
                <a:gd name="connsiteX1" fmla="*/ 220528 w 220528"/>
                <a:gd name="connsiteY1" fmla="*/ 110264 h 177665"/>
                <a:gd name="connsiteX2" fmla="*/ 211863 w 220528"/>
                <a:gd name="connsiteY2" fmla="*/ 153184 h 177665"/>
                <a:gd name="connsiteX3" fmla="*/ 209528 w 220528"/>
                <a:gd name="connsiteY3" fmla="*/ 156648 h 177665"/>
                <a:gd name="connsiteX4" fmla="*/ 179832 w 220528"/>
                <a:gd name="connsiteY4" fmla="*/ 169000 h 177665"/>
                <a:gd name="connsiteX5" fmla="*/ 110264 w 220528"/>
                <a:gd name="connsiteY5" fmla="*/ 177665 h 177665"/>
                <a:gd name="connsiteX6" fmla="*/ 40697 w 220528"/>
                <a:gd name="connsiteY6" fmla="*/ 169000 h 177665"/>
                <a:gd name="connsiteX7" fmla="*/ 11001 w 220528"/>
                <a:gd name="connsiteY7" fmla="*/ 156648 h 177665"/>
                <a:gd name="connsiteX8" fmla="*/ 8665 w 220528"/>
                <a:gd name="connsiteY8" fmla="*/ 153184 h 177665"/>
                <a:gd name="connsiteX9" fmla="*/ 0 w 220528"/>
                <a:gd name="connsiteY9" fmla="*/ 110264 h 177665"/>
                <a:gd name="connsiteX10" fmla="*/ 110264 w 220528"/>
                <a:gd name="connsiteY10" fmla="*/ 0 h 177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0528" h="177665">
                  <a:moveTo>
                    <a:pt x="110264" y="0"/>
                  </a:moveTo>
                  <a:cubicBezTo>
                    <a:pt x="171161" y="0"/>
                    <a:pt x="220528" y="49367"/>
                    <a:pt x="220528" y="110264"/>
                  </a:cubicBezTo>
                  <a:cubicBezTo>
                    <a:pt x="220528" y="125488"/>
                    <a:pt x="217443" y="139992"/>
                    <a:pt x="211863" y="153184"/>
                  </a:cubicBezTo>
                  <a:lnTo>
                    <a:pt x="209528" y="156648"/>
                  </a:lnTo>
                  <a:lnTo>
                    <a:pt x="179832" y="169000"/>
                  </a:lnTo>
                  <a:cubicBezTo>
                    <a:pt x="158450" y="174580"/>
                    <a:pt x="134941" y="177665"/>
                    <a:pt x="110264" y="177665"/>
                  </a:cubicBezTo>
                  <a:cubicBezTo>
                    <a:pt x="85588" y="177665"/>
                    <a:pt x="62079" y="174580"/>
                    <a:pt x="40697" y="169000"/>
                  </a:cubicBezTo>
                  <a:lnTo>
                    <a:pt x="11001" y="156648"/>
                  </a:lnTo>
                  <a:lnTo>
                    <a:pt x="8665" y="153184"/>
                  </a:lnTo>
                  <a:cubicBezTo>
                    <a:pt x="3086" y="139992"/>
                    <a:pt x="0" y="125488"/>
                    <a:pt x="0" y="110264"/>
                  </a:cubicBezTo>
                  <a:cubicBezTo>
                    <a:pt x="0" y="49367"/>
                    <a:pt x="49367" y="0"/>
                    <a:pt x="110264" y="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3B7D0C31-6985-8224-AD0C-5025B9582839}"/>
                </a:ext>
              </a:extLst>
            </p:cNvPr>
            <p:cNvSpPr/>
            <p:nvPr/>
          </p:nvSpPr>
          <p:spPr bwMode="auto">
            <a:xfrm>
              <a:off x="3223482" y="4794020"/>
              <a:ext cx="2610290" cy="1131560"/>
            </a:xfrm>
            <a:custGeom>
              <a:avLst/>
              <a:gdLst>
                <a:gd name="connsiteX0" fmla="*/ 1344948 w 2610290"/>
                <a:gd name="connsiteY0" fmla="*/ 69010 h 1131560"/>
                <a:gd name="connsiteX1" fmla="*/ 1344948 w 2610290"/>
                <a:gd name="connsiteY1" fmla="*/ 1005400 h 1131560"/>
                <a:gd name="connsiteX2" fmla="*/ 2472153 w 2610290"/>
                <a:gd name="connsiteY2" fmla="*/ 1005400 h 1131560"/>
                <a:gd name="connsiteX3" fmla="*/ 2538890 w 2610290"/>
                <a:gd name="connsiteY3" fmla="*/ 938663 h 1131560"/>
                <a:gd name="connsiteX4" fmla="*/ 2538890 w 2610290"/>
                <a:gd name="connsiteY4" fmla="*/ 135747 h 1131560"/>
                <a:gd name="connsiteX5" fmla="*/ 2472153 w 2610290"/>
                <a:gd name="connsiteY5" fmla="*/ 69010 h 1131560"/>
                <a:gd name="connsiteX6" fmla="*/ 138137 w 2610290"/>
                <a:gd name="connsiteY6" fmla="*/ 69010 h 1131560"/>
                <a:gd name="connsiteX7" fmla="*/ 71400 w 2610290"/>
                <a:gd name="connsiteY7" fmla="*/ 135747 h 1131560"/>
                <a:gd name="connsiteX8" fmla="*/ 71400 w 2610290"/>
                <a:gd name="connsiteY8" fmla="*/ 938663 h 1131560"/>
                <a:gd name="connsiteX9" fmla="*/ 138137 w 2610290"/>
                <a:gd name="connsiteY9" fmla="*/ 1005400 h 1131560"/>
                <a:gd name="connsiteX10" fmla="*/ 1265342 w 2610290"/>
                <a:gd name="connsiteY10" fmla="*/ 1005400 h 1131560"/>
                <a:gd name="connsiteX11" fmla="*/ 1265342 w 2610290"/>
                <a:gd name="connsiteY11" fmla="*/ 69010 h 1131560"/>
                <a:gd name="connsiteX12" fmla="*/ 80646 w 2610290"/>
                <a:gd name="connsiteY12" fmla="*/ 0 h 1131560"/>
                <a:gd name="connsiteX13" fmla="*/ 2529644 w 2610290"/>
                <a:gd name="connsiteY13" fmla="*/ 0 h 1131560"/>
                <a:gd name="connsiteX14" fmla="*/ 2610290 w 2610290"/>
                <a:gd name="connsiteY14" fmla="*/ 80646 h 1131560"/>
                <a:gd name="connsiteX15" fmla="*/ 2610290 w 2610290"/>
                <a:gd name="connsiteY15" fmla="*/ 1050914 h 1131560"/>
                <a:gd name="connsiteX16" fmla="*/ 2529644 w 2610290"/>
                <a:gd name="connsiteY16" fmla="*/ 1131560 h 1131560"/>
                <a:gd name="connsiteX17" fmla="*/ 80646 w 2610290"/>
                <a:gd name="connsiteY17" fmla="*/ 1131560 h 1131560"/>
                <a:gd name="connsiteX18" fmla="*/ 0 w 2610290"/>
                <a:gd name="connsiteY18" fmla="*/ 1050914 h 1131560"/>
                <a:gd name="connsiteX19" fmla="*/ 0 w 2610290"/>
                <a:gd name="connsiteY19" fmla="*/ 80646 h 1131560"/>
                <a:gd name="connsiteX20" fmla="*/ 80646 w 2610290"/>
                <a:gd name="connsiteY20" fmla="*/ 0 h 113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10290" h="1131560">
                  <a:moveTo>
                    <a:pt x="1344948" y="69010"/>
                  </a:moveTo>
                  <a:lnTo>
                    <a:pt x="1344948" y="1005400"/>
                  </a:lnTo>
                  <a:lnTo>
                    <a:pt x="2472153" y="1005400"/>
                  </a:lnTo>
                  <a:cubicBezTo>
                    <a:pt x="2509011" y="1005400"/>
                    <a:pt x="2538890" y="975521"/>
                    <a:pt x="2538890" y="938663"/>
                  </a:cubicBezTo>
                  <a:lnTo>
                    <a:pt x="2538890" y="135747"/>
                  </a:lnTo>
                  <a:cubicBezTo>
                    <a:pt x="2538890" y="98889"/>
                    <a:pt x="2509011" y="69010"/>
                    <a:pt x="2472153" y="69010"/>
                  </a:cubicBezTo>
                  <a:close/>
                  <a:moveTo>
                    <a:pt x="138137" y="69010"/>
                  </a:moveTo>
                  <a:cubicBezTo>
                    <a:pt x="101279" y="69010"/>
                    <a:pt x="71400" y="98889"/>
                    <a:pt x="71400" y="135747"/>
                  </a:cubicBezTo>
                  <a:lnTo>
                    <a:pt x="71400" y="938663"/>
                  </a:lnTo>
                  <a:cubicBezTo>
                    <a:pt x="71400" y="975521"/>
                    <a:pt x="101279" y="1005400"/>
                    <a:pt x="138137" y="1005400"/>
                  </a:cubicBezTo>
                  <a:lnTo>
                    <a:pt x="1265342" y="1005400"/>
                  </a:lnTo>
                  <a:lnTo>
                    <a:pt x="1265342" y="69010"/>
                  </a:lnTo>
                  <a:close/>
                  <a:moveTo>
                    <a:pt x="80646" y="0"/>
                  </a:moveTo>
                  <a:lnTo>
                    <a:pt x="2529644" y="0"/>
                  </a:lnTo>
                  <a:cubicBezTo>
                    <a:pt x="2574184" y="0"/>
                    <a:pt x="2610290" y="36106"/>
                    <a:pt x="2610290" y="80646"/>
                  </a:cubicBezTo>
                  <a:lnTo>
                    <a:pt x="2610290" y="1050914"/>
                  </a:lnTo>
                  <a:cubicBezTo>
                    <a:pt x="2610290" y="1095454"/>
                    <a:pt x="2574184" y="1131560"/>
                    <a:pt x="2529644" y="1131560"/>
                  </a:cubicBezTo>
                  <a:lnTo>
                    <a:pt x="80646" y="1131560"/>
                  </a:lnTo>
                  <a:cubicBezTo>
                    <a:pt x="36106" y="1131560"/>
                    <a:pt x="0" y="1095454"/>
                    <a:pt x="0" y="1050914"/>
                  </a:cubicBezTo>
                  <a:lnTo>
                    <a:pt x="0" y="80646"/>
                  </a:lnTo>
                  <a:cubicBezTo>
                    <a:pt x="0" y="36106"/>
                    <a:pt x="36106" y="0"/>
                    <a:pt x="80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626B82EC-98C8-E1F8-C4EA-A546FCBC70DD}"/>
                </a:ext>
              </a:extLst>
            </p:cNvPr>
            <p:cNvGrpSpPr/>
            <p:nvPr/>
          </p:nvGrpSpPr>
          <p:grpSpPr>
            <a:xfrm>
              <a:off x="3281916" y="4845198"/>
              <a:ext cx="869232" cy="542046"/>
              <a:chOff x="4122905" y="1660056"/>
              <a:chExt cx="699921" cy="525960"/>
            </a:xfrm>
          </p:grpSpPr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1B259CA9-DC44-7DA7-9E92-092FCC81E625}"/>
                  </a:ext>
                </a:extLst>
              </p:cNvPr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143" name="グループ化 142">
                  <a:extLst>
                    <a:ext uri="{FF2B5EF4-FFF2-40B4-BE49-F238E27FC236}">
                      <a16:creationId xmlns:a16="http://schemas.microsoft.com/office/drawing/2014/main" id="{F83D8869-640B-8005-1238-10FBE45AA59E}"/>
                    </a:ext>
                  </a:extLst>
                </p:cNvPr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69" name="楕円 168">
                    <a:extLst>
                      <a:ext uri="{FF2B5EF4-FFF2-40B4-BE49-F238E27FC236}">
                        <a16:creationId xmlns:a16="http://schemas.microsoft.com/office/drawing/2014/main" id="{8D0652E2-A161-C9AB-9B13-EA0353A79B3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0" name="楕円 169">
                    <a:extLst>
                      <a:ext uri="{FF2B5EF4-FFF2-40B4-BE49-F238E27FC236}">
                        <a16:creationId xmlns:a16="http://schemas.microsoft.com/office/drawing/2014/main" id="{612181AB-0370-DE16-0EF5-87CA75C989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1" name="楕円 170">
                    <a:extLst>
                      <a:ext uri="{FF2B5EF4-FFF2-40B4-BE49-F238E27FC236}">
                        <a16:creationId xmlns:a16="http://schemas.microsoft.com/office/drawing/2014/main" id="{5727C47D-90C6-15B3-475A-1E417619DE2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2" name="楕円 171">
                    <a:extLst>
                      <a:ext uri="{FF2B5EF4-FFF2-40B4-BE49-F238E27FC236}">
                        <a16:creationId xmlns:a16="http://schemas.microsoft.com/office/drawing/2014/main" id="{9902B14A-705D-E498-BF46-B42FA417E54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44" name="グループ化 143">
                  <a:extLst>
                    <a:ext uri="{FF2B5EF4-FFF2-40B4-BE49-F238E27FC236}">
                      <a16:creationId xmlns:a16="http://schemas.microsoft.com/office/drawing/2014/main" id="{D7990C42-FA5B-3EBA-9895-323D316C18EA}"/>
                    </a:ext>
                  </a:extLst>
                </p:cNvPr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65" name="楕円 164">
                    <a:extLst>
                      <a:ext uri="{FF2B5EF4-FFF2-40B4-BE49-F238E27FC236}">
                        <a16:creationId xmlns:a16="http://schemas.microsoft.com/office/drawing/2014/main" id="{2337FF7B-BA10-2BDA-68A7-BB37A8A151B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6" name="楕円 165">
                    <a:extLst>
                      <a:ext uri="{FF2B5EF4-FFF2-40B4-BE49-F238E27FC236}">
                        <a16:creationId xmlns:a16="http://schemas.microsoft.com/office/drawing/2014/main" id="{F2A85FA1-3AF6-DF20-DD0E-7EF9C890081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7" name="楕円 166">
                    <a:extLst>
                      <a:ext uri="{FF2B5EF4-FFF2-40B4-BE49-F238E27FC236}">
                        <a16:creationId xmlns:a16="http://schemas.microsoft.com/office/drawing/2014/main" id="{A87A610F-6A4F-5C2E-00A0-2BBB7588BDE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8" name="楕円 167">
                    <a:extLst>
                      <a:ext uri="{FF2B5EF4-FFF2-40B4-BE49-F238E27FC236}">
                        <a16:creationId xmlns:a16="http://schemas.microsoft.com/office/drawing/2014/main" id="{F3C577E5-5208-A3CC-C6E8-A1D7031EAD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45" name="グループ化 144">
                  <a:extLst>
                    <a:ext uri="{FF2B5EF4-FFF2-40B4-BE49-F238E27FC236}">
                      <a16:creationId xmlns:a16="http://schemas.microsoft.com/office/drawing/2014/main" id="{6224AB12-786D-68F1-70A1-4CFB3AC5C6DC}"/>
                    </a:ext>
                  </a:extLst>
                </p:cNvPr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161" name="楕円 160">
                    <a:extLst>
                      <a:ext uri="{FF2B5EF4-FFF2-40B4-BE49-F238E27FC236}">
                        <a16:creationId xmlns:a16="http://schemas.microsoft.com/office/drawing/2014/main" id="{F6C08882-57AD-CBAF-BB41-5CC9808B111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2" name="楕円 161">
                    <a:extLst>
                      <a:ext uri="{FF2B5EF4-FFF2-40B4-BE49-F238E27FC236}">
                        <a16:creationId xmlns:a16="http://schemas.microsoft.com/office/drawing/2014/main" id="{63151678-0B19-B885-36C1-2C39CD2C1CD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3" name="楕円 162">
                    <a:extLst>
                      <a:ext uri="{FF2B5EF4-FFF2-40B4-BE49-F238E27FC236}">
                        <a16:creationId xmlns:a16="http://schemas.microsoft.com/office/drawing/2014/main" id="{0302EDAB-ECA0-B69B-0863-44809DA7ECC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4" name="楕円 163">
                    <a:extLst>
                      <a:ext uri="{FF2B5EF4-FFF2-40B4-BE49-F238E27FC236}">
                        <a16:creationId xmlns:a16="http://schemas.microsoft.com/office/drawing/2014/main" id="{D5D5A764-E457-F37D-E798-1DC38D588B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46" name="グループ化 145">
                  <a:extLst>
                    <a:ext uri="{FF2B5EF4-FFF2-40B4-BE49-F238E27FC236}">
                      <a16:creationId xmlns:a16="http://schemas.microsoft.com/office/drawing/2014/main" id="{2C424AEB-D2C0-A9AC-1657-6E4324A551A3}"/>
                    </a:ext>
                  </a:extLst>
                </p:cNvPr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57" name="楕円 156">
                    <a:extLst>
                      <a:ext uri="{FF2B5EF4-FFF2-40B4-BE49-F238E27FC236}">
                        <a16:creationId xmlns:a16="http://schemas.microsoft.com/office/drawing/2014/main" id="{342F688E-2642-7000-E8D0-401A216C0FD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8" name="楕円 157">
                    <a:extLst>
                      <a:ext uri="{FF2B5EF4-FFF2-40B4-BE49-F238E27FC236}">
                        <a16:creationId xmlns:a16="http://schemas.microsoft.com/office/drawing/2014/main" id="{023F1406-396E-96FD-A4C8-43D660CAA81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9" name="楕円 158">
                    <a:extLst>
                      <a:ext uri="{FF2B5EF4-FFF2-40B4-BE49-F238E27FC236}">
                        <a16:creationId xmlns:a16="http://schemas.microsoft.com/office/drawing/2014/main" id="{9495357E-9125-4A4C-F85A-9C68D452A3F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0" name="楕円 159">
                    <a:extLst>
                      <a:ext uri="{FF2B5EF4-FFF2-40B4-BE49-F238E27FC236}">
                        <a16:creationId xmlns:a16="http://schemas.microsoft.com/office/drawing/2014/main" id="{7E982870-682C-6CA5-7A93-C1B26F6A15C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47" name="グループ化 146">
                  <a:extLst>
                    <a:ext uri="{FF2B5EF4-FFF2-40B4-BE49-F238E27FC236}">
                      <a16:creationId xmlns:a16="http://schemas.microsoft.com/office/drawing/2014/main" id="{9CC2D325-E17E-CB07-3CD2-E00446E71EF0}"/>
                    </a:ext>
                  </a:extLst>
                </p:cNvPr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53" name="楕円 152">
                    <a:extLst>
                      <a:ext uri="{FF2B5EF4-FFF2-40B4-BE49-F238E27FC236}">
                        <a16:creationId xmlns:a16="http://schemas.microsoft.com/office/drawing/2014/main" id="{B1E51ABF-9BED-F94C-B1CE-8802A4AC7D1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4" name="楕円 153">
                    <a:extLst>
                      <a:ext uri="{FF2B5EF4-FFF2-40B4-BE49-F238E27FC236}">
                        <a16:creationId xmlns:a16="http://schemas.microsoft.com/office/drawing/2014/main" id="{79ACF06F-4C42-A2E9-3077-0ADE49C18E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5" name="楕円 154">
                    <a:extLst>
                      <a:ext uri="{FF2B5EF4-FFF2-40B4-BE49-F238E27FC236}">
                        <a16:creationId xmlns:a16="http://schemas.microsoft.com/office/drawing/2014/main" id="{FD6045C5-36C4-BA6A-5198-C0DC524C1A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6" name="楕円 155">
                    <a:extLst>
                      <a:ext uri="{FF2B5EF4-FFF2-40B4-BE49-F238E27FC236}">
                        <a16:creationId xmlns:a16="http://schemas.microsoft.com/office/drawing/2014/main" id="{97EA5E81-BB7C-B192-E0D8-F9C62AE781D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48" name="グループ化 147">
                  <a:extLst>
                    <a:ext uri="{FF2B5EF4-FFF2-40B4-BE49-F238E27FC236}">
                      <a16:creationId xmlns:a16="http://schemas.microsoft.com/office/drawing/2014/main" id="{A2CC2A96-3B3B-B2E5-0EB3-0669C381677A}"/>
                    </a:ext>
                  </a:extLst>
                </p:cNvPr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149" name="楕円 148">
                    <a:extLst>
                      <a:ext uri="{FF2B5EF4-FFF2-40B4-BE49-F238E27FC236}">
                        <a16:creationId xmlns:a16="http://schemas.microsoft.com/office/drawing/2014/main" id="{A9A0C3DA-1F37-4CAA-0E89-7CA985BD8F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0" name="楕円 149">
                    <a:extLst>
                      <a:ext uri="{FF2B5EF4-FFF2-40B4-BE49-F238E27FC236}">
                        <a16:creationId xmlns:a16="http://schemas.microsoft.com/office/drawing/2014/main" id="{64C19AE3-080D-88E5-7438-FE33161E69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1" name="楕円 150">
                    <a:extLst>
                      <a:ext uri="{FF2B5EF4-FFF2-40B4-BE49-F238E27FC236}">
                        <a16:creationId xmlns:a16="http://schemas.microsoft.com/office/drawing/2014/main" id="{9F34E8CC-4A0C-DFEA-F3D5-05BB8C09B8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2" name="楕円 151">
                    <a:extLst>
                      <a:ext uri="{FF2B5EF4-FFF2-40B4-BE49-F238E27FC236}">
                        <a16:creationId xmlns:a16="http://schemas.microsoft.com/office/drawing/2014/main" id="{2D8BBEE6-4156-8C36-DB1A-4A2A2777FA0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D0B40411-6415-E28D-10D0-DAED44489E9D}"/>
                  </a:ext>
                </a:extLst>
              </p:cNvPr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113" name="グループ化 112">
                  <a:extLst>
                    <a:ext uri="{FF2B5EF4-FFF2-40B4-BE49-F238E27FC236}">
                      <a16:creationId xmlns:a16="http://schemas.microsoft.com/office/drawing/2014/main" id="{9F397FA3-F7DF-39CE-BC6E-A1D55335971A}"/>
                    </a:ext>
                  </a:extLst>
                </p:cNvPr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39" name="楕円 138">
                    <a:extLst>
                      <a:ext uri="{FF2B5EF4-FFF2-40B4-BE49-F238E27FC236}">
                        <a16:creationId xmlns:a16="http://schemas.microsoft.com/office/drawing/2014/main" id="{F80D4D16-EC84-104E-1CF2-411143E698E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0" name="楕円 139">
                    <a:extLst>
                      <a:ext uri="{FF2B5EF4-FFF2-40B4-BE49-F238E27FC236}">
                        <a16:creationId xmlns:a16="http://schemas.microsoft.com/office/drawing/2014/main" id="{2847FF10-016D-FB09-7FA3-173D8ED8A0F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1" name="楕円 140">
                    <a:extLst>
                      <a:ext uri="{FF2B5EF4-FFF2-40B4-BE49-F238E27FC236}">
                        <a16:creationId xmlns:a16="http://schemas.microsoft.com/office/drawing/2014/main" id="{29DC6C54-02B1-5513-7105-3AB384277CD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2" name="楕円 141">
                    <a:extLst>
                      <a:ext uri="{FF2B5EF4-FFF2-40B4-BE49-F238E27FC236}">
                        <a16:creationId xmlns:a16="http://schemas.microsoft.com/office/drawing/2014/main" id="{B6B5ACA8-36CA-E725-2D23-D1EC8CC5FA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14" name="グループ化 113">
                  <a:extLst>
                    <a:ext uri="{FF2B5EF4-FFF2-40B4-BE49-F238E27FC236}">
                      <a16:creationId xmlns:a16="http://schemas.microsoft.com/office/drawing/2014/main" id="{7390461E-C538-7FC1-4D7E-94ED5964531F}"/>
                    </a:ext>
                  </a:extLst>
                </p:cNvPr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35" name="楕円 134">
                    <a:extLst>
                      <a:ext uri="{FF2B5EF4-FFF2-40B4-BE49-F238E27FC236}">
                        <a16:creationId xmlns:a16="http://schemas.microsoft.com/office/drawing/2014/main" id="{74B1D51D-E35C-B549-FA4E-14EC2CFF98B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6" name="楕円 135">
                    <a:extLst>
                      <a:ext uri="{FF2B5EF4-FFF2-40B4-BE49-F238E27FC236}">
                        <a16:creationId xmlns:a16="http://schemas.microsoft.com/office/drawing/2014/main" id="{F84C44AC-B14D-7760-D286-2E74CED9843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7" name="楕円 136">
                    <a:extLst>
                      <a:ext uri="{FF2B5EF4-FFF2-40B4-BE49-F238E27FC236}">
                        <a16:creationId xmlns:a16="http://schemas.microsoft.com/office/drawing/2014/main" id="{3F05E126-ED5F-C100-D452-A5B2D14E154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8" name="楕円 137">
                    <a:extLst>
                      <a:ext uri="{FF2B5EF4-FFF2-40B4-BE49-F238E27FC236}">
                        <a16:creationId xmlns:a16="http://schemas.microsoft.com/office/drawing/2014/main" id="{12052FC8-ED5E-4827-4150-0F08BC7CBFC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15" name="グループ化 114">
                  <a:extLst>
                    <a:ext uri="{FF2B5EF4-FFF2-40B4-BE49-F238E27FC236}">
                      <a16:creationId xmlns:a16="http://schemas.microsoft.com/office/drawing/2014/main" id="{BA4A5AB8-FFCD-6E6A-75AD-6BA3D9213E95}"/>
                    </a:ext>
                  </a:extLst>
                </p:cNvPr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31" name="楕円 130">
                    <a:extLst>
                      <a:ext uri="{FF2B5EF4-FFF2-40B4-BE49-F238E27FC236}">
                        <a16:creationId xmlns:a16="http://schemas.microsoft.com/office/drawing/2014/main" id="{3B5C690E-53E9-4CBB-0F60-9C8B1F7F249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2" name="楕円 131">
                    <a:extLst>
                      <a:ext uri="{FF2B5EF4-FFF2-40B4-BE49-F238E27FC236}">
                        <a16:creationId xmlns:a16="http://schemas.microsoft.com/office/drawing/2014/main" id="{F246F4B1-AC43-E02D-3384-DD610A76FAB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3" name="楕円 132">
                    <a:extLst>
                      <a:ext uri="{FF2B5EF4-FFF2-40B4-BE49-F238E27FC236}">
                        <a16:creationId xmlns:a16="http://schemas.microsoft.com/office/drawing/2014/main" id="{04C003B3-38F9-01A2-CF6F-1692ABD1E6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4" name="楕円 133">
                    <a:extLst>
                      <a:ext uri="{FF2B5EF4-FFF2-40B4-BE49-F238E27FC236}">
                        <a16:creationId xmlns:a16="http://schemas.microsoft.com/office/drawing/2014/main" id="{FB8B15C3-AB04-4C9E-93A4-B5E978E2CAE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16" name="グループ化 115">
                  <a:extLst>
                    <a:ext uri="{FF2B5EF4-FFF2-40B4-BE49-F238E27FC236}">
                      <a16:creationId xmlns:a16="http://schemas.microsoft.com/office/drawing/2014/main" id="{3B259AED-A9BF-98D9-B309-09B0DBCA12F5}"/>
                    </a:ext>
                  </a:extLst>
                </p:cNvPr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27" name="楕円 126">
                    <a:extLst>
                      <a:ext uri="{FF2B5EF4-FFF2-40B4-BE49-F238E27FC236}">
                        <a16:creationId xmlns:a16="http://schemas.microsoft.com/office/drawing/2014/main" id="{14A4C382-660A-C75A-21F4-9AB6DEBADC9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8" name="楕円 127">
                    <a:extLst>
                      <a:ext uri="{FF2B5EF4-FFF2-40B4-BE49-F238E27FC236}">
                        <a16:creationId xmlns:a16="http://schemas.microsoft.com/office/drawing/2014/main" id="{EE772841-CCC6-101B-1E89-D46E53DB747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9" name="楕円 128">
                    <a:extLst>
                      <a:ext uri="{FF2B5EF4-FFF2-40B4-BE49-F238E27FC236}">
                        <a16:creationId xmlns:a16="http://schemas.microsoft.com/office/drawing/2014/main" id="{D60C610B-BD91-C1E7-5FE3-AB57E5EB5CD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0" name="楕円 129">
                    <a:extLst>
                      <a:ext uri="{FF2B5EF4-FFF2-40B4-BE49-F238E27FC236}">
                        <a16:creationId xmlns:a16="http://schemas.microsoft.com/office/drawing/2014/main" id="{EBB4111B-1FB2-D9B2-7B97-4C7367992C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17" name="グループ化 116">
                  <a:extLst>
                    <a:ext uri="{FF2B5EF4-FFF2-40B4-BE49-F238E27FC236}">
                      <a16:creationId xmlns:a16="http://schemas.microsoft.com/office/drawing/2014/main" id="{61F8DFE6-AE6F-FF7E-7970-C7FF8DBC74B6}"/>
                    </a:ext>
                  </a:extLst>
                </p:cNvPr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23" name="楕円 122">
                    <a:extLst>
                      <a:ext uri="{FF2B5EF4-FFF2-40B4-BE49-F238E27FC236}">
                        <a16:creationId xmlns:a16="http://schemas.microsoft.com/office/drawing/2014/main" id="{1B33F919-2334-EF89-6E8F-59DABD7CF46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4" name="楕円 123">
                    <a:extLst>
                      <a:ext uri="{FF2B5EF4-FFF2-40B4-BE49-F238E27FC236}">
                        <a16:creationId xmlns:a16="http://schemas.microsoft.com/office/drawing/2014/main" id="{D8178D70-43C0-A11B-1FD2-BB7D5A2BAE1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5" name="楕円 124">
                    <a:extLst>
                      <a:ext uri="{FF2B5EF4-FFF2-40B4-BE49-F238E27FC236}">
                        <a16:creationId xmlns:a16="http://schemas.microsoft.com/office/drawing/2014/main" id="{B277DDD3-113A-E5E0-1DC1-3D7435DEF38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6" name="楕円 125">
                    <a:extLst>
                      <a:ext uri="{FF2B5EF4-FFF2-40B4-BE49-F238E27FC236}">
                        <a16:creationId xmlns:a16="http://schemas.microsoft.com/office/drawing/2014/main" id="{46C2C37D-F7F4-6AA9-AF66-333618E3626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18" name="グループ化 117">
                  <a:extLst>
                    <a:ext uri="{FF2B5EF4-FFF2-40B4-BE49-F238E27FC236}">
                      <a16:creationId xmlns:a16="http://schemas.microsoft.com/office/drawing/2014/main" id="{B390D225-44D8-50FC-C756-8E4C65F312DD}"/>
                    </a:ext>
                  </a:extLst>
                </p:cNvPr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19" name="楕円 118">
                    <a:extLst>
                      <a:ext uri="{FF2B5EF4-FFF2-40B4-BE49-F238E27FC236}">
                        <a16:creationId xmlns:a16="http://schemas.microsoft.com/office/drawing/2014/main" id="{66C85F65-C999-F8B2-BDDB-76447775D6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0" name="楕円 119">
                    <a:extLst>
                      <a:ext uri="{FF2B5EF4-FFF2-40B4-BE49-F238E27FC236}">
                        <a16:creationId xmlns:a16="http://schemas.microsoft.com/office/drawing/2014/main" id="{62FC8000-19A5-739D-6EE8-17B559A715D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1" name="楕円 120">
                    <a:extLst>
                      <a:ext uri="{FF2B5EF4-FFF2-40B4-BE49-F238E27FC236}">
                        <a16:creationId xmlns:a16="http://schemas.microsoft.com/office/drawing/2014/main" id="{A2D3376A-CE01-0B38-F249-D45B81FB07F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2" name="楕円 121">
                    <a:extLst>
                      <a:ext uri="{FF2B5EF4-FFF2-40B4-BE49-F238E27FC236}">
                        <a16:creationId xmlns:a16="http://schemas.microsoft.com/office/drawing/2014/main" id="{BA8D5F7C-B327-F7EF-78E1-49DEB91AEE1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5F0FDCBF-1063-A135-3041-7D2765EAAD26}"/>
                </a:ext>
              </a:extLst>
            </p:cNvPr>
            <p:cNvGrpSpPr/>
            <p:nvPr/>
          </p:nvGrpSpPr>
          <p:grpSpPr>
            <a:xfrm>
              <a:off x="3625993" y="4905824"/>
              <a:ext cx="869232" cy="542046"/>
              <a:chOff x="4122905" y="1660056"/>
              <a:chExt cx="699921" cy="525960"/>
            </a:xfrm>
          </p:grpSpPr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83517E47-6599-7D24-47D1-674CAEC568E4}"/>
                  </a:ext>
                </a:extLst>
              </p:cNvPr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81" name="グループ化 80">
                  <a:extLst>
                    <a:ext uri="{FF2B5EF4-FFF2-40B4-BE49-F238E27FC236}">
                      <a16:creationId xmlns:a16="http://schemas.microsoft.com/office/drawing/2014/main" id="{ACC395EB-ABCD-FF9E-650D-4294F1C2CCB6}"/>
                    </a:ext>
                  </a:extLst>
                </p:cNvPr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07" name="楕円 106">
                    <a:extLst>
                      <a:ext uri="{FF2B5EF4-FFF2-40B4-BE49-F238E27FC236}">
                        <a16:creationId xmlns:a16="http://schemas.microsoft.com/office/drawing/2014/main" id="{CBDE8717-9A71-9C9C-9824-D313D7EEB5F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8" name="楕円 107">
                    <a:extLst>
                      <a:ext uri="{FF2B5EF4-FFF2-40B4-BE49-F238E27FC236}">
                        <a16:creationId xmlns:a16="http://schemas.microsoft.com/office/drawing/2014/main" id="{7195FC56-4765-7995-F142-924DBCF9C4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9" name="楕円 108">
                    <a:extLst>
                      <a:ext uri="{FF2B5EF4-FFF2-40B4-BE49-F238E27FC236}">
                        <a16:creationId xmlns:a16="http://schemas.microsoft.com/office/drawing/2014/main" id="{F656E864-6A41-1A3D-BC0E-30777B766BA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0" name="楕円 109">
                    <a:extLst>
                      <a:ext uri="{FF2B5EF4-FFF2-40B4-BE49-F238E27FC236}">
                        <a16:creationId xmlns:a16="http://schemas.microsoft.com/office/drawing/2014/main" id="{80451931-2C42-EEC4-5F73-5CA167DC71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82" name="グループ化 81">
                  <a:extLst>
                    <a:ext uri="{FF2B5EF4-FFF2-40B4-BE49-F238E27FC236}">
                      <a16:creationId xmlns:a16="http://schemas.microsoft.com/office/drawing/2014/main" id="{C838AA5F-96AE-DACF-2F08-1E9CA2955D9A}"/>
                    </a:ext>
                  </a:extLst>
                </p:cNvPr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103" name="楕円 102">
                    <a:extLst>
                      <a:ext uri="{FF2B5EF4-FFF2-40B4-BE49-F238E27FC236}">
                        <a16:creationId xmlns:a16="http://schemas.microsoft.com/office/drawing/2014/main" id="{485E61EC-EE67-940E-DFB3-C7DB03B743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4" name="楕円 103">
                    <a:extLst>
                      <a:ext uri="{FF2B5EF4-FFF2-40B4-BE49-F238E27FC236}">
                        <a16:creationId xmlns:a16="http://schemas.microsoft.com/office/drawing/2014/main" id="{203DA997-BE1B-26EE-FB9F-3F5975BAC2A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5" name="楕円 104">
                    <a:extLst>
                      <a:ext uri="{FF2B5EF4-FFF2-40B4-BE49-F238E27FC236}">
                        <a16:creationId xmlns:a16="http://schemas.microsoft.com/office/drawing/2014/main" id="{FAC69125-83A5-84B6-313C-83B67262EE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6" name="楕円 105">
                    <a:extLst>
                      <a:ext uri="{FF2B5EF4-FFF2-40B4-BE49-F238E27FC236}">
                        <a16:creationId xmlns:a16="http://schemas.microsoft.com/office/drawing/2014/main" id="{E513C685-4A73-7F81-6671-8C772B7E5B3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83" name="グループ化 82">
                  <a:extLst>
                    <a:ext uri="{FF2B5EF4-FFF2-40B4-BE49-F238E27FC236}">
                      <a16:creationId xmlns:a16="http://schemas.microsoft.com/office/drawing/2014/main" id="{6B2D5B82-8D14-61B1-D0FB-F308D4B7C07C}"/>
                    </a:ext>
                  </a:extLst>
                </p:cNvPr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99" name="楕円 98">
                    <a:extLst>
                      <a:ext uri="{FF2B5EF4-FFF2-40B4-BE49-F238E27FC236}">
                        <a16:creationId xmlns:a16="http://schemas.microsoft.com/office/drawing/2014/main" id="{FB952ECD-EA29-2853-669A-949DBA12DD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0" name="楕円 99">
                    <a:extLst>
                      <a:ext uri="{FF2B5EF4-FFF2-40B4-BE49-F238E27FC236}">
                        <a16:creationId xmlns:a16="http://schemas.microsoft.com/office/drawing/2014/main" id="{7F3FF18F-F458-A658-FDEC-7B532633532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1" name="楕円 100">
                    <a:extLst>
                      <a:ext uri="{FF2B5EF4-FFF2-40B4-BE49-F238E27FC236}">
                        <a16:creationId xmlns:a16="http://schemas.microsoft.com/office/drawing/2014/main" id="{53113836-86D0-3EF8-08F7-31A27A2184E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2" name="楕円 101">
                    <a:extLst>
                      <a:ext uri="{FF2B5EF4-FFF2-40B4-BE49-F238E27FC236}">
                        <a16:creationId xmlns:a16="http://schemas.microsoft.com/office/drawing/2014/main" id="{DECE60D5-482E-FDA6-1C0D-243DF2AD28F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84" name="グループ化 83">
                  <a:extLst>
                    <a:ext uri="{FF2B5EF4-FFF2-40B4-BE49-F238E27FC236}">
                      <a16:creationId xmlns:a16="http://schemas.microsoft.com/office/drawing/2014/main" id="{EFA2D8FE-2203-547E-9346-C99F558EAEE0}"/>
                    </a:ext>
                  </a:extLst>
                </p:cNvPr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95" name="楕円 94">
                    <a:extLst>
                      <a:ext uri="{FF2B5EF4-FFF2-40B4-BE49-F238E27FC236}">
                        <a16:creationId xmlns:a16="http://schemas.microsoft.com/office/drawing/2014/main" id="{B67581B9-198B-E9D2-3C17-EB229086FE9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6" name="楕円 95">
                    <a:extLst>
                      <a:ext uri="{FF2B5EF4-FFF2-40B4-BE49-F238E27FC236}">
                        <a16:creationId xmlns:a16="http://schemas.microsoft.com/office/drawing/2014/main" id="{D40C9DF9-389D-08DF-3AC8-DC1FB43576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7" name="楕円 96">
                    <a:extLst>
                      <a:ext uri="{FF2B5EF4-FFF2-40B4-BE49-F238E27FC236}">
                        <a16:creationId xmlns:a16="http://schemas.microsoft.com/office/drawing/2014/main" id="{111B4843-379D-FC27-99FB-CE5120ADA50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8" name="楕円 97">
                    <a:extLst>
                      <a:ext uri="{FF2B5EF4-FFF2-40B4-BE49-F238E27FC236}">
                        <a16:creationId xmlns:a16="http://schemas.microsoft.com/office/drawing/2014/main" id="{1A2A999A-DA6F-1B84-3772-2034FC258D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85" name="グループ化 84">
                  <a:extLst>
                    <a:ext uri="{FF2B5EF4-FFF2-40B4-BE49-F238E27FC236}">
                      <a16:creationId xmlns:a16="http://schemas.microsoft.com/office/drawing/2014/main" id="{42E083BC-5781-E51F-01F6-2EECBB8F4683}"/>
                    </a:ext>
                  </a:extLst>
                </p:cNvPr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91" name="楕円 90">
                    <a:extLst>
                      <a:ext uri="{FF2B5EF4-FFF2-40B4-BE49-F238E27FC236}">
                        <a16:creationId xmlns:a16="http://schemas.microsoft.com/office/drawing/2014/main" id="{66F84375-33F8-9403-0E1F-28F4B436E8F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2" name="楕円 91">
                    <a:extLst>
                      <a:ext uri="{FF2B5EF4-FFF2-40B4-BE49-F238E27FC236}">
                        <a16:creationId xmlns:a16="http://schemas.microsoft.com/office/drawing/2014/main" id="{A6ECA17C-7B31-95A6-5740-F9AD3D245BF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3" name="楕円 92">
                    <a:extLst>
                      <a:ext uri="{FF2B5EF4-FFF2-40B4-BE49-F238E27FC236}">
                        <a16:creationId xmlns:a16="http://schemas.microsoft.com/office/drawing/2014/main" id="{4D4F0800-FCA3-003E-1DF7-DD26A8F2960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4" name="楕円 93">
                    <a:extLst>
                      <a:ext uri="{FF2B5EF4-FFF2-40B4-BE49-F238E27FC236}">
                        <a16:creationId xmlns:a16="http://schemas.microsoft.com/office/drawing/2014/main" id="{BC4D1498-2924-A08A-B85C-706DDD5B364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86" name="グループ化 85">
                  <a:extLst>
                    <a:ext uri="{FF2B5EF4-FFF2-40B4-BE49-F238E27FC236}">
                      <a16:creationId xmlns:a16="http://schemas.microsoft.com/office/drawing/2014/main" id="{2906A9AE-ECFB-36A2-2691-C6EC10D4BDF3}"/>
                    </a:ext>
                  </a:extLst>
                </p:cNvPr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87" name="楕円 86">
                    <a:extLst>
                      <a:ext uri="{FF2B5EF4-FFF2-40B4-BE49-F238E27FC236}">
                        <a16:creationId xmlns:a16="http://schemas.microsoft.com/office/drawing/2014/main" id="{ABF0CEFF-D988-7BB2-ECA7-915BBDBEC83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8" name="楕円 87">
                    <a:extLst>
                      <a:ext uri="{FF2B5EF4-FFF2-40B4-BE49-F238E27FC236}">
                        <a16:creationId xmlns:a16="http://schemas.microsoft.com/office/drawing/2014/main" id="{D8975DA8-08B7-5193-F2D7-B4AE6FF20D7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9" name="楕円 88">
                    <a:extLst>
                      <a:ext uri="{FF2B5EF4-FFF2-40B4-BE49-F238E27FC236}">
                        <a16:creationId xmlns:a16="http://schemas.microsoft.com/office/drawing/2014/main" id="{60799018-994D-B139-8DAC-82BA2747F53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0" name="楕円 89">
                    <a:extLst>
                      <a:ext uri="{FF2B5EF4-FFF2-40B4-BE49-F238E27FC236}">
                        <a16:creationId xmlns:a16="http://schemas.microsoft.com/office/drawing/2014/main" id="{64209435-40A1-3388-4EEE-DF9FFAF3800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77CB8A60-EC31-6826-98AD-74EAB88CFE55}"/>
                  </a:ext>
                </a:extLst>
              </p:cNvPr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45E11866-51F6-77B3-F7CF-3F0DAC1BA94E}"/>
                    </a:ext>
                  </a:extLst>
                </p:cNvPr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77" name="楕円 76">
                    <a:extLst>
                      <a:ext uri="{FF2B5EF4-FFF2-40B4-BE49-F238E27FC236}">
                        <a16:creationId xmlns:a16="http://schemas.microsoft.com/office/drawing/2014/main" id="{03E231E6-1D4F-C4E9-C276-35C3CD5EAC7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8" name="楕円 77">
                    <a:extLst>
                      <a:ext uri="{FF2B5EF4-FFF2-40B4-BE49-F238E27FC236}">
                        <a16:creationId xmlns:a16="http://schemas.microsoft.com/office/drawing/2014/main" id="{74ED4F1E-9E79-4502-8BD3-575BD1C6017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9" name="楕円 78">
                    <a:extLst>
                      <a:ext uri="{FF2B5EF4-FFF2-40B4-BE49-F238E27FC236}">
                        <a16:creationId xmlns:a16="http://schemas.microsoft.com/office/drawing/2014/main" id="{4FCA5A4E-7DDE-9F44-AF82-CD77A5C4F6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0" name="楕円 79">
                    <a:extLst>
                      <a:ext uri="{FF2B5EF4-FFF2-40B4-BE49-F238E27FC236}">
                        <a16:creationId xmlns:a16="http://schemas.microsoft.com/office/drawing/2014/main" id="{EDF6BBAC-695D-9A7D-D9E2-EB82A7893EC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2" name="グループ化 51">
                  <a:extLst>
                    <a:ext uri="{FF2B5EF4-FFF2-40B4-BE49-F238E27FC236}">
                      <a16:creationId xmlns:a16="http://schemas.microsoft.com/office/drawing/2014/main" id="{F6C59375-9E85-E8CD-6CF3-86F91A4E53EC}"/>
                    </a:ext>
                  </a:extLst>
                </p:cNvPr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73" name="楕円 72">
                    <a:extLst>
                      <a:ext uri="{FF2B5EF4-FFF2-40B4-BE49-F238E27FC236}">
                        <a16:creationId xmlns:a16="http://schemas.microsoft.com/office/drawing/2014/main" id="{419901AC-698E-2796-7090-5FDA0532F9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4" name="楕円 73">
                    <a:extLst>
                      <a:ext uri="{FF2B5EF4-FFF2-40B4-BE49-F238E27FC236}">
                        <a16:creationId xmlns:a16="http://schemas.microsoft.com/office/drawing/2014/main" id="{B65B88F2-CC37-51B9-20DC-178F520C3C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5" name="楕円 74">
                    <a:extLst>
                      <a:ext uri="{FF2B5EF4-FFF2-40B4-BE49-F238E27FC236}">
                        <a16:creationId xmlns:a16="http://schemas.microsoft.com/office/drawing/2014/main" id="{E5424EBA-4159-905A-4AF9-8379DE28540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6" name="楕円 75">
                    <a:extLst>
                      <a:ext uri="{FF2B5EF4-FFF2-40B4-BE49-F238E27FC236}">
                        <a16:creationId xmlns:a16="http://schemas.microsoft.com/office/drawing/2014/main" id="{2D95E04F-5D84-7E44-360E-D9FEB29381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3" name="グループ化 52">
                  <a:extLst>
                    <a:ext uri="{FF2B5EF4-FFF2-40B4-BE49-F238E27FC236}">
                      <a16:creationId xmlns:a16="http://schemas.microsoft.com/office/drawing/2014/main" id="{52B260A4-2FA6-E67A-0B30-5014469566D0}"/>
                    </a:ext>
                  </a:extLst>
                </p:cNvPr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69" name="楕円 68">
                    <a:extLst>
                      <a:ext uri="{FF2B5EF4-FFF2-40B4-BE49-F238E27FC236}">
                        <a16:creationId xmlns:a16="http://schemas.microsoft.com/office/drawing/2014/main" id="{589CAA61-5CEB-EF1C-7282-0402B1CFC7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0" name="楕円 69">
                    <a:extLst>
                      <a:ext uri="{FF2B5EF4-FFF2-40B4-BE49-F238E27FC236}">
                        <a16:creationId xmlns:a16="http://schemas.microsoft.com/office/drawing/2014/main" id="{7EFE96C7-FF5A-77A9-5DD7-4805BE9A7DC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1" name="楕円 70">
                    <a:extLst>
                      <a:ext uri="{FF2B5EF4-FFF2-40B4-BE49-F238E27FC236}">
                        <a16:creationId xmlns:a16="http://schemas.microsoft.com/office/drawing/2014/main" id="{3A0744F2-3FFD-1824-0A93-5DE907C2719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2" name="楕円 71">
                    <a:extLst>
                      <a:ext uri="{FF2B5EF4-FFF2-40B4-BE49-F238E27FC236}">
                        <a16:creationId xmlns:a16="http://schemas.microsoft.com/office/drawing/2014/main" id="{1B2E902E-0E74-CBAF-5D35-1FCDE645DA9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4" name="グループ化 53">
                  <a:extLst>
                    <a:ext uri="{FF2B5EF4-FFF2-40B4-BE49-F238E27FC236}">
                      <a16:creationId xmlns:a16="http://schemas.microsoft.com/office/drawing/2014/main" id="{B059476B-9B5C-C21A-F094-EBC6F8F35F69}"/>
                    </a:ext>
                  </a:extLst>
                </p:cNvPr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65" name="楕円 64">
                    <a:extLst>
                      <a:ext uri="{FF2B5EF4-FFF2-40B4-BE49-F238E27FC236}">
                        <a16:creationId xmlns:a16="http://schemas.microsoft.com/office/drawing/2014/main" id="{A61663C6-258D-983F-A0F3-82437F380B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6" name="楕円 65">
                    <a:extLst>
                      <a:ext uri="{FF2B5EF4-FFF2-40B4-BE49-F238E27FC236}">
                        <a16:creationId xmlns:a16="http://schemas.microsoft.com/office/drawing/2014/main" id="{0BB39C28-3A7E-ADE9-14D0-5C9EEF642B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7" name="楕円 66">
                    <a:extLst>
                      <a:ext uri="{FF2B5EF4-FFF2-40B4-BE49-F238E27FC236}">
                        <a16:creationId xmlns:a16="http://schemas.microsoft.com/office/drawing/2014/main" id="{B9407A0F-8347-1C4F-8E62-16DCF73A82E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8" name="楕円 67">
                    <a:extLst>
                      <a:ext uri="{FF2B5EF4-FFF2-40B4-BE49-F238E27FC236}">
                        <a16:creationId xmlns:a16="http://schemas.microsoft.com/office/drawing/2014/main" id="{DC4DA20D-6057-1582-E96D-4549236B7A0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5" name="グループ化 54">
                  <a:extLst>
                    <a:ext uri="{FF2B5EF4-FFF2-40B4-BE49-F238E27FC236}">
                      <a16:creationId xmlns:a16="http://schemas.microsoft.com/office/drawing/2014/main" id="{7EA40263-D056-8B7A-4B47-268737D69952}"/>
                    </a:ext>
                  </a:extLst>
                </p:cNvPr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61" name="楕円 60">
                    <a:extLst>
                      <a:ext uri="{FF2B5EF4-FFF2-40B4-BE49-F238E27FC236}">
                        <a16:creationId xmlns:a16="http://schemas.microsoft.com/office/drawing/2014/main" id="{CBEE6B2C-326B-5B78-8A8C-2781BD5619D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" name="楕円 61">
                    <a:extLst>
                      <a:ext uri="{FF2B5EF4-FFF2-40B4-BE49-F238E27FC236}">
                        <a16:creationId xmlns:a16="http://schemas.microsoft.com/office/drawing/2014/main" id="{56578E03-66B7-7508-33B9-439683B110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3" name="楕円 62">
                    <a:extLst>
                      <a:ext uri="{FF2B5EF4-FFF2-40B4-BE49-F238E27FC236}">
                        <a16:creationId xmlns:a16="http://schemas.microsoft.com/office/drawing/2014/main" id="{EB7D5F5B-738A-95A1-B507-8592F5793A3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4" name="楕円 63">
                    <a:extLst>
                      <a:ext uri="{FF2B5EF4-FFF2-40B4-BE49-F238E27FC236}">
                        <a16:creationId xmlns:a16="http://schemas.microsoft.com/office/drawing/2014/main" id="{0CEA7321-CF85-7AD4-DE93-12777A770E7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6" name="グループ化 55">
                  <a:extLst>
                    <a:ext uri="{FF2B5EF4-FFF2-40B4-BE49-F238E27FC236}">
                      <a16:creationId xmlns:a16="http://schemas.microsoft.com/office/drawing/2014/main" id="{845E6AC0-7561-B2A9-18F8-EB8CBF01F8F5}"/>
                    </a:ext>
                  </a:extLst>
                </p:cNvPr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57" name="楕円 56">
                    <a:extLst>
                      <a:ext uri="{FF2B5EF4-FFF2-40B4-BE49-F238E27FC236}">
                        <a16:creationId xmlns:a16="http://schemas.microsoft.com/office/drawing/2014/main" id="{77D9C56A-EEE5-B60F-0E58-64FDE89A497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8" name="楕円 57">
                    <a:extLst>
                      <a:ext uri="{FF2B5EF4-FFF2-40B4-BE49-F238E27FC236}">
                        <a16:creationId xmlns:a16="http://schemas.microsoft.com/office/drawing/2014/main" id="{3EC3CCBE-8E8F-3811-B50F-FEBF9A06F2D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9" name="楕円 58">
                    <a:extLst>
                      <a:ext uri="{FF2B5EF4-FFF2-40B4-BE49-F238E27FC236}">
                        <a16:creationId xmlns:a16="http://schemas.microsoft.com/office/drawing/2014/main" id="{BC3D7C62-FBC5-A49F-6CBD-347DE8BAB0F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" name="楕円 59">
                    <a:extLst>
                      <a:ext uri="{FF2B5EF4-FFF2-40B4-BE49-F238E27FC236}">
                        <a16:creationId xmlns:a16="http://schemas.microsoft.com/office/drawing/2014/main" id="{10E3ABBC-4991-5799-E32C-C525E2F7800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A65A8E56-4BB9-78BD-702D-D9F018DBED66}"/>
                </a:ext>
              </a:extLst>
            </p:cNvPr>
            <p:cNvGrpSpPr/>
            <p:nvPr/>
          </p:nvGrpSpPr>
          <p:grpSpPr>
            <a:xfrm rot="680507">
              <a:off x="3299751" y="5081038"/>
              <a:ext cx="1171469" cy="522490"/>
              <a:chOff x="3377182" y="4746167"/>
              <a:chExt cx="1532797" cy="616952"/>
            </a:xfrm>
          </p:grpSpPr>
          <p:sp>
            <p:nvSpPr>
              <p:cNvPr id="32" name="楕円 1188">
                <a:extLst>
                  <a:ext uri="{FF2B5EF4-FFF2-40B4-BE49-F238E27FC236}">
                    <a16:creationId xmlns:a16="http://schemas.microsoft.com/office/drawing/2014/main" id="{6972C5B2-1D55-135D-BA01-C231FACF96AC}"/>
                  </a:ext>
                </a:extLst>
              </p:cNvPr>
              <p:cNvSpPr/>
              <p:nvPr/>
            </p:nvSpPr>
            <p:spPr bwMode="auto">
              <a:xfrm rot="179066">
                <a:off x="3377182" y="4793873"/>
                <a:ext cx="1532796" cy="569246"/>
              </a:xfrm>
              <a:custGeom>
                <a:avLst/>
                <a:gdLst>
                  <a:gd name="connsiteX0" fmla="*/ 0 w 1507769"/>
                  <a:gd name="connsiteY0" fmla="*/ 310782 h 621563"/>
                  <a:gd name="connsiteX1" fmla="*/ 753885 w 1507769"/>
                  <a:gd name="connsiteY1" fmla="*/ 0 h 621563"/>
                  <a:gd name="connsiteX2" fmla="*/ 1507770 w 1507769"/>
                  <a:gd name="connsiteY2" fmla="*/ 310782 h 621563"/>
                  <a:gd name="connsiteX3" fmla="*/ 753885 w 1507769"/>
                  <a:gd name="connsiteY3" fmla="*/ 621564 h 621563"/>
                  <a:gd name="connsiteX4" fmla="*/ 0 w 1507769"/>
                  <a:gd name="connsiteY4" fmla="*/ 310782 h 621563"/>
                  <a:gd name="connsiteX0" fmla="*/ 1 w 1507771"/>
                  <a:gd name="connsiteY0" fmla="*/ 253337 h 564119"/>
                  <a:gd name="connsiteX1" fmla="*/ 749727 w 1507771"/>
                  <a:gd name="connsiteY1" fmla="*/ 0 h 564119"/>
                  <a:gd name="connsiteX2" fmla="*/ 1507771 w 1507771"/>
                  <a:gd name="connsiteY2" fmla="*/ 253337 h 564119"/>
                  <a:gd name="connsiteX3" fmla="*/ 753886 w 1507771"/>
                  <a:gd name="connsiteY3" fmla="*/ 564119 h 564119"/>
                  <a:gd name="connsiteX4" fmla="*/ 1 w 1507771"/>
                  <a:gd name="connsiteY4" fmla="*/ 253337 h 564119"/>
                  <a:gd name="connsiteX0" fmla="*/ 2195 w 1509965"/>
                  <a:gd name="connsiteY0" fmla="*/ 253337 h 564119"/>
                  <a:gd name="connsiteX1" fmla="*/ 751921 w 1509965"/>
                  <a:gd name="connsiteY1" fmla="*/ 0 h 564119"/>
                  <a:gd name="connsiteX2" fmla="*/ 1509965 w 1509965"/>
                  <a:gd name="connsiteY2" fmla="*/ 253337 h 564119"/>
                  <a:gd name="connsiteX3" fmla="*/ 756080 w 1509965"/>
                  <a:gd name="connsiteY3" fmla="*/ 564119 h 564119"/>
                  <a:gd name="connsiteX4" fmla="*/ 2195 w 1509965"/>
                  <a:gd name="connsiteY4" fmla="*/ 253337 h 564119"/>
                  <a:gd name="connsiteX0" fmla="*/ 1 w 1507771"/>
                  <a:gd name="connsiteY0" fmla="*/ 253337 h 569246"/>
                  <a:gd name="connsiteX1" fmla="*/ 749727 w 1507771"/>
                  <a:gd name="connsiteY1" fmla="*/ 0 h 569246"/>
                  <a:gd name="connsiteX2" fmla="*/ 1507771 w 1507771"/>
                  <a:gd name="connsiteY2" fmla="*/ 253337 h 569246"/>
                  <a:gd name="connsiteX3" fmla="*/ 747000 w 1507771"/>
                  <a:gd name="connsiteY3" fmla="*/ 569246 h 569246"/>
                  <a:gd name="connsiteX4" fmla="*/ 1 w 1507771"/>
                  <a:gd name="connsiteY4" fmla="*/ 253337 h 569246"/>
                  <a:gd name="connsiteX0" fmla="*/ 1 w 1507771"/>
                  <a:gd name="connsiteY0" fmla="*/ 253337 h 583240"/>
                  <a:gd name="connsiteX1" fmla="*/ 749727 w 1507771"/>
                  <a:gd name="connsiteY1" fmla="*/ 0 h 583240"/>
                  <a:gd name="connsiteX2" fmla="*/ 1507771 w 1507771"/>
                  <a:gd name="connsiteY2" fmla="*/ 253337 h 583240"/>
                  <a:gd name="connsiteX3" fmla="*/ 747000 w 1507771"/>
                  <a:gd name="connsiteY3" fmla="*/ 569246 h 583240"/>
                  <a:gd name="connsiteX4" fmla="*/ 1 w 1507771"/>
                  <a:gd name="connsiteY4" fmla="*/ 253337 h 583240"/>
                  <a:gd name="connsiteX0" fmla="*/ 0 w 1514904"/>
                  <a:gd name="connsiteY0" fmla="*/ 253709 h 569246"/>
                  <a:gd name="connsiteX1" fmla="*/ 756860 w 1514904"/>
                  <a:gd name="connsiteY1" fmla="*/ 0 h 569246"/>
                  <a:gd name="connsiteX2" fmla="*/ 1514904 w 1514904"/>
                  <a:gd name="connsiteY2" fmla="*/ 253337 h 569246"/>
                  <a:gd name="connsiteX3" fmla="*/ 754133 w 1514904"/>
                  <a:gd name="connsiteY3" fmla="*/ 569246 h 569246"/>
                  <a:gd name="connsiteX4" fmla="*/ 0 w 1514904"/>
                  <a:gd name="connsiteY4" fmla="*/ 253709 h 569246"/>
                  <a:gd name="connsiteX0" fmla="*/ 17892 w 1532796"/>
                  <a:gd name="connsiteY0" fmla="*/ 253709 h 569246"/>
                  <a:gd name="connsiteX1" fmla="*/ 774752 w 1532796"/>
                  <a:gd name="connsiteY1" fmla="*/ 0 h 569246"/>
                  <a:gd name="connsiteX2" fmla="*/ 1532796 w 1532796"/>
                  <a:gd name="connsiteY2" fmla="*/ 253337 h 569246"/>
                  <a:gd name="connsiteX3" fmla="*/ 772025 w 1532796"/>
                  <a:gd name="connsiteY3" fmla="*/ 569246 h 569246"/>
                  <a:gd name="connsiteX4" fmla="*/ 17892 w 1532796"/>
                  <a:gd name="connsiteY4" fmla="*/ 253709 h 569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2796" h="569246">
                    <a:moveTo>
                      <a:pt x="17892" y="253709"/>
                    </a:moveTo>
                    <a:cubicBezTo>
                      <a:pt x="149927" y="75672"/>
                      <a:pt x="522268" y="62"/>
                      <a:pt x="774752" y="0"/>
                    </a:cubicBezTo>
                    <a:cubicBezTo>
                      <a:pt x="1027236" y="-62"/>
                      <a:pt x="1532796" y="81697"/>
                      <a:pt x="1532796" y="253337"/>
                    </a:cubicBezTo>
                    <a:cubicBezTo>
                      <a:pt x="1532796" y="424977"/>
                      <a:pt x="1024509" y="569184"/>
                      <a:pt x="772025" y="569246"/>
                    </a:cubicBezTo>
                    <a:cubicBezTo>
                      <a:pt x="519541" y="569308"/>
                      <a:pt x="-114143" y="431746"/>
                      <a:pt x="17892" y="253709"/>
                    </a:cubicBezTo>
                    <a:close/>
                  </a:path>
                </a:pathLst>
              </a:custGeom>
              <a:pattFill prst="lgConfetti">
                <a:fgClr>
                  <a:srgbClr val="361B00"/>
                </a:fgClr>
                <a:bgClr>
                  <a:srgbClr val="6633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" name="楕円 1188">
                <a:extLst>
                  <a:ext uri="{FF2B5EF4-FFF2-40B4-BE49-F238E27FC236}">
                    <a16:creationId xmlns:a16="http://schemas.microsoft.com/office/drawing/2014/main" id="{DE891985-0080-D4A8-746A-2293781FA02C}"/>
                  </a:ext>
                </a:extLst>
              </p:cNvPr>
              <p:cNvSpPr/>
              <p:nvPr/>
            </p:nvSpPr>
            <p:spPr bwMode="auto">
              <a:xfrm rot="179066">
                <a:off x="3377183" y="4746247"/>
                <a:ext cx="1532796" cy="569246"/>
              </a:xfrm>
              <a:custGeom>
                <a:avLst/>
                <a:gdLst>
                  <a:gd name="connsiteX0" fmla="*/ 0 w 1507769"/>
                  <a:gd name="connsiteY0" fmla="*/ 310782 h 621563"/>
                  <a:gd name="connsiteX1" fmla="*/ 753885 w 1507769"/>
                  <a:gd name="connsiteY1" fmla="*/ 0 h 621563"/>
                  <a:gd name="connsiteX2" fmla="*/ 1507770 w 1507769"/>
                  <a:gd name="connsiteY2" fmla="*/ 310782 h 621563"/>
                  <a:gd name="connsiteX3" fmla="*/ 753885 w 1507769"/>
                  <a:gd name="connsiteY3" fmla="*/ 621564 h 621563"/>
                  <a:gd name="connsiteX4" fmla="*/ 0 w 1507769"/>
                  <a:gd name="connsiteY4" fmla="*/ 310782 h 621563"/>
                  <a:gd name="connsiteX0" fmla="*/ 1 w 1507771"/>
                  <a:gd name="connsiteY0" fmla="*/ 253337 h 564119"/>
                  <a:gd name="connsiteX1" fmla="*/ 749727 w 1507771"/>
                  <a:gd name="connsiteY1" fmla="*/ 0 h 564119"/>
                  <a:gd name="connsiteX2" fmla="*/ 1507771 w 1507771"/>
                  <a:gd name="connsiteY2" fmla="*/ 253337 h 564119"/>
                  <a:gd name="connsiteX3" fmla="*/ 753886 w 1507771"/>
                  <a:gd name="connsiteY3" fmla="*/ 564119 h 564119"/>
                  <a:gd name="connsiteX4" fmla="*/ 1 w 1507771"/>
                  <a:gd name="connsiteY4" fmla="*/ 253337 h 564119"/>
                  <a:gd name="connsiteX0" fmla="*/ 2195 w 1509965"/>
                  <a:gd name="connsiteY0" fmla="*/ 253337 h 564119"/>
                  <a:gd name="connsiteX1" fmla="*/ 751921 w 1509965"/>
                  <a:gd name="connsiteY1" fmla="*/ 0 h 564119"/>
                  <a:gd name="connsiteX2" fmla="*/ 1509965 w 1509965"/>
                  <a:gd name="connsiteY2" fmla="*/ 253337 h 564119"/>
                  <a:gd name="connsiteX3" fmla="*/ 756080 w 1509965"/>
                  <a:gd name="connsiteY3" fmla="*/ 564119 h 564119"/>
                  <a:gd name="connsiteX4" fmla="*/ 2195 w 1509965"/>
                  <a:gd name="connsiteY4" fmla="*/ 253337 h 564119"/>
                  <a:gd name="connsiteX0" fmla="*/ 1 w 1507771"/>
                  <a:gd name="connsiteY0" fmla="*/ 253337 h 569246"/>
                  <a:gd name="connsiteX1" fmla="*/ 749727 w 1507771"/>
                  <a:gd name="connsiteY1" fmla="*/ 0 h 569246"/>
                  <a:gd name="connsiteX2" fmla="*/ 1507771 w 1507771"/>
                  <a:gd name="connsiteY2" fmla="*/ 253337 h 569246"/>
                  <a:gd name="connsiteX3" fmla="*/ 747000 w 1507771"/>
                  <a:gd name="connsiteY3" fmla="*/ 569246 h 569246"/>
                  <a:gd name="connsiteX4" fmla="*/ 1 w 1507771"/>
                  <a:gd name="connsiteY4" fmla="*/ 253337 h 569246"/>
                  <a:gd name="connsiteX0" fmla="*/ 1 w 1507771"/>
                  <a:gd name="connsiteY0" fmla="*/ 253337 h 583240"/>
                  <a:gd name="connsiteX1" fmla="*/ 749727 w 1507771"/>
                  <a:gd name="connsiteY1" fmla="*/ 0 h 583240"/>
                  <a:gd name="connsiteX2" fmla="*/ 1507771 w 1507771"/>
                  <a:gd name="connsiteY2" fmla="*/ 253337 h 583240"/>
                  <a:gd name="connsiteX3" fmla="*/ 747000 w 1507771"/>
                  <a:gd name="connsiteY3" fmla="*/ 569246 h 583240"/>
                  <a:gd name="connsiteX4" fmla="*/ 1 w 1507771"/>
                  <a:gd name="connsiteY4" fmla="*/ 253337 h 583240"/>
                  <a:gd name="connsiteX0" fmla="*/ 0 w 1514904"/>
                  <a:gd name="connsiteY0" fmla="*/ 253709 h 569246"/>
                  <a:gd name="connsiteX1" fmla="*/ 756860 w 1514904"/>
                  <a:gd name="connsiteY1" fmla="*/ 0 h 569246"/>
                  <a:gd name="connsiteX2" fmla="*/ 1514904 w 1514904"/>
                  <a:gd name="connsiteY2" fmla="*/ 253337 h 569246"/>
                  <a:gd name="connsiteX3" fmla="*/ 754133 w 1514904"/>
                  <a:gd name="connsiteY3" fmla="*/ 569246 h 569246"/>
                  <a:gd name="connsiteX4" fmla="*/ 0 w 1514904"/>
                  <a:gd name="connsiteY4" fmla="*/ 253709 h 569246"/>
                  <a:gd name="connsiteX0" fmla="*/ 17892 w 1532796"/>
                  <a:gd name="connsiteY0" fmla="*/ 253709 h 569246"/>
                  <a:gd name="connsiteX1" fmla="*/ 774752 w 1532796"/>
                  <a:gd name="connsiteY1" fmla="*/ 0 h 569246"/>
                  <a:gd name="connsiteX2" fmla="*/ 1532796 w 1532796"/>
                  <a:gd name="connsiteY2" fmla="*/ 253337 h 569246"/>
                  <a:gd name="connsiteX3" fmla="*/ 772025 w 1532796"/>
                  <a:gd name="connsiteY3" fmla="*/ 569246 h 569246"/>
                  <a:gd name="connsiteX4" fmla="*/ 17892 w 1532796"/>
                  <a:gd name="connsiteY4" fmla="*/ 253709 h 569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2796" h="569246">
                    <a:moveTo>
                      <a:pt x="17892" y="253709"/>
                    </a:moveTo>
                    <a:cubicBezTo>
                      <a:pt x="149927" y="75672"/>
                      <a:pt x="522268" y="62"/>
                      <a:pt x="774752" y="0"/>
                    </a:cubicBezTo>
                    <a:cubicBezTo>
                      <a:pt x="1027236" y="-62"/>
                      <a:pt x="1532796" y="81697"/>
                      <a:pt x="1532796" y="253337"/>
                    </a:cubicBezTo>
                    <a:cubicBezTo>
                      <a:pt x="1532796" y="424977"/>
                      <a:pt x="1024509" y="569184"/>
                      <a:pt x="772025" y="569246"/>
                    </a:cubicBezTo>
                    <a:cubicBezTo>
                      <a:pt x="519541" y="569308"/>
                      <a:pt x="-114143" y="431746"/>
                      <a:pt x="17892" y="253709"/>
                    </a:cubicBezTo>
                    <a:close/>
                  </a:path>
                </a:pathLst>
              </a:custGeom>
              <a:pattFill prst="lgConfetti">
                <a:fgClr>
                  <a:srgbClr val="993300"/>
                </a:fgClr>
                <a:bgClr>
                  <a:srgbClr val="6633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CE17B048-DF97-A74B-6D26-387AA38D8275}"/>
                  </a:ext>
                </a:extLst>
              </p:cNvPr>
              <p:cNvSpPr/>
              <p:nvPr/>
            </p:nvSpPr>
            <p:spPr bwMode="auto">
              <a:xfrm rot="4756180" flipH="1">
                <a:off x="3838374" y="4449159"/>
                <a:ext cx="556570" cy="1150586"/>
              </a:xfrm>
              <a:custGeom>
                <a:avLst/>
                <a:gdLst>
                  <a:gd name="connsiteX0" fmla="*/ 289730 w 868744"/>
                  <a:gd name="connsiteY0" fmla="*/ 268017 h 997241"/>
                  <a:gd name="connsiteX1" fmla="*/ 281096 w 868744"/>
                  <a:gd name="connsiteY1" fmla="*/ 279984 h 997241"/>
                  <a:gd name="connsiteX2" fmla="*/ 256335 w 868744"/>
                  <a:gd name="connsiteY2" fmla="*/ 317791 h 997241"/>
                  <a:gd name="connsiteX3" fmla="*/ 237527 w 868744"/>
                  <a:gd name="connsiteY3" fmla="*/ 349051 h 997241"/>
                  <a:gd name="connsiteX4" fmla="*/ 192298 w 868744"/>
                  <a:gd name="connsiteY4" fmla="*/ 349866 h 997241"/>
                  <a:gd name="connsiteX5" fmla="*/ 147176 w 868744"/>
                  <a:gd name="connsiteY5" fmla="*/ 352408 h 997241"/>
                  <a:gd name="connsiteX6" fmla="*/ 133422 w 868744"/>
                  <a:gd name="connsiteY6" fmla="*/ 353807 h 997241"/>
                  <a:gd name="connsiteX7" fmla="*/ 166261 w 868744"/>
                  <a:gd name="connsiteY7" fmla="*/ 304770 h 997241"/>
                  <a:gd name="connsiteX8" fmla="*/ 189582 w 868744"/>
                  <a:gd name="connsiteY8" fmla="*/ 266008 h 997241"/>
                  <a:gd name="connsiteX9" fmla="*/ 226058 w 868744"/>
                  <a:gd name="connsiteY9" fmla="*/ 265350 h 997241"/>
                  <a:gd name="connsiteX10" fmla="*/ 266102 w 868744"/>
                  <a:gd name="connsiteY10" fmla="*/ 263095 h 997241"/>
                  <a:gd name="connsiteX11" fmla="*/ 276432 w 868744"/>
                  <a:gd name="connsiteY11" fmla="*/ 265819 h 997241"/>
                  <a:gd name="connsiteX12" fmla="*/ 471446 w 868744"/>
                  <a:gd name="connsiteY12" fmla="*/ 624415 h 997241"/>
                  <a:gd name="connsiteX13" fmla="*/ 462812 w 868744"/>
                  <a:gd name="connsiteY13" fmla="*/ 636382 h 997241"/>
                  <a:gd name="connsiteX14" fmla="*/ 438051 w 868744"/>
                  <a:gd name="connsiteY14" fmla="*/ 674188 h 997241"/>
                  <a:gd name="connsiteX15" fmla="*/ 419243 w 868744"/>
                  <a:gd name="connsiteY15" fmla="*/ 705449 h 997241"/>
                  <a:gd name="connsiteX16" fmla="*/ 374013 w 868744"/>
                  <a:gd name="connsiteY16" fmla="*/ 706264 h 997241"/>
                  <a:gd name="connsiteX17" fmla="*/ 328892 w 868744"/>
                  <a:gd name="connsiteY17" fmla="*/ 708806 h 997241"/>
                  <a:gd name="connsiteX18" fmla="*/ 315138 w 868744"/>
                  <a:gd name="connsiteY18" fmla="*/ 710205 h 997241"/>
                  <a:gd name="connsiteX19" fmla="*/ 347977 w 868744"/>
                  <a:gd name="connsiteY19" fmla="*/ 661167 h 997241"/>
                  <a:gd name="connsiteX20" fmla="*/ 371298 w 868744"/>
                  <a:gd name="connsiteY20" fmla="*/ 622406 h 997241"/>
                  <a:gd name="connsiteX21" fmla="*/ 407774 w 868744"/>
                  <a:gd name="connsiteY21" fmla="*/ 621748 h 997241"/>
                  <a:gd name="connsiteX22" fmla="*/ 447817 w 868744"/>
                  <a:gd name="connsiteY22" fmla="*/ 619492 h 997241"/>
                  <a:gd name="connsiteX23" fmla="*/ 458147 w 868744"/>
                  <a:gd name="connsiteY23" fmla="*/ 622217 h 997241"/>
                  <a:gd name="connsiteX24" fmla="*/ 417148 w 868744"/>
                  <a:gd name="connsiteY24" fmla="*/ 495378 h 997241"/>
                  <a:gd name="connsiteX25" fmla="*/ 414065 w 868744"/>
                  <a:gd name="connsiteY25" fmla="*/ 499275 h 997241"/>
                  <a:gd name="connsiteX26" fmla="*/ 392441 w 868744"/>
                  <a:gd name="connsiteY26" fmla="*/ 502445 h 997241"/>
                  <a:gd name="connsiteX27" fmla="*/ 381130 w 868744"/>
                  <a:gd name="connsiteY27" fmla="*/ 505428 h 997241"/>
                  <a:gd name="connsiteX28" fmla="*/ 392441 w 868744"/>
                  <a:gd name="connsiteY28" fmla="*/ 508411 h 997241"/>
                  <a:gd name="connsiteX29" fmla="*/ 405833 w 868744"/>
                  <a:gd name="connsiteY29" fmla="*/ 510375 h 997241"/>
                  <a:gd name="connsiteX30" fmla="*/ 372344 w 868744"/>
                  <a:gd name="connsiteY30" fmla="*/ 560382 h 997241"/>
                  <a:gd name="connsiteX31" fmla="*/ 353537 w 868744"/>
                  <a:gd name="connsiteY31" fmla="*/ 591642 h 997241"/>
                  <a:gd name="connsiteX32" fmla="*/ 308307 w 868744"/>
                  <a:gd name="connsiteY32" fmla="*/ 592458 h 997241"/>
                  <a:gd name="connsiteX33" fmla="*/ 262789 w 868744"/>
                  <a:gd name="connsiteY33" fmla="*/ 595489 h 997241"/>
                  <a:gd name="connsiteX34" fmla="*/ 264718 w 868744"/>
                  <a:gd name="connsiteY34" fmla="*/ 593049 h 997241"/>
                  <a:gd name="connsiteX35" fmla="*/ 301225 w 868744"/>
                  <a:gd name="connsiteY35" fmla="*/ 538534 h 997241"/>
                  <a:gd name="connsiteX36" fmla="*/ 324546 w 868744"/>
                  <a:gd name="connsiteY36" fmla="*/ 499772 h 997241"/>
                  <a:gd name="connsiteX37" fmla="*/ 361022 w 868744"/>
                  <a:gd name="connsiteY37" fmla="*/ 499114 h 997241"/>
                  <a:gd name="connsiteX38" fmla="*/ 369590 w 868744"/>
                  <a:gd name="connsiteY38" fmla="*/ 373288 h 997241"/>
                  <a:gd name="connsiteX39" fmla="*/ 367377 w 868744"/>
                  <a:gd name="connsiteY39" fmla="*/ 376227 h 997241"/>
                  <a:gd name="connsiteX40" fmla="*/ 345690 w 868744"/>
                  <a:gd name="connsiteY40" fmla="*/ 379811 h 997241"/>
                  <a:gd name="connsiteX41" fmla="*/ 334378 w 868744"/>
                  <a:gd name="connsiteY41" fmla="*/ 382795 h 997241"/>
                  <a:gd name="connsiteX42" fmla="*/ 345689 w 868744"/>
                  <a:gd name="connsiteY42" fmla="*/ 385777 h 997241"/>
                  <a:gd name="connsiteX43" fmla="*/ 358930 w 868744"/>
                  <a:gd name="connsiteY43" fmla="*/ 387966 h 997241"/>
                  <a:gd name="connsiteX44" fmla="*/ 325593 w 868744"/>
                  <a:gd name="connsiteY44" fmla="*/ 437749 h 997241"/>
                  <a:gd name="connsiteX45" fmla="*/ 306785 w 868744"/>
                  <a:gd name="connsiteY45" fmla="*/ 469009 h 997241"/>
                  <a:gd name="connsiteX46" fmla="*/ 261556 w 868744"/>
                  <a:gd name="connsiteY46" fmla="*/ 469825 h 997241"/>
                  <a:gd name="connsiteX47" fmla="*/ 216434 w 868744"/>
                  <a:gd name="connsiteY47" fmla="*/ 472366 h 997241"/>
                  <a:gd name="connsiteX48" fmla="*/ 194029 w 868744"/>
                  <a:gd name="connsiteY48" fmla="*/ 474645 h 997241"/>
                  <a:gd name="connsiteX49" fmla="*/ 207205 w 868744"/>
                  <a:gd name="connsiteY49" fmla="*/ 456382 h 997241"/>
                  <a:gd name="connsiteX50" fmla="*/ 231967 w 868744"/>
                  <a:gd name="connsiteY50" fmla="*/ 418576 h 997241"/>
                  <a:gd name="connsiteX51" fmla="*/ 255288 w 868744"/>
                  <a:gd name="connsiteY51" fmla="*/ 379813 h 997241"/>
                  <a:gd name="connsiteX52" fmla="*/ 291764 w 868744"/>
                  <a:gd name="connsiteY52" fmla="*/ 379156 h 997241"/>
                  <a:gd name="connsiteX53" fmla="*/ 336886 w 868744"/>
                  <a:gd name="connsiteY53" fmla="*/ 376615 h 997241"/>
                  <a:gd name="connsiteX54" fmla="*/ 551306 w 868744"/>
                  <a:gd name="connsiteY54" fmla="*/ 729686 h 997241"/>
                  <a:gd name="connsiteX55" fmla="*/ 549093 w 868744"/>
                  <a:gd name="connsiteY55" fmla="*/ 732624 h 997241"/>
                  <a:gd name="connsiteX56" fmla="*/ 527406 w 868744"/>
                  <a:gd name="connsiteY56" fmla="*/ 736209 h 997241"/>
                  <a:gd name="connsiteX57" fmla="*/ 516094 w 868744"/>
                  <a:gd name="connsiteY57" fmla="*/ 739193 h 997241"/>
                  <a:gd name="connsiteX58" fmla="*/ 527405 w 868744"/>
                  <a:gd name="connsiteY58" fmla="*/ 742175 h 997241"/>
                  <a:gd name="connsiteX59" fmla="*/ 540646 w 868744"/>
                  <a:gd name="connsiteY59" fmla="*/ 744364 h 997241"/>
                  <a:gd name="connsiteX60" fmla="*/ 507309 w 868744"/>
                  <a:gd name="connsiteY60" fmla="*/ 794146 h 997241"/>
                  <a:gd name="connsiteX61" fmla="*/ 488501 w 868744"/>
                  <a:gd name="connsiteY61" fmla="*/ 825407 h 997241"/>
                  <a:gd name="connsiteX62" fmla="*/ 443272 w 868744"/>
                  <a:gd name="connsiteY62" fmla="*/ 826222 h 997241"/>
                  <a:gd name="connsiteX63" fmla="*/ 398150 w 868744"/>
                  <a:gd name="connsiteY63" fmla="*/ 828764 h 997241"/>
                  <a:gd name="connsiteX64" fmla="*/ 375745 w 868744"/>
                  <a:gd name="connsiteY64" fmla="*/ 831043 h 997241"/>
                  <a:gd name="connsiteX65" fmla="*/ 388921 w 868744"/>
                  <a:gd name="connsiteY65" fmla="*/ 812780 h 997241"/>
                  <a:gd name="connsiteX66" fmla="*/ 413683 w 868744"/>
                  <a:gd name="connsiteY66" fmla="*/ 774974 h 997241"/>
                  <a:gd name="connsiteX67" fmla="*/ 437004 w 868744"/>
                  <a:gd name="connsiteY67" fmla="*/ 736211 h 997241"/>
                  <a:gd name="connsiteX68" fmla="*/ 473480 w 868744"/>
                  <a:gd name="connsiteY68" fmla="*/ 735554 h 997241"/>
                  <a:gd name="connsiteX69" fmla="*/ 518602 w 868744"/>
                  <a:gd name="connsiteY69" fmla="*/ 733013 h 997241"/>
                  <a:gd name="connsiteX70" fmla="*/ 441778 w 868744"/>
                  <a:gd name="connsiteY70" fmla="*/ 492514 h 997241"/>
                  <a:gd name="connsiteX71" fmla="*/ 440641 w 868744"/>
                  <a:gd name="connsiteY71" fmla="*/ 495379 h 997241"/>
                  <a:gd name="connsiteX72" fmla="*/ 434565 w 868744"/>
                  <a:gd name="connsiteY72" fmla="*/ 496269 h 997241"/>
                  <a:gd name="connsiteX73" fmla="*/ 435702 w 868744"/>
                  <a:gd name="connsiteY73" fmla="*/ 493405 h 997241"/>
                  <a:gd name="connsiteX74" fmla="*/ 353748 w 868744"/>
                  <a:gd name="connsiteY74" fmla="*/ 164175 h 997241"/>
                  <a:gd name="connsiteX75" fmla="*/ 340310 w 868744"/>
                  <a:gd name="connsiteY75" fmla="*/ 188450 h 997241"/>
                  <a:gd name="connsiteX76" fmla="*/ 321218 w 868744"/>
                  <a:gd name="connsiteY76" fmla="*/ 227265 h 997241"/>
                  <a:gd name="connsiteX77" fmla="*/ 308771 w 868744"/>
                  <a:gd name="connsiteY77" fmla="*/ 242425 h 997241"/>
                  <a:gd name="connsiteX78" fmla="*/ 271180 w 868744"/>
                  <a:gd name="connsiteY78" fmla="*/ 238602 h 997241"/>
                  <a:gd name="connsiteX79" fmla="*/ 226058 w 868744"/>
                  <a:gd name="connsiteY79" fmla="*/ 236060 h 997241"/>
                  <a:gd name="connsiteX80" fmla="*/ 206539 w 868744"/>
                  <a:gd name="connsiteY80" fmla="*/ 235708 h 997241"/>
                  <a:gd name="connsiteX81" fmla="*/ 215995 w 868744"/>
                  <a:gd name="connsiteY81" fmla="*/ 218629 h 997241"/>
                  <a:gd name="connsiteX82" fmla="*/ 244952 w 868744"/>
                  <a:gd name="connsiteY82" fmla="*/ 159756 h 997241"/>
                  <a:gd name="connsiteX83" fmla="*/ 245975 w 868744"/>
                  <a:gd name="connsiteY83" fmla="*/ 157181 h 997241"/>
                  <a:gd name="connsiteX84" fmla="*/ 260541 w 868744"/>
                  <a:gd name="connsiteY84" fmla="*/ 159316 h 997241"/>
                  <a:gd name="connsiteX85" fmla="*/ 326006 w 868744"/>
                  <a:gd name="connsiteY85" fmla="*/ 163675 h 997241"/>
                  <a:gd name="connsiteX86" fmla="*/ 535463 w 868744"/>
                  <a:gd name="connsiteY86" fmla="*/ 520573 h 997241"/>
                  <a:gd name="connsiteX87" fmla="*/ 522025 w 868744"/>
                  <a:gd name="connsiteY87" fmla="*/ 544848 h 997241"/>
                  <a:gd name="connsiteX88" fmla="*/ 502934 w 868744"/>
                  <a:gd name="connsiteY88" fmla="*/ 583663 h 997241"/>
                  <a:gd name="connsiteX89" fmla="*/ 490487 w 868744"/>
                  <a:gd name="connsiteY89" fmla="*/ 598823 h 997241"/>
                  <a:gd name="connsiteX90" fmla="*/ 452896 w 868744"/>
                  <a:gd name="connsiteY90" fmla="*/ 594999 h 997241"/>
                  <a:gd name="connsiteX91" fmla="*/ 407774 w 868744"/>
                  <a:gd name="connsiteY91" fmla="*/ 592458 h 997241"/>
                  <a:gd name="connsiteX92" fmla="*/ 388255 w 868744"/>
                  <a:gd name="connsiteY92" fmla="*/ 592106 h 997241"/>
                  <a:gd name="connsiteX93" fmla="*/ 397710 w 868744"/>
                  <a:gd name="connsiteY93" fmla="*/ 575027 h 997241"/>
                  <a:gd name="connsiteX94" fmla="*/ 426668 w 868744"/>
                  <a:gd name="connsiteY94" fmla="*/ 516153 h 997241"/>
                  <a:gd name="connsiteX95" fmla="*/ 427691 w 868744"/>
                  <a:gd name="connsiteY95" fmla="*/ 513579 h 997241"/>
                  <a:gd name="connsiteX96" fmla="*/ 433098 w 868744"/>
                  <a:gd name="connsiteY96" fmla="*/ 514372 h 997241"/>
                  <a:gd name="connsiteX97" fmla="*/ 427733 w 868744"/>
                  <a:gd name="connsiteY97" fmla="*/ 527881 h 997241"/>
                  <a:gd name="connsiteX98" fmla="*/ 424660 w 868744"/>
                  <a:gd name="connsiteY98" fmla="*/ 539168 h 997241"/>
                  <a:gd name="connsiteX99" fmla="*/ 432900 w 868744"/>
                  <a:gd name="connsiteY99" fmla="*/ 530864 h 997241"/>
                  <a:gd name="connsiteX100" fmla="*/ 444750 w 868744"/>
                  <a:gd name="connsiteY100" fmla="*/ 515881 h 997241"/>
                  <a:gd name="connsiteX101" fmla="*/ 507722 w 868744"/>
                  <a:gd name="connsiteY101" fmla="*/ 520073 h 997241"/>
                  <a:gd name="connsiteX102" fmla="*/ 419453 w 868744"/>
                  <a:gd name="connsiteY102" fmla="*/ 277982 h 997241"/>
                  <a:gd name="connsiteX103" fmla="*/ 406016 w 868744"/>
                  <a:gd name="connsiteY103" fmla="*/ 302256 h 997241"/>
                  <a:gd name="connsiteX104" fmla="*/ 385656 w 868744"/>
                  <a:gd name="connsiteY104" fmla="*/ 342603 h 997241"/>
                  <a:gd name="connsiteX105" fmla="*/ 379219 w 868744"/>
                  <a:gd name="connsiteY105" fmla="*/ 356929 h 997241"/>
                  <a:gd name="connsiteX106" fmla="*/ 375834 w 868744"/>
                  <a:gd name="connsiteY106" fmla="*/ 356370 h 997241"/>
                  <a:gd name="connsiteX107" fmla="*/ 291764 w 868744"/>
                  <a:gd name="connsiteY107" fmla="*/ 349866 h 997241"/>
                  <a:gd name="connsiteX108" fmla="*/ 272246 w 868744"/>
                  <a:gd name="connsiteY108" fmla="*/ 349514 h 997241"/>
                  <a:gd name="connsiteX109" fmla="*/ 281700 w 868744"/>
                  <a:gd name="connsiteY109" fmla="*/ 332435 h 997241"/>
                  <a:gd name="connsiteX110" fmla="*/ 301949 w 868744"/>
                  <a:gd name="connsiteY110" fmla="*/ 292311 h 997241"/>
                  <a:gd name="connsiteX111" fmla="*/ 312687 w 868744"/>
                  <a:gd name="connsiteY111" fmla="*/ 279495 h 997241"/>
                  <a:gd name="connsiteX112" fmla="*/ 318285 w 868744"/>
                  <a:gd name="connsiteY112" fmla="*/ 272061 h 997241"/>
                  <a:gd name="connsiteX113" fmla="*/ 346591 w 868744"/>
                  <a:gd name="connsiteY113" fmla="*/ 274940 h 997241"/>
                  <a:gd name="connsiteX114" fmla="*/ 391712 w 868744"/>
                  <a:gd name="connsiteY114" fmla="*/ 277481 h 997241"/>
                  <a:gd name="connsiteX115" fmla="*/ 601169 w 868744"/>
                  <a:gd name="connsiteY115" fmla="*/ 634379 h 997241"/>
                  <a:gd name="connsiteX116" fmla="*/ 587732 w 868744"/>
                  <a:gd name="connsiteY116" fmla="*/ 658654 h 997241"/>
                  <a:gd name="connsiteX117" fmla="*/ 567371 w 868744"/>
                  <a:gd name="connsiteY117" fmla="*/ 699001 h 997241"/>
                  <a:gd name="connsiteX118" fmla="*/ 560935 w 868744"/>
                  <a:gd name="connsiteY118" fmla="*/ 713327 h 997241"/>
                  <a:gd name="connsiteX119" fmla="*/ 557550 w 868744"/>
                  <a:gd name="connsiteY119" fmla="*/ 712767 h 997241"/>
                  <a:gd name="connsiteX120" fmla="*/ 473480 w 868744"/>
                  <a:gd name="connsiteY120" fmla="*/ 706264 h 997241"/>
                  <a:gd name="connsiteX121" fmla="*/ 453962 w 868744"/>
                  <a:gd name="connsiteY121" fmla="*/ 705912 h 997241"/>
                  <a:gd name="connsiteX122" fmla="*/ 463416 w 868744"/>
                  <a:gd name="connsiteY122" fmla="*/ 688833 h 997241"/>
                  <a:gd name="connsiteX123" fmla="*/ 483664 w 868744"/>
                  <a:gd name="connsiteY123" fmla="*/ 648708 h 997241"/>
                  <a:gd name="connsiteX124" fmla="*/ 494402 w 868744"/>
                  <a:gd name="connsiteY124" fmla="*/ 635893 h 997241"/>
                  <a:gd name="connsiteX125" fmla="*/ 500001 w 868744"/>
                  <a:gd name="connsiteY125" fmla="*/ 628459 h 997241"/>
                  <a:gd name="connsiteX126" fmla="*/ 528306 w 868744"/>
                  <a:gd name="connsiteY126" fmla="*/ 631338 h 997241"/>
                  <a:gd name="connsiteX127" fmla="*/ 573428 w 868744"/>
                  <a:gd name="connsiteY127" fmla="*/ 633879 h 997241"/>
                  <a:gd name="connsiteX128" fmla="*/ 488711 w 868744"/>
                  <a:gd name="connsiteY128" fmla="*/ 397939 h 997241"/>
                  <a:gd name="connsiteX129" fmla="*/ 475274 w 868744"/>
                  <a:gd name="connsiteY129" fmla="*/ 422214 h 997241"/>
                  <a:gd name="connsiteX130" fmla="*/ 448150 w 868744"/>
                  <a:gd name="connsiteY130" fmla="*/ 477359 h 997241"/>
                  <a:gd name="connsiteX131" fmla="*/ 442409 w 868744"/>
                  <a:gd name="connsiteY131" fmla="*/ 476517 h 997241"/>
                  <a:gd name="connsiteX132" fmla="*/ 445251 w 868744"/>
                  <a:gd name="connsiteY132" fmla="*/ 469360 h 997241"/>
                  <a:gd name="connsiteX133" fmla="*/ 448323 w 868744"/>
                  <a:gd name="connsiteY133" fmla="*/ 458073 h 997241"/>
                  <a:gd name="connsiteX134" fmla="*/ 440084 w 868744"/>
                  <a:gd name="connsiteY134" fmla="*/ 466377 h 997241"/>
                  <a:gd name="connsiteX135" fmla="*/ 433140 w 868744"/>
                  <a:gd name="connsiteY135" fmla="*/ 475158 h 997241"/>
                  <a:gd name="connsiteX136" fmla="*/ 426488 w 868744"/>
                  <a:gd name="connsiteY136" fmla="*/ 474183 h 997241"/>
                  <a:gd name="connsiteX137" fmla="*/ 361022 w 868744"/>
                  <a:gd name="connsiteY137" fmla="*/ 469825 h 997241"/>
                  <a:gd name="connsiteX138" fmla="*/ 341504 w 868744"/>
                  <a:gd name="connsiteY138" fmla="*/ 469473 h 997241"/>
                  <a:gd name="connsiteX139" fmla="*/ 350958 w 868744"/>
                  <a:gd name="connsiteY139" fmla="*/ 452393 h 997241"/>
                  <a:gd name="connsiteX140" fmla="*/ 379917 w 868744"/>
                  <a:gd name="connsiteY140" fmla="*/ 393519 h 997241"/>
                  <a:gd name="connsiteX141" fmla="*/ 380844 w 868744"/>
                  <a:gd name="connsiteY141" fmla="*/ 391337 h 997241"/>
                  <a:gd name="connsiteX142" fmla="*/ 415849 w 868744"/>
                  <a:gd name="connsiteY142" fmla="*/ 394899 h 997241"/>
                  <a:gd name="connsiteX143" fmla="*/ 460970 w 868744"/>
                  <a:gd name="connsiteY143" fmla="*/ 397440 h 997241"/>
                  <a:gd name="connsiteX144" fmla="*/ 670427 w 868744"/>
                  <a:gd name="connsiteY144" fmla="*/ 754337 h 997241"/>
                  <a:gd name="connsiteX145" fmla="*/ 656990 w 868744"/>
                  <a:gd name="connsiteY145" fmla="*/ 778612 h 997241"/>
                  <a:gd name="connsiteX146" fmla="*/ 629866 w 868744"/>
                  <a:gd name="connsiteY146" fmla="*/ 833756 h 997241"/>
                  <a:gd name="connsiteX147" fmla="*/ 608204 w 868744"/>
                  <a:gd name="connsiteY147" fmla="*/ 830581 h 997241"/>
                  <a:gd name="connsiteX148" fmla="*/ 542738 w 868744"/>
                  <a:gd name="connsiteY148" fmla="*/ 826222 h 997241"/>
                  <a:gd name="connsiteX149" fmla="*/ 523220 w 868744"/>
                  <a:gd name="connsiteY149" fmla="*/ 825870 h 997241"/>
                  <a:gd name="connsiteX150" fmla="*/ 532674 w 868744"/>
                  <a:gd name="connsiteY150" fmla="*/ 808791 h 997241"/>
                  <a:gd name="connsiteX151" fmla="*/ 561632 w 868744"/>
                  <a:gd name="connsiteY151" fmla="*/ 749917 h 997241"/>
                  <a:gd name="connsiteX152" fmla="*/ 562559 w 868744"/>
                  <a:gd name="connsiteY152" fmla="*/ 747735 h 997241"/>
                  <a:gd name="connsiteX153" fmla="*/ 597564 w 868744"/>
                  <a:gd name="connsiteY153" fmla="*/ 751296 h 997241"/>
                  <a:gd name="connsiteX154" fmla="*/ 642686 w 868744"/>
                  <a:gd name="connsiteY154" fmla="*/ 753837 h 997241"/>
                  <a:gd name="connsiteX155" fmla="*/ 494669 w 868744"/>
                  <a:gd name="connsiteY155" fmla="*/ 158685 h 997241"/>
                  <a:gd name="connsiteX156" fmla="*/ 480511 w 868744"/>
                  <a:gd name="connsiteY156" fmla="*/ 178309 h 997241"/>
                  <a:gd name="connsiteX157" fmla="*/ 455749 w 868744"/>
                  <a:gd name="connsiteY157" fmla="*/ 216116 h 997241"/>
                  <a:gd name="connsiteX158" fmla="*/ 436941 w 868744"/>
                  <a:gd name="connsiteY158" fmla="*/ 247376 h 997241"/>
                  <a:gd name="connsiteX159" fmla="*/ 391712 w 868744"/>
                  <a:gd name="connsiteY159" fmla="*/ 248191 h 997241"/>
                  <a:gd name="connsiteX160" fmla="*/ 351670 w 868744"/>
                  <a:gd name="connsiteY160" fmla="*/ 250447 h 997241"/>
                  <a:gd name="connsiteX161" fmla="*/ 341339 w 868744"/>
                  <a:gd name="connsiteY161" fmla="*/ 247722 h 997241"/>
                  <a:gd name="connsiteX162" fmla="*/ 336343 w 868744"/>
                  <a:gd name="connsiteY162" fmla="*/ 246897 h 997241"/>
                  <a:gd name="connsiteX163" fmla="*/ 365676 w 868744"/>
                  <a:gd name="connsiteY163" fmla="*/ 203095 h 997241"/>
                  <a:gd name="connsiteX164" fmla="*/ 388997 w 868744"/>
                  <a:gd name="connsiteY164" fmla="*/ 164333 h 997241"/>
                  <a:gd name="connsiteX165" fmla="*/ 425472 w 868744"/>
                  <a:gd name="connsiteY165" fmla="*/ 163675 h 997241"/>
                  <a:gd name="connsiteX166" fmla="*/ 470595 w 868744"/>
                  <a:gd name="connsiteY166" fmla="*/ 161134 h 997241"/>
                  <a:gd name="connsiteX167" fmla="*/ 676384 w 868744"/>
                  <a:gd name="connsiteY167" fmla="*/ 515083 h 997241"/>
                  <a:gd name="connsiteX168" fmla="*/ 662227 w 868744"/>
                  <a:gd name="connsiteY168" fmla="*/ 534707 h 997241"/>
                  <a:gd name="connsiteX169" fmla="*/ 637465 w 868744"/>
                  <a:gd name="connsiteY169" fmla="*/ 572513 h 997241"/>
                  <a:gd name="connsiteX170" fmla="*/ 618657 w 868744"/>
                  <a:gd name="connsiteY170" fmla="*/ 603774 h 997241"/>
                  <a:gd name="connsiteX171" fmla="*/ 573428 w 868744"/>
                  <a:gd name="connsiteY171" fmla="*/ 604589 h 997241"/>
                  <a:gd name="connsiteX172" fmla="*/ 533386 w 868744"/>
                  <a:gd name="connsiteY172" fmla="*/ 606845 h 997241"/>
                  <a:gd name="connsiteX173" fmla="*/ 523055 w 868744"/>
                  <a:gd name="connsiteY173" fmla="*/ 604120 h 997241"/>
                  <a:gd name="connsiteX174" fmla="*/ 518058 w 868744"/>
                  <a:gd name="connsiteY174" fmla="*/ 603294 h 997241"/>
                  <a:gd name="connsiteX175" fmla="*/ 547391 w 868744"/>
                  <a:gd name="connsiteY175" fmla="*/ 559492 h 997241"/>
                  <a:gd name="connsiteX176" fmla="*/ 570712 w 868744"/>
                  <a:gd name="connsiteY176" fmla="*/ 520731 h 997241"/>
                  <a:gd name="connsiteX177" fmla="*/ 607188 w 868744"/>
                  <a:gd name="connsiteY177" fmla="*/ 520073 h 997241"/>
                  <a:gd name="connsiteX178" fmla="*/ 652311 w 868744"/>
                  <a:gd name="connsiteY178" fmla="*/ 517531 h 997241"/>
                  <a:gd name="connsiteX179" fmla="*/ 616562 w 868744"/>
                  <a:gd name="connsiteY179" fmla="*/ 393703 h 997241"/>
                  <a:gd name="connsiteX180" fmla="*/ 608266 w 868744"/>
                  <a:gd name="connsiteY180" fmla="*/ 404192 h 997241"/>
                  <a:gd name="connsiteX181" fmla="*/ 571759 w 868744"/>
                  <a:gd name="connsiteY181" fmla="*/ 458707 h 997241"/>
                  <a:gd name="connsiteX182" fmla="*/ 552951 w 868744"/>
                  <a:gd name="connsiteY182" fmla="*/ 489968 h 997241"/>
                  <a:gd name="connsiteX183" fmla="*/ 507722 w 868744"/>
                  <a:gd name="connsiteY183" fmla="*/ 490783 h 997241"/>
                  <a:gd name="connsiteX184" fmla="*/ 462203 w 868744"/>
                  <a:gd name="connsiteY184" fmla="*/ 493814 h 997241"/>
                  <a:gd name="connsiteX185" fmla="*/ 464132 w 868744"/>
                  <a:gd name="connsiteY185" fmla="*/ 491374 h 997241"/>
                  <a:gd name="connsiteX186" fmla="*/ 465719 w 868744"/>
                  <a:gd name="connsiteY186" fmla="*/ 489004 h 997241"/>
                  <a:gd name="connsiteX187" fmla="*/ 476303 w 868744"/>
                  <a:gd name="connsiteY187" fmla="*/ 487453 h 997241"/>
                  <a:gd name="connsiteX188" fmla="*/ 487614 w 868744"/>
                  <a:gd name="connsiteY188" fmla="*/ 484470 h 997241"/>
                  <a:gd name="connsiteX189" fmla="*/ 476304 w 868744"/>
                  <a:gd name="connsiteY189" fmla="*/ 481486 h 997241"/>
                  <a:gd name="connsiteX190" fmla="*/ 471250 w 868744"/>
                  <a:gd name="connsiteY190" fmla="*/ 480745 h 997241"/>
                  <a:gd name="connsiteX191" fmla="*/ 500639 w 868744"/>
                  <a:gd name="connsiteY191" fmla="*/ 436859 h 997241"/>
                  <a:gd name="connsiteX192" fmla="*/ 523960 w 868744"/>
                  <a:gd name="connsiteY192" fmla="*/ 398097 h 997241"/>
                  <a:gd name="connsiteX193" fmla="*/ 560437 w 868744"/>
                  <a:gd name="connsiteY193" fmla="*/ 397439 h 997241"/>
                  <a:gd name="connsiteX194" fmla="*/ 569004 w 868744"/>
                  <a:gd name="connsiteY194" fmla="*/ 271613 h 997241"/>
                  <a:gd name="connsiteX195" fmla="*/ 561514 w 868744"/>
                  <a:gd name="connsiteY195" fmla="*/ 281558 h 997241"/>
                  <a:gd name="connsiteX196" fmla="*/ 525007 w 868744"/>
                  <a:gd name="connsiteY196" fmla="*/ 336074 h 997241"/>
                  <a:gd name="connsiteX197" fmla="*/ 506200 w 868744"/>
                  <a:gd name="connsiteY197" fmla="*/ 367334 h 997241"/>
                  <a:gd name="connsiteX198" fmla="*/ 460970 w 868744"/>
                  <a:gd name="connsiteY198" fmla="*/ 368150 h 997241"/>
                  <a:gd name="connsiteX199" fmla="*/ 415849 w 868744"/>
                  <a:gd name="connsiteY199" fmla="*/ 370691 h 997241"/>
                  <a:gd name="connsiteX200" fmla="*/ 393444 w 868744"/>
                  <a:gd name="connsiteY200" fmla="*/ 372970 h 997241"/>
                  <a:gd name="connsiteX201" fmla="*/ 396088 w 868744"/>
                  <a:gd name="connsiteY201" fmla="*/ 369305 h 997241"/>
                  <a:gd name="connsiteX202" fmla="*/ 407045 w 868744"/>
                  <a:gd name="connsiteY202" fmla="*/ 367494 h 997241"/>
                  <a:gd name="connsiteX203" fmla="*/ 418356 w 868744"/>
                  <a:gd name="connsiteY203" fmla="*/ 364511 h 997241"/>
                  <a:gd name="connsiteX204" fmla="*/ 407045 w 868744"/>
                  <a:gd name="connsiteY204" fmla="*/ 361528 h 997241"/>
                  <a:gd name="connsiteX205" fmla="*/ 402268 w 868744"/>
                  <a:gd name="connsiteY205" fmla="*/ 360738 h 997241"/>
                  <a:gd name="connsiteX206" fmla="*/ 406619 w 868744"/>
                  <a:gd name="connsiteY206" fmla="*/ 354707 h 997241"/>
                  <a:gd name="connsiteX207" fmla="*/ 431381 w 868744"/>
                  <a:gd name="connsiteY207" fmla="*/ 316901 h 997241"/>
                  <a:gd name="connsiteX208" fmla="*/ 454702 w 868744"/>
                  <a:gd name="connsiteY208" fmla="*/ 278138 h 997241"/>
                  <a:gd name="connsiteX209" fmla="*/ 491178 w 868744"/>
                  <a:gd name="connsiteY209" fmla="*/ 277481 h 997241"/>
                  <a:gd name="connsiteX210" fmla="*/ 536301 w 868744"/>
                  <a:gd name="connsiteY210" fmla="*/ 274940 h 997241"/>
                  <a:gd name="connsiteX211" fmla="*/ 750720 w 868744"/>
                  <a:gd name="connsiteY211" fmla="*/ 628011 h 997241"/>
                  <a:gd name="connsiteX212" fmla="*/ 743230 w 868744"/>
                  <a:gd name="connsiteY212" fmla="*/ 637956 h 997241"/>
                  <a:gd name="connsiteX213" fmla="*/ 706723 w 868744"/>
                  <a:gd name="connsiteY213" fmla="*/ 692471 h 997241"/>
                  <a:gd name="connsiteX214" fmla="*/ 687915 w 868744"/>
                  <a:gd name="connsiteY214" fmla="*/ 723732 h 997241"/>
                  <a:gd name="connsiteX215" fmla="*/ 642686 w 868744"/>
                  <a:gd name="connsiteY215" fmla="*/ 724547 h 997241"/>
                  <a:gd name="connsiteX216" fmla="*/ 597564 w 868744"/>
                  <a:gd name="connsiteY216" fmla="*/ 727089 h 997241"/>
                  <a:gd name="connsiteX217" fmla="*/ 575159 w 868744"/>
                  <a:gd name="connsiteY217" fmla="*/ 729368 h 997241"/>
                  <a:gd name="connsiteX218" fmla="*/ 577803 w 868744"/>
                  <a:gd name="connsiteY218" fmla="*/ 725703 h 997241"/>
                  <a:gd name="connsiteX219" fmla="*/ 588761 w 868744"/>
                  <a:gd name="connsiteY219" fmla="*/ 723892 h 997241"/>
                  <a:gd name="connsiteX220" fmla="*/ 600072 w 868744"/>
                  <a:gd name="connsiteY220" fmla="*/ 720909 h 997241"/>
                  <a:gd name="connsiteX221" fmla="*/ 588761 w 868744"/>
                  <a:gd name="connsiteY221" fmla="*/ 717926 h 997241"/>
                  <a:gd name="connsiteX222" fmla="*/ 583984 w 868744"/>
                  <a:gd name="connsiteY222" fmla="*/ 717136 h 997241"/>
                  <a:gd name="connsiteX223" fmla="*/ 588335 w 868744"/>
                  <a:gd name="connsiteY223" fmla="*/ 711105 h 997241"/>
                  <a:gd name="connsiteX224" fmla="*/ 613097 w 868744"/>
                  <a:gd name="connsiteY224" fmla="*/ 673299 h 997241"/>
                  <a:gd name="connsiteX225" fmla="*/ 636418 w 868744"/>
                  <a:gd name="connsiteY225" fmla="*/ 634536 h 997241"/>
                  <a:gd name="connsiteX226" fmla="*/ 672894 w 868744"/>
                  <a:gd name="connsiteY226" fmla="*/ 633879 h 997241"/>
                  <a:gd name="connsiteX227" fmla="*/ 718016 w 868744"/>
                  <a:gd name="connsiteY227" fmla="*/ 631338 h 997241"/>
                  <a:gd name="connsiteX228" fmla="*/ 868744 w 868744"/>
                  <a:gd name="connsiteY228" fmla="*/ 739193 h 997241"/>
                  <a:gd name="connsiteX229" fmla="*/ 857434 w 868744"/>
                  <a:gd name="connsiteY229" fmla="*/ 736209 h 997241"/>
                  <a:gd name="connsiteX230" fmla="*/ 742152 w 868744"/>
                  <a:gd name="connsiteY230" fmla="*/ 724547 h 997241"/>
                  <a:gd name="connsiteX231" fmla="*/ 722634 w 868744"/>
                  <a:gd name="connsiteY231" fmla="*/ 724195 h 997241"/>
                  <a:gd name="connsiteX232" fmla="*/ 732088 w 868744"/>
                  <a:gd name="connsiteY232" fmla="*/ 707116 h 997241"/>
                  <a:gd name="connsiteX233" fmla="*/ 761047 w 868744"/>
                  <a:gd name="connsiteY233" fmla="*/ 648242 h 997241"/>
                  <a:gd name="connsiteX234" fmla="*/ 770889 w 868744"/>
                  <a:gd name="connsiteY234" fmla="*/ 625074 h 997241"/>
                  <a:gd name="connsiteX235" fmla="*/ 788175 w 868744"/>
                  <a:gd name="connsiteY235" fmla="*/ 622217 h 997241"/>
                  <a:gd name="connsiteX236" fmla="*/ 799486 w 868744"/>
                  <a:gd name="connsiteY236" fmla="*/ 619234 h 997241"/>
                  <a:gd name="connsiteX237" fmla="*/ 788176 w 868744"/>
                  <a:gd name="connsiteY237" fmla="*/ 616251 h 997241"/>
                  <a:gd name="connsiteX238" fmla="*/ 775023 w 868744"/>
                  <a:gd name="connsiteY238" fmla="*/ 614077 h 997241"/>
                  <a:gd name="connsiteX239" fmla="*/ 779630 w 868744"/>
                  <a:gd name="connsiteY239" fmla="*/ 601449 h 997241"/>
                  <a:gd name="connsiteX240" fmla="*/ 782701 w 868744"/>
                  <a:gd name="connsiteY240" fmla="*/ 590162 h 997241"/>
                  <a:gd name="connsiteX241" fmla="*/ 774463 w 868744"/>
                  <a:gd name="connsiteY241" fmla="*/ 598466 h 997241"/>
                  <a:gd name="connsiteX242" fmla="*/ 763042 w 868744"/>
                  <a:gd name="connsiteY242" fmla="*/ 612097 h 997241"/>
                  <a:gd name="connsiteX243" fmla="*/ 756964 w 868744"/>
                  <a:gd name="connsiteY243" fmla="*/ 611092 h 997241"/>
                  <a:gd name="connsiteX244" fmla="*/ 672894 w 868744"/>
                  <a:gd name="connsiteY244" fmla="*/ 604589 h 997241"/>
                  <a:gd name="connsiteX245" fmla="*/ 653376 w 868744"/>
                  <a:gd name="connsiteY245" fmla="*/ 604237 h 997241"/>
                  <a:gd name="connsiteX246" fmla="*/ 662830 w 868744"/>
                  <a:gd name="connsiteY246" fmla="*/ 587158 h 997241"/>
                  <a:gd name="connsiteX247" fmla="*/ 683191 w 868744"/>
                  <a:gd name="connsiteY247" fmla="*/ 546811 h 997241"/>
                  <a:gd name="connsiteX248" fmla="*/ 698675 w 868744"/>
                  <a:gd name="connsiteY248" fmla="*/ 512344 h 997241"/>
                  <a:gd name="connsiteX249" fmla="*/ 722469 w 868744"/>
                  <a:gd name="connsiteY249" fmla="*/ 508411 h 997241"/>
                  <a:gd name="connsiteX250" fmla="*/ 733780 w 868744"/>
                  <a:gd name="connsiteY250" fmla="*/ 505428 h 997241"/>
                  <a:gd name="connsiteX251" fmla="*/ 722469 w 868744"/>
                  <a:gd name="connsiteY251" fmla="*/ 502445 h 997241"/>
                  <a:gd name="connsiteX252" fmla="*/ 703658 w 868744"/>
                  <a:gd name="connsiteY252" fmla="*/ 499336 h 997241"/>
                  <a:gd name="connsiteX253" fmla="*/ 710372 w 868744"/>
                  <a:gd name="connsiteY253" fmla="*/ 481491 h 997241"/>
                  <a:gd name="connsiteX254" fmla="*/ 713443 w 868744"/>
                  <a:gd name="connsiteY254" fmla="*/ 470204 h 997241"/>
                  <a:gd name="connsiteX255" fmla="*/ 705205 w 868744"/>
                  <a:gd name="connsiteY255" fmla="*/ 478508 h 997241"/>
                  <a:gd name="connsiteX256" fmla="*/ 689901 w 868744"/>
                  <a:gd name="connsiteY256" fmla="*/ 497148 h 997241"/>
                  <a:gd name="connsiteX257" fmla="*/ 652310 w 868744"/>
                  <a:gd name="connsiteY257" fmla="*/ 493324 h 997241"/>
                  <a:gd name="connsiteX258" fmla="*/ 607188 w 868744"/>
                  <a:gd name="connsiteY258" fmla="*/ 490783 h 997241"/>
                  <a:gd name="connsiteX259" fmla="*/ 587670 w 868744"/>
                  <a:gd name="connsiteY259" fmla="*/ 490431 h 997241"/>
                  <a:gd name="connsiteX260" fmla="*/ 597125 w 868744"/>
                  <a:gd name="connsiteY260" fmla="*/ 473352 h 997241"/>
                  <a:gd name="connsiteX261" fmla="*/ 626082 w 868744"/>
                  <a:gd name="connsiteY261" fmla="*/ 414478 h 997241"/>
                  <a:gd name="connsiteX262" fmla="*/ 635117 w 868744"/>
                  <a:gd name="connsiteY262" fmla="*/ 391730 h 997241"/>
                  <a:gd name="connsiteX263" fmla="*/ 675718 w 868744"/>
                  <a:gd name="connsiteY263" fmla="*/ 385778 h 997241"/>
                  <a:gd name="connsiteX264" fmla="*/ 687028 w 868744"/>
                  <a:gd name="connsiteY264" fmla="*/ 382795 h 997241"/>
                  <a:gd name="connsiteX265" fmla="*/ 675718 w 868744"/>
                  <a:gd name="connsiteY265" fmla="*/ 379811 h 997241"/>
                  <a:gd name="connsiteX266" fmla="*/ 641823 w 868744"/>
                  <a:gd name="connsiteY266" fmla="*/ 374842 h 997241"/>
                  <a:gd name="connsiteX267" fmla="*/ 644665 w 868744"/>
                  <a:gd name="connsiteY267" fmla="*/ 367685 h 997241"/>
                  <a:gd name="connsiteX268" fmla="*/ 647738 w 868744"/>
                  <a:gd name="connsiteY268" fmla="*/ 356398 h 997241"/>
                  <a:gd name="connsiteX269" fmla="*/ 639499 w 868744"/>
                  <a:gd name="connsiteY269" fmla="*/ 364702 h 997241"/>
                  <a:gd name="connsiteX270" fmla="*/ 632554 w 868744"/>
                  <a:gd name="connsiteY270" fmla="*/ 373483 h 997241"/>
                  <a:gd name="connsiteX271" fmla="*/ 625902 w 868744"/>
                  <a:gd name="connsiteY271" fmla="*/ 372508 h 997241"/>
                  <a:gd name="connsiteX272" fmla="*/ 560437 w 868744"/>
                  <a:gd name="connsiteY272" fmla="*/ 368150 h 997241"/>
                  <a:gd name="connsiteX273" fmla="*/ 540919 w 868744"/>
                  <a:gd name="connsiteY273" fmla="*/ 367798 h 997241"/>
                  <a:gd name="connsiteX274" fmla="*/ 550373 w 868744"/>
                  <a:gd name="connsiteY274" fmla="*/ 350718 h 997241"/>
                  <a:gd name="connsiteX275" fmla="*/ 579331 w 868744"/>
                  <a:gd name="connsiteY275" fmla="*/ 291844 h 997241"/>
                  <a:gd name="connsiteX276" fmla="*/ 589173 w 868744"/>
                  <a:gd name="connsiteY276" fmla="*/ 268676 h 997241"/>
                  <a:gd name="connsiteX277" fmla="*/ 606460 w 868744"/>
                  <a:gd name="connsiteY277" fmla="*/ 265819 h 997241"/>
                  <a:gd name="connsiteX278" fmla="*/ 617770 w 868744"/>
                  <a:gd name="connsiteY278" fmla="*/ 262836 h 997241"/>
                  <a:gd name="connsiteX279" fmla="*/ 606460 w 868744"/>
                  <a:gd name="connsiteY279" fmla="*/ 259853 h 997241"/>
                  <a:gd name="connsiteX280" fmla="*/ 593307 w 868744"/>
                  <a:gd name="connsiteY280" fmla="*/ 257680 h 997241"/>
                  <a:gd name="connsiteX281" fmla="*/ 597914 w 868744"/>
                  <a:gd name="connsiteY281" fmla="*/ 245051 h 997241"/>
                  <a:gd name="connsiteX282" fmla="*/ 600986 w 868744"/>
                  <a:gd name="connsiteY282" fmla="*/ 233764 h 997241"/>
                  <a:gd name="connsiteX283" fmla="*/ 592747 w 868744"/>
                  <a:gd name="connsiteY283" fmla="*/ 242069 h 997241"/>
                  <a:gd name="connsiteX284" fmla="*/ 581326 w 868744"/>
                  <a:gd name="connsiteY284" fmla="*/ 255699 h 997241"/>
                  <a:gd name="connsiteX285" fmla="*/ 575249 w 868744"/>
                  <a:gd name="connsiteY285" fmla="*/ 254695 h 997241"/>
                  <a:gd name="connsiteX286" fmla="*/ 491179 w 868744"/>
                  <a:gd name="connsiteY286" fmla="*/ 248192 h 997241"/>
                  <a:gd name="connsiteX287" fmla="*/ 471660 w 868744"/>
                  <a:gd name="connsiteY287" fmla="*/ 247839 h 997241"/>
                  <a:gd name="connsiteX288" fmla="*/ 481115 w 868744"/>
                  <a:gd name="connsiteY288" fmla="*/ 230760 h 997241"/>
                  <a:gd name="connsiteX289" fmla="*/ 501475 w 868744"/>
                  <a:gd name="connsiteY289" fmla="*/ 190413 h 997241"/>
                  <a:gd name="connsiteX290" fmla="*/ 516959 w 868744"/>
                  <a:gd name="connsiteY290" fmla="*/ 155946 h 997241"/>
                  <a:gd name="connsiteX291" fmla="*/ 540754 w 868744"/>
                  <a:gd name="connsiteY291" fmla="*/ 152013 h 997241"/>
                  <a:gd name="connsiteX292" fmla="*/ 552065 w 868744"/>
                  <a:gd name="connsiteY292" fmla="*/ 149030 h 997241"/>
                  <a:gd name="connsiteX293" fmla="*/ 540753 w 868744"/>
                  <a:gd name="connsiteY293" fmla="*/ 146047 h 997241"/>
                  <a:gd name="connsiteX294" fmla="*/ 521943 w 868744"/>
                  <a:gd name="connsiteY294" fmla="*/ 142939 h 997241"/>
                  <a:gd name="connsiteX295" fmla="*/ 528656 w 868744"/>
                  <a:gd name="connsiteY295" fmla="*/ 125093 h 997241"/>
                  <a:gd name="connsiteX296" fmla="*/ 531728 w 868744"/>
                  <a:gd name="connsiteY296" fmla="*/ 113806 h 997241"/>
                  <a:gd name="connsiteX297" fmla="*/ 523489 w 868744"/>
                  <a:gd name="connsiteY297" fmla="*/ 122110 h 997241"/>
                  <a:gd name="connsiteX298" fmla="*/ 508186 w 868744"/>
                  <a:gd name="connsiteY298" fmla="*/ 140750 h 997241"/>
                  <a:gd name="connsiteX299" fmla="*/ 470594 w 868744"/>
                  <a:gd name="connsiteY299" fmla="*/ 136927 h 997241"/>
                  <a:gd name="connsiteX300" fmla="*/ 425472 w 868744"/>
                  <a:gd name="connsiteY300" fmla="*/ 134385 h 997241"/>
                  <a:gd name="connsiteX301" fmla="*/ 405954 w 868744"/>
                  <a:gd name="connsiteY301" fmla="*/ 134033 h 997241"/>
                  <a:gd name="connsiteX302" fmla="*/ 415409 w 868744"/>
                  <a:gd name="connsiteY302" fmla="*/ 116954 h 997241"/>
                  <a:gd name="connsiteX303" fmla="*/ 462950 w 868744"/>
                  <a:gd name="connsiteY303" fmla="*/ 11287 h 997241"/>
                  <a:gd name="connsiteX304" fmla="*/ 466022 w 868744"/>
                  <a:gd name="connsiteY304" fmla="*/ 0 h 997241"/>
                  <a:gd name="connsiteX305" fmla="*/ 457783 w 868744"/>
                  <a:gd name="connsiteY305" fmla="*/ 8304 h 997241"/>
                  <a:gd name="connsiteX306" fmla="*/ 390043 w 868744"/>
                  <a:gd name="connsiteY306" fmla="*/ 102309 h 997241"/>
                  <a:gd name="connsiteX307" fmla="*/ 371235 w 868744"/>
                  <a:gd name="connsiteY307" fmla="*/ 133570 h 997241"/>
                  <a:gd name="connsiteX308" fmla="*/ 326006 w 868744"/>
                  <a:gd name="connsiteY308" fmla="*/ 134386 h 997241"/>
                  <a:gd name="connsiteX309" fmla="*/ 260541 w 868744"/>
                  <a:gd name="connsiteY309" fmla="*/ 138744 h 997241"/>
                  <a:gd name="connsiteX310" fmla="*/ 252848 w 868744"/>
                  <a:gd name="connsiteY310" fmla="*/ 139872 h 997241"/>
                  <a:gd name="connsiteX311" fmla="*/ 263535 w 868744"/>
                  <a:gd name="connsiteY311" fmla="*/ 112962 h 997241"/>
                  <a:gd name="connsiteX312" fmla="*/ 266608 w 868744"/>
                  <a:gd name="connsiteY312" fmla="*/ 101675 h 997241"/>
                  <a:gd name="connsiteX313" fmla="*/ 258369 w 868744"/>
                  <a:gd name="connsiteY313" fmla="*/ 109979 h 997241"/>
                  <a:gd name="connsiteX314" fmla="*/ 232350 w 868744"/>
                  <a:gd name="connsiteY314" fmla="*/ 142877 h 997241"/>
                  <a:gd name="connsiteX315" fmla="*/ 210726 w 868744"/>
                  <a:gd name="connsiteY315" fmla="*/ 146047 h 997241"/>
                  <a:gd name="connsiteX316" fmla="*/ 199415 w 868744"/>
                  <a:gd name="connsiteY316" fmla="*/ 149031 h 997241"/>
                  <a:gd name="connsiteX317" fmla="*/ 210726 w 868744"/>
                  <a:gd name="connsiteY317" fmla="*/ 152013 h 997241"/>
                  <a:gd name="connsiteX318" fmla="*/ 224117 w 868744"/>
                  <a:gd name="connsiteY318" fmla="*/ 153977 h 997241"/>
                  <a:gd name="connsiteX319" fmla="*/ 190629 w 868744"/>
                  <a:gd name="connsiteY319" fmla="*/ 203984 h 997241"/>
                  <a:gd name="connsiteX320" fmla="*/ 171821 w 868744"/>
                  <a:gd name="connsiteY320" fmla="*/ 235245 h 997241"/>
                  <a:gd name="connsiteX321" fmla="*/ 126592 w 868744"/>
                  <a:gd name="connsiteY321" fmla="*/ 236061 h 997241"/>
                  <a:gd name="connsiteX322" fmla="*/ 11311 w 868744"/>
                  <a:gd name="connsiteY322" fmla="*/ 247722 h 997241"/>
                  <a:gd name="connsiteX323" fmla="*/ 0 w 868744"/>
                  <a:gd name="connsiteY323" fmla="*/ 250706 h 997241"/>
                  <a:gd name="connsiteX324" fmla="*/ 11311 w 868744"/>
                  <a:gd name="connsiteY324" fmla="*/ 253688 h 997241"/>
                  <a:gd name="connsiteX325" fmla="*/ 126592 w 868744"/>
                  <a:gd name="connsiteY325" fmla="*/ 265350 h 997241"/>
                  <a:gd name="connsiteX326" fmla="*/ 154333 w 868744"/>
                  <a:gd name="connsiteY326" fmla="*/ 265850 h 997241"/>
                  <a:gd name="connsiteX327" fmla="*/ 140895 w 868744"/>
                  <a:gd name="connsiteY327" fmla="*/ 290125 h 997241"/>
                  <a:gd name="connsiteX328" fmla="*/ 111938 w 868744"/>
                  <a:gd name="connsiteY328" fmla="*/ 348998 h 997241"/>
                  <a:gd name="connsiteX329" fmla="*/ 108832 w 868744"/>
                  <a:gd name="connsiteY329" fmla="*/ 356308 h 997241"/>
                  <a:gd name="connsiteX330" fmla="*/ 108228 w 868744"/>
                  <a:gd name="connsiteY330" fmla="*/ 356370 h 997241"/>
                  <a:gd name="connsiteX331" fmla="*/ 77018 w 868744"/>
                  <a:gd name="connsiteY331" fmla="*/ 361528 h 997241"/>
                  <a:gd name="connsiteX332" fmla="*/ 65706 w 868744"/>
                  <a:gd name="connsiteY332" fmla="*/ 364511 h 997241"/>
                  <a:gd name="connsiteX333" fmla="*/ 77017 w 868744"/>
                  <a:gd name="connsiteY333" fmla="*/ 367494 h 997241"/>
                  <a:gd name="connsiteX334" fmla="*/ 102305 w 868744"/>
                  <a:gd name="connsiteY334" fmla="*/ 371674 h 997241"/>
                  <a:gd name="connsiteX335" fmla="*/ 101225 w 868744"/>
                  <a:gd name="connsiteY335" fmla="*/ 374214 h 997241"/>
                  <a:gd name="connsiteX336" fmla="*/ 93355 w 868744"/>
                  <a:gd name="connsiteY336" fmla="*/ 395792 h 997241"/>
                  <a:gd name="connsiteX337" fmla="*/ 90282 w 868744"/>
                  <a:gd name="connsiteY337" fmla="*/ 407079 h 997241"/>
                  <a:gd name="connsiteX338" fmla="*/ 98521 w 868744"/>
                  <a:gd name="connsiteY338" fmla="*/ 398774 h 997241"/>
                  <a:gd name="connsiteX339" fmla="*/ 113272 w 868744"/>
                  <a:gd name="connsiteY339" fmla="*/ 381170 h 997241"/>
                  <a:gd name="connsiteX340" fmla="*/ 118871 w 868744"/>
                  <a:gd name="connsiteY340" fmla="*/ 373736 h 997241"/>
                  <a:gd name="connsiteX341" fmla="*/ 147176 w 868744"/>
                  <a:gd name="connsiteY341" fmla="*/ 376615 h 997241"/>
                  <a:gd name="connsiteX342" fmla="*/ 192298 w 868744"/>
                  <a:gd name="connsiteY342" fmla="*/ 379156 h 997241"/>
                  <a:gd name="connsiteX343" fmla="*/ 220039 w 868744"/>
                  <a:gd name="connsiteY343" fmla="*/ 379657 h 997241"/>
                  <a:gd name="connsiteX344" fmla="*/ 206602 w 868744"/>
                  <a:gd name="connsiteY344" fmla="*/ 403931 h 997241"/>
                  <a:gd name="connsiteX345" fmla="*/ 186241 w 868744"/>
                  <a:gd name="connsiteY345" fmla="*/ 444278 h 997241"/>
                  <a:gd name="connsiteX346" fmla="*/ 171390 w 868744"/>
                  <a:gd name="connsiteY346" fmla="*/ 477335 h 997241"/>
                  <a:gd name="connsiteX347" fmla="*/ 146275 w 868744"/>
                  <a:gd name="connsiteY347" fmla="*/ 481486 h 997241"/>
                  <a:gd name="connsiteX348" fmla="*/ 134964 w 868744"/>
                  <a:gd name="connsiteY348" fmla="*/ 484470 h 997241"/>
                  <a:gd name="connsiteX349" fmla="*/ 146275 w 868744"/>
                  <a:gd name="connsiteY349" fmla="*/ 487452 h 997241"/>
                  <a:gd name="connsiteX350" fmla="*/ 166155 w 868744"/>
                  <a:gd name="connsiteY350" fmla="*/ 490738 h 997241"/>
                  <a:gd name="connsiteX351" fmla="*/ 159061 w 868744"/>
                  <a:gd name="connsiteY351" fmla="*/ 509598 h 997241"/>
                  <a:gd name="connsiteX352" fmla="*/ 155988 w 868744"/>
                  <a:gd name="connsiteY352" fmla="*/ 520885 h 997241"/>
                  <a:gd name="connsiteX353" fmla="*/ 164228 w 868744"/>
                  <a:gd name="connsiteY353" fmla="*/ 512580 h 997241"/>
                  <a:gd name="connsiteX354" fmla="*/ 180380 w 868744"/>
                  <a:gd name="connsiteY354" fmla="*/ 492905 h 997241"/>
                  <a:gd name="connsiteX355" fmla="*/ 216434 w 868744"/>
                  <a:gd name="connsiteY355" fmla="*/ 496574 h 997241"/>
                  <a:gd name="connsiteX356" fmla="*/ 261556 w 868744"/>
                  <a:gd name="connsiteY356" fmla="*/ 499115 h 997241"/>
                  <a:gd name="connsiteX357" fmla="*/ 289297 w 868744"/>
                  <a:gd name="connsiteY357" fmla="*/ 499614 h 997241"/>
                  <a:gd name="connsiteX358" fmla="*/ 275860 w 868744"/>
                  <a:gd name="connsiteY358" fmla="*/ 523889 h 997241"/>
                  <a:gd name="connsiteX359" fmla="*/ 246902 w 868744"/>
                  <a:gd name="connsiteY359" fmla="*/ 582763 h 997241"/>
                  <a:gd name="connsiteX360" fmla="*/ 241226 w 868744"/>
                  <a:gd name="connsiteY360" fmla="*/ 597054 h 997241"/>
                  <a:gd name="connsiteX361" fmla="*/ 193027 w 868744"/>
                  <a:gd name="connsiteY361" fmla="*/ 604120 h 997241"/>
                  <a:gd name="connsiteX362" fmla="*/ 181716 w 868744"/>
                  <a:gd name="connsiteY362" fmla="*/ 607103 h 997241"/>
                  <a:gd name="connsiteX363" fmla="*/ 193027 w 868744"/>
                  <a:gd name="connsiteY363" fmla="*/ 610086 h 997241"/>
                  <a:gd name="connsiteX364" fmla="*/ 233683 w 868744"/>
                  <a:gd name="connsiteY364" fmla="*/ 616047 h 997241"/>
                  <a:gd name="connsiteX365" fmla="*/ 228318 w 868744"/>
                  <a:gd name="connsiteY365" fmla="*/ 629556 h 997241"/>
                  <a:gd name="connsiteX366" fmla="*/ 225246 w 868744"/>
                  <a:gd name="connsiteY366" fmla="*/ 640843 h 997241"/>
                  <a:gd name="connsiteX367" fmla="*/ 233486 w 868744"/>
                  <a:gd name="connsiteY367" fmla="*/ 632539 h 997241"/>
                  <a:gd name="connsiteX368" fmla="*/ 245336 w 868744"/>
                  <a:gd name="connsiteY368" fmla="*/ 617555 h 997241"/>
                  <a:gd name="connsiteX369" fmla="*/ 308308 w 868744"/>
                  <a:gd name="connsiteY369" fmla="*/ 621748 h 997241"/>
                  <a:gd name="connsiteX370" fmla="*/ 336049 w 868744"/>
                  <a:gd name="connsiteY370" fmla="*/ 622248 h 997241"/>
                  <a:gd name="connsiteX371" fmla="*/ 322611 w 868744"/>
                  <a:gd name="connsiteY371" fmla="*/ 646523 h 997241"/>
                  <a:gd name="connsiteX372" fmla="*/ 293654 w 868744"/>
                  <a:gd name="connsiteY372" fmla="*/ 705396 h 997241"/>
                  <a:gd name="connsiteX373" fmla="*/ 290548 w 868744"/>
                  <a:gd name="connsiteY373" fmla="*/ 712706 h 997241"/>
                  <a:gd name="connsiteX374" fmla="*/ 289944 w 868744"/>
                  <a:gd name="connsiteY374" fmla="*/ 712767 h 997241"/>
                  <a:gd name="connsiteX375" fmla="*/ 258733 w 868744"/>
                  <a:gd name="connsiteY375" fmla="*/ 717926 h 997241"/>
                  <a:gd name="connsiteX376" fmla="*/ 247422 w 868744"/>
                  <a:gd name="connsiteY376" fmla="*/ 720909 h 997241"/>
                  <a:gd name="connsiteX377" fmla="*/ 258733 w 868744"/>
                  <a:gd name="connsiteY377" fmla="*/ 723892 h 997241"/>
                  <a:gd name="connsiteX378" fmla="*/ 284020 w 868744"/>
                  <a:gd name="connsiteY378" fmla="*/ 728072 h 997241"/>
                  <a:gd name="connsiteX379" fmla="*/ 282940 w 868744"/>
                  <a:gd name="connsiteY379" fmla="*/ 730612 h 997241"/>
                  <a:gd name="connsiteX380" fmla="*/ 275070 w 868744"/>
                  <a:gd name="connsiteY380" fmla="*/ 752190 h 997241"/>
                  <a:gd name="connsiteX381" fmla="*/ 271998 w 868744"/>
                  <a:gd name="connsiteY381" fmla="*/ 763476 h 997241"/>
                  <a:gd name="connsiteX382" fmla="*/ 280237 w 868744"/>
                  <a:gd name="connsiteY382" fmla="*/ 755172 h 997241"/>
                  <a:gd name="connsiteX383" fmla="*/ 294988 w 868744"/>
                  <a:gd name="connsiteY383" fmla="*/ 737568 h 997241"/>
                  <a:gd name="connsiteX384" fmla="*/ 300587 w 868744"/>
                  <a:gd name="connsiteY384" fmla="*/ 730134 h 997241"/>
                  <a:gd name="connsiteX385" fmla="*/ 328892 w 868744"/>
                  <a:gd name="connsiteY385" fmla="*/ 733013 h 997241"/>
                  <a:gd name="connsiteX386" fmla="*/ 374013 w 868744"/>
                  <a:gd name="connsiteY386" fmla="*/ 735554 h 997241"/>
                  <a:gd name="connsiteX387" fmla="*/ 401755 w 868744"/>
                  <a:gd name="connsiteY387" fmla="*/ 736054 h 997241"/>
                  <a:gd name="connsiteX388" fmla="*/ 388318 w 868744"/>
                  <a:gd name="connsiteY388" fmla="*/ 760329 h 997241"/>
                  <a:gd name="connsiteX389" fmla="*/ 367957 w 868744"/>
                  <a:gd name="connsiteY389" fmla="*/ 800676 h 997241"/>
                  <a:gd name="connsiteX390" fmla="*/ 353106 w 868744"/>
                  <a:gd name="connsiteY390" fmla="*/ 833733 h 997241"/>
                  <a:gd name="connsiteX391" fmla="*/ 327991 w 868744"/>
                  <a:gd name="connsiteY391" fmla="*/ 837884 h 997241"/>
                  <a:gd name="connsiteX392" fmla="*/ 316680 w 868744"/>
                  <a:gd name="connsiteY392" fmla="*/ 840868 h 997241"/>
                  <a:gd name="connsiteX393" fmla="*/ 327991 w 868744"/>
                  <a:gd name="connsiteY393" fmla="*/ 843850 h 997241"/>
                  <a:gd name="connsiteX394" fmla="*/ 347871 w 868744"/>
                  <a:gd name="connsiteY394" fmla="*/ 847136 h 997241"/>
                  <a:gd name="connsiteX395" fmla="*/ 340776 w 868744"/>
                  <a:gd name="connsiteY395" fmla="*/ 865995 h 997241"/>
                  <a:gd name="connsiteX396" fmla="*/ 337704 w 868744"/>
                  <a:gd name="connsiteY396" fmla="*/ 877283 h 997241"/>
                  <a:gd name="connsiteX397" fmla="*/ 345943 w 868744"/>
                  <a:gd name="connsiteY397" fmla="*/ 868978 h 997241"/>
                  <a:gd name="connsiteX398" fmla="*/ 362096 w 868744"/>
                  <a:gd name="connsiteY398" fmla="*/ 849303 h 997241"/>
                  <a:gd name="connsiteX399" fmla="*/ 398150 w 868744"/>
                  <a:gd name="connsiteY399" fmla="*/ 852971 h 997241"/>
                  <a:gd name="connsiteX400" fmla="*/ 443271 w 868744"/>
                  <a:gd name="connsiteY400" fmla="*/ 855512 h 997241"/>
                  <a:gd name="connsiteX401" fmla="*/ 471013 w 868744"/>
                  <a:gd name="connsiteY401" fmla="*/ 856012 h 997241"/>
                  <a:gd name="connsiteX402" fmla="*/ 457576 w 868744"/>
                  <a:gd name="connsiteY402" fmla="*/ 880287 h 997241"/>
                  <a:gd name="connsiteX403" fmla="*/ 410034 w 868744"/>
                  <a:gd name="connsiteY403" fmla="*/ 985954 h 997241"/>
                  <a:gd name="connsiteX404" fmla="*/ 406962 w 868744"/>
                  <a:gd name="connsiteY404" fmla="*/ 997241 h 997241"/>
                  <a:gd name="connsiteX405" fmla="*/ 415201 w 868744"/>
                  <a:gd name="connsiteY405" fmla="*/ 988937 h 997241"/>
                  <a:gd name="connsiteX406" fmla="*/ 482941 w 868744"/>
                  <a:gd name="connsiteY406" fmla="*/ 894931 h 997241"/>
                  <a:gd name="connsiteX407" fmla="*/ 506262 w 868744"/>
                  <a:gd name="connsiteY407" fmla="*/ 856170 h 997241"/>
                  <a:gd name="connsiteX408" fmla="*/ 542738 w 868744"/>
                  <a:gd name="connsiteY408" fmla="*/ 855512 h 997241"/>
                  <a:gd name="connsiteX409" fmla="*/ 608204 w 868744"/>
                  <a:gd name="connsiteY409" fmla="*/ 851154 h 997241"/>
                  <a:gd name="connsiteX410" fmla="*/ 623494 w 868744"/>
                  <a:gd name="connsiteY410" fmla="*/ 848912 h 997241"/>
                  <a:gd name="connsiteX411" fmla="*/ 609448 w 868744"/>
                  <a:gd name="connsiteY411" fmla="*/ 884279 h 997241"/>
                  <a:gd name="connsiteX412" fmla="*/ 606376 w 868744"/>
                  <a:gd name="connsiteY412" fmla="*/ 895566 h 997241"/>
                  <a:gd name="connsiteX413" fmla="*/ 614616 w 868744"/>
                  <a:gd name="connsiteY413" fmla="*/ 887262 h 997241"/>
                  <a:gd name="connsiteX414" fmla="*/ 645848 w 868744"/>
                  <a:gd name="connsiteY414" fmla="*/ 847772 h 997241"/>
                  <a:gd name="connsiteX415" fmla="*/ 647435 w 868744"/>
                  <a:gd name="connsiteY415" fmla="*/ 845402 h 997241"/>
                  <a:gd name="connsiteX416" fmla="*/ 658019 w 868744"/>
                  <a:gd name="connsiteY416" fmla="*/ 843850 h 997241"/>
                  <a:gd name="connsiteX417" fmla="*/ 669330 w 868744"/>
                  <a:gd name="connsiteY417" fmla="*/ 840868 h 997241"/>
                  <a:gd name="connsiteX418" fmla="*/ 658019 w 868744"/>
                  <a:gd name="connsiteY418" fmla="*/ 837884 h 997241"/>
                  <a:gd name="connsiteX419" fmla="*/ 652966 w 868744"/>
                  <a:gd name="connsiteY419" fmla="*/ 837143 h 997241"/>
                  <a:gd name="connsiteX420" fmla="*/ 682355 w 868744"/>
                  <a:gd name="connsiteY420" fmla="*/ 793257 h 997241"/>
                  <a:gd name="connsiteX421" fmla="*/ 705676 w 868744"/>
                  <a:gd name="connsiteY421" fmla="*/ 754495 h 997241"/>
                  <a:gd name="connsiteX422" fmla="*/ 742152 w 868744"/>
                  <a:gd name="connsiteY422" fmla="*/ 753837 h 997241"/>
                  <a:gd name="connsiteX423" fmla="*/ 857433 w 868744"/>
                  <a:gd name="connsiteY423" fmla="*/ 742175 h 997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</a:cxnLst>
                <a:rect l="l" t="t" r="r" b="b"/>
                <a:pathLst>
                  <a:path w="868744" h="997241">
                    <a:moveTo>
                      <a:pt x="289730" y="268017"/>
                    </a:moveTo>
                    <a:lnTo>
                      <a:pt x="281096" y="279984"/>
                    </a:lnTo>
                    <a:cubicBezTo>
                      <a:pt x="273098" y="291646"/>
                      <a:pt x="264790" y="304317"/>
                      <a:pt x="256335" y="317791"/>
                    </a:cubicBezTo>
                    <a:lnTo>
                      <a:pt x="237527" y="349051"/>
                    </a:lnTo>
                    <a:lnTo>
                      <a:pt x="192298" y="349866"/>
                    </a:lnTo>
                    <a:cubicBezTo>
                      <a:pt x="176402" y="350452"/>
                      <a:pt x="161274" y="351311"/>
                      <a:pt x="147176" y="352408"/>
                    </a:cubicBezTo>
                    <a:lnTo>
                      <a:pt x="133422" y="353807"/>
                    </a:lnTo>
                    <a:lnTo>
                      <a:pt x="166261" y="304770"/>
                    </a:lnTo>
                    <a:lnTo>
                      <a:pt x="189582" y="266008"/>
                    </a:lnTo>
                    <a:lnTo>
                      <a:pt x="226058" y="265350"/>
                    </a:lnTo>
                    <a:lnTo>
                      <a:pt x="266102" y="263095"/>
                    </a:lnTo>
                    <a:lnTo>
                      <a:pt x="276432" y="265819"/>
                    </a:lnTo>
                    <a:close/>
                    <a:moveTo>
                      <a:pt x="471446" y="624415"/>
                    </a:moveTo>
                    <a:lnTo>
                      <a:pt x="462812" y="636382"/>
                    </a:lnTo>
                    <a:cubicBezTo>
                      <a:pt x="454813" y="648043"/>
                      <a:pt x="446506" y="660715"/>
                      <a:pt x="438051" y="674188"/>
                    </a:cubicBezTo>
                    <a:lnTo>
                      <a:pt x="419243" y="705449"/>
                    </a:lnTo>
                    <a:lnTo>
                      <a:pt x="374013" y="706264"/>
                    </a:lnTo>
                    <a:cubicBezTo>
                      <a:pt x="358117" y="706850"/>
                      <a:pt x="342990" y="707709"/>
                      <a:pt x="328892" y="708806"/>
                    </a:cubicBezTo>
                    <a:lnTo>
                      <a:pt x="315138" y="710205"/>
                    </a:lnTo>
                    <a:lnTo>
                      <a:pt x="347977" y="661167"/>
                    </a:lnTo>
                    <a:lnTo>
                      <a:pt x="371298" y="622406"/>
                    </a:lnTo>
                    <a:lnTo>
                      <a:pt x="407774" y="621748"/>
                    </a:lnTo>
                    <a:lnTo>
                      <a:pt x="447817" y="619492"/>
                    </a:lnTo>
                    <a:lnTo>
                      <a:pt x="458147" y="622217"/>
                    </a:lnTo>
                    <a:close/>
                    <a:moveTo>
                      <a:pt x="417148" y="495378"/>
                    </a:moveTo>
                    <a:lnTo>
                      <a:pt x="414065" y="499275"/>
                    </a:lnTo>
                    <a:lnTo>
                      <a:pt x="392441" y="502445"/>
                    </a:lnTo>
                    <a:lnTo>
                      <a:pt x="381130" y="505428"/>
                    </a:lnTo>
                    <a:lnTo>
                      <a:pt x="392441" y="508411"/>
                    </a:lnTo>
                    <a:lnTo>
                      <a:pt x="405833" y="510375"/>
                    </a:lnTo>
                    <a:lnTo>
                      <a:pt x="372344" y="560382"/>
                    </a:lnTo>
                    <a:lnTo>
                      <a:pt x="353537" y="591642"/>
                    </a:lnTo>
                    <a:lnTo>
                      <a:pt x="308307" y="592458"/>
                    </a:lnTo>
                    <a:lnTo>
                      <a:pt x="262789" y="595489"/>
                    </a:lnTo>
                    <a:lnTo>
                      <a:pt x="264718" y="593049"/>
                    </a:lnTo>
                    <a:cubicBezTo>
                      <a:pt x="276191" y="577149"/>
                      <a:pt x="288543" y="558744"/>
                      <a:pt x="301225" y="538534"/>
                    </a:cubicBezTo>
                    <a:lnTo>
                      <a:pt x="324546" y="499772"/>
                    </a:lnTo>
                    <a:lnTo>
                      <a:pt x="361022" y="499114"/>
                    </a:lnTo>
                    <a:close/>
                    <a:moveTo>
                      <a:pt x="369590" y="373288"/>
                    </a:moveTo>
                    <a:lnTo>
                      <a:pt x="367377" y="376227"/>
                    </a:lnTo>
                    <a:lnTo>
                      <a:pt x="345690" y="379811"/>
                    </a:lnTo>
                    <a:lnTo>
                      <a:pt x="334378" y="382795"/>
                    </a:lnTo>
                    <a:lnTo>
                      <a:pt x="345689" y="385777"/>
                    </a:lnTo>
                    <a:lnTo>
                      <a:pt x="358930" y="387966"/>
                    </a:lnTo>
                    <a:lnTo>
                      <a:pt x="325593" y="437749"/>
                    </a:lnTo>
                    <a:lnTo>
                      <a:pt x="306785" y="469009"/>
                    </a:lnTo>
                    <a:lnTo>
                      <a:pt x="261556" y="469825"/>
                    </a:lnTo>
                    <a:cubicBezTo>
                      <a:pt x="245660" y="470410"/>
                      <a:pt x="230532" y="471269"/>
                      <a:pt x="216434" y="472366"/>
                    </a:cubicBezTo>
                    <a:lnTo>
                      <a:pt x="194029" y="474645"/>
                    </a:lnTo>
                    <a:lnTo>
                      <a:pt x="207205" y="456382"/>
                    </a:lnTo>
                    <a:cubicBezTo>
                      <a:pt x="215204" y="444720"/>
                      <a:pt x="223512" y="432049"/>
                      <a:pt x="231967" y="418576"/>
                    </a:cubicBezTo>
                    <a:lnTo>
                      <a:pt x="255288" y="379813"/>
                    </a:lnTo>
                    <a:lnTo>
                      <a:pt x="291764" y="379156"/>
                    </a:lnTo>
                    <a:cubicBezTo>
                      <a:pt x="307661" y="378571"/>
                      <a:pt x="322788" y="377711"/>
                      <a:pt x="336886" y="376615"/>
                    </a:cubicBezTo>
                    <a:close/>
                    <a:moveTo>
                      <a:pt x="551306" y="729686"/>
                    </a:moveTo>
                    <a:lnTo>
                      <a:pt x="549093" y="732624"/>
                    </a:lnTo>
                    <a:lnTo>
                      <a:pt x="527406" y="736209"/>
                    </a:lnTo>
                    <a:lnTo>
                      <a:pt x="516094" y="739193"/>
                    </a:lnTo>
                    <a:lnTo>
                      <a:pt x="527405" y="742175"/>
                    </a:lnTo>
                    <a:lnTo>
                      <a:pt x="540646" y="744364"/>
                    </a:lnTo>
                    <a:lnTo>
                      <a:pt x="507309" y="794146"/>
                    </a:lnTo>
                    <a:lnTo>
                      <a:pt x="488501" y="825407"/>
                    </a:lnTo>
                    <a:lnTo>
                      <a:pt x="443272" y="826222"/>
                    </a:lnTo>
                    <a:cubicBezTo>
                      <a:pt x="427375" y="826808"/>
                      <a:pt x="412248" y="827667"/>
                      <a:pt x="398150" y="828764"/>
                    </a:cubicBezTo>
                    <a:lnTo>
                      <a:pt x="375745" y="831043"/>
                    </a:lnTo>
                    <a:lnTo>
                      <a:pt x="388921" y="812780"/>
                    </a:lnTo>
                    <a:cubicBezTo>
                      <a:pt x="396920" y="801118"/>
                      <a:pt x="405228" y="788447"/>
                      <a:pt x="413683" y="774974"/>
                    </a:cubicBezTo>
                    <a:lnTo>
                      <a:pt x="437004" y="736211"/>
                    </a:lnTo>
                    <a:lnTo>
                      <a:pt x="473480" y="735554"/>
                    </a:lnTo>
                    <a:cubicBezTo>
                      <a:pt x="489376" y="734968"/>
                      <a:pt x="504504" y="734109"/>
                      <a:pt x="518602" y="733013"/>
                    </a:cubicBezTo>
                    <a:close/>
                    <a:moveTo>
                      <a:pt x="441778" y="492514"/>
                    </a:moveTo>
                    <a:lnTo>
                      <a:pt x="440641" y="495379"/>
                    </a:lnTo>
                    <a:lnTo>
                      <a:pt x="434565" y="496269"/>
                    </a:lnTo>
                    <a:lnTo>
                      <a:pt x="435702" y="493405"/>
                    </a:lnTo>
                    <a:close/>
                    <a:moveTo>
                      <a:pt x="353748" y="164175"/>
                    </a:moveTo>
                    <a:lnTo>
                      <a:pt x="340310" y="188450"/>
                    </a:lnTo>
                    <a:lnTo>
                      <a:pt x="321218" y="227265"/>
                    </a:lnTo>
                    <a:lnTo>
                      <a:pt x="308771" y="242425"/>
                    </a:lnTo>
                    <a:lnTo>
                      <a:pt x="271180" y="238602"/>
                    </a:lnTo>
                    <a:cubicBezTo>
                      <a:pt x="257082" y="237505"/>
                      <a:pt x="241954" y="236646"/>
                      <a:pt x="226058" y="236060"/>
                    </a:cubicBezTo>
                    <a:lnTo>
                      <a:pt x="206539" y="235708"/>
                    </a:lnTo>
                    <a:lnTo>
                      <a:pt x="215995" y="218629"/>
                    </a:lnTo>
                    <a:cubicBezTo>
                      <a:pt x="227156" y="197541"/>
                      <a:pt x="236919" y="177641"/>
                      <a:pt x="244952" y="159756"/>
                    </a:cubicBezTo>
                    <a:lnTo>
                      <a:pt x="245975" y="157181"/>
                    </a:lnTo>
                    <a:lnTo>
                      <a:pt x="260541" y="159316"/>
                    </a:lnTo>
                    <a:cubicBezTo>
                      <a:pt x="280047" y="161302"/>
                      <a:pt x="302162" y="162797"/>
                      <a:pt x="326006" y="163675"/>
                    </a:cubicBezTo>
                    <a:close/>
                    <a:moveTo>
                      <a:pt x="535463" y="520573"/>
                    </a:moveTo>
                    <a:lnTo>
                      <a:pt x="522025" y="544848"/>
                    </a:lnTo>
                    <a:lnTo>
                      <a:pt x="502934" y="583663"/>
                    </a:lnTo>
                    <a:lnTo>
                      <a:pt x="490487" y="598823"/>
                    </a:lnTo>
                    <a:lnTo>
                      <a:pt x="452896" y="594999"/>
                    </a:lnTo>
                    <a:cubicBezTo>
                      <a:pt x="438797" y="593903"/>
                      <a:pt x="423670" y="593044"/>
                      <a:pt x="407774" y="592458"/>
                    </a:cubicBezTo>
                    <a:lnTo>
                      <a:pt x="388255" y="592106"/>
                    </a:lnTo>
                    <a:lnTo>
                      <a:pt x="397710" y="575027"/>
                    </a:lnTo>
                    <a:cubicBezTo>
                      <a:pt x="408872" y="553938"/>
                      <a:pt x="418635" y="534039"/>
                      <a:pt x="426668" y="516153"/>
                    </a:cubicBezTo>
                    <a:lnTo>
                      <a:pt x="427691" y="513579"/>
                    </a:lnTo>
                    <a:lnTo>
                      <a:pt x="433098" y="514372"/>
                    </a:lnTo>
                    <a:lnTo>
                      <a:pt x="427733" y="527881"/>
                    </a:lnTo>
                    <a:lnTo>
                      <a:pt x="424660" y="539168"/>
                    </a:lnTo>
                    <a:lnTo>
                      <a:pt x="432900" y="530864"/>
                    </a:lnTo>
                    <a:lnTo>
                      <a:pt x="444750" y="515881"/>
                    </a:lnTo>
                    <a:lnTo>
                      <a:pt x="507722" y="520073"/>
                    </a:lnTo>
                    <a:close/>
                    <a:moveTo>
                      <a:pt x="419453" y="277982"/>
                    </a:moveTo>
                    <a:lnTo>
                      <a:pt x="406016" y="302256"/>
                    </a:lnTo>
                    <a:cubicBezTo>
                      <a:pt x="398575" y="316315"/>
                      <a:pt x="391756" y="329845"/>
                      <a:pt x="385656" y="342603"/>
                    </a:cubicBezTo>
                    <a:lnTo>
                      <a:pt x="379219" y="356929"/>
                    </a:lnTo>
                    <a:lnTo>
                      <a:pt x="375834" y="356370"/>
                    </a:lnTo>
                    <a:cubicBezTo>
                      <a:pt x="352274" y="353305"/>
                      <a:pt x="323557" y="351037"/>
                      <a:pt x="291764" y="349866"/>
                    </a:cubicBezTo>
                    <a:lnTo>
                      <a:pt x="272246" y="349514"/>
                    </a:lnTo>
                    <a:lnTo>
                      <a:pt x="281700" y="332435"/>
                    </a:lnTo>
                    <a:lnTo>
                      <a:pt x="301949" y="292311"/>
                    </a:lnTo>
                    <a:lnTo>
                      <a:pt x="312687" y="279495"/>
                    </a:lnTo>
                    <a:lnTo>
                      <a:pt x="318285" y="272061"/>
                    </a:lnTo>
                    <a:lnTo>
                      <a:pt x="346591" y="274940"/>
                    </a:lnTo>
                    <a:cubicBezTo>
                      <a:pt x="360689" y="276036"/>
                      <a:pt x="375816" y="276896"/>
                      <a:pt x="391712" y="277481"/>
                    </a:cubicBezTo>
                    <a:close/>
                    <a:moveTo>
                      <a:pt x="601169" y="634379"/>
                    </a:moveTo>
                    <a:lnTo>
                      <a:pt x="587732" y="658654"/>
                    </a:lnTo>
                    <a:cubicBezTo>
                      <a:pt x="580290" y="672712"/>
                      <a:pt x="573471" y="686243"/>
                      <a:pt x="567371" y="699001"/>
                    </a:cubicBezTo>
                    <a:lnTo>
                      <a:pt x="560935" y="713327"/>
                    </a:lnTo>
                    <a:lnTo>
                      <a:pt x="557550" y="712767"/>
                    </a:lnTo>
                    <a:cubicBezTo>
                      <a:pt x="533990" y="709702"/>
                      <a:pt x="505272" y="707435"/>
                      <a:pt x="473480" y="706264"/>
                    </a:cubicBezTo>
                    <a:lnTo>
                      <a:pt x="453962" y="705912"/>
                    </a:lnTo>
                    <a:lnTo>
                      <a:pt x="463416" y="688833"/>
                    </a:lnTo>
                    <a:lnTo>
                      <a:pt x="483664" y="648708"/>
                    </a:lnTo>
                    <a:lnTo>
                      <a:pt x="494402" y="635893"/>
                    </a:lnTo>
                    <a:lnTo>
                      <a:pt x="500001" y="628459"/>
                    </a:lnTo>
                    <a:lnTo>
                      <a:pt x="528306" y="631338"/>
                    </a:lnTo>
                    <a:cubicBezTo>
                      <a:pt x="542405" y="632434"/>
                      <a:pt x="557532" y="633294"/>
                      <a:pt x="573428" y="633879"/>
                    </a:cubicBezTo>
                    <a:close/>
                    <a:moveTo>
                      <a:pt x="488711" y="397939"/>
                    </a:moveTo>
                    <a:lnTo>
                      <a:pt x="475274" y="422214"/>
                    </a:lnTo>
                    <a:lnTo>
                      <a:pt x="448150" y="477359"/>
                    </a:lnTo>
                    <a:lnTo>
                      <a:pt x="442409" y="476517"/>
                    </a:lnTo>
                    <a:lnTo>
                      <a:pt x="445251" y="469360"/>
                    </a:lnTo>
                    <a:lnTo>
                      <a:pt x="448323" y="458073"/>
                    </a:lnTo>
                    <a:lnTo>
                      <a:pt x="440084" y="466377"/>
                    </a:lnTo>
                    <a:lnTo>
                      <a:pt x="433140" y="475158"/>
                    </a:lnTo>
                    <a:lnTo>
                      <a:pt x="426488" y="474183"/>
                    </a:lnTo>
                    <a:cubicBezTo>
                      <a:pt x="406981" y="472198"/>
                      <a:pt x="384867" y="470703"/>
                      <a:pt x="361022" y="469825"/>
                    </a:cubicBezTo>
                    <a:lnTo>
                      <a:pt x="341504" y="469473"/>
                    </a:lnTo>
                    <a:lnTo>
                      <a:pt x="350958" y="452393"/>
                    </a:lnTo>
                    <a:cubicBezTo>
                      <a:pt x="362120" y="431305"/>
                      <a:pt x="371883" y="411406"/>
                      <a:pt x="379917" y="393519"/>
                    </a:cubicBezTo>
                    <a:lnTo>
                      <a:pt x="380844" y="391337"/>
                    </a:lnTo>
                    <a:lnTo>
                      <a:pt x="415849" y="394899"/>
                    </a:lnTo>
                    <a:cubicBezTo>
                      <a:pt x="429947" y="395995"/>
                      <a:pt x="445074" y="396854"/>
                      <a:pt x="460970" y="397440"/>
                    </a:cubicBezTo>
                    <a:close/>
                    <a:moveTo>
                      <a:pt x="670427" y="754337"/>
                    </a:moveTo>
                    <a:lnTo>
                      <a:pt x="656990" y="778612"/>
                    </a:lnTo>
                    <a:lnTo>
                      <a:pt x="629866" y="833756"/>
                    </a:lnTo>
                    <a:lnTo>
                      <a:pt x="608204" y="830581"/>
                    </a:lnTo>
                    <a:cubicBezTo>
                      <a:pt x="588697" y="828595"/>
                      <a:pt x="566582" y="827100"/>
                      <a:pt x="542738" y="826222"/>
                    </a:cubicBezTo>
                    <a:lnTo>
                      <a:pt x="523220" y="825870"/>
                    </a:lnTo>
                    <a:lnTo>
                      <a:pt x="532674" y="808791"/>
                    </a:lnTo>
                    <a:cubicBezTo>
                      <a:pt x="543836" y="787702"/>
                      <a:pt x="553599" y="767803"/>
                      <a:pt x="561632" y="749917"/>
                    </a:cubicBezTo>
                    <a:lnTo>
                      <a:pt x="562559" y="747735"/>
                    </a:lnTo>
                    <a:lnTo>
                      <a:pt x="597564" y="751296"/>
                    </a:lnTo>
                    <a:cubicBezTo>
                      <a:pt x="611663" y="752393"/>
                      <a:pt x="626790" y="753252"/>
                      <a:pt x="642686" y="753837"/>
                    </a:cubicBezTo>
                    <a:close/>
                    <a:moveTo>
                      <a:pt x="494669" y="158685"/>
                    </a:moveTo>
                    <a:lnTo>
                      <a:pt x="480511" y="178309"/>
                    </a:lnTo>
                    <a:cubicBezTo>
                      <a:pt x="472512" y="189971"/>
                      <a:pt x="464204" y="202642"/>
                      <a:pt x="455749" y="216116"/>
                    </a:cubicBezTo>
                    <a:lnTo>
                      <a:pt x="436941" y="247376"/>
                    </a:lnTo>
                    <a:lnTo>
                      <a:pt x="391712" y="248191"/>
                    </a:lnTo>
                    <a:lnTo>
                      <a:pt x="351670" y="250447"/>
                    </a:lnTo>
                    <a:lnTo>
                      <a:pt x="341339" y="247722"/>
                    </a:lnTo>
                    <a:lnTo>
                      <a:pt x="336343" y="246897"/>
                    </a:lnTo>
                    <a:lnTo>
                      <a:pt x="365676" y="203095"/>
                    </a:lnTo>
                    <a:lnTo>
                      <a:pt x="388997" y="164333"/>
                    </a:lnTo>
                    <a:lnTo>
                      <a:pt x="425472" y="163675"/>
                    </a:lnTo>
                    <a:cubicBezTo>
                      <a:pt x="441369" y="163090"/>
                      <a:pt x="456496" y="162231"/>
                      <a:pt x="470595" y="161134"/>
                    </a:cubicBezTo>
                    <a:close/>
                    <a:moveTo>
                      <a:pt x="676384" y="515083"/>
                    </a:moveTo>
                    <a:lnTo>
                      <a:pt x="662227" y="534707"/>
                    </a:lnTo>
                    <a:cubicBezTo>
                      <a:pt x="654228" y="546368"/>
                      <a:pt x="645920" y="559040"/>
                      <a:pt x="637465" y="572513"/>
                    </a:cubicBezTo>
                    <a:lnTo>
                      <a:pt x="618657" y="603774"/>
                    </a:lnTo>
                    <a:lnTo>
                      <a:pt x="573428" y="604589"/>
                    </a:lnTo>
                    <a:lnTo>
                      <a:pt x="533386" y="606845"/>
                    </a:lnTo>
                    <a:lnTo>
                      <a:pt x="523055" y="604120"/>
                    </a:lnTo>
                    <a:lnTo>
                      <a:pt x="518058" y="603294"/>
                    </a:lnTo>
                    <a:lnTo>
                      <a:pt x="547391" y="559492"/>
                    </a:lnTo>
                    <a:lnTo>
                      <a:pt x="570712" y="520731"/>
                    </a:lnTo>
                    <a:lnTo>
                      <a:pt x="607188" y="520073"/>
                    </a:lnTo>
                    <a:cubicBezTo>
                      <a:pt x="623084" y="519487"/>
                      <a:pt x="638212" y="518628"/>
                      <a:pt x="652311" y="517531"/>
                    </a:cubicBezTo>
                    <a:close/>
                    <a:moveTo>
                      <a:pt x="616562" y="393703"/>
                    </a:moveTo>
                    <a:lnTo>
                      <a:pt x="608266" y="404192"/>
                    </a:lnTo>
                    <a:cubicBezTo>
                      <a:pt x="596793" y="420092"/>
                      <a:pt x="584441" y="438497"/>
                      <a:pt x="571759" y="458707"/>
                    </a:cubicBezTo>
                    <a:lnTo>
                      <a:pt x="552951" y="489968"/>
                    </a:lnTo>
                    <a:lnTo>
                      <a:pt x="507722" y="490783"/>
                    </a:lnTo>
                    <a:lnTo>
                      <a:pt x="462203" y="493814"/>
                    </a:lnTo>
                    <a:lnTo>
                      <a:pt x="464132" y="491374"/>
                    </a:lnTo>
                    <a:lnTo>
                      <a:pt x="465719" y="489004"/>
                    </a:lnTo>
                    <a:lnTo>
                      <a:pt x="476303" y="487453"/>
                    </a:lnTo>
                    <a:lnTo>
                      <a:pt x="487614" y="484470"/>
                    </a:lnTo>
                    <a:lnTo>
                      <a:pt x="476304" y="481486"/>
                    </a:lnTo>
                    <a:lnTo>
                      <a:pt x="471250" y="480745"/>
                    </a:lnTo>
                    <a:lnTo>
                      <a:pt x="500639" y="436859"/>
                    </a:lnTo>
                    <a:lnTo>
                      <a:pt x="523960" y="398097"/>
                    </a:lnTo>
                    <a:lnTo>
                      <a:pt x="560437" y="397439"/>
                    </a:lnTo>
                    <a:close/>
                    <a:moveTo>
                      <a:pt x="569004" y="271613"/>
                    </a:moveTo>
                    <a:lnTo>
                      <a:pt x="561514" y="281558"/>
                    </a:lnTo>
                    <a:cubicBezTo>
                      <a:pt x="550041" y="297459"/>
                      <a:pt x="537689" y="315863"/>
                      <a:pt x="525007" y="336074"/>
                    </a:cubicBezTo>
                    <a:lnTo>
                      <a:pt x="506200" y="367334"/>
                    </a:lnTo>
                    <a:lnTo>
                      <a:pt x="460970" y="368150"/>
                    </a:lnTo>
                    <a:cubicBezTo>
                      <a:pt x="445074" y="368735"/>
                      <a:pt x="429947" y="369594"/>
                      <a:pt x="415849" y="370691"/>
                    </a:cubicBezTo>
                    <a:lnTo>
                      <a:pt x="393444" y="372970"/>
                    </a:lnTo>
                    <a:lnTo>
                      <a:pt x="396088" y="369305"/>
                    </a:lnTo>
                    <a:lnTo>
                      <a:pt x="407045" y="367494"/>
                    </a:lnTo>
                    <a:lnTo>
                      <a:pt x="418356" y="364511"/>
                    </a:lnTo>
                    <a:lnTo>
                      <a:pt x="407045" y="361528"/>
                    </a:lnTo>
                    <a:lnTo>
                      <a:pt x="402268" y="360738"/>
                    </a:lnTo>
                    <a:lnTo>
                      <a:pt x="406619" y="354707"/>
                    </a:lnTo>
                    <a:cubicBezTo>
                      <a:pt x="414619" y="343045"/>
                      <a:pt x="422927" y="330374"/>
                      <a:pt x="431381" y="316901"/>
                    </a:cubicBezTo>
                    <a:lnTo>
                      <a:pt x="454702" y="278138"/>
                    </a:lnTo>
                    <a:lnTo>
                      <a:pt x="491178" y="277481"/>
                    </a:lnTo>
                    <a:cubicBezTo>
                      <a:pt x="507075" y="276896"/>
                      <a:pt x="522202" y="276036"/>
                      <a:pt x="536301" y="274940"/>
                    </a:cubicBezTo>
                    <a:close/>
                    <a:moveTo>
                      <a:pt x="750720" y="628011"/>
                    </a:moveTo>
                    <a:lnTo>
                      <a:pt x="743230" y="637956"/>
                    </a:lnTo>
                    <a:cubicBezTo>
                      <a:pt x="731757" y="653857"/>
                      <a:pt x="719405" y="672261"/>
                      <a:pt x="706723" y="692471"/>
                    </a:cubicBezTo>
                    <a:lnTo>
                      <a:pt x="687915" y="723732"/>
                    </a:lnTo>
                    <a:lnTo>
                      <a:pt x="642686" y="724547"/>
                    </a:lnTo>
                    <a:cubicBezTo>
                      <a:pt x="626790" y="725133"/>
                      <a:pt x="611663" y="725992"/>
                      <a:pt x="597564" y="727089"/>
                    </a:cubicBezTo>
                    <a:lnTo>
                      <a:pt x="575159" y="729368"/>
                    </a:lnTo>
                    <a:lnTo>
                      <a:pt x="577803" y="725703"/>
                    </a:lnTo>
                    <a:lnTo>
                      <a:pt x="588761" y="723892"/>
                    </a:lnTo>
                    <a:lnTo>
                      <a:pt x="600072" y="720909"/>
                    </a:lnTo>
                    <a:lnTo>
                      <a:pt x="588761" y="717926"/>
                    </a:lnTo>
                    <a:lnTo>
                      <a:pt x="583984" y="717136"/>
                    </a:lnTo>
                    <a:lnTo>
                      <a:pt x="588335" y="711105"/>
                    </a:lnTo>
                    <a:cubicBezTo>
                      <a:pt x="596334" y="699443"/>
                      <a:pt x="604642" y="686772"/>
                      <a:pt x="613097" y="673299"/>
                    </a:cubicBezTo>
                    <a:lnTo>
                      <a:pt x="636418" y="634536"/>
                    </a:lnTo>
                    <a:lnTo>
                      <a:pt x="672894" y="633879"/>
                    </a:lnTo>
                    <a:cubicBezTo>
                      <a:pt x="688791" y="633293"/>
                      <a:pt x="703918" y="632434"/>
                      <a:pt x="718016" y="631338"/>
                    </a:cubicBezTo>
                    <a:close/>
                    <a:moveTo>
                      <a:pt x="868744" y="739193"/>
                    </a:moveTo>
                    <a:lnTo>
                      <a:pt x="857434" y="736209"/>
                    </a:lnTo>
                    <a:cubicBezTo>
                      <a:pt x="830612" y="730527"/>
                      <a:pt x="789841" y="726304"/>
                      <a:pt x="742152" y="724547"/>
                    </a:cubicBezTo>
                    <a:lnTo>
                      <a:pt x="722634" y="724195"/>
                    </a:lnTo>
                    <a:lnTo>
                      <a:pt x="732088" y="707116"/>
                    </a:lnTo>
                    <a:cubicBezTo>
                      <a:pt x="743250" y="686027"/>
                      <a:pt x="753013" y="666128"/>
                      <a:pt x="761047" y="648242"/>
                    </a:cubicBezTo>
                    <a:lnTo>
                      <a:pt x="770889" y="625074"/>
                    </a:lnTo>
                    <a:lnTo>
                      <a:pt x="788175" y="622217"/>
                    </a:lnTo>
                    <a:lnTo>
                      <a:pt x="799486" y="619234"/>
                    </a:lnTo>
                    <a:lnTo>
                      <a:pt x="788176" y="616251"/>
                    </a:lnTo>
                    <a:lnTo>
                      <a:pt x="775023" y="614077"/>
                    </a:lnTo>
                    <a:lnTo>
                      <a:pt x="779630" y="601449"/>
                    </a:lnTo>
                    <a:lnTo>
                      <a:pt x="782701" y="590162"/>
                    </a:lnTo>
                    <a:lnTo>
                      <a:pt x="774463" y="598466"/>
                    </a:lnTo>
                    <a:lnTo>
                      <a:pt x="763042" y="612097"/>
                    </a:lnTo>
                    <a:lnTo>
                      <a:pt x="756964" y="611092"/>
                    </a:lnTo>
                    <a:cubicBezTo>
                      <a:pt x="733404" y="608027"/>
                      <a:pt x="704687" y="605760"/>
                      <a:pt x="672894" y="604589"/>
                    </a:cubicBezTo>
                    <a:lnTo>
                      <a:pt x="653376" y="604237"/>
                    </a:lnTo>
                    <a:lnTo>
                      <a:pt x="662830" y="587158"/>
                    </a:lnTo>
                    <a:cubicBezTo>
                      <a:pt x="670272" y="573099"/>
                      <a:pt x="677091" y="559568"/>
                      <a:pt x="683191" y="546811"/>
                    </a:cubicBezTo>
                    <a:lnTo>
                      <a:pt x="698675" y="512344"/>
                    </a:lnTo>
                    <a:lnTo>
                      <a:pt x="722469" y="508411"/>
                    </a:lnTo>
                    <a:lnTo>
                      <a:pt x="733780" y="505428"/>
                    </a:lnTo>
                    <a:lnTo>
                      <a:pt x="722469" y="502445"/>
                    </a:lnTo>
                    <a:lnTo>
                      <a:pt x="703658" y="499336"/>
                    </a:lnTo>
                    <a:lnTo>
                      <a:pt x="710372" y="481491"/>
                    </a:lnTo>
                    <a:lnTo>
                      <a:pt x="713443" y="470204"/>
                    </a:lnTo>
                    <a:lnTo>
                      <a:pt x="705205" y="478508"/>
                    </a:lnTo>
                    <a:lnTo>
                      <a:pt x="689901" y="497148"/>
                    </a:lnTo>
                    <a:lnTo>
                      <a:pt x="652310" y="493324"/>
                    </a:lnTo>
                    <a:cubicBezTo>
                      <a:pt x="638212" y="492228"/>
                      <a:pt x="623084" y="491369"/>
                      <a:pt x="607188" y="490783"/>
                    </a:cubicBezTo>
                    <a:lnTo>
                      <a:pt x="587670" y="490431"/>
                    </a:lnTo>
                    <a:lnTo>
                      <a:pt x="597125" y="473352"/>
                    </a:lnTo>
                    <a:cubicBezTo>
                      <a:pt x="608286" y="452263"/>
                      <a:pt x="618049" y="432364"/>
                      <a:pt x="626082" y="414478"/>
                    </a:cubicBezTo>
                    <a:lnTo>
                      <a:pt x="635117" y="391730"/>
                    </a:lnTo>
                    <a:lnTo>
                      <a:pt x="675718" y="385778"/>
                    </a:lnTo>
                    <a:lnTo>
                      <a:pt x="687028" y="382795"/>
                    </a:lnTo>
                    <a:lnTo>
                      <a:pt x="675718" y="379811"/>
                    </a:lnTo>
                    <a:lnTo>
                      <a:pt x="641823" y="374842"/>
                    </a:lnTo>
                    <a:lnTo>
                      <a:pt x="644665" y="367685"/>
                    </a:lnTo>
                    <a:lnTo>
                      <a:pt x="647738" y="356398"/>
                    </a:lnTo>
                    <a:lnTo>
                      <a:pt x="639499" y="364702"/>
                    </a:lnTo>
                    <a:lnTo>
                      <a:pt x="632554" y="373483"/>
                    </a:lnTo>
                    <a:lnTo>
                      <a:pt x="625902" y="372508"/>
                    </a:lnTo>
                    <a:cubicBezTo>
                      <a:pt x="606396" y="370523"/>
                      <a:pt x="584281" y="369028"/>
                      <a:pt x="560437" y="368150"/>
                    </a:cubicBezTo>
                    <a:lnTo>
                      <a:pt x="540919" y="367798"/>
                    </a:lnTo>
                    <a:lnTo>
                      <a:pt x="550373" y="350718"/>
                    </a:lnTo>
                    <a:cubicBezTo>
                      <a:pt x="561535" y="329630"/>
                      <a:pt x="571298" y="309731"/>
                      <a:pt x="579331" y="291844"/>
                    </a:cubicBezTo>
                    <a:lnTo>
                      <a:pt x="589173" y="268676"/>
                    </a:lnTo>
                    <a:lnTo>
                      <a:pt x="606460" y="265819"/>
                    </a:lnTo>
                    <a:lnTo>
                      <a:pt x="617770" y="262836"/>
                    </a:lnTo>
                    <a:lnTo>
                      <a:pt x="606460" y="259853"/>
                    </a:lnTo>
                    <a:lnTo>
                      <a:pt x="593307" y="257680"/>
                    </a:lnTo>
                    <a:lnTo>
                      <a:pt x="597914" y="245051"/>
                    </a:lnTo>
                    <a:lnTo>
                      <a:pt x="600986" y="233764"/>
                    </a:lnTo>
                    <a:lnTo>
                      <a:pt x="592747" y="242069"/>
                    </a:lnTo>
                    <a:lnTo>
                      <a:pt x="581326" y="255699"/>
                    </a:lnTo>
                    <a:lnTo>
                      <a:pt x="575249" y="254695"/>
                    </a:lnTo>
                    <a:cubicBezTo>
                      <a:pt x="551688" y="251630"/>
                      <a:pt x="522971" y="249362"/>
                      <a:pt x="491179" y="248192"/>
                    </a:cubicBezTo>
                    <a:lnTo>
                      <a:pt x="471660" y="247839"/>
                    </a:lnTo>
                    <a:lnTo>
                      <a:pt x="481115" y="230760"/>
                    </a:lnTo>
                    <a:cubicBezTo>
                      <a:pt x="488556" y="216701"/>
                      <a:pt x="495375" y="203170"/>
                      <a:pt x="501475" y="190413"/>
                    </a:cubicBezTo>
                    <a:lnTo>
                      <a:pt x="516959" y="155946"/>
                    </a:lnTo>
                    <a:lnTo>
                      <a:pt x="540754" y="152013"/>
                    </a:lnTo>
                    <a:lnTo>
                      <a:pt x="552065" y="149030"/>
                    </a:lnTo>
                    <a:lnTo>
                      <a:pt x="540753" y="146047"/>
                    </a:lnTo>
                    <a:lnTo>
                      <a:pt x="521943" y="142939"/>
                    </a:lnTo>
                    <a:lnTo>
                      <a:pt x="528656" y="125093"/>
                    </a:lnTo>
                    <a:lnTo>
                      <a:pt x="531728" y="113806"/>
                    </a:lnTo>
                    <a:lnTo>
                      <a:pt x="523489" y="122110"/>
                    </a:lnTo>
                    <a:lnTo>
                      <a:pt x="508186" y="140750"/>
                    </a:lnTo>
                    <a:lnTo>
                      <a:pt x="470594" y="136927"/>
                    </a:lnTo>
                    <a:cubicBezTo>
                      <a:pt x="456496" y="135830"/>
                      <a:pt x="441369" y="134971"/>
                      <a:pt x="425472" y="134385"/>
                    </a:cubicBezTo>
                    <a:lnTo>
                      <a:pt x="405954" y="134033"/>
                    </a:lnTo>
                    <a:lnTo>
                      <a:pt x="415409" y="116954"/>
                    </a:lnTo>
                    <a:cubicBezTo>
                      <a:pt x="437732" y="74777"/>
                      <a:pt x="454460" y="37357"/>
                      <a:pt x="462950" y="11287"/>
                    </a:cubicBezTo>
                    <a:lnTo>
                      <a:pt x="466022" y="0"/>
                    </a:lnTo>
                    <a:lnTo>
                      <a:pt x="457783" y="8304"/>
                    </a:lnTo>
                    <a:cubicBezTo>
                      <a:pt x="439451" y="28691"/>
                      <a:pt x="415408" y="61888"/>
                      <a:pt x="390043" y="102309"/>
                    </a:cubicBezTo>
                    <a:lnTo>
                      <a:pt x="371235" y="133570"/>
                    </a:lnTo>
                    <a:lnTo>
                      <a:pt x="326006" y="134386"/>
                    </a:lnTo>
                    <a:cubicBezTo>
                      <a:pt x="302162" y="135264"/>
                      <a:pt x="280047" y="136759"/>
                      <a:pt x="260541" y="138744"/>
                    </a:cubicBezTo>
                    <a:lnTo>
                      <a:pt x="252848" y="139872"/>
                    </a:lnTo>
                    <a:lnTo>
                      <a:pt x="263535" y="112962"/>
                    </a:lnTo>
                    <a:lnTo>
                      <a:pt x="266608" y="101675"/>
                    </a:lnTo>
                    <a:lnTo>
                      <a:pt x="258369" y="109979"/>
                    </a:lnTo>
                    <a:lnTo>
                      <a:pt x="232350" y="142877"/>
                    </a:lnTo>
                    <a:lnTo>
                      <a:pt x="210726" y="146047"/>
                    </a:lnTo>
                    <a:lnTo>
                      <a:pt x="199415" y="149031"/>
                    </a:lnTo>
                    <a:lnTo>
                      <a:pt x="210726" y="152013"/>
                    </a:lnTo>
                    <a:lnTo>
                      <a:pt x="224117" y="153977"/>
                    </a:lnTo>
                    <a:lnTo>
                      <a:pt x="190629" y="203984"/>
                    </a:lnTo>
                    <a:lnTo>
                      <a:pt x="171821" y="235245"/>
                    </a:lnTo>
                    <a:lnTo>
                      <a:pt x="126592" y="236061"/>
                    </a:lnTo>
                    <a:cubicBezTo>
                      <a:pt x="78904" y="237817"/>
                      <a:pt x="38132" y="242040"/>
                      <a:pt x="11311" y="247722"/>
                    </a:cubicBezTo>
                    <a:lnTo>
                      <a:pt x="0" y="250706"/>
                    </a:lnTo>
                    <a:lnTo>
                      <a:pt x="11311" y="253688"/>
                    </a:lnTo>
                    <a:cubicBezTo>
                      <a:pt x="38132" y="259371"/>
                      <a:pt x="78904" y="263594"/>
                      <a:pt x="126592" y="265350"/>
                    </a:cubicBezTo>
                    <a:lnTo>
                      <a:pt x="154333" y="265850"/>
                    </a:lnTo>
                    <a:lnTo>
                      <a:pt x="140895" y="290125"/>
                    </a:lnTo>
                    <a:cubicBezTo>
                      <a:pt x="129734" y="311214"/>
                      <a:pt x="119971" y="331113"/>
                      <a:pt x="111938" y="348998"/>
                    </a:cubicBezTo>
                    <a:lnTo>
                      <a:pt x="108832" y="356308"/>
                    </a:lnTo>
                    <a:lnTo>
                      <a:pt x="108228" y="356370"/>
                    </a:lnTo>
                    <a:cubicBezTo>
                      <a:pt x="96449" y="357902"/>
                      <a:pt x="85958" y="359634"/>
                      <a:pt x="77018" y="361528"/>
                    </a:cubicBezTo>
                    <a:lnTo>
                      <a:pt x="65706" y="364511"/>
                    </a:lnTo>
                    <a:lnTo>
                      <a:pt x="77017" y="367494"/>
                    </a:lnTo>
                    <a:lnTo>
                      <a:pt x="102305" y="371674"/>
                    </a:lnTo>
                    <a:lnTo>
                      <a:pt x="101225" y="374214"/>
                    </a:lnTo>
                    <a:cubicBezTo>
                      <a:pt x="98114" y="382048"/>
                      <a:pt x="95477" y="389274"/>
                      <a:pt x="93355" y="395792"/>
                    </a:cubicBezTo>
                    <a:lnTo>
                      <a:pt x="90282" y="407079"/>
                    </a:lnTo>
                    <a:lnTo>
                      <a:pt x="98521" y="398774"/>
                    </a:lnTo>
                    <a:cubicBezTo>
                      <a:pt x="103104" y="393678"/>
                      <a:pt x="108044" y="387781"/>
                      <a:pt x="113272" y="381170"/>
                    </a:cubicBezTo>
                    <a:lnTo>
                      <a:pt x="118871" y="373736"/>
                    </a:lnTo>
                    <a:lnTo>
                      <a:pt x="147176" y="376615"/>
                    </a:lnTo>
                    <a:cubicBezTo>
                      <a:pt x="161275" y="377711"/>
                      <a:pt x="176402" y="378571"/>
                      <a:pt x="192298" y="379156"/>
                    </a:cubicBezTo>
                    <a:lnTo>
                      <a:pt x="220039" y="379657"/>
                    </a:lnTo>
                    <a:lnTo>
                      <a:pt x="206602" y="403931"/>
                    </a:lnTo>
                    <a:cubicBezTo>
                      <a:pt x="199160" y="417990"/>
                      <a:pt x="192341" y="431520"/>
                      <a:pt x="186241" y="444278"/>
                    </a:cubicBezTo>
                    <a:lnTo>
                      <a:pt x="171390" y="477335"/>
                    </a:lnTo>
                    <a:lnTo>
                      <a:pt x="146275" y="481486"/>
                    </a:lnTo>
                    <a:lnTo>
                      <a:pt x="134964" y="484470"/>
                    </a:lnTo>
                    <a:lnTo>
                      <a:pt x="146275" y="487452"/>
                    </a:lnTo>
                    <a:lnTo>
                      <a:pt x="166155" y="490738"/>
                    </a:lnTo>
                    <a:lnTo>
                      <a:pt x="159061" y="509598"/>
                    </a:lnTo>
                    <a:lnTo>
                      <a:pt x="155988" y="520885"/>
                    </a:lnTo>
                    <a:lnTo>
                      <a:pt x="164228" y="512580"/>
                    </a:lnTo>
                    <a:lnTo>
                      <a:pt x="180380" y="492905"/>
                    </a:lnTo>
                    <a:lnTo>
                      <a:pt x="216434" y="496574"/>
                    </a:lnTo>
                    <a:cubicBezTo>
                      <a:pt x="230532" y="497670"/>
                      <a:pt x="245660" y="498529"/>
                      <a:pt x="261556" y="499115"/>
                    </a:cubicBezTo>
                    <a:lnTo>
                      <a:pt x="289297" y="499614"/>
                    </a:lnTo>
                    <a:lnTo>
                      <a:pt x="275860" y="523889"/>
                    </a:lnTo>
                    <a:cubicBezTo>
                      <a:pt x="264698" y="544978"/>
                      <a:pt x="254935" y="564877"/>
                      <a:pt x="246902" y="582763"/>
                    </a:cubicBezTo>
                    <a:lnTo>
                      <a:pt x="241226" y="597054"/>
                    </a:lnTo>
                    <a:lnTo>
                      <a:pt x="193027" y="604120"/>
                    </a:lnTo>
                    <a:lnTo>
                      <a:pt x="181716" y="607103"/>
                    </a:lnTo>
                    <a:lnTo>
                      <a:pt x="193027" y="610086"/>
                    </a:lnTo>
                    <a:lnTo>
                      <a:pt x="233683" y="616047"/>
                    </a:lnTo>
                    <a:lnTo>
                      <a:pt x="228318" y="629556"/>
                    </a:lnTo>
                    <a:lnTo>
                      <a:pt x="225246" y="640843"/>
                    </a:lnTo>
                    <a:lnTo>
                      <a:pt x="233486" y="632539"/>
                    </a:lnTo>
                    <a:lnTo>
                      <a:pt x="245336" y="617555"/>
                    </a:lnTo>
                    <a:lnTo>
                      <a:pt x="308308" y="621748"/>
                    </a:lnTo>
                    <a:lnTo>
                      <a:pt x="336049" y="622248"/>
                    </a:lnTo>
                    <a:lnTo>
                      <a:pt x="322611" y="646523"/>
                    </a:lnTo>
                    <a:cubicBezTo>
                      <a:pt x="311450" y="667611"/>
                      <a:pt x="301687" y="687511"/>
                      <a:pt x="293654" y="705396"/>
                    </a:cubicBezTo>
                    <a:lnTo>
                      <a:pt x="290548" y="712706"/>
                    </a:lnTo>
                    <a:lnTo>
                      <a:pt x="289944" y="712767"/>
                    </a:lnTo>
                    <a:cubicBezTo>
                      <a:pt x="278164" y="714300"/>
                      <a:pt x="267673" y="716032"/>
                      <a:pt x="258733" y="717926"/>
                    </a:cubicBezTo>
                    <a:lnTo>
                      <a:pt x="247422" y="720909"/>
                    </a:lnTo>
                    <a:lnTo>
                      <a:pt x="258733" y="723892"/>
                    </a:lnTo>
                    <a:lnTo>
                      <a:pt x="284020" y="728072"/>
                    </a:lnTo>
                    <a:lnTo>
                      <a:pt x="282940" y="730612"/>
                    </a:lnTo>
                    <a:cubicBezTo>
                      <a:pt x="279830" y="738445"/>
                      <a:pt x="277192" y="745672"/>
                      <a:pt x="275070" y="752190"/>
                    </a:cubicBezTo>
                    <a:lnTo>
                      <a:pt x="271998" y="763476"/>
                    </a:lnTo>
                    <a:lnTo>
                      <a:pt x="280237" y="755172"/>
                    </a:lnTo>
                    <a:cubicBezTo>
                      <a:pt x="284820" y="750075"/>
                      <a:pt x="289760" y="744178"/>
                      <a:pt x="294988" y="737568"/>
                    </a:cubicBezTo>
                    <a:lnTo>
                      <a:pt x="300587" y="730134"/>
                    </a:lnTo>
                    <a:lnTo>
                      <a:pt x="328892" y="733013"/>
                    </a:lnTo>
                    <a:cubicBezTo>
                      <a:pt x="342990" y="734109"/>
                      <a:pt x="358117" y="734969"/>
                      <a:pt x="374013" y="735554"/>
                    </a:cubicBezTo>
                    <a:lnTo>
                      <a:pt x="401755" y="736054"/>
                    </a:lnTo>
                    <a:lnTo>
                      <a:pt x="388318" y="760329"/>
                    </a:lnTo>
                    <a:cubicBezTo>
                      <a:pt x="380876" y="774387"/>
                      <a:pt x="374057" y="787918"/>
                      <a:pt x="367957" y="800676"/>
                    </a:cubicBezTo>
                    <a:lnTo>
                      <a:pt x="353106" y="833733"/>
                    </a:lnTo>
                    <a:lnTo>
                      <a:pt x="327991" y="837884"/>
                    </a:lnTo>
                    <a:lnTo>
                      <a:pt x="316680" y="840868"/>
                    </a:lnTo>
                    <a:lnTo>
                      <a:pt x="327991" y="843850"/>
                    </a:lnTo>
                    <a:lnTo>
                      <a:pt x="347871" y="847136"/>
                    </a:lnTo>
                    <a:lnTo>
                      <a:pt x="340776" y="865995"/>
                    </a:lnTo>
                    <a:lnTo>
                      <a:pt x="337704" y="877283"/>
                    </a:lnTo>
                    <a:lnTo>
                      <a:pt x="345943" y="868978"/>
                    </a:lnTo>
                    <a:lnTo>
                      <a:pt x="362096" y="849303"/>
                    </a:lnTo>
                    <a:lnTo>
                      <a:pt x="398150" y="852971"/>
                    </a:lnTo>
                    <a:cubicBezTo>
                      <a:pt x="412248" y="854068"/>
                      <a:pt x="427376" y="854927"/>
                      <a:pt x="443271" y="855512"/>
                    </a:cubicBezTo>
                    <a:lnTo>
                      <a:pt x="471013" y="856012"/>
                    </a:lnTo>
                    <a:lnTo>
                      <a:pt x="457576" y="880287"/>
                    </a:lnTo>
                    <a:cubicBezTo>
                      <a:pt x="435252" y="922464"/>
                      <a:pt x="418524" y="959884"/>
                      <a:pt x="410034" y="985954"/>
                    </a:cubicBezTo>
                    <a:lnTo>
                      <a:pt x="406962" y="997241"/>
                    </a:lnTo>
                    <a:lnTo>
                      <a:pt x="415201" y="988937"/>
                    </a:lnTo>
                    <a:cubicBezTo>
                      <a:pt x="433533" y="968550"/>
                      <a:pt x="457576" y="935353"/>
                      <a:pt x="482941" y="894931"/>
                    </a:cubicBezTo>
                    <a:lnTo>
                      <a:pt x="506262" y="856170"/>
                    </a:lnTo>
                    <a:lnTo>
                      <a:pt x="542738" y="855512"/>
                    </a:lnTo>
                    <a:cubicBezTo>
                      <a:pt x="566582" y="854634"/>
                      <a:pt x="588697" y="853139"/>
                      <a:pt x="608204" y="851154"/>
                    </a:cubicBezTo>
                    <a:lnTo>
                      <a:pt x="623494" y="848912"/>
                    </a:lnTo>
                    <a:lnTo>
                      <a:pt x="609448" y="884279"/>
                    </a:lnTo>
                    <a:lnTo>
                      <a:pt x="606376" y="895566"/>
                    </a:lnTo>
                    <a:lnTo>
                      <a:pt x="614616" y="887262"/>
                    </a:lnTo>
                    <a:cubicBezTo>
                      <a:pt x="623782" y="877068"/>
                      <a:pt x="634375" y="863672"/>
                      <a:pt x="645848" y="847772"/>
                    </a:cubicBezTo>
                    <a:lnTo>
                      <a:pt x="647435" y="845402"/>
                    </a:lnTo>
                    <a:lnTo>
                      <a:pt x="658019" y="843850"/>
                    </a:lnTo>
                    <a:lnTo>
                      <a:pt x="669330" y="840868"/>
                    </a:lnTo>
                    <a:lnTo>
                      <a:pt x="658019" y="837884"/>
                    </a:lnTo>
                    <a:lnTo>
                      <a:pt x="652966" y="837143"/>
                    </a:lnTo>
                    <a:lnTo>
                      <a:pt x="682355" y="793257"/>
                    </a:lnTo>
                    <a:lnTo>
                      <a:pt x="705676" y="754495"/>
                    </a:lnTo>
                    <a:lnTo>
                      <a:pt x="742152" y="753837"/>
                    </a:lnTo>
                    <a:cubicBezTo>
                      <a:pt x="789841" y="752081"/>
                      <a:pt x="830612" y="747858"/>
                      <a:pt x="857433" y="742175"/>
                    </a:cubicBezTo>
                    <a:close/>
                  </a:path>
                </a:pathLst>
              </a:custGeom>
              <a:solidFill>
                <a:srgbClr val="361B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52523305-4A1D-3C17-3D43-543EDFBFD7F8}"/>
                </a:ext>
              </a:extLst>
            </p:cNvPr>
            <p:cNvGrpSpPr/>
            <p:nvPr/>
          </p:nvGrpSpPr>
          <p:grpSpPr>
            <a:xfrm rot="21392706">
              <a:off x="3322286" y="5274005"/>
              <a:ext cx="1110835" cy="522490"/>
              <a:chOff x="3377182" y="4746167"/>
              <a:chExt cx="1532797" cy="616952"/>
            </a:xfrm>
          </p:grpSpPr>
          <p:sp>
            <p:nvSpPr>
              <p:cNvPr id="27" name="楕円 1188">
                <a:extLst>
                  <a:ext uri="{FF2B5EF4-FFF2-40B4-BE49-F238E27FC236}">
                    <a16:creationId xmlns:a16="http://schemas.microsoft.com/office/drawing/2014/main" id="{5B336DE2-94AE-DFDA-88E7-E940F8044EA0}"/>
                  </a:ext>
                </a:extLst>
              </p:cNvPr>
              <p:cNvSpPr/>
              <p:nvPr/>
            </p:nvSpPr>
            <p:spPr bwMode="auto">
              <a:xfrm rot="179066">
                <a:off x="3377182" y="4793873"/>
                <a:ext cx="1532796" cy="569246"/>
              </a:xfrm>
              <a:custGeom>
                <a:avLst/>
                <a:gdLst>
                  <a:gd name="connsiteX0" fmla="*/ 0 w 1507769"/>
                  <a:gd name="connsiteY0" fmla="*/ 310782 h 621563"/>
                  <a:gd name="connsiteX1" fmla="*/ 753885 w 1507769"/>
                  <a:gd name="connsiteY1" fmla="*/ 0 h 621563"/>
                  <a:gd name="connsiteX2" fmla="*/ 1507770 w 1507769"/>
                  <a:gd name="connsiteY2" fmla="*/ 310782 h 621563"/>
                  <a:gd name="connsiteX3" fmla="*/ 753885 w 1507769"/>
                  <a:gd name="connsiteY3" fmla="*/ 621564 h 621563"/>
                  <a:gd name="connsiteX4" fmla="*/ 0 w 1507769"/>
                  <a:gd name="connsiteY4" fmla="*/ 310782 h 621563"/>
                  <a:gd name="connsiteX0" fmla="*/ 1 w 1507771"/>
                  <a:gd name="connsiteY0" fmla="*/ 253337 h 564119"/>
                  <a:gd name="connsiteX1" fmla="*/ 749727 w 1507771"/>
                  <a:gd name="connsiteY1" fmla="*/ 0 h 564119"/>
                  <a:gd name="connsiteX2" fmla="*/ 1507771 w 1507771"/>
                  <a:gd name="connsiteY2" fmla="*/ 253337 h 564119"/>
                  <a:gd name="connsiteX3" fmla="*/ 753886 w 1507771"/>
                  <a:gd name="connsiteY3" fmla="*/ 564119 h 564119"/>
                  <a:gd name="connsiteX4" fmla="*/ 1 w 1507771"/>
                  <a:gd name="connsiteY4" fmla="*/ 253337 h 564119"/>
                  <a:gd name="connsiteX0" fmla="*/ 2195 w 1509965"/>
                  <a:gd name="connsiteY0" fmla="*/ 253337 h 564119"/>
                  <a:gd name="connsiteX1" fmla="*/ 751921 w 1509965"/>
                  <a:gd name="connsiteY1" fmla="*/ 0 h 564119"/>
                  <a:gd name="connsiteX2" fmla="*/ 1509965 w 1509965"/>
                  <a:gd name="connsiteY2" fmla="*/ 253337 h 564119"/>
                  <a:gd name="connsiteX3" fmla="*/ 756080 w 1509965"/>
                  <a:gd name="connsiteY3" fmla="*/ 564119 h 564119"/>
                  <a:gd name="connsiteX4" fmla="*/ 2195 w 1509965"/>
                  <a:gd name="connsiteY4" fmla="*/ 253337 h 564119"/>
                  <a:gd name="connsiteX0" fmla="*/ 1 w 1507771"/>
                  <a:gd name="connsiteY0" fmla="*/ 253337 h 569246"/>
                  <a:gd name="connsiteX1" fmla="*/ 749727 w 1507771"/>
                  <a:gd name="connsiteY1" fmla="*/ 0 h 569246"/>
                  <a:gd name="connsiteX2" fmla="*/ 1507771 w 1507771"/>
                  <a:gd name="connsiteY2" fmla="*/ 253337 h 569246"/>
                  <a:gd name="connsiteX3" fmla="*/ 747000 w 1507771"/>
                  <a:gd name="connsiteY3" fmla="*/ 569246 h 569246"/>
                  <a:gd name="connsiteX4" fmla="*/ 1 w 1507771"/>
                  <a:gd name="connsiteY4" fmla="*/ 253337 h 569246"/>
                  <a:gd name="connsiteX0" fmla="*/ 1 w 1507771"/>
                  <a:gd name="connsiteY0" fmla="*/ 253337 h 583240"/>
                  <a:gd name="connsiteX1" fmla="*/ 749727 w 1507771"/>
                  <a:gd name="connsiteY1" fmla="*/ 0 h 583240"/>
                  <a:gd name="connsiteX2" fmla="*/ 1507771 w 1507771"/>
                  <a:gd name="connsiteY2" fmla="*/ 253337 h 583240"/>
                  <a:gd name="connsiteX3" fmla="*/ 747000 w 1507771"/>
                  <a:gd name="connsiteY3" fmla="*/ 569246 h 583240"/>
                  <a:gd name="connsiteX4" fmla="*/ 1 w 1507771"/>
                  <a:gd name="connsiteY4" fmla="*/ 253337 h 583240"/>
                  <a:gd name="connsiteX0" fmla="*/ 0 w 1514904"/>
                  <a:gd name="connsiteY0" fmla="*/ 253709 h 569246"/>
                  <a:gd name="connsiteX1" fmla="*/ 756860 w 1514904"/>
                  <a:gd name="connsiteY1" fmla="*/ 0 h 569246"/>
                  <a:gd name="connsiteX2" fmla="*/ 1514904 w 1514904"/>
                  <a:gd name="connsiteY2" fmla="*/ 253337 h 569246"/>
                  <a:gd name="connsiteX3" fmla="*/ 754133 w 1514904"/>
                  <a:gd name="connsiteY3" fmla="*/ 569246 h 569246"/>
                  <a:gd name="connsiteX4" fmla="*/ 0 w 1514904"/>
                  <a:gd name="connsiteY4" fmla="*/ 253709 h 569246"/>
                  <a:gd name="connsiteX0" fmla="*/ 17892 w 1532796"/>
                  <a:gd name="connsiteY0" fmla="*/ 253709 h 569246"/>
                  <a:gd name="connsiteX1" fmla="*/ 774752 w 1532796"/>
                  <a:gd name="connsiteY1" fmla="*/ 0 h 569246"/>
                  <a:gd name="connsiteX2" fmla="*/ 1532796 w 1532796"/>
                  <a:gd name="connsiteY2" fmla="*/ 253337 h 569246"/>
                  <a:gd name="connsiteX3" fmla="*/ 772025 w 1532796"/>
                  <a:gd name="connsiteY3" fmla="*/ 569246 h 569246"/>
                  <a:gd name="connsiteX4" fmla="*/ 17892 w 1532796"/>
                  <a:gd name="connsiteY4" fmla="*/ 253709 h 569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2796" h="569246">
                    <a:moveTo>
                      <a:pt x="17892" y="253709"/>
                    </a:moveTo>
                    <a:cubicBezTo>
                      <a:pt x="149927" y="75672"/>
                      <a:pt x="522268" y="62"/>
                      <a:pt x="774752" y="0"/>
                    </a:cubicBezTo>
                    <a:cubicBezTo>
                      <a:pt x="1027236" y="-62"/>
                      <a:pt x="1532796" y="81697"/>
                      <a:pt x="1532796" y="253337"/>
                    </a:cubicBezTo>
                    <a:cubicBezTo>
                      <a:pt x="1532796" y="424977"/>
                      <a:pt x="1024509" y="569184"/>
                      <a:pt x="772025" y="569246"/>
                    </a:cubicBezTo>
                    <a:cubicBezTo>
                      <a:pt x="519541" y="569308"/>
                      <a:pt x="-114143" y="431746"/>
                      <a:pt x="17892" y="253709"/>
                    </a:cubicBezTo>
                    <a:close/>
                  </a:path>
                </a:pathLst>
              </a:custGeom>
              <a:pattFill prst="lgConfetti">
                <a:fgClr>
                  <a:srgbClr val="361B00"/>
                </a:fgClr>
                <a:bgClr>
                  <a:srgbClr val="6633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" name="楕円 1188">
                <a:extLst>
                  <a:ext uri="{FF2B5EF4-FFF2-40B4-BE49-F238E27FC236}">
                    <a16:creationId xmlns:a16="http://schemas.microsoft.com/office/drawing/2014/main" id="{EAF4FB8C-7BB4-ABF9-BE6C-A6D6943AA906}"/>
                  </a:ext>
                </a:extLst>
              </p:cNvPr>
              <p:cNvSpPr/>
              <p:nvPr/>
            </p:nvSpPr>
            <p:spPr bwMode="auto">
              <a:xfrm rot="179066">
                <a:off x="3377183" y="4746247"/>
                <a:ext cx="1532796" cy="569246"/>
              </a:xfrm>
              <a:custGeom>
                <a:avLst/>
                <a:gdLst>
                  <a:gd name="connsiteX0" fmla="*/ 0 w 1507769"/>
                  <a:gd name="connsiteY0" fmla="*/ 310782 h 621563"/>
                  <a:gd name="connsiteX1" fmla="*/ 753885 w 1507769"/>
                  <a:gd name="connsiteY1" fmla="*/ 0 h 621563"/>
                  <a:gd name="connsiteX2" fmla="*/ 1507770 w 1507769"/>
                  <a:gd name="connsiteY2" fmla="*/ 310782 h 621563"/>
                  <a:gd name="connsiteX3" fmla="*/ 753885 w 1507769"/>
                  <a:gd name="connsiteY3" fmla="*/ 621564 h 621563"/>
                  <a:gd name="connsiteX4" fmla="*/ 0 w 1507769"/>
                  <a:gd name="connsiteY4" fmla="*/ 310782 h 621563"/>
                  <a:gd name="connsiteX0" fmla="*/ 1 w 1507771"/>
                  <a:gd name="connsiteY0" fmla="*/ 253337 h 564119"/>
                  <a:gd name="connsiteX1" fmla="*/ 749727 w 1507771"/>
                  <a:gd name="connsiteY1" fmla="*/ 0 h 564119"/>
                  <a:gd name="connsiteX2" fmla="*/ 1507771 w 1507771"/>
                  <a:gd name="connsiteY2" fmla="*/ 253337 h 564119"/>
                  <a:gd name="connsiteX3" fmla="*/ 753886 w 1507771"/>
                  <a:gd name="connsiteY3" fmla="*/ 564119 h 564119"/>
                  <a:gd name="connsiteX4" fmla="*/ 1 w 1507771"/>
                  <a:gd name="connsiteY4" fmla="*/ 253337 h 564119"/>
                  <a:gd name="connsiteX0" fmla="*/ 2195 w 1509965"/>
                  <a:gd name="connsiteY0" fmla="*/ 253337 h 564119"/>
                  <a:gd name="connsiteX1" fmla="*/ 751921 w 1509965"/>
                  <a:gd name="connsiteY1" fmla="*/ 0 h 564119"/>
                  <a:gd name="connsiteX2" fmla="*/ 1509965 w 1509965"/>
                  <a:gd name="connsiteY2" fmla="*/ 253337 h 564119"/>
                  <a:gd name="connsiteX3" fmla="*/ 756080 w 1509965"/>
                  <a:gd name="connsiteY3" fmla="*/ 564119 h 564119"/>
                  <a:gd name="connsiteX4" fmla="*/ 2195 w 1509965"/>
                  <a:gd name="connsiteY4" fmla="*/ 253337 h 564119"/>
                  <a:gd name="connsiteX0" fmla="*/ 1 w 1507771"/>
                  <a:gd name="connsiteY0" fmla="*/ 253337 h 569246"/>
                  <a:gd name="connsiteX1" fmla="*/ 749727 w 1507771"/>
                  <a:gd name="connsiteY1" fmla="*/ 0 h 569246"/>
                  <a:gd name="connsiteX2" fmla="*/ 1507771 w 1507771"/>
                  <a:gd name="connsiteY2" fmla="*/ 253337 h 569246"/>
                  <a:gd name="connsiteX3" fmla="*/ 747000 w 1507771"/>
                  <a:gd name="connsiteY3" fmla="*/ 569246 h 569246"/>
                  <a:gd name="connsiteX4" fmla="*/ 1 w 1507771"/>
                  <a:gd name="connsiteY4" fmla="*/ 253337 h 569246"/>
                  <a:gd name="connsiteX0" fmla="*/ 1 w 1507771"/>
                  <a:gd name="connsiteY0" fmla="*/ 253337 h 583240"/>
                  <a:gd name="connsiteX1" fmla="*/ 749727 w 1507771"/>
                  <a:gd name="connsiteY1" fmla="*/ 0 h 583240"/>
                  <a:gd name="connsiteX2" fmla="*/ 1507771 w 1507771"/>
                  <a:gd name="connsiteY2" fmla="*/ 253337 h 583240"/>
                  <a:gd name="connsiteX3" fmla="*/ 747000 w 1507771"/>
                  <a:gd name="connsiteY3" fmla="*/ 569246 h 583240"/>
                  <a:gd name="connsiteX4" fmla="*/ 1 w 1507771"/>
                  <a:gd name="connsiteY4" fmla="*/ 253337 h 583240"/>
                  <a:gd name="connsiteX0" fmla="*/ 0 w 1514904"/>
                  <a:gd name="connsiteY0" fmla="*/ 253709 h 569246"/>
                  <a:gd name="connsiteX1" fmla="*/ 756860 w 1514904"/>
                  <a:gd name="connsiteY1" fmla="*/ 0 h 569246"/>
                  <a:gd name="connsiteX2" fmla="*/ 1514904 w 1514904"/>
                  <a:gd name="connsiteY2" fmla="*/ 253337 h 569246"/>
                  <a:gd name="connsiteX3" fmla="*/ 754133 w 1514904"/>
                  <a:gd name="connsiteY3" fmla="*/ 569246 h 569246"/>
                  <a:gd name="connsiteX4" fmla="*/ 0 w 1514904"/>
                  <a:gd name="connsiteY4" fmla="*/ 253709 h 569246"/>
                  <a:gd name="connsiteX0" fmla="*/ 17892 w 1532796"/>
                  <a:gd name="connsiteY0" fmla="*/ 253709 h 569246"/>
                  <a:gd name="connsiteX1" fmla="*/ 774752 w 1532796"/>
                  <a:gd name="connsiteY1" fmla="*/ 0 h 569246"/>
                  <a:gd name="connsiteX2" fmla="*/ 1532796 w 1532796"/>
                  <a:gd name="connsiteY2" fmla="*/ 253337 h 569246"/>
                  <a:gd name="connsiteX3" fmla="*/ 772025 w 1532796"/>
                  <a:gd name="connsiteY3" fmla="*/ 569246 h 569246"/>
                  <a:gd name="connsiteX4" fmla="*/ 17892 w 1532796"/>
                  <a:gd name="connsiteY4" fmla="*/ 253709 h 569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2796" h="569246">
                    <a:moveTo>
                      <a:pt x="17892" y="253709"/>
                    </a:moveTo>
                    <a:cubicBezTo>
                      <a:pt x="149927" y="75672"/>
                      <a:pt x="522268" y="62"/>
                      <a:pt x="774752" y="0"/>
                    </a:cubicBezTo>
                    <a:cubicBezTo>
                      <a:pt x="1027236" y="-62"/>
                      <a:pt x="1532796" y="81697"/>
                      <a:pt x="1532796" y="253337"/>
                    </a:cubicBezTo>
                    <a:cubicBezTo>
                      <a:pt x="1532796" y="424977"/>
                      <a:pt x="1024509" y="569184"/>
                      <a:pt x="772025" y="569246"/>
                    </a:cubicBezTo>
                    <a:cubicBezTo>
                      <a:pt x="519541" y="569308"/>
                      <a:pt x="-114143" y="431746"/>
                      <a:pt x="17892" y="253709"/>
                    </a:cubicBezTo>
                    <a:close/>
                  </a:path>
                </a:pathLst>
              </a:custGeom>
              <a:pattFill prst="lgConfetti">
                <a:fgClr>
                  <a:srgbClr val="993300"/>
                </a:fgClr>
                <a:bgClr>
                  <a:srgbClr val="6633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73EB1814-D0E0-AE2C-24E4-172808D88D06}"/>
                  </a:ext>
                </a:extLst>
              </p:cNvPr>
              <p:cNvSpPr/>
              <p:nvPr/>
            </p:nvSpPr>
            <p:spPr bwMode="auto">
              <a:xfrm rot="4756180" flipH="1">
                <a:off x="3838374" y="4449159"/>
                <a:ext cx="556570" cy="1150586"/>
              </a:xfrm>
              <a:custGeom>
                <a:avLst/>
                <a:gdLst>
                  <a:gd name="connsiteX0" fmla="*/ 289730 w 868744"/>
                  <a:gd name="connsiteY0" fmla="*/ 268017 h 997241"/>
                  <a:gd name="connsiteX1" fmla="*/ 281096 w 868744"/>
                  <a:gd name="connsiteY1" fmla="*/ 279984 h 997241"/>
                  <a:gd name="connsiteX2" fmla="*/ 256335 w 868744"/>
                  <a:gd name="connsiteY2" fmla="*/ 317791 h 997241"/>
                  <a:gd name="connsiteX3" fmla="*/ 237527 w 868744"/>
                  <a:gd name="connsiteY3" fmla="*/ 349051 h 997241"/>
                  <a:gd name="connsiteX4" fmla="*/ 192298 w 868744"/>
                  <a:gd name="connsiteY4" fmla="*/ 349866 h 997241"/>
                  <a:gd name="connsiteX5" fmla="*/ 147176 w 868744"/>
                  <a:gd name="connsiteY5" fmla="*/ 352408 h 997241"/>
                  <a:gd name="connsiteX6" fmla="*/ 133422 w 868744"/>
                  <a:gd name="connsiteY6" fmla="*/ 353807 h 997241"/>
                  <a:gd name="connsiteX7" fmla="*/ 166261 w 868744"/>
                  <a:gd name="connsiteY7" fmla="*/ 304770 h 997241"/>
                  <a:gd name="connsiteX8" fmla="*/ 189582 w 868744"/>
                  <a:gd name="connsiteY8" fmla="*/ 266008 h 997241"/>
                  <a:gd name="connsiteX9" fmla="*/ 226058 w 868744"/>
                  <a:gd name="connsiteY9" fmla="*/ 265350 h 997241"/>
                  <a:gd name="connsiteX10" fmla="*/ 266102 w 868744"/>
                  <a:gd name="connsiteY10" fmla="*/ 263095 h 997241"/>
                  <a:gd name="connsiteX11" fmla="*/ 276432 w 868744"/>
                  <a:gd name="connsiteY11" fmla="*/ 265819 h 997241"/>
                  <a:gd name="connsiteX12" fmla="*/ 471446 w 868744"/>
                  <a:gd name="connsiteY12" fmla="*/ 624415 h 997241"/>
                  <a:gd name="connsiteX13" fmla="*/ 462812 w 868744"/>
                  <a:gd name="connsiteY13" fmla="*/ 636382 h 997241"/>
                  <a:gd name="connsiteX14" fmla="*/ 438051 w 868744"/>
                  <a:gd name="connsiteY14" fmla="*/ 674188 h 997241"/>
                  <a:gd name="connsiteX15" fmla="*/ 419243 w 868744"/>
                  <a:gd name="connsiteY15" fmla="*/ 705449 h 997241"/>
                  <a:gd name="connsiteX16" fmla="*/ 374013 w 868744"/>
                  <a:gd name="connsiteY16" fmla="*/ 706264 h 997241"/>
                  <a:gd name="connsiteX17" fmla="*/ 328892 w 868744"/>
                  <a:gd name="connsiteY17" fmla="*/ 708806 h 997241"/>
                  <a:gd name="connsiteX18" fmla="*/ 315138 w 868744"/>
                  <a:gd name="connsiteY18" fmla="*/ 710205 h 997241"/>
                  <a:gd name="connsiteX19" fmla="*/ 347977 w 868744"/>
                  <a:gd name="connsiteY19" fmla="*/ 661167 h 997241"/>
                  <a:gd name="connsiteX20" fmla="*/ 371298 w 868744"/>
                  <a:gd name="connsiteY20" fmla="*/ 622406 h 997241"/>
                  <a:gd name="connsiteX21" fmla="*/ 407774 w 868744"/>
                  <a:gd name="connsiteY21" fmla="*/ 621748 h 997241"/>
                  <a:gd name="connsiteX22" fmla="*/ 447817 w 868744"/>
                  <a:gd name="connsiteY22" fmla="*/ 619492 h 997241"/>
                  <a:gd name="connsiteX23" fmla="*/ 458147 w 868744"/>
                  <a:gd name="connsiteY23" fmla="*/ 622217 h 997241"/>
                  <a:gd name="connsiteX24" fmla="*/ 417148 w 868744"/>
                  <a:gd name="connsiteY24" fmla="*/ 495378 h 997241"/>
                  <a:gd name="connsiteX25" fmla="*/ 414065 w 868744"/>
                  <a:gd name="connsiteY25" fmla="*/ 499275 h 997241"/>
                  <a:gd name="connsiteX26" fmla="*/ 392441 w 868744"/>
                  <a:gd name="connsiteY26" fmla="*/ 502445 h 997241"/>
                  <a:gd name="connsiteX27" fmla="*/ 381130 w 868744"/>
                  <a:gd name="connsiteY27" fmla="*/ 505428 h 997241"/>
                  <a:gd name="connsiteX28" fmla="*/ 392441 w 868744"/>
                  <a:gd name="connsiteY28" fmla="*/ 508411 h 997241"/>
                  <a:gd name="connsiteX29" fmla="*/ 405833 w 868744"/>
                  <a:gd name="connsiteY29" fmla="*/ 510375 h 997241"/>
                  <a:gd name="connsiteX30" fmla="*/ 372344 w 868744"/>
                  <a:gd name="connsiteY30" fmla="*/ 560382 h 997241"/>
                  <a:gd name="connsiteX31" fmla="*/ 353537 w 868744"/>
                  <a:gd name="connsiteY31" fmla="*/ 591642 h 997241"/>
                  <a:gd name="connsiteX32" fmla="*/ 308307 w 868744"/>
                  <a:gd name="connsiteY32" fmla="*/ 592458 h 997241"/>
                  <a:gd name="connsiteX33" fmla="*/ 262789 w 868744"/>
                  <a:gd name="connsiteY33" fmla="*/ 595489 h 997241"/>
                  <a:gd name="connsiteX34" fmla="*/ 264718 w 868744"/>
                  <a:gd name="connsiteY34" fmla="*/ 593049 h 997241"/>
                  <a:gd name="connsiteX35" fmla="*/ 301225 w 868744"/>
                  <a:gd name="connsiteY35" fmla="*/ 538534 h 997241"/>
                  <a:gd name="connsiteX36" fmla="*/ 324546 w 868744"/>
                  <a:gd name="connsiteY36" fmla="*/ 499772 h 997241"/>
                  <a:gd name="connsiteX37" fmla="*/ 361022 w 868744"/>
                  <a:gd name="connsiteY37" fmla="*/ 499114 h 997241"/>
                  <a:gd name="connsiteX38" fmla="*/ 369590 w 868744"/>
                  <a:gd name="connsiteY38" fmla="*/ 373288 h 997241"/>
                  <a:gd name="connsiteX39" fmla="*/ 367377 w 868744"/>
                  <a:gd name="connsiteY39" fmla="*/ 376227 h 997241"/>
                  <a:gd name="connsiteX40" fmla="*/ 345690 w 868744"/>
                  <a:gd name="connsiteY40" fmla="*/ 379811 h 997241"/>
                  <a:gd name="connsiteX41" fmla="*/ 334378 w 868744"/>
                  <a:gd name="connsiteY41" fmla="*/ 382795 h 997241"/>
                  <a:gd name="connsiteX42" fmla="*/ 345689 w 868744"/>
                  <a:gd name="connsiteY42" fmla="*/ 385777 h 997241"/>
                  <a:gd name="connsiteX43" fmla="*/ 358930 w 868744"/>
                  <a:gd name="connsiteY43" fmla="*/ 387966 h 997241"/>
                  <a:gd name="connsiteX44" fmla="*/ 325593 w 868744"/>
                  <a:gd name="connsiteY44" fmla="*/ 437749 h 997241"/>
                  <a:gd name="connsiteX45" fmla="*/ 306785 w 868744"/>
                  <a:gd name="connsiteY45" fmla="*/ 469009 h 997241"/>
                  <a:gd name="connsiteX46" fmla="*/ 261556 w 868744"/>
                  <a:gd name="connsiteY46" fmla="*/ 469825 h 997241"/>
                  <a:gd name="connsiteX47" fmla="*/ 216434 w 868744"/>
                  <a:gd name="connsiteY47" fmla="*/ 472366 h 997241"/>
                  <a:gd name="connsiteX48" fmla="*/ 194029 w 868744"/>
                  <a:gd name="connsiteY48" fmla="*/ 474645 h 997241"/>
                  <a:gd name="connsiteX49" fmla="*/ 207205 w 868744"/>
                  <a:gd name="connsiteY49" fmla="*/ 456382 h 997241"/>
                  <a:gd name="connsiteX50" fmla="*/ 231967 w 868744"/>
                  <a:gd name="connsiteY50" fmla="*/ 418576 h 997241"/>
                  <a:gd name="connsiteX51" fmla="*/ 255288 w 868744"/>
                  <a:gd name="connsiteY51" fmla="*/ 379813 h 997241"/>
                  <a:gd name="connsiteX52" fmla="*/ 291764 w 868744"/>
                  <a:gd name="connsiteY52" fmla="*/ 379156 h 997241"/>
                  <a:gd name="connsiteX53" fmla="*/ 336886 w 868744"/>
                  <a:gd name="connsiteY53" fmla="*/ 376615 h 997241"/>
                  <a:gd name="connsiteX54" fmla="*/ 551306 w 868744"/>
                  <a:gd name="connsiteY54" fmla="*/ 729686 h 997241"/>
                  <a:gd name="connsiteX55" fmla="*/ 549093 w 868744"/>
                  <a:gd name="connsiteY55" fmla="*/ 732624 h 997241"/>
                  <a:gd name="connsiteX56" fmla="*/ 527406 w 868744"/>
                  <a:gd name="connsiteY56" fmla="*/ 736209 h 997241"/>
                  <a:gd name="connsiteX57" fmla="*/ 516094 w 868744"/>
                  <a:gd name="connsiteY57" fmla="*/ 739193 h 997241"/>
                  <a:gd name="connsiteX58" fmla="*/ 527405 w 868744"/>
                  <a:gd name="connsiteY58" fmla="*/ 742175 h 997241"/>
                  <a:gd name="connsiteX59" fmla="*/ 540646 w 868744"/>
                  <a:gd name="connsiteY59" fmla="*/ 744364 h 997241"/>
                  <a:gd name="connsiteX60" fmla="*/ 507309 w 868744"/>
                  <a:gd name="connsiteY60" fmla="*/ 794146 h 997241"/>
                  <a:gd name="connsiteX61" fmla="*/ 488501 w 868744"/>
                  <a:gd name="connsiteY61" fmla="*/ 825407 h 997241"/>
                  <a:gd name="connsiteX62" fmla="*/ 443272 w 868744"/>
                  <a:gd name="connsiteY62" fmla="*/ 826222 h 997241"/>
                  <a:gd name="connsiteX63" fmla="*/ 398150 w 868744"/>
                  <a:gd name="connsiteY63" fmla="*/ 828764 h 997241"/>
                  <a:gd name="connsiteX64" fmla="*/ 375745 w 868744"/>
                  <a:gd name="connsiteY64" fmla="*/ 831043 h 997241"/>
                  <a:gd name="connsiteX65" fmla="*/ 388921 w 868744"/>
                  <a:gd name="connsiteY65" fmla="*/ 812780 h 997241"/>
                  <a:gd name="connsiteX66" fmla="*/ 413683 w 868744"/>
                  <a:gd name="connsiteY66" fmla="*/ 774974 h 997241"/>
                  <a:gd name="connsiteX67" fmla="*/ 437004 w 868744"/>
                  <a:gd name="connsiteY67" fmla="*/ 736211 h 997241"/>
                  <a:gd name="connsiteX68" fmla="*/ 473480 w 868744"/>
                  <a:gd name="connsiteY68" fmla="*/ 735554 h 997241"/>
                  <a:gd name="connsiteX69" fmla="*/ 518602 w 868744"/>
                  <a:gd name="connsiteY69" fmla="*/ 733013 h 997241"/>
                  <a:gd name="connsiteX70" fmla="*/ 441778 w 868744"/>
                  <a:gd name="connsiteY70" fmla="*/ 492514 h 997241"/>
                  <a:gd name="connsiteX71" fmla="*/ 440641 w 868744"/>
                  <a:gd name="connsiteY71" fmla="*/ 495379 h 997241"/>
                  <a:gd name="connsiteX72" fmla="*/ 434565 w 868744"/>
                  <a:gd name="connsiteY72" fmla="*/ 496269 h 997241"/>
                  <a:gd name="connsiteX73" fmla="*/ 435702 w 868744"/>
                  <a:gd name="connsiteY73" fmla="*/ 493405 h 997241"/>
                  <a:gd name="connsiteX74" fmla="*/ 353748 w 868744"/>
                  <a:gd name="connsiteY74" fmla="*/ 164175 h 997241"/>
                  <a:gd name="connsiteX75" fmla="*/ 340310 w 868744"/>
                  <a:gd name="connsiteY75" fmla="*/ 188450 h 997241"/>
                  <a:gd name="connsiteX76" fmla="*/ 321218 w 868744"/>
                  <a:gd name="connsiteY76" fmla="*/ 227265 h 997241"/>
                  <a:gd name="connsiteX77" fmla="*/ 308771 w 868744"/>
                  <a:gd name="connsiteY77" fmla="*/ 242425 h 997241"/>
                  <a:gd name="connsiteX78" fmla="*/ 271180 w 868744"/>
                  <a:gd name="connsiteY78" fmla="*/ 238602 h 997241"/>
                  <a:gd name="connsiteX79" fmla="*/ 226058 w 868744"/>
                  <a:gd name="connsiteY79" fmla="*/ 236060 h 997241"/>
                  <a:gd name="connsiteX80" fmla="*/ 206539 w 868744"/>
                  <a:gd name="connsiteY80" fmla="*/ 235708 h 997241"/>
                  <a:gd name="connsiteX81" fmla="*/ 215995 w 868744"/>
                  <a:gd name="connsiteY81" fmla="*/ 218629 h 997241"/>
                  <a:gd name="connsiteX82" fmla="*/ 244952 w 868744"/>
                  <a:gd name="connsiteY82" fmla="*/ 159756 h 997241"/>
                  <a:gd name="connsiteX83" fmla="*/ 245975 w 868744"/>
                  <a:gd name="connsiteY83" fmla="*/ 157181 h 997241"/>
                  <a:gd name="connsiteX84" fmla="*/ 260541 w 868744"/>
                  <a:gd name="connsiteY84" fmla="*/ 159316 h 997241"/>
                  <a:gd name="connsiteX85" fmla="*/ 326006 w 868744"/>
                  <a:gd name="connsiteY85" fmla="*/ 163675 h 997241"/>
                  <a:gd name="connsiteX86" fmla="*/ 535463 w 868744"/>
                  <a:gd name="connsiteY86" fmla="*/ 520573 h 997241"/>
                  <a:gd name="connsiteX87" fmla="*/ 522025 w 868744"/>
                  <a:gd name="connsiteY87" fmla="*/ 544848 h 997241"/>
                  <a:gd name="connsiteX88" fmla="*/ 502934 w 868744"/>
                  <a:gd name="connsiteY88" fmla="*/ 583663 h 997241"/>
                  <a:gd name="connsiteX89" fmla="*/ 490487 w 868744"/>
                  <a:gd name="connsiteY89" fmla="*/ 598823 h 997241"/>
                  <a:gd name="connsiteX90" fmla="*/ 452896 w 868744"/>
                  <a:gd name="connsiteY90" fmla="*/ 594999 h 997241"/>
                  <a:gd name="connsiteX91" fmla="*/ 407774 w 868744"/>
                  <a:gd name="connsiteY91" fmla="*/ 592458 h 997241"/>
                  <a:gd name="connsiteX92" fmla="*/ 388255 w 868744"/>
                  <a:gd name="connsiteY92" fmla="*/ 592106 h 997241"/>
                  <a:gd name="connsiteX93" fmla="*/ 397710 w 868744"/>
                  <a:gd name="connsiteY93" fmla="*/ 575027 h 997241"/>
                  <a:gd name="connsiteX94" fmla="*/ 426668 w 868744"/>
                  <a:gd name="connsiteY94" fmla="*/ 516153 h 997241"/>
                  <a:gd name="connsiteX95" fmla="*/ 427691 w 868744"/>
                  <a:gd name="connsiteY95" fmla="*/ 513579 h 997241"/>
                  <a:gd name="connsiteX96" fmla="*/ 433098 w 868744"/>
                  <a:gd name="connsiteY96" fmla="*/ 514372 h 997241"/>
                  <a:gd name="connsiteX97" fmla="*/ 427733 w 868744"/>
                  <a:gd name="connsiteY97" fmla="*/ 527881 h 997241"/>
                  <a:gd name="connsiteX98" fmla="*/ 424660 w 868744"/>
                  <a:gd name="connsiteY98" fmla="*/ 539168 h 997241"/>
                  <a:gd name="connsiteX99" fmla="*/ 432900 w 868744"/>
                  <a:gd name="connsiteY99" fmla="*/ 530864 h 997241"/>
                  <a:gd name="connsiteX100" fmla="*/ 444750 w 868744"/>
                  <a:gd name="connsiteY100" fmla="*/ 515881 h 997241"/>
                  <a:gd name="connsiteX101" fmla="*/ 507722 w 868744"/>
                  <a:gd name="connsiteY101" fmla="*/ 520073 h 997241"/>
                  <a:gd name="connsiteX102" fmla="*/ 419453 w 868744"/>
                  <a:gd name="connsiteY102" fmla="*/ 277982 h 997241"/>
                  <a:gd name="connsiteX103" fmla="*/ 406016 w 868744"/>
                  <a:gd name="connsiteY103" fmla="*/ 302256 h 997241"/>
                  <a:gd name="connsiteX104" fmla="*/ 385656 w 868744"/>
                  <a:gd name="connsiteY104" fmla="*/ 342603 h 997241"/>
                  <a:gd name="connsiteX105" fmla="*/ 379219 w 868744"/>
                  <a:gd name="connsiteY105" fmla="*/ 356929 h 997241"/>
                  <a:gd name="connsiteX106" fmla="*/ 375834 w 868744"/>
                  <a:gd name="connsiteY106" fmla="*/ 356370 h 997241"/>
                  <a:gd name="connsiteX107" fmla="*/ 291764 w 868744"/>
                  <a:gd name="connsiteY107" fmla="*/ 349866 h 997241"/>
                  <a:gd name="connsiteX108" fmla="*/ 272246 w 868744"/>
                  <a:gd name="connsiteY108" fmla="*/ 349514 h 997241"/>
                  <a:gd name="connsiteX109" fmla="*/ 281700 w 868744"/>
                  <a:gd name="connsiteY109" fmla="*/ 332435 h 997241"/>
                  <a:gd name="connsiteX110" fmla="*/ 301949 w 868744"/>
                  <a:gd name="connsiteY110" fmla="*/ 292311 h 997241"/>
                  <a:gd name="connsiteX111" fmla="*/ 312687 w 868744"/>
                  <a:gd name="connsiteY111" fmla="*/ 279495 h 997241"/>
                  <a:gd name="connsiteX112" fmla="*/ 318285 w 868744"/>
                  <a:gd name="connsiteY112" fmla="*/ 272061 h 997241"/>
                  <a:gd name="connsiteX113" fmla="*/ 346591 w 868744"/>
                  <a:gd name="connsiteY113" fmla="*/ 274940 h 997241"/>
                  <a:gd name="connsiteX114" fmla="*/ 391712 w 868744"/>
                  <a:gd name="connsiteY114" fmla="*/ 277481 h 997241"/>
                  <a:gd name="connsiteX115" fmla="*/ 601169 w 868744"/>
                  <a:gd name="connsiteY115" fmla="*/ 634379 h 997241"/>
                  <a:gd name="connsiteX116" fmla="*/ 587732 w 868744"/>
                  <a:gd name="connsiteY116" fmla="*/ 658654 h 997241"/>
                  <a:gd name="connsiteX117" fmla="*/ 567371 w 868744"/>
                  <a:gd name="connsiteY117" fmla="*/ 699001 h 997241"/>
                  <a:gd name="connsiteX118" fmla="*/ 560935 w 868744"/>
                  <a:gd name="connsiteY118" fmla="*/ 713327 h 997241"/>
                  <a:gd name="connsiteX119" fmla="*/ 557550 w 868744"/>
                  <a:gd name="connsiteY119" fmla="*/ 712767 h 997241"/>
                  <a:gd name="connsiteX120" fmla="*/ 473480 w 868744"/>
                  <a:gd name="connsiteY120" fmla="*/ 706264 h 997241"/>
                  <a:gd name="connsiteX121" fmla="*/ 453962 w 868744"/>
                  <a:gd name="connsiteY121" fmla="*/ 705912 h 997241"/>
                  <a:gd name="connsiteX122" fmla="*/ 463416 w 868744"/>
                  <a:gd name="connsiteY122" fmla="*/ 688833 h 997241"/>
                  <a:gd name="connsiteX123" fmla="*/ 483664 w 868744"/>
                  <a:gd name="connsiteY123" fmla="*/ 648708 h 997241"/>
                  <a:gd name="connsiteX124" fmla="*/ 494402 w 868744"/>
                  <a:gd name="connsiteY124" fmla="*/ 635893 h 997241"/>
                  <a:gd name="connsiteX125" fmla="*/ 500001 w 868744"/>
                  <a:gd name="connsiteY125" fmla="*/ 628459 h 997241"/>
                  <a:gd name="connsiteX126" fmla="*/ 528306 w 868744"/>
                  <a:gd name="connsiteY126" fmla="*/ 631338 h 997241"/>
                  <a:gd name="connsiteX127" fmla="*/ 573428 w 868744"/>
                  <a:gd name="connsiteY127" fmla="*/ 633879 h 997241"/>
                  <a:gd name="connsiteX128" fmla="*/ 488711 w 868744"/>
                  <a:gd name="connsiteY128" fmla="*/ 397939 h 997241"/>
                  <a:gd name="connsiteX129" fmla="*/ 475274 w 868744"/>
                  <a:gd name="connsiteY129" fmla="*/ 422214 h 997241"/>
                  <a:gd name="connsiteX130" fmla="*/ 448150 w 868744"/>
                  <a:gd name="connsiteY130" fmla="*/ 477359 h 997241"/>
                  <a:gd name="connsiteX131" fmla="*/ 442409 w 868744"/>
                  <a:gd name="connsiteY131" fmla="*/ 476517 h 997241"/>
                  <a:gd name="connsiteX132" fmla="*/ 445251 w 868744"/>
                  <a:gd name="connsiteY132" fmla="*/ 469360 h 997241"/>
                  <a:gd name="connsiteX133" fmla="*/ 448323 w 868744"/>
                  <a:gd name="connsiteY133" fmla="*/ 458073 h 997241"/>
                  <a:gd name="connsiteX134" fmla="*/ 440084 w 868744"/>
                  <a:gd name="connsiteY134" fmla="*/ 466377 h 997241"/>
                  <a:gd name="connsiteX135" fmla="*/ 433140 w 868744"/>
                  <a:gd name="connsiteY135" fmla="*/ 475158 h 997241"/>
                  <a:gd name="connsiteX136" fmla="*/ 426488 w 868744"/>
                  <a:gd name="connsiteY136" fmla="*/ 474183 h 997241"/>
                  <a:gd name="connsiteX137" fmla="*/ 361022 w 868744"/>
                  <a:gd name="connsiteY137" fmla="*/ 469825 h 997241"/>
                  <a:gd name="connsiteX138" fmla="*/ 341504 w 868744"/>
                  <a:gd name="connsiteY138" fmla="*/ 469473 h 997241"/>
                  <a:gd name="connsiteX139" fmla="*/ 350958 w 868744"/>
                  <a:gd name="connsiteY139" fmla="*/ 452393 h 997241"/>
                  <a:gd name="connsiteX140" fmla="*/ 379917 w 868744"/>
                  <a:gd name="connsiteY140" fmla="*/ 393519 h 997241"/>
                  <a:gd name="connsiteX141" fmla="*/ 380844 w 868744"/>
                  <a:gd name="connsiteY141" fmla="*/ 391337 h 997241"/>
                  <a:gd name="connsiteX142" fmla="*/ 415849 w 868744"/>
                  <a:gd name="connsiteY142" fmla="*/ 394899 h 997241"/>
                  <a:gd name="connsiteX143" fmla="*/ 460970 w 868744"/>
                  <a:gd name="connsiteY143" fmla="*/ 397440 h 997241"/>
                  <a:gd name="connsiteX144" fmla="*/ 670427 w 868744"/>
                  <a:gd name="connsiteY144" fmla="*/ 754337 h 997241"/>
                  <a:gd name="connsiteX145" fmla="*/ 656990 w 868744"/>
                  <a:gd name="connsiteY145" fmla="*/ 778612 h 997241"/>
                  <a:gd name="connsiteX146" fmla="*/ 629866 w 868744"/>
                  <a:gd name="connsiteY146" fmla="*/ 833756 h 997241"/>
                  <a:gd name="connsiteX147" fmla="*/ 608204 w 868744"/>
                  <a:gd name="connsiteY147" fmla="*/ 830581 h 997241"/>
                  <a:gd name="connsiteX148" fmla="*/ 542738 w 868744"/>
                  <a:gd name="connsiteY148" fmla="*/ 826222 h 997241"/>
                  <a:gd name="connsiteX149" fmla="*/ 523220 w 868744"/>
                  <a:gd name="connsiteY149" fmla="*/ 825870 h 997241"/>
                  <a:gd name="connsiteX150" fmla="*/ 532674 w 868744"/>
                  <a:gd name="connsiteY150" fmla="*/ 808791 h 997241"/>
                  <a:gd name="connsiteX151" fmla="*/ 561632 w 868744"/>
                  <a:gd name="connsiteY151" fmla="*/ 749917 h 997241"/>
                  <a:gd name="connsiteX152" fmla="*/ 562559 w 868744"/>
                  <a:gd name="connsiteY152" fmla="*/ 747735 h 997241"/>
                  <a:gd name="connsiteX153" fmla="*/ 597564 w 868744"/>
                  <a:gd name="connsiteY153" fmla="*/ 751296 h 997241"/>
                  <a:gd name="connsiteX154" fmla="*/ 642686 w 868744"/>
                  <a:gd name="connsiteY154" fmla="*/ 753837 h 997241"/>
                  <a:gd name="connsiteX155" fmla="*/ 494669 w 868744"/>
                  <a:gd name="connsiteY155" fmla="*/ 158685 h 997241"/>
                  <a:gd name="connsiteX156" fmla="*/ 480511 w 868744"/>
                  <a:gd name="connsiteY156" fmla="*/ 178309 h 997241"/>
                  <a:gd name="connsiteX157" fmla="*/ 455749 w 868744"/>
                  <a:gd name="connsiteY157" fmla="*/ 216116 h 997241"/>
                  <a:gd name="connsiteX158" fmla="*/ 436941 w 868744"/>
                  <a:gd name="connsiteY158" fmla="*/ 247376 h 997241"/>
                  <a:gd name="connsiteX159" fmla="*/ 391712 w 868744"/>
                  <a:gd name="connsiteY159" fmla="*/ 248191 h 997241"/>
                  <a:gd name="connsiteX160" fmla="*/ 351670 w 868744"/>
                  <a:gd name="connsiteY160" fmla="*/ 250447 h 997241"/>
                  <a:gd name="connsiteX161" fmla="*/ 341339 w 868744"/>
                  <a:gd name="connsiteY161" fmla="*/ 247722 h 997241"/>
                  <a:gd name="connsiteX162" fmla="*/ 336343 w 868744"/>
                  <a:gd name="connsiteY162" fmla="*/ 246897 h 997241"/>
                  <a:gd name="connsiteX163" fmla="*/ 365676 w 868744"/>
                  <a:gd name="connsiteY163" fmla="*/ 203095 h 997241"/>
                  <a:gd name="connsiteX164" fmla="*/ 388997 w 868744"/>
                  <a:gd name="connsiteY164" fmla="*/ 164333 h 997241"/>
                  <a:gd name="connsiteX165" fmla="*/ 425472 w 868744"/>
                  <a:gd name="connsiteY165" fmla="*/ 163675 h 997241"/>
                  <a:gd name="connsiteX166" fmla="*/ 470595 w 868744"/>
                  <a:gd name="connsiteY166" fmla="*/ 161134 h 997241"/>
                  <a:gd name="connsiteX167" fmla="*/ 676384 w 868744"/>
                  <a:gd name="connsiteY167" fmla="*/ 515083 h 997241"/>
                  <a:gd name="connsiteX168" fmla="*/ 662227 w 868744"/>
                  <a:gd name="connsiteY168" fmla="*/ 534707 h 997241"/>
                  <a:gd name="connsiteX169" fmla="*/ 637465 w 868744"/>
                  <a:gd name="connsiteY169" fmla="*/ 572513 h 997241"/>
                  <a:gd name="connsiteX170" fmla="*/ 618657 w 868744"/>
                  <a:gd name="connsiteY170" fmla="*/ 603774 h 997241"/>
                  <a:gd name="connsiteX171" fmla="*/ 573428 w 868744"/>
                  <a:gd name="connsiteY171" fmla="*/ 604589 h 997241"/>
                  <a:gd name="connsiteX172" fmla="*/ 533386 w 868744"/>
                  <a:gd name="connsiteY172" fmla="*/ 606845 h 997241"/>
                  <a:gd name="connsiteX173" fmla="*/ 523055 w 868744"/>
                  <a:gd name="connsiteY173" fmla="*/ 604120 h 997241"/>
                  <a:gd name="connsiteX174" fmla="*/ 518058 w 868744"/>
                  <a:gd name="connsiteY174" fmla="*/ 603294 h 997241"/>
                  <a:gd name="connsiteX175" fmla="*/ 547391 w 868744"/>
                  <a:gd name="connsiteY175" fmla="*/ 559492 h 997241"/>
                  <a:gd name="connsiteX176" fmla="*/ 570712 w 868744"/>
                  <a:gd name="connsiteY176" fmla="*/ 520731 h 997241"/>
                  <a:gd name="connsiteX177" fmla="*/ 607188 w 868744"/>
                  <a:gd name="connsiteY177" fmla="*/ 520073 h 997241"/>
                  <a:gd name="connsiteX178" fmla="*/ 652311 w 868744"/>
                  <a:gd name="connsiteY178" fmla="*/ 517531 h 997241"/>
                  <a:gd name="connsiteX179" fmla="*/ 616562 w 868744"/>
                  <a:gd name="connsiteY179" fmla="*/ 393703 h 997241"/>
                  <a:gd name="connsiteX180" fmla="*/ 608266 w 868744"/>
                  <a:gd name="connsiteY180" fmla="*/ 404192 h 997241"/>
                  <a:gd name="connsiteX181" fmla="*/ 571759 w 868744"/>
                  <a:gd name="connsiteY181" fmla="*/ 458707 h 997241"/>
                  <a:gd name="connsiteX182" fmla="*/ 552951 w 868744"/>
                  <a:gd name="connsiteY182" fmla="*/ 489968 h 997241"/>
                  <a:gd name="connsiteX183" fmla="*/ 507722 w 868744"/>
                  <a:gd name="connsiteY183" fmla="*/ 490783 h 997241"/>
                  <a:gd name="connsiteX184" fmla="*/ 462203 w 868744"/>
                  <a:gd name="connsiteY184" fmla="*/ 493814 h 997241"/>
                  <a:gd name="connsiteX185" fmla="*/ 464132 w 868744"/>
                  <a:gd name="connsiteY185" fmla="*/ 491374 h 997241"/>
                  <a:gd name="connsiteX186" fmla="*/ 465719 w 868744"/>
                  <a:gd name="connsiteY186" fmla="*/ 489004 h 997241"/>
                  <a:gd name="connsiteX187" fmla="*/ 476303 w 868744"/>
                  <a:gd name="connsiteY187" fmla="*/ 487453 h 997241"/>
                  <a:gd name="connsiteX188" fmla="*/ 487614 w 868744"/>
                  <a:gd name="connsiteY188" fmla="*/ 484470 h 997241"/>
                  <a:gd name="connsiteX189" fmla="*/ 476304 w 868744"/>
                  <a:gd name="connsiteY189" fmla="*/ 481486 h 997241"/>
                  <a:gd name="connsiteX190" fmla="*/ 471250 w 868744"/>
                  <a:gd name="connsiteY190" fmla="*/ 480745 h 997241"/>
                  <a:gd name="connsiteX191" fmla="*/ 500639 w 868744"/>
                  <a:gd name="connsiteY191" fmla="*/ 436859 h 997241"/>
                  <a:gd name="connsiteX192" fmla="*/ 523960 w 868744"/>
                  <a:gd name="connsiteY192" fmla="*/ 398097 h 997241"/>
                  <a:gd name="connsiteX193" fmla="*/ 560437 w 868744"/>
                  <a:gd name="connsiteY193" fmla="*/ 397439 h 997241"/>
                  <a:gd name="connsiteX194" fmla="*/ 569004 w 868744"/>
                  <a:gd name="connsiteY194" fmla="*/ 271613 h 997241"/>
                  <a:gd name="connsiteX195" fmla="*/ 561514 w 868744"/>
                  <a:gd name="connsiteY195" fmla="*/ 281558 h 997241"/>
                  <a:gd name="connsiteX196" fmla="*/ 525007 w 868744"/>
                  <a:gd name="connsiteY196" fmla="*/ 336074 h 997241"/>
                  <a:gd name="connsiteX197" fmla="*/ 506200 w 868744"/>
                  <a:gd name="connsiteY197" fmla="*/ 367334 h 997241"/>
                  <a:gd name="connsiteX198" fmla="*/ 460970 w 868744"/>
                  <a:gd name="connsiteY198" fmla="*/ 368150 h 997241"/>
                  <a:gd name="connsiteX199" fmla="*/ 415849 w 868744"/>
                  <a:gd name="connsiteY199" fmla="*/ 370691 h 997241"/>
                  <a:gd name="connsiteX200" fmla="*/ 393444 w 868744"/>
                  <a:gd name="connsiteY200" fmla="*/ 372970 h 997241"/>
                  <a:gd name="connsiteX201" fmla="*/ 396088 w 868744"/>
                  <a:gd name="connsiteY201" fmla="*/ 369305 h 997241"/>
                  <a:gd name="connsiteX202" fmla="*/ 407045 w 868744"/>
                  <a:gd name="connsiteY202" fmla="*/ 367494 h 997241"/>
                  <a:gd name="connsiteX203" fmla="*/ 418356 w 868744"/>
                  <a:gd name="connsiteY203" fmla="*/ 364511 h 997241"/>
                  <a:gd name="connsiteX204" fmla="*/ 407045 w 868744"/>
                  <a:gd name="connsiteY204" fmla="*/ 361528 h 997241"/>
                  <a:gd name="connsiteX205" fmla="*/ 402268 w 868744"/>
                  <a:gd name="connsiteY205" fmla="*/ 360738 h 997241"/>
                  <a:gd name="connsiteX206" fmla="*/ 406619 w 868744"/>
                  <a:gd name="connsiteY206" fmla="*/ 354707 h 997241"/>
                  <a:gd name="connsiteX207" fmla="*/ 431381 w 868744"/>
                  <a:gd name="connsiteY207" fmla="*/ 316901 h 997241"/>
                  <a:gd name="connsiteX208" fmla="*/ 454702 w 868744"/>
                  <a:gd name="connsiteY208" fmla="*/ 278138 h 997241"/>
                  <a:gd name="connsiteX209" fmla="*/ 491178 w 868744"/>
                  <a:gd name="connsiteY209" fmla="*/ 277481 h 997241"/>
                  <a:gd name="connsiteX210" fmla="*/ 536301 w 868744"/>
                  <a:gd name="connsiteY210" fmla="*/ 274940 h 997241"/>
                  <a:gd name="connsiteX211" fmla="*/ 750720 w 868744"/>
                  <a:gd name="connsiteY211" fmla="*/ 628011 h 997241"/>
                  <a:gd name="connsiteX212" fmla="*/ 743230 w 868744"/>
                  <a:gd name="connsiteY212" fmla="*/ 637956 h 997241"/>
                  <a:gd name="connsiteX213" fmla="*/ 706723 w 868744"/>
                  <a:gd name="connsiteY213" fmla="*/ 692471 h 997241"/>
                  <a:gd name="connsiteX214" fmla="*/ 687915 w 868744"/>
                  <a:gd name="connsiteY214" fmla="*/ 723732 h 997241"/>
                  <a:gd name="connsiteX215" fmla="*/ 642686 w 868744"/>
                  <a:gd name="connsiteY215" fmla="*/ 724547 h 997241"/>
                  <a:gd name="connsiteX216" fmla="*/ 597564 w 868744"/>
                  <a:gd name="connsiteY216" fmla="*/ 727089 h 997241"/>
                  <a:gd name="connsiteX217" fmla="*/ 575159 w 868744"/>
                  <a:gd name="connsiteY217" fmla="*/ 729368 h 997241"/>
                  <a:gd name="connsiteX218" fmla="*/ 577803 w 868744"/>
                  <a:gd name="connsiteY218" fmla="*/ 725703 h 997241"/>
                  <a:gd name="connsiteX219" fmla="*/ 588761 w 868744"/>
                  <a:gd name="connsiteY219" fmla="*/ 723892 h 997241"/>
                  <a:gd name="connsiteX220" fmla="*/ 600072 w 868744"/>
                  <a:gd name="connsiteY220" fmla="*/ 720909 h 997241"/>
                  <a:gd name="connsiteX221" fmla="*/ 588761 w 868744"/>
                  <a:gd name="connsiteY221" fmla="*/ 717926 h 997241"/>
                  <a:gd name="connsiteX222" fmla="*/ 583984 w 868744"/>
                  <a:gd name="connsiteY222" fmla="*/ 717136 h 997241"/>
                  <a:gd name="connsiteX223" fmla="*/ 588335 w 868744"/>
                  <a:gd name="connsiteY223" fmla="*/ 711105 h 997241"/>
                  <a:gd name="connsiteX224" fmla="*/ 613097 w 868744"/>
                  <a:gd name="connsiteY224" fmla="*/ 673299 h 997241"/>
                  <a:gd name="connsiteX225" fmla="*/ 636418 w 868744"/>
                  <a:gd name="connsiteY225" fmla="*/ 634536 h 997241"/>
                  <a:gd name="connsiteX226" fmla="*/ 672894 w 868744"/>
                  <a:gd name="connsiteY226" fmla="*/ 633879 h 997241"/>
                  <a:gd name="connsiteX227" fmla="*/ 718016 w 868744"/>
                  <a:gd name="connsiteY227" fmla="*/ 631338 h 997241"/>
                  <a:gd name="connsiteX228" fmla="*/ 868744 w 868744"/>
                  <a:gd name="connsiteY228" fmla="*/ 739193 h 997241"/>
                  <a:gd name="connsiteX229" fmla="*/ 857434 w 868744"/>
                  <a:gd name="connsiteY229" fmla="*/ 736209 h 997241"/>
                  <a:gd name="connsiteX230" fmla="*/ 742152 w 868744"/>
                  <a:gd name="connsiteY230" fmla="*/ 724547 h 997241"/>
                  <a:gd name="connsiteX231" fmla="*/ 722634 w 868744"/>
                  <a:gd name="connsiteY231" fmla="*/ 724195 h 997241"/>
                  <a:gd name="connsiteX232" fmla="*/ 732088 w 868744"/>
                  <a:gd name="connsiteY232" fmla="*/ 707116 h 997241"/>
                  <a:gd name="connsiteX233" fmla="*/ 761047 w 868744"/>
                  <a:gd name="connsiteY233" fmla="*/ 648242 h 997241"/>
                  <a:gd name="connsiteX234" fmla="*/ 770889 w 868744"/>
                  <a:gd name="connsiteY234" fmla="*/ 625074 h 997241"/>
                  <a:gd name="connsiteX235" fmla="*/ 788175 w 868744"/>
                  <a:gd name="connsiteY235" fmla="*/ 622217 h 997241"/>
                  <a:gd name="connsiteX236" fmla="*/ 799486 w 868744"/>
                  <a:gd name="connsiteY236" fmla="*/ 619234 h 997241"/>
                  <a:gd name="connsiteX237" fmla="*/ 788176 w 868744"/>
                  <a:gd name="connsiteY237" fmla="*/ 616251 h 997241"/>
                  <a:gd name="connsiteX238" fmla="*/ 775023 w 868744"/>
                  <a:gd name="connsiteY238" fmla="*/ 614077 h 997241"/>
                  <a:gd name="connsiteX239" fmla="*/ 779630 w 868744"/>
                  <a:gd name="connsiteY239" fmla="*/ 601449 h 997241"/>
                  <a:gd name="connsiteX240" fmla="*/ 782701 w 868744"/>
                  <a:gd name="connsiteY240" fmla="*/ 590162 h 997241"/>
                  <a:gd name="connsiteX241" fmla="*/ 774463 w 868744"/>
                  <a:gd name="connsiteY241" fmla="*/ 598466 h 997241"/>
                  <a:gd name="connsiteX242" fmla="*/ 763042 w 868744"/>
                  <a:gd name="connsiteY242" fmla="*/ 612097 h 997241"/>
                  <a:gd name="connsiteX243" fmla="*/ 756964 w 868744"/>
                  <a:gd name="connsiteY243" fmla="*/ 611092 h 997241"/>
                  <a:gd name="connsiteX244" fmla="*/ 672894 w 868744"/>
                  <a:gd name="connsiteY244" fmla="*/ 604589 h 997241"/>
                  <a:gd name="connsiteX245" fmla="*/ 653376 w 868744"/>
                  <a:gd name="connsiteY245" fmla="*/ 604237 h 997241"/>
                  <a:gd name="connsiteX246" fmla="*/ 662830 w 868744"/>
                  <a:gd name="connsiteY246" fmla="*/ 587158 h 997241"/>
                  <a:gd name="connsiteX247" fmla="*/ 683191 w 868744"/>
                  <a:gd name="connsiteY247" fmla="*/ 546811 h 997241"/>
                  <a:gd name="connsiteX248" fmla="*/ 698675 w 868744"/>
                  <a:gd name="connsiteY248" fmla="*/ 512344 h 997241"/>
                  <a:gd name="connsiteX249" fmla="*/ 722469 w 868744"/>
                  <a:gd name="connsiteY249" fmla="*/ 508411 h 997241"/>
                  <a:gd name="connsiteX250" fmla="*/ 733780 w 868744"/>
                  <a:gd name="connsiteY250" fmla="*/ 505428 h 997241"/>
                  <a:gd name="connsiteX251" fmla="*/ 722469 w 868744"/>
                  <a:gd name="connsiteY251" fmla="*/ 502445 h 997241"/>
                  <a:gd name="connsiteX252" fmla="*/ 703658 w 868744"/>
                  <a:gd name="connsiteY252" fmla="*/ 499336 h 997241"/>
                  <a:gd name="connsiteX253" fmla="*/ 710372 w 868744"/>
                  <a:gd name="connsiteY253" fmla="*/ 481491 h 997241"/>
                  <a:gd name="connsiteX254" fmla="*/ 713443 w 868744"/>
                  <a:gd name="connsiteY254" fmla="*/ 470204 h 997241"/>
                  <a:gd name="connsiteX255" fmla="*/ 705205 w 868744"/>
                  <a:gd name="connsiteY255" fmla="*/ 478508 h 997241"/>
                  <a:gd name="connsiteX256" fmla="*/ 689901 w 868744"/>
                  <a:gd name="connsiteY256" fmla="*/ 497148 h 997241"/>
                  <a:gd name="connsiteX257" fmla="*/ 652310 w 868744"/>
                  <a:gd name="connsiteY257" fmla="*/ 493324 h 997241"/>
                  <a:gd name="connsiteX258" fmla="*/ 607188 w 868744"/>
                  <a:gd name="connsiteY258" fmla="*/ 490783 h 997241"/>
                  <a:gd name="connsiteX259" fmla="*/ 587670 w 868744"/>
                  <a:gd name="connsiteY259" fmla="*/ 490431 h 997241"/>
                  <a:gd name="connsiteX260" fmla="*/ 597125 w 868744"/>
                  <a:gd name="connsiteY260" fmla="*/ 473352 h 997241"/>
                  <a:gd name="connsiteX261" fmla="*/ 626082 w 868744"/>
                  <a:gd name="connsiteY261" fmla="*/ 414478 h 997241"/>
                  <a:gd name="connsiteX262" fmla="*/ 635117 w 868744"/>
                  <a:gd name="connsiteY262" fmla="*/ 391730 h 997241"/>
                  <a:gd name="connsiteX263" fmla="*/ 675718 w 868744"/>
                  <a:gd name="connsiteY263" fmla="*/ 385778 h 997241"/>
                  <a:gd name="connsiteX264" fmla="*/ 687028 w 868744"/>
                  <a:gd name="connsiteY264" fmla="*/ 382795 h 997241"/>
                  <a:gd name="connsiteX265" fmla="*/ 675718 w 868744"/>
                  <a:gd name="connsiteY265" fmla="*/ 379811 h 997241"/>
                  <a:gd name="connsiteX266" fmla="*/ 641823 w 868744"/>
                  <a:gd name="connsiteY266" fmla="*/ 374842 h 997241"/>
                  <a:gd name="connsiteX267" fmla="*/ 644665 w 868744"/>
                  <a:gd name="connsiteY267" fmla="*/ 367685 h 997241"/>
                  <a:gd name="connsiteX268" fmla="*/ 647738 w 868744"/>
                  <a:gd name="connsiteY268" fmla="*/ 356398 h 997241"/>
                  <a:gd name="connsiteX269" fmla="*/ 639499 w 868744"/>
                  <a:gd name="connsiteY269" fmla="*/ 364702 h 997241"/>
                  <a:gd name="connsiteX270" fmla="*/ 632554 w 868744"/>
                  <a:gd name="connsiteY270" fmla="*/ 373483 h 997241"/>
                  <a:gd name="connsiteX271" fmla="*/ 625902 w 868744"/>
                  <a:gd name="connsiteY271" fmla="*/ 372508 h 997241"/>
                  <a:gd name="connsiteX272" fmla="*/ 560437 w 868744"/>
                  <a:gd name="connsiteY272" fmla="*/ 368150 h 997241"/>
                  <a:gd name="connsiteX273" fmla="*/ 540919 w 868744"/>
                  <a:gd name="connsiteY273" fmla="*/ 367798 h 997241"/>
                  <a:gd name="connsiteX274" fmla="*/ 550373 w 868744"/>
                  <a:gd name="connsiteY274" fmla="*/ 350718 h 997241"/>
                  <a:gd name="connsiteX275" fmla="*/ 579331 w 868744"/>
                  <a:gd name="connsiteY275" fmla="*/ 291844 h 997241"/>
                  <a:gd name="connsiteX276" fmla="*/ 589173 w 868744"/>
                  <a:gd name="connsiteY276" fmla="*/ 268676 h 997241"/>
                  <a:gd name="connsiteX277" fmla="*/ 606460 w 868744"/>
                  <a:gd name="connsiteY277" fmla="*/ 265819 h 997241"/>
                  <a:gd name="connsiteX278" fmla="*/ 617770 w 868744"/>
                  <a:gd name="connsiteY278" fmla="*/ 262836 h 997241"/>
                  <a:gd name="connsiteX279" fmla="*/ 606460 w 868744"/>
                  <a:gd name="connsiteY279" fmla="*/ 259853 h 997241"/>
                  <a:gd name="connsiteX280" fmla="*/ 593307 w 868744"/>
                  <a:gd name="connsiteY280" fmla="*/ 257680 h 997241"/>
                  <a:gd name="connsiteX281" fmla="*/ 597914 w 868744"/>
                  <a:gd name="connsiteY281" fmla="*/ 245051 h 997241"/>
                  <a:gd name="connsiteX282" fmla="*/ 600986 w 868744"/>
                  <a:gd name="connsiteY282" fmla="*/ 233764 h 997241"/>
                  <a:gd name="connsiteX283" fmla="*/ 592747 w 868744"/>
                  <a:gd name="connsiteY283" fmla="*/ 242069 h 997241"/>
                  <a:gd name="connsiteX284" fmla="*/ 581326 w 868744"/>
                  <a:gd name="connsiteY284" fmla="*/ 255699 h 997241"/>
                  <a:gd name="connsiteX285" fmla="*/ 575249 w 868744"/>
                  <a:gd name="connsiteY285" fmla="*/ 254695 h 997241"/>
                  <a:gd name="connsiteX286" fmla="*/ 491179 w 868744"/>
                  <a:gd name="connsiteY286" fmla="*/ 248192 h 997241"/>
                  <a:gd name="connsiteX287" fmla="*/ 471660 w 868744"/>
                  <a:gd name="connsiteY287" fmla="*/ 247839 h 997241"/>
                  <a:gd name="connsiteX288" fmla="*/ 481115 w 868744"/>
                  <a:gd name="connsiteY288" fmla="*/ 230760 h 997241"/>
                  <a:gd name="connsiteX289" fmla="*/ 501475 w 868744"/>
                  <a:gd name="connsiteY289" fmla="*/ 190413 h 997241"/>
                  <a:gd name="connsiteX290" fmla="*/ 516959 w 868744"/>
                  <a:gd name="connsiteY290" fmla="*/ 155946 h 997241"/>
                  <a:gd name="connsiteX291" fmla="*/ 540754 w 868744"/>
                  <a:gd name="connsiteY291" fmla="*/ 152013 h 997241"/>
                  <a:gd name="connsiteX292" fmla="*/ 552065 w 868744"/>
                  <a:gd name="connsiteY292" fmla="*/ 149030 h 997241"/>
                  <a:gd name="connsiteX293" fmla="*/ 540753 w 868744"/>
                  <a:gd name="connsiteY293" fmla="*/ 146047 h 997241"/>
                  <a:gd name="connsiteX294" fmla="*/ 521943 w 868744"/>
                  <a:gd name="connsiteY294" fmla="*/ 142939 h 997241"/>
                  <a:gd name="connsiteX295" fmla="*/ 528656 w 868744"/>
                  <a:gd name="connsiteY295" fmla="*/ 125093 h 997241"/>
                  <a:gd name="connsiteX296" fmla="*/ 531728 w 868744"/>
                  <a:gd name="connsiteY296" fmla="*/ 113806 h 997241"/>
                  <a:gd name="connsiteX297" fmla="*/ 523489 w 868744"/>
                  <a:gd name="connsiteY297" fmla="*/ 122110 h 997241"/>
                  <a:gd name="connsiteX298" fmla="*/ 508186 w 868744"/>
                  <a:gd name="connsiteY298" fmla="*/ 140750 h 997241"/>
                  <a:gd name="connsiteX299" fmla="*/ 470594 w 868744"/>
                  <a:gd name="connsiteY299" fmla="*/ 136927 h 997241"/>
                  <a:gd name="connsiteX300" fmla="*/ 425472 w 868744"/>
                  <a:gd name="connsiteY300" fmla="*/ 134385 h 997241"/>
                  <a:gd name="connsiteX301" fmla="*/ 405954 w 868744"/>
                  <a:gd name="connsiteY301" fmla="*/ 134033 h 997241"/>
                  <a:gd name="connsiteX302" fmla="*/ 415409 w 868744"/>
                  <a:gd name="connsiteY302" fmla="*/ 116954 h 997241"/>
                  <a:gd name="connsiteX303" fmla="*/ 462950 w 868744"/>
                  <a:gd name="connsiteY303" fmla="*/ 11287 h 997241"/>
                  <a:gd name="connsiteX304" fmla="*/ 466022 w 868744"/>
                  <a:gd name="connsiteY304" fmla="*/ 0 h 997241"/>
                  <a:gd name="connsiteX305" fmla="*/ 457783 w 868744"/>
                  <a:gd name="connsiteY305" fmla="*/ 8304 h 997241"/>
                  <a:gd name="connsiteX306" fmla="*/ 390043 w 868744"/>
                  <a:gd name="connsiteY306" fmla="*/ 102309 h 997241"/>
                  <a:gd name="connsiteX307" fmla="*/ 371235 w 868744"/>
                  <a:gd name="connsiteY307" fmla="*/ 133570 h 997241"/>
                  <a:gd name="connsiteX308" fmla="*/ 326006 w 868744"/>
                  <a:gd name="connsiteY308" fmla="*/ 134386 h 997241"/>
                  <a:gd name="connsiteX309" fmla="*/ 260541 w 868744"/>
                  <a:gd name="connsiteY309" fmla="*/ 138744 h 997241"/>
                  <a:gd name="connsiteX310" fmla="*/ 252848 w 868744"/>
                  <a:gd name="connsiteY310" fmla="*/ 139872 h 997241"/>
                  <a:gd name="connsiteX311" fmla="*/ 263535 w 868744"/>
                  <a:gd name="connsiteY311" fmla="*/ 112962 h 997241"/>
                  <a:gd name="connsiteX312" fmla="*/ 266608 w 868744"/>
                  <a:gd name="connsiteY312" fmla="*/ 101675 h 997241"/>
                  <a:gd name="connsiteX313" fmla="*/ 258369 w 868744"/>
                  <a:gd name="connsiteY313" fmla="*/ 109979 h 997241"/>
                  <a:gd name="connsiteX314" fmla="*/ 232350 w 868744"/>
                  <a:gd name="connsiteY314" fmla="*/ 142877 h 997241"/>
                  <a:gd name="connsiteX315" fmla="*/ 210726 w 868744"/>
                  <a:gd name="connsiteY315" fmla="*/ 146047 h 997241"/>
                  <a:gd name="connsiteX316" fmla="*/ 199415 w 868744"/>
                  <a:gd name="connsiteY316" fmla="*/ 149031 h 997241"/>
                  <a:gd name="connsiteX317" fmla="*/ 210726 w 868744"/>
                  <a:gd name="connsiteY317" fmla="*/ 152013 h 997241"/>
                  <a:gd name="connsiteX318" fmla="*/ 224117 w 868744"/>
                  <a:gd name="connsiteY318" fmla="*/ 153977 h 997241"/>
                  <a:gd name="connsiteX319" fmla="*/ 190629 w 868744"/>
                  <a:gd name="connsiteY319" fmla="*/ 203984 h 997241"/>
                  <a:gd name="connsiteX320" fmla="*/ 171821 w 868744"/>
                  <a:gd name="connsiteY320" fmla="*/ 235245 h 997241"/>
                  <a:gd name="connsiteX321" fmla="*/ 126592 w 868744"/>
                  <a:gd name="connsiteY321" fmla="*/ 236061 h 997241"/>
                  <a:gd name="connsiteX322" fmla="*/ 11311 w 868744"/>
                  <a:gd name="connsiteY322" fmla="*/ 247722 h 997241"/>
                  <a:gd name="connsiteX323" fmla="*/ 0 w 868744"/>
                  <a:gd name="connsiteY323" fmla="*/ 250706 h 997241"/>
                  <a:gd name="connsiteX324" fmla="*/ 11311 w 868744"/>
                  <a:gd name="connsiteY324" fmla="*/ 253688 h 997241"/>
                  <a:gd name="connsiteX325" fmla="*/ 126592 w 868744"/>
                  <a:gd name="connsiteY325" fmla="*/ 265350 h 997241"/>
                  <a:gd name="connsiteX326" fmla="*/ 154333 w 868744"/>
                  <a:gd name="connsiteY326" fmla="*/ 265850 h 997241"/>
                  <a:gd name="connsiteX327" fmla="*/ 140895 w 868744"/>
                  <a:gd name="connsiteY327" fmla="*/ 290125 h 997241"/>
                  <a:gd name="connsiteX328" fmla="*/ 111938 w 868744"/>
                  <a:gd name="connsiteY328" fmla="*/ 348998 h 997241"/>
                  <a:gd name="connsiteX329" fmla="*/ 108832 w 868744"/>
                  <a:gd name="connsiteY329" fmla="*/ 356308 h 997241"/>
                  <a:gd name="connsiteX330" fmla="*/ 108228 w 868744"/>
                  <a:gd name="connsiteY330" fmla="*/ 356370 h 997241"/>
                  <a:gd name="connsiteX331" fmla="*/ 77018 w 868744"/>
                  <a:gd name="connsiteY331" fmla="*/ 361528 h 997241"/>
                  <a:gd name="connsiteX332" fmla="*/ 65706 w 868744"/>
                  <a:gd name="connsiteY332" fmla="*/ 364511 h 997241"/>
                  <a:gd name="connsiteX333" fmla="*/ 77017 w 868744"/>
                  <a:gd name="connsiteY333" fmla="*/ 367494 h 997241"/>
                  <a:gd name="connsiteX334" fmla="*/ 102305 w 868744"/>
                  <a:gd name="connsiteY334" fmla="*/ 371674 h 997241"/>
                  <a:gd name="connsiteX335" fmla="*/ 101225 w 868744"/>
                  <a:gd name="connsiteY335" fmla="*/ 374214 h 997241"/>
                  <a:gd name="connsiteX336" fmla="*/ 93355 w 868744"/>
                  <a:gd name="connsiteY336" fmla="*/ 395792 h 997241"/>
                  <a:gd name="connsiteX337" fmla="*/ 90282 w 868744"/>
                  <a:gd name="connsiteY337" fmla="*/ 407079 h 997241"/>
                  <a:gd name="connsiteX338" fmla="*/ 98521 w 868744"/>
                  <a:gd name="connsiteY338" fmla="*/ 398774 h 997241"/>
                  <a:gd name="connsiteX339" fmla="*/ 113272 w 868744"/>
                  <a:gd name="connsiteY339" fmla="*/ 381170 h 997241"/>
                  <a:gd name="connsiteX340" fmla="*/ 118871 w 868744"/>
                  <a:gd name="connsiteY340" fmla="*/ 373736 h 997241"/>
                  <a:gd name="connsiteX341" fmla="*/ 147176 w 868744"/>
                  <a:gd name="connsiteY341" fmla="*/ 376615 h 997241"/>
                  <a:gd name="connsiteX342" fmla="*/ 192298 w 868744"/>
                  <a:gd name="connsiteY342" fmla="*/ 379156 h 997241"/>
                  <a:gd name="connsiteX343" fmla="*/ 220039 w 868744"/>
                  <a:gd name="connsiteY343" fmla="*/ 379657 h 997241"/>
                  <a:gd name="connsiteX344" fmla="*/ 206602 w 868744"/>
                  <a:gd name="connsiteY344" fmla="*/ 403931 h 997241"/>
                  <a:gd name="connsiteX345" fmla="*/ 186241 w 868744"/>
                  <a:gd name="connsiteY345" fmla="*/ 444278 h 997241"/>
                  <a:gd name="connsiteX346" fmla="*/ 171390 w 868744"/>
                  <a:gd name="connsiteY346" fmla="*/ 477335 h 997241"/>
                  <a:gd name="connsiteX347" fmla="*/ 146275 w 868744"/>
                  <a:gd name="connsiteY347" fmla="*/ 481486 h 997241"/>
                  <a:gd name="connsiteX348" fmla="*/ 134964 w 868744"/>
                  <a:gd name="connsiteY348" fmla="*/ 484470 h 997241"/>
                  <a:gd name="connsiteX349" fmla="*/ 146275 w 868744"/>
                  <a:gd name="connsiteY349" fmla="*/ 487452 h 997241"/>
                  <a:gd name="connsiteX350" fmla="*/ 166155 w 868744"/>
                  <a:gd name="connsiteY350" fmla="*/ 490738 h 997241"/>
                  <a:gd name="connsiteX351" fmla="*/ 159061 w 868744"/>
                  <a:gd name="connsiteY351" fmla="*/ 509598 h 997241"/>
                  <a:gd name="connsiteX352" fmla="*/ 155988 w 868744"/>
                  <a:gd name="connsiteY352" fmla="*/ 520885 h 997241"/>
                  <a:gd name="connsiteX353" fmla="*/ 164228 w 868744"/>
                  <a:gd name="connsiteY353" fmla="*/ 512580 h 997241"/>
                  <a:gd name="connsiteX354" fmla="*/ 180380 w 868744"/>
                  <a:gd name="connsiteY354" fmla="*/ 492905 h 997241"/>
                  <a:gd name="connsiteX355" fmla="*/ 216434 w 868744"/>
                  <a:gd name="connsiteY355" fmla="*/ 496574 h 997241"/>
                  <a:gd name="connsiteX356" fmla="*/ 261556 w 868744"/>
                  <a:gd name="connsiteY356" fmla="*/ 499115 h 997241"/>
                  <a:gd name="connsiteX357" fmla="*/ 289297 w 868744"/>
                  <a:gd name="connsiteY357" fmla="*/ 499614 h 997241"/>
                  <a:gd name="connsiteX358" fmla="*/ 275860 w 868744"/>
                  <a:gd name="connsiteY358" fmla="*/ 523889 h 997241"/>
                  <a:gd name="connsiteX359" fmla="*/ 246902 w 868744"/>
                  <a:gd name="connsiteY359" fmla="*/ 582763 h 997241"/>
                  <a:gd name="connsiteX360" fmla="*/ 241226 w 868744"/>
                  <a:gd name="connsiteY360" fmla="*/ 597054 h 997241"/>
                  <a:gd name="connsiteX361" fmla="*/ 193027 w 868744"/>
                  <a:gd name="connsiteY361" fmla="*/ 604120 h 997241"/>
                  <a:gd name="connsiteX362" fmla="*/ 181716 w 868744"/>
                  <a:gd name="connsiteY362" fmla="*/ 607103 h 997241"/>
                  <a:gd name="connsiteX363" fmla="*/ 193027 w 868744"/>
                  <a:gd name="connsiteY363" fmla="*/ 610086 h 997241"/>
                  <a:gd name="connsiteX364" fmla="*/ 233683 w 868744"/>
                  <a:gd name="connsiteY364" fmla="*/ 616047 h 997241"/>
                  <a:gd name="connsiteX365" fmla="*/ 228318 w 868744"/>
                  <a:gd name="connsiteY365" fmla="*/ 629556 h 997241"/>
                  <a:gd name="connsiteX366" fmla="*/ 225246 w 868744"/>
                  <a:gd name="connsiteY366" fmla="*/ 640843 h 997241"/>
                  <a:gd name="connsiteX367" fmla="*/ 233486 w 868744"/>
                  <a:gd name="connsiteY367" fmla="*/ 632539 h 997241"/>
                  <a:gd name="connsiteX368" fmla="*/ 245336 w 868744"/>
                  <a:gd name="connsiteY368" fmla="*/ 617555 h 997241"/>
                  <a:gd name="connsiteX369" fmla="*/ 308308 w 868744"/>
                  <a:gd name="connsiteY369" fmla="*/ 621748 h 997241"/>
                  <a:gd name="connsiteX370" fmla="*/ 336049 w 868744"/>
                  <a:gd name="connsiteY370" fmla="*/ 622248 h 997241"/>
                  <a:gd name="connsiteX371" fmla="*/ 322611 w 868744"/>
                  <a:gd name="connsiteY371" fmla="*/ 646523 h 997241"/>
                  <a:gd name="connsiteX372" fmla="*/ 293654 w 868744"/>
                  <a:gd name="connsiteY372" fmla="*/ 705396 h 997241"/>
                  <a:gd name="connsiteX373" fmla="*/ 290548 w 868744"/>
                  <a:gd name="connsiteY373" fmla="*/ 712706 h 997241"/>
                  <a:gd name="connsiteX374" fmla="*/ 289944 w 868744"/>
                  <a:gd name="connsiteY374" fmla="*/ 712767 h 997241"/>
                  <a:gd name="connsiteX375" fmla="*/ 258733 w 868744"/>
                  <a:gd name="connsiteY375" fmla="*/ 717926 h 997241"/>
                  <a:gd name="connsiteX376" fmla="*/ 247422 w 868744"/>
                  <a:gd name="connsiteY376" fmla="*/ 720909 h 997241"/>
                  <a:gd name="connsiteX377" fmla="*/ 258733 w 868744"/>
                  <a:gd name="connsiteY377" fmla="*/ 723892 h 997241"/>
                  <a:gd name="connsiteX378" fmla="*/ 284020 w 868744"/>
                  <a:gd name="connsiteY378" fmla="*/ 728072 h 997241"/>
                  <a:gd name="connsiteX379" fmla="*/ 282940 w 868744"/>
                  <a:gd name="connsiteY379" fmla="*/ 730612 h 997241"/>
                  <a:gd name="connsiteX380" fmla="*/ 275070 w 868744"/>
                  <a:gd name="connsiteY380" fmla="*/ 752190 h 997241"/>
                  <a:gd name="connsiteX381" fmla="*/ 271998 w 868744"/>
                  <a:gd name="connsiteY381" fmla="*/ 763476 h 997241"/>
                  <a:gd name="connsiteX382" fmla="*/ 280237 w 868744"/>
                  <a:gd name="connsiteY382" fmla="*/ 755172 h 997241"/>
                  <a:gd name="connsiteX383" fmla="*/ 294988 w 868744"/>
                  <a:gd name="connsiteY383" fmla="*/ 737568 h 997241"/>
                  <a:gd name="connsiteX384" fmla="*/ 300587 w 868744"/>
                  <a:gd name="connsiteY384" fmla="*/ 730134 h 997241"/>
                  <a:gd name="connsiteX385" fmla="*/ 328892 w 868744"/>
                  <a:gd name="connsiteY385" fmla="*/ 733013 h 997241"/>
                  <a:gd name="connsiteX386" fmla="*/ 374013 w 868744"/>
                  <a:gd name="connsiteY386" fmla="*/ 735554 h 997241"/>
                  <a:gd name="connsiteX387" fmla="*/ 401755 w 868744"/>
                  <a:gd name="connsiteY387" fmla="*/ 736054 h 997241"/>
                  <a:gd name="connsiteX388" fmla="*/ 388318 w 868744"/>
                  <a:gd name="connsiteY388" fmla="*/ 760329 h 997241"/>
                  <a:gd name="connsiteX389" fmla="*/ 367957 w 868744"/>
                  <a:gd name="connsiteY389" fmla="*/ 800676 h 997241"/>
                  <a:gd name="connsiteX390" fmla="*/ 353106 w 868744"/>
                  <a:gd name="connsiteY390" fmla="*/ 833733 h 997241"/>
                  <a:gd name="connsiteX391" fmla="*/ 327991 w 868744"/>
                  <a:gd name="connsiteY391" fmla="*/ 837884 h 997241"/>
                  <a:gd name="connsiteX392" fmla="*/ 316680 w 868744"/>
                  <a:gd name="connsiteY392" fmla="*/ 840868 h 997241"/>
                  <a:gd name="connsiteX393" fmla="*/ 327991 w 868744"/>
                  <a:gd name="connsiteY393" fmla="*/ 843850 h 997241"/>
                  <a:gd name="connsiteX394" fmla="*/ 347871 w 868744"/>
                  <a:gd name="connsiteY394" fmla="*/ 847136 h 997241"/>
                  <a:gd name="connsiteX395" fmla="*/ 340776 w 868744"/>
                  <a:gd name="connsiteY395" fmla="*/ 865995 h 997241"/>
                  <a:gd name="connsiteX396" fmla="*/ 337704 w 868744"/>
                  <a:gd name="connsiteY396" fmla="*/ 877283 h 997241"/>
                  <a:gd name="connsiteX397" fmla="*/ 345943 w 868744"/>
                  <a:gd name="connsiteY397" fmla="*/ 868978 h 997241"/>
                  <a:gd name="connsiteX398" fmla="*/ 362096 w 868744"/>
                  <a:gd name="connsiteY398" fmla="*/ 849303 h 997241"/>
                  <a:gd name="connsiteX399" fmla="*/ 398150 w 868744"/>
                  <a:gd name="connsiteY399" fmla="*/ 852971 h 997241"/>
                  <a:gd name="connsiteX400" fmla="*/ 443271 w 868744"/>
                  <a:gd name="connsiteY400" fmla="*/ 855512 h 997241"/>
                  <a:gd name="connsiteX401" fmla="*/ 471013 w 868744"/>
                  <a:gd name="connsiteY401" fmla="*/ 856012 h 997241"/>
                  <a:gd name="connsiteX402" fmla="*/ 457576 w 868744"/>
                  <a:gd name="connsiteY402" fmla="*/ 880287 h 997241"/>
                  <a:gd name="connsiteX403" fmla="*/ 410034 w 868744"/>
                  <a:gd name="connsiteY403" fmla="*/ 985954 h 997241"/>
                  <a:gd name="connsiteX404" fmla="*/ 406962 w 868744"/>
                  <a:gd name="connsiteY404" fmla="*/ 997241 h 997241"/>
                  <a:gd name="connsiteX405" fmla="*/ 415201 w 868744"/>
                  <a:gd name="connsiteY405" fmla="*/ 988937 h 997241"/>
                  <a:gd name="connsiteX406" fmla="*/ 482941 w 868744"/>
                  <a:gd name="connsiteY406" fmla="*/ 894931 h 997241"/>
                  <a:gd name="connsiteX407" fmla="*/ 506262 w 868744"/>
                  <a:gd name="connsiteY407" fmla="*/ 856170 h 997241"/>
                  <a:gd name="connsiteX408" fmla="*/ 542738 w 868744"/>
                  <a:gd name="connsiteY408" fmla="*/ 855512 h 997241"/>
                  <a:gd name="connsiteX409" fmla="*/ 608204 w 868744"/>
                  <a:gd name="connsiteY409" fmla="*/ 851154 h 997241"/>
                  <a:gd name="connsiteX410" fmla="*/ 623494 w 868744"/>
                  <a:gd name="connsiteY410" fmla="*/ 848912 h 997241"/>
                  <a:gd name="connsiteX411" fmla="*/ 609448 w 868744"/>
                  <a:gd name="connsiteY411" fmla="*/ 884279 h 997241"/>
                  <a:gd name="connsiteX412" fmla="*/ 606376 w 868744"/>
                  <a:gd name="connsiteY412" fmla="*/ 895566 h 997241"/>
                  <a:gd name="connsiteX413" fmla="*/ 614616 w 868744"/>
                  <a:gd name="connsiteY413" fmla="*/ 887262 h 997241"/>
                  <a:gd name="connsiteX414" fmla="*/ 645848 w 868744"/>
                  <a:gd name="connsiteY414" fmla="*/ 847772 h 997241"/>
                  <a:gd name="connsiteX415" fmla="*/ 647435 w 868744"/>
                  <a:gd name="connsiteY415" fmla="*/ 845402 h 997241"/>
                  <a:gd name="connsiteX416" fmla="*/ 658019 w 868744"/>
                  <a:gd name="connsiteY416" fmla="*/ 843850 h 997241"/>
                  <a:gd name="connsiteX417" fmla="*/ 669330 w 868744"/>
                  <a:gd name="connsiteY417" fmla="*/ 840868 h 997241"/>
                  <a:gd name="connsiteX418" fmla="*/ 658019 w 868744"/>
                  <a:gd name="connsiteY418" fmla="*/ 837884 h 997241"/>
                  <a:gd name="connsiteX419" fmla="*/ 652966 w 868744"/>
                  <a:gd name="connsiteY419" fmla="*/ 837143 h 997241"/>
                  <a:gd name="connsiteX420" fmla="*/ 682355 w 868744"/>
                  <a:gd name="connsiteY420" fmla="*/ 793257 h 997241"/>
                  <a:gd name="connsiteX421" fmla="*/ 705676 w 868744"/>
                  <a:gd name="connsiteY421" fmla="*/ 754495 h 997241"/>
                  <a:gd name="connsiteX422" fmla="*/ 742152 w 868744"/>
                  <a:gd name="connsiteY422" fmla="*/ 753837 h 997241"/>
                  <a:gd name="connsiteX423" fmla="*/ 857433 w 868744"/>
                  <a:gd name="connsiteY423" fmla="*/ 742175 h 997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</a:cxnLst>
                <a:rect l="l" t="t" r="r" b="b"/>
                <a:pathLst>
                  <a:path w="868744" h="997241">
                    <a:moveTo>
                      <a:pt x="289730" y="268017"/>
                    </a:moveTo>
                    <a:lnTo>
                      <a:pt x="281096" y="279984"/>
                    </a:lnTo>
                    <a:cubicBezTo>
                      <a:pt x="273098" y="291646"/>
                      <a:pt x="264790" y="304317"/>
                      <a:pt x="256335" y="317791"/>
                    </a:cubicBezTo>
                    <a:lnTo>
                      <a:pt x="237527" y="349051"/>
                    </a:lnTo>
                    <a:lnTo>
                      <a:pt x="192298" y="349866"/>
                    </a:lnTo>
                    <a:cubicBezTo>
                      <a:pt x="176402" y="350452"/>
                      <a:pt x="161274" y="351311"/>
                      <a:pt x="147176" y="352408"/>
                    </a:cubicBezTo>
                    <a:lnTo>
                      <a:pt x="133422" y="353807"/>
                    </a:lnTo>
                    <a:lnTo>
                      <a:pt x="166261" y="304770"/>
                    </a:lnTo>
                    <a:lnTo>
                      <a:pt x="189582" y="266008"/>
                    </a:lnTo>
                    <a:lnTo>
                      <a:pt x="226058" y="265350"/>
                    </a:lnTo>
                    <a:lnTo>
                      <a:pt x="266102" y="263095"/>
                    </a:lnTo>
                    <a:lnTo>
                      <a:pt x="276432" y="265819"/>
                    </a:lnTo>
                    <a:close/>
                    <a:moveTo>
                      <a:pt x="471446" y="624415"/>
                    </a:moveTo>
                    <a:lnTo>
                      <a:pt x="462812" y="636382"/>
                    </a:lnTo>
                    <a:cubicBezTo>
                      <a:pt x="454813" y="648043"/>
                      <a:pt x="446506" y="660715"/>
                      <a:pt x="438051" y="674188"/>
                    </a:cubicBezTo>
                    <a:lnTo>
                      <a:pt x="419243" y="705449"/>
                    </a:lnTo>
                    <a:lnTo>
                      <a:pt x="374013" y="706264"/>
                    </a:lnTo>
                    <a:cubicBezTo>
                      <a:pt x="358117" y="706850"/>
                      <a:pt x="342990" y="707709"/>
                      <a:pt x="328892" y="708806"/>
                    </a:cubicBezTo>
                    <a:lnTo>
                      <a:pt x="315138" y="710205"/>
                    </a:lnTo>
                    <a:lnTo>
                      <a:pt x="347977" y="661167"/>
                    </a:lnTo>
                    <a:lnTo>
                      <a:pt x="371298" y="622406"/>
                    </a:lnTo>
                    <a:lnTo>
                      <a:pt x="407774" y="621748"/>
                    </a:lnTo>
                    <a:lnTo>
                      <a:pt x="447817" y="619492"/>
                    </a:lnTo>
                    <a:lnTo>
                      <a:pt x="458147" y="622217"/>
                    </a:lnTo>
                    <a:close/>
                    <a:moveTo>
                      <a:pt x="417148" y="495378"/>
                    </a:moveTo>
                    <a:lnTo>
                      <a:pt x="414065" y="499275"/>
                    </a:lnTo>
                    <a:lnTo>
                      <a:pt x="392441" y="502445"/>
                    </a:lnTo>
                    <a:lnTo>
                      <a:pt x="381130" y="505428"/>
                    </a:lnTo>
                    <a:lnTo>
                      <a:pt x="392441" y="508411"/>
                    </a:lnTo>
                    <a:lnTo>
                      <a:pt x="405833" y="510375"/>
                    </a:lnTo>
                    <a:lnTo>
                      <a:pt x="372344" y="560382"/>
                    </a:lnTo>
                    <a:lnTo>
                      <a:pt x="353537" y="591642"/>
                    </a:lnTo>
                    <a:lnTo>
                      <a:pt x="308307" y="592458"/>
                    </a:lnTo>
                    <a:lnTo>
                      <a:pt x="262789" y="595489"/>
                    </a:lnTo>
                    <a:lnTo>
                      <a:pt x="264718" y="593049"/>
                    </a:lnTo>
                    <a:cubicBezTo>
                      <a:pt x="276191" y="577149"/>
                      <a:pt x="288543" y="558744"/>
                      <a:pt x="301225" y="538534"/>
                    </a:cubicBezTo>
                    <a:lnTo>
                      <a:pt x="324546" y="499772"/>
                    </a:lnTo>
                    <a:lnTo>
                      <a:pt x="361022" y="499114"/>
                    </a:lnTo>
                    <a:close/>
                    <a:moveTo>
                      <a:pt x="369590" y="373288"/>
                    </a:moveTo>
                    <a:lnTo>
                      <a:pt x="367377" y="376227"/>
                    </a:lnTo>
                    <a:lnTo>
                      <a:pt x="345690" y="379811"/>
                    </a:lnTo>
                    <a:lnTo>
                      <a:pt x="334378" y="382795"/>
                    </a:lnTo>
                    <a:lnTo>
                      <a:pt x="345689" y="385777"/>
                    </a:lnTo>
                    <a:lnTo>
                      <a:pt x="358930" y="387966"/>
                    </a:lnTo>
                    <a:lnTo>
                      <a:pt x="325593" y="437749"/>
                    </a:lnTo>
                    <a:lnTo>
                      <a:pt x="306785" y="469009"/>
                    </a:lnTo>
                    <a:lnTo>
                      <a:pt x="261556" y="469825"/>
                    </a:lnTo>
                    <a:cubicBezTo>
                      <a:pt x="245660" y="470410"/>
                      <a:pt x="230532" y="471269"/>
                      <a:pt x="216434" y="472366"/>
                    </a:cubicBezTo>
                    <a:lnTo>
                      <a:pt x="194029" y="474645"/>
                    </a:lnTo>
                    <a:lnTo>
                      <a:pt x="207205" y="456382"/>
                    </a:lnTo>
                    <a:cubicBezTo>
                      <a:pt x="215204" y="444720"/>
                      <a:pt x="223512" y="432049"/>
                      <a:pt x="231967" y="418576"/>
                    </a:cubicBezTo>
                    <a:lnTo>
                      <a:pt x="255288" y="379813"/>
                    </a:lnTo>
                    <a:lnTo>
                      <a:pt x="291764" y="379156"/>
                    </a:lnTo>
                    <a:cubicBezTo>
                      <a:pt x="307661" y="378571"/>
                      <a:pt x="322788" y="377711"/>
                      <a:pt x="336886" y="376615"/>
                    </a:cubicBezTo>
                    <a:close/>
                    <a:moveTo>
                      <a:pt x="551306" y="729686"/>
                    </a:moveTo>
                    <a:lnTo>
                      <a:pt x="549093" y="732624"/>
                    </a:lnTo>
                    <a:lnTo>
                      <a:pt x="527406" y="736209"/>
                    </a:lnTo>
                    <a:lnTo>
                      <a:pt x="516094" y="739193"/>
                    </a:lnTo>
                    <a:lnTo>
                      <a:pt x="527405" y="742175"/>
                    </a:lnTo>
                    <a:lnTo>
                      <a:pt x="540646" y="744364"/>
                    </a:lnTo>
                    <a:lnTo>
                      <a:pt x="507309" y="794146"/>
                    </a:lnTo>
                    <a:lnTo>
                      <a:pt x="488501" y="825407"/>
                    </a:lnTo>
                    <a:lnTo>
                      <a:pt x="443272" y="826222"/>
                    </a:lnTo>
                    <a:cubicBezTo>
                      <a:pt x="427375" y="826808"/>
                      <a:pt x="412248" y="827667"/>
                      <a:pt x="398150" y="828764"/>
                    </a:cubicBezTo>
                    <a:lnTo>
                      <a:pt x="375745" y="831043"/>
                    </a:lnTo>
                    <a:lnTo>
                      <a:pt x="388921" y="812780"/>
                    </a:lnTo>
                    <a:cubicBezTo>
                      <a:pt x="396920" y="801118"/>
                      <a:pt x="405228" y="788447"/>
                      <a:pt x="413683" y="774974"/>
                    </a:cubicBezTo>
                    <a:lnTo>
                      <a:pt x="437004" y="736211"/>
                    </a:lnTo>
                    <a:lnTo>
                      <a:pt x="473480" y="735554"/>
                    </a:lnTo>
                    <a:cubicBezTo>
                      <a:pt x="489376" y="734968"/>
                      <a:pt x="504504" y="734109"/>
                      <a:pt x="518602" y="733013"/>
                    </a:cubicBezTo>
                    <a:close/>
                    <a:moveTo>
                      <a:pt x="441778" y="492514"/>
                    </a:moveTo>
                    <a:lnTo>
                      <a:pt x="440641" y="495379"/>
                    </a:lnTo>
                    <a:lnTo>
                      <a:pt x="434565" y="496269"/>
                    </a:lnTo>
                    <a:lnTo>
                      <a:pt x="435702" y="493405"/>
                    </a:lnTo>
                    <a:close/>
                    <a:moveTo>
                      <a:pt x="353748" y="164175"/>
                    </a:moveTo>
                    <a:lnTo>
                      <a:pt x="340310" y="188450"/>
                    </a:lnTo>
                    <a:lnTo>
                      <a:pt x="321218" y="227265"/>
                    </a:lnTo>
                    <a:lnTo>
                      <a:pt x="308771" y="242425"/>
                    </a:lnTo>
                    <a:lnTo>
                      <a:pt x="271180" y="238602"/>
                    </a:lnTo>
                    <a:cubicBezTo>
                      <a:pt x="257082" y="237505"/>
                      <a:pt x="241954" y="236646"/>
                      <a:pt x="226058" y="236060"/>
                    </a:cubicBezTo>
                    <a:lnTo>
                      <a:pt x="206539" y="235708"/>
                    </a:lnTo>
                    <a:lnTo>
                      <a:pt x="215995" y="218629"/>
                    </a:lnTo>
                    <a:cubicBezTo>
                      <a:pt x="227156" y="197541"/>
                      <a:pt x="236919" y="177641"/>
                      <a:pt x="244952" y="159756"/>
                    </a:cubicBezTo>
                    <a:lnTo>
                      <a:pt x="245975" y="157181"/>
                    </a:lnTo>
                    <a:lnTo>
                      <a:pt x="260541" y="159316"/>
                    </a:lnTo>
                    <a:cubicBezTo>
                      <a:pt x="280047" y="161302"/>
                      <a:pt x="302162" y="162797"/>
                      <a:pt x="326006" y="163675"/>
                    </a:cubicBezTo>
                    <a:close/>
                    <a:moveTo>
                      <a:pt x="535463" y="520573"/>
                    </a:moveTo>
                    <a:lnTo>
                      <a:pt x="522025" y="544848"/>
                    </a:lnTo>
                    <a:lnTo>
                      <a:pt x="502934" y="583663"/>
                    </a:lnTo>
                    <a:lnTo>
                      <a:pt x="490487" y="598823"/>
                    </a:lnTo>
                    <a:lnTo>
                      <a:pt x="452896" y="594999"/>
                    </a:lnTo>
                    <a:cubicBezTo>
                      <a:pt x="438797" y="593903"/>
                      <a:pt x="423670" y="593044"/>
                      <a:pt x="407774" y="592458"/>
                    </a:cubicBezTo>
                    <a:lnTo>
                      <a:pt x="388255" y="592106"/>
                    </a:lnTo>
                    <a:lnTo>
                      <a:pt x="397710" y="575027"/>
                    </a:lnTo>
                    <a:cubicBezTo>
                      <a:pt x="408872" y="553938"/>
                      <a:pt x="418635" y="534039"/>
                      <a:pt x="426668" y="516153"/>
                    </a:cubicBezTo>
                    <a:lnTo>
                      <a:pt x="427691" y="513579"/>
                    </a:lnTo>
                    <a:lnTo>
                      <a:pt x="433098" y="514372"/>
                    </a:lnTo>
                    <a:lnTo>
                      <a:pt x="427733" y="527881"/>
                    </a:lnTo>
                    <a:lnTo>
                      <a:pt x="424660" y="539168"/>
                    </a:lnTo>
                    <a:lnTo>
                      <a:pt x="432900" y="530864"/>
                    </a:lnTo>
                    <a:lnTo>
                      <a:pt x="444750" y="515881"/>
                    </a:lnTo>
                    <a:lnTo>
                      <a:pt x="507722" y="520073"/>
                    </a:lnTo>
                    <a:close/>
                    <a:moveTo>
                      <a:pt x="419453" y="277982"/>
                    </a:moveTo>
                    <a:lnTo>
                      <a:pt x="406016" y="302256"/>
                    </a:lnTo>
                    <a:cubicBezTo>
                      <a:pt x="398575" y="316315"/>
                      <a:pt x="391756" y="329845"/>
                      <a:pt x="385656" y="342603"/>
                    </a:cubicBezTo>
                    <a:lnTo>
                      <a:pt x="379219" y="356929"/>
                    </a:lnTo>
                    <a:lnTo>
                      <a:pt x="375834" y="356370"/>
                    </a:lnTo>
                    <a:cubicBezTo>
                      <a:pt x="352274" y="353305"/>
                      <a:pt x="323557" y="351037"/>
                      <a:pt x="291764" y="349866"/>
                    </a:cubicBezTo>
                    <a:lnTo>
                      <a:pt x="272246" y="349514"/>
                    </a:lnTo>
                    <a:lnTo>
                      <a:pt x="281700" y="332435"/>
                    </a:lnTo>
                    <a:lnTo>
                      <a:pt x="301949" y="292311"/>
                    </a:lnTo>
                    <a:lnTo>
                      <a:pt x="312687" y="279495"/>
                    </a:lnTo>
                    <a:lnTo>
                      <a:pt x="318285" y="272061"/>
                    </a:lnTo>
                    <a:lnTo>
                      <a:pt x="346591" y="274940"/>
                    </a:lnTo>
                    <a:cubicBezTo>
                      <a:pt x="360689" y="276036"/>
                      <a:pt x="375816" y="276896"/>
                      <a:pt x="391712" y="277481"/>
                    </a:cubicBezTo>
                    <a:close/>
                    <a:moveTo>
                      <a:pt x="601169" y="634379"/>
                    </a:moveTo>
                    <a:lnTo>
                      <a:pt x="587732" y="658654"/>
                    </a:lnTo>
                    <a:cubicBezTo>
                      <a:pt x="580290" y="672712"/>
                      <a:pt x="573471" y="686243"/>
                      <a:pt x="567371" y="699001"/>
                    </a:cubicBezTo>
                    <a:lnTo>
                      <a:pt x="560935" y="713327"/>
                    </a:lnTo>
                    <a:lnTo>
                      <a:pt x="557550" y="712767"/>
                    </a:lnTo>
                    <a:cubicBezTo>
                      <a:pt x="533990" y="709702"/>
                      <a:pt x="505272" y="707435"/>
                      <a:pt x="473480" y="706264"/>
                    </a:cubicBezTo>
                    <a:lnTo>
                      <a:pt x="453962" y="705912"/>
                    </a:lnTo>
                    <a:lnTo>
                      <a:pt x="463416" y="688833"/>
                    </a:lnTo>
                    <a:lnTo>
                      <a:pt x="483664" y="648708"/>
                    </a:lnTo>
                    <a:lnTo>
                      <a:pt x="494402" y="635893"/>
                    </a:lnTo>
                    <a:lnTo>
                      <a:pt x="500001" y="628459"/>
                    </a:lnTo>
                    <a:lnTo>
                      <a:pt x="528306" y="631338"/>
                    </a:lnTo>
                    <a:cubicBezTo>
                      <a:pt x="542405" y="632434"/>
                      <a:pt x="557532" y="633294"/>
                      <a:pt x="573428" y="633879"/>
                    </a:cubicBezTo>
                    <a:close/>
                    <a:moveTo>
                      <a:pt x="488711" y="397939"/>
                    </a:moveTo>
                    <a:lnTo>
                      <a:pt x="475274" y="422214"/>
                    </a:lnTo>
                    <a:lnTo>
                      <a:pt x="448150" y="477359"/>
                    </a:lnTo>
                    <a:lnTo>
                      <a:pt x="442409" y="476517"/>
                    </a:lnTo>
                    <a:lnTo>
                      <a:pt x="445251" y="469360"/>
                    </a:lnTo>
                    <a:lnTo>
                      <a:pt x="448323" y="458073"/>
                    </a:lnTo>
                    <a:lnTo>
                      <a:pt x="440084" y="466377"/>
                    </a:lnTo>
                    <a:lnTo>
                      <a:pt x="433140" y="475158"/>
                    </a:lnTo>
                    <a:lnTo>
                      <a:pt x="426488" y="474183"/>
                    </a:lnTo>
                    <a:cubicBezTo>
                      <a:pt x="406981" y="472198"/>
                      <a:pt x="384867" y="470703"/>
                      <a:pt x="361022" y="469825"/>
                    </a:cubicBezTo>
                    <a:lnTo>
                      <a:pt x="341504" y="469473"/>
                    </a:lnTo>
                    <a:lnTo>
                      <a:pt x="350958" y="452393"/>
                    </a:lnTo>
                    <a:cubicBezTo>
                      <a:pt x="362120" y="431305"/>
                      <a:pt x="371883" y="411406"/>
                      <a:pt x="379917" y="393519"/>
                    </a:cubicBezTo>
                    <a:lnTo>
                      <a:pt x="380844" y="391337"/>
                    </a:lnTo>
                    <a:lnTo>
                      <a:pt x="415849" y="394899"/>
                    </a:lnTo>
                    <a:cubicBezTo>
                      <a:pt x="429947" y="395995"/>
                      <a:pt x="445074" y="396854"/>
                      <a:pt x="460970" y="397440"/>
                    </a:cubicBezTo>
                    <a:close/>
                    <a:moveTo>
                      <a:pt x="670427" y="754337"/>
                    </a:moveTo>
                    <a:lnTo>
                      <a:pt x="656990" y="778612"/>
                    </a:lnTo>
                    <a:lnTo>
                      <a:pt x="629866" y="833756"/>
                    </a:lnTo>
                    <a:lnTo>
                      <a:pt x="608204" y="830581"/>
                    </a:lnTo>
                    <a:cubicBezTo>
                      <a:pt x="588697" y="828595"/>
                      <a:pt x="566582" y="827100"/>
                      <a:pt x="542738" y="826222"/>
                    </a:cubicBezTo>
                    <a:lnTo>
                      <a:pt x="523220" y="825870"/>
                    </a:lnTo>
                    <a:lnTo>
                      <a:pt x="532674" y="808791"/>
                    </a:lnTo>
                    <a:cubicBezTo>
                      <a:pt x="543836" y="787702"/>
                      <a:pt x="553599" y="767803"/>
                      <a:pt x="561632" y="749917"/>
                    </a:cubicBezTo>
                    <a:lnTo>
                      <a:pt x="562559" y="747735"/>
                    </a:lnTo>
                    <a:lnTo>
                      <a:pt x="597564" y="751296"/>
                    </a:lnTo>
                    <a:cubicBezTo>
                      <a:pt x="611663" y="752393"/>
                      <a:pt x="626790" y="753252"/>
                      <a:pt x="642686" y="753837"/>
                    </a:cubicBezTo>
                    <a:close/>
                    <a:moveTo>
                      <a:pt x="494669" y="158685"/>
                    </a:moveTo>
                    <a:lnTo>
                      <a:pt x="480511" y="178309"/>
                    </a:lnTo>
                    <a:cubicBezTo>
                      <a:pt x="472512" y="189971"/>
                      <a:pt x="464204" y="202642"/>
                      <a:pt x="455749" y="216116"/>
                    </a:cubicBezTo>
                    <a:lnTo>
                      <a:pt x="436941" y="247376"/>
                    </a:lnTo>
                    <a:lnTo>
                      <a:pt x="391712" y="248191"/>
                    </a:lnTo>
                    <a:lnTo>
                      <a:pt x="351670" y="250447"/>
                    </a:lnTo>
                    <a:lnTo>
                      <a:pt x="341339" y="247722"/>
                    </a:lnTo>
                    <a:lnTo>
                      <a:pt x="336343" y="246897"/>
                    </a:lnTo>
                    <a:lnTo>
                      <a:pt x="365676" y="203095"/>
                    </a:lnTo>
                    <a:lnTo>
                      <a:pt x="388997" y="164333"/>
                    </a:lnTo>
                    <a:lnTo>
                      <a:pt x="425472" y="163675"/>
                    </a:lnTo>
                    <a:cubicBezTo>
                      <a:pt x="441369" y="163090"/>
                      <a:pt x="456496" y="162231"/>
                      <a:pt x="470595" y="161134"/>
                    </a:cubicBezTo>
                    <a:close/>
                    <a:moveTo>
                      <a:pt x="676384" y="515083"/>
                    </a:moveTo>
                    <a:lnTo>
                      <a:pt x="662227" y="534707"/>
                    </a:lnTo>
                    <a:cubicBezTo>
                      <a:pt x="654228" y="546368"/>
                      <a:pt x="645920" y="559040"/>
                      <a:pt x="637465" y="572513"/>
                    </a:cubicBezTo>
                    <a:lnTo>
                      <a:pt x="618657" y="603774"/>
                    </a:lnTo>
                    <a:lnTo>
                      <a:pt x="573428" y="604589"/>
                    </a:lnTo>
                    <a:lnTo>
                      <a:pt x="533386" y="606845"/>
                    </a:lnTo>
                    <a:lnTo>
                      <a:pt x="523055" y="604120"/>
                    </a:lnTo>
                    <a:lnTo>
                      <a:pt x="518058" y="603294"/>
                    </a:lnTo>
                    <a:lnTo>
                      <a:pt x="547391" y="559492"/>
                    </a:lnTo>
                    <a:lnTo>
                      <a:pt x="570712" y="520731"/>
                    </a:lnTo>
                    <a:lnTo>
                      <a:pt x="607188" y="520073"/>
                    </a:lnTo>
                    <a:cubicBezTo>
                      <a:pt x="623084" y="519487"/>
                      <a:pt x="638212" y="518628"/>
                      <a:pt x="652311" y="517531"/>
                    </a:cubicBezTo>
                    <a:close/>
                    <a:moveTo>
                      <a:pt x="616562" y="393703"/>
                    </a:moveTo>
                    <a:lnTo>
                      <a:pt x="608266" y="404192"/>
                    </a:lnTo>
                    <a:cubicBezTo>
                      <a:pt x="596793" y="420092"/>
                      <a:pt x="584441" y="438497"/>
                      <a:pt x="571759" y="458707"/>
                    </a:cubicBezTo>
                    <a:lnTo>
                      <a:pt x="552951" y="489968"/>
                    </a:lnTo>
                    <a:lnTo>
                      <a:pt x="507722" y="490783"/>
                    </a:lnTo>
                    <a:lnTo>
                      <a:pt x="462203" y="493814"/>
                    </a:lnTo>
                    <a:lnTo>
                      <a:pt x="464132" y="491374"/>
                    </a:lnTo>
                    <a:lnTo>
                      <a:pt x="465719" y="489004"/>
                    </a:lnTo>
                    <a:lnTo>
                      <a:pt x="476303" y="487453"/>
                    </a:lnTo>
                    <a:lnTo>
                      <a:pt x="487614" y="484470"/>
                    </a:lnTo>
                    <a:lnTo>
                      <a:pt x="476304" y="481486"/>
                    </a:lnTo>
                    <a:lnTo>
                      <a:pt x="471250" y="480745"/>
                    </a:lnTo>
                    <a:lnTo>
                      <a:pt x="500639" y="436859"/>
                    </a:lnTo>
                    <a:lnTo>
                      <a:pt x="523960" y="398097"/>
                    </a:lnTo>
                    <a:lnTo>
                      <a:pt x="560437" y="397439"/>
                    </a:lnTo>
                    <a:close/>
                    <a:moveTo>
                      <a:pt x="569004" y="271613"/>
                    </a:moveTo>
                    <a:lnTo>
                      <a:pt x="561514" y="281558"/>
                    </a:lnTo>
                    <a:cubicBezTo>
                      <a:pt x="550041" y="297459"/>
                      <a:pt x="537689" y="315863"/>
                      <a:pt x="525007" y="336074"/>
                    </a:cubicBezTo>
                    <a:lnTo>
                      <a:pt x="506200" y="367334"/>
                    </a:lnTo>
                    <a:lnTo>
                      <a:pt x="460970" y="368150"/>
                    </a:lnTo>
                    <a:cubicBezTo>
                      <a:pt x="445074" y="368735"/>
                      <a:pt x="429947" y="369594"/>
                      <a:pt x="415849" y="370691"/>
                    </a:cubicBezTo>
                    <a:lnTo>
                      <a:pt x="393444" y="372970"/>
                    </a:lnTo>
                    <a:lnTo>
                      <a:pt x="396088" y="369305"/>
                    </a:lnTo>
                    <a:lnTo>
                      <a:pt x="407045" y="367494"/>
                    </a:lnTo>
                    <a:lnTo>
                      <a:pt x="418356" y="364511"/>
                    </a:lnTo>
                    <a:lnTo>
                      <a:pt x="407045" y="361528"/>
                    </a:lnTo>
                    <a:lnTo>
                      <a:pt x="402268" y="360738"/>
                    </a:lnTo>
                    <a:lnTo>
                      <a:pt x="406619" y="354707"/>
                    </a:lnTo>
                    <a:cubicBezTo>
                      <a:pt x="414619" y="343045"/>
                      <a:pt x="422927" y="330374"/>
                      <a:pt x="431381" y="316901"/>
                    </a:cubicBezTo>
                    <a:lnTo>
                      <a:pt x="454702" y="278138"/>
                    </a:lnTo>
                    <a:lnTo>
                      <a:pt x="491178" y="277481"/>
                    </a:lnTo>
                    <a:cubicBezTo>
                      <a:pt x="507075" y="276896"/>
                      <a:pt x="522202" y="276036"/>
                      <a:pt x="536301" y="274940"/>
                    </a:cubicBezTo>
                    <a:close/>
                    <a:moveTo>
                      <a:pt x="750720" y="628011"/>
                    </a:moveTo>
                    <a:lnTo>
                      <a:pt x="743230" y="637956"/>
                    </a:lnTo>
                    <a:cubicBezTo>
                      <a:pt x="731757" y="653857"/>
                      <a:pt x="719405" y="672261"/>
                      <a:pt x="706723" y="692471"/>
                    </a:cubicBezTo>
                    <a:lnTo>
                      <a:pt x="687915" y="723732"/>
                    </a:lnTo>
                    <a:lnTo>
                      <a:pt x="642686" y="724547"/>
                    </a:lnTo>
                    <a:cubicBezTo>
                      <a:pt x="626790" y="725133"/>
                      <a:pt x="611663" y="725992"/>
                      <a:pt x="597564" y="727089"/>
                    </a:cubicBezTo>
                    <a:lnTo>
                      <a:pt x="575159" y="729368"/>
                    </a:lnTo>
                    <a:lnTo>
                      <a:pt x="577803" y="725703"/>
                    </a:lnTo>
                    <a:lnTo>
                      <a:pt x="588761" y="723892"/>
                    </a:lnTo>
                    <a:lnTo>
                      <a:pt x="600072" y="720909"/>
                    </a:lnTo>
                    <a:lnTo>
                      <a:pt x="588761" y="717926"/>
                    </a:lnTo>
                    <a:lnTo>
                      <a:pt x="583984" y="717136"/>
                    </a:lnTo>
                    <a:lnTo>
                      <a:pt x="588335" y="711105"/>
                    </a:lnTo>
                    <a:cubicBezTo>
                      <a:pt x="596334" y="699443"/>
                      <a:pt x="604642" y="686772"/>
                      <a:pt x="613097" y="673299"/>
                    </a:cubicBezTo>
                    <a:lnTo>
                      <a:pt x="636418" y="634536"/>
                    </a:lnTo>
                    <a:lnTo>
                      <a:pt x="672894" y="633879"/>
                    </a:lnTo>
                    <a:cubicBezTo>
                      <a:pt x="688791" y="633293"/>
                      <a:pt x="703918" y="632434"/>
                      <a:pt x="718016" y="631338"/>
                    </a:cubicBezTo>
                    <a:close/>
                    <a:moveTo>
                      <a:pt x="868744" y="739193"/>
                    </a:moveTo>
                    <a:lnTo>
                      <a:pt x="857434" y="736209"/>
                    </a:lnTo>
                    <a:cubicBezTo>
                      <a:pt x="830612" y="730527"/>
                      <a:pt x="789841" y="726304"/>
                      <a:pt x="742152" y="724547"/>
                    </a:cubicBezTo>
                    <a:lnTo>
                      <a:pt x="722634" y="724195"/>
                    </a:lnTo>
                    <a:lnTo>
                      <a:pt x="732088" y="707116"/>
                    </a:lnTo>
                    <a:cubicBezTo>
                      <a:pt x="743250" y="686027"/>
                      <a:pt x="753013" y="666128"/>
                      <a:pt x="761047" y="648242"/>
                    </a:cubicBezTo>
                    <a:lnTo>
                      <a:pt x="770889" y="625074"/>
                    </a:lnTo>
                    <a:lnTo>
                      <a:pt x="788175" y="622217"/>
                    </a:lnTo>
                    <a:lnTo>
                      <a:pt x="799486" y="619234"/>
                    </a:lnTo>
                    <a:lnTo>
                      <a:pt x="788176" y="616251"/>
                    </a:lnTo>
                    <a:lnTo>
                      <a:pt x="775023" y="614077"/>
                    </a:lnTo>
                    <a:lnTo>
                      <a:pt x="779630" y="601449"/>
                    </a:lnTo>
                    <a:lnTo>
                      <a:pt x="782701" y="590162"/>
                    </a:lnTo>
                    <a:lnTo>
                      <a:pt x="774463" y="598466"/>
                    </a:lnTo>
                    <a:lnTo>
                      <a:pt x="763042" y="612097"/>
                    </a:lnTo>
                    <a:lnTo>
                      <a:pt x="756964" y="611092"/>
                    </a:lnTo>
                    <a:cubicBezTo>
                      <a:pt x="733404" y="608027"/>
                      <a:pt x="704687" y="605760"/>
                      <a:pt x="672894" y="604589"/>
                    </a:cubicBezTo>
                    <a:lnTo>
                      <a:pt x="653376" y="604237"/>
                    </a:lnTo>
                    <a:lnTo>
                      <a:pt x="662830" y="587158"/>
                    </a:lnTo>
                    <a:cubicBezTo>
                      <a:pt x="670272" y="573099"/>
                      <a:pt x="677091" y="559568"/>
                      <a:pt x="683191" y="546811"/>
                    </a:cubicBezTo>
                    <a:lnTo>
                      <a:pt x="698675" y="512344"/>
                    </a:lnTo>
                    <a:lnTo>
                      <a:pt x="722469" y="508411"/>
                    </a:lnTo>
                    <a:lnTo>
                      <a:pt x="733780" y="505428"/>
                    </a:lnTo>
                    <a:lnTo>
                      <a:pt x="722469" y="502445"/>
                    </a:lnTo>
                    <a:lnTo>
                      <a:pt x="703658" y="499336"/>
                    </a:lnTo>
                    <a:lnTo>
                      <a:pt x="710372" y="481491"/>
                    </a:lnTo>
                    <a:lnTo>
                      <a:pt x="713443" y="470204"/>
                    </a:lnTo>
                    <a:lnTo>
                      <a:pt x="705205" y="478508"/>
                    </a:lnTo>
                    <a:lnTo>
                      <a:pt x="689901" y="497148"/>
                    </a:lnTo>
                    <a:lnTo>
                      <a:pt x="652310" y="493324"/>
                    </a:lnTo>
                    <a:cubicBezTo>
                      <a:pt x="638212" y="492228"/>
                      <a:pt x="623084" y="491369"/>
                      <a:pt x="607188" y="490783"/>
                    </a:cubicBezTo>
                    <a:lnTo>
                      <a:pt x="587670" y="490431"/>
                    </a:lnTo>
                    <a:lnTo>
                      <a:pt x="597125" y="473352"/>
                    </a:lnTo>
                    <a:cubicBezTo>
                      <a:pt x="608286" y="452263"/>
                      <a:pt x="618049" y="432364"/>
                      <a:pt x="626082" y="414478"/>
                    </a:cubicBezTo>
                    <a:lnTo>
                      <a:pt x="635117" y="391730"/>
                    </a:lnTo>
                    <a:lnTo>
                      <a:pt x="675718" y="385778"/>
                    </a:lnTo>
                    <a:lnTo>
                      <a:pt x="687028" y="382795"/>
                    </a:lnTo>
                    <a:lnTo>
                      <a:pt x="675718" y="379811"/>
                    </a:lnTo>
                    <a:lnTo>
                      <a:pt x="641823" y="374842"/>
                    </a:lnTo>
                    <a:lnTo>
                      <a:pt x="644665" y="367685"/>
                    </a:lnTo>
                    <a:lnTo>
                      <a:pt x="647738" y="356398"/>
                    </a:lnTo>
                    <a:lnTo>
                      <a:pt x="639499" y="364702"/>
                    </a:lnTo>
                    <a:lnTo>
                      <a:pt x="632554" y="373483"/>
                    </a:lnTo>
                    <a:lnTo>
                      <a:pt x="625902" y="372508"/>
                    </a:lnTo>
                    <a:cubicBezTo>
                      <a:pt x="606396" y="370523"/>
                      <a:pt x="584281" y="369028"/>
                      <a:pt x="560437" y="368150"/>
                    </a:cubicBezTo>
                    <a:lnTo>
                      <a:pt x="540919" y="367798"/>
                    </a:lnTo>
                    <a:lnTo>
                      <a:pt x="550373" y="350718"/>
                    </a:lnTo>
                    <a:cubicBezTo>
                      <a:pt x="561535" y="329630"/>
                      <a:pt x="571298" y="309731"/>
                      <a:pt x="579331" y="291844"/>
                    </a:cubicBezTo>
                    <a:lnTo>
                      <a:pt x="589173" y="268676"/>
                    </a:lnTo>
                    <a:lnTo>
                      <a:pt x="606460" y="265819"/>
                    </a:lnTo>
                    <a:lnTo>
                      <a:pt x="617770" y="262836"/>
                    </a:lnTo>
                    <a:lnTo>
                      <a:pt x="606460" y="259853"/>
                    </a:lnTo>
                    <a:lnTo>
                      <a:pt x="593307" y="257680"/>
                    </a:lnTo>
                    <a:lnTo>
                      <a:pt x="597914" y="245051"/>
                    </a:lnTo>
                    <a:lnTo>
                      <a:pt x="600986" y="233764"/>
                    </a:lnTo>
                    <a:lnTo>
                      <a:pt x="592747" y="242069"/>
                    </a:lnTo>
                    <a:lnTo>
                      <a:pt x="581326" y="255699"/>
                    </a:lnTo>
                    <a:lnTo>
                      <a:pt x="575249" y="254695"/>
                    </a:lnTo>
                    <a:cubicBezTo>
                      <a:pt x="551688" y="251630"/>
                      <a:pt x="522971" y="249362"/>
                      <a:pt x="491179" y="248192"/>
                    </a:cubicBezTo>
                    <a:lnTo>
                      <a:pt x="471660" y="247839"/>
                    </a:lnTo>
                    <a:lnTo>
                      <a:pt x="481115" y="230760"/>
                    </a:lnTo>
                    <a:cubicBezTo>
                      <a:pt x="488556" y="216701"/>
                      <a:pt x="495375" y="203170"/>
                      <a:pt x="501475" y="190413"/>
                    </a:cubicBezTo>
                    <a:lnTo>
                      <a:pt x="516959" y="155946"/>
                    </a:lnTo>
                    <a:lnTo>
                      <a:pt x="540754" y="152013"/>
                    </a:lnTo>
                    <a:lnTo>
                      <a:pt x="552065" y="149030"/>
                    </a:lnTo>
                    <a:lnTo>
                      <a:pt x="540753" y="146047"/>
                    </a:lnTo>
                    <a:lnTo>
                      <a:pt x="521943" y="142939"/>
                    </a:lnTo>
                    <a:lnTo>
                      <a:pt x="528656" y="125093"/>
                    </a:lnTo>
                    <a:lnTo>
                      <a:pt x="531728" y="113806"/>
                    </a:lnTo>
                    <a:lnTo>
                      <a:pt x="523489" y="122110"/>
                    </a:lnTo>
                    <a:lnTo>
                      <a:pt x="508186" y="140750"/>
                    </a:lnTo>
                    <a:lnTo>
                      <a:pt x="470594" y="136927"/>
                    </a:lnTo>
                    <a:cubicBezTo>
                      <a:pt x="456496" y="135830"/>
                      <a:pt x="441369" y="134971"/>
                      <a:pt x="425472" y="134385"/>
                    </a:cubicBezTo>
                    <a:lnTo>
                      <a:pt x="405954" y="134033"/>
                    </a:lnTo>
                    <a:lnTo>
                      <a:pt x="415409" y="116954"/>
                    </a:lnTo>
                    <a:cubicBezTo>
                      <a:pt x="437732" y="74777"/>
                      <a:pt x="454460" y="37357"/>
                      <a:pt x="462950" y="11287"/>
                    </a:cubicBezTo>
                    <a:lnTo>
                      <a:pt x="466022" y="0"/>
                    </a:lnTo>
                    <a:lnTo>
                      <a:pt x="457783" y="8304"/>
                    </a:lnTo>
                    <a:cubicBezTo>
                      <a:pt x="439451" y="28691"/>
                      <a:pt x="415408" y="61888"/>
                      <a:pt x="390043" y="102309"/>
                    </a:cubicBezTo>
                    <a:lnTo>
                      <a:pt x="371235" y="133570"/>
                    </a:lnTo>
                    <a:lnTo>
                      <a:pt x="326006" y="134386"/>
                    </a:lnTo>
                    <a:cubicBezTo>
                      <a:pt x="302162" y="135264"/>
                      <a:pt x="280047" y="136759"/>
                      <a:pt x="260541" y="138744"/>
                    </a:cubicBezTo>
                    <a:lnTo>
                      <a:pt x="252848" y="139872"/>
                    </a:lnTo>
                    <a:lnTo>
                      <a:pt x="263535" y="112962"/>
                    </a:lnTo>
                    <a:lnTo>
                      <a:pt x="266608" y="101675"/>
                    </a:lnTo>
                    <a:lnTo>
                      <a:pt x="258369" y="109979"/>
                    </a:lnTo>
                    <a:lnTo>
                      <a:pt x="232350" y="142877"/>
                    </a:lnTo>
                    <a:lnTo>
                      <a:pt x="210726" y="146047"/>
                    </a:lnTo>
                    <a:lnTo>
                      <a:pt x="199415" y="149031"/>
                    </a:lnTo>
                    <a:lnTo>
                      <a:pt x="210726" y="152013"/>
                    </a:lnTo>
                    <a:lnTo>
                      <a:pt x="224117" y="153977"/>
                    </a:lnTo>
                    <a:lnTo>
                      <a:pt x="190629" y="203984"/>
                    </a:lnTo>
                    <a:lnTo>
                      <a:pt x="171821" y="235245"/>
                    </a:lnTo>
                    <a:lnTo>
                      <a:pt x="126592" y="236061"/>
                    </a:lnTo>
                    <a:cubicBezTo>
                      <a:pt x="78904" y="237817"/>
                      <a:pt x="38132" y="242040"/>
                      <a:pt x="11311" y="247722"/>
                    </a:cubicBezTo>
                    <a:lnTo>
                      <a:pt x="0" y="250706"/>
                    </a:lnTo>
                    <a:lnTo>
                      <a:pt x="11311" y="253688"/>
                    </a:lnTo>
                    <a:cubicBezTo>
                      <a:pt x="38132" y="259371"/>
                      <a:pt x="78904" y="263594"/>
                      <a:pt x="126592" y="265350"/>
                    </a:cubicBezTo>
                    <a:lnTo>
                      <a:pt x="154333" y="265850"/>
                    </a:lnTo>
                    <a:lnTo>
                      <a:pt x="140895" y="290125"/>
                    </a:lnTo>
                    <a:cubicBezTo>
                      <a:pt x="129734" y="311214"/>
                      <a:pt x="119971" y="331113"/>
                      <a:pt x="111938" y="348998"/>
                    </a:cubicBezTo>
                    <a:lnTo>
                      <a:pt x="108832" y="356308"/>
                    </a:lnTo>
                    <a:lnTo>
                      <a:pt x="108228" y="356370"/>
                    </a:lnTo>
                    <a:cubicBezTo>
                      <a:pt x="96449" y="357902"/>
                      <a:pt x="85958" y="359634"/>
                      <a:pt x="77018" y="361528"/>
                    </a:cubicBezTo>
                    <a:lnTo>
                      <a:pt x="65706" y="364511"/>
                    </a:lnTo>
                    <a:lnTo>
                      <a:pt x="77017" y="367494"/>
                    </a:lnTo>
                    <a:lnTo>
                      <a:pt x="102305" y="371674"/>
                    </a:lnTo>
                    <a:lnTo>
                      <a:pt x="101225" y="374214"/>
                    </a:lnTo>
                    <a:cubicBezTo>
                      <a:pt x="98114" y="382048"/>
                      <a:pt x="95477" y="389274"/>
                      <a:pt x="93355" y="395792"/>
                    </a:cubicBezTo>
                    <a:lnTo>
                      <a:pt x="90282" y="407079"/>
                    </a:lnTo>
                    <a:lnTo>
                      <a:pt x="98521" y="398774"/>
                    </a:lnTo>
                    <a:cubicBezTo>
                      <a:pt x="103104" y="393678"/>
                      <a:pt x="108044" y="387781"/>
                      <a:pt x="113272" y="381170"/>
                    </a:cubicBezTo>
                    <a:lnTo>
                      <a:pt x="118871" y="373736"/>
                    </a:lnTo>
                    <a:lnTo>
                      <a:pt x="147176" y="376615"/>
                    </a:lnTo>
                    <a:cubicBezTo>
                      <a:pt x="161275" y="377711"/>
                      <a:pt x="176402" y="378571"/>
                      <a:pt x="192298" y="379156"/>
                    </a:cubicBezTo>
                    <a:lnTo>
                      <a:pt x="220039" y="379657"/>
                    </a:lnTo>
                    <a:lnTo>
                      <a:pt x="206602" y="403931"/>
                    </a:lnTo>
                    <a:cubicBezTo>
                      <a:pt x="199160" y="417990"/>
                      <a:pt x="192341" y="431520"/>
                      <a:pt x="186241" y="444278"/>
                    </a:cubicBezTo>
                    <a:lnTo>
                      <a:pt x="171390" y="477335"/>
                    </a:lnTo>
                    <a:lnTo>
                      <a:pt x="146275" y="481486"/>
                    </a:lnTo>
                    <a:lnTo>
                      <a:pt x="134964" y="484470"/>
                    </a:lnTo>
                    <a:lnTo>
                      <a:pt x="146275" y="487452"/>
                    </a:lnTo>
                    <a:lnTo>
                      <a:pt x="166155" y="490738"/>
                    </a:lnTo>
                    <a:lnTo>
                      <a:pt x="159061" y="509598"/>
                    </a:lnTo>
                    <a:lnTo>
                      <a:pt x="155988" y="520885"/>
                    </a:lnTo>
                    <a:lnTo>
                      <a:pt x="164228" y="512580"/>
                    </a:lnTo>
                    <a:lnTo>
                      <a:pt x="180380" y="492905"/>
                    </a:lnTo>
                    <a:lnTo>
                      <a:pt x="216434" y="496574"/>
                    </a:lnTo>
                    <a:cubicBezTo>
                      <a:pt x="230532" y="497670"/>
                      <a:pt x="245660" y="498529"/>
                      <a:pt x="261556" y="499115"/>
                    </a:cubicBezTo>
                    <a:lnTo>
                      <a:pt x="289297" y="499614"/>
                    </a:lnTo>
                    <a:lnTo>
                      <a:pt x="275860" y="523889"/>
                    </a:lnTo>
                    <a:cubicBezTo>
                      <a:pt x="264698" y="544978"/>
                      <a:pt x="254935" y="564877"/>
                      <a:pt x="246902" y="582763"/>
                    </a:cubicBezTo>
                    <a:lnTo>
                      <a:pt x="241226" y="597054"/>
                    </a:lnTo>
                    <a:lnTo>
                      <a:pt x="193027" y="604120"/>
                    </a:lnTo>
                    <a:lnTo>
                      <a:pt x="181716" y="607103"/>
                    </a:lnTo>
                    <a:lnTo>
                      <a:pt x="193027" y="610086"/>
                    </a:lnTo>
                    <a:lnTo>
                      <a:pt x="233683" y="616047"/>
                    </a:lnTo>
                    <a:lnTo>
                      <a:pt x="228318" y="629556"/>
                    </a:lnTo>
                    <a:lnTo>
                      <a:pt x="225246" y="640843"/>
                    </a:lnTo>
                    <a:lnTo>
                      <a:pt x="233486" y="632539"/>
                    </a:lnTo>
                    <a:lnTo>
                      <a:pt x="245336" y="617555"/>
                    </a:lnTo>
                    <a:lnTo>
                      <a:pt x="308308" y="621748"/>
                    </a:lnTo>
                    <a:lnTo>
                      <a:pt x="336049" y="622248"/>
                    </a:lnTo>
                    <a:lnTo>
                      <a:pt x="322611" y="646523"/>
                    </a:lnTo>
                    <a:cubicBezTo>
                      <a:pt x="311450" y="667611"/>
                      <a:pt x="301687" y="687511"/>
                      <a:pt x="293654" y="705396"/>
                    </a:cubicBezTo>
                    <a:lnTo>
                      <a:pt x="290548" y="712706"/>
                    </a:lnTo>
                    <a:lnTo>
                      <a:pt x="289944" y="712767"/>
                    </a:lnTo>
                    <a:cubicBezTo>
                      <a:pt x="278164" y="714300"/>
                      <a:pt x="267673" y="716032"/>
                      <a:pt x="258733" y="717926"/>
                    </a:cubicBezTo>
                    <a:lnTo>
                      <a:pt x="247422" y="720909"/>
                    </a:lnTo>
                    <a:lnTo>
                      <a:pt x="258733" y="723892"/>
                    </a:lnTo>
                    <a:lnTo>
                      <a:pt x="284020" y="728072"/>
                    </a:lnTo>
                    <a:lnTo>
                      <a:pt x="282940" y="730612"/>
                    </a:lnTo>
                    <a:cubicBezTo>
                      <a:pt x="279830" y="738445"/>
                      <a:pt x="277192" y="745672"/>
                      <a:pt x="275070" y="752190"/>
                    </a:cubicBezTo>
                    <a:lnTo>
                      <a:pt x="271998" y="763476"/>
                    </a:lnTo>
                    <a:lnTo>
                      <a:pt x="280237" y="755172"/>
                    </a:lnTo>
                    <a:cubicBezTo>
                      <a:pt x="284820" y="750075"/>
                      <a:pt x="289760" y="744178"/>
                      <a:pt x="294988" y="737568"/>
                    </a:cubicBezTo>
                    <a:lnTo>
                      <a:pt x="300587" y="730134"/>
                    </a:lnTo>
                    <a:lnTo>
                      <a:pt x="328892" y="733013"/>
                    </a:lnTo>
                    <a:cubicBezTo>
                      <a:pt x="342990" y="734109"/>
                      <a:pt x="358117" y="734969"/>
                      <a:pt x="374013" y="735554"/>
                    </a:cubicBezTo>
                    <a:lnTo>
                      <a:pt x="401755" y="736054"/>
                    </a:lnTo>
                    <a:lnTo>
                      <a:pt x="388318" y="760329"/>
                    </a:lnTo>
                    <a:cubicBezTo>
                      <a:pt x="380876" y="774387"/>
                      <a:pt x="374057" y="787918"/>
                      <a:pt x="367957" y="800676"/>
                    </a:cubicBezTo>
                    <a:lnTo>
                      <a:pt x="353106" y="833733"/>
                    </a:lnTo>
                    <a:lnTo>
                      <a:pt x="327991" y="837884"/>
                    </a:lnTo>
                    <a:lnTo>
                      <a:pt x="316680" y="840868"/>
                    </a:lnTo>
                    <a:lnTo>
                      <a:pt x="327991" y="843850"/>
                    </a:lnTo>
                    <a:lnTo>
                      <a:pt x="347871" y="847136"/>
                    </a:lnTo>
                    <a:lnTo>
                      <a:pt x="340776" y="865995"/>
                    </a:lnTo>
                    <a:lnTo>
                      <a:pt x="337704" y="877283"/>
                    </a:lnTo>
                    <a:lnTo>
                      <a:pt x="345943" y="868978"/>
                    </a:lnTo>
                    <a:lnTo>
                      <a:pt x="362096" y="849303"/>
                    </a:lnTo>
                    <a:lnTo>
                      <a:pt x="398150" y="852971"/>
                    </a:lnTo>
                    <a:cubicBezTo>
                      <a:pt x="412248" y="854068"/>
                      <a:pt x="427376" y="854927"/>
                      <a:pt x="443271" y="855512"/>
                    </a:cubicBezTo>
                    <a:lnTo>
                      <a:pt x="471013" y="856012"/>
                    </a:lnTo>
                    <a:lnTo>
                      <a:pt x="457576" y="880287"/>
                    </a:lnTo>
                    <a:cubicBezTo>
                      <a:pt x="435252" y="922464"/>
                      <a:pt x="418524" y="959884"/>
                      <a:pt x="410034" y="985954"/>
                    </a:cubicBezTo>
                    <a:lnTo>
                      <a:pt x="406962" y="997241"/>
                    </a:lnTo>
                    <a:lnTo>
                      <a:pt x="415201" y="988937"/>
                    </a:lnTo>
                    <a:cubicBezTo>
                      <a:pt x="433533" y="968550"/>
                      <a:pt x="457576" y="935353"/>
                      <a:pt x="482941" y="894931"/>
                    </a:cubicBezTo>
                    <a:lnTo>
                      <a:pt x="506262" y="856170"/>
                    </a:lnTo>
                    <a:lnTo>
                      <a:pt x="542738" y="855512"/>
                    </a:lnTo>
                    <a:cubicBezTo>
                      <a:pt x="566582" y="854634"/>
                      <a:pt x="588697" y="853139"/>
                      <a:pt x="608204" y="851154"/>
                    </a:cubicBezTo>
                    <a:lnTo>
                      <a:pt x="623494" y="848912"/>
                    </a:lnTo>
                    <a:lnTo>
                      <a:pt x="609448" y="884279"/>
                    </a:lnTo>
                    <a:lnTo>
                      <a:pt x="606376" y="895566"/>
                    </a:lnTo>
                    <a:lnTo>
                      <a:pt x="614616" y="887262"/>
                    </a:lnTo>
                    <a:cubicBezTo>
                      <a:pt x="623782" y="877068"/>
                      <a:pt x="634375" y="863672"/>
                      <a:pt x="645848" y="847772"/>
                    </a:cubicBezTo>
                    <a:lnTo>
                      <a:pt x="647435" y="845402"/>
                    </a:lnTo>
                    <a:lnTo>
                      <a:pt x="658019" y="843850"/>
                    </a:lnTo>
                    <a:lnTo>
                      <a:pt x="669330" y="840868"/>
                    </a:lnTo>
                    <a:lnTo>
                      <a:pt x="658019" y="837884"/>
                    </a:lnTo>
                    <a:lnTo>
                      <a:pt x="652966" y="837143"/>
                    </a:lnTo>
                    <a:lnTo>
                      <a:pt x="682355" y="793257"/>
                    </a:lnTo>
                    <a:lnTo>
                      <a:pt x="705676" y="754495"/>
                    </a:lnTo>
                    <a:lnTo>
                      <a:pt x="742152" y="753837"/>
                    </a:lnTo>
                    <a:cubicBezTo>
                      <a:pt x="789841" y="752081"/>
                      <a:pt x="830612" y="747858"/>
                      <a:pt x="857433" y="742175"/>
                    </a:cubicBezTo>
                    <a:close/>
                  </a:path>
                </a:pathLst>
              </a:custGeom>
              <a:solidFill>
                <a:srgbClr val="361B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1006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CD13376F-ED67-DF2A-A2C0-6A4BBAB72490}"/>
              </a:ext>
            </a:extLst>
          </p:cNvPr>
          <p:cNvSpPr/>
          <p:nvPr/>
        </p:nvSpPr>
        <p:spPr>
          <a:xfrm>
            <a:off x="402609" y="382076"/>
            <a:ext cx="9095896" cy="3446285"/>
          </a:xfrm>
          <a:prstGeom prst="roundRect">
            <a:avLst>
              <a:gd name="adj" fmla="val 7648"/>
            </a:avLst>
          </a:prstGeom>
          <a:solidFill>
            <a:schemeClr val="bg1"/>
          </a:solidFill>
          <a:ln w="2540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" name="矢印: 下 3">
            <a:extLst>
              <a:ext uri="{FF2B5EF4-FFF2-40B4-BE49-F238E27FC236}">
                <a16:creationId xmlns:a16="http://schemas.microsoft.com/office/drawing/2014/main" id="{E9F30AAC-0382-EA3D-D185-85F3D7B2EFD2}"/>
              </a:ext>
            </a:extLst>
          </p:cNvPr>
          <p:cNvSpPr/>
          <p:nvPr/>
        </p:nvSpPr>
        <p:spPr>
          <a:xfrm>
            <a:off x="2111827" y="3802472"/>
            <a:ext cx="5682344" cy="1696758"/>
          </a:xfrm>
          <a:prstGeom prst="downArrow">
            <a:avLst>
              <a:gd name="adj1" fmla="val 53453"/>
              <a:gd name="adj2" fmla="val 60793"/>
            </a:avLst>
          </a:prstGeom>
          <a:solidFill>
            <a:srgbClr val="FF0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78679FE-A0F2-7B1D-DD59-24020563F3AB}"/>
              </a:ext>
            </a:extLst>
          </p:cNvPr>
          <p:cNvSpPr txBox="1"/>
          <p:nvPr/>
        </p:nvSpPr>
        <p:spPr>
          <a:xfrm>
            <a:off x="857545" y="908720"/>
            <a:ext cx="8190910" cy="2277083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お弁当置き場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182BD61-C89C-809F-241B-B77BC41B30C8}"/>
              </a:ext>
            </a:extLst>
          </p:cNvPr>
          <p:cNvGrpSpPr/>
          <p:nvPr/>
        </p:nvGrpSpPr>
        <p:grpSpPr>
          <a:xfrm>
            <a:off x="246892" y="5643287"/>
            <a:ext cx="1762668" cy="927716"/>
            <a:chOff x="253430" y="917250"/>
            <a:chExt cx="2610290" cy="1373830"/>
          </a:xfrm>
        </p:grpSpPr>
        <p:sp>
          <p:nvSpPr>
            <p:cNvPr id="620" name="四角形: 角を丸くする 619">
              <a:extLst>
                <a:ext uri="{FF2B5EF4-FFF2-40B4-BE49-F238E27FC236}">
                  <a16:creationId xmlns:a16="http://schemas.microsoft.com/office/drawing/2014/main" id="{40F279E2-ACB2-30AF-B912-5648666C2140}"/>
                </a:ext>
              </a:extLst>
            </p:cNvPr>
            <p:cNvSpPr/>
            <p:nvPr/>
          </p:nvSpPr>
          <p:spPr bwMode="auto">
            <a:xfrm>
              <a:off x="328005" y="1907110"/>
              <a:ext cx="2461140" cy="383970"/>
            </a:xfrm>
            <a:prstGeom prst="roundRect">
              <a:avLst>
                <a:gd name="adj" fmla="val 21248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1" name="四角形: 角を丸くする 620">
              <a:extLst>
                <a:ext uri="{FF2B5EF4-FFF2-40B4-BE49-F238E27FC236}">
                  <a16:creationId xmlns:a16="http://schemas.microsoft.com/office/drawing/2014/main" id="{EE8F8E9E-FCBD-5826-C7B8-09153BEBF11A}"/>
                </a:ext>
              </a:extLst>
            </p:cNvPr>
            <p:cNvSpPr/>
            <p:nvPr/>
          </p:nvSpPr>
          <p:spPr bwMode="auto">
            <a:xfrm>
              <a:off x="296255" y="954798"/>
              <a:ext cx="2524640" cy="1004510"/>
            </a:xfrm>
            <a:prstGeom prst="roundRect">
              <a:avLst>
                <a:gd name="adj" fmla="val 8707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2" name="四角形: 角を丸くする 621">
              <a:extLst>
                <a:ext uri="{FF2B5EF4-FFF2-40B4-BE49-F238E27FC236}">
                  <a16:creationId xmlns:a16="http://schemas.microsoft.com/office/drawing/2014/main" id="{410790EB-DAEA-923A-8495-510FC866F1B0}"/>
                </a:ext>
              </a:extLst>
            </p:cNvPr>
            <p:cNvSpPr/>
            <p:nvPr/>
          </p:nvSpPr>
          <p:spPr bwMode="auto">
            <a:xfrm>
              <a:off x="388330" y="1194222"/>
              <a:ext cx="2340490" cy="789041"/>
            </a:xfrm>
            <a:prstGeom prst="roundRect">
              <a:avLst>
                <a:gd name="adj" fmla="val 7127"/>
              </a:avLst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3" name="フリーフォーム: 図形 622">
              <a:extLst>
                <a:ext uri="{FF2B5EF4-FFF2-40B4-BE49-F238E27FC236}">
                  <a16:creationId xmlns:a16="http://schemas.microsoft.com/office/drawing/2014/main" id="{1ECEE628-C2E2-E9BE-2A04-A28139983FAB}"/>
                </a:ext>
              </a:extLst>
            </p:cNvPr>
            <p:cNvSpPr/>
            <p:nvPr/>
          </p:nvSpPr>
          <p:spPr bwMode="auto">
            <a:xfrm>
              <a:off x="1577625" y="998730"/>
              <a:ext cx="1252795" cy="968600"/>
            </a:xfrm>
            <a:custGeom>
              <a:avLst/>
              <a:gdLst>
                <a:gd name="connsiteX0" fmla="*/ 206507 w 1252795"/>
                <a:gd name="connsiteY0" fmla="*/ 170 h 968600"/>
                <a:gd name="connsiteX1" fmla="*/ 237332 w 1252795"/>
                <a:gd name="connsiteY1" fmla="*/ 7823 h 968600"/>
                <a:gd name="connsiteX2" fmla="*/ 237807 w 1252795"/>
                <a:gd name="connsiteY2" fmla="*/ 7941 h 968600"/>
                <a:gd name="connsiteX3" fmla="*/ 280957 w 1252795"/>
                <a:gd name="connsiteY3" fmla="*/ 1840 h 968600"/>
                <a:gd name="connsiteX4" fmla="*/ 302838 w 1252795"/>
                <a:gd name="connsiteY4" fmla="*/ 18485 h 968600"/>
                <a:gd name="connsiteX5" fmla="*/ 302963 w 1252795"/>
                <a:gd name="connsiteY5" fmla="*/ 18556 h 968600"/>
                <a:gd name="connsiteX6" fmla="*/ 330920 w 1252795"/>
                <a:gd name="connsiteY6" fmla="*/ 34639 h 968600"/>
                <a:gd name="connsiteX7" fmla="*/ 330830 w 1252795"/>
                <a:gd name="connsiteY7" fmla="*/ 35894 h 968600"/>
                <a:gd name="connsiteX8" fmla="*/ 343861 w 1252795"/>
                <a:gd name="connsiteY8" fmla="*/ 31624 h 968600"/>
                <a:gd name="connsiteX9" fmla="*/ 369890 w 1252795"/>
                <a:gd name="connsiteY9" fmla="*/ 34029 h 968600"/>
                <a:gd name="connsiteX10" fmla="*/ 404531 w 1252795"/>
                <a:gd name="connsiteY10" fmla="*/ 10441 h 968600"/>
                <a:gd name="connsiteX11" fmla="*/ 458184 w 1252795"/>
                <a:gd name="connsiteY11" fmla="*/ 20270 h 968600"/>
                <a:gd name="connsiteX12" fmla="*/ 501490 w 1252795"/>
                <a:gd name="connsiteY12" fmla="*/ 13641 h 968600"/>
                <a:gd name="connsiteX13" fmla="*/ 526755 w 1252795"/>
                <a:gd name="connsiteY13" fmla="*/ 23982 h 968600"/>
                <a:gd name="connsiteX14" fmla="*/ 530693 w 1252795"/>
                <a:gd name="connsiteY14" fmla="*/ 22785 h 968600"/>
                <a:gd name="connsiteX15" fmla="*/ 566368 w 1252795"/>
                <a:gd name="connsiteY15" fmla="*/ 26735 h 968600"/>
                <a:gd name="connsiteX16" fmla="*/ 566387 w 1252795"/>
                <a:gd name="connsiteY16" fmla="*/ 26728 h 968600"/>
                <a:gd name="connsiteX17" fmla="*/ 597901 w 1252795"/>
                <a:gd name="connsiteY17" fmla="*/ 13880 h 968600"/>
                <a:gd name="connsiteX18" fmla="*/ 634705 w 1252795"/>
                <a:gd name="connsiteY18" fmla="*/ 20706 h 968600"/>
                <a:gd name="connsiteX19" fmla="*/ 634896 w 1252795"/>
                <a:gd name="connsiteY19" fmla="*/ 20627 h 968600"/>
                <a:gd name="connsiteX20" fmla="*/ 661332 w 1252795"/>
                <a:gd name="connsiteY20" fmla="*/ 9695 h 968600"/>
                <a:gd name="connsiteX21" fmla="*/ 693856 w 1252795"/>
                <a:gd name="connsiteY21" fmla="*/ 17348 h 968600"/>
                <a:gd name="connsiteX22" fmla="*/ 694357 w 1252795"/>
                <a:gd name="connsiteY22" fmla="*/ 17466 h 968600"/>
                <a:gd name="connsiteX23" fmla="*/ 739882 w 1252795"/>
                <a:gd name="connsiteY23" fmla="*/ 11365 h 968600"/>
                <a:gd name="connsiteX24" fmla="*/ 762968 w 1252795"/>
                <a:gd name="connsiteY24" fmla="*/ 28010 h 968600"/>
                <a:gd name="connsiteX25" fmla="*/ 763100 w 1252795"/>
                <a:gd name="connsiteY25" fmla="*/ 28081 h 968600"/>
                <a:gd name="connsiteX26" fmla="*/ 774326 w 1252795"/>
                <a:gd name="connsiteY26" fmla="*/ 34202 h 968600"/>
                <a:gd name="connsiteX27" fmla="*/ 803659 w 1252795"/>
                <a:gd name="connsiteY27" fmla="*/ 39481 h 968600"/>
                <a:gd name="connsiteX28" fmla="*/ 803856 w 1252795"/>
                <a:gd name="connsiteY28" fmla="*/ 39402 h 968600"/>
                <a:gd name="connsiteX29" fmla="*/ 831104 w 1252795"/>
                <a:gd name="connsiteY29" fmla="*/ 28470 h 968600"/>
                <a:gd name="connsiteX30" fmla="*/ 864625 w 1252795"/>
                <a:gd name="connsiteY30" fmla="*/ 36123 h 968600"/>
                <a:gd name="connsiteX31" fmla="*/ 865141 w 1252795"/>
                <a:gd name="connsiteY31" fmla="*/ 36241 h 968600"/>
                <a:gd name="connsiteX32" fmla="*/ 912063 w 1252795"/>
                <a:gd name="connsiteY32" fmla="*/ 30140 h 968600"/>
                <a:gd name="connsiteX33" fmla="*/ 925218 w 1252795"/>
                <a:gd name="connsiteY33" fmla="*/ 35732 h 968600"/>
                <a:gd name="connsiteX34" fmla="*/ 934831 w 1252795"/>
                <a:gd name="connsiteY34" fmla="*/ 26483 h 968600"/>
                <a:gd name="connsiteX35" fmla="*/ 1004689 w 1252795"/>
                <a:gd name="connsiteY35" fmla="*/ 20675 h 968600"/>
                <a:gd name="connsiteX36" fmla="*/ 1004709 w 1252795"/>
                <a:gd name="connsiteY36" fmla="*/ 20667 h 968600"/>
                <a:gd name="connsiteX37" fmla="*/ 1037189 w 1252795"/>
                <a:gd name="connsiteY37" fmla="*/ 7819 h 968600"/>
                <a:gd name="connsiteX38" fmla="*/ 1075121 w 1252795"/>
                <a:gd name="connsiteY38" fmla="*/ 14645 h 968600"/>
                <a:gd name="connsiteX39" fmla="*/ 1075318 w 1252795"/>
                <a:gd name="connsiteY39" fmla="*/ 14566 h 968600"/>
                <a:gd name="connsiteX40" fmla="*/ 1102566 w 1252795"/>
                <a:gd name="connsiteY40" fmla="*/ 3634 h 968600"/>
                <a:gd name="connsiteX41" fmla="*/ 1136087 w 1252795"/>
                <a:gd name="connsiteY41" fmla="*/ 11287 h 968600"/>
                <a:gd name="connsiteX42" fmla="*/ 1136603 w 1252795"/>
                <a:gd name="connsiteY42" fmla="*/ 11405 h 968600"/>
                <a:gd name="connsiteX43" fmla="*/ 1183525 w 1252795"/>
                <a:gd name="connsiteY43" fmla="*/ 5304 h 968600"/>
                <a:gd name="connsiteX44" fmla="*/ 1207319 w 1252795"/>
                <a:gd name="connsiteY44" fmla="*/ 21949 h 968600"/>
                <a:gd name="connsiteX45" fmla="*/ 1207455 w 1252795"/>
                <a:gd name="connsiteY45" fmla="*/ 22020 h 968600"/>
                <a:gd name="connsiteX46" fmla="*/ 1237856 w 1252795"/>
                <a:gd name="connsiteY46" fmla="*/ 38103 h 968600"/>
                <a:gd name="connsiteX47" fmla="*/ 1236489 w 1252795"/>
                <a:gd name="connsiteY47" fmla="*/ 55620 h 968600"/>
                <a:gd name="connsiteX48" fmla="*/ 1246998 w 1252795"/>
                <a:gd name="connsiteY48" fmla="*/ 68376 h 968600"/>
                <a:gd name="connsiteX49" fmla="*/ 1246993 w 1252795"/>
                <a:gd name="connsiteY49" fmla="*/ 68500 h 968600"/>
                <a:gd name="connsiteX50" fmla="*/ 1252795 w 1252795"/>
                <a:gd name="connsiteY50" fmla="*/ 68500 h 968600"/>
                <a:gd name="connsiteX51" fmla="*/ 1252795 w 1252795"/>
                <a:gd name="connsiteY51" fmla="*/ 968600 h 968600"/>
                <a:gd name="connsiteX52" fmla="*/ 0 w 1252795"/>
                <a:gd name="connsiteY52" fmla="*/ 968600 h 968600"/>
                <a:gd name="connsiteX53" fmla="*/ 0 w 1252795"/>
                <a:gd name="connsiteY53" fmla="*/ 68500 h 968600"/>
                <a:gd name="connsiteX54" fmla="*/ 9654 w 1252795"/>
                <a:gd name="connsiteY54" fmla="*/ 68500 h 968600"/>
                <a:gd name="connsiteX55" fmla="*/ 9122 w 1252795"/>
                <a:gd name="connsiteY55" fmla="*/ 66614 h 968600"/>
                <a:gd name="connsiteX56" fmla="*/ 38767 w 1252795"/>
                <a:gd name="connsiteY56" fmla="*/ 48910 h 968600"/>
                <a:gd name="connsiteX57" fmla="*/ 39051 w 1252795"/>
                <a:gd name="connsiteY57" fmla="*/ 48443 h 968600"/>
                <a:gd name="connsiteX58" fmla="*/ 52256 w 1252795"/>
                <a:gd name="connsiteY58" fmla="*/ 23019 h 968600"/>
                <a:gd name="connsiteX59" fmla="*/ 116498 w 1252795"/>
                <a:gd name="connsiteY59" fmla="*/ 17210 h 968600"/>
                <a:gd name="connsiteX60" fmla="*/ 116516 w 1252795"/>
                <a:gd name="connsiteY60" fmla="*/ 17203 h 968600"/>
                <a:gd name="connsiteX61" fmla="*/ 146386 w 1252795"/>
                <a:gd name="connsiteY61" fmla="*/ 4355 h 968600"/>
                <a:gd name="connsiteX62" fmla="*/ 181268 w 1252795"/>
                <a:gd name="connsiteY62" fmla="*/ 11181 h 968600"/>
                <a:gd name="connsiteX63" fmla="*/ 181450 w 1252795"/>
                <a:gd name="connsiteY63" fmla="*/ 11102 h 9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52795" h="968600">
                  <a:moveTo>
                    <a:pt x="206507" y="170"/>
                  </a:moveTo>
                  <a:lnTo>
                    <a:pt x="237332" y="7823"/>
                  </a:lnTo>
                  <a:lnTo>
                    <a:pt x="237807" y="7941"/>
                  </a:lnTo>
                  <a:cubicBezTo>
                    <a:pt x="248399" y="399"/>
                    <a:pt x="265920" y="-2078"/>
                    <a:pt x="280957" y="1840"/>
                  </a:cubicBezTo>
                  <a:cubicBezTo>
                    <a:pt x="292415" y="4824"/>
                    <a:pt x="300631" y="11072"/>
                    <a:pt x="302838" y="18485"/>
                  </a:cubicBezTo>
                  <a:lnTo>
                    <a:pt x="302963" y="18556"/>
                  </a:lnTo>
                  <a:lnTo>
                    <a:pt x="330920" y="34639"/>
                  </a:lnTo>
                  <a:lnTo>
                    <a:pt x="330830" y="35894"/>
                  </a:lnTo>
                  <a:lnTo>
                    <a:pt x="343861" y="31624"/>
                  </a:lnTo>
                  <a:cubicBezTo>
                    <a:pt x="352672" y="30658"/>
                    <a:pt x="361799" y="31410"/>
                    <a:pt x="369890" y="34029"/>
                  </a:cubicBezTo>
                  <a:cubicBezTo>
                    <a:pt x="374351" y="23063"/>
                    <a:pt x="387540" y="14083"/>
                    <a:pt x="404531" y="10441"/>
                  </a:cubicBezTo>
                  <a:cubicBezTo>
                    <a:pt x="424554" y="6150"/>
                    <a:pt x="445964" y="10071"/>
                    <a:pt x="458184" y="20270"/>
                  </a:cubicBezTo>
                  <a:cubicBezTo>
                    <a:pt x="471503" y="14261"/>
                    <a:pt x="487106" y="12171"/>
                    <a:pt x="501490" y="13641"/>
                  </a:cubicBezTo>
                  <a:lnTo>
                    <a:pt x="526755" y="23982"/>
                  </a:lnTo>
                  <a:lnTo>
                    <a:pt x="530693" y="22785"/>
                  </a:lnTo>
                  <a:cubicBezTo>
                    <a:pt x="542692" y="21757"/>
                    <a:pt x="555286" y="23014"/>
                    <a:pt x="566368" y="26735"/>
                  </a:cubicBezTo>
                  <a:lnTo>
                    <a:pt x="566387" y="26728"/>
                  </a:lnTo>
                  <a:lnTo>
                    <a:pt x="597901" y="13880"/>
                  </a:lnTo>
                  <a:cubicBezTo>
                    <a:pt x="610725" y="12749"/>
                    <a:pt x="624427" y="14897"/>
                    <a:pt x="634705" y="20706"/>
                  </a:cubicBezTo>
                  <a:lnTo>
                    <a:pt x="634896" y="20627"/>
                  </a:lnTo>
                  <a:lnTo>
                    <a:pt x="661332" y="9695"/>
                  </a:lnTo>
                  <a:lnTo>
                    <a:pt x="693856" y="17348"/>
                  </a:lnTo>
                  <a:lnTo>
                    <a:pt x="694357" y="17466"/>
                  </a:lnTo>
                  <a:cubicBezTo>
                    <a:pt x="705532" y="9924"/>
                    <a:pt x="724017" y="7447"/>
                    <a:pt x="739882" y="11365"/>
                  </a:cubicBezTo>
                  <a:cubicBezTo>
                    <a:pt x="751971" y="14349"/>
                    <a:pt x="760639" y="20597"/>
                    <a:pt x="762968" y="28010"/>
                  </a:cubicBezTo>
                  <a:lnTo>
                    <a:pt x="763100" y="28081"/>
                  </a:lnTo>
                  <a:lnTo>
                    <a:pt x="774326" y="34202"/>
                  </a:lnTo>
                  <a:lnTo>
                    <a:pt x="803659" y="39481"/>
                  </a:lnTo>
                  <a:lnTo>
                    <a:pt x="803856" y="39402"/>
                  </a:lnTo>
                  <a:lnTo>
                    <a:pt x="831104" y="28470"/>
                  </a:lnTo>
                  <a:lnTo>
                    <a:pt x="864625" y="36123"/>
                  </a:lnTo>
                  <a:lnTo>
                    <a:pt x="865141" y="36241"/>
                  </a:lnTo>
                  <a:cubicBezTo>
                    <a:pt x="876659" y="28699"/>
                    <a:pt x="895711" y="26222"/>
                    <a:pt x="912063" y="30140"/>
                  </a:cubicBezTo>
                  <a:lnTo>
                    <a:pt x="925218" y="35732"/>
                  </a:lnTo>
                  <a:lnTo>
                    <a:pt x="934831" y="26483"/>
                  </a:lnTo>
                  <a:cubicBezTo>
                    <a:pt x="952766" y="15646"/>
                    <a:pt x="981844" y="13231"/>
                    <a:pt x="1004689" y="20675"/>
                  </a:cubicBezTo>
                  <a:lnTo>
                    <a:pt x="1004709" y="20667"/>
                  </a:lnTo>
                  <a:lnTo>
                    <a:pt x="1037189" y="7819"/>
                  </a:lnTo>
                  <a:cubicBezTo>
                    <a:pt x="1050406" y="6688"/>
                    <a:pt x="1064529" y="8836"/>
                    <a:pt x="1075121" y="14645"/>
                  </a:cubicBezTo>
                  <a:lnTo>
                    <a:pt x="1075318" y="14566"/>
                  </a:lnTo>
                  <a:lnTo>
                    <a:pt x="1102566" y="3634"/>
                  </a:lnTo>
                  <a:lnTo>
                    <a:pt x="1136087" y="11287"/>
                  </a:lnTo>
                  <a:lnTo>
                    <a:pt x="1136603" y="11405"/>
                  </a:lnTo>
                  <a:cubicBezTo>
                    <a:pt x="1148121" y="3863"/>
                    <a:pt x="1167173" y="1386"/>
                    <a:pt x="1183525" y="5304"/>
                  </a:cubicBezTo>
                  <a:cubicBezTo>
                    <a:pt x="1195985" y="8288"/>
                    <a:pt x="1204919" y="14536"/>
                    <a:pt x="1207319" y="21949"/>
                  </a:cubicBezTo>
                  <a:lnTo>
                    <a:pt x="1207455" y="22020"/>
                  </a:lnTo>
                  <a:lnTo>
                    <a:pt x="1237856" y="38103"/>
                  </a:lnTo>
                  <a:cubicBezTo>
                    <a:pt x="1241248" y="43840"/>
                    <a:pt x="1240765" y="50071"/>
                    <a:pt x="1236489" y="55620"/>
                  </a:cubicBezTo>
                  <a:cubicBezTo>
                    <a:pt x="1241744" y="59425"/>
                    <a:pt x="1245290" y="63794"/>
                    <a:pt x="1246998" y="68376"/>
                  </a:cubicBezTo>
                  <a:lnTo>
                    <a:pt x="1246993" y="68500"/>
                  </a:lnTo>
                  <a:lnTo>
                    <a:pt x="1252795" y="68500"/>
                  </a:lnTo>
                  <a:lnTo>
                    <a:pt x="1252795" y="968600"/>
                  </a:lnTo>
                  <a:lnTo>
                    <a:pt x="0" y="968600"/>
                  </a:lnTo>
                  <a:lnTo>
                    <a:pt x="0" y="68500"/>
                  </a:lnTo>
                  <a:lnTo>
                    <a:pt x="9654" y="68500"/>
                  </a:lnTo>
                  <a:lnTo>
                    <a:pt x="9122" y="66614"/>
                  </a:lnTo>
                  <a:cubicBezTo>
                    <a:pt x="10992" y="57229"/>
                    <a:pt x="23301" y="49877"/>
                    <a:pt x="38767" y="48910"/>
                  </a:cubicBezTo>
                  <a:cubicBezTo>
                    <a:pt x="38859" y="48753"/>
                    <a:pt x="38959" y="48600"/>
                    <a:pt x="39051" y="48443"/>
                  </a:cubicBezTo>
                  <a:cubicBezTo>
                    <a:pt x="36974" y="39201"/>
                    <a:pt x="41818" y="29880"/>
                    <a:pt x="52256" y="23019"/>
                  </a:cubicBezTo>
                  <a:cubicBezTo>
                    <a:pt x="68750" y="12182"/>
                    <a:pt x="95490" y="9767"/>
                    <a:pt x="116498" y="17210"/>
                  </a:cubicBezTo>
                  <a:lnTo>
                    <a:pt x="116516" y="17203"/>
                  </a:lnTo>
                  <a:lnTo>
                    <a:pt x="146386" y="4355"/>
                  </a:lnTo>
                  <a:cubicBezTo>
                    <a:pt x="158540" y="3224"/>
                    <a:pt x="171527" y="5372"/>
                    <a:pt x="181268" y="11181"/>
                  </a:cubicBezTo>
                  <a:lnTo>
                    <a:pt x="181450" y="11102"/>
                  </a:lnTo>
                  <a:close/>
                </a:path>
              </a:pathLst>
            </a:custGeom>
            <a:pattFill prst="sm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4" name="フリーフォーム: 図形 623">
              <a:extLst>
                <a:ext uri="{FF2B5EF4-FFF2-40B4-BE49-F238E27FC236}">
                  <a16:creationId xmlns:a16="http://schemas.microsoft.com/office/drawing/2014/main" id="{F14A2F6E-EADF-84EC-A263-7A0907255066}"/>
                </a:ext>
              </a:extLst>
            </p:cNvPr>
            <p:cNvSpPr/>
            <p:nvPr/>
          </p:nvSpPr>
          <p:spPr bwMode="auto">
            <a:xfrm>
              <a:off x="2093757" y="1330139"/>
              <a:ext cx="220528" cy="177665"/>
            </a:xfrm>
            <a:custGeom>
              <a:avLst/>
              <a:gdLst>
                <a:gd name="connsiteX0" fmla="*/ 110264 w 220528"/>
                <a:gd name="connsiteY0" fmla="*/ 0 h 177665"/>
                <a:gd name="connsiteX1" fmla="*/ 220528 w 220528"/>
                <a:gd name="connsiteY1" fmla="*/ 110264 h 177665"/>
                <a:gd name="connsiteX2" fmla="*/ 211863 w 220528"/>
                <a:gd name="connsiteY2" fmla="*/ 153184 h 177665"/>
                <a:gd name="connsiteX3" fmla="*/ 209528 w 220528"/>
                <a:gd name="connsiteY3" fmla="*/ 156648 h 177665"/>
                <a:gd name="connsiteX4" fmla="*/ 179832 w 220528"/>
                <a:gd name="connsiteY4" fmla="*/ 169000 h 177665"/>
                <a:gd name="connsiteX5" fmla="*/ 110264 w 220528"/>
                <a:gd name="connsiteY5" fmla="*/ 177665 h 177665"/>
                <a:gd name="connsiteX6" fmla="*/ 40697 w 220528"/>
                <a:gd name="connsiteY6" fmla="*/ 169000 h 177665"/>
                <a:gd name="connsiteX7" fmla="*/ 11001 w 220528"/>
                <a:gd name="connsiteY7" fmla="*/ 156648 h 177665"/>
                <a:gd name="connsiteX8" fmla="*/ 8665 w 220528"/>
                <a:gd name="connsiteY8" fmla="*/ 153184 h 177665"/>
                <a:gd name="connsiteX9" fmla="*/ 0 w 220528"/>
                <a:gd name="connsiteY9" fmla="*/ 110264 h 177665"/>
                <a:gd name="connsiteX10" fmla="*/ 110264 w 220528"/>
                <a:gd name="connsiteY10" fmla="*/ 0 h 177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0528" h="177665">
                  <a:moveTo>
                    <a:pt x="110264" y="0"/>
                  </a:moveTo>
                  <a:cubicBezTo>
                    <a:pt x="171161" y="0"/>
                    <a:pt x="220528" y="49367"/>
                    <a:pt x="220528" y="110264"/>
                  </a:cubicBezTo>
                  <a:cubicBezTo>
                    <a:pt x="220528" y="125488"/>
                    <a:pt x="217443" y="139992"/>
                    <a:pt x="211863" y="153184"/>
                  </a:cubicBezTo>
                  <a:lnTo>
                    <a:pt x="209528" y="156648"/>
                  </a:lnTo>
                  <a:lnTo>
                    <a:pt x="179832" y="169000"/>
                  </a:lnTo>
                  <a:cubicBezTo>
                    <a:pt x="158450" y="174580"/>
                    <a:pt x="134941" y="177665"/>
                    <a:pt x="110264" y="177665"/>
                  </a:cubicBezTo>
                  <a:cubicBezTo>
                    <a:pt x="85588" y="177665"/>
                    <a:pt x="62079" y="174580"/>
                    <a:pt x="40697" y="169000"/>
                  </a:cubicBezTo>
                  <a:lnTo>
                    <a:pt x="11001" y="156648"/>
                  </a:lnTo>
                  <a:lnTo>
                    <a:pt x="8665" y="153184"/>
                  </a:lnTo>
                  <a:cubicBezTo>
                    <a:pt x="3086" y="139992"/>
                    <a:pt x="0" y="125488"/>
                    <a:pt x="0" y="110264"/>
                  </a:cubicBezTo>
                  <a:cubicBezTo>
                    <a:pt x="0" y="49367"/>
                    <a:pt x="49367" y="0"/>
                    <a:pt x="110264" y="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25" name="グループ化 624">
              <a:extLst>
                <a:ext uri="{FF2B5EF4-FFF2-40B4-BE49-F238E27FC236}">
                  <a16:creationId xmlns:a16="http://schemas.microsoft.com/office/drawing/2014/main" id="{FF6D2E75-7B30-FA21-8810-A01D4ADE4FC7}"/>
                </a:ext>
              </a:extLst>
            </p:cNvPr>
            <p:cNvGrpSpPr/>
            <p:nvPr/>
          </p:nvGrpSpPr>
          <p:grpSpPr>
            <a:xfrm>
              <a:off x="896799" y="985271"/>
              <a:ext cx="603147" cy="415267"/>
              <a:chOff x="7047920" y="463029"/>
              <a:chExt cx="711700" cy="490006"/>
            </a:xfrm>
          </p:grpSpPr>
          <p:sp>
            <p:nvSpPr>
              <p:cNvPr id="713" name="星: 24 pt 712">
                <a:extLst>
                  <a:ext uri="{FF2B5EF4-FFF2-40B4-BE49-F238E27FC236}">
                    <a16:creationId xmlns:a16="http://schemas.microsoft.com/office/drawing/2014/main" id="{CB514C0F-B1F1-5EDC-0B77-6EA72DC55436}"/>
                  </a:ext>
                </a:extLst>
              </p:cNvPr>
              <p:cNvSpPr/>
              <p:nvPr/>
            </p:nvSpPr>
            <p:spPr bwMode="auto">
              <a:xfrm>
                <a:off x="7070221" y="469106"/>
                <a:ext cx="664062" cy="275477"/>
              </a:xfrm>
              <a:prstGeom prst="star24">
                <a:avLst>
                  <a:gd name="adj" fmla="val 44479"/>
                </a:avLst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四角形: 角を丸くする 713">
                <a:extLst>
                  <a:ext uri="{FF2B5EF4-FFF2-40B4-BE49-F238E27FC236}">
                    <a16:creationId xmlns:a16="http://schemas.microsoft.com/office/drawing/2014/main" id="{7A645C07-A2DC-096B-2C42-7D029A6949C9}"/>
                  </a:ext>
                </a:extLst>
              </p:cNvPr>
              <p:cNvSpPr/>
              <p:nvPr/>
            </p:nvSpPr>
            <p:spPr bwMode="auto">
              <a:xfrm rot="900000">
                <a:off x="7227198" y="668709"/>
                <a:ext cx="270030" cy="45719"/>
              </a:xfrm>
              <a:prstGeom prst="round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5" name="四角形: 角を丸くする 714">
                <a:extLst>
                  <a:ext uri="{FF2B5EF4-FFF2-40B4-BE49-F238E27FC236}">
                    <a16:creationId xmlns:a16="http://schemas.microsoft.com/office/drawing/2014/main" id="{ACB36985-5D86-3345-4A02-E9BE7CDA8D1E}"/>
                  </a:ext>
                </a:extLst>
              </p:cNvPr>
              <p:cNvSpPr/>
              <p:nvPr/>
            </p:nvSpPr>
            <p:spPr bwMode="auto">
              <a:xfrm rot="8499981">
                <a:off x="7376197" y="656008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6" name="四角形: 角を丸くする 715">
                <a:extLst>
                  <a:ext uri="{FF2B5EF4-FFF2-40B4-BE49-F238E27FC236}">
                    <a16:creationId xmlns:a16="http://schemas.microsoft.com/office/drawing/2014/main" id="{5CD4C7B4-6E75-E176-35E3-71E494EF6F36}"/>
                  </a:ext>
                </a:extLst>
              </p:cNvPr>
              <p:cNvSpPr/>
              <p:nvPr/>
            </p:nvSpPr>
            <p:spPr bwMode="auto">
              <a:xfrm rot="12700214">
                <a:off x="7146244" y="647954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7" name="四角形: 角を丸くする 716">
                <a:extLst>
                  <a:ext uri="{FF2B5EF4-FFF2-40B4-BE49-F238E27FC236}">
                    <a16:creationId xmlns:a16="http://schemas.microsoft.com/office/drawing/2014/main" id="{0E62E9E0-8917-5F70-2E76-887F16764F5C}"/>
                  </a:ext>
                </a:extLst>
              </p:cNvPr>
              <p:cNvSpPr/>
              <p:nvPr/>
            </p:nvSpPr>
            <p:spPr bwMode="auto">
              <a:xfrm rot="13944319">
                <a:off x="7246258" y="607472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8" name="四角形: 角を丸くする 717">
                <a:extLst>
                  <a:ext uri="{FF2B5EF4-FFF2-40B4-BE49-F238E27FC236}">
                    <a16:creationId xmlns:a16="http://schemas.microsoft.com/office/drawing/2014/main" id="{1BB3511A-68AF-1EE0-1C19-7B2577925CBB}"/>
                  </a:ext>
                </a:extLst>
              </p:cNvPr>
              <p:cNvSpPr/>
              <p:nvPr/>
            </p:nvSpPr>
            <p:spPr bwMode="auto">
              <a:xfrm rot="12700214">
                <a:off x="7339532" y="633596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9" name="四角形: 角を丸くする 718">
                <a:extLst>
                  <a:ext uri="{FF2B5EF4-FFF2-40B4-BE49-F238E27FC236}">
                    <a16:creationId xmlns:a16="http://schemas.microsoft.com/office/drawing/2014/main" id="{9FF213B2-7CC0-3B8C-AD5C-28ACDE92C39B}"/>
                  </a:ext>
                </a:extLst>
              </p:cNvPr>
              <p:cNvSpPr/>
              <p:nvPr/>
            </p:nvSpPr>
            <p:spPr bwMode="auto">
              <a:xfrm rot="9122757">
                <a:off x="7380014" y="597878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0" name="四角形: 角を丸くする 719">
                <a:extLst>
                  <a:ext uri="{FF2B5EF4-FFF2-40B4-BE49-F238E27FC236}">
                    <a16:creationId xmlns:a16="http://schemas.microsoft.com/office/drawing/2014/main" id="{3597374A-F8C8-4654-E71D-01E7E643B7B5}"/>
                  </a:ext>
                </a:extLst>
              </p:cNvPr>
              <p:cNvSpPr/>
              <p:nvPr/>
            </p:nvSpPr>
            <p:spPr bwMode="auto">
              <a:xfrm rot="12700214">
                <a:off x="7203982" y="598352"/>
                <a:ext cx="270030" cy="45719"/>
              </a:xfrm>
              <a:prstGeom prst="round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1" name="四角形: 角を丸くする 720">
                <a:extLst>
                  <a:ext uri="{FF2B5EF4-FFF2-40B4-BE49-F238E27FC236}">
                    <a16:creationId xmlns:a16="http://schemas.microsoft.com/office/drawing/2014/main" id="{65A0169B-6471-17C4-9960-B932FEEEA297}"/>
                  </a:ext>
                </a:extLst>
              </p:cNvPr>
              <p:cNvSpPr/>
              <p:nvPr/>
            </p:nvSpPr>
            <p:spPr bwMode="auto">
              <a:xfrm rot="9256280">
                <a:off x="7227198" y="613941"/>
                <a:ext cx="270030" cy="45719"/>
              </a:xfrm>
              <a:prstGeom prst="round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2" name="四角形: 角を丸くする 721">
                <a:extLst>
                  <a:ext uri="{FF2B5EF4-FFF2-40B4-BE49-F238E27FC236}">
                    <a16:creationId xmlns:a16="http://schemas.microsoft.com/office/drawing/2014/main" id="{779CE830-DCFF-2345-6A73-640D0AAFF4F5}"/>
                  </a:ext>
                </a:extLst>
              </p:cNvPr>
              <p:cNvSpPr/>
              <p:nvPr/>
            </p:nvSpPr>
            <p:spPr bwMode="auto">
              <a:xfrm rot="10351518">
                <a:off x="7163121" y="615545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3" name="四角形: 角を丸くする 722">
                <a:extLst>
                  <a:ext uri="{FF2B5EF4-FFF2-40B4-BE49-F238E27FC236}">
                    <a16:creationId xmlns:a16="http://schemas.microsoft.com/office/drawing/2014/main" id="{307BA055-3B23-83D7-0D61-365EE57703EF}"/>
                  </a:ext>
                </a:extLst>
              </p:cNvPr>
              <p:cNvSpPr/>
              <p:nvPr/>
            </p:nvSpPr>
            <p:spPr bwMode="auto">
              <a:xfrm rot="13944319">
                <a:off x="7315315" y="600330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4" name="四角形: 角を丸くする 723">
                <a:extLst>
                  <a:ext uri="{FF2B5EF4-FFF2-40B4-BE49-F238E27FC236}">
                    <a16:creationId xmlns:a16="http://schemas.microsoft.com/office/drawing/2014/main" id="{AF89BF76-6635-612D-B9A9-83AA0A0B6B67}"/>
                  </a:ext>
                </a:extLst>
              </p:cNvPr>
              <p:cNvSpPr/>
              <p:nvPr/>
            </p:nvSpPr>
            <p:spPr bwMode="auto">
              <a:xfrm rot="12700214">
                <a:off x="7180170" y="634071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5" name="四角形: 角を丸くする 724">
                <a:extLst>
                  <a:ext uri="{FF2B5EF4-FFF2-40B4-BE49-F238E27FC236}">
                    <a16:creationId xmlns:a16="http://schemas.microsoft.com/office/drawing/2014/main" id="{096EAD09-C4D2-42C5-482F-CBE4DD2808AC}"/>
                  </a:ext>
                </a:extLst>
              </p:cNvPr>
              <p:cNvSpPr/>
              <p:nvPr/>
            </p:nvSpPr>
            <p:spPr bwMode="auto">
              <a:xfrm rot="12700214">
                <a:off x="7115878" y="691222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6" name="四角形: 角を丸くする 725">
                <a:extLst>
                  <a:ext uri="{FF2B5EF4-FFF2-40B4-BE49-F238E27FC236}">
                    <a16:creationId xmlns:a16="http://schemas.microsoft.com/office/drawing/2014/main" id="{5B20C99E-6AD2-E90C-834B-2EBC3F7EF498}"/>
                  </a:ext>
                </a:extLst>
              </p:cNvPr>
              <p:cNvSpPr/>
              <p:nvPr/>
            </p:nvSpPr>
            <p:spPr bwMode="auto">
              <a:xfrm rot="9122757">
                <a:off x="7439546" y="659792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7" name="フリーフォーム: 図形 726">
                <a:extLst>
                  <a:ext uri="{FF2B5EF4-FFF2-40B4-BE49-F238E27FC236}">
                    <a16:creationId xmlns:a16="http://schemas.microsoft.com/office/drawing/2014/main" id="{372EED94-8454-2C41-E9B9-8B6B34449837}"/>
                  </a:ext>
                </a:extLst>
              </p:cNvPr>
              <p:cNvSpPr/>
              <p:nvPr/>
            </p:nvSpPr>
            <p:spPr bwMode="auto">
              <a:xfrm>
                <a:off x="7047920" y="463029"/>
                <a:ext cx="711700" cy="490006"/>
              </a:xfrm>
              <a:custGeom>
                <a:avLst/>
                <a:gdLst>
                  <a:gd name="connsiteX0" fmla="*/ 355850 w 711700"/>
                  <a:gd name="connsiteY0" fmla="*/ 19712 h 490006"/>
                  <a:gd name="connsiteX1" fmla="*/ 319684 w 711700"/>
                  <a:gd name="connsiteY1" fmla="*/ 33992 h 490006"/>
                  <a:gd name="connsiteX2" fmla="*/ 275237 w 711700"/>
                  <a:gd name="connsiteY2" fmla="*/ 23834 h 490006"/>
                  <a:gd name="connsiteX3" fmla="*/ 249820 w 711700"/>
                  <a:gd name="connsiteY3" fmla="*/ 41263 h 490006"/>
                  <a:gd name="connsiteX4" fmla="*/ 200119 w 711700"/>
                  <a:gd name="connsiteY4" fmla="*/ 35921 h 490006"/>
                  <a:gd name="connsiteX5" fmla="*/ 187180 w 711700"/>
                  <a:gd name="connsiteY5" fmla="*/ 55311 h 490006"/>
                  <a:gd name="connsiteX6" fmla="*/ 135612 w 711700"/>
                  <a:gd name="connsiteY6" fmla="*/ 55147 h 490006"/>
                  <a:gd name="connsiteX7" fmla="*/ 136036 w 711700"/>
                  <a:gd name="connsiteY7" fmla="*/ 75177 h 490006"/>
                  <a:gd name="connsiteX8" fmla="*/ 86115 w 711700"/>
                  <a:gd name="connsiteY8" fmla="*/ 80203 h 490006"/>
                  <a:gd name="connsiteX9" fmla="*/ 99869 w 711700"/>
                  <a:gd name="connsiteY9" fmla="*/ 99509 h 490006"/>
                  <a:gd name="connsiteX10" fmla="*/ 55000 w 711700"/>
                  <a:gd name="connsiteY10" fmla="*/ 109382 h 490006"/>
                  <a:gd name="connsiteX11" fmla="*/ 81150 w 711700"/>
                  <a:gd name="connsiteY11" fmla="*/ 126646 h 490006"/>
                  <a:gd name="connsiteX12" fmla="*/ 44387 w 711700"/>
                  <a:gd name="connsiteY12" fmla="*/ 140694 h 490006"/>
                  <a:gd name="connsiteX13" fmla="*/ 81150 w 711700"/>
                  <a:gd name="connsiteY13" fmla="*/ 154742 h 490006"/>
                  <a:gd name="connsiteX14" fmla="*/ 55000 w 711700"/>
                  <a:gd name="connsiteY14" fmla="*/ 172006 h 490006"/>
                  <a:gd name="connsiteX15" fmla="*/ 99869 w 711700"/>
                  <a:gd name="connsiteY15" fmla="*/ 181879 h 490006"/>
                  <a:gd name="connsiteX16" fmla="*/ 86115 w 711700"/>
                  <a:gd name="connsiteY16" fmla="*/ 201185 h 490006"/>
                  <a:gd name="connsiteX17" fmla="*/ 136036 w 711700"/>
                  <a:gd name="connsiteY17" fmla="*/ 206211 h 490006"/>
                  <a:gd name="connsiteX18" fmla="*/ 135612 w 711700"/>
                  <a:gd name="connsiteY18" fmla="*/ 226241 h 490006"/>
                  <a:gd name="connsiteX19" fmla="*/ 187180 w 711700"/>
                  <a:gd name="connsiteY19" fmla="*/ 226077 h 490006"/>
                  <a:gd name="connsiteX20" fmla="*/ 200119 w 711700"/>
                  <a:gd name="connsiteY20" fmla="*/ 245467 h 490006"/>
                  <a:gd name="connsiteX21" fmla="*/ 249820 w 711700"/>
                  <a:gd name="connsiteY21" fmla="*/ 240125 h 490006"/>
                  <a:gd name="connsiteX22" fmla="*/ 275237 w 711700"/>
                  <a:gd name="connsiteY22" fmla="*/ 257554 h 490006"/>
                  <a:gd name="connsiteX23" fmla="*/ 319684 w 711700"/>
                  <a:gd name="connsiteY23" fmla="*/ 247396 h 490006"/>
                  <a:gd name="connsiteX24" fmla="*/ 355850 w 711700"/>
                  <a:gd name="connsiteY24" fmla="*/ 261676 h 490006"/>
                  <a:gd name="connsiteX25" fmla="*/ 392016 w 711700"/>
                  <a:gd name="connsiteY25" fmla="*/ 247396 h 490006"/>
                  <a:gd name="connsiteX26" fmla="*/ 436463 w 711700"/>
                  <a:gd name="connsiteY26" fmla="*/ 257554 h 490006"/>
                  <a:gd name="connsiteX27" fmla="*/ 461880 w 711700"/>
                  <a:gd name="connsiteY27" fmla="*/ 240125 h 490006"/>
                  <a:gd name="connsiteX28" fmla="*/ 511582 w 711700"/>
                  <a:gd name="connsiteY28" fmla="*/ 245467 h 490006"/>
                  <a:gd name="connsiteX29" fmla="*/ 524520 w 711700"/>
                  <a:gd name="connsiteY29" fmla="*/ 226077 h 490006"/>
                  <a:gd name="connsiteX30" fmla="*/ 576088 w 711700"/>
                  <a:gd name="connsiteY30" fmla="*/ 226241 h 490006"/>
                  <a:gd name="connsiteX31" fmla="*/ 575664 w 711700"/>
                  <a:gd name="connsiteY31" fmla="*/ 206211 h 490006"/>
                  <a:gd name="connsiteX32" fmla="*/ 625585 w 711700"/>
                  <a:gd name="connsiteY32" fmla="*/ 201185 h 490006"/>
                  <a:gd name="connsiteX33" fmla="*/ 611831 w 711700"/>
                  <a:gd name="connsiteY33" fmla="*/ 181879 h 490006"/>
                  <a:gd name="connsiteX34" fmla="*/ 656700 w 711700"/>
                  <a:gd name="connsiteY34" fmla="*/ 172006 h 490006"/>
                  <a:gd name="connsiteX35" fmla="*/ 630550 w 711700"/>
                  <a:gd name="connsiteY35" fmla="*/ 154742 h 490006"/>
                  <a:gd name="connsiteX36" fmla="*/ 667313 w 711700"/>
                  <a:gd name="connsiteY36" fmla="*/ 140694 h 490006"/>
                  <a:gd name="connsiteX37" fmla="*/ 630550 w 711700"/>
                  <a:gd name="connsiteY37" fmla="*/ 126646 h 490006"/>
                  <a:gd name="connsiteX38" fmla="*/ 656700 w 711700"/>
                  <a:gd name="connsiteY38" fmla="*/ 109382 h 490006"/>
                  <a:gd name="connsiteX39" fmla="*/ 611831 w 711700"/>
                  <a:gd name="connsiteY39" fmla="*/ 99509 h 490006"/>
                  <a:gd name="connsiteX40" fmla="*/ 625585 w 711700"/>
                  <a:gd name="connsiteY40" fmla="*/ 80203 h 490006"/>
                  <a:gd name="connsiteX41" fmla="*/ 575664 w 711700"/>
                  <a:gd name="connsiteY41" fmla="*/ 75177 h 490006"/>
                  <a:gd name="connsiteX42" fmla="*/ 576088 w 711700"/>
                  <a:gd name="connsiteY42" fmla="*/ 55147 h 490006"/>
                  <a:gd name="connsiteX43" fmla="*/ 524520 w 711700"/>
                  <a:gd name="connsiteY43" fmla="*/ 55311 h 490006"/>
                  <a:gd name="connsiteX44" fmla="*/ 511582 w 711700"/>
                  <a:gd name="connsiteY44" fmla="*/ 35921 h 490006"/>
                  <a:gd name="connsiteX45" fmla="*/ 461880 w 711700"/>
                  <a:gd name="connsiteY45" fmla="*/ 41263 h 490006"/>
                  <a:gd name="connsiteX46" fmla="*/ 436463 w 711700"/>
                  <a:gd name="connsiteY46" fmla="*/ 23834 h 490006"/>
                  <a:gd name="connsiteX47" fmla="*/ 392016 w 711700"/>
                  <a:gd name="connsiteY47" fmla="*/ 33992 h 490006"/>
                  <a:gd name="connsiteX48" fmla="*/ 355850 w 711700"/>
                  <a:gd name="connsiteY48" fmla="*/ 0 h 490006"/>
                  <a:gd name="connsiteX49" fmla="*/ 397170 w 711700"/>
                  <a:gd name="connsiteY49" fmla="*/ 16107 h 490006"/>
                  <a:gd name="connsiteX50" fmla="*/ 447951 w 711700"/>
                  <a:gd name="connsiteY50" fmla="*/ 4650 h 490006"/>
                  <a:gd name="connsiteX51" fmla="*/ 476990 w 711700"/>
                  <a:gd name="connsiteY51" fmla="*/ 24308 h 490006"/>
                  <a:gd name="connsiteX52" fmla="*/ 533775 w 711700"/>
                  <a:gd name="connsiteY52" fmla="*/ 18282 h 490006"/>
                  <a:gd name="connsiteX53" fmla="*/ 548557 w 711700"/>
                  <a:gd name="connsiteY53" fmla="*/ 40154 h 490006"/>
                  <a:gd name="connsiteX54" fmla="*/ 607474 w 711700"/>
                  <a:gd name="connsiteY54" fmla="*/ 39968 h 490006"/>
                  <a:gd name="connsiteX55" fmla="*/ 606991 w 711700"/>
                  <a:gd name="connsiteY55" fmla="*/ 62561 h 490006"/>
                  <a:gd name="connsiteX56" fmla="*/ 664025 w 711700"/>
                  <a:gd name="connsiteY56" fmla="*/ 68230 h 490006"/>
                  <a:gd name="connsiteX57" fmla="*/ 648311 w 711700"/>
                  <a:gd name="connsiteY57" fmla="*/ 90006 h 490006"/>
                  <a:gd name="connsiteX58" fmla="*/ 699575 w 711700"/>
                  <a:gd name="connsiteY58" fmla="*/ 101142 h 490006"/>
                  <a:gd name="connsiteX59" fmla="*/ 669697 w 711700"/>
                  <a:gd name="connsiteY59" fmla="*/ 120615 h 490006"/>
                  <a:gd name="connsiteX60" fmla="*/ 711700 w 711700"/>
                  <a:gd name="connsiteY60" fmla="*/ 136460 h 490006"/>
                  <a:gd name="connsiteX61" fmla="*/ 669697 w 711700"/>
                  <a:gd name="connsiteY61" fmla="*/ 152305 h 490006"/>
                  <a:gd name="connsiteX62" fmla="*/ 699575 w 711700"/>
                  <a:gd name="connsiteY62" fmla="*/ 171778 h 490006"/>
                  <a:gd name="connsiteX63" fmla="*/ 521107 w 711700"/>
                  <a:gd name="connsiteY63" fmla="*/ 449266 h 490006"/>
                  <a:gd name="connsiteX64" fmla="*/ 510535 w 711700"/>
                  <a:gd name="connsiteY64" fmla="*/ 463039 h 490006"/>
                  <a:gd name="connsiteX65" fmla="*/ 355850 w 711700"/>
                  <a:gd name="connsiteY65" fmla="*/ 490006 h 490006"/>
                  <a:gd name="connsiteX66" fmla="*/ 201166 w 711700"/>
                  <a:gd name="connsiteY66" fmla="*/ 463039 h 490006"/>
                  <a:gd name="connsiteX67" fmla="*/ 190594 w 711700"/>
                  <a:gd name="connsiteY67" fmla="*/ 449266 h 490006"/>
                  <a:gd name="connsiteX68" fmla="*/ 12125 w 711700"/>
                  <a:gd name="connsiteY68" fmla="*/ 171778 h 490006"/>
                  <a:gd name="connsiteX69" fmla="*/ 40492 w 711700"/>
                  <a:gd name="connsiteY69" fmla="*/ 153290 h 490006"/>
                  <a:gd name="connsiteX70" fmla="*/ 39674 w 711700"/>
                  <a:gd name="connsiteY70" fmla="*/ 151427 h 490006"/>
                  <a:gd name="connsiteX71" fmla="*/ 0 w 711700"/>
                  <a:gd name="connsiteY71" fmla="*/ 136460 h 490006"/>
                  <a:gd name="connsiteX72" fmla="*/ 42003 w 711700"/>
                  <a:gd name="connsiteY72" fmla="*/ 120615 h 490006"/>
                  <a:gd name="connsiteX73" fmla="*/ 12125 w 711700"/>
                  <a:gd name="connsiteY73" fmla="*/ 101142 h 490006"/>
                  <a:gd name="connsiteX74" fmla="*/ 63389 w 711700"/>
                  <a:gd name="connsiteY74" fmla="*/ 90006 h 490006"/>
                  <a:gd name="connsiteX75" fmla="*/ 47675 w 711700"/>
                  <a:gd name="connsiteY75" fmla="*/ 68230 h 490006"/>
                  <a:gd name="connsiteX76" fmla="*/ 104709 w 711700"/>
                  <a:gd name="connsiteY76" fmla="*/ 62561 h 490006"/>
                  <a:gd name="connsiteX77" fmla="*/ 104226 w 711700"/>
                  <a:gd name="connsiteY77" fmla="*/ 39968 h 490006"/>
                  <a:gd name="connsiteX78" fmla="*/ 163143 w 711700"/>
                  <a:gd name="connsiteY78" fmla="*/ 40154 h 490006"/>
                  <a:gd name="connsiteX79" fmla="*/ 177925 w 711700"/>
                  <a:gd name="connsiteY79" fmla="*/ 18282 h 490006"/>
                  <a:gd name="connsiteX80" fmla="*/ 234710 w 711700"/>
                  <a:gd name="connsiteY80" fmla="*/ 24308 h 490006"/>
                  <a:gd name="connsiteX81" fmla="*/ 263749 w 711700"/>
                  <a:gd name="connsiteY81" fmla="*/ 4650 h 490006"/>
                  <a:gd name="connsiteX82" fmla="*/ 314530 w 711700"/>
                  <a:gd name="connsiteY82" fmla="*/ 16107 h 490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711700" h="490006">
                    <a:moveTo>
                      <a:pt x="355850" y="19712"/>
                    </a:moveTo>
                    <a:lnTo>
                      <a:pt x="319684" y="33992"/>
                    </a:lnTo>
                    <a:lnTo>
                      <a:pt x="275237" y="23834"/>
                    </a:lnTo>
                    <a:lnTo>
                      <a:pt x="249820" y="41263"/>
                    </a:lnTo>
                    <a:lnTo>
                      <a:pt x="200119" y="35921"/>
                    </a:lnTo>
                    <a:lnTo>
                      <a:pt x="187180" y="55311"/>
                    </a:lnTo>
                    <a:lnTo>
                      <a:pt x="135612" y="55147"/>
                    </a:lnTo>
                    <a:cubicBezTo>
                      <a:pt x="135753" y="61824"/>
                      <a:pt x="135895" y="68500"/>
                      <a:pt x="136036" y="75177"/>
                    </a:cubicBezTo>
                    <a:lnTo>
                      <a:pt x="86115" y="80203"/>
                    </a:lnTo>
                    <a:lnTo>
                      <a:pt x="99869" y="99509"/>
                    </a:lnTo>
                    <a:lnTo>
                      <a:pt x="55000" y="109382"/>
                    </a:lnTo>
                    <a:lnTo>
                      <a:pt x="81150" y="126646"/>
                    </a:lnTo>
                    <a:lnTo>
                      <a:pt x="44387" y="140694"/>
                    </a:lnTo>
                    <a:lnTo>
                      <a:pt x="81150" y="154742"/>
                    </a:lnTo>
                    <a:lnTo>
                      <a:pt x="55000" y="172006"/>
                    </a:lnTo>
                    <a:lnTo>
                      <a:pt x="99869" y="181879"/>
                    </a:lnTo>
                    <a:lnTo>
                      <a:pt x="86115" y="201185"/>
                    </a:lnTo>
                    <a:lnTo>
                      <a:pt x="136036" y="206211"/>
                    </a:lnTo>
                    <a:cubicBezTo>
                      <a:pt x="135895" y="212888"/>
                      <a:pt x="135753" y="219564"/>
                      <a:pt x="135612" y="226241"/>
                    </a:cubicBezTo>
                    <a:lnTo>
                      <a:pt x="187180" y="226077"/>
                    </a:lnTo>
                    <a:lnTo>
                      <a:pt x="200119" y="245467"/>
                    </a:lnTo>
                    <a:lnTo>
                      <a:pt x="249820" y="240125"/>
                    </a:lnTo>
                    <a:lnTo>
                      <a:pt x="275237" y="257554"/>
                    </a:lnTo>
                    <a:lnTo>
                      <a:pt x="319684" y="247396"/>
                    </a:lnTo>
                    <a:lnTo>
                      <a:pt x="355850" y="261676"/>
                    </a:lnTo>
                    <a:lnTo>
                      <a:pt x="392016" y="247396"/>
                    </a:lnTo>
                    <a:lnTo>
                      <a:pt x="436463" y="257554"/>
                    </a:lnTo>
                    <a:lnTo>
                      <a:pt x="461880" y="240125"/>
                    </a:lnTo>
                    <a:lnTo>
                      <a:pt x="511582" y="245467"/>
                    </a:lnTo>
                    <a:lnTo>
                      <a:pt x="524520" y="226077"/>
                    </a:lnTo>
                    <a:lnTo>
                      <a:pt x="576088" y="226241"/>
                    </a:lnTo>
                    <a:cubicBezTo>
                      <a:pt x="575947" y="219564"/>
                      <a:pt x="575805" y="212888"/>
                      <a:pt x="575664" y="206211"/>
                    </a:cubicBezTo>
                    <a:lnTo>
                      <a:pt x="625585" y="201185"/>
                    </a:lnTo>
                    <a:lnTo>
                      <a:pt x="611831" y="181879"/>
                    </a:lnTo>
                    <a:lnTo>
                      <a:pt x="656700" y="172006"/>
                    </a:lnTo>
                    <a:lnTo>
                      <a:pt x="630550" y="154742"/>
                    </a:lnTo>
                    <a:lnTo>
                      <a:pt x="667313" y="140694"/>
                    </a:lnTo>
                    <a:lnTo>
                      <a:pt x="630550" y="126646"/>
                    </a:lnTo>
                    <a:lnTo>
                      <a:pt x="656700" y="109382"/>
                    </a:lnTo>
                    <a:lnTo>
                      <a:pt x="611831" y="99509"/>
                    </a:lnTo>
                    <a:lnTo>
                      <a:pt x="625585" y="80203"/>
                    </a:lnTo>
                    <a:lnTo>
                      <a:pt x="575664" y="75177"/>
                    </a:lnTo>
                    <a:cubicBezTo>
                      <a:pt x="575805" y="68500"/>
                      <a:pt x="575947" y="61824"/>
                      <a:pt x="576088" y="55147"/>
                    </a:cubicBezTo>
                    <a:lnTo>
                      <a:pt x="524520" y="55311"/>
                    </a:lnTo>
                    <a:lnTo>
                      <a:pt x="511582" y="35921"/>
                    </a:lnTo>
                    <a:lnTo>
                      <a:pt x="461880" y="41263"/>
                    </a:lnTo>
                    <a:lnTo>
                      <a:pt x="436463" y="23834"/>
                    </a:lnTo>
                    <a:lnTo>
                      <a:pt x="392016" y="33992"/>
                    </a:lnTo>
                    <a:close/>
                    <a:moveTo>
                      <a:pt x="355850" y="0"/>
                    </a:moveTo>
                    <a:lnTo>
                      <a:pt x="397170" y="16107"/>
                    </a:lnTo>
                    <a:lnTo>
                      <a:pt x="447951" y="4650"/>
                    </a:lnTo>
                    <a:lnTo>
                      <a:pt x="476990" y="24308"/>
                    </a:lnTo>
                    <a:lnTo>
                      <a:pt x="533775" y="18282"/>
                    </a:lnTo>
                    <a:lnTo>
                      <a:pt x="548557" y="40154"/>
                    </a:lnTo>
                    <a:lnTo>
                      <a:pt x="607474" y="39968"/>
                    </a:lnTo>
                    <a:lnTo>
                      <a:pt x="606991" y="62561"/>
                    </a:lnTo>
                    <a:lnTo>
                      <a:pt x="664025" y="68230"/>
                    </a:lnTo>
                    <a:lnTo>
                      <a:pt x="648311" y="90006"/>
                    </a:lnTo>
                    <a:lnTo>
                      <a:pt x="699575" y="101142"/>
                    </a:lnTo>
                    <a:lnTo>
                      <a:pt x="669697" y="120615"/>
                    </a:lnTo>
                    <a:lnTo>
                      <a:pt x="711700" y="136460"/>
                    </a:lnTo>
                    <a:lnTo>
                      <a:pt x="669697" y="152305"/>
                    </a:lnTo>
                    <a:lnTo>
                      <a:pt x="699575" y="171778"/>
                    </a:lnTo>
                    <a:lnTo>
                      <a:pt x="521107" y="449266"/>
                    </a:lnTo>
                    <a:lnTo>
                      <a:pt x="510535" y="463039"/>
                    </a:lnTo>
                    <a:cubicBezTo>
                      <a:pt x="485050" y="478887"/>
                      <a:pt x="425387" y="490006"/>
                      <a:pt x="355850" y="490006"/>
                    </a:cubicBezTo>
                    <a:cubicBezTo>
                      <a:pt x="286313" y="490006"/>
                      <a:pt x="226651" y="478887"/>
                      <a:pt x="201166" y="463039"/>
                    </a:cubicBezTo>
                    <a:lnTo>
                      <a:pt x="190594" y="449266"/>
                    </a:lnTo>
                    <a:lnTo>
                      <a:pt x="12125" y="171778"/>
                    </a:lnTo>
                    <a:lnTo>
                      <a:pt x="40492" y="153290"/>
                    </a:lnTo>
                    <a:lnTo>
                      <a:pt x="39674" y="151427"/>
                    </a:lnTo>
                    <a:lnTo>
                      <a:pt x="0" y="136460"/>
                    </a:lnTo>
                    <a:lnTo>
                      <a:pt x="42003" y="120615"/>
                    </a:lnTo>
                    <a:lnTo>
                      <a:pt x="12125" y="101142"/>
                    </a:lnTo>
                    <a:lnTo>
                      <a:pt x="63389" y="90006"/>
                    </a:lnTo>
                    <a:lnTo>
                      <a:pt x="47675" y="68230"/>
                    </a:lnTo>
                    <a:lnTo>
                      <a:pt x="104709" y="62561"/>
                    </a:lnTo>
                    <a:lnTo>
                      <a:pt x="104226" y="39968"/>
                    </a:lnTo>
                    <a:lnTo>
                      <a:pt x="163143" y="40154"/>
                    </a:lnTo>
                    <a:lnTo>
                      <a:pt x="177925" y="18282"/>
                    </a:lnTo>
                    <a:lnTo>
                      <a:pt x="234710" y="24308"/>
                    </a:lnTo>
                    <a:lnTo>
                      <a:pt x="263749" y="4650"/>
                    </a:lnTo>
                    <a:lnTo>
                      <a:pt x="314530" y="16107"/>
                    </a:lnTo>
                    <a:close/>
                  </a:path>
                </a:pathLst>
              </a:cu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8" name="四角形: 角を丸くする 727">
                <a:extLst>
                  <a:ext uri="{FF2B5EF4-FFF2-40B4-BE49-F238E27FC236}">
                    <a16:creationId xmlns:a16="http://schemas.microsoft.com/office/drawing/2014/main" id="{7BD540DD-A189-A977-D465-69B573076C32}"/>
                  </a:ext>
                </a:extLst>
              </p:cNvPr>
              <p:cNvSpPr/>
              <p:nvPr/>
            </p:nvSpPr>
            <p:spPr bwMode="auto">
              <a:xfrm rot="2517548">
                <a:off x="7380526" y="547153"/>
                <a:ext cx="270030" cy="45719"/>
              </a:xfrm>
              <a:prstGeom prst="round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26" name="楕円 625">
              <a:extLst>
                <a:ext uri="{FF2B5EF4-FFF2-40B4-BE49-F238E27FC236}">
                  <a16:creationId xmlns:a16="http://schemas.microsoft.com/office/drawing/2014/main" id="{0DDE31B6-462E-DEFA-9702-D440632C1AF8}"/>
                </a:ext>
              </a:extLst>
            </p:cNvPr>
            <p:cNvSpPr/>
            <p:nvPr/>
          </p:nvSpPr>
          <p:spPr bwMode="auto">
            <a:xfrm rot="1129040">
              <a:off x="318337" y="1045746"/>
              <a:ext cx="1160755" cy="436466"/>
            </a:xfrm>
            <a:prstGeom prst="ellipse">
              <a:avLst/>
            </a:prstGeom>
            <a:pattFill prst="lgConfetti">
              <a:fgClr>
                <a:srgbClr val="FFC000"/>
              </a:fgClr>
              <a:bgClr>
                <a:srgbClr val="CC66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7" name="フリーフォーム: 図形 626">
              <a:extLst>
                <a:ext uri="{FF2B5EF4-FFF2-40B4-BE49-F238E27FC236}">
                  <a16:creationId xmlns:a16="http://schemas.microsoft.com/office/drawing/2014/main" id="{98E8232E-BDE9-29C7-5216-FDDAB59C2953}"/>
                </a:ext>
              </a:extLst>
            </p:cNvPr>
            <p:cNvSpPr/>
            <p:nvPr/>
          </p:nvSpPr>
          <p:spPr bwMode="auto">
            <a:xfrm rot="16200000">
              <a:off x="437300" y="1066475"/>
              <a:ext cx="355162" cy="576654"/>
            </a:xfrm>
            <a:custGeom>
              <a:avLst/>
              <a:gdLst>
                <a:gd name="connsiteX0" fmla="*/ 355162 w 355162"/>
                <a:gd name="connsiteY0" fmla="*/ 87961 h 1180811"/>
                <a:gd name="connsiteX1" fmla="*/ 283384 w 355162"/>
                <a:gd name="connsiteY1" fmla="*/ 159738 h 1180811"/>
                <a:gd name="connsiteX2" fmla="*/ 355162 w 355162"/>
                <a:gd name="connsiteY2" fmla="*/ 231517 h 1180811"/>
                <a:gd name="connsiteX3" fmla="*/ 283384 w 355162"/>
                <a:gd name="connsiteY3" fmla="*/ 303294 h 1180811"/>
                <a:gd name="connsiteX4" fmla="*/ 355162 w 355162"/>
                <a:gd name="connsiteY4" fmla="*/ 375073 h 1180811"/>
                <a:gd name="connsiteX5" fmla="*/ 283384 w 355162"/>
                <a:gd name="connsiteY5" fmla="*/ 446851 h 1180811"/>
                <a:gd name="connsiteX6" fmla="*/ 355162 w 355162"/>
                <a:gd name="connsiteY6" fmla="*/ 518629 h 1180811"/>
                <a:gd name="connsiteX7" fmla="*/ 283384 w 355162"/>
                <a:gd name="connsiteY7" fmla="*/ 590407 h 1180811"/>
                <a:gd name="connsiteX8" fmla="*/ 355162 w 355162"/>
                <a:gd name="connsiteY8" fmla="*/ 662185 h 1180811"/>
                <a:gd name="connsiteX9" fmla="*/ 283384 w 355162"/>
                <a:gd name="connsiteY9" fmla="*/ 733963 h 1180811"/>
                <a:gd name="connsiteX10" fmla="*/ 355162 w 355162"/>
                <a:gd name="connsiteY10" fmla="*/ 805741 h 1180811"/>
                <a:gd name="connsiteX11" fmla="*/ 283384 w 355162"/>
                <a:gd name="connsiteY11" fmla="*/ 877519 h 1180811"/>
                <a:gd name="connsiteX12" fmla="*/ 355162 w 355162"/>
                <a:gd name="connsiteY12" fmla="*/ 949297 h 1180811"/>
                <a:gd name="connsiteX13" fmla="*/ 283385 w 355162"/>
                <a:gd name="connsiteY13" fmla="*/ 1021074 h 1180811"/>
                <a:gd name="connsiteX14" fmla="*/ 355162 w 355162"/>
                <a:gd name="connsiteY14" fmla="*/ 1092851 h 1180811"/>
                <a:gd name="connsiteX15" fmla="*/ 267202 w 355162"/>
                <a:gd name="connsiteY15" fmla="*/ 1180811 h 1180811"/>
                <a:gd name="connsiteX16" fmla="*/ 0 w 355162"/>
                <a:gd name="connsiteY16" fmla="*/ 1180811 h 1180811"/>
                <a:gd name="connsiteX17" fmla="*/ 0 w 355162"/>
                <a:gd name="connsiteY17" fmla="*/ 1037257 h 1180811"/>
                <a:gd name="connsiteX18" fmla="*/ 0 w 355162"/>
                <a:gd name="connsiteY18" fmla="*/ 1004890 h 1180811"/>
                <a:gd name="connsiteX19" fmla="*/ 0 w 355162"/>
                <a:gd name="connsiteY19" fmla="*/ 893701 h 1180811"/>
                <a:gd name="connsiteX20" fmla="*/ 0 w 355162"/>
                <a:gd name="connsiteY20" fmla="*/ 861336 h 1180811"/>
                <a:gd name="connsiteX21" fmla="*/ 0 w 355162"/>
                <a:gd name="connsiteY21" fmla="*/ 750145 h 1180811"/>
                <a:gd name="connsiteX22" fmla="*/ 0 w 355162"/>
                <a:gd name="connsiteY22" fmla="*/ 717780 h 1180811"/>
                <a:gd name="connsiteX23" fmla="*/ 0 w 355162"/>
                <a:gd name="connsiteY23" fmla="*/ 606589 h 1180811"/>
                <a:gd name="connsiteX24" fmla="*/ 0 w 355162"/>
                <a:gd name="connsiteY24" fmla="*/ 574224 h 1180811"/>
                <a:gd name="connsiteX25" fmla="*/ 0 w 355162"/>
                <a:gd name="connsiteY25" fmla="*/ 463033 h 1180811"/>
                <a:gd name="connsiteX26" fmla="*/ 0 w 355162"/>
                <a:gd name="connsiteY26" fmla="*/ 430668 h 1180811"/>
                <a:gd name="connsiteX27" fmla="*/ 0 w 355162"/>
                <a:gd name="connsiteY27" fmla="*/ 319477 h 1180811"/>
                <a:gd name="connsiteX28" fmla="*/ 0 w 355162"/>
                <a:gd name="connsiteY28" fmla="*/ 287112 h 1180811"/>
                <a:gd name="connsiteX29" fmla="*/ 0 w 355162"/>
                <a:gd name="connsiteY29" fmla="*/ 175921 h 1180811"/>
                <a:gd name="connsiteX30" fmla="*/ 0 w 355162"/>
                <a:gd name="connsiteY30" fmla="*/ 143556 h 1180811"/>
                <a:gd name="connsiteX31" fmla="*/ 0 w 355162"/>
                <a:gd name="connsiteY31" fmla="*/ 0 h 1180811"/>
                <a:gd name="connsiteX32" fmla="*/ 267202 w 355162"/>
                <a:gd name="connsiteY32" fmla="*/ 0 h 1180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55162" h="1180811">
                  <a:moveTo>
                    <a:pt x="355162" y="87961"/>
                  </a:moveTo>
                  <a:lnTo>
                    <a:pt x="283384" y="159738"/>
                  </a:lnTo>
                  <a:lnTo>
                    <a:pt x="355162" y="231517"/>
                  </a:lnTo>
                  <a:lnTo>
                    <a:pt x="283384" y="303294"/>
                  </a:lnTo>
                  <a:lnTo>
                    <a:pt x="355162" y="375073"/>
                  </a:lnTo>
                  <a:lnTo>
                    <a:pt x="283384" y="446851"/>
                  </a:lnTo>
                  <a:lnTo>
                    <a:pt x="355162" y="518629"/>
                  </a:lnTo>
                  <a:lnTo>
                    <a:pt x="283384" y="590407"/>
                  </a:lnTo>
                  <a:lnTo>
                    <a:pt x="355162" y="662185"/>
                  </a:lnTo>
                  <a:lnTo>
                    <a:pt x="283384" y="733963"/>
                  </a:lnTo>
                  <a:lnTo>
                    <a:pt x="355162" y="805741"/>
                  </a:lnTo>
                  <a:lnTo>
                    <a:pt x="283384" y="877519"/>
                  </a:lnTo>
                  <a:lnTo>
                    <a:pt x="355162" y="949297"/>
                  </a:lnTo>
                  <a:lnTo>
                    <a:pt x="283385" y="1021074"/>
                  </a:lnTo>
                  <a:lnTo>
                    <a:pt x="355162" y="1092851"/>
                  </a:lnTo>
                  <a:lnTo>
                    <a:pt x="267202" y="1180811"/>
                  </a:lnTo>
                  <a:lnTo>
                    <a:pt x="0" y="1180811"/>
                  </a:lnTo>
                  <a:lnTo>
                    <a:pt x="0" y="1037257"/>
                  </a:lnTo>
                  <a:lnTo>
                    <a:pt x="0" y="1004890"/>
                  </a:lnTo>
                  <a:lnTo>
                    <a:pt x="0" y="893701"/>
                  </a:lnTo>
                  <a:lnTo>
                    <a:pt x="0" y="861336"/>
                  </a:lnTo>
                  <a:lnTo>
                    <a:pt x="0" y="750145"/>
                  </a:lnTo>
                  <a:lnTo>
                    <a:pt x="0" y="717780"/>
                  </a:lnTo>
                  <a:lnTo>
                    <a:pt x="0" y="606589"/>
                  </a:lnTo>
                  <a:lnTo>
                    <a:pt x="0" y="574224"/>
                  </a:lnTo>
                  <a:lnTo>
                    <a:pt x="0" y="463033"/>
                  </a:lnTo>
                  <a:lnTo>
                    <a:pt x="0" y="430668"/>
                  </a:lnTo>
                  <a:lnTo>
                    <a:pt x="0" y="319477"/>
                  </a:lnTo>
                  <a:lnTo>
                    <a:pt x="0" y="287112"/>
                  </a:lnTo>
                  <a:lnTo>
                    <a:pt x="0" y="175921"/>
                  </a:lnTo>
                  <a:lnTo>
                    <a:pt x="0" y="143556"/>
                  </a:lnTo>
                  <a:lnTo>
                    <a:pt x="0" y="0"/>
                  </a:lnTo>
                  <a:lnTo>
                    <a:pt x="267202" y="0"/>
                  </a:lnTo>
                  <a:close/>
                </a:path>
              </a:pathLst>
            </a:custGeom>
            <a:pattFill prst="dkVert">
              <a:fgClr>
                <a:srgbClr val="00B050"/>
              </a:fgClr>
              <a:bgClr>
                <a:srgbClr val="92D05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28" name="グループ化 627">
              <a:extLst>
                <a:ext uri="{FF2B5EF4-FFF2-40B4-BE49-F238E27FC236}">
                  <a16:creationId xmlns:a16="http://schemas.microsoft.com/office/drawing/2014/main" id="{D24AA63B-EC3B-3498-5D34-5EE80587CA86}"/>
                </a:ext>
              </a:extLst>
            </p:cNvPr>
            <p:cNvGrpSpPr/>
            <p:nvPr/>
          </p:nvGrpSpPr>
          <p:grpSpPr>
            <a:xfrm rot="746794">
              <a:off x="863821" y="1241999"/>
              <a:ext cx="663757" cy="227785"/>
              <a:chOff x="3962890" y="1320429"/>
              <a:chExt cx="746612" cy="250553"/>
            </a:xfrm>
          </p:grpSpPr>
          <p:sp>
            <p:nvSpPr>
              <p:cNvPr id="709" name="四角形: 角を丸くする 708">
                <a:extLst>
                  <a:ext uri="{FF2B5EF4-FFF2-40B4-BE49-F238E27FC236}">
                    <a16:creationId xmlns:a16="http://schemas.microsoft.com/office/drawing/2014/main" id="{155A05C3-2CD2-EC48-AE98-BD773E16308C}"/>
                  </a:ext>
                </a:extLst>
              </p:cNvPr>
              <p:cNvSpPr/>
              <p:nvPr/>
            </p:nvSpPr>
            <p:spPr bwMode="auto">
              <a:xfrm>
                <a:off x="3962890" y="1320429"/>
                <a:ext cx="746612" cy="250553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0" name="四角形: 角を丸くする 709">
                <a:extLst>
                  <a:ext uri="{FF2B5EF4-FFF2-40B4-BE49-F238E27FC236}">
                    <a16:creationId xmlns:a16="http://schemas.microsoft.com/office/drawing/2014/main" id="{8BE35583-C356-4C90-B554-4EF9EF1BA7F2}"/>
                  </a:ext>
                </a:extLst>
              </p:cNvPr>
              <p:cNvSpPr/>
              <p:nvPr/>
            </p:nvSpPr>
            <p:spPr bwMode="auto">
              <a:xfrm rot="2700000">
                <a:off x="4158563" y="1302299"/>
                <a:ext cx="57261" cy="19320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1" name="四角形: 角を丸くする 710">
                <a:extLst>
                  <a:ext uri="{FF2B5EF4-FFF2-40B4-BE49-F238E27FC236}">
                    <a16:creationId xmlns:a16="http://schemas.microsoft.com/office/drawing/2014/main" id="{0A9D1D9E-F198-3395-9594-ABCF2F7F6DEA}"/>
                  </a:ext>
                </a:extLst>
              </p:cNvPr>
              <p:cNvSpPr/>
              <p:nvPr/>
            </p:nvSpPr>
            <p:spPr bwMode="auto">
              <a:xfrm rot="2700000">
                <a:off x="4288737" y="1302299"/>
                <a:ext cx="57261" cy="19320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2" name="四角形: 角を丸くする 711">
                <a:extLst>
                  <a:ext uri="{FF2B5EF4-FFF2-40B4-BE49-F238E27FC236}">
                    <a16:creationId xmlns:a16="http://schemas.microsoft.com/office/drawing/2014/main" id="{88110F90-231C-14BF-916D-EC40E6B17A4E}"/>
                  </a:ext>
                </a:extLst>
              </p:cNvPr>
              <p:cNvSpPr/>
              <p:nvPr/>
            </p:nvSpPr>
            <p:spPr bwMode="auto">
              <a:xfrm rot="2700000">
                <a:off x="4415736" y="1302299"/>
                <a:ext cx="57261" cy="19320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29" name="グループ化 628">
              <a:extLst>
                <a:ext uri="{FF2B5EF4-FFF2-40B4-BE49-F238E27FC236}">
                  <a16:creationId xmlns:a16="http://schemas.microsoft.com/office/drawing/2014/main" id="{4639BFEE-2A01-96AC-D340-9B80EEA0C4AF}"/>
                </a:ext>
              </a:extLst>
            </p:cNvPr>
            <p:cNvGrpSpPr/>
            <p:nvPr/>
          </p:nvGrpSpPr>
          <p:grpSpPr>
            <a:xfrm>
              <a:off x="814499" y="1351539"/>
              <a:ext cx="720301" cy="449174"/>
              <a:chOff x="4122905" y="1660056"/>
              <a:chExt cx="699921" cy="525960"/>
            </a:xfrm>
          </p:grpSpPr>
          <p:grpSp>
            <p:nvGrpSpPr>
              <p:cNvPr id="647" name="グループ化 646">
                <a:extLst>
                  <a:ext uri="{FF2B5EF4-FFF2-40B4-BE49-F238E27FC236}">
                    <a16:creationId xmlns:a16="http://schemas.microsoft.com/office/drawing/2014/main" id="{41F4068A-B212-F77D-B20B-424B1C7214D7}"/>
                  </a:ext>
                </a:extLst>
              </p:cNvPr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679" name="グループ化 678">
                  <a:extLst>
                    <a:ext uri="{FF2B5EF4-FFF2-40B4-BE49-F238E27FC236}">
                      <a16:creationId xmlns:a16="http://schemas.microsoft.com/office/drawing/2014/main" id="{2FA1F88F-3BAC-0573-1260-69EDBA54BF42}"/>
                    </a:ext>
                  </a:extLst>
                </p:cNvPr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705" name="楕円 704">
                    <a:extLst>
                      <a:ext uri="{FF2B5EF4-FFF2-40B4-BE49-F238E27FC236}">
                        <a16:creationId xmlns:a16="http://schemas.microsoft.com/office/drawing/2014/main" id="{86727FF3-852B-7736-EBDC-A666BF37348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06" name="楕円 705">
                    <a:extLst>
                      <a:ext uri="{FF2B5EF4-FFF2-40B4-BE49-F238E27FC236}">
                        <a16:creationId xmlns:a16="http://schemas.microsoft.com/office/drawing/2014/main" id="{BE847E8B-2822-D7C5-85CF-E99B99F822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07" name="楕円 706">
                    <a:extLst>
                      <a:ext uri="{FF2B5EF4-FFF2-40B4-BE49-F238E27FC236}">
                        <a16:creationId xmlns:a16="http://schemas.microsoft.com/office/drawing/2014/main" id="{35F20CC0-62CC-FB68-3C9F-21A450CEDC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08" name="楕円 707">
                    <a:extLst>
                      <a:ext uri="{FF2B5EF4-FFF2-40B4-BE49-F238E27FC236}">
                        <a16:creationId xmlns:a16="http://schemas.microsoft.com/office/drawing/2014/main" id="{AAD7C693-863E-0EC9-5CFF-819511517C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80" name="グループ化 679">
                  <a:extLst>
                    <a:ext uri="{FF2B5EF4-FFF2-40B4-BE49-F238E27FC236}">
                      <a16:creationId xmlns:a16="http://schemas.microsoft.com/office/drawing/2014/main" id="{172B11D6-09F2-F60D-0CF3-D549F59018D6}"/>
                    </a:ext>
                  </a:extLst>
                </p:cNvPr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701" name="楕円 700">
                    <a:extLst>
                      <a:ext uri="{FF2B5EF4-FFF2-40B4-BE49-F238E27FC236}">
                        <a16:creationId xmlns:a16="http://schemas.microsoft.com/office/drawing/2014/main" id="{22EF32FC-D98E-A64A-3199-C81982C79F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02" name="楕円 701">
                    <a:extLst>
                      <a:ext uri="{FF2B5EF4-FFF2-40B4-BE49-F238E27FC236}">
                        <a16:creationId xmlns:a16="http://schemas.microsoft.com/office/drawing/2014/main" id="{AD51D864-91F8-F543-2D92-81CA293F5C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03" name="楕円 702">
                    <a:extLst>
                      <a:ext uri="{FF2B5EF4-FFF2-40B4-BE49-F238E27FC236}">
                        <a16:creationId xmlns:a16="http://schemas.microsoft.com/office/drawing/2014/main" id="{DD7ADD97-236C-642E-63BC-AF6D704DB8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04" name="楕円 703">
                    <a:extLst>
                      <a:ext uri="{FF2B5EF4-FFF2-40B4-BE49-F238E27FC236}">
                        <a16:creationId xmlns:a16="http://schemas.microsoft.com/office/drawing/2014/main" id="{2E8203D2-C2F8-03A8-D855-DB5A8E6F8FA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81" name="グループ化 680">
                  <a:extLst>
                    <a:ext uri="{FF2B5EF4-FFF2-40B4-BE49-F238E27FC236}">
                      <a16:creationId xmlns:a16="http://schemas.microsoft.com/office/drawing/2014/main" id="{05485193-D9AE-3D9D-AE42-E5D179BEB253}"/>
                    </a:ext>
                  </a:extLst>
                </p:cNvPr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697" name="楕円 696">
                    <a:extLst>
                      <a:ext uri="{FF2B5EF4-FFF2-40B4-BE49-F238E27FC236}">
                        <a16:creationId xmlns:a16="http://schemas.microsoft.com/office/drawing/2014/main" id="{BECDD1CA-CFA4-5607-F277-A819B3FD7C3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98" name="楕円 697">
                    <a:extLst>
                      <a:ext uri="{FF2B5EF4-FFF2-40B4-BE49-F238E27FC236}">
                        <a16:creationId xmlns:a16="http://schemas.microsoft.com/office/drawing/2014/main" id="{17C67932-550D-0CE1-0C31-126C12D5C6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99" name="楕円 698">
                    <a:extLst>
                      <a:ext uri="{FF2B5EF4-FFF2-40B4-BE49-F238E27FC236}">
                        <a16:creationId xmlns:a16="http://schemas.microsoft.com/office/drawing/2014/main" id="{341239FB-96CE-D2EF-00AE-C7B4E8C7ED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00" name="楕円 699">
                    <a:extLst>
                      <a:ext uri="{FF2B5EF4-FFF2-40B4-BE49-F238E27FC236}">
                        <a16:creationId xmlns:a16="http://schemas.microsoft.com/office/drawing/2014/main" id="{0E642D46-498D-A1EB-F9AD-0D68CC43BD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82" name="グループ化 681">
                  <a:extLst>
                    <a:ext uri="{FF2B5EF4-FFF2-40B4-BE49-F238E27FC236}">
                      <a16:creationId xmlns:a16="http://schemas.microsoft.com/office/drawing/2014/main" id="{EF333455-1D94-64F3-2674-A0C377D04260}"/>
                    </a:ext>
                  </a:extLst>
                </p:cNvPr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693" name="楕円 692">
                    <a:extLst>
                      <a:ext uri="{FF2B5EF4-FFF2-40B4-BE49-F238E27FC236}">
                        <a16:creationId xmlns:a16="http://schemas.microsoft.com/office/drawing/2014/main" id="{91AA08A7-BD9D-38D1-C42D-4906327268D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94" name="楕円 693">
                    <a:extLst>
                      <a:ext uri="{FF2B5EF4-FFF2-40B4-BE49-F238E27FC236}">
                        <a16:creationId xmlns:a16="http://schemas.microsoft.com/office/drawing/2014/main" id="{A054C649-4150-75AA-C74D-DE8CEAFD511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95" name="楕円 694">
                    <a:extLst>
                      <a:ext uri="{FF2B5EF4-FFF2-40B4-BE49-F238E27FC236}">
                        <a16:creationId xmlns:a16="http://schemas.microsoft.com/office/drawing/2014/main" id="{704ABB2E-76FE-5BD8-4C80-1119B1EE0BF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96" name="楕円 695">
                    <a:extLst>
                      <a:ext uri="{FF2B5EF4-FFF2-40B4-BE49-F238E27FC236}">
                        <a16:creationId xmlns:a16="http://schemas.microsoft.com/office/drawing/2014/main" id="{F629C650-D000-F536-01F4-B01E26B1AF8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83" name="グループ化 682">
                  <a:extLst>
                    <a:ext uri="{FF2B5EF4-FFF2-40B4-BE49-F238E27FC236}">
                      <a16:creationId xmlns:a16="http://schemas.microsoft.com/office/drawing/2014/main" id="{240170AB-D29C-194F-A841-6178077691DE}"/>
                    </a:ext>
                  </a:extLst>
                </p:cNvPr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689" name="楕円 688">
                    <a:extLst>
                      <a:ext uri="{FF2B5EF4-FFF2-40B4-BE49-F238E27FC236}">
                        <a16:creationId xmlns:a16="http://schemas.microsoft.com/office/drawing/2014/main" id="{C88B9EFC-EAB2-E736-B9B2-F22726BE1D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90" name="楕円 689">
                    <a:extLst>
                      <a:ext uri="{FF2B5EF4-FFF2-40B4-BE49-F238E27FC236}">
                        <a16:creationId xmlns:a16="http://schemas.microsoft.com/office/drawing/2014/main" id="{5D2F59B8-D6B4-BE88-F38E-1E947DF7E4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91" name="楕円 690">
                    <a:extLst>
                      <a:ext uri="{FF2B5EF4-FFF2-40B4-BE49-F238E27FC236}">
                        <a16:creationId xmlns:a16="http://schemas.microsoft.com/office/drawing/2014/main" id="{17B4B7F5-D386-3474-C492-E466BFF3772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92" name="楕円 691">
                    <a:extLst>
                      <a:ext uri="{FF2B5EF4-FFF2-40B4-BE49-F238E27FC236}">
                        <a16:creationId xmlns:a16="http://schemas.microsoft.com/office/drawing/2014/main" id="{76D926A7-864D-7AFF-401E-815DB30B59E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84" name="グループ化 683">
                  <a:extLst>
                    <a:ext uri="{FF2B5EF4-FFF2-40B4-BE49-F238E27FC236}">
                      <a16:creationId xmlns:a16="http://schemas.microsoft.com/office/drawing/2014/main" id="{2C42F296-E3D7-9E73-F614-7354B2498554}"/>
                    </a:ext>
                  </a:extLst>
                </p:cNvPr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685" name="楕円 684">
                    <a:extLst>
                      <a:ext uri="{FF2B5EF4-FFF2-40B4-BE49-F238E27FC236}">
                        <a16:creationId xmlns:a16="http://schemas.microsoft.com/office/drawing/2014/main" id="{C3ABAB0C-6262-E7E9-8CFE-5C70D3AD583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86" name="楕円 685">
                    <a:extLst>
                      <a:ext uri="{FF2B5EF4-FFF2-40B4-BE49-F238E27FC236}">
                        <a16:creationId xmlns:a16="http://schemas.microsoft.com/office/drawing/2014/main" id="{C6BC5D98-B1AD-9B64-32F8-1EAEF04238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87" name="楕円 686">
                    <a:extLst>
                      <a:ext uri="{FF2B5EF4-FFF2-40B4-BE49-F238E27FC236}">
                        <a16:creationId xmlns:a16="http://schemas.microsoft.com/office/drawing/2014/main" id="{748DF655-452D-EDB5-7639-7C89F858A6D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88" name="楕円 687">
                    <a:extLst>
                      <a:ext uri="{FF2B5EF4-FFF2-40B4-BE49-F238E27FC236}">
                        <a16:creationId xmlns:a16="http://schemas.microsoft.com/office/drawing/2014/main" id="{814B6C65-D68F-C5C1-EF7D-FEF420570DC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648" name="グループ化 647">
                <a:extLst>
                  <a:ext uri="{FF2B5EF4-FFF2-40B4-BE49-F238E27FC236}">
                    <a16:creationId xmlns:a16="http://schemas.microsoft.com/office/drawing/2014/main" id="{F65A83B9-B746-7432-AB8C-63084821F115}"/>
                  </a:ext>
                </a:extLst>
              </p:cNvPr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649" name="グループ化 648">
                  <a:extLst>
                    <a:ext uri="{FF2B5EF4-FFF2-40B4-BE49-F238E27FC236}">
                      <a16:creationId xmlns:a16="http://schemas.microsoft.com/office/drawing/2014/main" id="{F8AF5D8B-588D-48EB-B295-BD8302BDE73B}"/>
                    </a:ext>
                  </a:extLst>
                </p:cNvPr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675" name="楕円 674">
                    <a:extLst>
                      <a:ext uri="{FF2B5EF4-FFF2-40B4-BE49-F238E27FC236}">
                        <a16:creationId xmlns:a16="http://schemas.microsoft.com/office/drawing/2014/main" id="{E03F6A11-5DB7-7DEB-47FE-B27F30A10B3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76" name="楕円 675">
                    <a:extLst>
                      <a:ext uri="{FF2B5EF4-FFF2-40B4-BE49-F238E27FC236}">
                        <a16:creationId xmlns:a16="http://schemas.microsoft.com/office/drawing/2014/main" id="{B4DE95ED-884D-2E90-323F-FFAECA5F50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77" name="楕円 676">
                    <a:extLst>
                      <a:ext uri="{FF2B5EF4-FFF2-40B4-BE49-F238E27FC236}">
                        <a16:creationId xmlns:a16="http://schemas.microsoft.com/office/drawing/2014/main" id="{7BD6F75E-D693-EDD4-E039-55AD2FEDB10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78" name="楕円 677">
                    <a:extLst>
                      <a:ext uri="{FF2B5EF4-FFF2-40B4-BE49-F238E27FC236}">
                        <a16:creationId xmlns:a16="http://schemas.microsoft.com/office/drawing/2014/main" id="{352EE2EC-53EB-EDCE-3FAB-62D6183EC2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50" name="グループ化 649">
                  <a:extLst>
                    <a:ext uri="{FF2B5EF4-FFF2-40B4-BE49-F238E27FC236}">
                      <a16:creationId xmlns:a16="http://schemas.microsoft.com/office/drawing/2014/main" id="{7123056C-A6E4-3721-92AE-ACEC6AF7F138}"/>
                    </a:ext>
                  </a:extLst>
                </p:cNvPr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671" name="楕円 670">
                    <a:extLst>
                      <a:ext uri="{FF2B5EF4-FFF2-40B4-BE49-F238E27FC236}">
                        <a16:creationId xmlns:a16="http://schemas.microsoft.com/office/drawing/2014/main" id="{AFF0150F-CAD3-E138-0EBC-1F79B01E3DD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72" name="楕円 671">
                    <a:extLst>
                      <a:ext uri="{FF2B5EF4-FFF2-40B4-BE49-F238E27FC236}">
                        <a16:creationId xmlns:a16="http://schemas.microsoft.com/office/drawing/2014/main" id="{02E531BC-D8DA-A0FC-E0F9-072FEA4CBB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73" name="楕円 672">
                    <a:extLst>
                      <a:ext uri="{FF2B5EF4-FFF2-40B4-BE49-F238E27FC236}">
                        <a16:creationId xmlns:a16="http://schemas.microsoft.com/office/drawing/2014/main" id="{458E6E35-B468-6046-4816-895FE0B0787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74" name="楕円 673">
                    <a:extLst>
                      <a:ext uri="{FF2B5EF4-FFF2-40B4-BE49-F238E27FC236}">
                        <a16:creationId xmlns:a16="http://schemas.microsoft.com/office/drawing/2014/main" id="{2EE7D022-24F2-04B7-CD67-68F0F88BCC4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51" name="グループ化 650">
                  <a:extLst>
                    <a:ext uri="{FF2B5EF4-FFF2-40B4-BE49-F238E27FC236}">
                      <a16:creationId xmlns:a16="http://schemas.microsoft.com/office/drawing/2014/main" id="{1758545A-DF71-461A-3697-B79A9DF3E265}"/>
                    </a:ext>
                  </a:extLst>
                </p:cNvPr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667" name="楕円 666">
                    <a:extLst>
                      <a:ext uri="{FF2B5EF4-FFF2-40B4-BE49-F238E27FC236}">
                        <a16:creationId xmlns:a16="http://schemas.microsoft.com/office/drawing/2014/main" id="{0476A3F5-9F41-3B6A-1A6A-B8133E2A1E7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68" name="楕円 667">
                    <a:extLst>
                      <a:ext uri="{FF2B5EF4-FFF2-40B4-BE49-F238E27FC236}">
                        <a16:creationId xmlns:a16="http://schemas.microsoft.com/office/drawing/2014/main" id="{10CEAA9C-7F78-C4D8-0575-49AAF0D617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69" name="楕円 668">
                    <a:extLst>
                      <a:ext uri="{FF2B5EF4-FFF2-40B4-BE49-F238E27FC236}">
                        <a16:creationId xmlns:a16="http://schemas.microsoft.com/office/drawing/2014/main" id="{6E8171D8-C762-446B-2094-6431C683202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70" name="楕円 669">
                    <a:extLst>
                      <a:ext uri="{FF2B5EF4-FFF2-40B4-BE49-F238E27FC236}">
                        <a16:creationId xmlns:a16="http://schemas.microsoft.com/office/drawing/2014/main" id="{96DB48E9-B68F-1178-970C-DF7EFDFF119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52" name="グループ化 651">
                  <a:extLst>
                    <a:ext uri="{FF2B5EF4-FFF2-40B4-BE49-F238E27FC236}">
                      <a16:creationId xmlns:a16="http://schemas.microsoft.com/office/drawing/2014/main" id="{4A2DCEE1-6802-223E-EA02-25145357703A}"/>
                    </a:ext>
                  </a:extLst>
                </p:cNvPr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663" name="楕円 662">
                    <a:extLst>
                      <a:ext uri="{FF2B5EF4-FFF2-40B4-BE49-F238E27FC236}">
                        <a16:creationId xmlns:a16="http://schemas.microsoft.com/office/drawing/2014/main" id="{FC127A41-2317-2849-72DD-1DB6CC7065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64" name="楕円 663">
                    <a:extLst>
                      <a:ext uri="{FF2B5EF4-FFF2-40B4-BE49-F238E27FC236}">
                        <a16:creationId xmlns:a16="http://schemas.microsoft.com/office/drawing/2014/main" id="{F45C1423-3CDA-17FC-96F6-E25CCD02524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65" name="楕円 664">
                    <a:extLst>
                      <a:ext uri="{FF2B5EF4-FFF2-40B4-BE49-F238E27FC236}">
                        <a16:creationId xmlns:a16="http://schemas.microsoft.com/office/drawing/2014/main" id="{F34E1CC6-1532-934E-565C-3FE5D51EF9E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66" name="楕円 665">
                    <a:extLst>
                      <a:ext uri="{FF2B5EF4-FFF2-40B4-BE49-F238E27FC236}">
                        <a16:creationId xmlns:a16="http://schemas.microsoft.com/office/drawing/2014/main" id="{3FB955BE-1CE7-4CEA-681E-7843070D55C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53" name="グループ化 652">
                  <a:extLst>
                    <a:ext uri="{FF2B5EF4-FFF2-40B4-BE49-F238E27FC236}">
                      <a16:creationId xmlns:a16="http://schemas.microsoft.com/office/drawing/2014/main" id="{445A5A77-1F3D-C915-42D4-4ED02E5912DB}"/>
                    </a:ext>
                  </a:extLst>
                </p:cNvPr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659" name="楕円 658">
                    <a:extLst>
                      <a:ext uri="{FF2B5EF4-FFF2-40B4-BE49-F238E27FC236}">
                        <a16:creationId xmlns:a16="http://schemas.microsoft.com/office/drawing/2014/main" id="{D29D277C-8807-EB5E-FE7B-8586B280061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60" name="楕円 659">
                    <a:extLst>
                      <a:ext uri="{FF2B5EF4-FFF2-40B4-BE49-F238E27FC236}">
                        <a16:creationId xmlns:a16="http://schemas.microsoft.com/office/drawing/2014/main" id="{0A11AAF6-F6D9-1B52-9A94-0ABB6264C9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61" name="楕円 660">
                    <a:extLst>
                      <a:ext uri="{FF2B5EF4-FFF2-40B4-BE49-F238E27FC236}">
                        <a16:creationId xmlns:a16="http://schemas.microsoft.com/office/drawing/2014/main" id="{B6CE0ED6-B2F9-624D-0659-54520F33243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62" name="楕円 661">
                    <a:extLst>
                      <a:ext uri="{FF2B5EF4-FFF2-40B4-BE49-F238E27FC236}">
                        <a16:creationId xmlns:a16="http://schemas.microsoft.com/office/drawing/2014/main" id="{0C3BB104-CDCD-ED0E-081F-43CBC935F9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54" name="グループ化 653">
                  <a:extLst>
                    <a:ext uri="{FF2B5EF4-FFF2-40B4-BE49-F238E27FC236}">
                      <a16:creationId xmlns:a16="http://schemas.microsoft.com/office/drawing/2014/main" id="{3534D914-63FF-9B5A-5E97-76BC33E3DB0E}"/>
                    </a:ext>
                  </a:extLst>
                </p:cNvPr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655" name="楕円 654">
                    <a:extLst>
                      <a:ext uri="{FF2B5EF4-FFF2-40B4-BE49-F238E27FC236}">
                        <a16:creationId xmlns:a16="http://schemas.microsoft.com/office/drawing/2014/main" id="{3A62B75B-781C-E5CD-7C23-97FBC2A0E65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56" name="楕円 655">
                    <a:extLst>
                      <a:ext uri="{FF2B5EF4-FFF2-40B4-BE49-F238E27FC236}">
                        <a16:creationId xmlns:a16="http://schemas.microsoft.com/office/drawing/2014/main" id="{7D9D303C-7409-BF5F-515A-E843A5C793C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57" name="楕円 656">
                    <a:extLst>
                      <a:ext uri="{FF2B5EF4-FFF2-40B4-BE49-F238E27FC236}">
                        <a16:creationId xmlns:a16="http://schemas.microsoft.com/office/drawing/2014/main" id="{BB1AF93C-EBCB-34C0-4927-2432BB12590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58" name="楕円 657">
                    <a:extLst>
                      <a:ext uri="{FF2B5EF4-FFF2-40B4-BE49-F238E27FC236}">
                        <a16:creationId xmlns:a16="http://schemas.microsoft.com/office/drawing/2014/main" id="{D5EAF6C0-F587-1D62-0F76-2C459AB8A76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630" name="グループ化 629">
              <a:extLst>
                <a:ext uri="{FF2B5EF4-FFF2-40B4-BE49-F238E27FC236}">
                  <a16:creationId xmlns:a16="http://schemas.microsoft.com/office/drawing/2014/main" id="{6CD36553-F0F6-AD92-040D-DA628AA036B6}"/>
                </a:ext>
              </a:extLst>
            </p:cNvPr>
            <p:cNvGrpSpPr/>
            <p:nvPr/>
          </p:nvGrpSpPr>
          <p:grpSpPr>
            <a:xfrm>
              <a:off x="376782" y="1377553"/>
              <a:ext cx="619750" cy="389111"/>
              <a:chOff x="5820812" y="201016"/>
              <a:chExt cx="970450" cy="519331"/>
            </a:xfrm>
          </p:grpSpPr>
          <p:sp>
            <p:nvSpPr>
              <p:cNvPr id="642" name="フリーフォーム: 図形 641">
                <a:extLst>
                  <a:ext uri="{FF2B5EF4-FFF2-40B4-BE49-F238E27FC236}">
                    <a16:creationId xmlns:a16="http://schemas.microsoft.com/office/drawing/2014/main" id="{7A1C1E5E-391E-6EC6-3D61-4034D4D24D84}"/>
                  </a:ext>
                </a:extLst>
              </p:cNvPr>
              <p:cNvSpPr/>
              <p:nvPr/>
            </p:nvSpPr>
            <p:spPr bwMode="auto">
              <a:xfrm>
                <a:off x="5820812" y="201016"/>
                <a:ext cx="970450" cy="511525"/>
              </a:xfrm>
              <a:custGeom>
                <a:avLst/>
                <a:gdLst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9112 w 970450"/>
                  <a:gd name="connsiteY8" fmla="*/ 270160 h 511525"/>
                  <a:gd name="connsiteX9" fmla="*/ 0 w 970450"/>
                  <a:gd name="connsiteY9" fmla="*/ 225026 h 511525"/>
                  <a:gd name="connsiteX10" fmla="*/ 225026 w 970450"/>
                  <a:gd name="connsiteY10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0 w 970450"/>
                  <a:gd name="connsiteY8" fmla="*/ 225026 h 511525"/>
                  <a:gd name="connsiteX9" fmla="*/ 225026 w 970450"/>
                  <a:gd name="connsiteY9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70450 w 970450"/>
                  <a:gd name="connsiteY3" fmla="*/ 315294 h 511525"/>
                  <a:gd name="connsiteX4" fmla="*/ 774219 w 970450"/>
                  <a:gd name="connsiteY4" fmla="*/ 511525 h 511525"/>
                  <a:gd name="connsiteX5" fmla="*/ 196231 w 970450"/>
                  <a:gd name="connsiteY5" fmla="*/ 511525 h 511525"/>
                  <a:gd name="connsiteX6" fmla="*/ 0 w 970450"/>
                  <a:gd name="connsiteY6" fmla="*/ 315294 h 511525"/>
                  <a:gd name="connsiteX7" fmla="*/ 0 w 970450"/>
                  <a:gd name="connsiteY7" fmla="*/ 225026 h 511525"/>
                  <a:gd name="connsiteX8" fmla="*/ 225026 w 970450"/>
                  <a:gd name="connsiteY8" fmla="*/ 0 h 51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0450" h="511525">
                    <a:moveTo>
                      <a:pt x="225026" y="0"/>
                    </a:moveTo>
                    <a:lnTo>
                      <a:pt x="745424" y="0"/>
                    </a:lnTo>
                    <a:cubicBezTo>
                      <a:pt x="869702" y="0"/>
                      <a:pt x="970450" y="100748"/>
                      <a:pt x="970450" y="225026"/>
                    </a:cubicBezTo>
                    <a:lnTo>
                      <a:pt x="970450" y="315294"/>
                    </a:lnTo>
                    <a:cubicBezTo>
                      <a:pt x="970450" y="423669"/>
                      <a:pt x="882594" y="511525"/>
                      <a:pt x="774219" y="511525"/>
                    </a:cubicBezTo>
                    <a:lnTo>
                      <a:pt x="196231" y="511525"/>
                    </a:lnTo>
                    <a:cubicBezTo>
                      <a:pt x="87856" y="511525"/>
                      <a:pt x="0" y="423669"/>
                      <a:pt x="0" y="315294"/>
                    </a:cubicBezTo>
                    <a:lnTo>
                      <a:pt x="0" y="225026"/>
                    </a:lnTo>
                    <a:cubicBezTo>
                      <a:pt x="0" y="100748"/>
                      <a:pt x="100748" y="0"/>
                      <a:pt x="225026" y="0"/>
                    </a:cubicBez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C0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3" name="四角形: 角を丸くする 642">
                <a:extLst>
                  <a:ext uri="{FF2B5EF4-FFF2-40B4-BE49-F238E27FC236}">
                    <a16:creationId xmlns:a16="http://schemas.microsoft.com/office/drawing/2014/main" id="{7779D270-5ED3-80CD-3E51-B7217CB3B9BD}"/>
                  </a:ext>
                </a:extLst>
              </p:cNvPr>
              <p:cNvSpPr/>
              <p:nvPr/>
            </p:nvSpPr>
            <p:spPr bwMode="auto">
              <a:xfrm>
                <a:off x="5820812" y="327885"/>
                <a:ext cx="970450" cy="392462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4" name="四角形: 角を丸くする 643">
                <a:extLst>
                  <a:ext uri="{FF2B5EF4-FFF2-40B4-BE49-F238E27FC236}">
                    <a16:creationId xmlns:a16="http://schemas.microsoft.com/office/drawing/2014/main" id="{DC603FE1-4EA9-2E02-DDDF-1D842CA0E3A7}"/>
                  </a:ext>
                </a:extLst>
              </p:cNvPr>
              <p:cNvSpPr/>
              <p:nvPr/>
            </p:nvSpPr>
            <p:spPr bwMode="auto">
              <a:xfrm>
                <a:off x="5915999" y="431669"/>
                <a:ext cx="780076" cy="22720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5" name="四角形: 角を丸くする 644">
                <a:extLst>
                  <a:ext uri="{FF2B5EF4-FFF2-40B4-BE49-F238E27FC236}">
                    <a16:creationId xmlns:a16="http://schemas.microsoft.com/office/drawing/2014/main" id="{C941EFAA-E052-15A0-217E-A3C3C0757E90}"/>
                  </a:ext>
                </a:extLst>
              </p:cNvPr>
              <p:cNvSpPr/>
              <p:nvPr/>
            </p:nvSpPr>
            <p:spPr bwMode="auto">
              <a:xfrm>
                <a:off x="5958861" y="471553"/>
                <a:ext cx="694352" cy="15379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6" name="四角形: 角を丸くする 645">
                <a:extLst>
                  <a:ext uri="{FF2B5EF4-FFF2-40B4-BE49-F238E27FC236}">
                    <a16:creationId xmlns:a16="http://schemas.microsoft.com/office/drawing/2014/main" id="{A0FEF6FC-DBB4-8B9D-1461-308F0A8F6500}"/>
                  </a:ext>
                </a:extLst>
              </p:cNvPr>
              <p:cNvSpPr/>
              <p:nvPr/>
            </p:nvSpPr>
            <p:spPr bwMode="auto">
              <a:xfrm>
                <a:off x="6030299" y="524116"/>
                <a:ext cx="551476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31" name="グループ化 630">
              <a:extLst>
                <a:ext uri="{FF2B5EF4-FFF2-40B4-BE49-F238E27FC236}">
                  <a16:creationId xmlns:a16="http://schemas.microsoft.com/office/drawing/2014/main" id="{60DC6360-4528-8172-84B0-1634510B1482}"/>
                </a:ext>
              </a:extLst>
            </p:cNvPr>
            <p:cNvGrpSpPr/>
            <p:nvPr/>
          </p:nvGrpSpPr>
          <p:grpSpPr>
            <a:xfrm>
              <a:off x="341619" y="1536157"/>
              <a:ext cx="619750" cy="389111"/>
              <a:chOff x="5820812" y="201016"/>
              <a:chExt cx="970450" cy="519331"/>
            </a:xfrm>
          </p:grpSpPr>
          <p:sp>
            <p:nvSpPr>
              <p:cNvPr id="637" name="フリーフォーム: 図形 636">
                <a:extLst>
                  <a:ext uri="{FF2B5EF4-FFF2-40B4-BE49-F238E27FC236}">
                    <a16:creationId xmlns:a16="http://schemas.microsoft.com/office/drawing/2014/main" id="{6568DE2D-D591-AB5E-BA7E-87BCA96BF9BE}"/>
                  </a:ext>
                </a:extLst>
              </p:cNvPr>
              <p:cNvSpPr/>
              <p:nvPr/>
            </p:nvSpPr>
            <p:spPr bwMode="auto">
              <a:xfrm>
                <a:off x="5820812" y="201016"/>
                <a:ext cx="970450" cy="511525"/>
              </a:xfrm>
              <a:custGeom>
                <a:avLst/>
                <a:gdLst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9112 w 970450"/>
                  <a:gd name="connsiteY8" fmla="*/ 270160 h 511525"/>
                  <a:gd name="connsiteX9" fmla="*/ 0 w 970450"/>
                  <a:gd name="connsiteY9" fmla="*/ 225026 h 511525"/>
                  <a:gd name="connsiteX10" fmla="*/ 225026 w 970450"/>
                  <a:gd name="connsiteY10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0 w 970450"/>
                  <a:gd name="connsiteY8" fmla="*/ 225026 h 511525"/>
                  <a:gd name="connsiteX9" fmla="*/ 225026 w 970450"/>
                  <a:gd name="connsiteY9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70450 w 970450"/>
                  <a:gd name="connsiteY3" fmla="*/ 315294 h 511525"/>
                  <a:gd name="connsiteX4" fmla="*/ 774219 w 970450"/>
                  <a:gd name="connsiteY4" fmla="*/ 511525 h 511525"/>
                  <a:gd name="connsiteX5" fmla="*/ 196231 w 970450"/>
                  <a:gd name="connsiteY5" fmla="*/ 511525 h 511525"/>
                  <a:gd name="connsiteX6" fmla="*/ 0 w 970450"/>
                  <a:gd name="connsiteY6" fmla="*/ 315294 h 511525"/>
                  <a:gd name="connsiteX7" fmla="*/ 0 w 970450"/>
                  <a:gd name="connsiteY7" fmla="*/ 225026 h 511525"/>
                  <a:gd name="connsiteX8" fmla="*/ 225026 w 970450"/>
                  <a:gd name="connsiteY8" fmla="*/ 0 h 51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0450" h="511525">
                    <a:moveTo>
                      <a:pt x="225026" y="0"/>
                    </a:moveTo>
                    <a:lnTo>
                      <a:pt x="745424" y="0"/>
                    </a:lnTo>
                    <a:cubicBezTo>
                      <a:pt x="869702" y="0"/>
                      <a:pt x="970450" y="100748"/>
                      <a:pt x="970450" y="225026"/>
                    </a:cubicBezTo>
                    <a:lnTo>
                      <a:pt x="970450" y="315294"/>
                    </a:lnTo>
                    <a:cubicBezTo>
                      <a:pt x="970450" y="423669"/>
                      <a:pt x="882594" y="511525"/>
                      <a:pt x="774219" y="511525"/>
                    </a:cubicBezTo>
                    <a:lnTo>
                      <a:pt x="196231" y="511525"/>
                    </a:lnTo>
                    <a:cubicBezTo>
                      <a:pt x="87856" y="511525"/>
                      <a:pt x="0" y="423669"/>
                      <a:pt x="0" y="315294"/>
                    </a:cubicBezTo>
                    <a:lnTo>
                      <a:pt x="0" y="225026"/>
                    </a:lnTo>
                    <a:cubicBezTo>
                      <a:pt x="0" y="100748"/>
                      <a:pt x="100748" y="0"/>
                      <a:pt x="225026" y="0"/>
                    </a:cubicBez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C0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8" name="四角形: 角を丸くする 637">
                <a:extLst>
                  <a:ext uri="{FF2B5EF4-FFF2-40B4-BE49-F238E27FC236}">
                    <a16:creationId xmlns:a16="http://schemas.microsoft.com/office/drawing/2014/main" id="{AFC98B7A-035E-D8BB-8072-BA68C7615C49}"/>
                  </a:ext>
                </a:extLst>
              </p:cNvPr>
              <p:cNvSpPr/>
              <p:nvPr/>
            </p:nvSpPr>
            <p:spPr bwMode="auto">
              <a:xfrm>
                <a:off x="5820812" y="327885"/>
                <a:ext cx="970450" cy="392462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9" name="四角形: 角を丸くする 638">
                <a:extLst>
                  <a:ext uri="{FF2B5EF4-FFF2-40B4-BE49-F238E27FC236}">
                    <a16:creationId xmlns:a16="http://schemas.microsoft.com/office/drawing/2014/main" id="{96E41BBC-3C9D-8F07-5D65-4C27EBA54618}"/>
                  </a:ext>
                </a:extLst>
              </p:cNvPr>
              <p:cNvSpPr/>
              <p:nvPr/>
            </p:nvSpPr>
            <p:spPr bwMode="auto">
              <a:xfrm>
                <a:off x="5915999" y="431669"/>
                <a:ext cx="780076" cy="22720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0" name="四角形: 角を丸くする 639">
                <a:extLst>
                  <a:ext uri="{FF2B5EF4-FFF2-40B4-BE49-F238E27FC236}">
                    <a16:creationId xmlns:a16="http://schemas.microsoft.com/office/drawing/2014/main" id="{E85FB3C1-6A7C-DD17-379F-93576DCC8810}"/>
                  </a:ext>
                </a:extLst>
              </p:cNvPr>
              <p:cNvSpPr/>
              <p:nvPr/>
            </p:nvSpPr>
            <p:spPr bwMode="auto">
              <a:xfrm>
                <a:off x="5958861" y="471553"/>
                <a:ext cx="694352" cy="15379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1" name="四角形: 角を丸くする 640">
                <a:extLst>
                  <a:ext uri="{FF2B5EF4-FFF2-40B4-BE49-F238E27FC236}">
                    <a16:creationId xmlns:a16="http://schemas.microsoft.com/office/drawing/2014/main" id="{817732B5-CD61-1FD6-DEDD-E478BD43FEC5}"/>
                  </a:ext>
                </a:extLst>
              </p:cNvPr>
              <p:cNvSpPr/>
              <p:nvPr/>
            </p:nvSpPr>
            <p:spPr bwMode="auto">
              <a:xfrm>
                <a:off x="6030299" y="524116"/>
                <a:ext cx="551476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32" name="フリーフォーム: 図形 631">
              <a:extLst>
                <a:ext uri="{FF2B5EF4-FFF2-40B4-BE49-F238E27FC236}">
                  <a16:creationId xmlns:a16="http://schemas.microsoft.com/office/drawing/2014/main" id="{4333C83E-AECE-3321-5DDB-5612B9FE7F9C}"/>
                </a:ext>
              </a:extLst>
            </p:cNvPr>
            <p:cNvSpPr/>
            <p:nvPr/>
          </p:nvSpPr>
          <p:spPr bwMode="auto">
            <a:xfrm>
              <a:off x="980029" y="1497790"/>
              <a:ext cx="422587" cy="422369"/>
            </a:xfrm>
            <a:custGeom>
              <a:avLst/>
              <a:gdLst>
                <a:gd name="connsiteX0" fmla="*/ 252880 w 576100"/>
                <a:gd name="connsiteY0" fmla="*/ 469 h 575803"/>
                <a:gd name="connsiteX1" fmla="*/ 270943 w 576100"/>
                <a:gd name="connsiteY1" fmla="*/ 3538 h 575803"/>
                <a:gd name="connsiteX2" fmla="*/ 277433 w 576100"/>
                <a:gd name="connsiteY2" fmla="*/ 10317 h 575803"/>
                <a:gd name="connsiteX3" fmla="*/ 288263 w 576100"/>
                <a:gd name="connsiteY3" fmla="*/ 9225 h 575803"/>
                <a:gd name="connsiteX4" fmla="*/ 295796 w 576100"/>
                <a:gd name="connsiteY4" fmla="*/ 9984 h 575803"/>
                <a:gd name="connsiteX5" fmla="*/ 306065 w 576100"/>
                <a:gd name="connsiteY5" fmla="*/ 1456 h 575803"/>
                <a:gd name="connsiteX6" fmla="*/ 330204 w 576100"/>
                <a:gd name="connsiteY6" fmla="*/ 4369 h 575803"/>
                <a:gd name="connsiteX7" fmla="*/ 339875 w 576100"/>
                <a:gd name="connsiteY7" fmla="*/ 14428 h 575803"/>
                <a:gd name="connsiteX8" fmla="*/ 342684 w 576100"/>
                <a:gd name="connsiteY8" fmla="*/ 14711 h 575803"/>
                <a:gd name="connsiteX9" fmla="*/ 366478 w 576100"/>
                <a:gd name="connsiteY9" fmla="*/ 22098 h 575803"/>
                <a:gd name="connsiteX10" fmla="*/ 369368 w 576100"/>
                <a:gd name="connsiteY10" fmla="*/ 22589 h 575803"/>
                <a:gd name="connsiteX11" fmla="*/ 369921 w 576100"/>
                <a:gd name="connsiteY11" fmla="*/ 23166 h 575803"/>
                <a:gd name="connsiteX12" fmla="*/ 392753 w 576100"/>
                <a:gd name="connsiteY12" fmla="*/ 30254 h 575803"/>
                <a:gd name="connsiteX13" fmla="*/ 404490 w 576100"/>
                <a:gd name="connsiteY13" fmla="*/ 20506 h 575803"/>
                <a:gd name="connsiteX14" fmla="*/ 428629 w 576100"/>
                <a:gd name="connsiteY14" fmla="*/ 23420 h 575803"/>
                <a:gd name="connsiteX15" fmla="*/ 451355 w 576100"/>
                <a:gd name="connsiteY15" fmla="*/ 62312 h 575803"/>
                <a:gd name="connsiteX16" fmla="*/ 451480 w 576100"/>
                <a:gd name="connsiteY16" fmla="*/ 62409 h 575803"/>
                <a:gd name="connsiteX17" fmla="*/ 459669 w 576100"/>
                <a:gd name="connsiteY17" fmla="*/ 68692 h 575803"/>
                <a:gd name="connsiteX18" fmla="*/ 467990 w 576100"/>
                <a:gd name="connsiteY18" fmla="*/ 61781 h 575803"/>
                <a:gd name="connsiteX19" fmla="*/ 492129 w 576100"/>
                <a:gd name="connsiteY19" fmla="*/ 64695 h 575803"/>
                <a:gd name="connsiteX20" fmla="*/ 514855 w 576100"/>
                <a:gd name="connsiteY20" fmla="*/ 103587 h 575803"/>
                <a:gd name="connsiteX21" fmla="*/ 514980 w 576100"/>
                <a:gd name="connsiteY21" fmla="*/ 103684 h 575803"/>
                <a:gd name="connsiteX22" fmla="*/ 532925 w 576100"/>
                <a:gd name="connsiteY22" fmla="*/ 117452 h 575803"/>
                <a:gd name="connsiteX23" fmla="*/ 544021 w 576100"/>
                <a:gd name="connsiteY23" fmla="*/ 141334 h 575803"/>
                <a:gd name="connsiteX24" fmla="*/ 542757 w 576100"/>
                <a:gd name="connsiteY24" fmla="*/ 180968 h 575803"/>
                <a:gd name="connsiteX25" fmla="*/ 555150 w 576100"/>
                <a:gd name="connsiteY25" fmla="*/ 190477 h 575803"/>
                <a:gd name="connsiteX26" fmla="*/ 566246 w 576100"/>
                <a:gd name="connsiteY26" fmla="*/ 214359 h 575803"/>
                <a:gd name="connsiteX27" fmla="*/ 564940 w 576100"/>
                <a:gd name="connsiteY27" fmla="*/ 255290 h 575803"/>
                <a:gd name="connsiteX28" fmla="*/ 574477 w 576100"/>
                <a:gd name="connsiteY28" fmla="*/ 317872 h 575803"/>
                <a:gd name="connsiteX29" fmla="*/ 559088 w 576100"/>
                <a:gd name="connsiteY29" fmla="*/ 352675 h 575803"/>
                <a:gd name="connsiteX30" fmla="*/ 558602 w 576100"/>
                <a:gd name="connsiteY30" fmla="*/ 384547 h 575803"/>
                <a:gd name="connsiteX31" fmla="*/ 513930 w 576100"/>
                <a:gd name="connsiteY31" fmla="*/ 439328 h 575803"/>
                <a:gd name="connsiteX32" fmla="*/ 497938 w 576100"/>
                <a:gd name="connsiteY32" fmla="*/ 486269 h 575803"/>
                <a:gd name="connsiteX33" fmla="*/ 471401 w 576100"/>
                <a:gd name="connsiteY33" fmla="*/ 501268 h 575803"/>
                <a:gd name="connsiteX34" fmla="*/ 458778 w 576100"/>
                <a:gd name="connsiteY34" fmla="*/ 497055 h 575803"/>
                <a:gd name="connsiteX35" fmla="*/ 447138 w 576100"/>
                <a:gd name="connsiteY35" fmla="*/ 518019 h 575803"/>
                <a:gd name="connsiteX36" fmla="*/ 420601 w 576100"/>
                <a:gd name="connsiteY36" fmla="*/ 533018 h 575803"/>
                <a:gd name="connsiteX37" fmla="*/ 417978 w 576100"/>
                <a:gd name="connsiteY37" fmla="*/ 532143 h 575803"/>
                <a:gd name="connsiteX38" fmla="*/ 404582 w 576100"/>
                <a:gd name="connsiteY38" fmla="*/ 542029 h 575803"/>
                <a:gd name="connsiteX39" fmla="*/ 385206 w 576100"/>
                <a:gd name="connsiteY39" fmla="*/ 540203 h 575803"/>
                <a:gd name="connsiteX40" fmla="*/ 378123 w 576100"/>
                <a:gd name="connsiteY40" fmla="*/ 555815 h 575803"/>
                <a:gd name="connsiteX41" fmla="*/ 353782 w 576100"/>
                <a:gd name="connsiteY41" fmla="*/ 573779 h 575803"/>
                <a:gd name="connsiteX42" fmla="*/ 321664 w 576100"/>
                <a:gd name="connsiteY42" fmla="*/ 570752 h 575803"/>
                <a:gd name="connsiteX43" fmla="*/ 300942 w 576100"/>
                <a:gd name="connsiteY43" fmla="*/ 548007 h 575803"/>
                <a:gd name="connsiteX44" fmla="*/ 288263 w 576100"/>
                <a:gd name="connsiteY44" fmla="*/ 549285 h 575803"/>
                <a:gd name="connsiteX45" fmla="*/ 284999 w 576100"/>
                <a:gd name="connsiteY45" fmla="*/ 548792 h 575803"/>
                <a:gd name="connsiteX46" fmla="*/ 282293 w 576100"/>
                <a:gd name="connsiteY46" fmla="*/ 550096 h 575803"/>
                <a:gd name="connsiteX47" fmla="*/ 279698 w 576100"/>
                <a:gd name="connsiteY47" fmla="*/ 555815 h 575803"/>
                <a:gd name="connsiteX48" fmla="*/ 255357 w 576100"/>
                <a:gd name="connsiteY48" fmla="*/ 573779 h 575803"/>
                <a:gd name="connsiteX49" fmla="*/ 198148 w 576100"/>
                <a:gd name="connsiteY49" fmla="*/ 543212 h 575803"/>
                <a:gd name="connsiteX50" fmla="*/ 113166 w 576100"/>
                <a:gd name="connsiteY50" fmla="*/ 513012 h 575803"/>
                <a:gd name="connsiteX51" fmla="*/ 89949 w 576100"/>
                <a:gd name="connsiteY51" fmla="*/ 505494 h 575803"/>
                <a:gd name="connsiteX52" fmla="*/ 84455 w 576100"/>
                <a:gd name="connsiteY52" fmla="*/ 495363 h 575803"/>
                <a:gd name="connsiteX53" fmla="*/ 73125 w 576100"/>
                <a:gd name="connsiteY53" fmla="*/ 492916 h 575803"/>
                <a:gd name="connsiteX54" fmla="*/ 46491 w 576100"/>
                <a:gd name="connsiteY54" fmla="*/ 459037 h 575803"/>
                <a:gd name="connsiteX55" fmla="*/ 9126 w 576100"/>
                <a:gd name="connsiteY55" fmla="*/ 425429 h 575803"/>
                <a:gd name="connsiteX56" fmla="*/ 17110 w 576100"/>
                <a:gd name="connsiteY56" fmla="*/ 380065 h 575803"/>
                <a:gd name="connsiteX57" fmla="*/ 251 w 576100"/>
                <a:gd name="connsiteY57" fmla="*/ 333522 h 575803"/>
                <a:gd name="connsiteX58" fmla="*/ 9323 w 576100"/>
                <a:gd name="connsiteY58" fmla="*/ 308317 h 575803"/>
                <a:gd name="connsiteX59" fmla="*/ 9126 w 576100"/>
                <a:gd name="connsiteY59" fmla="*/ 307954 h 575803"/>
                <a:gd name="connsiteX60" fmla="*/ 17110 w 576100"/>
                <a:gd name="connsiteY60" fmla="*/ 262590 h 575803"/>
                <a:gd name="connsiteX61" fmla="*/ 251 w 576100"/>
                <a:gd name="connsiteY61" fmla="*/ 216047 h 575803"/>
                <a:gd name="connsiteX62" fmla="*/ 31041 w 576100"/>
                <a:gd name="connsiteY62" fmla="*/ 174679 h 575803"/>
                <a:gd name="connsiteX63" fmla="*/ 31335 w 576100"/>
                <a:gd name="connsiteY63" fmla="*/ 173588 h 575803"/>
                <a:gd name="connsiteX64" fmla="*/ 45050 w 576100"/>
                <a:gd name="connsiteY64" fmla="*/ 114182 h 575803"/>
                <a:gd name="connsiteX65" fmla="*/ 76653 w 576100"/>
                <a:gd name="connsiteY65" fmla="*/ 91379 h 575803"/>
                <a:gd name="connsiteX66" fmla="*/ 80320 w 576100"/>
                <a:gd name="connsiteY66" fmla="*/ 91472 h 575803"/>
                <a:gd name="connsiteX67" fmla="*/ 80943 w 576100"/>
                <a:gd name="connsiteY67" fmla="*/ 81474 h 575803"/>
                <a:gd name="connsiteX68" fmla="*/ 92675 w 576100"/>
                <a:gd name="connsiteY68" fmla="*/ 53857 h 575803"/>
                <a:gd name="connsiteX69" fmla="*/ 159397 w 576100"/>
                <a:gd name="connsiteY69" fmla="*/ 40285 h 575803"/>
                <a:gd name="connsiteX70" fmla="*/ 159412 w 576100"/>
                <a:gd name="connsiteY70" fmla="*/ 40263 h 575803"/>
                <a:gd name="connsiteX71" fmla="*/ 172681 w 576100"/>
                <a:gd name="connsiteY71" fmla="*/ 19850 h 575803"/>
                <a:gd name="connsiteX72" fmla="*/ 200002 w 576100"/>
                <a:gd name="connsiteY72" fmla="*/ 9715 h 575803"/>
                <a:gd name="connsiteX73" fmla="*/ 216697 w 576100"/>
                <a:gd name="connsiteY73" fmla="*/ 20034 h 575803"/>
                <a:gd name="connsiteX74" fmla="*/ 233835 w 576100"/>
                <a:gd name="connsiteY74" fmla="*/ 14713 h 575803"/>
                <a:gd name="connsiteX75" fmla="*/ 237445 w 576100"/>
                <a:gd name="connsiteY75" fmla="*/ 8929 h 575803"/>
                <a:gd name="connsiteX76" fmla="*/ 252880 w 576100"/>
                <a:gd name="connsiteY76" fmla="*/ 469 h 575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576100" h="575803">
                  <a:moveTo>
                    <a:pt x="252880" y="469"/>
                  </a:moveTo>
                  <a:cubicBezTo>
                    <a:pt x="259105" y="-733"/>
                    <a:pt x="265326" y="401"/>
                    <a:pt x="270943" y="3538"/>
                  </a:cubicBezTo>
                  <a:lnTo>
                    <a:pt x="277433" y="10317"/>
                  </a:lnTo>
                  <a:lnTo>
                    <a:pt x="288263" y="9225"/>
                  </a:lnTo>
                  <a:lnTo>
                    <a:pt x="295796" y="9984"/>
                  </a:lnTo>
                  <a:lnTo>
                    <a:pt x="306065" y="1456"/>
                  </a:lnTo>
                  <a:cubicBezTo>
                    <a:pt x="313942" y="-1049"/>
                    <a:pt x="322395" y="-208"/>
                    <a:pt x="330204" y="4369"/>
                  </a:cubicBezTo>
                  <a:lnTo>
                    <a:pt x="339875" y="14428"/>
                  </a:lnTo>
                  <a:lnTo>
                    <a:pt x="342684" y="14711"/>
                  </a:lnTo>
                  <a:lnTo>
                    <a:pt x="366478" y="22098"/>
                  </a:lnTo>
                  <a:lnTo>
                    <a:pt x="369368" y="22589"/>
                  </a:lnTo>
                  <a:lnTo>
                    <a:pt x="369921" y="23166"/>
                  </a:lnTo>
                  <a:lnTo>
                    <a:pt x="392753" y="30254"/>
                  </a:lnTo>
                  <a:lnTo>
                    <a:pt x="404490" y="20506"/>
                  </a:lnTo>
                  <a:cubicBezTo>
                    <a:pt x="412367" y="18001"/>
                    <a:pt x="420820" y="18843"/>
                    <a:pt x="428629" y="23420"/>
                  </a:cubicBezTo>
                  <a:cubicBezTo>
                    <a:pt x="440529" y="30393"/>
                    <a:pt x="449063" y="44991"/>
                    <a:pt x="451355" y="62312"/>
                  </a:cubicBezTo>
                  <a:lnTo>
                    <a:pt x="451480" y="62409"/>
                  </a:lnTo>
                  <a:lnTo>
                    <a:pt x="459669" y="68692"/>
                  </a:lnTo>
                  <a:lnTo>
                    <a:pt x="467990" y="61781"/>
                  </a:lnTo>
                  <a:cubicBezTo>
                    <a:pt x="475867" y="59276"/>
                    <a:pt x="484320" y="60118"/>
                    <a:pt x="492129" y="64695"/>
                  </a:cubicBezTo>
                  <a:cubicBezTo>
                    <a:pt x="504029" y="71668"/>
                    <a:pt x="512563" y="86266"/>
                    <a:pt x="514855" y="103587"/>
                  </a:cubicBezTo>
                  <a:lnTo>
                    <a:pt x="514980" y="103684"/>
                  </a:lnTo>
                  <a:lnTo>
                    <a:pt x="532925" y="117452"/>
                  </a:lnTo>
                  <a:cubicBezTo>
                    <a:pt x="537939" y="123941"/>
                    <a:pt x="541792" y="132100"/>
                    <a:pt x="544021" y="141334"/>
                  </a:cubicBezTo>
                  <a:lnTo>
                    <a:pt x="542757" y="180968"/>
                  </a:lnTo>
                  <a:lnTo>
                    <a:pt x="555150" y="190477"/>
                  </a:lnTo>
                  <a:cubicBezTo>
                    <a:pt x="560164" y="196966"/>
                    <a:pt x="564017" y="205125"/>
                    <a:pt x="566246" y="214359"/>
                  </a:cubicBezTo>
                  <a:cubicBezTo>
                    <a:pt x="569486" y="227764"/>
                    <a:pt x="569024" y="242323"/>
                    <a:pt x="564940" y="255290"/>
                  </a:cubicBezTo>
                  <a:cubicBezTo>
                    <a:pt x="574978" y="273073"/>
                    <a:pt x="578488" y="296125"/>
                    <a:pt x="574477" y="317872"/>
                  </a:cubicBezTo>
                  <a:lnTo>
                    <a:pt x="559088" y="352675"/>
                  </a:lnTo>
                  <a:lnTo>
                    <a:pt x="558602" y="384547"/>
                  </a:lnTo>
                  <a:cubicBezTo>
                    <a:pt x="553268" y="413458"/>
                    <a:pt x="535613" y="435109"/>
                    <a:pt x="513930" y="439328"/>
                  </a:cubicBezTo>
                  <a:cubicBezTo>
                    <a:pt x="513826" y="457374"/>
                    <a:pt x="507991" y="474488"/>
                    <a:pt x="497938" y="486269"/>
                  </a:cubicBezTo>
                  <a:cubicBezTo>
                    <a:pt x="490300" y="495220"/>
                    <a:pt x="480965" y="500270"/>
                    <a:pt x="471401" y="501268"/>
                  </a:cubicBezTo>
                  <a:lnTo>
                    <a:pt x="458778" y="497055"/>
                  </a:lnTo>
                  <a:lnTo>
                    <a:pt x="447138" y="518019"/>
                  </a:lnTo>
                  <a:cubicBezTo>
                    <a:pt x="439500" y="526970"/>
                    <a:pt x="430165" y="532020"/>
                    <a:pt x="420601" y="533018"/>
                  </a:cubicBezTo>
                  <a:lnTo>
                    <a:pt x="417978" y="532143"/>
                  </a:lnTo>
                  <a:lnTo>
                    <a:pt x="404582" y="542029"/>
                  </a:lnTo>
                  <a:lnTo>
                    <a:pt x="385206" y="540203"/>
                  </a:lnTo>
                  <a:lnTo>
                    <a:pt x="378123" y="555815"/>
                  </a:lnTo>
                  <a:cubicBezTo>
                    <a:pt x="371408" y="564458"/>
                    <a:pt x="363064" y="570742"/>
                    <a:pt x="353782" y="573779"/>
                  </a:cubicBezTo>
                  <a:cubicBezTo>
                    <a:pt x="342845" y="577357"/>
                    <a:pt x="331669" y="576097"/>
                    <a:pt x="321664" y="570752"/>
                  </a:cubicBezTo>
                  <a:lnTo>
                    <a:pt x="300942" y="548007"/>
                  </a:lnTo>
                  <a:lnTo>
                    <a:pt x="288263" y="549285"/>
                  </a:lnTo>
                  <a:lnTo>
                    <a:pt x="284999" y="548792"/>
                  </a:lnTo>
                  <a:lnTo>
                    <a:pt x="282293" y="550096"/>
                  </a:lnTo>
                  <a:lnTo>
                    <a:pt x="279698" y="555815"/>
                  </a:lnTo>
                  <a:cubicBezTo>
                    <a:pt x="272983" y="564458"/>
                    <a:pt x="264639" y="570742"/>
                    <a:pt x="255357" y="573779"/>
                  </a:cubicBezTo>
                  <a:cubicBezTo>
                    <a:pt x="233483" y="580935"/>
                    <a:pt x="210653" y="568740"/>
                    <a:pt x="198148" y="543212"/>
                  </a:cubicBezTo>
                  <a:cubicBezTo>
                    <a:pt x="168632" y="567443"/>
                    <a:pt x="130296" y="553823"/>
                    <a:pt x="113166" y="513012"/>
                  </a:cubicBezTo>
                  <a:cubicBezTo>
                    <a:pt x="104752" y="514353"/>
                    <a:pt x="96595" y="511471"/>
                    <a:pt x="89949" y="505494"/>
                  </a:cubicBezTo>
                  <a:lnTo>
                    <a:pt x="84455" y="495363"/>
                  </a:lnTo>
                  <a:lnTo>
                    <a:pt x="73125" y="492916"/>
                  </a:lnTo>
                  <a:cubicBezTo>
                    <a:pt x="62321" y="485821"/>
                    <a:pt x="52915" y="474341"/>
                    <a:pt x="46491" y="459037"/>
                  </a:cubicBezTo>
                  <a:cubicBezTo>
                    <a:pt x="29663" y="461719"/>
                    <a:pt x="13863" y="447511"/>
                    <a:pt x="9126" y="425429"/>
                  </a:cubicBezTo>
                  <a:cubicBezTo>
                    <a:pt x="5696" y="409453"/>
                    <a:pt x="8728" y="392212"/>
                    <a:pt x="17110" y="380065"/>
                  </a:cubicBezTo>
                  <a:cubicBezTo>
                    <a:pt x="5218" y="370537"/>
                    <a:pt x="-1405" y="352252"/>
                    <a:pt x="251" y="333522"/>
                  </a:cubicBezTo>
                  <a:lnTo>
                    <a:pt x="9323" y="308317"/>
                  </a:lnTo>
                  <a:lnTo>
                    <a:pt x="9126" y="307954"/>
                  </a:lnTo>
                  <a:cubicBezTo>
                    <a:pt x="5696" y="291978"/>
                    <a:pt x="8728" y="274737"/>
                    <a:pt x="17110" y="262590"/>
                  </a:cubicBezTo>
                  <a:cubicBezTo>
                    <a:pt x="5218" y="253062"/>
                    <a:pt x="-1405" y="234777"/>
                    <a:pt x="251" y="216047"/>
                  </a:cubicBezTo>
                  <a:cubicBezTo>
                    <a:pt x="2193" y="194117"/>
                    <a:pt x="14977" y="176940"/>
                    <a:pt x="31041" y="174679"/>
                  </a:cubicBezTo>
                  <a:cubicBezTo>
                    <a:pt x="31136" y="174313"/>
                    <a:pt x="31240" y="173954"/>
                    <a:pt x="31335" y="173588"/>
                  </a:cubicBezTo>
                  <a:cubicBezTo>
                    <a:pt x="29178" y="151993"/>
                    <a:pt x="34209" y="130214"/>
                    <a:pt x="45050" y="114182"/>
                  </a:cubicBezTo>
                  <a:cubicBezTo>
                    <a:pt x="53615" y="101522"/>
                    <a:pt x="64841" y="93781"/>
                    <a:pt x="76653" y="91379"/>
                  </a:cubicBezTo>
                  <a:lnTo>
                    <a:pt x="80320" y="91472"/>
                  </a:lnTo>
                  <a:lnTo>
                    <a:pt x="80943" y="81474"/>
                  </a:lnTo>
                  <a:cubicBezTo>
                    <a:pt x="83286" y="71326"/>
                    <a:pt x="87255" y="61873"/>
                    <a:pt x="92675" y="53857"/>
                  </a:cubicBezTo>
                  <a:cubicBezTo>
                    <a:pt x="109805" y="28536"/>
                    <a:pt x="137578" y="22893"/>
                    <a:pt x="159397" y="40285"/>
                  </a:cubicBezTo>
                  <a:lnTo>
                    <a:pt x="159412" y="40263"/>
                  </a:lnTo>
                  <a:lnTo>
                    <a:pt x="172681" y="19850"/>
                  </a:lnTo>
                  <a:cubicBezTo>
                    <a:pt x="180706" y="12285"/>
                    <a:pt x="190409" y="8782"/>
                    <a:pt x="200002" y="9715"/>
                  </a:cubicBezTo>
                  <a:lnTo>
                    <a:pt x="216697" y="20034"/>
                  </a:lnTo>
                  <a:lnTo>
                    <a:pt x="233835" y="14713"/>
                  </a:lnTo>
                  <a:lnTo>
                    <a:pt x="237445" y="8929"/>
                  </a:lnTo>
                  <a:cubicBezTo>
                    <a:pt x="241947" y="4511"/>
                    <a:pt x="247224" y="1559"/>
                    <a:pt x="252880" y="469"/>
                  </a:cubicBezTo>
                  <a:close/>
                </a:path>
              </a:pathLst>
            </a:custGeom>
            <a:pattFill prst="lgConfetti">
              <a:fgClr>
                <a:srgbClr val="993300"/>
              </a:fgClr>
              <a:bgClr>
                <a:srgbClr val="8000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633" name="グループ化 632">
              <a:extLst>
                <a:ext uri="{FF2B5EF4-FFF2-40B4-BE49-F238E27FC236}">
                  <a16:creationId xmlns:a16="http://schemas.microsoft.com/office/drawing/2014/main" id="{D27ED6BD-66AA-5758-E37F-85AA9D52697D}"/>
                </a:ext>
              </a:extLst>
            </p:cNvPr>
            <p:cNvGrpSpPr/>
            <p:nvPr/>
          </p:nvGrpSpPr>
          <p:grpSpPr>
            <a:xfrm rot="900000">
              <a:off x="1029629" y="1745356"/>
              <a:ext cx="479043" cy="191027"/>
              <a:chOff x="5263708" y="2769263"/>
              <a:chExt cx="958705" cy="296000"/>
            </a:xfrm>
          </p:grpSpPr>
          <p:sp>
            <p:nvSpPr>
              <p:cNvPr id="635" name="フリーフォーム: 図形 634">
                <a:extLst>
                  <a:ext uri="{FF2B5EF4-FFF2-40B4-BE49-F238E27FC236}">
                    <a16:creationId xmlns:a16="http://schemas.microsoft.com/office/drawing/2014/main" id="{1A76C41B-CADC-CE2C-5239-5F5279633D6F}"/>
                  </a:ext>
                </a:extLst>
              </p:cNvPr>
              <p:cNvSpPr/>
              <p:nvPr/>
            </p:nvSpPr>
            <p:spPr bwMode="auto">
              <a:xfrm>
                <a:off x="5343350" y="2769263"/>
                <a:ext cx="879063" cy="296000"/>
              </a:xfrm>
              <a:custGeom>
                <a:avLst/>
                <a:gdLst>
                  <a:gd name="connsiteX0" fmla="*/ 845911 w 879063"/>
                  <a:gd name="connsiteY0" fmla="*/ 37 h 296000"/>
                  <a:gd name="connsiteX1" fmla="*/ 859862 w 879063"/>
                  <a:gd name="connsiteY1" fmla="*/ 4002 h 296000"/>
                  <a:gd name="connsiteX2" fmla="*/ 859862 w 879063"/>
                  <a:gd name="connsiteY2" fmla="*/ 291998 h 296000"/>
                  <a:gd name="connsiteX3" fmla="*/ 773454 w 879063"/>
                  <a:gd name="connsiteY3" fmla="*/ 258822 h 296000"/>
                  <a:gd name="connsiteX4" fmla="*/ 736140 w 879063"/>
                  <a:gd name="connsiteY4" fmla="*/ 217847 h 296000"/>
                  <a:gd name="connsiteX5" fmla="*/ 690339 w 879063"/>
                  <a:gd name="connsiteY5" fmla="*/ 249821 h 296000"/>
                  <a:gd name="connsiteX6" fmla="*/ 474010 w 879063"/>
                  <a:gd name="connsiteY6" fmla="*/ 291997 h 296000"/>
                  <a:gd name="connsiteX7" fmla="*/ 257682 w 879063"/>
                  <a:gd name="connsiteY7" fmla="*/ 249821 h 296000"/>
                  <a:gd name="connsiteX8" fmla="*/ 193280 w 879063"/>
                  <a:gd name="connsiteY8" fmla="*/ 204861 h 296000"/>
                  <a:gd name="connsiteX9" fmla="*/ 19280 w 879063"/>
                  <a:gd name="connsiteY9" fmla="*/ 204861 h 296000"/>
                  <a:gd name="connsiteX10" fmla="*/ 0 w 879063"/>
                  <a:gd name="connsiteY10" fmla="*/ 185581 h 296000"/>
                  <a:gd name="connsiteX11" fmla="*/ 0 w 879063"/>
                  <a:gd name="connsiteY11" fmla="*/ 108466 h 296000"/>
                  <a:gd name="connsiteX12" fmla="*/ 19280 w 879063"/>
                  <a:gd name="connsiteY12" fmla="*/ 89186 h 296000"/>
                  <a:gd name="connsiteX13" fmla="*/ 196074 w 879063"/>
                  <a:gd name="connsiteY13" fmla="*/ 89186 h 296000"/>
                  <a:gd name="connsiteX14" fmla="*/ 257682 w 879063"/>
                  <a:gd name="connsiteY14" fmla="*/ 46177 h 296000"/>
                  <a:gd name="connsiteX15" fmla="*/ 474010 w 879063"/>
                  <a:gd name="connsiteY15" fmla="*/ 4001 h 296000"/>
                  <a:gd name="connsiteX16" fmla="*/ 690339 w 879063"/>
                  <a:gd name="connsiteY16" fmla="*/ 46177 h 296000"/>
                  <a:gd name="connsiteX17" fmla="*/ 736141 w 879063"/>
                  <a:gd name="connsiteY17" fmla="*/ 78152 h 296000"/>
                  <a:gd name="connsiteX18" fmla="*/ 773454 w 879063"/>
                  <a:gd name="connsiteY18" fmla="*/ 37178 h 296000"/>
                  <a:gd name="connsiteX19" fmla="*/ 845911 w 879063"/>
                  <a:gd name="connsiteY19" fmla="*/ 37 h 29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79063" h="296000">
                    <a:moveTo>
                      <a:pt x="845911" y="37"/>
                    </a:moveTo>
                    <a:cubicBezTo>
                      <a:pt x="851862" y="-241"/>
                      <a:pt x="856662" y="1002"/>
                      <a:pt x="859862" y="4002"/>
                    </a:cubicBezTo>
                    <a:cubicBezTo>
                      <a:pt x="885464" y="28002"/>
                      <a:pt x="885464" y="267998"/>
                      <a:pt x="859862" y="291998"/>
                    </a:cubicBezTo>
                    <a:cubicBezTo>
                      <a:pt x="847061" y="303998"/>
                      <a:pt x="808657" y="287881"/>
                      <a:pt x="773454" y="258822"/>
                    </a:cubicBezTo>
                    <a:lnTo>
                      <a:pt x="736140" y="217847"/>
                    </a:lnTo>
                    <a:lnTo>
                      <a:pt x="690339" y="249821"/>
                    </a:lnTo>
                    <a:cubicBezTo>
                      <a:pt x="634976" y="275880"/>
                      <a:pt x="558492" y="291997"/>
                      <a:pt x="474010" y="291997"/>
                    </a:cubicBezTo>
                    <a:cubicBezTo>
                      <a:pt x="389529" y="291997"/>
                      <a:pt x="313045" y="275880"/>
                      <a:pt x="257682" y="249821"/>
                    </a:cubicBezTo>
                    <a:lnTo>
                      <a:pt x="193280" y="204861"/>
                    </a:lnTo>
                    <a:lnTo>
                      <a:pt x="19280" y="204861"/>
                    </a:lnTo>
                    <a:cubicBezTo>
                      <a:pt x="8632" y="204861"/>
                      <a:pt x="0" y="196229"/>
                      <a:pt x="0" y="185581"/>
                    </a:cubicBezTo>
                    <a:lnTo>
                      <a:pt x="0" y="108466"/>
                    </a:lnTo>
                    <a:cubicBezTo>
                      <a:pt x="0" y="97818"/>
                      <a:pt x="8632" y="89186"/>
                      <a:pt x="19280" y="89186"/>
                    </a:cubicBezTo>
                    <a:lnTo>
                      <a:pt x="196074" y="89186"/>
                    </a:lnTo>
                    <a:lnTo>
                      <a:pt x="257682" y="46177"/>
                    </a:lnTo>
                    <a:cubicBezTo>
                      <a:pt x="313045" y="20118"/>
                      <a:pt x="389529" y="4001"/>
                      <a:pt x="474010" y="4001"/>
                    </a:cubicBezTo>
                    <a:cubicBezTo>
                      <a:pt x="558492" y="4001"/>
                      <a:pt x="634976" y="20118"/>
                      <a:pt x="690339" y="46177"/>
                    </a:cubicBezTo>
                    <a:lnTo>
                      <a:pt x="736141" y="78152"/>
                    </a:lnTo>
                    <a:lnTo>
                      <a:pt x="773454" y="37178"/>
                    </a:lnTo>
                    <a:cubicBezTo>
                      <a:pt x="799857" y="15384"/>
                      <a:pt x="828059" y="869"/>
                      <a:pt x="845911" y="37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chemeClr val="accent5">
                      <a:lumMod val="90000"/>
                    </a:schemeClr>
                  </a:gs>
                  <a:gs pos="38000">
                    <a:srgbClr val="800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台形 635">
                <a:extLst>
                  <a:ext uri="{FF2B5EF4-FFF2-40B4-BE49-F238E27FC236}">
                    <a16:creationId xmlns:a16="http://schemas.microsoft.com/office/drawing/2014/main" id="{BDC1AED6-D52D-2B32-DA89-1AE8D6866E87}"/>
                  </a:ext>
                </a:extLst>
              </p:cNvPr>
              <p:cNvSpPr/>
              <p:nvPr/>
            </p:nvSpPr>
            <p:spPr bwMode="auto">
              <a:xfrm rot="16200000">
                <a:off x="5266232" y="2820248"/>
                <a:ext cx="180020" cy="185068"/>
              </a:xfrm>
              <a:prstGeom prst="trapezoid">
                <a:avLst>
                  <a:gd name="adj" fmla="val 14418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34" name="フリーフォーム: 図形 633">
              <a:extLst>
                <a:ext uri="{FF2B5EF4-FFF2-40B4-BE49-F238E27FC236}">
                  <a16:creationId xmlns:a16="http://schemas.microsoft.com/office/drawing/2014/main" id="{C8323B8C-856C-0FA0-B7C4-0C9CB62E341E}"/>
                </a:ext>
              </a:extLst>
            </p:cNvPr>
            <p:cNvSpPr/>
            <p:nvPr/>
          </p:nvSpPr>
          <p:spPr bwMode="auto">
            <a:xfrm>
              <a:off x="253430" y="917250"/>
              <a:ext cx="2610290" cy="1131560"/>
            </a:xfrm>
            <a:custGeom>
              <a:avLst/>
              <a:gdLst>
                <a:gd name="connsiteX0" fmla="*/ 1344948 w 2610290"/>
                <a:gd name="connsiteY0" fmla="*/ 69010 h 1131560"/>
                <a:gd name="connsiteX1" fmla="*/ 1344948 w 2610290"/>
                <a:gd name="connsiteY1" fmla="*/ 1005400 h 1131560"/>
                <a:gd name="connsiteX2" fmla="*/ 2472153 w 2610290"/>
                <a:gd name="connsiteY2" fmla="*/ 1005400 h 1131560"/>
                <a:gd name="connsiteX3" fmla="*/ 2538890 w 2610290"/>
                <a:gd name="connsiteY3" fmla="*/ 938663 h 1131560"/>
                <a:gd name="connsiteX4" fmla="*/ 2538890 w 2610290"/>
                <a:gd name="connsiteY4" fmla="*/ 135747 h 1131560"/>
                <a:gd name="connsiteX5" fmla="*/ 2472153 w 2610290"/>
                <a:gd name="connsiteY5" fmla="*/ 69010 h 1131560"/>
                <a:gd name="connsiteX6" fmla="*/ 138137 w 2610290"/>
                <a:gd name="connsiteY6" fmla="*/ 69010 h 1131560"/>
                <a:gd name="connsiteX7" fmla="*/ 71400 w 2610290"/>
                <a:gd name="connsiteY7" fmla="*/ 135747 h 1131560"/>
                <a:gd name="connsiteX8" fmla="*/ 71400 w 2610290"/>
                <a:gd name="connsiteY8" fmla="*/ 938663 h 1131560"/>
                <a:gd name="connsiteX9" fmla="*/ 138137 w 2610290"/>
                <a:gd name="connsiteY9" fmla="*/ 1005400 h 1131560"/>
                <a:gd name="connsiteX10" fmla="*/ 1265342 w 2610290"/>
                <a:gd name="connsiteY10" fmla="*/ 1005400 h 1131560"/>
                <a:gd name="connsiteX11" fmla="*/ 1265342 w 2610290"/>
                <a:gd name="connsiteY11" fmla="*/ 69010 h 1131560"/>
                <a:gd name="connsiteX12" fmla="*/ 80646 w 2610290"/>
                <a:gd name="connsiteY12" fmla="*/ 0 h 1131560"/>
                <a:gd name="connsiteX13" fmla="*/ 2529644 w 2610290"/>
                <a:gd name="connsiteY13" fmla="*/ 0 h 1131560"/>
                <a:gd name="connsiteX14" fmla="*/ 2610290 w 2610290"/>
                <a:gd name="connsiteY14" fmla="*/ 80646 h 1131560"/>
                <a:gd name="connsiteX15" fmla="*/ 2610290 w 2610290"/>
                <a:gd name="connsiteY15" fmla="*/ 1050914 h 1131560"/>
                <a:gd name="connsiteX16" fmla="*/ 2529644 w 2610290"/>
                <a:gd name="connsiteY16" fmla="*/ 1131560 h 1131560"/>
                <a:gd name="connsiteX17" fmla="*/ 80646 w 2610290"/>
                <a:gd name="connsiteY17" fmla="*/ 1131560 h 1131560"/>
                <a:gd name="connsiteX18" fmla="*/ 0 w 2610290"/>
                <a:gd name="connsiteY18" fmla="*/ 1050914 h 1131560"/>
                <a:gd name="connsiteX19" fmla="*/ 0 w 2610290"/>
                <a:gd name="connsiteY19" fmla="*/ 80646 h 1131560"/>
                <a:gd name="connsiteX20" fmla="*/ 80646 w 2610290"/>
                <a:gd name="connsiteY20" fmla="*/ 0 h 113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10290" h="1131560">
                  <a:moveTo>
                    <a:pt x="1344948" y="69010"/>
                  </a:moveTo>
                  <a:lnTo>
                    <a:pt x="1344948" y="1005400"/>
                  </a:lnTo>
                  <a:lnTo>
                    <a:pt x="2472153" y="1005400"/>
                  </a:lnTo>
                  <a:cubicBezTo>
                    <a:pt x="2509011" y="1005400"/>
                    <a:pt x="2538890" y="975521"/>
                    <a:pt x="2538890" y="938663"/>
                  </a:cubicBezTo>
                  <a:lnTo>
                    <a:pt x="2538890" y="135747"/>
                  </a:lnTo>
                  <a:cubicBezTo>
                    <a:pt x="2538890" y="98889"/>
                    <a:pt x="2509011" y="69010"/>
                    <a:pt x="2472153" y="69010"/>
                  </a:cubicBezTo>
                  <a:close/>
                  <a:moveTo>
                    <a:pt x="138137" y="69010"/>
                  </a:moveTo>
                  <a:cubicBezTo>
                    <a:pt x="101279" y="69010"/>
                    <a:pt x="71400" y="98889"/>
                    <a:pt x="71400" y="135747"/>
                  </a:cubicBezTo>
                  <a:lnTo>
                    <a:pt x="71400" y="938663"/>
                  </a:lnTo>
                  <a:cubicBezTo>
                    <a:pt x="71400" y="975521"/>
                    <a:pt x="101279" y="1005400"/>
                    <a:pt x="138137" y="1005400"/>
                  </a:cubicBezTo>
                  <a:lnTo>
                    <a:pt x="1265342" y="1005400"/>
                  </a:lnTo>
                  <a:lnTo>
                    <a:pt x="1265342" y="69010"/>
                  </a:lnTo>
                  <a:close/>
                  <a:moveTo>
                    <a:pt x="80646" y="0"/>
                  </a:moveTo>
                  <a:lnTo>
                    <a:pt x="2529644" y="0"/>
                  </a:lnTo>
                  <a:cubicBezTo>
                    <a:pt x="2574184" y="0"/>
                    <a:pt x="2610290" y="36106"/>
                    <a:pt x="2610290" y="80646"/>
                  </a:cubicBezTo>
                  <a:lnTo>
                    <a:pt x="2610290" y="1050914"/>
                  </a:lnTo>
                  <a:cubicBezTo>
                    <a:pt x="2610290" y="1095454"/>
                    <a:pt x="2574184" y="1131560"/>
                    <a:pt x="2529644" y="1131560"/>
                  </a:cubicBezTo>
                  <a:lnTo>
                    <a:pt x="80646" y="1131560"/>
                  </a:lnTo>
                  <a:cubicBezTo>
                    <a:pt x="36106" y="1131560"/>
                    <a:pt x="0" y="1095454"/>
                    <a:pt x="0" y="1050914"/>
                  </a:cubicBezTo>
                  <a:lnTo>
                    <a:pt x="0" y="80646"/>
                  </a:lnTo>
                  <a:cubicBezTo>
                    <a:pt x="0" y="36106"/>
                    <a:pt x="36106" y="0"/>
                    <a:pt x="80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FF77946-DC96-29B4-57ED-662AD5B514B0}"/>
              </a:ext>
            </a:extLst>
          </p:cNvPr>
          <p:cNvGrpSpPr/>
          <p:nvPr/>
        </p:nvGrpSpPr>
        <p:grpSpPr>
          <a:xfrm>
            <a:off x="4140692" y="5643287"/>
            <a:ext cx="1762668" cy="927716"/>
            <a:chOff x="2996630" y="2784150"/>
            <a:chExt cx="2610290" cy="1373830"/>
          </a:xfrm>
        </p:grpSpPr>
        <p:sp>
          <p:nvSpPr>
            <p:cNvPr id="485" name="四角形: 角を丸くする 484">
              <a:extLst>
                <a:ext uri="{FF2B5EF4-FFF2-40B4-BE49-F238E27FC236}">
                  <a16:creationId xmlns:a16="http://schemas.microsoft.com/office/drawing/2014/main" id="{258E7CD7-D71A-D766-0422-155D932D55AA}"/>
                </a:ext>
              </a:extLst>
            </p:cNvPr>
            <p:cNvSpPr/>
            <p:nvPr/>
          </p:nvSpPr>
          <p:spPr bwMode="auto">
            <a:xfrm>
              <a:off x="3071205" y="3774010"/>
              <a:ext cx="2461140" cy="383970"/>
            </a:xfrm>
            <a:prstGeom prst="roundRect">
              <a:avLst>
                <a:gd name="adj" fmla="val 21248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6" name="四角形: 角を丸くする 485">
              <a:extLst>
                <a:ext uri="{FF2B5EF4-FFF2-40B4-BE49-F238E27FC236}">
                  <a16:creationId xmlns:a16="http://schemas.microsoft.com/office/drawing/2014/main" id="{A85460FA-F26F-7831-75B2-AADE01629A46}"/>
                </a:ext>
              </a:extLst>
            </p:cNvPr>
            <p:cNvSpPr/>
            <p:nvPr/>
          </p:nvSpPr>
          <p:spPr bwMode="auto">
            <a:xfrm>
              <a:off x="3039455" y="2821698"/>
              <a:ext cx="2524640" cy="1004510"/>
            </a:xfrm>
            <a:prstGeom prst="roundRect">
              <a:avLst>
                <a:gd name="adj" fmla="val 8707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7" name="四角形: 角を丸くする 486">
              <a:extLst>
                <a:ext uri="{FF2B5EF4-FFF2-40B4-BE49-F238E27FC236}">
                  <a16:creationId xmlns:a16="http://schemas.microsoft.com/office/drawing/2014/main" id="{FE093BCD-FF7B-17BE-B782-5EAD40E33670}"/>
                </a:ext>
              </a:extLst>
            </p:cNvPr>
            <p:cNvSpPr/>
            <p:nvPr/>
          </p:nvSpPr>
          <p:spPr bwMode="auto">
            <a:xfrm>
              <a:off x="3131530" y="3061122"/>
              <a:ext cx="2340490" cy="789041"/>
            </a:xfrm>
            <a:prstGeom prst="roundRect">
              <a:avLst>
                <a:gd name="adj" fmla="val 7127"/>
              </a:avLst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8" name="フリーフォーム: 図形 487">
              <a:extLst>
                <a:ext uri="{FF2B5EF4-FFF2-40B4-BE49-F238E27FC236}">
                  <a16:creationId xmlns:a16="http://schemas.microsoft.com/office/drawing/2014/main" id="{F1C0B310-FA38-123E-C41A-1D7892FE2BEA}"/>
                </a:ext>
              </a:extLst>
            </p:cNvPr>
            <p:cNvSpPr/>
            <p:nvPr/>
          </p:nvSpPr>
          <p:spPr bwMode="auto">
            <a:xfrm>
              <a:off x="4320825" y="2865630"/>
              <a:ext cx="1252795" cy="968600"/>
            </a:xfrm>
            <a:custGeom>
              <a:avLst/>
              <a:gdLst>
                <a:gd name="connsiteX0" fmla="*/ 206507 w 1252795"/>
                <a:gd name="connsiteY0" fmla="*/ 170 h 968600"/>
                <a:gd name="connsiteX1" fmla="*/ 237332 w 1252795"/>
                <a:gd name="connsiteY1" fmla="*/ 7823 h 968600"/>
                <a:gd name="connsiteX2" fmla="*/ 237807 w 1252795"/>
                <a:gd name="connsiteY2" fmla="*/ 7941 h 968600"/>
                <a:gd name="connsiteX3" fmla="*/ 280957 w 1252795"/>
                <a:gd name="connsiteY3" fmla="*/ 1840 h 968600"/>
                <a:gd name="connsiteX4" fmla="*/ 302838 w 1252795"/>
                <a:gd name="connsiteY4" fmla="*/ 18485 h 968600"/>
                <a:gd name="connsiteX5" fmla="*/ 302963 w 1252795"/>
                <a:gd name="connsiteY5" fmla="*/ 18556 h 968600"/>
                <a:gd name="connsiteX6" fmla="*/ 330920 w 1252795"/>
                <a:gd name="connsiteY6" fmla="*/ 34639 h 968600"/>
                <a:gd name="connsiteX7" fmla="*/ 330830 w 1252795"/>
                <a:gd name="connsiteY7" fmla="*/ 35894 h 968600"/>
                <a:gd name="connsiteX8" fmla="*/ 343861 w 1252795"/>
                <a:gd name="connsiteY8" fmla="*/ 31624 h 968600"/>
                <a:gd name="connsiteX9" fmla="*/ 369890 w 1252795"/>
                <a:gd name="connsiteY9" fmla="*/ 34029 h 968600"/>
                <a:gd name="connsiteX10" fmla="*/ 404531 w 1252795"/>
                <a:gd name="connsiteY10" fmla="*/ 10441 h 968600"/>
                <a:gd name="connsiteX11" fmla="*/ 458184 w 1252795"/>
                <a:gd name="connsiteY11" fmla="*/ 20270 h 968600"/>
                <a:gd name="connsiteX12" fmla="*/ 501490 w 1252795"/>
                <a:gd name="connsiteY12" fmla="*/ 13641 h 968600"/>
                <a:gd name="connsiteX13" fmla="*/ 526755 w 1252795"/>
                <a:gd name="connsiteY13" fmla="*/ 23982 h 968600"/>
                <a:gd name="connsiteX14" fmla="*/ 530693 w 1252795"/>
                <a:gd name="connsiteY14" fmla="*/ 22785 h 968600"/>
                <a:gd name="connsiteX15" fmla="*/ 566368 w 1252795"/>
                <a:gd name="connsiteY15" fmla="*/ 26735 h 968600"/>
                <a:gd name="connsiteX16" fmla="*/ 566387 w 1252795"/>
                <a:gd name="connsiteY16" fmla="*/ 26728 h 968600"/>
                <a:gd name="connsiteX17" fmla="*/ 597901 w 1252795"/>
                <a:gd name="connsiteY17" fmla="*/ 13880 h 968600"/>
                <a:gd name="connsiteX18" fmla="*/ 634705 w 1252795"/>
                <a:gd name="connsiteY18" fmla="*/ 20706 h 968600"/>
                <a:gd name="connsiteX19" fmla="*/ 634896 w 1252795"/>
                <a:gd name="connsiteY19" fmla="*/ 20627 h 968600"/>
                <a:gd name="connsiteX20" fmla="*/ 661332 w 1252795"/>
                <a:gd name="connsiteY20" fmla="*/ 9695 h 968600"/>
                <a:gd name="connsiteX21" fmla="*/ 693856 w 1252795"/>
                <a:gd name="connsiteY21" fmla="*/ 17348 h 968600"/>
                <a:gd name="connsiteX22" fmla="*/ 694357 w 1252795"/>
                <a:gd name="connsiteY22" fmla="*/ 17466 h 968600"/>
                <a:gd name="connsiteX23" fmla="*/ 739882 w 1252795"/>
                <a:gd name="connsiteY23" fmla="*/ 11365 h 968600"/>
                <a:gd name="connsiteX24" fmla="*/ 762968 w 1252795"/>
                <a:gd name="connsiteY24" fmla="*/ 28010 h 968600"/>
                <a:gd name="connsiteX25" fmla="*/ 763100 w 1252795"/>
                <a:gd name="connsiteY25" fmla="*/ 28081 h 968600"/>
                <a:gd name="connsiteX26" fmla="*/ 774326 w 1252795"/>
                <a:gd name="connsiteY26" fmla="*/ 34202 h 968600"/>
                <a:gd name="connsiteX27" fmla="*/ 803659 w 1252795"/>
                <a:gd name="connsiteY27" fmla="*/ 39481 h 968600"/>
                <a:gd name="connsiteX28" fmla="*/ 803856 w 1252795"/>
                <a:gd name="connsiteY28" fmla="*/ 39402 h 968600"/>
                <a:gd name="connsiteX29" fmla="*/ 831104 w 1252795"/>
                <a:gd name="connsiteY29" fmla="*/ 28470 h 968600"/>
                <a:gd name="connsiteX30" fmla="*/ 864625 w 1252795"/>
                <a:gd name="connsiteY30" fmla="*/ 36123 h 968600"/>
                <a:gd name="connsiteX31" fmla="*/ 865141 w 1252795"/>
                <a:gd name="connsiteY31" fmla="*/ 36241 h 968600"/>
                <a:gd name="connsiteX32" fmla="*/ 912063 w 1252795"/>
                <a:gd name="connsiteY32" fmla="*/ 30140 h 968600"/>
                <a:gd name="connsiteX33" fmla="*/ 925218 w 1252795"/>
                <a:gd name="connsiteY33" fmla="*/ 35732 h 968600"/>
                <a:gd name="connsiteX34" fmla="*/ 934831 w 1252795"/>
                <a:gd name="connsiteY34" fmla="*/ 26483 h 968600"/>
                <a:gd name="connsiteX35" fmla="*/ 1004689 w 1252795"/>
                <a:gd name="connsiteY35" fmla="*/ 20675 h 968600"/>
                <a:gd name="connsiteX36" fmla="*/ 1004709 w 1252795"/>
                <a:gd name="connsiteY36" fmla="*/ 20667 h 968600"/>
                <a:gd name="connsiteX37" fmla="*/ 1037189 w 1252795"/>
                <a:gd name="connsiteY37" fmla="*/ 7819 h 968600"/>
                <a:gd name="connsiteX38" fmla="*/ 1075121 w 1252795"/>
                <a:gd name="connsiteY38" fmla="*/ 14645 h 968600"/>
                <a:gd name="connsiteX39" fmla="*/ 1075318 w 1252795"/>
                <a:gd name="connsiteY39" fmla="*/ 14566 h 968600"/>
                <a:gd name="connsiteX40" fmla="*/ 1102566 w 1252795"/>
                <a:gd name="connsiteY40" fmla="*/ 3634 h 968600"/>
                <a:gd name="connsiteX41" fmla="*/ 1136087 w 1252795"/>
                <a:gd name="connsiteY41" fmla="*/ 11287 h 968600"/>
                <a:gd name="connsiteX42" fmla="*/ 1136603 w 1252795"/>
                <a:gd name="connsiteY42" fmla="*/ 11405 h 968600"/>
                <a:gd name="connsiteX43" fmla="*/ 1183525 w 1252795"/>
                <a:gd name="connsiteY43" fmla="*/ 5304 h 968600"/>
                <a:gd name="connsiteX44" fmla="*/ 1207319 w 1252795"/>
                <a:gd name="connsiteY44" fmla="*/ 21949 h 968600"/>
                <a:gd name="connsiteX45" fmla="*/ 1207455 w 1252795"/>
                <a:gd name="connsiteY45" fmla="*/ 22020 h 968600"/>
                <a:gd name="connsiteX46" fmla="*/ 1237856 w 1252795"/>
                <a:gd name="connsiteY46" fmla="*/ 38103 h 968600"/>
                <a:gd name="connsiteX47" fmla="*/ 1236489 w 1252795"/>
                <a:gd name="connsiteY47" fmla="*/ 55620 h 968600"/>
                <a:gd name="connsiteX48" fmla="*/ 1246998 w 1252795"/>
                <a:gd name="connsiteY48" fmla="*/ 68376 h 968600"/>
                <a:gd name="connsiteX49" fmla="*/ 1246993 w 1252795"/>
                <a:gd name="connsiteY49" fmla="*/ 68500 h 968600"/>
                <a:gd name="connsiteX50" fmla="*/ 1252795 w 1252795"/>
                <a:gd name="connsiteY50" fmla="*/ 68500 h 968600"/>
                <a:gd name="connsiteX51" fmla="*/ 1252795 w 1252795"/>
                <a:gd name="connsiteY51" fmla="*/ 968600 h 968600"/>
                <a:gd name="connsiteX52" fmla="*/ 0 w 1252795"/>
                <a:gd name="connsiteY52" fmla="*/ 968600 h 968600"/>
                <a:gd name="connsiteX53" fmla="*/ 0 w 1252795"/>
                <a:gd name="connsiteY53" fmla="*/ 68500 h 968600"/>
                <a:gd name="connsiteX54" fmla="*/ 9654 w 1252795"/>
                <a:gd name="connsiteY54" fmla="*/ 68500 h 968600"/>
                <a:gd name="connsiteX55" fmla="*/ 9122 w 1252795"/>
                <a:gd name="connsiteY55" fmla="*/ 66614 h 968600"/>
                <a:gd name="connsiteX56" fmla="*/ 38767 w 1252795"/>
                <a:gd name="connsiteY56" fmla="*/ 48910 h 968600"/>
                <a:gd name="connsiteX57" fmla="*/ 39051 w 1252795"/>
                <a:gd name="connsiteY57" fmla="*/ 48443 h 968600"/>
                <a:gd name="connsiteX58" fmla="*/ 52256 w 1252795"/>
                <a:gd name="connsiteY58" fmla="*/ 23019 h 968600"/>
                <a:gd name="connsiteX59" fmla="*/ 116498 w 1252795"/>
                <a:gd name="connsiteY59" fmla="*/ 17210 h 968600"/>
                <a:gd name="connsiteX60" fmla="*/ 116516 w 1252795"/>
                <a:gd name="connsiteY60" fmla="*/ 17203 h 968600"/>
                <a:gd name="connsiteX61" fmla="*/ 146386 w 1252795"/>
                <a:gd name="connsiteY61" fmla="*/ 4355 h 968600"/>
                <a:gd name="connsiteX62" fmla="*/ 181268 w 1252795"/>
                <a:gd name="connsiteY62" fmla="*/ 11181 h 968600"/>
                <a:gd name="connsiteX63" fmla="*/ 181450 w 1252795"/>
                <a:gd name="connsiteY63" fmla="*/ 11102 h 9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52795" h="968600">
                  <a:moveTo>
                    <a:pt x="206507" y="170"/>
                  </a:moveTo>
                  <a:lnTo>
                    <a:pt x="237332" y="7823"/>
                  </a:lnTo>
                  <a:lnTo>
                    <a:pt x="237807" y="7941"/>
                  </a:lnTo>
                  <a:cubicBezTo>
                    <a:pt x="248399" y="399"/>
                    <a:pt x="265920" y="-2078"/>
                    <a:pt x="280957" y="1840"/>
                  </a:cubicBezTo>
                  <a:cubicBezTo>
                    <a:pt x="292415" y="4824"/>
                    <a:pt x="300631" y="11072"/>
                    <a:pt x="302838" y="18485"/>
                  </a:cubicBezTo>
                  <a:lnTo>
                    <a:pt x="302963" y="18556"/>
                  </a:lnTo>
                  <a:lnTo>
                    <a:pt x="330920" y="34639"/>
                  </a:lnTo>
                  <a:lnTo>
                    <a:pt x="330830" y="35894"/>
                  </a:lnTo>
                  <a:lnTo>
                    <a:pt x="343861" y="31624"/>
                  </a:lnTo>
                  <a:cubicBezTo>
                    <a:pt x="352672" y="30658"/>
                    <a:pt x="361799" y="31410"/>
                    <a:pt x="369890" y="34029"/>
                  </a:cubicBezTo>
                  <a:cubicBezTo>
                    <a:pt x="374351" y="23063"/>
                    <a:pt x="387540" y="14083"/>
                    <a:pt x="404531" y="10441"/>
                  </a:cubicBezTo>
                  <a:cubicBezTo>
                    <a:pt x="424554" y="6150"/>
                    <a:pt x="445964" y="10071"/>
                    <a:pt x="458184" y="20270"/>
                  </a:cubicBezTo>
                  <a:cubicBezTo>
                    <a:pt x="471503" y="14261"/>
                    <a:pt x="487106" y="12171"/>
                    <a:pt x="501490" y="13641"/>
                  </a:cubicBezTo>
                  <a:lnTo>
                    <a:pt x="526755" y="23982"/>
                  </a:lnTo>
                  <a:lnTo>
                    <a:pt x="530693" y="22785"/>
                  </a:lnTo>
                  <a:cubicBezTo>
                    <a:pt x="542692" y="21757"/>
                    <a:pt x="555286" y="23014"/>
                    <a:pt x="566368" y="26735"/>
                  </a:cubicBezTo>
                  <a:lnTo>
                    <a:pt x="566387" y="26728"/>
                  </a:lnTo>
                  <a:lnTo>
                    <a:pt x="597901" y="13880"/>
                  </a:lnTo>
                  <a:cubicBezTo>
                    <a:pt x="610725" y="12749"/>
                    <a:pt x="624427" y="14897"/>
                    <a:pt x="634705" y="20706"/>
                  </a:cubicBezTo>
                  <a:lnTo>
                    <a:pt x="634896" y="20627"/>
                  </a:lnTo>
                  <a:lnTo>
                    <a:pt x="661332" y="9695"/>
                  </a:lnTo>
                  <a:lnTo>
                    <a:pt x="693856" y="17348"/>
                  </a:lnTo>
                  <a:lnTo>
                    <a:pt x="694357" y="17466"/>
                  </a:lnTo>
                  <a:cubicBezTo>
                    <a:pt x="705532" y="9924"/>
                    <a:pt x="724017" y="7447"/>
                    <a:pt x="739882" y="11365"/>
                  </a:cubicBezTo>
                  <a:cubicBezTo>
                    <a:pt x="751971" y="14349"/>
                    <a:pt x="760639" y="20597"/>
                    <a:pt x="762968" y="28010"/>
                  </a:cubicBezTo>
                  <a:lnTo>
                    <a:pt x="763100" y="28081"/>
                  </a:lnTo>
                  <a:lnTo>
                    <a:pt x="774326" y="34202"/>
                  </a:lnTo>
                  <a:lnTo>
                    <a:pt x="803659" y="39481"/>
                  </a:lnTo>
                  <a:lnTo>
                    <a:pt x="803856" y="39402"/>
                  </a:lnTo>
                  <a:lnTo>
                    <a:pt x="831104" y="28470"/>
                  </a:lnTo>
                  <a:lnTo>
                    <a:pt x="864625" y="36123"/>
                  </a:lnTo>
                  <a:lnTo>
                    <a:pt x="865141" y="36241"/>
                  </a:lnTo>
                  <a:cubicBezTo>
                    <a:pt x="876659" y="28699"/>
                    <a:pt x="895711" y="26222"/>
                    <a:pt x="912063" y="30140"/>
                  </a:cubicBezTo>
                  <a:lnTo>
                    <a:pt x="925218" y="35732"/>
                  </a:lnTo>
                  <a:lnTo>
                    <a:pt x="934831" y="26483"/>
                  </a:lnTo>
                  <a:cubicBezTo>
                    <a:pt x="952766" y="15646"/>
                    <a:pt x="981844" y="13231"/>
                    <a:pt x="1004689" y="20675"/>
                  </a:cubicBezTo>
                  <a:lnTo>
                    <a:pt x="1004709" y="20667"/>
                  </a:lnTo>
                  <a:lnTo>
                    <a:pt x="1037189" y="7819"/>
                  </a:lnTo>
                  <a:cubicBezTo>
                    <a:pt x="1050406" y="6688"/>
                    <a:pt x="1064529" y="8836"/>
                    <a:pt x="1075121" y="14645"/>
                  </a:cubicBezTo>
                  <a:lnTo>
                    <a:pt x="1075318" y="14566"/>
                  </a:lnTo>
                  <a:lnTo>
                    <a:pt x="1102566" y="3634"/>
                  </a:lnTo>
                  <a:lnTo>
                    <a:pt x="1136087" y="11287"/>
                  </a:lnTo>
                  <a:lnTo>
                    <a:pt x="1136603" y="11405"/>
                  </a:lnTo>
                  <a:cubicBezTo>
                    <a:pt x="1148121" y="3863"/>
                    <a:pt x="1167173" y="1386"/>
                    <a:pt x="1183525" y="5304"/>
                  </a:cubicBezTo>
                  <a:cubicBezTo>
                    <a:pt x="1195985" y="8288"/>
                    <a:pt x="1204919" y="14536"/>
                    <a:pt x="1207319" y="21949"/>
                  </a:cubicBezTo>
                  <a:lnTo>
                    <a:pt x="1207455" y="22020"/>
                  </a:lnTo>
                  <a:lnTo>
                    <a:pt x="1237856" y="38103"/>
                  </a:lnTo>
                  <a:cubicBezTo>
                    <a:pt x="1241248" y="43840"/>
                    <a:pt x="1240765" y="50071"/>
                    <a:pt x="1236489" y="55620"/>
                  </a:cubicBezTo>
                  <a:cubicBezTo>
                    <a:pt x="1241744" y="59425"/>
                    <a:pt x="1245290" y="63794"/>
                    <a:pt x="1246998" y="68376"/>
                  </a:cubicBezTo>
                  <a:lnTo>
                    <a:pt x="1246993" y="68500"/>
                  </a:lnTo>
                  <a:lnTo>
                    <a:pt x="1252795" y="68500"/>
                  </a:lnTo>
                  <a:lnTo>
                    <a:pt x="1252795" y="968600"/>
                  </a:lnTo>
                  <a:lnTo>
                    <a:pt x="0" y="968600"/>
                  </a:lnTo>
                  <a:lnTo>
                    <a:pt x="0" y="68500"/>
                  </a:lnTo>
                  <a:lnTo>
                    <a:pt x="9654" y="68500"/>
                  </a:lnTo>
                  <a:lnTo>
                    <a:pt x="9122" y="66614"/>
                  </a:lnTo>
                  <a:cubicBezTo>
                    <a:pt x="10992" y="57229"/>
                    <a:pt x="23301" y="49877"/>
                    <a:pt x="38767" y="48910"/>
                  </a:cubicBezTo>
                  <a:cubicBezTo>
                    <a:pt x="38859" y="48753"/>
                    <a:pt x="38959" y="48600"/>
                    <a:pt x="39051" y="48443"/>
                  </a:cubicBezTo>
                  <a:cubicBezTo>
                    <a:pt x="36974" y="39201"/>
                    <a:pt x="41818" y="29880"/>
                    <a:pt x="52256" y="23019"/>
                  </a:cubicBezTo>
                  <a:cubicBezTo>
                    <a:pt x="68750" y="12182"/>
                    <a:pt x="95490" y="9767"/>
                    <a:pt x="116498" y="17210"/>
                  </a:cubicBezTo>
                  <a:lnTo>
                    <a:pt x="116516" y="17203"/>
                  </a:lnTo>
                  <a:lnTo>
                    <a:pt x="146386" y="4355"/>
                  </a:lnTo>
                  <a:cubicBezTo>
                    <a:pt x="158540" y="3224"/>
                    <a:pt x="171527" y="5372"/>
                    <a:pt x="181268" y="11181"/>
                  </a:cubicBezTo>
                  <a:lnTo>
                    <a:pt x="181450" y="11102"/>
                  </a:lnTo>
                  <a:close/>
                </a:path>
              </a:pathLst>
            </a:custGeom>
            <a:pattFill prst="sm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9" name="フリーフォーム: 図形 488">
              <a:extLst>
                <a:ext uri="{FF2B5EF4-FFF2-40B4-BE49-F238E27FC236}">
                  <a16:creationId xmlns:a16="http://schemas.microsoft.com/office/drawing/2014/main" id="{C3B1A2BD-C5F5-B26D-1F34-12EB812ABC2F}"/>
                </a:ext>
              </a:extLst>
            </p:cNvPr>
            <p:cNvSpPr/>
            <p:nvPr/>
          </p:nvSpPr>
          <p:spPr bwMode="auto">
            <a:xfrm>
              <a:off x="4836957" y="3197039"/>
              <a:ext cx="220528" cy="177665"/>
            </a:xfrm>
            <a:custGeom>
              <a:avLst/>
              <a:gdLst>
                <a:gd name="connsiteX0" fmla="*/ 110264 w 220528"/>
                <a:gd name="connsiteY0" fmla="*/ 0 h 177665"/>
                <a:gd name="connsiteX1" fmla="*/ 220528 w 220528"/>
                <a:gd name="connsiteY1" fmla="*/ 110264 h 177665"/>
                <a:gd name="connsiteX2" fmla="*/ 211863 w 220528"/>
                <a:gd name="connsiteY2" fmla="*/ 153184 h 177665"/>
                <a:gd name="connsiteX3" fmla="*/ 209528 w 220528"/>
                <a:gd name="connsiteY3" fmla="*/ 156648 h 177665"/>
                <a:gd name="connsiteX4" fmla="*/ 179832 w 220528"/>
                <a:gd name="connsiteY4" fmla="*/ 169000 h 177665"/>
                <a:gd name="connsiteX5" fmla="*/ 110264 w 220528"/>
                <a:gd name="connsiteY5" fmla="*/ 177665 h 177665"/>
                <a:gd name="connsiteX6" fmla="*/ 40697 w 220528"/>
                <a:gd name="connsiteY6" fmla="*/ 169000 h 177665"/>
                <a:gd name="connsiteX7" fmla="*/ 11001 w 220528"/>
                <a:gd name="connsiteY7" fmla="*/ 156648 h 177665"/>
                <a:gd name="connsiteX8" fmla="*/ 8665 w 220528"/>
                <a:gd name="connsiteY8" fmla="*/ 153184 h 177665"/>
                <a:gd name="connsiteX9" fmla="*/ 0 w 220528"/>
                <a:gd name="connsiteY9" fmla="*/ 110264 h 177665"/>
                <a:gd name="connsiteX10" fmla="*/ 110264 w 220528"/>
                <a:gd name="connsiteY10" fmla="*/ 0 h 177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0528" h="177665">
                  <a:moveTo>
                    <a:pt x="110264" y="0"/>
                  </a:moveTo>
                  <a:cubicBezTo>
                    <a:pt x="171161" y="0"/>
                    <a:pt x="220528" y="49367"/>
                    <a:pt x="220528" y="110264"/>
                  </a:cubicBezTo>
                  <a:cubicBezTo>
                    <a:pt x="220528" y="125488"/>
                    <a:pt x="217443" y="139992"/>
                    <a:pt x="211863" y="153184"/>
                  </a:cubicBezTo>
                  <a:lnTo>
                    <a:pt x="209528" y="156648"/>
                  </a:lnTo>
                  <a:lnTo>
                    <a:pt x="179832" y="169000"/>
                  </a:lnTo>
                  <a:cubicBezTo>
                    <a:pt x="158450" y="174580"/>
                    <a:pt x="134941" y="177665"/>
                    <a:pt x="110264" y="177665"/>
                  </a:cubicBezTo>
                  <a:cubicBezTo>
                    <a:pt x="85588" y="177665"/>
                    <a:pt x="62079" y="174580"/>
                    <a:pt x="40697" y="169000"/>
                  </a:cubicBezTo>
                  <a:lnTo>
                    <a:pt x="11001" y="156648"/>
                  </a:lnTo>
                  <a:lnTo>
                    <a:pt x="8665" y="153184"/>
                  </a:lnTo>
                  <a:cubicBezTo>
                    <a:pt x="3086" y="139992"/>
                    <a:pt x="0" y="125488"/>
                    <a:pt x="0" y="110264"/>
                  </a:cubicBezTo>
                  <a:cubicBezTo>
                    <a:pt x="0" y="49367"/>
                    <a:pt x="49367" y="0"/>
                    <a:pt x="110264" y="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0" name="フリーフォーム: 図形 489">
              <a:extLst>
                <a:ext uri="{FF2B5EF4-FFF2-40B4-BE49-F238E27FC236}">
                  <a16:creationId xmlns:a16="http://schemas.microsoft.com/office/drawing/2014/main" id="{B3292663-BA9D-4F6E-F160-B9D4D1D01A15}"/>
                </a:ext>
              </a:extLst>
            </p:cNvPr>
            <p:cNvSpPr/>
            <p:nvPr/>
          </p:nvSpPr>
          <p:spPr bwMode="auto">
            <a:xfrm>
              <a:off x="2996630" y="2784150"/>
              <a:ext cx="2610290" cy="1131560"/>
            </a:xfrm>
            <a:custGeom>
              <a:avLst/>
              <a:gdLst>
                <a:gd name="connsiteX0" fmla="*/ 1344948 w 2610290"/>
                <a:gd name="connsiteY0" fmla="*/ 69010 h 1131560"/>
                <a:gd name="connsiteX1" fmla="*/ 1344948 w 2610290"/>
                <a:gd name="connsiteY1" fmla="*/ 1005400 h 1131560"/>
                <a:gd name="connsiteX2" fmla="*/ 2472153 w 2610290"/>
                <a:gd name="connsiteY2" fmla="*/ 1005400 h 1131560"/>
                <a:gd name="connsiteX3" fmla="*/ 2538890 w 2610290"/>
                <a:gd name="connsiteY3" fmla="*/ 938663 h 1131560"/>
                <a:gd name="connsiteX4" fmla="*/ 2538890 w 2610290"/>
                <a:gd name="connsiteY4" fmla="*/ 135747 h 1131560"/>
                <a:gd name="connsiteX5" fmla="*/ 2472153 w 2610290"/>
                <a:gd name="connsiteY5" fmla="*/ 69010 h 1131560"/>
                <a:gd name="connsiteX6" fmla="*/ 138137 w 2610290"/>
                <a:gd name="connsiteY6" fmla="*/ 69010 h 1131560"/>
                <a:gd name="connsiteX7" fmla="*/ 71400 w 2610290"/>
                <a:gd name="connsiteY7" fmla="*/ 135747 h 1131560"/>
                <a:gd name="connsiteX8" fmla="*/ 71400 w 2610290"/>
                <a:gd name="connsiteY8" fmla="*/ 938663 h 1131560"/>
                <a:gd name="connsiteX9" fmla="*/ 138137 w 2610290"/>
                <a:gd name="connsiteY9" fmla="*/ 1005400 h 1131560"/>
                <a:gd name="connsiteX10" fmla="*/ 1265342 w 2610290"/>
                <a:gd name="connsiteY10" fmla="*/ 1005400 h 1131560"/>
                <a:gd name="connsiteX11" fmla="*/ 1265342 w 2610290"/>
                <a:gd name="connsiteY11" fmla="*/ 69010 h 1131560"/>
                <a:gd name="connsiteX12" fmla="*/ 80646 w 2610290"/>
                <a:gd name="connsiteY12" fmla="*/ 0 h 1131560"/>
                <a:gd name="connsiteX13" fmla="*/ 2529644 w 2610290"/>
                <a:gd name="connsiteY13" fmla="*/ 0 h 1131560"/>
                <a:gd name="connsiteX14" fmla="*/ 2610290 w 2610290"/>
                <a:gd name="connsiteY14" fmla="*/ 80646 h 1131560"/>
                <a:gd name="connsiteX15" fmla="*/ 2610290 w 2610290"/>
                <a:gd name="connsiteY15" fmla="*/ 1050914 h 1131560"/>
                <a:gd name="connsiteX16" fmla="*/ 2529644 w 2610290"/>
                <a:gd name="connsiteY16" fmla="*/ 1131560 h 1131560"/>
                <a:gd name="connsiteX17" fmla="*/ 80646 w 2610290"/>
                <a:gd name="connsiteY17" fmla="*/ 1131560 h 1131560"/>
                <a:gd name="connsiteX18" fmla="*/ 0 w 2610290"/>
                <a:gd name="connsiteY18" fmla="*/ 1050914 h 1131560"/>
                <a:gd name="connsiteX19" fmla="*/ 0 w 2610290"/>
                <a:gd name="connsiteY19" fmla="*/ 80646 h 1131560"/>
                <a:gd name="connsiteX20" fmla="*/ 80646 w 2610290"/>
                <a:gd name="connsiteY20" fmla="*/ 0 h 113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10290" h="1131560">
                  <a:moveTo>
                    <a:pt x="1344948" y="69010"/>
                  </a:moveTo>
                  <a:lnTo>
                    <a:pt x="1344948" y="1005400"/>
                  </a:lnTo>
                  <a:lnTo>
                    <a:pt x="2472153" y="1005400"/>
                  </a:lnTo>
                  <a:cubicBezTo>
                    <a:pt x="2509011" y="1005400"/>
                    <a:pt x="2538890" y="975521"/>
                    <a:pt x="2538890" y="938663"/>
                  </a:cubicBezTo>
                  <a:lnTo>
                    <a:pt x="2538890" y="135747"/>
                  </a:lnTo>
                  <a:cubicBezTo>
                    <a:pt x="2538890" y="98889"/>
                    <a:pt x="2509011" y="69010"/>
                    <a:pt x="2472153" y="69010"/>
                  </a:cubicBezTo>
                  <a:close/>
                  <a:moveTo>
                    <a:pt x="138137" y="69010"/>
                  </a:moveTo>
                  <a:cubicBezTo>
                    <a:pt x="101279" y="69010"/>
                    <a:pt x="71400" y="98889"/>
                    <a:pt x="71400" y="135747"/>
                  </a:cubicBezTo>
                  <a:lnTo>
                    <a:pt x="71400" y="938663"/>
                  </a:lnTo>
                  <a:cubicBezTo>
                    <a:pt x="71400" y="975521"/>
                    <a:pt x="101279" y="1005400"/>
                    <a:pt x="138137" y="1005400"/>
                  </a:cubicBezTo>
                  <a:lnTo>
                    <a:pt x="1265342" y="1005400"/>
                  </a:lnTo>
                  <a:lnTo>
                    <a:pt x="1265342" y="69010"/>
                  </a:lnTo>
                  <a:close/>
                  <a:moveTo>
                    <a:pt x="80646" y="0"/>
                  </a:moveTo>
                  <a:lnTo>
                    <a:pt x="2529644" y="0"/>
                  </a:lnTo>
                  <a:cubicBezTo>
                    <a:pt x="2574184" y="0"/>
                    <a:pt x="2610290" y="36106"/>
                    <a:pt x="2610290" y="80646"/>
                  </a:cubicBezTo>
                  <a:lnTo>
                    <a:pt x="2610290" y="1050914"/>
                  </a:lnTo>
                  <a:cubicBezTo>
                    <a:pt x="2610290" y="1095454"/>
                    <a:pt x="2574184" y="1131560"/>
                    <a:pt x="2529644" y="1131560"/>
                  </a:cubicBezTo>
                  <a:lnTo>
                    <a:pt x="80646" y="1131560"/>
                  </a:lnTo>
                  <a:cubicBezTo>
                    <a:pt x="36106" y="1131560"/>
                    <a:pt x="0" y="1095454"/>
                    <a:pt x="0" y="1050914"/>
                  </a:cubicBezTo>
                  <a:lnTo>
                    <a:pt x="0" y="80646"/>
                  </a:lnTo>
                  <a:cubicBezTo>
                    <a:pt x="0" y="36106"/>
                    <a:pt x="36106" y="0"/>
                    <a:pt x="80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91" name="グループ化 490">
              <a:extLst>
                <a:ext uri="{FF2B5EF4-FFF2-40B4-BE49-F238E27FC236}">
                  <a16:creationId xmlns:a16="http://schemas.microsoft.com/office/drawing/2014/main" id="{639F9AA1-FE81-8B93-A729-E43BEE0A131A}"/>
                </a:ext>
              </a:extLst>
            </p:cNvPr>
            <p:cNvGrpSpPr/>
            <p:nvPr/>
          </p:nvGrpSpPr>
          <p:grpSpPr>
            <a:xfrm>
              <a:off x="3039455" y="2821698"/>
              <a:ext cx="869232" cy="542046"/>
              <a:chOff x="4122905" y="1660056"/>
              <a:chExt cx="699921" cy="525960"/>
            </a:xfrm>
          </p:grpSpPr>
          <p:grpSp>
            <p:nvGrpSpPr>
              <p:cNvPr id="558" name="グループ化 557">
                <a:extLst>
                  <a:ext uri="{FF2B5EF4-FFF2-40B4-BE49-F238E27FC236}">
                    <a16:creationId xmlns:a16="http://schemas.microsoft.com/office/drawing/2014/main" id="{AE825279-5FC0-0A3B-9B75-FC6B1B92D808}"/>
                  </a:ext>
                </a:extLst>
              </p:cNvPr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590" name="グループ化 589">
                  <a:extLst>
                    <a:ext uri="{FF2B5EF4-FFF2-40B4-BE49-F238E27FC236}">
                      <a16:creationId xmlns:a16="http://schemas.microsoft.com/office/drawing/2014/main" id="{5AC3C691-6D73-52A7-547E-8FF38D031EE0}"/>
                    </a:ext>
                  </a:extLst>
                </p:cNvPr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616" name="楕円 615">
                    <a:extLst>
                      <a:ext uri="{FF2B5EF4-FFF2-40B4-BE49-F238E27FC236}">
                        <a16:creationId xmlns:a16="http://schemas.microsoft.com/office/drawing/2014/main" id="{3D202D41-E84C-71A0-DB6D-B747DF0FF95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7" name="楕円 616">
                    <a:extLst>
                      <a:ext uri="{FF2B5EF4-FFF2-40B4-BE49-F238E27FC236}">
                        <a16:creationId xmlns:a16="http://schemas.microsoft.com/office/drawing/2014/main" id="{C9AFAFFD-1D18-5A1B-0E38-20C8049933E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8" name="楕円 617">
                    <a:extLst>
                      <a:ext uri="{FF2B5EF4-FFF2-40B4-BE49-F238E27FC236}">
                        <a16:creationId xmlns:a16="http://schemas.microsoft.com/office/drawing/2014/main" id="{71D8414A-13EA-9FF9-E899-A7AC21EADA1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9" name="楕円 618">
                    <a:extLst>
                      <a:ext uri="{FF2B5EF4-FFF2-40B4-BE49-F238E27FC236}">
                        <a16:creationId xmlns:a16="http://schemas.microsoft.com/office/drawing/2014/main" id="{52F7DB10-067D-A346-D6B0-B804DA1663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91" name="グループ化 590">
                  <a:extLst>
                    <a:ext uri="{FF2B5EF4-FFF2-40B4-BE49-F238E27FC236}">
                      <a16:creationId xmlns:a16="http://schemas.microsoft.com/office/drawing/2014/main" id="{A2D2D7BA-9A66-186F-1EB1-5B4492DC87BE}"/>
                    </a:ext>
                  </a:extLst>
                </p:cNvPr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612" name="楕円 611">
                    <a:extLst>
                      <a:ext uri="{FF2B5EF4-FFF2-40B4-BE49-F238E27FC236}">
                        <a16:creationId xmlns:a16="http://schemas.microsoft.com/office/drawing/2014/main" id="{212A5D45-0303-B7A4-9097-18CD91D07C3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3" name="楕円 612">
                    <a:extLst>
                      <a:ext uri="{FF2B5EF4-FFF2-40B4-BE49-F238E27FC236}">
                        <a16:creationId xmlns:a16="http://schemas.microsoft.com/office/drawing/2014/main" id="{406698E5-D25F-5F89-2BA2-52C99AEA222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4" name="楕円 613">
                    <a:extLst>
                      <a:ext uri="{FF2B5EF4-FFF2-40B4-BE49-F238E27FC236}">
                        <a16:creationId xmlns:a16="http://schemas.microsoft.com/office/drawing/2014/main" id="{402ADB4F-84B9-FF99-90E6-1E0144CE8AB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5" name="楕円 614">
                    <a:extLst>
                      <a:ext uri="{FF2B5EF4-FFF2-40B4-BE49-F238E27FC236}">
                        <a16:creationId xmlns:a16="http://schemas.microsoft.com/office/drawing/2014/main" id="{4D337245-506D-C725-FCBB-E0B879ADA94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92" name="グループ化 591">
                  <a:extLst>
                    <a:ext uri="{FF2B5EF4-FFF2-40B4-BE49-F238E27FC236}">
                      <a16:creationId xmlns:a16="http://schemas.microsoft.com/office/drawing/2014/main" id="{C3F5AEF9-3F8E-22F1-2869-323DA046FF50}"/>
                    </a:ext>
                  </a:extLst>
                </p:cNvPr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608" name="楕円 607">
                    <a:extLst>
                      <a:ext uri="{FF2B5EF4-FFF2-40B4-BE49-F238E27FC236}">
                        <a16:creationId xmlns:a16="http://schemas.microsoft.com/office/drawing/2014/main" id="{1B1618FB-6AD1-4B67-792F-FB73EEE0EAB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9" name="楕円 608">
                    <a:extLst>
                      <a:ext uri="{FF2B5EF4-FFF2-40B4-BE49-F238E27FC236}">
                        <a16:creationId xmlns:a16="http://schemas.microsoft.com/office/drawing/2014/main" id="{5EAA95F1-D766-CBC6-681B-4DFCC97482B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0" name="楕円 609">
                    <a:extLst>
                      <a:ext uri="{FF2B5EF4-FFF2-40B4-BE49-F238E27FC236}">
                        <a16:creationId xmlns:a16="http://schemas.microsoft.com/office/drawing/2014/main" id="{17939110-7280-294D-E3CD-EB987AA381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1" name="楕円 610">
                    <a:extLst>
                      <a:ext uri="{FF2B5EF4-FFF2-40B4-BE49-F238E27FC236}">
                        <a16:creationId xmlns:a16="http://schemas.microsoft.com/office/drawing/2014/main" id="{B42CD3E1-E250-9163-EB36-875D7EDC121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93" name="グループ化 592">
                  <a:extLst>
                    <a:ext uri="{FF2B5EF4-FFF2-40B4-BE49-F238E27FC236}">
                      <a16:creationId xmlns:a16="http://schemas.microsoft.com/office/drawing/2014/main" id="{509077B1-3286-C4DB-694D-47D703587529}"/>
                    </a:ext>
                  </a:extLst>
                </p:cNvPr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604" name="楕円 603">
                    <a:extLst>
                      <a:ext uri="{FF2B5EF4-FFF2-40B4-BE49-F238E27FC236}">
                        <a16:creationId xmlns:a16="http://schemas.microsoft.com/office/drawing/2014/main" id="{CBA3FB21-72A5-1331-2C19-5430D7DD03B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5" name="楕円 604">
                    <a:extLst>
                      <a:ext uri="{FF2B5EF4-FFF2-40B4-BE49-F238E27FC236}">
                        <a16:creationId xmlns:a16="http://schemas.microsoft.com/office/drawing/2014/main" id="{F7ACA3B9-E130-73CB-A64B-CEC6D086A05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6" name="楕円 605">
                    <a:extLst>
                      <a:ext uri="{FF2B5EF4-FFF2-40B4-BE49-F238E27FC236}">
                        <a16:creationId xmlns:a16="http://schemas.microsoft.com/office/drawing/2014/main" id="{EB99F43C-23CC-AE33-B89E-D0F9DECBB1B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7" name="楕円 606">
                    <a:extLst>
                      <a:ext uri="{FF2B5EF4-FFF2-40B4-BE49-F238E27FC236}">
                        <a16:creationId xmlns:a16="http://schemas.microsoft.com/office/drawing/2014/main" id="{8E2838C0-3F67-2AFF-6C3C-98C63D691C7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94" name="グループ化 593">
                  <a:extLst>
                    <a:ext uri="{FF2B5EF4-FFF2-40B4-BE49-F238E27FC236}">
                      <a16:creationId xmlns:a16="http://schemas.microsoft.com/office/drawing/2014/main" id="{E4E46796-E22E-CD3C-076D-1A68B90A8AB6}"/>
                    </a:ext>
                  </a:extLst>
                </p:cNvPr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600" name="楕円 599">
                    <a:extLst>
                      <a:ext uri="{FF2B5EF4-FFF2-40B4-BE49-F238E27FC236}">
                        <a16:creationId xmlns:a16="http://schemas.microsoft.com/office/drawing/2014/main" id="{2D91C2DB-A486-23BC-B29C-7BB3609BB92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1" name="楕円 600">
                    <a:extLst>
                      <a:ext uri="{FF2B5EF4-FFF2-40B4-BE49-F238E27FC236}">
                        <a16:creationId xmlns:a16="http://schemas.microsoft.com/office/drawing/2014/main" id="{7661EFB3-5E34-A2A8-3477-4ADE39F21B9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2" name="楕円 601">
                    <a:extLst>
                      <a:ext uri="{FF2B5EF4-FFF2-40B4-BE49-F238E27FC236}">
                        <a16:creationId xmlns:a16="http://schemas.microsoft.com/office/drawing/2014/main" id="{77A93FB9-B52B-21E3-5CE1-28FD51B2320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3" name="楕円 602">
                    <a:extLst>
                      <a:ext uri="{FF2B5EF4-FFF2-40B4-BE49-F238E27FC236}">
                        <a16:creationId xmlns:a16="http://schemas.microsoft.com/office/drawing/2014/main" id="{B11410BA-9414-3CE3-D6F3-7BE5177DDCA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95" name="グループ化 594">
                  <a:extLst>
                    <a:ext uri="{FF2B5EF4-FFF2-40B4-BE49-F238E27FC236}">
                      <a16:creationId xmlns:a16="http://schemas.microsoft.com/office/drawing/2014/main" id="{9B379188-876A-BCC6-CC0C-3498035E909E}"/>
                    </a:ext>
                  </a:extLst>
                </p:cNvPr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596" name="楕円 595">
                    <a:extLst>
                      <a:ext uri="{FF2B5EF4-FFF2-40B4-BE49-F238E27FC236}">
                        <a16:creationId xmlns:a16="http://schemas.microsoft.com/office/drawing/2014/main" id="{8837DA53-4BFD-A35A-AFD2-38E2969F171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97" name="楕円 596">
                    <a:extLst>
                      <a:ext uri="{FF2B5EF4-FFF2-40B4-BE49-F238E27FC236}">
                        <a16:creationId xmlns:a16="http://schemas.microsoft.com/office/drawing/2014/main" id="{90F69A9F-89C7-1AD1-DEE2-A61B1E080D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98" name="楕円 597">
                    <a:extLst>
                      <a:ext uri="{FF2B5EF4-FFF2-40B4-BE49-F238E27FC236}">
                        <a16:creationId xmlns:a16="http://schemas.microsoft.com/office/drawing/2014/main" id="{42077C69-499B-695D-5E92-733B3CC3F3C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99" name="楕円 598">
                    <a:extLst>
                      <a:ext uri="{FF2B5EF4-FFF2-40B4-BE49-F238E27FC236}">
                        <a16:creationId xmlns:a16="http://schemas.microsoft.com/office/drawing/2014/main" id="{D96AB16F-0ADF-4DF4-CAC6-ED285C99F8C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559" name="グループ化 558">
                <a:extLst>
                  <a:ext uri="{FF2B5EF4-FFF2-40B4-BE49-F238E27FC236}">
                    <a16:creationId xmlns:a16="http://schemas.microsoft.com/office/drawing/2014/main" id="{BFD75A24-0376-35D0-5CB8-2397B092D9FE}"/>
                  </a:ext>
                </a:extLst>
              </p:cNvPr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560" name="グループ化 559">
                  <a:extLst>
                    <a:ext uri="{FF2B5EF4-FFF2-40B4-BE49-F238E27FC236}">
                      <a16:creationId xmlns:a16="http://schemas.microsoft.com/office/drawing/2014/main" id="{C0F5AC88-16A3-44A2-B218-46E9B1350317}"/>
                    </a:ext>
                  </a:extLst>
                </p:cNvPr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586" name="楕円 585">
                    <a:extLst>
                      <a:ext uri="{FF2B5EF4-FFF2-40B4-BE49-F238E27FC236}">
                        <a16:creationId xmlns:a16="http://schemas.microsoft.com/office/drawing/2014/main" id="{293CF85A-3BD5-199D-9635-596BCEFBCD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87" name="楕円 586">
                    <a:extLst>
                      <a:ext uri="{FF2B5EF4-FFF2-40B4-BE49-F238E27FC236}">
                        <a16:creationId xmlns:a16="http://schemas.microsoft.com/office/drawing/2014/main" id="{FBB94298-CF6F-5E32-42E4-BD37D04A10D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88" name="楕円 587">
                    <a:extLst>
                      <a:ext uri="{FF2B5EF4-FFF2-40B4-BE49-F238E27FC236}">
                        <a16:creationId xmlns:a16="http://schemas.microsoft.com/office/drawing/2014/main" id="{0559383D-CE91-D778-755E-B854E95DBEF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89" name="楕円 588">
                    <a:extLst>
                      <a:ext uri="{FF2B5EF4-FFF2-40B4-BE49-F238E27FC236}">
                        <a16:creationId xmlns:a16="http://schemas.microsoft.com/office/drawing/2014/main" id="{8475DB58-612A-9D23-F632-D63F04F0E9B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61" name="グループ化 560">
                  <a:extLst>
                    <a:ext uri="{FF2B5EF4-FFF2-40B4-BE49-F238E27FC236}">
                      <a16:creationId xmlns:a16="http://schemas.microsoft.com/office/drawing/2014/main" id="{21AD1C45-F59B-A289-9DB9-D49EE35A4EB6}"/>
                    </a:ext>
                  </a:extLst>
                </p:cNvPr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582" name="楕円 581">
                    <a:extLst>
                      <a:ext uri="{FF2B5EF4-FFF2-40B4-BE49-F238E27FC236}">
                        <a16:creationId xmlns:a16="http://schemas.microsoft.com/office/drawing/2014/main" id="{7E0D0722-F203-6D18-6653-A86C0A6D5C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83" name="楕円 582">
                    <a:extLst>
                      <a:ext uri="{FF2B5EF4-FFF2-40B4-BE49-F238E27FC236}">
                        <a16:creationId xmlns:a16="http://schemas.microsoft.com/office/drawing/2014/main" id="{E37C9CFC-C627-C6A4-1077-6B06B2ADD31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84" name="楕円 583">
                    <a:extLst>
                      <a:ext uri="{FF2B5EF4-FFF2-40B4-BE49-F238E27FC236}">
                        <a16:creationId xmlns:a16="http://schemas.microsoft.com/office/drawing/2014/main" id="{C4A228BA-A0C4-73DB-D4A1-58E5F09E766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85" name="楕円 584">
                    <a:extLst>
                      <a:ext uri="{FF2B5EF4-FFF2-40B4-BE49-F238E27FC236}">
                        <a16:creationId xmlns:a16="http://schemas.microsoft.com/office/drawing/2014/main" id="{D38C8460-098D-5DC7-D4A7-4EB69A3EA5D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62" name="グループ化 561">
                  <a:extLst>
                    <a:ext uri="{FF2B5EF4-FFF2-40B4-BE49-F238E27FC236}">
                      <a16:creationId xmlns:a16="http://schemas.microsoft.com/office/drawing/2014/main" id="{2827820B-6FAE-4B9E-6FFD-5997F5B7A86C}"/>
                    </a:ext>
                  </a:extLst>
                </p:cNvPr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578" name="楕円 577">
                    <a:extLst>
                      <a:ext uri="{FF2B5EF4-FFF2-40B4-BE49-F238E27FC236}">
                        <a16:creationId xmlns:a16="http://schemas.microsoft.com/office/drawing/2014/main" id="{47AA9C19-7A5B-56C3-C0D1-16B640061DA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79" name="楕円 578">
                    <a:extLst>
                      <a:ext uri="{FF2B5EF4-FFF2-40B4-BE49-F238E27FC236}">
                        <a16:creationId xmlns:a16="http://schemas.microsoft.com/office/drawing/2014/main" id="{C0996017-0F9C-010E-E595-EA6157FB77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80" name="楕円 579">
                    <a:extLst>
                      <a:ext uri="{FF2B5EF4-FFF2-40B4-BE49-F238E27FC236}">
                        <a16:creationId xmlns:a16="http://schemas.microsoft.com/office/drawing/2014/main" id="{4F943D5E-D7D8-9385-F5EB-ACC8BCF8EB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81" name="楕円 580">
                    <a:extLst>
                      <a:ext uri="{FF2B5EF4-FFF2-40B4-BE49-F238E27FC236}">
                        <a16:creationId xmlns:a16="http://schemas.microsoft.com/office/drawing/2014/main" id="{3CFAA608-2C7B-A629-94F2-604CB5BABCF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63" name="グループ化 562">
                  <a:extLst>
                    <a:ext uri="{FF2B5EF4-FFF2-40B4-BE49-F238E27FC236}">
                      <a16:creationId xmlns:a16="http://schemas.microsoft.com/office/drawing/2014/main" id="{B4F2EACC-FFCB-7727-0960-662FC14D4451}"/>
                    </a:ext>
                  </a:extLst>
                </p:cNvPr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574" name="楕円 573">
                    <a:extLst>
                      <a:ext uri="{FF2B5EF4-FFF2-40B4-BE49-F238E27FC236}">
                        <a16:creationId xmlns:a16="http://schemas.microsoft.com/office/drawing/2014/main" id="{9751F86E-6BF1-7250-FC4E-880DCD0F669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75" name="楕円 574">
                    <a:extLst>
                      <a:ext uri="{FF2B5EF4-FFF2-40B4-BE49-F238E27FC236}">
                        <a16:creationId xmlns:a16="http://schemas.microsoft.com/office/drawing/2014/main" id="{A9D7025D-E801-1ED4-85E1-3F6F78AA0E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76" name="楕円 575">
                    <a:extLst>
                      <a:ext uri="{FF2B5EF4-FFF2-40B4-BE49-F238E27FC236}">
                        <a16:creationId xmlns:a16="http://schemas.microsoft.com/office/drawing/2014/main" id="{361B1326-7361-1F50-4483-D8634227850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77" name="楕円 576">
                    <a:extLst>
                      <a:ext uri="{FF2B5EF4-FFF2-40B4-BE49-F238E27FC236}">
                        <a16:creationId xmlns:a16="http://schemas.microsoft.com/office/drawing/2014/main" id="{9FC018BA-EE05-FFAD-F540-E456569FB67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64" name="グループ化 563">
                  <a:extLst>
                    <a:ext uri="{FF2B5EF4-FFF2-40B4-BE49-F238E27FC236}">
                      <a16:creationId xmlns:a16="http://schemas.microsoft.com/office/drawing/2014/main" id="{884B657D-6F47-B1C7-46EC-822686B9CA7C}"/>
                    </a:ext>
                  </a:extLst>
                </p:cNvPr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570" name="楕円 569">
                    <a:extLst>
                      <a:ext uri="{FF2B5EF4-FFF2-40B4-BE49-F238E27FC236}">
                        <a16:creationId xmlns:a16="http://schemas.microsoft.com/office/drawing/2014/main" id="{50BA8622-30D3-D07B-1480-D39CD38F084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71" name="楕円 570">
                    <a:extLst>
                      <a:ext uri="{FF2B5EF4-FFF2-40B4-BE49-F238E27FC236}">
                        <a16:creationId xmlns:a16="http://schemas.microsoft.com/office/drawing/2014/main" id="{4456083C-C9AF-52B1-0734-7361F00C6F6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72" name="楕円 571">
                    <a:extLst>
                      <a:ext uri="{FF2B5EF4-FFF2-40B4-BE49-F238E27FC236}">
                        <a16:creationId xmlns:a16="http://schemas.microsoft.com/office/drawing/2014/main" id="{C2364D57-787F-2DCB-DA35-262487C49D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73" name="楕円 572">
                    <a:extLst>
                      <a:ext uri="{FF2B5EF4-FFF2-40B4-BE49-F238E27FC236}">
                        <a16:creationId xmlns:a16="http://schemas.microsoft.com/office/drawing/2014/main" id="{FCC391B0-A014-8740-9758-2D0E29ED36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65" name="グループ化 564">
                  <a:extLst>
                    <a:ext uri="{FF2B5EF4-FFF2-40B4-BE49-F238E27FC236}">
                      <a16:creationId xmlns:a16="http://schemas.microsoft.com/office/drawing/2014/main" id="{610238F8-0A2F-7C8A-6DB6-A86B0C0CEABE}"/>
                    </a:ext>
                  </a:extLst>
                </p:cNvPr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566" name="楕円 565">
                    <a:extLst>
                      <a:ext uri="{FF2B5EF4-FFF2-40B4-BE49-F238E27FC236}">
                        <a16:creationId xmlns:a16="http://schemas.microsoft.com/office/drawing/2014/main" id="{33705F5C-1D82-388B-BF8D-5554C7A7FBC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67" name="楕円 566">
                    <a:extLst>
                      <a:ext uri="{FF2B5EF4-FFF2-40B4-BE49-F238E27FC236}">
                        <a16:creationId xmlns:a16="http://schemas.microsoft.com/office/drawing/2014/main" id="{C566F800-C037-749A-4653-5746BFD12A7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68" name="楕円 567">
                    <a:extLst>
                      <a:ext uri="{FF2B5EF4-FFF2-40B4-BE49-F238E27FC236}">
                        <a16:creationId xmlns:a16="http://schemas.microsoft.com/office/drawing/2014/main" id="{A6A4E166-FEA0-AA2F-8048-6D2C6AB6AE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69" name="楕円 568">
                    <a:extLst>
                      <a:ext uri="{FF2B5EF4-FFF2-40B4-BE49-F238E27FC236}">
                        <a16:creationId xmlns:a16="http://schemas.microsoft.com/office/drawing/2014/main" id="{67A8AB56-D728-C0D0-8185-A28CEE529E6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492" name="グループ化 491">
              <a:extLst>
                <a:ext uri="{FF2B5EF4-FFF2-40B4-BE49-F238E27FC236}">
                  <a16:creationId xmlns:a16="http://schemas.microsoft.com/office/drawing/2014/main" id="{ADB53024-64D5-4110-A095-026CDD74973E}"/>
                </a:ext>
              </a:extLst>
            </p:cNvPr>
            <p:cNvGrpSpPr/>
            <p:nvPr/>
          </p:nvGrpSpPr>
          <p:grpSpPr>
            <a:xfrm>
              <a:off x="3383532" y="2882324"/>
              <a:ext cx="869232" cy="542046"/>
              <a:chOff x="4122905" y="1660056"/>
              <a:chExt cx="699921" cy="525960"/>
            </a:xfrm>
          </p:grpSpPr>
          <p:grpSp>
            <p:nvGrpSpPr>
              <p:cNvPr id="496" name="グループ化 495">
                <a:extLst>
                  <a:ext uri="{FF2B5EF4-FFF2-40B4-BE49-F238E27FC236}">
                    <a16:creationId xmlns:a16="http://schemas.microsoft.com/office/drawing/2014/main" id="{29DBAC08-72BA-954D-DF19-7D93596F7D10}"/>
                  </a:ext>
                </a:extLst>
              </p:cNvPr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528" name="グループ化 527">
                  <a:extLst>
                    <a:ext uri="{FF2B5EF4-FFF2-40B4-BE49-F238E27FC236}">
                      <a16:creationId xmlns:a16="http://schemas.microsoft.com/office/drawing/2014/main" id="{B63E0C7C-6D71-35CD-7BBF-F5CD0BC9687B}"/>
                    </a:ext>
                  </a:extLst>
                </p:cNvPr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554" name="楕円 553">
                    <a:extLst>
                      <a:ext uri="{FF2B5EF4-FFF2-40B4-BE49-F238E27FC236}">
                        <a16:creationId xmlns:a16="http://schemas.microsoft.com/office/drawing/2014/main" id="{B82FC7E1-CA68-C809-C32E-E73D0BEAE6D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55" name="楕円 554">
                    <a:extLst>
                      <a:ext uri="{FF2B5EF4-FFF2-40B4-BE49-F238E27FC236}">
                        <a16:creationId xmlns:a16="http://schemas.microsoft.com/office/drawing/2014/main" id="{393C6549-32FC-3497-7762-8A4AF78C4DD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56" name="楕円 555">
                    <a:extLst>
                      <a:ext uri="{FF2B5EF4-FFF2-40B4-BE49-F238E27FC236}">
                        <a16:creationId xmlns:a16="http://schemas.microsoft.com/office/drawing/2014/main" id="{02992202-4D85-CE07-101D-14CA602762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57" name="楕円 556">
                    <a:extLst>
                      <a:ext uri="{FF2B5EF4-FFF2-40B4-BE49-F238E27FC236}">
                        <a16:creationId xmlns:a16="http://schemas.microsoft.com/office/drawing/2014/main" id="{D677910B-52E3-A36A-6C95-57626DC893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29" name="グループ化 528">
                  <a:extLst>
                    <a:ext uri="{FF2B5EF4-FFF2-40B4-BE49-F238E27FC236}">
                      <a16:creationId xmlns:a16="http://schemas.microsoft.com/office/drawing/2014/main" id="{B88B4AB0-4D47-5AE6-FDE0-84F4DCE878B4}"/>
                    </a:ext>
                  </a:extLst>
                </p:cNvPr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550" name="楕円 549">
                    <a:extLst>
                      <a:ext uri="{FF2B5EF4-FFF2-40B4-BE49-F238E27FC236}">
                        <a16:creationId xmlns:a16="http://schemas.microsoft.com/office/drawing/2014/main" id="{CAC178C9-E7A8-2F40-4ADE-CE68200AEAC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51" name="楕円 550">
                    <a:extLst>
                      <a:ext uri="{FF2B5EF4-FFF2-40B4-BE49-F238E27FC236}">
                        <a16:creationId xmlns:a16="http://schemas.microsoft.com/office/drawing/2014/main" id="{1299F50E-B9C2-2DDE-0379-E4F3BE34DD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52" name="楕円 551">
                    <a:extLst>
                      <a:ext uri="{FF2B5EF4-FFF2-40B4-BE49-F238E27FC236}">
                        <a16:creationId xmlns:a16="http://schemas.microsoft.com/office/drawing/2014/main" id="{4671150B-1FC3-9B2F-12DD-773944F003E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53" name="楕円 552">
                    <a:extLst>
                      <a:ext uri="{FF2B5EF4-FFF2-40B4-BE49-F238E27FC236}">
                        <a16:creationId xmlns:a16="http://schemas.microsoft.com/office/drawing/2014/main" id="{A4C03C89-C565-33DB-E9AD-57C2883BAE8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30" name="グループ化 529">
                  <a:extLst>
                    <a:ext uri="{FF2B5EF4-FFF2-40B4-BE49-F238E27FC236}">
                      <a16:creationId xmlns:a16="http://schemas.microsoft.com/office/drawing/2014/main" id="{D677DFA0-E533-EB26-9133-392DFB223D98}"/>
                    </a:ext>
                  </a:extLst>
                </p:cNvPr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546" name="楕円 545">
                    <a:extLst>
                      <a:ext uri="{FF2B5EF4-FFF2-40B4-BE49-F238E27FC236}">
                        <a16:creationId xmlns:a16="http://schemas.microsoft.com/office/drawing/2014/main" id="{8FB2588B-691F-21AA-5CC6-BC13C813B3F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47" name="楕円 546">
                    <a:extLst>
                      <a:ext uri="{FF2B5EF4-FFF2-40B4-BE49-F238E27FC236}">
                        <a16:creationId xmlns:a16="http://schemas.microsoft.com/office/drawing/2014/main" id="{C91AFE0B-BE63-18FF-E19D-99BC4FEA55D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48" name="楕円 547">
                    <a:extLst>
                      <a:ext uri="{FF2B5EF4-FFF2-40B4-BE49-F238E27FC236}">
                        <a16:creationId xmlns:a16="http://schemas.microsoft.com/office/drawing/2014/main" id="{762C6B9C-E7CB-2396-BD88-572D073CF2D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49" name="楕円 548">
                    <a:extLst>
                      <a:ext uri="{FF2B5EF4-FFF2-40B4-BE49-F238E27FC236}">
                        <a16:creationId xmlns:a16="http://schemas.microsoft.com/office/drawing/2014/main" id="{CECDCACC-4688-CB35-28A5-E9FBDE1C1B6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31" name="グループ化 530">
                  <a:extLst>
                    <a:ext uri="{FF2B5EF4-FFF2-40B4-BE49-F238E27FC236}">
                      <a16:creationId xmlns:a16="http://schemas.microsoft.com/office/drawing/2014/main" id="{676F0E6D-9EC4-CEE3-59DB-AF35AADB70C6}"/>
                    </a:ext>
                  </a:extLst>
                </p:cNvPr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542" name="楕円 541">
                    <a:extLst>
                      <a:ext uri="{FF2B5EF4-FFF2-40B4-BE49-F238E27FC236}">
                        <a16:creationId xmlns:a16="http://schemas.microsoft.com/office/drawing/2014/main" id="{F48C9213-DA97-CFB6-BA04-90FC0FAD1CD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43" name="楕円 542">
                    <a:extLst>
                      <a:ext uri="{FF2B5EF4-FFF2-40B4-BE49-F238E27FC236}">
                        <a16:creationId xmlns:a16="http://schemas.microsoft.com/office/drawing/2014/main" id="{31438576-8DB3-6236-5E40-6CEA597D37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44" name="楕円 543">
                    <a:extLst>
                      <a:ext uri="{FF2B5EF4-FFF2-40B4-BE49-F238E27FC236}">
                        <a16:creationId xmlns:a16="http://schemas.microsoft.com/office/drawing/2014/main" id="{BE7C5E6E-4640-B622-FC2A-6097F7CEF7F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45" name="楕円 544">
                    <a:extLst>
                      <a:ext uri="{FF2B5EF4-FFF2-40B4-BE49-F238E27FC236}">
                        <a16:creationId xmlns:a16="http://schemas.microsoft.com/office/drawing/2014/main" id="{9BD16897-384F-BE6D-D36B-3BF70F14FCD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32" name="グループ化 531">
                  <a:extLst>
                    <a:ext uri="{FF2B5EF4-FFF2-40B4-BE49-F238E27FC236}">
                      <a16:creationId xmlns:a16="http://schemas.microsoft.com/office/drawing/2014/main" id="{B047F7D9-EED7-6C56-0619-5C87820492D4}"/>
                    </a:ext>
                  </a:extLst>
                </p:cNvPr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538" name="楕円 537">
                    <a:extLst>
                      <a:ext uri="{FF2B5EF4-FFF2-40B4-BE49-F238E27FC236}">
                        <a16:creationId xmlns:a16="http://schemas.microsoft.com/office/drawing/2014/main" id="{A02E8CC5-CDF7-E02D-62CE-F8E2F650755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39" name="楕円 538">
                    <a:extLst>
                      <a:ext uri="{FF2B5EF4-FFF2-40B4-BE49-F238E27FC236}">
                        <a16:creationId xmlns:a16="http://schemas.microsoft.com/office/drawing/2014/main" id="{49925562-9E10-2C11-21B4-E8A1BF5DFFD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40" name="楕円 539">
                    <a:extLst>
                      <a:ext uri="{FF2B5EF4-FFF2-40B4-BE49-F238E27FC236}">
                        <a16:creationId xmlns:a16="http://schemas.microsoft.com/office/drawing/2014/main" id="{3E2BD56E-A5BD-E9CA-9945-F6AFD60961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41" name="楕円 540">
                    <a:extLst>
                      <a:ext uri="{FF2B5EF4-FFF2-40B4-BE49-F238E27FC236}">
                        <a16:creationId xmlns:a16="http://schemas.microsoft.com/office/drawing/2014/main" id="{5EE36D29-B7E9-7A7F-A636-EED266C225B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33" name="グループ化 532">
                  <a:extLst>
                    <a:ext uri="{FF2B5EF4-FFF2-40B4-BE49-F238E27FC236}">
                      <a16:creationId xmlns:a16="http://schemas.microsoft.com/office/drawing/2014/main" id="{3061D664-58B8-474C-A5E3-CF4ECD12E74F}"/>
                    </a:ext>
                  </a:extLst>
                </p:cNvPr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534" name="楕円 533">
                    <a:extLst>
                      <a:ext uri="{FF2B5EF4-FFF2-40B4-BE49-F238E27FC236}">
                        <a16:creationId xmlns:a16="http://schemas.microsoft.com/office/drawing/2014/main" id="{AC513B50-1BE1-2712-2ED5-2C7F51F64B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35" name="楕円 534">
                    <a:extLst>
                      <a:ext uri="{FF2B5EF4-FFF2-40B4-BE49-F238E27FC236}">
                        <a16:creationId xmlns:a16="http://schemas.microsoft.com/office/drawing/2014/main" id="{4456F0C2-7276-66C0-7DE5-63D3DC5196F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36" name="楕円 535">
                    <a:extLst>
                      <a:ext uri="{FF2B5EF4-FFF2-40B4-BE49-F238E27FC236}">
                        <a16:creationId xmlns:a16="http://schemas.microsoft.com/office/drawing/2014/main" id="{324583CE-960E-3B18-0D14-FC3EDAC0FA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37" name="楕円 536">
                    <a:extLst>
                      <a:ext uri="{FF2B5EF4-FFF2-40B4-BE49-F238E27FC236}">
                        <a16:creationId xmlns:a16="http://schemas.microsoft.com/office/drawing/2014/main" id="{D992BC08-EAD9-3DDE-A19F-2A8F673CD8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497" name="グループ化 496">
                <a:extLst>
                  <a:ext uri="{FF2B5EF4-FFF2-40B4-BE49-F238E27FC236}">
                    <a16:creationId xmlns:a16="http://schemas.microsoft.com/office/drawing/2014/main" id="{8DBD2D15-1829-4471-E66B-24A7B2F3040A}"/>
                  </a:ext>
                </a:extLst>
              </p:cNvPr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498" name="グループ化 497">
                  <a:extLst>
                    <a:ext uri="{FF2B5EF4-FFF2-40B4-BE49-F238E27FC236}">
                      <a16:creationId xmlns:a16="http://schemas.microsoft.com/office/drawing/2014/main" id="{2DFF22B6-ADFC-8BF9-3F56-714F6233093A}"/>
                    </a:ext>
                  </a:extLst>
                </p:cNvPr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524" name="楕円 523">
                    <a:extLst>
                      <a:ext uri="{FF2B5EF4-FFF2-40B4-BE49-F238E27FC236}">
                        <a16:creationId xmlns:a16="http://schemas.microsoft.com/office/drawing/2014/main" id="{A0FB6A23-40BD-1E54-5B55-251B164B14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5" name="楕円 524">
                    <a:extLst>
                      <a:ext uri="{FF2B5EF4-FFF2-40B4-BE49-F238E27FC236}">
                        <a16:creationId xmlns:a16="http://schemas.microsoft.com/office/drawing/2014/main" id="{BC632DA9-188B-BFA5-2F15-1A50F6505F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6" name="楕円 525">
                    <a:extLst>
                      <a:ext uri="{FF2B5EF4-FFF2-40B4-BE49-F238E27FC236}">
                        <a16:creationId xmlns:a16="http://schemas.microsoft.com/office/drawing/2014/main" id="{01973739-C053-07B4-4E5E-CB6E1CB2511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7" name="楕円 526">
                    <a:extLst>
                      <a:ext uri="{FF2B5EF4-FFF2-40B4-BE49-F238E27FC236}">
                        <a16:creationId xmlns:a16="http://schemas.microsoft.com/office/drawing/2014/main" id="{AA8E6B7C-68BF-2F94-F688-F437010A35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99" name="グループ化 498">
                  <a:extLst>
                    <a:ext uri="{FF2B5EF4-FFF2-40B4-BE49-F238E27FC236}">
                      <a16:creationId xmlns:a16="http://schemas.microsoft.com/office/drawing/2014/main" id="{158CE37B-8EA8-7CCC-E016-34C746D5A5AA}"/>
                    </a:ext>
                  </a:extLst>
                </p:cNvPr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520" name="楕円 519">
                    <a:extLst>
                      <a:ext uri="{FF2B5EF4-FFF2-40B4-BE49-F238E27FC236}">
                        <a16:creationId xmlns:a16="http://schemas.microsoft.com/office/drawing/2014/main" id="{5C8831BA-AD5E-7A48-7B47-C376BA92DA6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1" name="楕円 520">
                    <a:extLst>
                      <a:ext uri="{FF2B5EF4-FFF2-40B4-BE49-F238E27FC236}">
                        <a16:creationId xmlns:a16="http://schemas.microsoft.com/office/drawing/2014/main" id="{8C7CAAC8-5ABE-9FC2-F168-2DF00F93EE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2" name="楕円 521">
                    <a:extLst>
                      <a:ext uri="{FF2B5EF4-FFF2-40B4-BE49-F238E27FC236}">
                        <a16:creationId xmlns:a16="http://schemas.microsoft.com/office/drawing/2014/main" id="{A238A50F-6338-C024-2929-0499D753CC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3" name="楕円 522">
                    <a:extLst>
                      <a:ext uri="{FF2B5EF4-FFF2-40B4-BE49-F238E27FC236}">
                        <a16:creationId xmlns:a16="http://schemas.microsoft.com/office/drawing/2014/main" id="{A7E7C858-5F5B-0D60-C1B1-40FDCF22AC4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00" name="グループ化 499">
                  <a:extLst>
                    <a:ext uri="{FF2B5EF4-FFF2-40B4-BE49-F238E27FC236}">
                      <a16:creationId xmlns:a16="http://schemas.microsoft.com/office/drawing/2014/main" id="{685C1A31-329C-1052-52B1-46A4F1FC1E4D}"/>
                    </a:ext>
                  </a:extLst>
                </p:cNvPr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516" name="楕円 515">
                    <a:extLst>
                      <a:ext uri="{FF2B5EF4-FFF2-40B4-BE49-F238E27FC236}">
                        <a16:creationId xmlns:a16="http://schemas.microsoft.com/office/drawing/2014/main" id="{202F93A1-2478-25B9-EC44-1393907A1F1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17" name="楕円 516">
                    <a:extLst>
                      <a:ext uri="{FF2B5EF4-FFF2-40B4-BE49-F238E27FC236}">
                        <a16:creationId xmlns:a16="http://schemas.microsoft.com/office/drawing/2014/main" id="{105B4D5E-4049-08E5-DFC9-34FD04EA25A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18" name="楕円 517">
                    <a:extLst>
                      <a:ext uri="{FF2B5EF4-FFF2-40B4-BE49-F238E27FC236}">
                        <a16:creationId xmlns:a16="http://schemas.microsoft.com/office/drawing/2014/main" id="{1DE67F36-D3D6-F923-9203-4BA443D3917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19" name="楕円 518">
                    <a:extLst>
                      <a:ext uri="{FF2B5EF4-FFF2-40B4-BE49-F238E27FC236}">
                        <a16:creationId xmlns:a16="http://schemas.microsoft.com/office/drawing/2014/main" id="{87E49253-C0BE-4501-9D87-DAEBBD1BA84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01" name="グループ化 500">
                  <a:extLst>
                    <a:ext uri="{FF2B5EF4-FFF2-40B4-BE49-F238E27FC236}">
                      <a16:creationId xmlns:a16="http://schemas.microsoft.com/office/drawing/2014/main" id="{AE0E26D8-377C-AE91-D051-CEB511E78CF0}"/>
                    </a:ext>
                  </a:extLst>
                </p:cNvPr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512" name="楕円 511">
                    <a:extLst>
                      <a:ext uri="{FF2B5EF4-FFF2-40B4-BE49-F238E27FC236}">
                        <a16:creationId xmlns:a16="http://schemas.microsoft.com/office/drawing/2014/main" id="{5FD660F6-AC9B-0A7E-6BB0-E57D7DFFF32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13" name="楕円 512">
                    <a:extLst>
                      <a:ext uri="{FF2B5EF4-FFF2-40B4-BE49-F238E27FC236}">
                        <a16:creationId xmlns:a16="http://schemas.microsoft.com/office/drawing/2014/main" id="{4DC3B525-0397-0378-8048-E0E6867863D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14" name="楕円 513">
                    <a:extLst>
                      <a:ext uri="{FF2B5EF4-FFF2-40B4-BE49-F238E27FC236}">
                        <a16:creationId xmlns:a16="http://schemas.microsoft.com/office/drawing/2014/main" id="{73D40E37-A0AB-FD4D-1FC4-2E8540501A8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15" name="楕円 514">
                    <a:extLst>
                      <a:ext uri="{FF2B5EF4-FFF2-40B4-BE49-F238E27FC236}">
                        <a16:creationId xmlns:a16="http://schemas.microsoft.com/office/drawing/2014/main" id="{B927BF4D-2C60-5823-07E3-A21D7EA6B71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02" name="グループ化 501">
                  <a:extLst>
                    <a:ext uri="{FF2B5EF4-FFF2-40B4-BE49-F238E27FC236}">
                      <a16:creationId xmlns:a16="http://schemas.microsoft.com/office/drawing/2014/main" id="{150D52F8-5BA2-D148-6ADB-672A2001C461}"/>
                    </a:ext>
                  </a:extLst>
                </p:cNvPr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508" name="楕円 507">
                    <a:extLst>
                      <a:ext uri="{FF2B5EF4-FFF2-40B4-BE49-F238E27FC236}">
                        <a16:creationId xmlns:a16="http://schemas.microsoft.com/office/drawing/2014/main" id="{92CFABEB-683A-9776-00C4-BDBB252A29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09" name="楕円 508">
                    <a:extLst>
                      <a:ext uri="{FF2B5EF4-FFF2-40B4-BE49-F238E27FC236}">
                        <a16:creationId xmlns:a16="http://schemas.microsoft.com/office/drawing/2014/main" id="{BB1E89F2-1781-5251-B679-26FFF094457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10" name="楕円 509">
                    <a:extLst>
                      <a:ext uri="{FF2B5EF4-FFF2-40B4-BE49-F238E27FC236}">
                        <a16:creationId xmlns:a16="http://schemas.microsoft.com/office/drawing/2014/main" id="{268C18B7-86D9-AE99-42B4-7F8095969D0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11" name="楕円 510">
                    <a:extLst>
                      <a:ext uri="{FF2B5EF4-FFF2-40B4-BE49-F238E27FC236}">
                        <a16:creationId xmlns:a16="http://schemas.microsoft.com/office/drawing/2014/main" id="{6501CA8C-88F7-8DDD-12DF-1C23047BA3D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03" name="グループ化 502">
                  <a:extLst>
                    <a:ext uri="{FF2B5EF4-FFF2-40B4-BE49-F238E27FC236}">
                      <a16:creationId xmlns:a16="http://schemas.microsoft.com/office/drawing/2014/main" id="{8226F903-01B2-44AF-7138-2C8B742B0287}"/>
                    </a:ext>
                  </a:extLst>
                </p:cNvPr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504" name="楕円 503">
                    <a:extLst>
                      <a:ext uri="{FF2B5EF4-FFF2-40B4-BE49-F238E27FC236}">
                        <a16:creationId xmlns:a16="http://schemas.microsoft.com/office/drawing/2014/main" id="{59B8061C-3E06-8397-0730-F1045104308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05" name="楕円 504">
                    <a:extLst>
                      <a:ext uri="{FF2B5EF4-FFF2-40B4-BE49-F238E27FC236}">
                        <a16:creationId xmlns:a16="http://schemas.microsoft.com/office/drawing/2014/main" id="{5C240DE2-B8F7-497C-5101-D1EC4F48E5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06" name="楕円 505">
                    <a:extLst>
                      <a:ext uri="{FF2B5EF4-FFF2-40B4-BE49-F238E27FC236}">
                        <a16:creationId xmlns:a16="http://schemas.microsoft.com/office/drawing/2014/main" id="{5F912118-C037-B063-FB4C-1E11D638B7E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07" name="楕円 506">
                    <a:extLst>
                      <a:ext uri="{FF2B5EF4-FFF2-40B4-BE49-F238E27FC236}">
                        <a16:creationId xmlns:a16="http://schemas.microsoft.com/office/drawing/2014/main" id="{6175F69C-99C9-F850-E709-10F2424B532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493" name="グループ化 492">
              <a:extLst>
                <a:ext uri="{FF2B5EF4-FFF2-40B4-BE49-F238E27FC236}">
                  <a16:creationId xmlns:a16="http://schemas.microsoft.com/office/drawing/2014/main" id="{7FC866E5-D057-C8F0-8902-0403423DCF16}"/>
                </a:ext>
              </a:extLst>
            </p:cNvPr>
            <p:cNvGrpSpPr/>
            <p:nvPr/>
          </p:nvGrpSpPr>
          <p:grpSpPr>
            <a:xfrm rot="371665">
              <a:off x="3167903" y="3115545"/>
              <a:ext cx="1088261" cy="674810"/>
              <a:chOff x="3742896" y="3699030"/>
              <a:chExt cx="1390124" cy="945105"/>
            </a:xfrm>
          </p:grpSpPr>
          <p:sp>
            <p:nvSpPr>
              <p:cNvPr id="494" name="フリーフォーム: 図形 493">
                <a:extLst>
                  <a:ext uri="{FF2B5EF4-FFF2-40B4-BE49-F238E27FC236}">
                    <a16:creationId xmlns:a16="http://schemas.microsoft.com/office/drawing/2014/main" id="{904039F6-8E3F-B6DA-30EA-B65F5AD85A67}"/>
                  </a:ext>
                </a:extLst>
              </p:cNvPr>
              <p:cNvSpPr/>
              <p:nvPr/>
            </p:nvSpPr>
            <p:spPr bwMode="auto">
              <a:xfrm>
                <a:off x="3742896" y="3767613"/>
                <a:ext cx="1390124" cy="876522"/>
              </a:xfrm>
              <a:custGeom>
                <a:avLst/>
                <a:gdLst>
                  <a:gd name="connsiteX0" fmla="*/ 695062 w 1390124"/>
                  <a:gd name="connsiteY0" fmla="*/ 0 h 876522"/>
                  <a:gd name="connsiteX1" fmla="*/ 1390124 w 1390124"/>
                  <a:gd name="connsiteY1" fmla="*/ 396986 h 876522"/>
                  <a:gd name="connsiteX2" fmla="*/ 1382839 w 1390124"/>
                  <a:gd name="connsiteY2" fmla="*/ 438261 h 876522"/>
                  <a:gd name="connsiteX3" fmla="*/ 1390124 w 1390124"/>
                  <a:gd name="connsiteY3" fmla="*/ 479536 h 876522"/>
                  <a:gd name="connsiteX4" fmla="*/ 695062 w 1390124"/>
                  <a:gd name="connsiteY4" fmla="*/ 876522 h 876522"/>
                  <a:gd name="connsiteX5" fmla="*/ 0 w 1390124"/>
                  <a:gd name="connsiteY5" fmla="*/ 479536 h 876522"/>
                  <a:gd name="connsiteX6" fmla="*/ 7285 w 1390124"/>
                  <a:gd name="connsiteY6" fmla="*/ 438261 h 876522"/>
                  <a:gd name="connsiteX7" fmla="*/ 0 w 1390124"/>
                  <a:gd name="connsiteY7" fmla="*/ 396986 h 876522"/>
                  <a:gd name="connsiteX8" fmla="*/ 695062 w 1390124"/>
                  <a:gd name="connsiteY8" fmla="*/ 0 h 876522"/>
                  <a:gd name="connsiteX0" fmla="*/ 695062 w 1390124"/>
                  <a:gd name="connsiteY0" fmla="*/ 0 h 876522"/>
                  <a:gd name="connsiteX1" fmla="*/ 1390124 w 1390124"/>
                  <a:gd name="connsiteY1" fmla="*/ 396986 h 876522"/>
                  <a:gd name="connsiteX2" fmla="*/ 1382839 w 1390124"/>
                  <a:gd name="connsiteY2" fmla="*/ 438261 h 876522"/>
                  <a:gd name="connsiteX3" fmla="*/ 1390124 w 1390124"/>
                  <a:gd name="connsiteY3" fmla="*/ 479536 h 876522"/>
                  <a:gd name="connsiteX4" fmla="*/ 695062 w 1390124"/>
                  <a:gd name="connsiteY4" fmla="*/ 876522 h 876522"/>
                  <a:gd name="connsiteX5" fmla="*/ 0 w 1390124"/>
                  <a:gd name="connsiteY5" fmla="*/ 479536 h 876522"/>
                  <a:gd name="connsiteX6" fmla="*/ 0 w 1390124"/>
                  <a:gd name="connsiteY6" fmla="*/ 396986 h 876522"/>
                  <a:gd name="connsiteX7" fmla="*/ 695062 w 1390124"/>
                  <a:gd name="connsiteY7" fmla="*/ 0 h 876522"/>
                  <a:gd name="connsiteX0" fmla="*/ 695062 w 1390124"/>
                  <a:gd name="connsiteY0" fmla="*/ 0 h 876522"/>
                  <a:gd name="connsiteX1" fmla="*/ 1390124 w 1390124"/>
                  <a:gd name="connsiteY1" fmla="*/ 396986 h 876522"/>
                  <a:gd name="connsiteX2" fmla="*/ 1390124 w 1390124"/>
                  <a:gd name="connsiteY2" fmla="*/ 479536 h 876522"/>
                  <a:gd name="connsiteX3" fmla="*/ 695062 w 1390124"/>
                  <a:gd name="connsiteY3" fmla="*/ 876522 h 876522"/>
                  <a:gd name="connsiteX4" fmla="*/ 0 w 1390124"/>
                  <a:gd name="connsiteY4" fmla="*/ 479536 h 876522"/>
                  <a:gd name="connsiteX5" fmla="*/ 0 w 1390124"/>
                  <a:gd name="connsiteY5" fmla="*/ 396986 h 876522"/>
                  <a:gd name="connsiteX6" fmla="*/ 695062 w 1390124"/>
                  <a:gd name="connsiteY6" fmla="*/ 0 h 876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90124" h="876522">
                    <a:moveTo>
                      <a:pt x="695062" y="0"/>
                    </a:moveTo>
                    <a:cubicBezTo>
                      <a:pt x="1078934" y="0"/>
                      <a:pt x="1390124" y="177737"/>
                      <a:pt x="1390124" y="396986"/>
                    </a:cubicBezTo>
                    <a:lnTo>
                      <a:pt x="1390124" y="479536"/>
                    </a:lnTo>
                    <a:cubicBezTo>
                      <a:pt x="1390124" y="698785"/>
                      <a:pt x="1078934" y="876522"/>
                      <a:pt x="695062" y="876522"/>
                    </a:cubicBezTo>
                    <a:cubicBezTo>
                      <a:pt x="311190" y="876522"/>
                      <a:pt x="0" y="698785"/>
                      <a:pt x="0" y="479536"/>
                    </a:cubicBezTo>
                    <a:lnTo>
                      <a:pt x="0" y="396986"/>
                    </a:lnTo>
                    <a:cubicBezTo>
                      <a:pt x="0" y="177737"/>
                      <a:pt x="311190" y="0"/>
                      <a:pt x="695062" y="0"/>
                    </a:cubicBezTo>
                    <a:close/>
                  </a:path>
                </a:pathLst>
              </a:custGeom>
              <a:pattFill prst="sm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5" name="楕円 494">
                <a:extLst>
                  <a:ext uri="{FF2B5EF4-FFF2-40B4-BE49-F238E27FC236}">
                    <a16:creationId xmlns:a16="http://schemas.microsoft.com/office/drawing/2014/main" id="{AE764D93-B993-5310-ACA5-5323F05041AF}"/>
                  </a:ext>
                </a:extLst>
              </p:cNvPr>
              <p:cNvSpPr/>
              <p:nvPr/>
            </p:nvSpPr>
            <p:spPr bwMode="auto">
              <a:xfrm>
                <a:off x="3742897" y="3699030"/>
                <a:ext cx="1390123" cy="793972"/>
              </a:xfrm>
              <a:prstGeom prst="ellipse">
                <a:avLst/>
              </a:pr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258513DE-F7EE-6A8D-8543-4EE462A6D5C9}"/>
              </a:ext>
            </a:extLst>
          </p:cNvPr>
          <p:cNvGrpSpPr/>
          <p:nvPr/>
        </p:nvGrpSpPr>
        <p:grpSpPr>
          <a:xfrm>
            <a:off x="2071736" y="5643287"/>
            <a:ext cx="1877130" cy="927715"/>
            <a:chOff x="5860036" y="917250"/>
            <a:chExt cx="2779795" cy="1373830"/>
          </a:xfrm>
        </p:grpSpPr>
        <p:sp>
          <p:nvSpPr>
            <p:cNvPr id="431" name="四角形: 角を丸くする 430">
              <a:extLst>
                <a:ext uri="{FF2B5EF4-FFF2-40B4-BE49-F238E27FC236}">
                  <a16:creationId xmlns:a16="http://schemas.microsoft.com/office/drawing/2014/main" id="{1A656DFB-CB4A-08BB-AD33-D5BD5E34534C}"/>
                </a:ext>
              </a:extLst>
            </p:cNvPr>
            <p:cNvSpPr/>
            <p:nvPr/>
          </p:nvSpPr>
          <p:spPr bwMode="auto">
            <a:xfrm>
              <a:off x="6104116" y="1907110"/>
              <a:ext cx="2461140" cy="383970"/>
            </a:xfrm>
            <a:prstGeom prst="roundRect">
              <a:avLst>
                <a:gd name="adj" fmla="val 21248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四角形: 角を丸くする 431">
              <a:extLst>
                <a:ext uri="{FF2B5EF4-FFF2-40B4-BE49-F238E27FC236}">
                  <a16:creationId xmlns:a16="http://schemas.microsoft.com/office/drawing/2014/main" id="{2599E2ED-1938-A0E6-6765-C47297A215DC}"/>
                </a:ext>
              </a:extLst>
            </p:cNvPr>
            <p:cNvSpPr/>
            <p:nvPr/>
          </p:nvSpPr>
          <p:spPr bwMode="auto">
            <a:xfrm>
              <a:off x="6072366" y="954798"/>
              <a:ext cx="2524640" cy="1004510"/>
            </a:xfrm>
            <a:prstGeom prst="roundRect">
              <a:avLst>
                <a:gd name="adj" fmla="val 8707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3" name="四角形: 角を丸くする 432">
              <a:extLst>
                <a:ext uri="{FF2B5EF4-FFF2-40B4-BE49-F238E27FC236}">
                  <a16:creationId xmlns:a16="http://schemas.microsoft.com/office/drawing/2014/main" id="{E4F7A61A-D1EB-3637-AE65-5CC47E61416B}"/>
                </a:ext>
              </a:extLst>
            </p:cNvPr>
            <p:cNvSpPr/>
            <p:nvPr/>
          </p:nvSpPr>
          <p:spPr bwMode="auto">
            <a:xfrm>
              <a:off x="6164441" y="1194222"/>
              <a:ext cx="2340490" cy="789041"/>
            </a:xfrm>
            <a:prstGeom prst="roundRect">
              <a:avLst>
                <a:gd name="adj" fmla="val 7127"/>
              </a:avLst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4" name="フリーフォーム: 図形 433">
              <a:extLst>
                <a:ext uri="{FF2B5EF4-FFF2-40B4-BE49-F238E27FC236}">
                  <a16:creationId xmlns:a16="http://schemas.microsoft.com/office/drawing/2014/main" id="{7CF184CF-DB6F-DE6B-D42D-3336871F78BA}"/>
                </a:ext>
              </a:extLst>
            </p:cNvPr>
            <p:cNvSpPr/>
            <p:nvPr/>
          </p:nvSpPr>
          <p:spPr bwMode="auto">
            <a:xfrm>
              <a:off x="7353736" y="998730"/>
              <a:ext cx="1252795" cy="968600"/>
            </a:xfrm>
            <a:custGeom>
              <a:avLst/>
              <a:gdLst>
                <a:gd name="connsiteX0" fmla="*/ 206507 w 1252795"/>
                <a:gd name="connsiteY0" fmla="*/ 170 h 968600"/>
                <a:gd name="connsiteX1" fmla="*/ 237332 w 1252795"/>
                <a:gd name="connsiteY1" fmla="*/ 7823 h 968600"/>
                <a:gd name="connsiteX2" fmla="*/ 237807 w 1252795"/>
                <a:gd name="connsiteY2" fmla="*/ 7941 h 968600"/>
                <a:gd name="connsiteX3" fmla="*/ 280957 w 1252795"/>
                <a:gd name="connsiteY3" fmla="*/ 1840 h 968600"/>
                <a:gd name="connsiteX4" fmla="*/ 302838 w 1252795"/>
                <a:gd name="connsiteY4" fmla="*/ 18485 h 968600"/>
                <a:gd name="connsiteX5" fmla="*/ 302963 w 1252795"/>
                <a:gd name="connsiteY5" fmla="*/ 18556 h 968600"/>
                <a:gd name="connsiteX6" fmla="*/ 330920 w 1252795"/>
                <a:gd name="connsiteY6" fmla="*/ 34639 h 968600"/>
                <a:gd name="connsiteX7" fmla="*/ 330830 w 1252795"/>
                <a:gd name="connsiteY7" fmla="*/ 35894 h 968600"/>
                <a:gd name="connsiteX8" fmla="*/ 343861 w 1252795"/>
                <a:gd name="connsiteY8" fmla="*/ 31624 h 968600"/>
                <a:gd name="connsiteX9" fmla="*/ 369890 w 1252795"/>
                <a:gd name="connsiteY9" fmla="*/ 34029 h 968600"/>
                <a:gd name="connsiteX10" fmla="*/ 404531 w 1252795"/>
                <a:gd name="connsiteY10" fmla="*/ 10441 h 968600"/>
                <a:gd name="connsiteX11" fmla="*/ 458184 w 1252795"/>
                <a:gd name="connsiteY11" fmla="*/ 20270 h 968600"/>
                <a:gd name="connsiteX12" fmla="*/ 501490 w 1252795"/>
                <a:gd name="connsiteY12" fmla="*/ 13641 h 968600"/>
                <a:gd name="connsiteX13" fmla="*/ 526755 w 1252795"/>
                <a:gd name="connsiteY13" fmla="*/ 23982 h 968600"/>
                <a:gd name="connsiteX14" fmla="*/ 530693 w 1252795"/>
                <a:gd name="connsiteY14" fmla="*/ 22785 h 968600"/>
                <a:gd name="connsiteX15" fmla="*/ 566368 w 1252795"/>
                <a:gd name="connsiteY15" fmla="*/ 26735 h 968600"/>
                <a:gd name="connsiteX16" fmla="*/ 566387 w 1252795"/>
                <a:gd name="connsiteY16" fmla="*/ 26728 h 968600"/>
                <a:gd name="connsiteX17" fmla="*/ 597901 w 1252795"/>
                <a:gd name="connsiteY17" fmla="*/ 13880 h 968600"/>
                <a:gd name="connsiteX18" fmla="*/ 634705 w 1252795"/>
                <a:gd name="connsiteY18" fmla="*/ 20706 h 968600"/>
                <a:gd name="connsiteX19" fmla="*/ 634896 w 1252795"/>
                <a:gd name="connsiteY19" fmla="*/ 20627 h 968600"/>
                <a:gd name="connsiteX20" fmla="*/ 661332 w 1252795"/>
                <a:gd name="connsiteY20" fmla="*/ 9695 h 968600"/>
                <a:gd name="connsiteX21" fmla="*/ 693856 w 1252795"/>
                <a:gd name="connsiteY21" fmla="*/ 17348 h 968600"/>
                <a:gd name="connsiteX22" fmla="*/ 694357 w 1252795"/>
                <a:gd name="connsiteY22" fmla="*/ 17466 h 968600"/>
                <a:gd name="connsiteX23" fmla="*/ 739882 w 1252795"/>
                <a:gd name="connsiteY23" fmla="*/ 11365 h 968600"/>
                <a:gd name="connsiteX24" fmla="*/ 762968 w 1252795"/>
                <a:gd name="connsiteY24" fmla="*/ 28010 h 968600"/>
                <a:gd name="connsiteX25" fmla="*/ 763100 w 1252795"/>
                <a:gd name="connsiteY25" fmla="*/ 28081 h 968600"/>
                <a:gd name="connsiteX26" fmla="*/ 774326 w 1252795"/>
                <a:gd name="connsiteY26" fmla="*/ 34202 h 968600"/>
                <a:gd name="connsiteX27" fmla="*/ 803659 w 1252795"/>
                <a:gd name="connsiteY27" fmla="*/ 39481 h 968600"/>
                <a:gd name="connsiteX28" fmla="*/ 803856 w 1252795"/>
                <a:gd name="connsiteY28" fmla="*/ 39402 h 968600"/>
                <a:gd name="connsiteX29" fmla="*/ 831104 w 1252795"/>
                <a:gd name="connsiteY29" fmla="*/ 28470 h 968600"/>
                <a:gd name="connsiteX30" fmla="*/ 864625 w 1252795"/>
                <a:gd name="connsiteY30" fmla="*/ 36123 h 968600"/>
                <a:gd name="connsiteX31" fmla="*/ 865141 w 1252795"/>
                <a:gd name="connsiteY31" fmla="*/ 36241 h 968600"/>
                <a:gd name="connsiteX32" fmla="*/ 912063 w 1252795"/>
                <a:gd name="connsiteY32" fmla="*/ 30140 h 968600"/>
                <a:gd name="connsiteX33" fmla="*/ 925218 w 1252795"/>
                <a:gd name="connsiteY33" fmla="*/ 35732 h 968600"/>
                <a:gd name="connsiteX34" fmla="*/ 934831 w 1252795"/>
                <a:gd name="connsiteY34" fmla="*/ 26483 h 968600"/>
                <a:gd name="connsiteX35" fmla="*/ 1004689 w 1252795"/>
                <a:gd name="connsiteY35" fmla="*/ 20675 h 968600"/>
                <a:gd name="connsiteX36" fmla="*/ 1004709 w 1252795"/>
                <a:gd name="connsiteY36" fmla="*/ 20667 h 968600"/>
                <a:gd name="connsiteX37" fmla="*/ 1037189 w 1252795"/>
                <a:gd name="connsiteY37" fmla="*/ 7819 h 968600"/>
                <a:gd name="connsiteX38" fmla="*/ 1075121 w 1252795"/>
                <a:gd name="connsiteY38" fmla="*/ 14645 h 968600"/>
                <a:gd name="connsiteX39" fmla="*/ 1075318 w 1252795"/>
                <a:gd name="connsiteY39" fmla="*/ 14566 h 968600"/>
                <a:gd name="connsiteX40" fmla="*/ 1102566 w 1252795"/>
                <a:gd name="connsiteY40" fmla="*/ 3634 h 968600"/>
                <a:gd name="connsiteX41" fmla="*/ 1136087 w 1252795"/>
                <a:gd name="connsiteY41" fmla="*/ 11287 h 968600"/>
                <a:gd name="connsiteX42" fmla="*/ 1136603 w 1252795"/>
                <a:gd name="connsiteY42" fmla="*/ 11405 h 968600"/>
                <a:gd name="connsiteX43" fmla="*/ 1183525 w 1252795"/>
                <a:gd name="connsiteY43" fmla="*/ 5304 h 968600"/>
                <a:gd name="connsiteX44" fmla="*/ 1207319 w 1252795"/>
                <a:gd name="connsiteY44" fmla="*/ 21949 h 968600"/>
                <a:gd name="connsiteX45" fmla="*/ 1207455 w 1252795"/>
                <a:gd name="connsiteY45" fmla="*/ 22020 h 968600"/>
                <a:gd name="connsiteX46" fmla="*/ 1237856 w 1252795"/>
                <a:gd name="connsiteY46" fmla="*/ 38103 h 968600"/>
                <a:gd name="connsiteX47" fmla="*/ 1236489 w 1252795"/>
                <a:gd name="connsiteY47" fmla="*/ 55620 h 968600"/>
                <a:gd name="connsiteX48" fmla="*/ 1246998 w 1252795"/>
                <a:gd name="connsiteY48" fmla="*/ 68376 h 968600"/>
                <a:gd name="connsiteX49" fmla="*/ 1246993 w 1252795"/>
                <a:gd name="connsiteY49" fmla="*/ 68500 h 968600"/>
                <a:gd name="connsiteX50" fmla="*/ 1252795 w 1252795"/>
                <a:gd name="connsiteY50" fmla="*/ 68500 h 968600"/>
                <a:gd name="connsiteX51" fmla="*/ 1252795 w 1252795"/>
                <a:gd name="connsiteY51" fmla="*/ 968600 h 968600"/>
                <a:gd name="connsiteX52" fmla="*/ 0 w 1252795"/>
                <a:gd name="connsiteY52" fmla="*/ 968600 h 968600"/>
                <a:gd name="connsiteX53" fmla="*/ 0 w 1252795"/>
                <a:gd name="connsiteY53" fmla="*/ 68500 h 968600"/>
                <a:gd name="connsiteX54" fmla="*/ 9654 w 1252795"/>
                <a:gd name="connsiteY54" fmla="*/ 68500 h 968600"/>
                <a:gd name="connsiteX55" fmla="*/ 9122 w 1252795"/>
                <a:gd name="connsiteY55" fmla="*/ 66614 h 968600"/>
                <a:gd name="connsiteX56" fmla="*/ 38767 w 1252795"/>
                <a:gd name="connsiteY56" fmla="*/ 48910 h 968600"/>
                <a:gd name="connsiteX57" fmla="*/ 39051 w 1252795"/>
                <a:gd name="connsiteY57" fmla="*/ 48443 h 968600"/>
                <a:gd name="connsiteX58" fmla="*/ 52256 w 1252795"/>
                <a:gd name="connsiteY58" fmla="*/ 23019 h 968600"/>
                <a:gd name="connsiteX59" fmla="*/ 116498 w 1252795"/>
                <a:gd name="connsiteY59" fmla="*/ 17210 h 968600"/>
                <a:gd name="connsiteX60" fmla="*/ 116516 w 1252795"/>
                <a:gd name="connsiteY60" fmla="*/ 17203 h 968600"/>
                <a:gd name="connsiteX61" fmla="*/ 146386 w 1252795"/>
                <a:gd name="connsiteY61" fmla="*/ 4355 h 968600"/>
                <a:gd name="connsiteX62" fmla="*/ 181268 w 1252795"/>
                <a:gd name="connsiteY62" fmla="*/ 11181 h 968600"/>
                <a:gd name="connsiteX63" fmla="*/ 181450 w 1252795"/>
                <a:gd name="connsiteY63" fmla="*/ 11102 h 9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52795" h="968600">
                  <a:moveTo>
                    <a:pt x="206507" y="170"/>
                  </a:moveTo>
                  <a:lnTo>
                    <a:pt x="237332" y="7823"/>
                  </a:lnTo>
                  <a:lnTo>
                    <a:pt x="237807" y="7941"/>
                  </a:lnTo>
                  <a:cubicBezTo>
                    <a:pt x="248399" y="399"/>
                    <a:pt x="265920" y="-2078"/>
                    <a:pt x="280957" y="1840"/>
                  </a:cubicBezTo>
                  <a:cubicBezTo>
                    <a:pt x="292415" y="4824"/>
                    <a:pt x="300631" y="11072"/>
                    <a:pt x="302838" y="18485"/>
                  </a:cubicBezTo>
                  <a:lnTo>
                    <a:pt x="302963" y="18556"/>
                  </a:lnTo>
                  <a:lnTo>
                    <a:pt x="330920" y="34639"/>
                  </a:lnTo>
                  <a:lnTo>
                    <a:pt x="330830" y="35894"/>
                  </a:lnTo>
                  <a:lnTo>
                    <a:pt x="343861" y="31624"/>
                  </a:lnTo>
                  <a:cubicBezTo>
                    <a:pt x="352672" y="30658"/>
                    <a:pt x="361799" y="31410"/>
                    <a:pt x="369890" y="34029"/>
                  </a:cubicBezTo>
                  <a:cubicBezTo>
                    <a:pt x="374351" y="23063"/>
                    <a:pt x="387540" y="14083"/>
                    <a:pt x="404531" y="10441"/>
                  </a:cubicBezTo>
                  <a:cubicBezTo>
                    <a:pt x="424554" y="6150"/>
                    <a:pt x="445964" y="10071"/>
                    <a:pt x="458184" y="20270"/>
                  </a:cubicBezTo>
                  <a:cubicBezTo>
                    <a:pt x="471503" y="14261"/>
                    <a:pt x="487106" y="12171"/>
                    <a:pt x="501490" y="13641"/>
                  </a:cubicBezTo>
                  <a:lnTo>
                    <a:pt x="526755" y="23982"/>
                  </a:lnTo>
                  <a:lnTo>
                    <a:pt x="530693" y="22785"/>
                  </a:lnTo>
                  <a:cubicBezTo>
                    <a:pt x="542692" y="21757"/>
                    <a:pt x="555286" y="23014"/>
                    <a:pt x="566368" y="26735"/>
                  </a:cubicBezTo>
                  <a:lnTo>
                    <a:pt x="566387" y="26728"/>
                  </a:lnTo>
                  <a:lnTo>
                    <a:pt x="597901" y="13880"/>
                  </a:lnTo>
                  <a:cubicBezTo>
                    <a:pt x="610725" y="12749"/>
                    <a:pt x="624427" y="14897"/>
                    <a:pt x="634705" y="20706"/>
                  </a:cubicBezTo>
                  <a:lnTo>
                    <a:pt x="634896" y="20627"/>
                  </a:lnTo>
                  <a:lnTo>
                    <a:pt x="661332" y="9695"/>
                  </a:lnTo>
                  <a:lnTo>
                    <a:pt x="693856" y="17348"/>
                  </a:lnTo>
                  <a:lnTo>
                    <a:pt x="694357" y="17466"/>
                  </a:lnTo>
                  <a:cubicBezTo>
                    <a:pt x="705532" y="9924"/>
                    <a:pt x="724017" y="7447"/>
                    <a:pt x="739882" y="11365"/>
                  </a:cubicBezTo>
                  <a:cubicBezTo>
                    <a:pt x="751971" y="14349"/>
                    <a:pt x="760639" y="20597"/>
                    <a:pt x="762968" y="28010"/>
                  </a:cubicBezTo>
                  <a:lnTo>
                    <a:pt x="763100" y="28081"/>
                  </a:lnTo>
                  <a:lnTo>
                    <a:pt x="774326" y="34202"/>
                  </a:lnTo>
                  <a:lnTo>
                    <a:pt x="803659" y="39481"/>
                  </a:lnTo>
                  <a:lnTo>
                    <a:pt x="803856" y="39402"/>
                  </a:lnTo>
                  <a:lnTo>
                    <a:pt x="831104" y="28470"/>
                  </a:lnTo>
                  <a:lnTo>
                    <a:pt x="864625" y="36123"/>
                  </a:lnTo>
                  <a:lnTo>
                    <a:pt x="865141" y="36241"/>
                  </a:lnTo>
                  <a:cubicBezTo>
                    <a:pt x="876659" y="28699"/>
                    <a:pt x="895711" y="26222"/>
                    <a:pt x="912063" y="30140"/>
                  </a:cubicBezTo>
                  <a:lnTo>
                    <a:pt x="925218" y="35732"/>
                  </a:lnTo>
                  <a:lnTo>
                    <a:pt x="934831" y="26483"/>
                  </a:lnTo>
                  <a:cubicBezTo>
                    <a:pt x="952766" y="15646"/>
                    <a:pt x="981844" y="13231"/>
                    <a:pt x="1004689" y="20675"/>
                  </a:cubicBezTo>
                  <a:lnTo>
                    <a:pt x="1004709" y="20667"/>
                  </a:lnTo>
                  <a:lnTo>
                    <a:pt x="1037189" y="7819"/>
                  </a:lnTo>
                  <a:cubicBezTo>
                    <a:pt x="1050406" y="6688"/>
                    <a:pt x="1064529" y="8836"/>
                    <a:pt x="1075121" y="14645"/>
                  </a:cubicBezTo>
                  <a:lnTo>
                    <a:pt x="1075318" y="14566"/>
                  </a:lnTo>
                  <a:lnTo>
                    <a:pt x="1102566" y="3634"/>
                  </a:lnTo>
                  <a:lnTo>
                    <a:pt x="1136087" y="11287"/>
                  </a:lnTo>
                  <a:lnTo>
                    <a:pt x="1136603" y="11405"/>
                  </a:lnTo>
                  <a:cubicBezTo>
                    <a:pt x="1148121" y="3863"/>
                    <a:pt x="1167173" y="1386"/>
                    <a:pt x="1183525" y="5304"/>
                  </a:cubicBezTo>
                  <a:cubicBezTo>
                    <a:pt x="1195985" y="8288"/>
                    <a:pt x="1204919" y="14536"/>
                    <a:pt x="1207319" y="21949"/>
                  </a:cubicBezTo>
                  <a:lnTo>
                    <a:pt x="1207455" y="22020"/>
                  </a:lnTo>
                  <a:lnTo>
                    <a:pt x="1237856" y="38103"/>
                  </a:lnTo>
                  <a:cubicBezTo>
                    <a:pt x="1241248" y="43840"/>
                    <a:pt x="1240765" y="50071"/>
                    <a:pt x="1236489" y="55620"/>
                  </a:cubicBezTo>
                  <a:cubicBezTo>
                    <a:pt x="1241744" y="59425"/>
                    <a:pt x="1245290" y="63794"/>
                    <a:pt x="1246998" y="68376"/>
                  </a:cubicBezTo>
                  <a:lnTo>
                    <a:pt x="1246993" y="68500"/>
                  </a:lnTo>
                  <a:lnTo>
                    <a:pt x="1252795" y="68500"/>
                  </a:lnTo>
                  <a:lnTo>
                    <a:pt x="1252795" y="968600"/>
                  </a:lnTo>
                  <a:lnTo>
                    <a:pt x="0" y="968600"/>
                  </a:lnTo>
                  <a:lnTo>
                    <a:pt x="0" y="68500"/>
                  </a:lnTo>
                  <a:lnTo>
                    <a:pt x="9654" y="68500"/>
                  </a:lnTo>
                  <a:lnTo>
                    <a:pt x="9122" y="66614"/>
                  </a:lnTo>
                  <a:cubicBezTo>
                    <a:pt x="10992" y="57229"/>
                    <a:pt x="23301" y="49877"/>
                    <a:pt x="38767" y="48910"/>
                  </a:cubicBezTo>
                  <a:cubicBezTo>
                    <a:pt x="38859" y="48753"/>
                    <a:pt x="38959" y="48600"/>
                    <a:pt x="39051" y="48443"/>
                  </a:cubicBezTo>
                  <a:cubicBezTo>
                    <a:pt x="36974" y="39201"/>
                    <a:pt x="41818" y="29880"/>
                    <a:pt x="52256" y="23019"/>
                  </a:cubicBezTo>
                  <a:cubicBezTo>
                    <a:pt x="68750" y="12182"/>
                    <a:pt x="95490" y="9767"/>
                    <a:pt x="116498" y="17210"/>
                  </a:cubicBezTo>
                  <a:lnTo>
                    <a:pt x="116516" y="17203"/>
                  </a:lnTo>
                  <a:lnTo>
                    <a:pt x="146386" y="4355"/>
                  </a:lnTo>
                  <a:cubicBezTo>
                    <a:pt x="158540" y="3224"/>
                    <a:pt x="171527" y="5372"/>
                    <a:pt x="181268" y="11181"/>
                  </a:cubicBezTo>
                  <a:lnTo>
                    <a:pt x="181450" y="11102"/>
                  </a:lnTo>
                  <a:close/>
                </a:path>
              </a:pathLst>
            </a:custGeom>
            <a:pattFill prst="sm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35" name="グループ化 434">
              <a:extLst>
                <a:ext uri="{FF2B5EF4-FFF2-40B4-BE49-F238E27FC236}">
                  <a16:creationId xmlns:a16="http://schemas.microsoft.com/office/drawing/2014/main" id="{EE774BA3-ED05-0251-1080-B91B81F9F5D6}"/>
                </a:ext>
              </a:extLst>
            </p:cNvPr>
            <p:cNvGrpSpPr/>
            <p:nvPr/>
          </p:nvGrpSpPr>
          <p:grpSpPr>
            <a:xfrm>
              <a:off x="6672910" y="985271"/>
              <a:ext cx="603147" cy="415267"/>
              <a:chOff x="7047920" y="463029"/>
              <a:chExt cx="711700" cy="490006"/>
            </a:xfrm>
          </p:grpSpPr>
          <p:sp>
            <p:nvSpPr>
              <p:cNvPr id="469" name="星: 24 pt 468">
                <a:extLst>
                  <a:ext uri="{FF2B5EF4-FFF2-40B4-BE49-F238E27FC236}">
                    <a16:creationId xmlns:a16="http://schemas.microsoft.com/office/drawing/2014/main" id="{36386E39-6B7D-520F-0AF6-D8C660CDD2F0}"/>
                  </a:ext>
                </a:extLst>
              </p:cNvPr>
              <p:cNvSpPr/>
              <p:nvPr/>
            </p:nvSpPr>
            <p:spPr bwMode="auto">
              <a:xfrm>
                <a:off x="7070221" y="469106"/>
                <a:ext cx="664062" cy="275477"/>
              </a:xfrm>
              <a:prstGeom prst="star24">
                <a:avLst>
                  <a:gd name="adj" fmla="val 44479"/>
                </a:avLst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四角形: 角を丸くする 469">
                <a:extLst>
                  <a:ext uri="{FF2B5EF4-FFF2-40B4-BE49-F238E27FC236}">
                    <a16:creationId xmlns:a16="http://schemas.microsoft.com/office/drawing/2014/main" id="{5309EDF5-42E1-CBA6-91B1-58D58CB692C4}"/>
                  </a:ext>
                </a:extLst>
              </p:cNvPr>
              <p:cNvSpPr/>
              <p:nvPr/>
            </p:nvSpPr>
            <p:spPr bwMode="auto">
              <a:xfrm rot="900000">
                <a:off x="7227198" y="668709"/>
                <a:ext cx="270030" cy="45719"/>
              </a:xfrm>
              <a:prstGeom prst="roundRect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四角形: 角を丸くする 470">
                <a:extLst>
                  <a:ext uri="{FF2B5EF4-FFF2-40B4-BE49-F238E27FC236}">
                    <a16:creationId xmlns:a16="http://schemas.microsoft.com/office/drawing/2014/main" id="{74FDBA72-4F65-6591-F590-59FDCD6EC36E}"/>
                  </a:ext>
                </a:extLst>
              </p:cNvPr>
              <p:cNvSpPr/>
              <p:nvPr/>
            </p:nvSpPr>
            <p:spPr bwMode="auto">
              <a:xfrm rot="8499981">
                <a:off x="7376197" y="656008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四角形: 角を丸くする 471">
                <a:extLst>
                  <a:ext uri="{FF2B5EF4-FFF2-40B4-BE49-F238E27FC236}">
                    <a16:creationId xmlns:a16="http://schemas.microsoft.com/office/drawing/2014/main" id="{34DB3BF1-148B-5B91-358F-428B72451752}"/>
                  </a:ext>
                </a:extLst>
              </p:cNvPr>
              <p:cNvSpPr/>
              <p:nvPr/>
            </p:nvSpPr>
            <p:spPr bwMode="auto">
              <a:xfrm rot="12700214">
                <a:off x="7146244" y="647954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四角形: 角を丸くする 472">
                <a:extLst>
                  <a:ext uri="{FF2B5EF4-FFF2-40B4-BE49-F238E27FC236}">
                    <a16:creationId xmlns:a16="http://schemas.microsoft.com/office/drawing/2014/main" id="{7A87F620-4E4F-286B-5E7A-B89E72C4F5F3}"/>
                  </a:ext>
                </a:extLst>
              </p:cNvPr>
              <p:cNvSpPr/>
              <p:nvPr/>
            </p:nvSpPr>
            <p:spPr bwMode="auto">
              <a:xfrm rot="13944319">
                <a:off x="7246258" y="607472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四角形: 角を丸くする 473">
                <a:extLst>
                  <a:ext uri="{FF2B5EF4-FFF2-40B4-BE49-F238E27FC236}">
                    <a16:creationId xmlns:a16="http://schemas.microsoft.com/office/drawing/2014/main" id="{AAA9CD19-7EAE-EBC4-3FB7-146191A01AA6}"/>
                  </a:ext>
                </a:extLst>
              </p:cNvPr>
              <p:cNvSpPr/>
              <p:nvPr/>
            </p:nvSpPr>
            <p:spPr bwMode="auto">
              <a:xfrm rot="12700214">
                <a:off x="7339532" y="633596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四角形: 角を丸くする 474">
                <a:extLst>
                  <a:ext uri="{FF2B5EF4-FFF2-40B4-BE49-F238E27FC236}">
                    <a16:creationId xmlns:a16="http://schemas.microsoft.com/office/drawing/2014/main" id="{56888049-A295-F006-0168-367008110E50}"/>
                  </a:ext>
                </a:extLst>
              </p:cNvPr>
              <p:cNvSpPr/>
              <p:nvPr/>
            </p:nvSpPr>
            <p:spPr bwMode="auto">
              <a:xfrm rot="9122757">
                <a:off x="7380014" y="597878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四角形: 角を丸くする 475">
                <a:extLst>
                  <a:ext uri="{FF2B5EF4-FFF2-40B4-BE49-F238E27FC236}">
                    <a16:creationId xmlns:a16="http://schemas.microsoft.com/office/drawing/2014/main" id="{0D93A33B-4694-ACA0-98E9-17225E77BA60}"/>
                  </a:ext>
                </a:extLst>
              </p:cNvPr>
              <p:cNvSpPr/>
              <p:nvPr/>
            </p:nvSpPr>
            <p:spPr bwMode="auto">
              <a:xfrm rot="12700214">
                <a:off x="7203982" y="598352"/>
                <a:ext cx="270030" cy="45719"/>
              </a:xfrm>
              <a:prstGeom prst="round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四角形: 角を丸くする 476">
                <a:extLst>
                  <a:ext uri="{FF2B5EF4-FFF2-40B4-BE49-F238E27FC236}">
                    <a16:creationId xmlns:a16="http://schemas.microsoft.com/office/drawing/2014/main" id="{2A66B83E-4EF8-169F-E2F2-5894D710A43C}"/>
                  </a:ext>
                </a:extLst>
              </p:cNvPr>
              <p:cNvSpPr/>
              <p:nvPr/>
            </p:nvSpPr>
            <p:spPr bwMode="auto">
              <a:xfrm rot="9256280">
                <a:off x="7227198" y="613941"/>
                <a:ext cx="270030" cy="45719"/>
              </a:xfrm>
              <a:prstGeom prst="round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四角形: 角を丸くする 477">
                <a:extLst>
                  <a:ext uri="{FF2B5EF4-FFF2-40B4-BE49-F238E27FC236}">
                    <a16:creationId xmlns:a16="http://schemas.microsoft.com/office/drawing/2014/main" id="{9B70C284-8FCB-0F7D-E39E-DDBA8922026C}"/>
                  </a:ext>
                </a:extLst>
              </p:cNvPr>
              <p:cNvSpPr/>
              <p:nvPr/>
            </p:nvSpPr>
            <p:spPr bwMode="auto">
              <a:xfrm rot="10351518">
                <a:off x="7163121" y="615545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四角形: 角を丸くする 478">
                <a:extLst>
                  <a:ext uri="{FF2B5EF4-FFF2-40B4-BE49-F238E27FC236}">
                    <a16:creationId xmlns:a16="http://schemas.microsoft.com/office/drawing/2014/main" id="{40743057-5E72-5F41-E691-974EE3BD4849}"/>
                  </a:ext>
                </a:extLst>
              </p:cNvPr>
              <p:cNvSpPr/>
              <p:nvPr/>
            </p:nvSpPr>
            <p:spPr bwMode="auto">
              <a:xfrm rot="13944319">
                <a:off x="7315315" y="600330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四角形: 角を丸くする 479">
                <a:extLst>
                  <a:ext uri="{FF2B5EF4-FFF2-40B4-BE49-F238E27FC236}">
                    <a16:creationId xmlns:a16="http://schemas.microsoft.com/office/drawing/2014/main" id="{81433839-05E3-00B9-27C4-946B5D378165}"/>
                  </a:ext>
                </a:extLst>
              </p:cNvPr>
              <p:cNvSpPr/>
              <p:nvPr/>
            </p:nvSpPr>
            <p:spPr bwMode="auto">
              <a:xfrm rot="12700214">
                <a:off x="7180170" y="634071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四角形: 角を丸くする 480">
                <a:extLst>
                  <a:ext uri="{FF2B5EF4-FFF2-40B4-BE49-F238E27FC236}">
                    <a16:creationId xmlns:a16="http://schemas.microsoft.com/office/drawing/2014/main" id="{AF6B72F2-CF49-FFA9-A6AC-820EC0CF2994}"/>
                  </a:ext>
                </a:extLst>
              </p:cNvPr>
              <p:cNvSpPr/>
              <p:nvPr/>
            </p:nvSpPr>
            <p:spPr bwMode="auto">
              <a:xfrm rot="12700214">
                <a:off x="7115878" y="691222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四角形: 角を丸くする 481">
                <a:extLst>
                  <a:ext uri="{FF2B5EF4-FFF2-40B4-BE49-F238E27FC236}">
                    <a16:creationId xmlns:a16="http://schemas.microsoft.com/office/drawing/2014/main" id="{F6F86150-316F-4198-528B-F5C804BC8F48}"/>
                  </a:ext>
                </a:extLst>
              </p:cNvPr>
              <p:cNvSpPr/>
              <p:nvPr/>
            </p:nvSpPr>
            <p:spPr bwMode="auto">
              <a:xfrm rot="9122757">
                <a:off x="7439546" y="659792"/>
                <a:ext cx="270030" cy="45719"/>
              </a:xfrm>
              <a:prstGeom prst="roundRect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0D733D0F-16E4-5CA9-0F5F-6458DB1E9BC6}"/>
                  </a:ext>
                </a:extLst>
              </p:cNvPr>
              <p:cNvSpPr/>
              <p:nvPr/>
            </p:nvSpPr>
            <p:spPr bwMode="auto">
              <a:xfrm>
                <a:off x="7047920" y="463029"/>
                <a:ext cx="711700" cy="490006"/>
              </a:xfrm>
              <a:custGeom>
                <a:avLst/>
                <a:gdLst>
                  <a:gd name="connsiteX0" fmla="*/ 355850 w 711700"/>
                  <a:gd name="connsiteY0" fmla="*/ 19712 h 490006"/>
                  <a:gd name="connsiteX1" fmla="*/ 319684 w 711700"/>
                  <a:gd name="connsiteY1" fmla="*/ 33992 h 490006"/>
                  <a:gd name="connsiteX2" fmla="*/ 275237 w 711700"/>
                  <a:gd name="connsiteY2" fmla="*/ 23834 h 490006"/>
                  <a:gd name="connsiteX3" fmla="*/ 249820 w 711700"/>
                  <a:gd name="connsiteY3" fmla="*/ 41263 h 490006"/>
                  <a:gd name="connsiteX4" fmla="*/ 200119 w 711700"/>
                  <a:gd name="connsiteY4" fmla="*/ 35921 h 490006"/>
                  <a:gd name="connsiteX5" fmla="*/ 187180 w 711700"/>
                  <a:gd name="connsiteY5" fmla="*/ 55311 h 490006"/>
                  <a:gd name="connsiteX6" fmla="*/ 135612 w 711700"/>
                  <a:gd name="connsiteY6" fmla="*/ 55147 h 490006"/>
                  <a:gd name="connsiteX7" fmla="*/ 136036 w 711700"/>
                  <a:gd name="connsiteY7" fmla="*/ 75177 h 490006"/>
                  <a:gd name="connsiteX8" fmla="*/ 86115 w 711700"/>
                  <a:gd name="connsiteY8" fmla="*/ 80203 h 490006"/>
                  <a:gd name="connsiteX9" fmla="*/ 99869 w 711700"/>
                  <a:gd name="connsiteY9" fmla="*/ 99509 h 490006"/>
                  <a:gd name="connsiteX10" fmla="*/ 55000 w 711700"/>
                  <a:gd name="connsiteY10" fmla="*/ 109382 h 490006"/>
                  <a:gd name="connsiteX11" fmla="*/ 81150 w 711700"/>
                  <a:gd name="connsiteY11" fmla="*/ 126646 h 490006"/>
                  <a:gd name="connsiteX12" fmla="*/ 44387 w 711700"/>
                  <a:gd name="connsiteY12" fmla="*/ 140694 h 490006"/>
                  <a:gd name="connsiteX13" fmla="*/ 81150 w 711700"/>
                  <a:gd name="connsiteY13" fmla="*/ 154742 h 490006"/>
                  <a:gd name="connsiteX14" fmla="*/ 55000 w 711700"/>
                  <a:gd name="connsiteY14" fmla="*/ 172006 h 490006"/>
                  <a:gd name="connsiteX15" fmla="*/ 99869 w 711700"/>
                  <a:gd name="connsiteY15" fmla="*/ 181879 h 490006"/>
                  <a:gd name="connsiteX16" fmla="*/ 86115 w 711700"/>
                  <a:gd name="connsiteY16" fmla="*/ 201185 h 490006"/>
                  <a:gd name="connsiteX17" fmla="*/ 136036 w 711700"/>
                  <a:gd name="connsiteY17" fmla="*/ 206211 h 490006"/>
                  <a:gd name="connsiteX18" fmla="*/ 135612 w 711700"/>
                  <a:gd name="connsiteY18" fmla="*/ 226241 h 490006"/>
                  <a:gd name="connsiteX19" fmla="*/ 187180 w 711700"/>
                  <a:gd name="connsiteY19" fmla="*/ 226077 h 490006"/>
                  <a:gd name="connsiteX20" fmla="*/ 200119 w 711700"/>
                  <a:gd name="connsiteY20" fmla="*/ 245467 h 490006"/>
                  <a:gd name="connsiteX21" fmla="*/ 249820 w 711700"/>
                  <a:gd name="connsiteY21" fmla="*/ 240125 h 490006"/>
                  <a:gd name="connsiteX22" fmla="*/ 275237 w 711700"/>
                  <a:gd name="connsiteY22" fmla="*/ 257554 h 490006"/>
                  <a:gd name="connsiteX23" fmla="*/ 319684 w 711700"/>
                  <a:gd name="connsiteY23" fmla="*/ 247396 h 490006"/>
                  <a:gd name="connsiteX24" fmla="*/ 355850 w 711700"/>
                  <a:gd name="connsiteY24" fmla="*/ 261676 h 490006"/>
                  <a:gd name="connsiteX25" fmla="*/ 392016 w 711700"/>
                  <a:gd name="connsiteY25" fmla="*/ 247396 h 490006"/>
                  <a:gd name="connsiteX26" fmla="*/ 436463 w 711700"/>
                  <a:gd name="connsiteY26" fmla="*/ 257554 h 490006"/>
                  <a:gd name="connsiteX27" fmla="*/ 461880 w 711700"/>
                  <a:gd name="connsiteY27" fmla="*/ 240125 h 490006"/>
                  <a:gd name="connsiteX28" fmla="*/ 511582 w 711700"/>
                  <a:gd name="connsiteY28" fmla="*/ 245467 h 490006"/>
                  <a:gd name="connsiteX29" fmla="*/ 524520 w 711700"/>
                  <a:gd name="connsiteY29" fmla="*/ 226077 h 490006"/>
                  <a:gd name="connsiteX30" fmla="*/ 576088 w 711700"/>
                  <a:gd name="connsiteY30" fmla="*/ 226241 h 490006"/>
                  <a:gd name="connsiteX31" fmla="*/ 575664 w 711700"/>
                  <a:gd name="connsiteY31" fmla="*/ 206211 h 490006"/>
                  <a:gd name="connsiteX32" fmla="*/ 625585 w 711700"/>
                  <a:gd name="connsiteY32" fmla="*/ 201185 h 490006"/>
                  <a:gd name="connsiteX33" fmla="*/ 611831 w 711700"/>
                  <a:gd name="connsiteY33" fmla="*/ 181879 h 490006"/>
                  <a:gd name="connsiteX34" fmla="*/ 656700 w 711700"/>
                  <a:gd name="connsiteY34" fmla="*/ 172006 h 490006"/>
                  <a:gd name="connsiteX35" fmla="*/ 630550 w 711700"/>
                  <a:gd name="connsiteY35" fmla="*/ 154742 h 490006"/>
                  <a:gd name="connsiteX36" fmla="*/ 667313 w 711700"/>
                  <a:gd name="connsiteY36" fmla="*/ 140694 h 490006"/>
                  <a:gd name="connsiteX37" fmla="*/ 630550 w 711700"/>
                  <a:gd name="connsiteY37" fmla="*/ 126646 h 490006"/>
                  <a:gd name="connsiteX38" fmla="*/ 656700 w 711700"/>
                  <a:gd name="connsiteY38" fmla="*/ 109382 h 490006"/>
                  <a:gd name="connsiteX39" fmla="*/ 611831 w 711700"/>
                  <a:gd name="connsiteY39" fmla="*/ 99509 h 490006"/>
                  <a:gd name="connsiteX40" fmla="*/ 625585 w 711700"/>
                  <a:gd name="connsiteY40" fmla="*/ 80203 h 490006"/>
                  <a:gd name="connsiteX41" fmla="*/ 575664 w 711700"/>
                  <a:gd name="connsiteY41" fmla="*/ 75177 h 490006"/>
                  <a:gd name="connsiteX42" fmla="*/ 576088 w 711700"/>
                  <a:gd name="connsiteY42" fmla="*/ 55147 h 490006"/>
                  <a:gd name="connsiteX43" fmla="*/ 524520 w 711700"/>
                  <a:gd name="connsiteY43" fmla="*/ 55311 h 490006"/>
                  <a:gd name="connsiteX44" fmla="*/ 511582 w 711700"/>
                  <a:gd name="connsiteY44" fmla="*/ 35921 h 490006"/>
                  <a:gd name="connsiteX45" fmla="*/ 461880 w 711700"/>
                  <a:gd name="connsiteY45" fmla="*/ 41263 h 490006"/>
                  <a:gd name="connsiteX46" fmla="*/ 436463 w 711700"/>
                  <a:gd name="connsiteY46" fmla="*/ 23834 h 490006"/>
                  <a:gd name="connsiteX47" fmla="*/ 392016 w 711700"/>
                  <a:gd name="connsiteY47" fmla="*/ 33992 h 490006"/>
                  <a:gd name="connsiteX48" fmla="*/ 355850 w 711700"/>
                  <a:gd name="connsiteY48" fmla="*/ 0 h 490006"/>
                  <a:gd name="connsiteX49" fmla="*/ 397170 w 711700"/>
                  <a:gd name="connsiteY49" fmla="*/ 16107 h 490006"/>
                  <a:gd name="connsiteX50" fmla="*/ 447951 w 711700"/>
                  <a:gd name="connsiteY50" fmla="*/ 4650 h 490006"/>
                  <a:gd name="connsiteX51" fmla="*/ 476990 w 711700"/>
                  <a:gd name="connsiteY51" fmla="*/ 24308 h 490006"/>
                  <a:gd name="connsiteX52" fmla="*/ 533775 w 711700"/>
                  <a:gd name="connsiteY52" fmla="*/ 18282 h 490006"/>
                  <a:gd name="connsiteX53" fmla="*/ 548557 w 711700"/>
                  <a:gd name="connsiteY53" fmla="*/ 40154 h 490006"/>
                  <a:gd name="connsiteX54" fmla="*/ 607474 w 711700"/>
                  <a:gd name="connsiteY54" fmla="*/ 39968 h 490006"/>
                  <a:gd name="connsiteX55" fmla="*/ 606991 w 711700"/>
                  <a:gd name="connsiteY55" fmla="*/ 62561 h 490006"/>
                  <a:gd name="connsiteX56" fmla="*/ 664025 w 711700"/>
                  <a:gd name="connsiteY56" fmla="*/ 68230 h 490006"/>
                  <a:gd name="connsiteX57" fmla="*/ 648311 w 711700"/>
                  <a:gd name="connsiteY57" fmla="*/ 90006 h 490006"/>
                  <a:gd name="connsiteX58" fmla="*/ 699575 w 711700"/>
                  <a:gd name="connsiteY58" fmla="*/ 101142 h 490006"/>
                  <a:gd name="connsiteX59" fmla="*/ 669697 w 711700"/>
                  <a:gd name="connsiteY59" fmla="*/ 120615 h 490006"/>
                  <a:gd name="connsiteX60" fmla="*/ 711700 w 711700"/>
                  <a:gd name="connsiteY60" fmla="*/ 136460 h 490006"/>
                  <a:gd name="connsiteX61" fmla="*/ 669697 w 711700"/>
                  <a:gd name="connsiteY61" fmla="*/ 152305 h 490006"/>
                  <a:gd name="connsiteX62" fmla="*/ 699575 w 711700"/>
                  <a:gd name="connsiteY62" fmla="*/ 171778 h 490006"/>
                  <a:gd name="connsiteX63" fmla="*/ 521107 w 711700"/>
                  <a:gd name="connsiteY63" fmla="*/ 449266 h 490006"/>
                  <a:gd name="connsiteX64" fmla="*/ 510535 w 711700"/>
                  <a:gd name="connsiteY64" fmla="*/ 463039 h 490006"/>
                  <a:gd name="connsiteX65" fmla="*/ 355850 w 711700"/>
                  <a:gd name="connsiteY65" fmla="*/ 490006 h 490006"/>
                  <a:gd name="connsiteX66" fmla="*/ 201166 w 711700"/>
                  <a:gd name="connsiteY66" fmla="*/ 463039 h 490006"/>
                  <a:gd name="connsiteX67" fmla="*/ 190594 w 711700"/>
                  <a:gd name="connsiteY67" fmla="*/ 449266 h 490006"/>
                  <a:gd name="connsiteX68" fmla="*/ 12125 w 711700"/>
                  <a:gd name="connsiteY68" fmla="*/ 171778 h 490006"/>
                  <a:gd name="connsiteX69" fmla="*/ 40492 w 711700"/>
                  <a:gd name="connsiteY69" fmla="*/ 153290 h 490006"/>
                  <a:gd name="connsiteX70" fmla="*/ 39674 w 711700"/>
                  <a:gd name="connsiteY70" fmla="*/ 151427 h 490006"/>
                  <a:gd name="connsiteX71" fmla="*/ 0 w 711700"/>
                  <a:gd name="connsiteY71" fmla="*/ 136460 h 490006"/>
                  <a:gd name="connsiteX72" fmla="*/ 42003 w 711700"/>
                  <a:gd name="connsiteY72" fmla="*/ 120615 h 490006"/>
                  <a:gd name="connsiteX73" fmla="*/ 12125 w 711700"/>
                  <a:gd name="connsiteY73" fmla="*/ 101142 h 490006"/>
                  <a:gd name="connsiteX74" fmla="*/ 63389 w 711700"/>
                  <a:gd name="connsiteY74" fmla="*/ 90006 h 490006"/>
                  <a:gd name="connsiteX75" fmla="*/ 47675 w 711700"/>
                  <a:gd name="connsiteY75" fmla="*/ 68230 h 490006"/>
                  <a:gd name="connsiteX76" fmla="*/ 104709 w 711700"/>
                  <a:gd name="connsiteY76" fmla="*/ 62561 h 490006"/>
                  <a:gd name="connsiteX77" fmla="*/ 104226 w 711700"/>
                  <a:gd name="connsiteY77" fmla="*/ 39968 h 490006"/>
                  <a:gd name="connsiteX78" fmla="*/ 163143 w 711700"/>
                  <a:gd name="connsiteY78" fmla="*/ 40154 h 490006"/>
                  <a:gd name="connsiteX79" fmla="*/ 177925 w 711700"/>
                  <a:gd name="connsiteY79" fmla="*/ 18282 h 490006"/>
                  <a:gd name="connsiteX80" fmla="*/ 234710 w 711700"/>
                  <a:gd name="connsiteY80" fmla="*/ 24308 h 490006"/>
                  <a:gd name="connsiteX81" fmla="*/ 263749 w 711700"/>
                  <a:gd name="connsiteY81" fmla="*/ 4650 h 490006"/>
                  <a:gd name="connsiteX82" fmla="*/ 314530 w 711700"/>
                  <a:gd name="connsiteY82" fmla="*/ 16107 h 490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711700" h="490006">
                    <a:moveTo>
                      <a:pt x="355850" y="19712"/>
                    </a:moveTo>
                    <a:lnTo>
                      <a:pt x="319684" y="33992"/>
                    </a:lnTo>
                    <a:lnTo>
                      <a:pt x="275237" y="23834"/>
                    </a:lnTo>
                    <a:lnTo>
                      <a:pt x="249820" y="41263"/>
                    </a:lnTo>
                    <a:lnTo>
                      <a:pt x="200119" y="35921"/>
                    </a:lnTo>
                    <a:lnTo>
                      <a:pt x="187180" y="55311"/>
                    </a:lnTo>
                    <a:lnTo>
                      <a:pt x="135612" y="55147"/>
                    </a:lnTo>
                    <a:cubicBezTo>
                      <a:pt x="135753" y="61824"/>
                      <a:pt x="135895" y="68500"/>
                      <a:pt x="136036" y="75177"/>
                    </a:cubicBezTo>
                    <a:lnTo>
                      <a:pt x="86115" y="80203"/>
                    </a:lnTo>
                    <a:lnTo>
                      <a:pt x="99869" y="99509"/>
                    </a:lnTo>
                    <a:lnTo>
                      <a:pt x="55000" y="109382"/>
                    </a:lnTo>
                    <a:lnTo>
                      <a:pt x="81150" y="126646"/>
                    </a:lnTo>
                    <a:lnTo>
                      <a:pt x="44387" y="140694"/>
                    </a:lnTo>
                    <a:lnTo>
                      <a:pt x="81150" y="154742"/>
                    </a:lnTo>
                    <a:lnTo>
                      <a:pt x="55000" y="172006"/>
                    </a:lnTo>
                    <a:lnTo>
                      <a:pt x="99869" y="181879"/>
                    </a:lnTo>
                    <a:lnTo>
                      <a:pt x="86115" y="201185"/>
                    </a:lnTo>
                    <a:lnTo>
                      <a:pt x="136036" y="206211"/>
                    </a:lnTo>
                    <a:cubicBezTo>
                      <a:pt x="135895" y="212888"/>
                      <a:pt x="135753" y="219564"/>
                      <a:pt x="135612" y="226241"/>
                    </a:cubicBezTo>
                    <a:lnTo>
                      <a:pt x="187180" y="226077"/>
                    </a:lnTo>
                    <a:lnTo>
                      <a:pt x="200119" y="245467"/>
                    </a:lnTo>
                    <a:lnTo>
                      <a:pt x="249820" y="240125"/>
                    </a:lnTo>
                    <a:lnTo>
                      <a:pt x="275237" y="257554"/>
                    </a:lnTo>
                    <a:lnTo>
                      <a:pt x="319684" y="247396"/>
                    </a:lnTo>
                    <a:lnTo>
                      <a:pt x="355850" y="261676"/>
                    </a:lnTo>
                    <a:lnTo>
                      <a:pt x="392016" y="247396"/>
                    </a:lnTo>
                    <a:lnTo>
                      <a:pt x="436463" y="257554"/>
                    </a:lnTo>
                    <a:lnTo>
                      <a:pt x="461880" y="240125"/>
                    </a:lnTo>
                    <a:lnTo>
                      <a:pt x="511582" y="245467"/>
                    </a:lnTo>
                    <a:lnTo>
                      <a:pt x="524520" y="226077"/>
                    </a:lnTo>
                    <a:lnTo>
                      <a:pt x="576088" y="226241"/>
                    </a:lnTo>
                    <a:cubicBezTo>
                      <a:pt x="575947" y="219564"/>
                      <a:pt x="575805" y="212888"/>
                      <a:pt x="575664" y="206211"/>
                    </a:cubicBezTo>
                    <a:lnTo>
                      <a:pt x="625585" y="201185"/>
                    </a:lnTo>
                    <a:lnTo>
                      <a:pt x="611831" y="181879"/>
                    </a:lnTo>
                    <a:lnTo>
                      <a:pt x="656700" y="172006"/>
                    </a:lnTo>
                    <a:lnTo>
                      <a:pt x="630550" y="154742"/>
                    </a:lnTo>
                    <a:lnTo>
                      <a:pt x="667313" y="140694"/>
                    </a:lnTo>
                    <a:lnTo>
                      <a:pt x="630550" y="126646"/>
                    </a:lnTo>
                    <a:lnTo>
                      <a:pt x="656700" y="109382"/>
                    </a:lnTo>
                    <a:lnTo>
                      <a:pt x="611831" y="99509"/>
                    </a:lnTo>
                    <a:lnTo>
                      <a:pt x="625585" y="80203"/>
                    </a:lnTo>
                    <a:lnTo>
                      <a:pt x="575664" y="75177"/>
                    </a:lnTo>
                    <a:cubicBezTo>
                      <a:pt x="575805" y="68500"/>
                      <a:pt x="575947" y="61824"/>
                      <a:pt x="576088" y="55147"/>
                    </a:cubicBezTo>
                    <a:lnTo>
                      <a:pt x="524520" y="55311"/>
                    </a:lnTo>
                    <a:lnTo>
                      <a:pt x="511582" y="35921"/>
                    </a:lnTo>
                    <a:lnTo>
                      <a:pt x="461880" y="41263"/>
                    </a:lnTo>
                    <a:lnTo>
                      <a:pt x="436463" y="23834"/>
                    </a:lnTo>
                    <a:lnTo>
                      <a:pt x="392016" y="33992"/>
                    </a:lnTo>
                    <a:close/>
                    <a:moveTo>
                      <a:pt x="355850" y="0"/>
                    </a:moveTo>
                    <a:lnTo>
                      <a:pt x="397170" y="16107"/>
                    </a:lnTo>
                    <a:lnTo>
                      <a:pt x="447951" y="4650"/>
                    </a:lnTo>
                    <a:lnTo>
                      <a:pt x="476990" y="24308"/>
                    </a:lnTo>
                    <a:lnTo>
                      <a:pt x="533775" y="18282"/>
                    </a:lnTo>
                    <a:lnTo>
                      <a:pt x="548557" y="40154"/>
                    </a:lnTo>
                    <a:lnTo>
                      <a:pt x="607474" y="39968"/>
                    </a:lnTo>
                    <a:lnTo>
                      <a:pt x="606991" y="62561"/>
                    </a:lnTo>
                    <a:lnTo>
                      <a:pt x="664025" y="68230"/>
                    </a:lnTo>
                    <a:lnTo>
                      <a:pt x="648311" y="90006"/>
                    </a:lnTo>
                    <a:lnTo>
                      <a:pt x="699575" y="101142"/>
                    </a:lnTo>
                    <a:lnTo>
                      <a:pt x="669697" y="120615"/>
                    </a:lnTo>
                    <a:lnTo>
                      <a:pt x="711700" y="136460"/>
                    </a:lnTo>
                    <a:lnTo>
                      <a:pt x="669697" y="152305"/>
                    </a:lnTo>
                    <a:lnTo>
                      <a:pt x="699575" y="171778"/>
                    </a:lnTo>
                    <a:lnTo>
                      <a:pt x="521107" y="449266"/>
                    </a:lnTo>
                    <a:lnTo>
                      <a:pt x="510535" y="463039"/>
                    </a:lnTo>
                    <a:cubicBezTo>
                      <a:pt x="485050" y="478887"/>
                      <a:pt x="425387" y="490006"/>
                      <a:pt x="355850" y="490006"/>
                    </a:cubicBezTo>
                    <a:cubicBezTo>
                      <a:pt x="286313" y="490006"/>
                      <a:pt x="226651" y="478887"/>
                      <a:pt x="201166" y="463039"/>
                    </a:cubicBezTo>
                    <a:lnTo>
                      <a:pt x="190594" y="449266"/>
                    </a:lnTo>
                    <a:lnTo>
                      <a:pt x="12125" y="171778"/>
                    </a:lnTo>
                    <a:lnTo>
                      <a:pt x="40492" y="153290"/>
                    </a:lnTo>
                    <a:lnTo>
                      <a:pt x="39674" y="151427"/>
                    </a:lnTo>
                    <a:lnTo>
                      <a:pt x="0" y="136460"/>
                    </a:lnTo>
                    <a:lnTo>
                      <a:pt x="42003" y="120615"/>
                    </a:lnTo>
                    <a:lnTo>
                      <a:pt x="12125" y="101142"/>
                    </a:lnTo>
                    <a:lnTo>
                      <a:pt x="63389" y="90006"/>
                    </a:lnTo>
                    <a:lnTo>
                      <a:pt x="47675" y="68230"/>
                    </a:lnTo>
                    <a:lnTo>
                      <a:pt x="104709" y="62561"/>
                    </a:lnTo>
                    <a:lnTo>
                      <a:pt x="104226" y="39968"/>
                    </a:lnTo>
                    <a:lnTo>
                      <a:pt x="163143" y="40154"/>
                    </a:lnTo>
                    <a:lnTo>
                      <a:pt x="177925" y="18282"/>
                    </a:lnTo>
                    <a:lnTo>
                      <a:pt x="234710" y="24308"/>
                    </a:lnTo>
                    <a:lnTo>
                      <a:pt x="263749" y="4650"/>
                    </a:lnTo>
                    <a:lnTo>
                      <a:pt x="314530" y="16107"/>
                    </a:lnTo>
                    <a:close/>
                  </a:path>
                </a:pathLst>
              </a:cu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四角形: 角を丸くする 483">
                <a:extLst>
                  <a:ext uri="{FF2B5EF4-FFF2-40B4-BE49-F238E27FC236}">
                    <a16:creationId xmlns:a16="http://schemas.microsoft.com/office/drawing/2014/main" id="{428A66A9-D63B-8646-E186-46B13CCAD69C}"/>
                  </a:ext>
                </a:extLst>
              </p:cNvPr>
              <p:cNvSpPr/>
              <p:nvPr/>
            </p:nvSpPr>
            <p:spPr bwMode="auto">
              <a:xfrm rot="2517548">
                <a:off x="7380526" y="547153"/>
                <a:ext cx="270030" cy="45719"/>
              </a:xfrm>
              <a:prstGeom prst="round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6" name="グループ化 435">
              <a:extLst>
                <a:ext uri="{FF2B5EF4-FFF2-40B4-BE49-F238E27FC236}">
                  <a16:creationId xmlns:a16="http://schemas.microsoft.com/office/drawing/2014/main" id="{2AB13A13-D4B9-28FC-1221-E8C2CAF6C3A4}"/>
                </a:ext>
              </a:extLst>
            </p:cNvPr>
            <p:cNvGrpSpPr/>
            <p:nvPr/>
          </p:nvGrpSpPr>
          <p:grpSpPr>
            <a:xfrm rot="900000">
              <a:off x="6191162" y="1031173"/>
              <a:ext cx="479043" cy="191027"/>
              <a:chOff x="5263708" y="2769263"/>
              <a:chExt cx="958705" cy="296000"/>
            </a:xfrm>
          </p:grpSpPr>
          <p:sp>
            <p:nvSpPr>
              <p:cNvPr id="467" name="フリーフォーム: 図形 466">
                <a:extLst>
                  <a:ext uri="{FF2B5EF4-FFF2-40B4-BE49-F238E27FC236}">
                    <a16:creationId xmlns:a16="http://schemas.microsoft.com/office/drawing/2014/main" id="{AAB339D3-684B-AD14-27BD-BFA44C6CE405}"/>
                  </a:ext>
                </a:extLst>
              </p:cNvPr>
              <p:cNvSpPr/>
              <p:nvPr/>
            </p:nvSpPr>
            <p:spPr bwMode="auto">
              <a:xfrm>
                <a:off x="5343350" y="2769263"/>
                <a:ext cx="879063" cy="296000"/>
              </a:xfrm>
              <a:custGeom>
                <a:avLst/>
                <a:gdLst>
                  <a:gd name="connsiteX0" fmla="*/ 845911 w 879063"/>
                  <a:gd name="connsiteY0" fmla="*/ 37 h 296000"/>
                  <a:gd name="connsiteX1" fmla="*/ 859862 w 879063"/>
                  <a:gd name="connsiteY1" fmla="*/ 4002 h 296000"/>
                  <a:gd name="connsiteX2" fmla="*/ 859862 w 879063"/>
                  <a:gd name="connsiteY2" fmla="*/ 291998 h 296000"/>
                  <a:gd name="connsiteX3" fmla="*/ 773454 w 879063"/>
                  <a:gd name="connsiteY3" fmla="*/ 258822 h 296000"/>
                  <a:gd name="connsiteX4" fmla="*/ 736140 w 879063"/>
                  <a:gd name="connsiteY4" fmla="*/ 217847 h 296000"/>
                  <a:gd name="connsiteX5" fmla="*/ 690339 w 879063"/>
                  <a:gd name="connsiteY5" fmla="*/ 249821 h 296000"/>
                  <a:gd name="connsiteX6" fmla="*/ 474010 w 879063"/>
                  <a:gd name="connsiteY6" fmla="*/ 291997 h 296000"/>
                  <a:gd name="connsiteX7" fmla="*/ 257682 w 879063"/>
                  <a:gd name="connsiteY7" fmla="*/ 249821 h 296000"/>
                  <a:gd name="connsiteX8" fmla="*/ 193280 w 879063"/>
                  <a:gd name="connsiteY8" fmla="*/ 204861 h 296000"/>
                  <a:gd name="connsiteX9" fmla="*/ 19280 w 879063"/>
                  <a:gd name="connsiteY9" fmla="*/ 204861 h 296000"/>
                  <a:gd name="connsiteX10" fmla="*/ 0 w 879063"/>
                  <a:gd name="connsiteY10" fmla="*/ 185581 h 296000"/>
                  <a:gd name="connsiteX11" fmla="*/ 0 w 879063"/>
                  <a:gd name="connsiteY11" fmla="*/ 108466 h 296000"/>
                  <a:gd name="connsiteX12" fmla="*/ 19280 w 879063"/>
                  <a:gd name="connsiteY12" fmla="*/ 89186 h 296000"/>
                  <a:gd name="connsiteX13" fmla="*/ 196074 w 879063"/>
                  <a:gd name="connsiteY13" fmla="*/ 89186 h 296000"/>
                  <a:gd name="connsiteX14" fmla="*/ 257682 w 879063"/>
                  <a:gd name="connsiteY14" fmla="*/ 46177 h 296000"/>
                  <a:gd name="connsiteX15" fmla="*/ 474010 w 879063"/>
                  <a:gd name="connsiteY15" fmla="*/ 4001 h 296000"/>
                  <a:gd name="connsiteX16" fmla="*/ 690339 w 879063"/>
                  <a:gd name="connsiteY16" fmla="*/ 46177 h 296000"/>
                  <a:gd name="connsiteX17" fmla="*/ 736141 w 879063"/>
                  <a:gd name="connsiteY17" fmla="*/ 78152 h 296000"/>
                  <a:gd name="connsiteX18" fmla="*/ 773454 w 879063"/>
                  <a:gd name="connsiteY18" fmla="*/ 37178 h 296000"/>
                  <a:gd name="connsiteX19" fmla="*/ 845911 w 879063"/>
                  <a:gd name="connsiteY19" fmla="*/ 37 h 29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79063" h="296000">
                    <a:moveTo>
                      <a:pt x="845911" y="37"/>
                    </a:moveTo>
                    <a:cubicBezTo>
                      <a:pt x="851862" y="-241"/>
                      <a:pt x="856662" y="1002"/>
                      <a:pt x="859862" y="4002"/>
                    </a:cubicBezTo>
                    <a:cubicBezTo>
                      <a:pt x="885464" y="28002"/>
                      <a:pt x="885464" y="267998"/>
                      <a:pt x="859862" y="291998"/>
                    </a:cubicBezTo>
                    <a:cubicBezTo>
                      <a:pt x="847061" y="303998"/>
                      <a:pt x="808657" y="287881"/>
                      <a:pt x="773454" y="258822"/>
                    </a:cubicBezTo>
                    <a:lnTo>
                      <a:pt x="736140" y="217847"/>
                    </a:lnTo>
                    <a:lnTo>
                      <a:pt x="690339" y="249821"/>
                    </a:lnTo>
                    <a:cubicBezTo>
                      <a:pt x="634976" y="275880"/>
                      <a:pt x="558492" y="291997"/>
                      <a:pt x="474010" y="291997"/>
                    </a:cubicBezTo>
                    <a:cubicBezTo>
                      <a:pt x="389529" y="291997"/>
                      <a:pt x="313045" y="275880"/>
                      <a:pt x="257682" y="249821"/>
                    </a:cubicBezTo>
                    <a:lnTo>
                      <a:pt x="193280" y="204861"/>
                    </a:lnTo>
                    <a:lnTo>
                      <a:pt x="19280" y="204861"/>
                    </a:lnTo>
                    <a:cubicBezTo>
                      <a:pt x="8632" y="204861"/>
                      <a:pt x="0" y="196229"/>
                      <a:pt x="0" y="185581"/>
                    </a:cubicBezTo>
                    <a:lnTo>
                      <a:pt x="0" y="108466"/>
                    </a:lnTo>
                    <a:cubicBezTo>
                      <a:pt x="0" y="97818"/>
                      <a:pt x="8632" y="89186"/>
                      <a:pt x="19280" y="89186"/>
                    </a:cubicBezTo>
                    <a:lnTo>
                      <a:pt x="196074" y="89186"/>
                    </a:lnTo>
                    <a:lnTo>
                      <a:pt x="257682" y="46177"/>
                    </a:lnTo>
                    <a:cubicBezTo>
                      <a:pt x="313045" y="20118"/>
                      <a:pt x="389529" y="4001"/>
                      <a:pt x="474010" y="4001"/>
                    </a:cubicBezTo>
                    <a:cubicBezTo>
                      <a:pt x="558492" y="4001"/>
                      <a:pt x="634976" y="20118"/>
                      <a:pt x="690339" y="46177"/>
                    </a:cubicBezTo>
                    <a:lnTo>
                      <a:pt x="736141" y="78152"/>
                    </a:lnTo>
                    <a:lnTo>
                      <a:pt x="773454" y="37178"/>
                    </a:lnTo>
                    <a:cubicBezTo>
                      <a:pt x="799857" y="15384"/>
                      <a:pt x="828059" y="869"/>
                      <a:pt x="845911" y="37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chemeClr val="accent5">
                      <a:lumMod val="90000"/>
                    </a:schemeClr>
                  </a:gs>
                  <a:gs pos="38000">
                    <a:srgbClr val="800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台形 467">
                <a:extLst>
                  <a:ext uri="{FF2B5EF4-FFF2-40B4-BE49-F238E27FC236}">
                    <a16:creationId xmlns:a16="http://schemas.microsoft.com/office/drawing/2014/main" id="{8B1C1E5C-A9C9-FCFC-85A9-1A11ED0E2808}"/>
                  </a:ext>
                </a:extLst>
              </p:cNvPr>
              <p:cNvSpPr/>
              <p:nvPr/>
            </p:nvSpPr>
            <p:spPr bwMode="auto">
              <a:xfrm rot="16200000">
                <a:off x="5266232" y="2820248"/>
                <a:ext cx="180020" cy="185068"/>
              </a:xfrm>
              <a:prstGeom prst="trapezoid">
                <a:avLst>
                  <a:gd name="adj" fmla="val 14418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37" name="フリーフォーム: 図形 436">
              <a:extLst>
                <a:ext uri="{FF2B5EF4-FFF2-40B4-BE49-F238E27FC236}">
                  <a16:creationId xmlns:a16="http://schemas.microsoft.com/office/drawing/2014/main" id="{2C5F171F-CC54-EE9F-1396-76B81B435FEF}"/>
                </a:ext>
              </a:extLst>
            </p:cNvPr>
            <p:cNvSpPr/>
            <p:nvPr/>
          </p:nvSpPr>
          <p:spPr bwMode="auto">
            <a:xfrm>
              <a:off x="6029541" y="917250"/>
              <a:ext cx="2610290" cy="1131560"/>
            </a:xfrm>
            <a:custGeom>
              <a:avLst/>
              <a:gdLst>
                <a:gd name="connsiteX0" fmla="*/ 1344948 w 2610290"/>
                <a:gd name="connsiteY0" fmla="*/ 69010 h 1131560"/>
                <a:gd name="connsiteX1" fmla="*/ 1344948 w 2610290"/>
                <a:gd name="connsiteY1" fmla="*/ 1005400 h 1131560"/>
                <a:gd name="connsiteX2" fmla="*/ 2472153 w 2610290"/>
                <a:gd name="connsiteY2" fmla="*/ 1005400 h 1131560"/>
                <a:gd name="connsiteX3" fmla="*/ 2538890 w 2610290"/>
                <a:gd name="connsiteY3" fmla="*/ 938663 h 1131560"/>
                <a:gd name="connsiteX4" fmla="*/ 2538890 w 2610290"/>
                <a:gd name="connsiteY4" fmla="*/ 135747 h 1131560"/>
                <a:gd name="connsiteX5" fmla="*/ 2472153 w 2610290"/>
                <a:gd name="connsiteY5" fmla="*/ 69010 h 1131560"/>
                <a:gd name="connsiteX6" fmla="*/ 138137 w 2610290"/>
                <a:gd name="connsiteY6" fmla="*/ 69010 h 1131560"/>
                <a:gd name="connsiteX7" fmla="*/ 71400 w 2610290"/>
                <a:gd name="connsiteY7" fmla="*/ 135747 h 1131560"/>
                <a:gd name="connsiteX8" fmla="*/ 71400 w 2610290"/>
                <a:gd name="connsiteY8" fmla="*/ 938663 h 1131560"/>
                <a:gd name="connsiteX9" fmla="*/ 138137 w 2610290"/>
                <a:gd name="connsiteY9" fmla="*/ 1005400 h 1131560"/>
                <a:gd name="connsiteX10" fmla="*/ 1265342 w 2610290"/>
                <a:gd name="connsiteY10" fmla="*/ 1005400 h 1131560"/>
                <a:gd name="connsiteX11" fmla="*/ 1265342 w 2610290"/>
                <a:gd name="connsiteY11" fmla="*/ 69010 h 1131560"/>
                <a:gd name="connsiteX12" fmla="*/ 80646 w 2610290"/>
                <a:gd name="connsiteY12" fmla="*/ 0 h 1131560"/>
                <a:gd name="connsiteX13" fmla="*/ 2529644 w 2610290"/>
                <a:gd name="connsiteY13" fmla="*/ 0 h 1131560"/>
                <a:gd name="connsiteX14" fmla="*/ 2610290 w 2610290"/>
                <a:gd name="connsiteY14" fmla="*/ 80646 h 1131560"/>
                <a:gd name="connsiteX15" fmla="*/ 2610290 w 2610290"/>
                <a:gd name="connsiteY15" fmla="*/ 1050914 h 1131560"/>
                <a:gd name="connsiteX16" fmla="*/ 2529644 w 2610290"/>
                <a:gd name="connsiteY16" fmla="*/ 1131560 h 1131560"/>
                <a:gd name="connsiteX17" fmla="*/ 80646 w 2610290"/>
                <a:gd name="connsiteY17" fmla="*/ 1131560 h 1131560"/>
                <a:gd name="connsiteX18" fmla="*/ 0 w 2610290"/>
                <a:gd name="connsiteY18" fmla="*/ 1050914 h 1131560"/>
                <a:gd name="connsiteX19" fmla="*/ 0 w 2610290"/>
                <a:gd name="connsiteY19" fmla="*/ 80646 h 1131560"/>
                <a:gd name="connsiteX20" fmla="*/ 80646 w 2610290"/>
                <a:gd name="connsiteY20" fmla="*/ 0 h 113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10290" h="1131560">
                  <a:moveTo>
                    <a:pt x="1344948" y="69010"/>
                  </a:moveTo>
                  <a:lnTo>
                    <a:pt x="1344948" y="1005400"/>
                  </a:lnTo>
                  <a:lnTo>
                    <a:pt x="2472153" y="1005400"/>
                  </a:lnTo>
                  <a:cubicBezTo>
                    <a:pt x="2509011" y="1005400"/>
                    <a:pt x="2538890" y="975521"/>
                    <a:pt x="2538890" y="938663"/>
                  </a:cubicBezTo>
                  <a:lnTo>
                    <a:pt x="2538890" y="135747"/>
                  </a:lnTo>
                  <a:cubicBezTo>
                    <a:pt x="2538890" y="98889"/>
                    <a:pt x="2509011" y="69010"/>
                    <a:pt x="2472153" y="69010"/>
                  </a:cubicBezTo>
                  <a:close/>
                  <a:moveTo>
                    <a:pt x="138137" y="69010"/>
                  </a:moveTo>
                  <a:cubicBezTo>
                    <a:pt x="101279" y="69010"/>
                    <a:pt x="71400" y="98889"/>
                    <a:pt x="71400" y="135747"/>
                  </a:cubicBezTo>
                  <a:lnTo>
                    <a:pt x="71400" y="938663"/>
                  </a:lnTo>
                  <a:cubicBezTo>
                    <a:pt x="71400" y="975521"/>
                    <a:pt x="101279" y="1005400"/>
                    <a:pt x="138137" y="1005400"/>
                  </a:cubicBezTo>
                  <a:lnTo>
                    <a:pt x="1265342" y="1005400"/>
                  </a:lnTo>
                  <a:lnTo>
                    <a:pt x="1265342" y="69010"/>
                  </a:lnTo>
                  <a:close/>
                  <a:moveTo>
                    <a:pt x="80646" y="0"/>
                  </a:moveTo>
                  <a:lnTo>
                    <a:pt x="2529644" y="0"/>
                  </a:lnTo>
                  <a:cubicBezTo>
                    <a:pt x="2574184" y="0"/>
                    <a:pt x="2610290" y="36106"/>
                    <a:pt x="2610290" y="80646"/>
                  </a:cubicBezTo>
                  <a:lnTo>
                    <a:pt x="2610290" y="1050914"/>
                  </a:lnTo>
                  <a:cubicBezTo>
                    <a:pt x="2610290" y="1095454"/>
                    <a:pt x="2574184" y="1131560"/>
                    <a:pt x="2529644" y="1131560"/>
                  </a:cubicBezTo>
                  <a:lnTo>
                    <a:pt x="80646" y="1131560"/>
                  </a:lnTo>
                  <a:cubicBezTo>
                    <a:pt x="36106" y="1131560"/>
                    <a:pt x="0" y="1095454"/>
                    <a:pt x="0" y="1050914"/>
                  </a:cubicBezTo>
                  <a:lnTo>
                    <a:pt x="0" y="80646"/>
                  </a:lnTo>
                  <a:cubicBezTo>
                    <a:pt x="0" y="36106"/>
                    <a:pt x="36106" y="0"/>
                    <a:pt x="80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38" name="グループ化 437">
              <a:extLst>
                <a:ext uri="{FF2B5EF4-FFF2-40B4-BE49-F238E27FC236}">
                  <a16:creationId xmlns:a16="http://schemas.microsoft.com/office/drawing/2014/main" id="{D2709A67-B0BE-4240-546F-016E6B308C28}"/>
                </a:ext>
              </a:extLst>
            </p:cNvPr>
            <p:cNvGrpSpPr/>
            <p:nvPr/>
          </p:nvGrpSpPr>
          <p:grpSpPr>
            <a:xfrm rot="900000">
              <a:off x="5860036" y="1215037"/>
              <a:ext cx="1438725" cy="527042"/>
              <a:chOff x="6471814" y="2509723"/>
              <a:chExt cx="1562523" cy="593087"/>
            </a:xfrm>
          </p:grpSpPr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0B806CA7-B3AC-6505-1C1B-BC803AA613E4}"/>
                  </a:ext>
                </a:extLst>
              </p:cNvPr>
              <p:cNvSpPr/>
              <p:nvPr/>
            </p:nvSpPr>
            <p:spPr bwMode="auto">
              <a:xfrm>
                <a:off x="6499600" y="2509723"/>
                <a:ext cx="1516360" cy="593087"/>
              </a:xfrm>
              <a:custGeom>
                <a:avLst/>
                <a:gdLst>
                  <a:gd name="connsiteX0" fmla="*/ 643926 w 1516360"/>
                  <a:gd name="connsiteY0" fmla="*/ 322 h 646105"/>
                  <a:gd name="connsiteX1" fmla="*/ 748655 w 1516360"/>
                  <a:gd name="connsiteY1" fmla="*/ 432 h 646105"/>
                  <a:gd name="connsiteX2" fmla="*/ 1516360 w 1516360"/>
                  <a:gd name="connsiteY2" fmla="*/ 197036 h 646105"/>
                  <a:gd name="connsiteX3" fmla="*/ 1500266 w 1516360"/>
                  <a:gd name="connsiteY3" fmla="*/ 240254 h 646105"/>
                  <a:gd name="connsiteX4" fmla="*/ 1516360 w 1516360"/>
                  <a:gd name="connsiteY4" fmla="*/ 277998 h 646105"/>
                  <a:gd name="connsiteX5" fmla="*/ 748655 w 1516360"/>
                  <a:gd name="connsiteY5" fmla="*/ 646052 h 646105"/>
                  <a:gd name="connsiteX6" fmla="*/ 0 w 1516360"/>
                  <a:gd name="connsiteY6" fmla="*/ 254185 h 646105"/>
                  <a:gd name="connsiteX7" fmla="*/ 15512 w 1516360"/>
                  <a:gd name="connsiteY7" fmla="*/ 216937 h 646105"/>
                  <a:gd name="connsiteX8" fmla="*/ 0 w 1516360"/>
                  <a:gd name="connsiteY8" fmla="*/ 173223 h 646105"/>
                  <a:gd name="connsiteX9" fmla="*/ 643926 w 1516360"/>
                  <a:gd name="connsiteY9" fmla="*/ 322 h 646105"/>
                  <a:gd name="connsiteX0" fmla="*/ 643926 w 1516360"/>
                  <a:gd name="connsiteY0" fmla="*/ 322 h 646105"/>
                  <a:gd name="connsiteX1" fmla="*/ 748655 w 1516360"/>
                  <a:gd name="connsiteY1" fmla="*/ 432 h 646105"/>
                  <a:gd name="connsiteX2" fmla="*/ 1516360 w 1516360"/>
                  <a:gd name="connsiteY2" fmla="*/ 197036 h 646105"/>
                  <a:gd name="connsiteX3" fmla="*/ 1500266 w 1516360"/>
                  <a:gd name="connsiteY3" fmla="*/ 240254 h 646105"/>
                  <a:gd name="connsiteX4" fmla="*/ 1516360 w 1516360"/>
                  <a:gd name="connsiteY4" fmla="*/ 277998 h 646105"/>
                  <a:gd name="connsiteX5" fmla="*/ 748655 w 1516360"/>
                  <a:gd name="connsiteY5" fmla="*/ 646052 h 646105"/>
                  <a:gd name="connsiteX6" fmla="*/ 0 w 1516360"/>
                  <a:gd name="connsiteY6" fmla="*/ 254185 h 646105"/>
                  <a:gd name="connsiteX7" fmla="*/ 0 w 1516360"/>
                  <a:gd name="connsiteY7" fmla="*/ 173223 h 646105"/>
                  <a:gd name="connsiteX8" fmla="*/ 643926 w 1516360"/>
                  <a:gd name="connsiteY8" fmla="*/ 322 h 646105"/>
                  <a:gd name="connsiteX0" fmla="*/ 643926 w 1516360"/>
                  <a:gd name="connsiteY0" fmla="*/ 322 h 646105"/>
                  <a:gd name="connsiteX1" fmla="*/ 748655 w 1516360"/>
                  <a:gd name="connsiteY1" fmla="*/ 432 h 646105"/>
                  <a:gd name="connsiteX2" fmla="*/ 1516360 w 1516360"/>
                  <a:gd name="connsiteY2" fmla="*/ 197036 h 646105"/>
                  <a:gd name="connsiteX3" fmla="*/ 1516360 w 1516360"/>
                  <a:gd name="connsiteY3" fmla="*/ 277998 h 646105"/>
                  <a:gd name="connsiteX4" fmla="*/ 748655 w 1516360"/>
                  <a:gd name="connsiteY4" fmla="*/ 646052 h 646105"/>
                  <a:gd name="connsiteX5" fmla="*/ 0 w 1516360"/>
                  <a:gd name="connsiteY5" fmla="*/ 254185 h 646105"/>
                  <a:gd name="connsiteX6" fmla="*/ 0 w 1516360"/>
                  <a:gd name="connsiteY6" fmla="*/ 173223 h 646105"/>
                  <a:gd name="connsiteX7" fmla="*/ 643926 w 1516360"/>
                  <a:gd name="connsiteY7" fmla="*/ 322 h 646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16360" h="646105">
                    <a:moveTo>
                      <a:pt x="643926" y="322"/>
                    </a:moveTo>
                    <a:cubicBezTo>
                      <a:pt x="681674" y="-173"/>
                      <a:pt x="717064" y="-64"/>
                      <a:pt x="748655" y="432"/>
                    </a:cubicBezTo>
                    <a:cubicBezTo>
                      <a:pt x="1001382" y="4401"/>
                      <a:pt x="1516360" y="41110"/>
                      <a:pt x="1516360" y="197036"/>
                    </a:cubicBezTo>
                    <a:lnTo>
                      <a:pt x="1516360" y="277998"/>
                    </a:lnTo>
                    <a:cubicBezTo>
                      <a:pt x="1516360" y="433924"/>
                      <a:pt x="1001382" y="650021"/>
                      <a:pt x="748655" y="646052"/>
                    </a:cubicBezTo>
                    <a:cubicBezTo>
                      <a:pt x="495928" y="642083"/>
                      <a:pt x="0" y="410111"/>
                      <a:pt x="0" y="254185"/>
                    </a:cubicBezTo>
                    <a:lnTo>
                      <a:pt x="0" y="173223"/>
                    </a:lnTo>
                    <a:cubicBezTo>
                      <a:pt x="0" y="36788"/>
                      <a:pt x="379695" y="3782"/>
                      <a:pt x="643926" y="322"/>
                    </a:cubicBezTo>
                    <a:close/>
                  </a:path>
                </a:pathLst>
              </a:custGeom>
              <a:solidFill>
                <a:srgbClr val="FF5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8" name="フリーフォーム: 図形 457">
                <a:extLst>
                  <a:ext uri="{FF2B5EF4-FFF2-40B4-BE49-F238E27FC236}">
                    <a16:creationId xmlns:a16="http://schemas.microsoft.com/office/drawing/2014/main" id="{199CBE59-99A5-28FC-6EE0-43AFCFEFE4FA}"/>
                  </a:ext>
                </a:extLst>
              </p:cNvPr>
              <p:cNvSpPr/>
              <p:nvPr/>
            </p:nvSpPr>
            <p:spPr bwMode="auto">
              <a:xfrm>
                <a:off x="6471814" y="2509723"/>
                <a:ext cx="1562523" cy="240254"/>
              </a:xfrm>
              <a:custGeom>
                <a:avLst/>
                <a:gdLst>
                  <a:gd name="connsiteX0" fmla="*/ 643926 w 1516360"/>
                  <a:gd name="connsiteY0" fmla="*/ 322 h 240254"/>
                  <a:gd name="connsiteX1" fmla="*/ 748655 w 1516360"/>
                  <a:gd name="connsiteY1" fmla="*/ 432 h 240254"/>
                  <a:gd name="connsiteX2" fmla="*/ 1516360 w 1516360"/>
                  <a:gd name="connsiteY2" fmla="*/ 197036 h 240254"/>
                  <a:gd name="connsiteX3" fmla="*/ 1500266 w 1516360"/>
                  <a:gd name="connsiteY3" fmla="*/ 240254 h 240254"/>
                  <a:gd name="connsiteX4" fmla="*/ 1493738 w 1516360"/>
                  <a:gd name="connsiteY4" fmla="*/ 224945 h 240254"/>
                  <a:gd name="connsiteX5" fmla="*/ 748655 w 1516360"/>
                  <a:gd name="connsiteY5" fmla="*/ 81394 h 240254"/>
                  <a:gd name="connsiteX6" fmla="*/ 21803 w 1516360"/>
                  <a:gd name="connsiteY6" fmla="*/ 201830 h 240254"/>
                  <a:gd name="connsiteX7" fmla="*/ 15512 w 1516360"/>
                  <a:gd name="connsiteY7" fmla="*/ 216937 h 240254"/>
                  <a:gd name="connsiteX8" fmla="*/ 0 w 1516360"/>
                  <a:gd name="connsiteY8" fmla="*/ 173223 h 240254"/>
                  <a:gd name="connsiteX9" fmla="*/ 643926 w 1516360"/>
                  <a:gd name="connsiteY9" fmla="*/ 322 h 240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16360" h="240254">
                    <a:moveTo>
                      <a:pt x="643926" y="322"/>
                    </a:moveTo>
                    <a:cubicBezTo>
                      <a:pt x="681674" y="-173"/>
                      <a:pt x="717064" y="-64"/>
                      <a:pt x="748655" y="432"/>
                    </a:cubicBezTo>
                    <a:cubicBezTo>
                      <a:pt x="1001382" y="4401"/>
                      <a:pt x="1516360" y="41110"/>
                      <a:pt x="1516360" y="197036"/>
                    </a:cubicBezTo>
                    <a:lnTo>
                      <a:pt x="1500266" y="240254"/>
                    </a:lnTo>
                    <a:lnTo>
                      <a:pt x="1493738" y="224945"/>
                    </a:lnTo>
                    <a:cubicBezTo>
                      <a:pt x="1391713" y="113406"/>
                      <a:pt x="969791" y="84867"/>
                      <a:pt x="748655" y="81394"/>
                    </a:cubicBezTo>
                    <a:cubicBezTo>
                      <a:pt x="527519" y="77921"/>
                      <a:pt x="120182" y="93438"/>
                      <a:pt x="21803" y="201830"/>
                    </a:cubicBezTo>
                    <a:lnTo>
                      <a:pt x="15512" y="216937"/>
                    </a:lnTo>
                    <a:lnTo>
                      <a:pt x="0" y="173223"/>
                    </a:lnTo>
                    <a:cubicBezTo>
                      <a:pt x="0" y="36788"/>
                      <a:pt x="379695" y="3782"/>
                      <a:pt x="643926" y="322"/>
                    </a:cubicBezTo>
                    <a:close/>
                  </a:path>
                </a:pathLst>
              </a:custGeom>
              <a:pattFill prst="dkUpDiag">
                <a:fgClr>
                  <a:schemeClr val="accent1">
                    <a:lumMod val="10000"/>
                  </a:schemeClr>
                </a:fgClr>
                <a:bgClr>
                  <a:schemeClr val="bg2">
                    <a:lumMod val="5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9" name="フリーフォーム: 図形 458">
                <a:extLst>
                  <a:ext uri="{FF2B5EF4-FFF2-40B4-BE49-F238E27FC236}">
                    <a16:creationId xmlns:a16="http://schemas.microsoft.com/office/drawing/2014/main" id="{29609BAB-B0C7-8111-63A1-81CD4D3DA4B3}"/>
                  </a:ext>
                </a:extLst>
              </p:cNvPr>
              <p:cNvSpPr/>
              <p:nvPr/>
            </p:nvSpPr>
            <p:spPr bwMode="auto">
              <a:xfrm rot="1800000">
                <a:off x="6876254" y="2613842"/>
                <a:ext cx="45719" cy="349850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CC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フリーフォーム: 図形 459">
                <a:extLst>
                  <a:ext uri="{FF2B5EF4-FFF2-40B4-BE49-F238E27FC236}">
                    <a16:creationId xmlns:a16="http://schemas.microsoft.com/office/drawing/2014/main" id="{73A84F29-848F-D560-66D0-FD4FF43B5720}"/>
                  </a:ext>
                </a:extLst>
              </p:cNvPr>
              <p:cNvSpPr/>
              <p:nvPr/>
            </p:nvSpPr>
            <p:spPr bwMode="auto">
              <a:xfrm rot="1800000">
                <a:off x="7023890" y="2613842"/>
                <a:ext cx="45719" cy="349850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CC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CFAEBE7F-2AA9-4DC1-6AAF-76FA2C05F86D}"/>
                  </a:ext>
                </a:extLst>
              </p:cNvPr>
              <p:cNvSpPr/>
              <p:nvPr/>
            </p:nvSpPr>
            <p:spPr bwMode="auto">
              <a:xfrm rot="1800000">
                <a:off x="7162738" y="2610211"/>
                <a:ext cx="45719" cy="404064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CC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8F4DE629-F2ED-0EAF-51D9-F35607200CC6}"/>
                  </a:ext>
                </a:extLst>
              </p:cNvPr>
              <p:cNvSpPr/>
              <p:nvPr/>
            </p:nvSpPr>
            <p:spPr bwMode="auto">
              <a:xfrm rot="1800000">
                <a:off x="7310374" y="2610211"/>
                <a:ext cx="45719" cy="404064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CC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フリーフォーム: 図形 462">
                <a:extLst>
                  <a:ext uri="{FF2B5EF4-FFF2-40B4-BE49-F238E27FC236}">
                    <a16:creationId xmlns:a16="http://schemas.microsoft.com/office/drawing/2014/main" id="{01484F1E-666C-CF34-78EA-13C3618A480D}"/>
                  </a:ext>
                </a:extLst>
              </p:cNvPr>
              <p:cNvSpPr/>
              <p:nvPr/>
            </p:nvSpPr>
            <p:spPr bwMode="auto">
              <a:xfrm rot="1800000">
                <a:off x="7481089" y="2613842"/>
                <a:ext cx="45719" cy="349850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CC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フリーフォーム: 図形 463">
                <a:extLst>
                  <a:ext uri="{FF2B5EF4-FFF2-40B4-BE49-F238E27FC236}">
                    <a16:creationId xmlns:a16="http://schemas.microsoft.com/office/drawing/2014/main" id="{C698FCC4-FC4C-AEB3-E8A2-3ACD54DFE814}"/>
                  </a:ext>
                </a:extLst>
              </p:cNvPr>
              <p:cNvSpPr/>
              <p:nvPr/>
            </p:nvSpPr>
            <p:spPr bwMode="auto">
              <a:xfrm rot="1800000">
                <a:off x="7625170" y="2641865"/>
                <a:ext cx="45719" cy="349850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CC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フリーフォーム: 図形 464">
                <a:extLst>
                  <a:ext uri="{FF2B5EF4-FFF2-40B4-BE49-F238E27FC236}">
                    <a16:creationId xmlns:a16="http://schemas.microsoft.com/office/drawing/2014/main" id="{A440234B-AF03-8BE5-2F8C-E72EF8ECFF13}"/>
                  </a:ext>
                </a:extLst>
              </p:cNvPr>
              <p:cNvSpPr/>
              <p:nvPr/>
            </p:nvSpPr>
            <p:spPr bwMode="auto">
              <a:xfrm rot="1800000">
                <a:off x="7767227" y="2704166"/>
                <a:ext cx="45719" cy="273337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CC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29341FA0-4B4C-5EDE-C749-9437617AE366}"/>
                  </a:ext>
                </a:extLst>
              </p:cNvPr>
              <p:cNvSpPr/>
              <p:nvPr/>
            </p:nvSpPr>
            <p:spPr bwMode="auto">
              <a:xfrm rot="1800000">
                <a:off x="6729002" y="2623205"/>
                <a:ext cx="45719" cy="273337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CC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9" name="グループ化 438">
              <a:extLst>
                <a:ext uri="{FF2B5EF4-FFF2-40B4-BE49-F238E27FC236}">
                  <a16:creationId xmlns:a16="http://schemas.microsoft.com/office/drawing/2014/main" id="{FFACE33B-F9DB-36A4-CF0D-7BD02626FEC7}"/>
                </a:ext>
              </a:extLst>
            </p:cNvPr>
            <p:cNvGrpSpPr/>
            <p:nvPr/>
          </p:nvGrpSpPr>
          <p:grpSpPr>
            <a:xfrm>
              <a:off x="6145122" y="1377553"/>
              <a:ext cx="619750" cy="389111"/>
              <a:chOff x="5820812" y="201016"/>
              <a:chExt cx="970450" cy="519331"/>
            </a:xfrm>
          </p:grpSpPr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ECD57995-B653-25CC-B098-86E14923ED13}"/>
                  </a:ext>
                </a:extLst>
              </p:cNvPr>
              <p:cNvSpPr/>
              <p:nvPr/>
            </p:nvSpPr>
            <p:spPr bwMode="auto">
              <a:xfrm>
                <a:off x="5820812" y="201016"/>
                <a:ext cx="970450" cy="511525"/>
              </a:xfrm>
              <a:custGeom>
                <a:avLst/>
                <a:gdLst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9112 w 970450"/>
                  <a:gd name="connsiteY8" fmla="*/ 270160 h 511525"/>
                  <a:gd name="connsiteX9" fmla="*/ 0 w 970450"/>
                  <a:gd name="connsiteY9" fmla="*/ 225026 h 511525"/>
                  <a:gd name="connsiteX10" fmla="*/ 225026 w 970450"/>
                  <a:gd name="connsiteY10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0 w 970450"/>
                  <a:gd name="connsiteY8" fmla="*/ 225026 h 511525"/>
                  <a:gd name="connsiteX9" fmla="*/ 225026 w 970450"/>
                  <a:gd name="connsiteY9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70450 w 970450"/>
                  <a:gd name="connsiteY3" fmla="*/ 315294 h 511525"/>
                  <a:gd name="connsiteX4" fmla="*/ 774219 w 970450"/>
                  <a:gd name="connsiteY4" fmla="*/ 511525 h 511525"/>
                  <a:gd name="connsiteX5" fmla="*/ 196231 w 970450"/>
                  <a:gd name="connsiteY5" fmla="*/ 511525 h 511525"/>
                  <a:gd name="connsiteX6" fmla="*/ 0 w 970450"/>
                  <a:gd name="connsiteY6" fmla="*/ 315294 h 511525"/>
                  <a:gd name="connsiteX7" fmla="*/ 0 w 970450"/>
                  <a:gd name="connsiteY7" fmla="*/ 225026 h 511525"/>
                  <a:gd name="connsiteX8" fmla="*/ 225026 w 970450"/>
                  <a:gd name="connsiteY8" fmla="*/ 0 h 51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0450" h="511525">
                    <a:moveTo>
                      <a:pt x="225026" y="0"/>
                    </a:moveTo>
                    <a:lnTo>
                      <a:pt x="745424" y="0"/>
                    </a:lnTo>
                    <a:cubicBezTo>
                      <a:pt x="869702" y="0"/>
                      <a:pt x="970450" y="100748"/>
                      <a:pt x="970450" y="225026"/>
                    </a:cubicBezTo>
                    <a:lnTo>
                      <a:pt x="970450" y="315294"/>
                    </a:lnTo>
                    <a:cubicBezTo>
                      <a:pt x="970450" y="423669"/>
                      <a:pt x="882594" y="511525"/>
                      <a:pt x="774219" y="511525"/>
                    </a:cubicBezTo>
                    <a:lnTo>
                      <a:pt x="196231" y="511525"/>
                    </a:lnTo>
                    <a:cubicBezTo>
                      <a:pt x="87856" y="511525"/>
                      <a:pt x="0" y="423669"/>
                      <a:pt x="0" y="315294"/>
                    </a:cubicBezTo>
                    <a:lnTo>
                      <a:pt x="0" y="225026"/>
                    </a:lnTo>
                    <a:cubicBezTo>
                      <a:pt x="0" y="100748"/>
                      <a:pt x="100748" y="0"/>
                      <a:pt x="225026" y="0"/>
                    </a:cubicBez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C0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四角形: 角を丸くする 452">
                <a:extLst>
                  <a:ext uri="{FF2B5EF4-FFF2-40B4-BE49-F238E27FC236}">
                    <a16:creationId xmlns:a16="http://schemas.microsoft.com/office/drawing/2014/main" id="{C31F08B1-368E-F5E4-FDD9-F34DFFD0D785}"/>
                  </a:ext>
                </a:extLst>
              </p:cNvPr>
              <p:cNvSpPr/>
              <p:nvPr/>
            </p:nvSpPr>
            <p:spPr bwMode="auto">
              <a:xfrm>
                <a:off x="5820812" y="327885"/>
                <a:ext cx="970450" cy="392462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四角形: 角を丸くする 453">
                <a:extLst>
                  <a:ext uri="{FF2B5EF4-FFF2-40B4-BE49-F238E27FC236}">
                    <a16:creationId xmlns:a16="http://schemas.microsoft.com/office/drawing/2014/main" id="{13075E13-1A69-A581-5991-A0D6141F5CCA}"/>
                  </a:ext>
                </a:extLst>
              </p:cNvPr>
              <p:cNvSpPr/>
              <p:nvPr/>
            </p:nvSpPr>
            <p:spPr bwMode="auto">
              <a:xfrm>
                <a:off x="5915999" y="431669"/>
                <a:ext cx="780076" cy="22720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四角形: 角を丸くする 454">
                <a:extLst>
                  <a:ext uri="{FF2B5EF4-FFF2-40B4-BE49-F238E27FC236}">
                    <a16:creationId xmlns:a16="http://schemas.microsoft.com/office/drawing/2014/main" id="{EE6FE636-1790-6AB2-9444-F7A657D65B2A}"/>
                  </a:ext>
                </a:extLst>
              </p:cNvPr>
              <p:cNvSpPr/>
              <p:nvPr/>
            </p:nvSpPr>
            <p:spPr bwMode="auto">
              <a:xfrm>
                <a:off x="5958861" y="471553"/>
                <a:ext cx="694352" cy="15379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四角形: 角を丸くする 455">
                <a:extLst>
                  <a:ext uri="{FF2B5EF4-FFF2-40B4-BE49-F238E27FC236}">
                    <a16:creationId xmlns:a16="http://schemas.microsoft.com/office/drawing/2014/main" id="{4531DC9E-AD6B-3573-751C-78B351CAA213}"/>
                  </a:ext>
                </a:extLst>
              </p:cNvPr>
              <p:cNvSpPr/>
              <p:nvPr/>
            </p:nvSpPr>
            <p:spPr bwMode="auto">
              <a:xfrm>
                <a:off x="6030299" y="524116"/>
                <a:ext cx="551476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0" name="グループ化 439">
              <a:extLst>
                <a:ext uri="{FF2B5EF4-FFF2-40B4-BE49-F238E27FC236}">
                  <a16:creationId xmlns:a16="http://schemas.microsoft.com/office/drawing/2014/main" id="{7581505A-714A-AFF0-42F5-FAFD0C4939A8}"/>
                </a:ext>
              </a:extLst>
            </p:cNvPr>
            <p:cNvGrpSpPr/>
            <p:nvPr/>
          </p:nvGrpSpPr>
          <p:grpSpPr>
            <a:xfrm rot="899763">
              <a:off x="6546077" y="1537604"/>
              <a:ext cx="768574" cy="256018"/>
              <a:chOff x="6507483" y="2984939"/>
              <a:chExt cx="891336" cy="256018"/>
            </a:xfrm>
          </p:grpSpPr>
          <p:sp>
            <p:nvSpPr>
              <p:cNvPr id="448" name="楕円 447">
                <a:extLst>
                  <a:ext uri="{FF2B5EF4-FFF2-40B4-BE49-F238E27FC236}">
                    <a16:creationId xmlns:a16="http://schemas.microsoft.com/office/drawing/2014/main" id="{B4144D27-126B-1B1E-8EF8-34697F116E64}"/>
                  </a:ext>
                </a:extLst>
              </p:cNvPr>
              <p:cNvSpPr/>
              <p:nvPr/>
            </p:nvSpPr>
            <p:spPr bwMode="auto">
              <a:xfrm>
                <a:off x="6507483" y="2984939"/>
                <a:ext cx="721895" cy="190037"/>
              </a:xfrm>
              <a:prstGeom prst="ellipse">
                <a:avLst/>
              </a:prstGeom>
              <a:solidFill>
                <a:srgbClr val="00B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楕円 448">
                <a:extLst>
                  <a:ext uri="{FF2B5EF4-FFF2-40B4-BE49-F238E27FC236}">
                    <a16:creationId xmlns:a16="http://schemas.microsoft.com/office/drawing/2014/main" id="{E06FDD41-F45E-1CDA-0797-FD08E95F8353}"/>
                  </a:ext>
                </a:extLst>
              </p:cNvPr>
              <p:cNvSpPr/>
              <p:nvPr/>
            </p:nvSpPr>
            <p:spPr bwMode="auto">
              <a:xfrm>
                <a:off x="6507483" y="3051953"/>
                <a:ext cx="721895" cy="45719"/>
              </a:xfrm>
              <a:prstGeom prst="ellipse">
                <a:avLst/>
              </a:prstGeom>
              <a:solidFill>
                <a:srgbClr val="92D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楕円 449">
                <a:extLst>
                  <a:ext uri="{FF2B5EF4-FFF2-40B4-BE49-F238E27FC236}">
                    <a16:creationId xmlns:a16="http://schemas.microsoft.com/office/drawing/2014/main" id="{0B46D3CA-9174-0362-6401-F142FADCB314}"/>
                  </a:ext>
                </a:extLst>
              </p:cNvPr>
              <p:cNvSpPr/>
              <p:nvPr/>
            </p:nvSpPr>
            <p:spPr bwMode="auto">
              <a:xfrm>
                <a:off x="6714992" y="3050920"/>
                <a:ext cx="683827" cy="190037"/>
              </a:xfrm>
              <a:prstGeom prst="ellipse">
                <a:avLst/>
              </a:prstGeom>
              <a:solidFill>
                <a:srgbClr val="00B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楕円 450">
                <a:extLst>
                  <a:ext uri="{FF2B5EF4-FFF2-40B4-BE49-F238E27FC236}">
                    <a16:creationId xmlns:a16="http://schemas.microsoft.com/office/drawing/2014/main" id="{E808A3A5-CBCE-A21A-694D-31340FDA329F}"/>
                  </a:ext>
                </a:extLst>
              </p:cNvPr>
              <p:cNvSpPr/>
              <p:nvPr/>
            </p:nvSpPr>
            <p:spPr bwMode="auto">
              <a:xfrm>
                <a:off x="6714992" y="3117934"/>
                <a:ext cx="683827" cy="45719"/>
              </a:xfrm>
              <a:prstGeom prst="ellipse">
                <a:avLst/>
              </a:prstGeom>
              <a:solidFill>
                <a:srgbClr val="92D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1" name="グループ化 440">
              <a:extLst>
                <a:ext uri="{FF2B5EF4-FFF2-40B4-BE49-F238E27FC236}">
                  <a16:creationId xmlns:a16="http://schemas.microsoft.com/office/drawing/2014/main" id="{B6C70535-03B8-CB86-9F85-6AE43F0938CF}"/>
                </a:ext>
              </a:extLst>
            </p:cNvPr>
            <p:cNvGrpSpPr/>
            <p:nvPr/>
          </p:nvGrpSpPr>
          <p:grpSpPr>
            <a:xfrm>
              <a:off x="6109959" y="1536157"/>
              <a:ext cx="619750" cy="389111"/>
              <a:chOff x="5820812" y="201016"/>
              <a:chExt cx="970450" cy="519331"/>
            </a:xfrm>
          </p:grpSpPr>
          <p:sp>
            <p:nvSpPr>
              <p:cNvPr id="443" name="フリーフォーム: 図形 442">
                <a:extLst>
                  <a:ext uri="{FF2B5EF4-FFF2-40B4-BE49-F238E27FC236}">
                    <a16:creationId xmlns:a16="http://schemas.microsoft.com/office/drawing/2014/main" id="{30D28496-CD2E-621F-4AA6-63427197E95B}"/>
                  </a:ext>
                </a:extLst>
              </p:cNvPr>
              <p:cNvSpPr/>
              <p:nvPr/>
            </p:nvSpPr>
            <p:spPr bwMode="auto">
              <a:xfrm>
                <a:off x="5820812" y="201016"/>
                <a:ext cx="970450" cy="511525"/>
              </a:xfrm>
              <a:custGeom>
                <a:avLst/>
                <a:gdLst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9112 w 970450"/>
                  <a:gd name="connsiteY8" fmla="*/ 270160 h 511525"/>
                  <a:gd name="connsiteX9" fmla="*/ 0 w 970450"/>
                  <a:gd name="connsiteY9" fmla="*/ 225026 h 511525"/>
                  <a:gd name="connsiteX10" fmla="*/ 225026 w 970450"/>
                  <a:gd name="connsiteY10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0 w 970450"/>
                  <a:gd name="connsiteY8" fmla="*/ 225026 h 511525"/>
                  <a:gd name="connsiteX9" fmla="*/ 225026 w 970450"/>
                  <a:gd name="connsiteY9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70450 w 970450"/>
                  <a:gd name="connsiteY3" fmla="*/ 315294 h 511525"/>
                  <a:gd name="connsiteX4" fmla="*/ 774219 w 970450"/>
                  <a:gd name="connsiteY4" fmla="*/ 511525 h 511525"/>
                  <a:gd name="connsiteX5" fmla="*/ 196231 w 970450"/>
                  <a:gd name="connsiteY5" fmla="*/ 511525 h 511525"/>
                  <a:gd name="connsiteX6" fmla="*/ 0 w 970450"/>
                  <a:gd name="connsiteY6" fmla="*/ 315294 h 511525"/>
                  <a:gd name="connsiteX7" fmla="*/ 0 w 970450"/>
                  <a:gd name="connsiteY7" fmla="*/ 225026 h 511525"/>
                  <a:gd name="connsiteX8" fmla="*/ 225026 w 970450"/>
                  <a:gd name="connsiteY8" fmla="*/ 0 h 51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0450" h="511525">
                    <a:moveTo>
                      <a:pt x="225026" y="0"/>
                    </a:moveTo>
                    <a:lnTo>
                      <a:pt x="745424" y="0"/>
                    </a:lnTo>
                    <a:cubicBezTo>
                      <a:pt x="869702" y="0"/>
                      <a:pt x="970450" y="100748"/>
                      <a:pt x="970450" y="225026"/>
                    </a:cubicBezTo>
                    <a:lnTo>
                      <a:pt x="970450" y="315294"/>
                    </a:lnTo>
                    <a:cubicBezTo>
                      <a:pt x="970450" y="423669"/>
                      <a:pt x="882594" y="511525"/>
                      <a:pt x="774219" y="511525"/>
                    </a:cubicBezTo>
                    <a:lnTo>
                      <a:pt x="196231" y="511525"/>
                    </a:lnTo>
                    <a:cubicBezTo>
                      <a:pt x="87856" y="511525"/>
                      <a:pt x="0" y="423669"/>
                      <a:pt x="0" y="315294"/>
                    </a:cubicBezTo>
                    <a:lnTo>
                      <a:pt x="0" y="225026"/>
                    </a:lnTo>
                    <a:cubicBezTo>
                      <a:pt x="0" y="100748"/>
                      <a:pt x="100748" y="0"/>
                      <a:pt x="225026" y="0"/>
                    </a:cubicBez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C0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四角形: 角を丸くする 443">
                <a:extLst>
                  <a:ext uri="{FF2B5EF4-FFF2-40B4-BE49-F238E27FC236}">
                    <a16:creationId xmlns:a16="http://schemas.microsoft.com/office/drawing/2014/main" id="{2CF14605-C2B4-273F-0A25-B64C8A7465BE}"/>
                  </a:ext>
                </a:extLst>
              </p:cNvPr>
              <p:cNvSpPr/>
              <p:nvPr/>
            </p:nvSpPr>
            <p:spPr bwMode="auto">
              <a:xfrm>
                <a:off x="5820812" y="327885"/>
                <a:ext cx="970450" cy="392462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四角形: 角を丸くする 444">
                <a:extLst>
                  <a:ext uri="{FF2B5EF4-FFF2-40B4-BE49-F238E27FC236}">
                    <a16:creationId xmlns:a16="http://schemas.microsoft.com/office/drawing/2014/main" id="{5F9D45DC-127B-7FE8-C7EA-9DABA8748537}"/>
                  </a:ext>
                </a:extLst>
              </p:cNvPr>
              <p:cNvSpPr/>
              <p:nvPr/>
            </p:nvSpPr>
            <p:spPr bwMode="auto">
              <a:xfrm>
                <a:off x="5915999" y="431669"/>
                <a:ext cx="780076" cy="22720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四角形: 角を丸くする 445">
                <a:extLst>
                  <a:ext uri="{FF2B5EF4-FFF2-40B4-BE49-F238E27FC236}">
                    <a16:creationId xmlns:a16="http://schemas.microsoft.com/office/drawing/2014/main" id="{7D51765B-7242-FEFD-498D-38C2F4FBF117}"/>
                  </a:ext>
                </a:extLst>
              </p:cNvPr>
              <p:cNvSpPr/>
              <p:nvPr/>
            </p:nvSpPr>
            <p:spPr bwMode="auto">
              <a:xfrm>
                <a:off x="5958861" y="471553"/>
                <a:ext cx="694352" cy="15379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四角形: 角を丸くする 446">
                <a:extLst>
                  <a:ext uri="{FF2B5EF4-FFF2-40B4-BE49-F238E27FC236}">
                    <a16:creationId xmlns:a16="http://schemas.microsoft.com/office/drawing/2014/main" id="{CA650BDE-9F13-6C20-5081-12EF806E8D08}"/>
                  </a:ext>
                </a:extLst>
              </p:cNvPr>
              <p:cNvSpPr/>
              <p:nvPr/>
            </p:nvSpPr>
            <p:spPr bwMode="auto">
              <a:xfrm>
                <a:off x="6030299" y="524116"/>
                <a:ext cx="551476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2" name="フリーフォーム: 図形 441">
              <a:extLst>
                <a:ext uri="{FF2B5EF4-FFF2-40B4-BE49-F238E27FC236}">
                  <a16:creationId xmlns:a16="http://schemas.microsoft.com/office/drawing/2014/main" id="{BDC0D3A5-BD57-BD34-B0B9-CF34D931794C}"/>
                </a:ext>
              </a:extLst>
            </p:cNvPr>
            <p:cNvSpPr/>
            <p:nvPr/>
          </p:nvSpPr>
          <p:spPr bwMode="auto">
            <a:xfrm>
              <a:off x="7808757" y="1330139"/>
              <a:ext cx="220528" cy="177665"/>
            </a:xfrm>
            <a:custGeom>
              <a:avLst/>
              <a:gdLst>
                <a:gd name="connsiteX0" fmla="*/ 110264 w 220528"/>
                <a:gd name="connsiteY0" fmla="*/ 0 h 177665"/>
                <a:gd name="connsiteX1" fmla="*/ 220528 w 220528"/>
                <a:gd name="connsiteY1" fmla="*/ 110264 h 177665"/>
                <a:gd name="connsiteX2" fmla="*/ 211863 w 220528"/>
                <a:gd name="connsiteY2" fmla="*/ 153184 h 177665"/>
                <a:gd name="connsiteX3" fmla="*/ 209528 w 220528"/>
                <a:gd name="connsiteY3" fmla="*/ 156648 h 177665"/>
                <a:gd name="connsiteX4" fmla="*/ 179832 w 220528"/>
                <a:gd name="connsiteY4" fmla="*/ 169000 h 177665"/>
                <a:gd name="connsiteX5" fmla="*/ 110264 w 220528"/>
                <a:gd name="connsiteY5" fmla="*/ 177665 h 177665"/>
                <a:gd name="connsiteX6" fmla="*/ 40697 w 220528"/>
                <a:gd name="connsiteY6" fmla="*/ 169000 h 177665"/>
                <a:gd name="connsiteX7" fmla="*/ 11001 w 220528"/>
                <a:gd name="connsiteY7" fmla="*/ 156648 h 177665"/>
                <a:gd name="connsiteX8" fmla="*/ 8665 w 220528"/>
                <a:gd name="connsiteY8" fmla="*/ 153184 h 177665"/>
                <a:gd name="connsiteX9" fmla="*/ 0 w 220528"/>
                <a:gd name="connsiteY9" fmla="*/ 110264 h 177665"/>
                <a:gd name="connsiteX10" fmla="*/ 110264 w 220528"/>
                <a:gd name="connsiteY10" fmla="*/ 0 h 177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0528" h="177665">
                  <a:moveTo>
                    <a:pt x="110264" y="0"/>
                  </a:moveTo>
                  <a:cubicBezTo>
                    <a:pt x="171161" y="0"/>
                    <a:pt x="220528" y="49367"/>
                    <a:pt x="220528" y="110264"/>
                  </a:cubicBezTo>
                  <a:cubicBezTo>
                    <a:pt x="220528" y="125488"/>
                    <a:pt x="217443" y="139992"/>
                    <a:pt x="211863" y="153184"/>
                  </a:cubicBezTo>
                  <a:lnTo>
                    <a:pt x="209528" y="156648"/>
                  </a:lnTo>
                  <a:lnTo>
                    <a:pt x="179832" y="169000"/>
                  </a:lnTo>
                  <a:cubicBezTo>
                    <a:pt x="158450" y="174580"/>
                    <a:pt x="134941" y="177665"/>
                    <a:pt x="110264" y="177665"/>
                  </a:cubicBezTo>
                  <a:cubicBezTo>
                    <a:pt x="85588" y="177665"/>
                    <a:pt x="62079" y="174580"/>
                    <a:pt x="40697" y="169000"/>
                  </a:cubicBezTo>
                  <a:lnTo>
                    <a:pt x="11001" y="156648"/>
                  </a:lnTo>
                  <a:lnTo>
                    <a:pt x="8665" y="153184"/>
                  </a:lnTo>
                  <a:cubicBezTo>
                    <a:pt x="3086" y="139992"/>
                    <a:pt x="0" y="125488"/>
                    <a:pt x="0" y="110264"/>
                  </a:cubicBezTo>
                  <a:cubicBezTo>
                    <a:pt x="0" y="49367"/>
                    <a:pt x="49367" y="0"/>
                    <a:pt x="110264" y="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0E680C40-18D1-90C9-E1EE-4FC75D3A6860}"/>
              </a:ext>
            </a:extLst>
          </p:cNvPr>
          <p:cNvGrpSpPr/>
          <p:nvPr/>
        </p:nvGrpSpPr>
        <p:grpSpPr>
          <a:xfrm>
            <a:off x="7931624" y="5641847"/>
            <a:ext cx="1762668" cy="927716"/>
            <a:chOff x="5770310" y="2784150"/>
            <a:chExt cx="2610290" cy="1373830"/>
          </a:xfrm>
        </p:grpSpPr>
        <p:sp>
          <p:nvSpPr>
            <p:cNvPr id="279" name="四角形: 角を丸くする 278">
              <a:extLst>
                <a:ext uri="{FF2B5EF4-FFF2-40B4-BE49-F238E27FC236}">
                  <a16:creationId xmlns:a16="http://schemas.microsoft.com/office/drawing/2014/main" id="{CEDE6961-6112-96A5-D077-D4047F0068A3}"/>
                </a:ext>
              </a:extLst>
            </p:cNvPr>
            <p:cNvSpPr/>
            <p:nvPr/>
          </p:nvSpPr>
          <p:spPr bwMode="auto">
            <a:xfrm>
              <a:off x="5844885" y="3774010"/>
              <a:ext cx="2461140" cy="383970"/>
            </a:xfrm>
            <a:prstGeom prst="roundRect">
              <a:avLst>
                <a:gd name="adj" fmla="val 21248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四角形: 角を丸くする 279">
              <a:extLst>
                <a:ext uri="{FF2B5EF4-FFF2-40B4-BE49-F238E27FC236}">
                  <a16:creationId xmlns:a16="http://schemas.microsoft.com/office/drawing/2014/main" id="{CC04AF53-E1A8-2926-A764-1945F1A7925F}"/>
                </a:ext>
              </a:extLst>
            </p:cNvPr>
            <p:cNvSpPr/>
            <p:nvPr/>
          </p:nvSpPr>
          <p:spPr bwMode="auto">
            <a:xfrm>
              <a:off x="5813135" y="2821698"/>
              <a:ext cx="2524640" cy="1004510"/>
            </a:xfrm>
            <a:prstGeom prst="roundRect">
              <a:avLst>
                <a:gd name="adj" fmla="val 8707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四角形: 角を丸くする 280">
              <a:extLst>
                <a:ext uri="{FF2B5EF4-FFF2-40B4-BE49-F238E27FC236}">
                  <a16:creationId xmlns:a16="http://schemas.microsoft.com/office/drawing/2014/main" id="{224F0A1E-2BF9-F5D3-FF8F-06E83EB310B2}"/>
                </a:ext>
              </a:extLst>
            </p:cNvPr>
            <p:cNvSpPr/>
            <p:nvPr/>
          </p:nvSpPr>
          <p:spPr bwMode="auto">
            <a:xfrm>
              <a:off x="5905210" y="3061122"/>
              <a:ext cx="2340490" cy="789041"/>
            </a:xfrm>
            <a:prstGeom prst="roundRect">
              <a:avLst>
                <a:gd name="adj" fmla="val 7127"/>
              </a:avLst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フリーフォーム: 図形 281">
              <a:extLst>
                <a:ext uri="{FF2B5EF4-FFF2-40B4-BE49-F238E27FC236}">
                  <a16:creationId xmlns:a16="http://schemas.microsoft.com/office/drawing/2014/main" id="{28DC1730-E24B-10DA-941B-093F7DFB8577}"/>
                </a:ext>
              </a:extLst>
            </p:cNvPr>
            <p:cNvSpPr/>
            <p:nvPr/>
          </p:nvSpPr>
          <p:spPr bwMode="auto">
            <a:xfrm>
              <a:off x="7094505" y="2865630"/>
              <a:ext cx="1252795" cy="968600"/>
            </a:xfrm>
            <a:custGeom>
              <a:avLst/>
              <a:gdLst>
                <a:gd name="connsiteX0" fmla="*/ 206507 w 1252795"/>
                <a:gd name="connsiteY0" fmla="*/ 170 h 968600"/>
                <a:gd name="connsiteX1" fmla="*/ 237332 w 1252795"/>
                <a:gd name="connsiteY1" fmla="*/ 7823 h 968600"/>
                <a:gd name="connsiteX2" fmla="*/ 237807 w 1252795"/>
                <a:gd name="connsiteY2" fmla="*/ 7941 h 968600"/>
                <a:gd name="connsiteX3" fmla="*/ 280957 w 1252795"/>
                <a:gd name="connsiteY3" fmla="*/ 1840 h 968600"/>
                <a:gd name="connsiteX4" fmla="*/ 302838 w 1252795"/>
                <a:gd name="connsiteY4" fmla="*/ 18485 h 968600"/>
                <a:gd name="connsiteX5" fmla="*/ 302963 w 1252795"/>
                <a:gd name="connsiteY5" fmla="*/ 18556 h 968600"/>
                <a:gd name="connsiteX6" fmla="*/ 330920 w 1252795"/>
                <a:gd name="connsiteY6" fmla="*/ 34639 h 968600"/>
                <a:gd name="connsiteX7" fmla="*/ 330830 w 1252795"/>
                <a:gd name="connsiteY7" fmla="*/ 35894 h 968600"/>
                <a:gd name="connsiteX8" fmla="*/ 343861 w 1252795"/>
                <a:gd name="connsiteY8" fmla="*/ 31624 h 968600"/>
                <a:gd name="connsiteX9" fmla="*/ 369890 w 1252795"/>
                <a:gd name="connsiteY9" fmla="*/ 34029 h 968600"/>
                <a:gd name="connsiteX10" fmla="*/ 404531 w 1252795"/>
                <a:gd name="connsiteY10" fmla="*/ 10441 h 968600"/>
                <a:gd name="connsiteX11" fmla="*/ 458184 w 1252795"/>
                <a:gd name="connsiteY11" fmla="*/ 20270 h 968600"/>
                <a:gd name="connsiteX12" fmla="*/ 501490 w 1252795"/>
                <a:gd name="connsiteY12" fmla="*/ 13641 h 968600"/>
                <a:gd name="connsiteX13" fmla="*/ 526755 w 1252795"/>
                <a:gd name="connsiteY13" fmla="*/ 23982 h 968600"/>
                <a:gd name="connsiteX14" fmla="*/ 530693 w 1252795"/>
                <a:gd name="connsiteY14" fmla="*/ 22785 h 968600"/>
                <a:gd name="connsiteX15" fmla="*/ 566368 w 1252795"/>
                <a:gd name="connsiteY15" fmla="*/ 26735 h 968600"/>
                <a:gd name="connsiteX16" fmla="*/ 566387 w 1252795"/>
                <a:gd name="connsiteY16" fmla="*/ 26728 h 968600"/>
                <a:gd name="connsiteX17" fmla="*/ 597901 w 1252795"/>
                <a:gd name="connsiteY17" fmla="*/ 13880 h 968600"/>
                <a:gd name="connsiteX18" fmla="*/ 634705 w 1252795"/>
                <a:gd name="connsiteY18" fmla="*/ 20706 h 968600"/>
                <a:gd name="connsiteX19" fmla="*/ 634896 w 1252795"/>
                <a:gd name="connsiteY19" fmla="*/ 20627 h 968600"/>
                <a:gd name="connsiteX20" fmla="*/ 661332 w 1252795"/>
                <a:gd name="connsiteY20" fmla="*/ 9695 h 968600"/>
                <a:gd name="connsiteX21" fmla="*/ 693856 w 1252795"/>
                <a:gd name="connsiteY21" fmla="*/ 17348 h 968600"/>
                <a:gd name="connsiteX22" fmla="*/ 694357 w 1252795"/>
                <a:gd name="connsiteY22" fmla="*/ 17466 h 968600"/>
                <a:gd name="connsiteX23" fmla="*/ 739882 w 1252795"/>
                <a:gd name="connsiteY23" fmla="*/ 11365 h 968600"/>
                <a:gd name="connsiteX24" fmla="*/ 762968 w 1252795"/>
                <a:gd name="connsiteY24" fmla="*/ 28010 h 968600"/>
                <a:gd name="connsiteX25" fmla="*/ 763100 w 1252795"/>
                <a:gd name="connsiteY25" fmla="*/ 28081 h 968600"/>
                <a:gd name="connsiteX26" fmla="*/ 774326 w 1252795"/>
                <a:gd name="connsiteY26" fmla="*/ 34202 h 968600"/>
                <a:gd name="connsiteX27" fmla="*/ 803659 w 1252795"/>
                <a:gd name="connsiteY27" fmla="*/ 39481 h 968600"/>
                <a:gd name="connsiteX28" fmla="*/ 803856 w 1252795"/>
                <a:gd name="connsiteY28" fmla="*/ 39402 h 968600"/>
                <a:gd name="connsiteX29" fmla="*/ 831104 w 1252795"/>
                <a:gd name="connsiteY29" fmla="*/ 28470 h 968600"/>
                <a:gd name="connsiteX30" fmla="*/ 864625 w 1252795"/>
                <a:gd name="connsiteY30" fmla="*/ 36123 h 968600"/>
                <a:gd name="connsiteX31" fmla="*/ 865141 w 1252795"/>
                <a:gd name="connsiteY31" fmla="*/ 36241 h 968600"/>
                <a:gd name="connsiteX32" fmla="*/ 912063 w 1252795"/>
                <a:gd name="connsiteY32" fmla="*/ 30140 h 968600"/>
                <a:gd name="connsiteX33" fmla="*/ 925218 w 1252795"/>
                <a:gd name="connsiteY33" fmla="*/ 35732 h 968600"/>
                <a:gd name="connsiteX34" fmla="*/ 934831 w 1252795"/>
                <a:gd name="connsiteY34" fmla="*/ 26483 h 968600"/>
                <a:gd name="connsiteX35" fmla="*/ 1004689 w 1252795"/>
                <a:gd name="connsiteY35" fmla="*/ 20675 h 968600"/>
                <a:gd name="connsiteX36" fmla="*/ 1004709 w 1252795"/>
                <a:gd name="connsiteY36" fmla="*/ 20667 h 968600"/>
                <a:gd name="connsiteX37" fmla="*/ 1037189 w 1252795"/>
                <a:gd name="connsiteY37" fmla="*/ 7819 h 968600"/>
                <a:gd name="connsiteX38" fmla="*/ 1075121 w 1252795"/>
                <a:gd name="connsiteY38" fmla="*/ 14645 h 968600"/>
                <a:gd name="connsiteX39" fmla="*/ 1075318 w 1252795"/>
                <a:gd name="connsiteY39" fmla="*/ 14566 h 968600"/>
                <a:gd name="connsiteX40" fmla="*/ 1102566 w 1252795"/>
                <a:gd name="connsiteY40" fmla="*/ 3634 h 968600"/>
                <a:gd name="connsiteX41" fmla="*/ 1136087 w 1252795"/>
                <a:gd name="connsiteY41" fmla="*/ 11287 h 968600"/>
                <a:gd name="connsiteX42" fmla="*/ 1136603 w 1252795"/>
                <a:gd name="connsiteY42" fmla="*/ 11405 h 968600"/>
                <a:gd name="connsiteX43" fmla="*/ 1183525 w 1252795"/>
                <a:gd name="connsiteY43" fmla="*/ 5304 h 968600"/>
                <a:gd name="connsiteX44" fmla="*/ 1207319 w 1252795"/>
                <a:gd name="connsiteY44" fmla="*/ 21949 h 968600"/>
                <a:gd name="connsiteX45" fmla="*/ 1207455 w 1252795"/>
                <a:gd name="connsiteY45" fmla="*/ 22020 h 968600"/>
                <a:gd name="connsiteX46" fmla="*/ 1237856 w 1252795"/>
                <a:gd name="connsiteY46" fmla="*/ 38103 h 968600"/>
                <a:gd name="connsiteX47" fmla="*/ 1236489 w 1252795"/>
                <a:gd name="connsiteY47" fmla="*/ 55620 h 968600"/>
                <a:gd name="connsiteX48" fmla="*/ 1246998 w 1252795"/>
                <a:gd name="connsiteY48" fmla="*/ 68376 h 968600"/>
                <a:gd name="connsiteX49" fmla="*/ 1246993 w 1252795"/>
                <a:gd name="connsiteY49" fmla="*/ 68500 h 968600"/>
                <a:gd name="connsiteX50" fmla="*/ 1252795 w 1252795"/>
                <a:gd name="connsiteY50" fmla="*/ 68500 h 968600"/>
                <a:gd name="connsiteX51" fmla="*/ 1252795 w 1252795"/>
                <a:gd name="connsiteY51" fmla="*/ 968600 h 968600"/>
                <a:gd name="connsiteX52" fmla="*/ 0 w 1252795"/>
                <a:gd name="connsiteY52" fmla="*/ 968600 h 968600"/>
                <a:gd name="connsiteX53" fmla="*/ 0 w 1252795"/>
                <a:gd name="connsiteY53" fmla="*/ 68500 h 968600"/>
                <a:gd name="connsiteX54" fmla="*/ 9654 w 1252795"/>
                <a:gd name="connsiteY54" fmla="*/ 68500 h 968600"/>
                <a:gd name="connsiteX55" fmla="*/ 9122 w 1252795"/>
                <a:gd name="connsiteY55" fmla="*/ 66614 h 968600"/>
                <a:gd name="connsiteX56" fmla="*/ 38767 w 1252795"/>
                <a:gd name="connsiteY56" fmla="*/ 48910 h 968600"/>
                <a:gd name="connsiteX57" fmla="*/ 39051 w 1252795"/>
                <a:gd name="connsiteY57" fmla="*/ 48443 h 968600"/>
                <a:gd name="connsiteX58" fmla="*/ 52256 w 1252795"/>
                <a:gd name="connsiteY58" fmla="*/ 23019 h 968600"/>
                <a:gd name="connsiteX59" fmla="*/ 116498 w 1252795"/>
                <a:gd name="connsiteY59" fmla="*/ 17210 h 968600"/>
                <a:gd name="connsiteX60" fmla="*/ 116516 w 1252795"/>
                <a:gd name="connsiteY60" fmla="*/ 17203 h 968600"/>
                <a:gd name="connsiteX61" fmla="*/ 146386 w 1252795"/>
                <a:gd name="connsiteY61" fmla="*/ 4355 h 968600"/>
                <a:gd name="connsiteX62" fmla="*/ 181268 w 1252795"/>
                <a:gd name="connsiteY62" fmla="*/ 11181 h 968600"/>
                <a:gd name="connsiteX63" fmla="*/ 181450 w 1252795"/>
                <a:gd name="connsiteY63" fmla="*/ 11102 h 9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52795" h="968600">
                  <a:moveTo>
                    <a:pt x="206507" y="170"/>
                  </a:moveTo>
                  <a:lnTo>
                    <a:pt x="237332" y="7823"/>
                  </a:lnTo>
                  <a:lnTo>
                    <a:pt x="237807" y="7941"/>
                  </a:lnTo>
                  <a:cubicBezTo>
                    <a:pt x="248399" y="399"/>
                    <a:pt x="265920" y="-2078"/>
                    <a:pt x="280957" y="1840"/>
                  </a:cubicBezTo>
                  <a:cubicBezTo>
                    <a:pt x="292415" y="4824"/>
                    <a:pt x="300631" y="11072"/>
                    <a:pt x="302838" y="18485"/>
                  </a:cubicBezTo>
                  <a:lnTo>
                    <a:pt x="302963" y="18556"/>
                  </a:lnTo>
                  <a:lnTo>
                    <a:pt x="330920" y="34639"/>
                  </a:lnTo>
                  <a:lnTo>
                    <a:pt x="330830" y="35894"/>
                  </a:lnTo>
                  <a:lnTo>
                    <a:pt x="343861" y="31624"/>
                  </a:lnTo>
                  <a:cubicBezTo>
                    <a:pt x="352672" y="30658"/>
                    <a:pt x="361799" y="31410"/>
                    <a:pt x="369890" y="34029"/>
                  </a:cubicBezTo>
                  <a:cubicBezTo>
                    <a:pt x="374351" y="23063"/>
                    <a:pt x="387540" y="14083"/>
                    <a:pt x="404531" y="10441"/>
                  </a:cubicBezTo>
                  <a:cubicBezTo>
                    <a:pt x="424554" y="6150"/>
                    <a:pt x="445964" y="10071"/>
                    <a:pt x="458184" y="20270"/>
                  </a:cubicBezTo>
                  <a:cubicBezTo>
                    <a:pt x="471503" y="14261"/>
                    <a:pt x="487106" y="12171"/>
                    <a:pt x="501490" y="13641"/>
                  </a:cubicBezTo>
                  <a:lnTo>
                    <a:pt x="526755" y="23982"/>
                  </a:lnTo>
                  <a:lnTo>
                    <a:pt x="530693" y="22785"/>
                  </a:lnTo>
                  <a:cubicBezTo>
                    <a:pt x="542692" y="21757"/>
                    <a:pt x="555286" y="23014"/>
                    <a:pt x="566368" y="26735"/>
                  </a:cubicBezTo>
                  <a:lnTo>
                    <a:pt x="566387" y="26728"/>
                  </a:lnTo>
                  <a:lnTo>
                    <a:pt x="597901" y="13880"/>
                  </a:lnTo>
                  <a:cubicBezTo>
                    <a:pt x="610725" y="12749"/>
                    <a:pt x="624427" y="14897"/>
                    <a:pt x="634705" y="20706"/>
                  </a:cubicBezTo>
                  <a:lnTo>
                    <a:pt x="634896" y="20627"/>
                  </a:lnTo>
                  <a:lnTo>
                    <a:pt x="661332" y="9695"/>
                  </a:lnTo>
                  <a:lnTo>
                    <a:pt x="693856" y="17348"/>
                  </a:lnTo>
                  <a:lnTo>
                    <a:pt x="694357" y="17466"/>
                  </a:lnTo>
                  <a:cubicBezTo>
                    <a:pt x="705532" y="9924"/>
                    <a:pt x="724017" y="7447"/>
                    <a:pt x="739882" y="11365"/>
                  </a:cubicBezTo>
                  <a:cubicBezTo>
                    <a:pt x="751971" y="14349"/>
                    <a:pt x="760639" y="20597"/>
                    <a:pt x="762968" y="28010"/>
                  </a:cubicBezTo>
                  <a:lnTo>
                    <a:pt x="763100" y="28081"/>
                  </a:lnTo>
                  <a:lnTo>
                    <a:pt x="774326" y="34202"/>
                  </a:lnTo>
                  <a:lnTo>
                    <a:pt x="803659" y="39481"/>
                  </a:lnTo>
                  <a:lnTo>
                    <a:pt x="803856" y="39402"/>
                  </a:lnTo>
                  <a:lnTo>
                    <a:pt x="831104" y="28470"/>
                  </a:lnTo>
                  <a:lnTo>
                    <a:pt x="864625" y="36123"/>
                  </a:lnTo>
                  <a:lnTo>
                    <a:pt x="865141" y="36241"/>
                  </a:lnTo>
                  <a:cubicBezTo>
                    <a:pt x="876659" y="28699"/>
                    <a:pt x="895711" y="26222"/>
                    <a:pt x="912063" y="30140"/>
                  </a:cubicBezTo>
                  <a:lnTo>
                    <a:pt x="925218" y="35732"/>
                  </a:lnTo>
                  <a:lnTo>
                    <a:pt x="934831" y="26483"/>
                  </a:lnTo>
                  <a:cubicBezTo>
                    <a:pt x="952766" y="15646"/>
                    <a:pt x="981844" y="13231"/>
                    <a:pt x="1004689" y="20675"/>
                  </a:cubicBezTo>
                  <a:lnTo>
                    <a:pt x="1004709" y="20667"/>
                  </a:lnTo>
                  <a:lnTo>
                    <a:pt x="1037189" y="7819"/>
                  </a:lnTo>
                  <a:cubicBezTo>
                    <a:pt x="1050406" y="6688"/>
                    <a:pt x="1064529" y="8836"/>
                    <a:pt x="1075121" y="14645"/>
                  </a:cubicBezTo>
                  <a:lnTo>
                    <a:pt x="1075318" y="14566"/>
                  </a:lnTo>
                  <a:lnTo>
                    <a:pt x="1102566" y="3634"/>
                  </a:lnTo>
                  <a:lnTo>
                    <a:pt x="1136087" y="11287"/>
                  </a:lnTo>
                  <a:lnTo>
                    <a:pt x="1136603" y="11405"/>
                  </a:lnTo>
                  <a:cubicBezTo>
                    <a:pt x="1148121" y="3863"/>
                    <a:pt x="1167173" y="1386"/>
                    <a:pt x="1183525" y="5304"/>
                  </a:cubicBezTo>
                  <a:cubicBezTo>
                    <a:pt x="1195985" y="8288"/>
                    <a:pt x="1204919" y="14536"/>
                    <a:pt x="1207319" y="21949"/>
                  </a:cubicBezTo>
                  <a:lnTo>
                    <a:pt x="1207455" y="22020"/>
                  </a:lnTo>
                  <a:lnTo>
                    <a:pt x="1237856" y="38103"/>
                  </a:lnTo>
                  <a:cubicBezTo>
                    <a:pt x="1241248" y="43840"/>
                    <a:pt x="1240765" y="50071"/>
                    <a:pt x="1236489" y="55620"/>
                  </a:cubicBezTo>
                  <a:cubicBezTo>
                    <a:pt x="1241744" y="59425"/>
                    <a:pt x="1245290" y="63794"/>
                    <a:pt x="1246998" y="68376"/>
                  </a:cubicBezTo>
                  <a:lnTo>
                    <a:pt x="1246993" y="68500"/>
                  </a:lnTo>
                  <a:lnTo>
                    <a:pt x="1252795" y="68500"/>
                  </a:lnTo>
                  <a:lnTo>
                    <a:pt x="1252795" y="968600"/>
                  </a:lnTo>
                  <a:lnTo>
                    <a:pt x="0" y="968600"/>
                  </a:lnTo>
                  <a:lnTo>
                    <a:pt x="0" y="68500"/>
                  </a:lnTo>
                  <a:lnTo>
                    <a:pt x="9654" y="68500"/>
                  </a:lnTo>
                  <a:lnTo>
                    <a:pt x="9122" y="66614"/>
                  </a:lnTo>
                  <a:cubicBezTo>
                    <a:pt x="10992" y="57229"/>
                    <a:pt x="23301" y="49877"/>
                    <a:pt x="38767" y="48910"/>
                  </a:cubicBezTo>
                  <a:cubicBezTo>
                    <a:pt x="38859" y="48753"/>
                    <a:pt x="38959" y="48600"/>
                    <a:pt x="39051" y="48443"/>
                  </a:cubicBezTo>
                  <a:cubicBezTo>
                    <a:pt x="36974" y="39201"/>
                    <a:pt x="41818" y="29880"/>
                    <a:pt x="52256" y="23019"/>
                  </a:cubicBezTo>
                  <a:cubicBezTo>
                    <a:pt x="68750" y="12182"/>
                    <a:pt x="95490" y="9767"/>
                    <a:pt x="116498" y="17210"/>
                  </a:cubicBezTo>
                  <a:lnTo>
                    <a:pt x="116516" y="17203"/>
                  </a:lnTo>
                  <a:lnTo>
                    <a:pt x="146386" y="4355"/>
                  </a:lnTo>
                  <a:cubicBezTo>
                    <a:pt x="158540" y="3224"/>
                    <a:pt x="171527" y="5372"/>
                    <a:pt x="181268" y="11181"/>
                  </a:cubicBezTo>
                  <a:lnTo>
                    <a:pt x="181450" y="11102"/>
                  </a:lnTo>
                  <a:close/>
                </a:path>
              </a:pathLst>
            </a:custGeom>
            <a:pattFill prst="sm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フリーフォーム: 図形 282">
              <a:extLst>
                <a:ext uri="{FF2B5EF4-FFF2-40B4-BE49-F238E27FC236}">
                  <a16:creationId xmlns:a16="http://schemas.microsoft.com/office/drawing/2014/main" id="{B3263022-4210-97B7-93F7-272C90F7DC7B}"/>
                </a:ext>
              </a:extLst>
            </p:cNvPr>
            <p:cNvSpPr/>
            <p:nvPr/>
          </p:nvSpPr>
          <p:spPr bwMode="auto">
            <a:xfrm>
              <a:off x="7610637" y="3197039"/>
              <a:ext cx="220528" cy="177665"/>
            </a:xfrm>
            <a:custGeom>
              <a:avLst/>
              <a:gdLst>
                <a:gd name="connsiteX0" fmla="*/ 110264 w 220528"/>
                <a:gd name="connsiteY0" fmla="*/ 0 h 177665"/>
                <a:gd name="connsiteX1" fmla="*/ 220528 w 220528"/>
                <a:gd name="connsiteY1" fmla="*/ 110264 h 177665"/>
                <a:gd name="connsiteX2" fmla="*/ 211863 w 220528"/>
                <a:gd name="connsiteY2" fmla="*/ 153184 h 177665"/>
                <a:gd name="connsiteX3" fmla="*/ 209528 w 220528"/>
                <a:gd name="connsiteY3" fmla="*/ 156648 h 177665"/>
                <a:gd name="connsiteX4" fmla="*/ 179832 w 220528"/>
                <a:gd name="connsiteY4" fmla="*/ 169000 h 177665"/>
                <a:gd name="connsiteX5" fmla="*/ 110264 w 220528"/>
                <a:gd name="connsiteY5" fmla="*/ 177665 h 177665"/>
                <a:gd name="connsiteX6" fmla="*/ 40697 w 220528"/>
                <a:gd name="connsiteY6" fmla="*/ 169000 h 177665"/>
                <a:gd name="connsiteX7" fmla="*/ 11001 w 220528"/>
                <a:gd name="connsiteY7" fmla="*/ 156648 h 177665"/>
                <a:gd name="connsiteX8" fmla="*/ 8665 w 220528"/>
                <a:gd name="connsiteY8" fmla="*/ 153184 h 177665"/>
                <a:gd name="connsiteX9" fmla="*/ 0 w 220528"/>
                <a:gd name="connsiteY9" fmla="*/ 110264 h 177665"/>
                <a:gd name="connsiteX10" fmla="*/ 110264 w 220528"/>
                <a:gd name="connsiteY10" fmla="*/ 0 h 177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0528" h="177665">
                  <a:moveTo>
                    <a:pt x="110264" y="0"/>
                  </a:moveTo>
                  <a:cubicBezTo>
                    <a:pt x="171161" y="0"/>
                    <a:pt x="220528" y="49367"/>
                    <a:pt x="220528" y="110264"/>
                  </a:cubicBezTo>
                  <a:cubicBezTo>
                    <a:pt x="220528" y="125488"/>
                    <a:pt x="217443" y="139992"/>
                    <a:pt x="211863" y="153184"/>
                  </a:cubicBezTo>
                  <a:lnTo>
                    <a:pt x="209528" y="156648"/>
                  </a:lnTo>
                  <a:lnTo>
                    <a:pt x="179832" y="169000"/>
                  </a:lnTo>
                  <a:cubicBezTo>
                    <a:pt x="158450" y="174580"/>
                    <a:pt x="134941" y="177665"/>
                    <a:pt x="110264" y="177665"/>
                  </a:cubicBezTo>
                  <a:cubicBezTo>
                    <a:pt x="85588" y="177665"/>
                    <a:pt x="62079" y="174580"/>
                    <a:pt x="40697" y="169000"/>
                  </a:cubicBezTo>
                  <a:lnTo>
                    <a:pt x="11001" y="156648"/>
                  </a:lnTo>
                  <a:lnTo>
                    <a:pt x="8665" y="153184"/>
                  </a:lnTo>
                  <a:cubicBezTo>
                    <a:pt x="3086" y="139992"/>
                    <a:pt x="0" y="125488"/>
                    <a:pt x="0" y="110264"/>
                  </a:cubicBezTo>
                  <a:cubicBezTo>
                    <a:pt x="0" y="49367"/>
                    <a:pt x="49367" y="0"/>
                    <a:pt x="110264" y="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4" name="フリーフォーム: 図形 283">
              <a:extLst>
                <a:ext uri="{FF2B5EF4-FFF2-40B4-BE49-F238E27FC236}">
                  <a16:creationId xmlns:a16="http://schemas.microsoft.com/office/drawing/2014/main" id="{E2D030DF-95F6-72D1-02E4-3985FE9597A7}"/>
                </a:ext>
              </a:extLst>
            </p:cNvPr>
            <p:cNvSpPr/>
            <p:nvPr/>
          </p:nvSpPr>
          <p:spPr bwMode="auto">
            <a:xfrm>
              <a:off x="5770310" y="2784150"/>
              <a:ext cx="2610290" cy="1131560"/>
            </a:xfrm>
            <a:custGeom>
              <a:avLst/>
              <a:gdLst>
                <a:gd name="connsiteX0" fmla="*/ 1344948 w 2610290"/>
                <a:gd name="connsiteY0" fmla="*/ 69010 h 1131560"/>
                <a:gd name="connsiteX1" fmla="*/ 1344948 w 2610290"/>
                <a:gd name="connsiteY1" fmla="*/ 1005400 h 1131560"/>
                <a:gd name="connsiteX2" fmla="*/ 2472153 w 2610290"/>
                <a:gd name="connsiteY2" fmla="*/ 1005400 h 1131560"/>
                <a:gd name="connsiteX3" fmla="*/ 2538890 w 2610290"/>
                <a:gd name="connsiteY3" fmla="*/ 938663 h 1131560"/>
                <a:gd name="connsiteX4" fmla="*/ 2538890 w 2610290"/>
                <a:gd name="connsiteY4" fmla="*/ 135747 h 1131560"/>
                <a:gd name="connsiteX5" fmla="*/ 2472153 w 2610290"/>
                <a:gd name="connsiteY5" fmla="*/ 69010 h 1131560"/>
                <a:gd name="connsiteX6" fmla="*/ 138137 w 2610290"/>
                <a:gd name="connsiteY6" fmla="*/ 69010 h 1131560"/>
                <a:gd name="connsiteX7" fmla="*/ 71400 w 2610290"/>
                <a:gd name="connsiteY7" fmla="*/ 135747 h 1131560"/>
                <a:gd name="connsiteX8" fmla="*/ 71400 w 2610290"/>
                <a:gd name="connsiteY8" fmla="*/ 938663 h 1131560"/>
                <a:gd name="connsiteX9" fmla="*/ 138137 w 2610290"/>
                <a:gd name="connsiteY9" fmla="*/ 1005400 h 1131560"/>
                <a:gd name="connsiteX10" fmla="*/ 1265342 w 2610290"/>
                <a:gd name="connsiteY10" fmla="*/ 1005400 h 1131560"/>
                <a:gd name="connsiteX11" fmla="*/ 1265342 w 2610290"/>
                <a:gd name="connsiteY11" fmla="*/ 69010 h 1131560"/>
                <a:gd name="connsiteX12" fmla="*/ 80646 w 2610290"/>
                <a:gd name="connsiteY12" fmla="*/ 0 h 1131560"/>
                <a:gd name="connsiteX13" fmla="*/ 2529644 w 2610290"/>
                <a:gd name="connsiteY13" fmla="*/ 0 h 1131560"/>
                <a:gd name="connsiteX14" fmla="*/ 2610290 w 2610290"/>
                <a:gd name="connsiteY14" fmla="*/ 80646 h 1131560"/>
                <a:gd name="connsiteX15" fmla="*/ 2610290 w 2610290"/>
                <a:gd name="connsiteY15" fmla="*/ 1050914 h 1131560"/>
                <a:gd name="connsiteX16" fmla="*/ 2529644 w 2610290"/>
                <a:gd name="connsiteY16" fmla="*/ 1131560 h 1131560"/>
                <a:gd name="connsiteX17" fmla="*/ 80646 w 2610290"/>
                <a:gd name="connsiteY17" fmla="*/ 1131560 h 1131560"/>
                <a:gd name="connsiteX18" fmla="*/ 0 w 2610290"/>
                <a:gd name="connsiteY18" fmla="*/ 1050914 h 1131560"/>
                <a:gd name="connsiteX19" fmla="*/ 0 w 2610290"/>
                <a:gd name="connsiteY19" fmla="*/ 80646 h 1131560"/>
                <a:gd name="connsiteX20" fmla="*/ 80646 w 2610290"/>
                <a:gd name="connsiteY20" fmla="*/ 0 h 113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10290" h="1131560">
                  <a:moveTo>
                    <a:pt x="1344948" y="69010"/>
                  </a:moveTo>
                  <a:lnTo>
                    <a:pt x="1344948" y="1005400"/>
                  </a:lnTo>
                  <a:lnTo>
                    <a:pt x="2472153" y="1005400"/>
                  </a:lnTo>
                  <a:cubicBezTo>
                    <a:pt x="2509011" y="1005400"/>
                    <a:pt x="2538890" y="975521"/>
                    <a:pt x="2538890" y="938663"/>
                  </a:cubicBezTo>
                  <a:lnTo>
                    <a:pt x="2538890" y="135747"/>
                  </a:lnTo>
                  <a:cubicBezTo>
                    <a:pt x="2538890" y="98889"/>
                    <a:pt x="2509011" y="69010"/>
                    <a:pt x="2472153" y="69010"/>
                  </a:cubicBezTo>
                  <a:close/>
                  <a:moveTo>
                    <a:pt x="138137" y="69010"/>
                  </a:moveTo>
                  <a:cubicBezTo>
                    <a:pt x="101279" y="69010"/>
                    <a:pt x="71400" y="98889"/>
                    <a:pt x="71400" y="135747"/>
                  </a:cubicBezTo>
                  <a:lnTo>
                    <a:pt x="71400" y="938663"/>
                  </a:lnTo>
                  <a:cubicBezTo>
                    <a:pt x="71400" y="975521"/>
                    <a:pt x="101279" y="1005400"/>
                    <a:pt x="138137" y="1005400"/>
                  </a:cubicBezTo>
                  <a:lnTo>
                    <a:pt x="1265342" y="1005400"/>
                  </a:lnTo>
                  <a:lnTo>
                    <a:pt x="1265342" y="69010"/>
                  </a:lnTo>
                  <a:close/>
                  <a:moveTo>
                    <a:pt x="80646" y="0"/>
                  </a:moveTo>
                  <a:lnTo>
                    <a:pt x="2529644" y="0"/>
                  </a:lnTo>
                  <a:cubicBezTo>
                    <a:pt x="2574184" y="0"/>
                    <a:pt x="2610290" y="36106"/>
                    <a:pt x="2610290" y="80646"/>
                  </a:cubicBezTo>
                  <a:lnTo>
                    <a:pt x="2610290" y="1050914"/>
                  </a:lnTo>
                  <a:cubicBezTo>
                    <a:pt x="2610290" y="1095454"/>
                    <a:pt x="2574184" y="1131560"/>
                    <a:pt x="2529644" y="1131560"/>
                  </a:cubicBezTo>
                  <a:lnTo>
                    <a:pt x="80646" y="1131560"/>
                  </a:lnTo>
                  <a:cubicBezTo>
                    <a:pt x="36106" y="1131560"/>
                    <a:pt x="0" y="1095454"/>
                    <a:pt x="0" y="1050914"/>
                  </a:cubicBezTo>
                  <a:lnTo>
                    <a:pt x="0" y="80646"/>
                  </a:lnTo>
                  <a:cubicBezTo>
                    <a:pt x="0" y="36106"/>
                    <a:pt x="36106" y="0"/>
                    <a:pt x="80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5" name="グループ化 284">
              <a:extLst>
                <a:ext uri="{FF2B5EF4-FFF2-40B4-BE49-F238E27FC236}">
                  <a16:creationId xmlns:a16="http://schemas.microsoft.com/office/drawing/2014/main" id="{D3C8D30E-60AC-3A8E-6468-BCC323ACF0D4}"/>
                </a:ext>
              </a:extLst>
            </p:cNvPr>
            <p:cNvGrpSpPr/>
            <p:nvPr/>
          </p:nvGrpSpPr>
          <p:grpSpPr>
            <a:xfrm>
              <a:off x="5813135" y="2821698"/>
              <a:ext cx="869232" cy="542046"/>
              <a:chOff x="4122905" y="1660056"/>
              <a:chExt cx="699921" cy="525960"/>
            </a:xfrm>
          </p:grpSpPr>
          <p:grpSp>
            <p:nvGrpSpPr>
              <p:cNvPr id="369" name="グループ化 368">
                <a:extLst>
                  <a:ext uri="{FF2B5EF4-FFF2-40B4-BE49-F238E27FC236}">
                    <a16:creationId xmlns:a16="http://schemas.microsoft.com/office/drawing/2014/main" id="{F4C4AF85-7EF3-03AF-5BA7-DFBE51CCDC1E}"/>
                  </a:ext>
                </a:extLst>
              </p:cNvPr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401" name="グループ化 400">
                  <a:extLst>
                    <a:ext uri="{FF2B5EF4-FFF2-40B4-BE49-F238E27FC236}">
                      <a16:creationId xmlns:a16="http://schemas.microsoft.com/office/drawing/2014/main" id="{0FE41575-71B7-19FE-9AD7-2EE337715FC8}"/>
                    </a:ext>
                  </a:extLst>
                </p:cNvPr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27" name="楕円 426">
                    <a:extLst>
                      <a:ext uri="{FF2B5EF4-FFF2-40B4-BE49-F238E27FC236}">
                        <a16:creationId xmlns:a16="http://schemas.microsoft.com/office/drawing/2014/main" id="{AE09E2C0-D580-F5B6-07CF-C75DFBD8843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8" name="楕円 427">
                    <a:extLst>
                      <a:ext uri="{FF2B5EF4-FFF2-40B4-BE49-F238E27FC236}">
                        <a16:creationId xmlns:a16="http://schemas.microsoft.com/office/drawing/2014/main" id="{3B9FF764-0B0C-BDA6-AF3C-14B2C20A0F3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9" name="楕円 428">
                    <a:extLst>
                      <a:ext uri="{FF2B5EF4-FFF2-40B4-BE49-F238E27FC236}">
                        <a16:creationId xmlns:a16="http://schemas.microsoft.com/office/drawing/2014/main" id="{B3B9D728-132D-D28E-B0E7-D081C3587B0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0" name="楕円 429">
                    <a:extLst>
                      <a:ext uri="{FF2B5EF4-FFF2-40B4-BE49-F238E27FC236}">
                        <a16:creationId xmlns:a16="http://schemas.microsoft.com/office/drawing/2014/main" id="{37D26993-F31A-EC41-F4C6-0D59E52C302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02" name="グループ化 401">
                  <a:extLst>
                    <a:ext uri="{FF2B5EF4-FFF2-40B4-BE49-F238E27FC236}">
                      <a16:creationId xmlns:a16="http://schemas.microsoft.com/office/drawing/2014/main" id="{93919E8B-AFDC-2E39-4355-22575D141551}"/>
                    </a:ext>
                  </a:extLst>
                </p:cNvPr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23" name="楕円 422">
                    <a:extLst>
                      <a:ext uri="{FF2B5EF4-FFF2-40B4-BE49-F238E27FC236}">
                        <a16:creationId xmlns:a16="http://schemas.microsoft.com/office/drawing/2014/main" id="{C25E36E8-AD52-C2FE-E45A-22C59840537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4" name="楕円 423">
                    <a:extLst>
                      <a:ext uri="{FF2B5EF4-FFF2-40B4-BE49-F238E27FC236}">
                        <a16:creationId xmlns:a16="http://schemas.microsoft.com/office/drawing/2014/main" id="{ECD96F6A-E2B0-01FF-DB9A-E89EFB4C836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5" name="楕円 424">
                    <a:extLst>
                      <a:ext uri="{FF2B5EF4-FFF2-40B4-BE49-F238E27FC236}">
                        <a16:creationId xmlns:a16="http://schemas.microsoft.com/office/drawing/2014/main" id="{87BCAD25-7557-0910-B0B5-FFF4EFB91E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6" name="楕円 425">
                    <a:extLst>
                      <a:ext uri="{FF2B5EF4-FFF2-40B4-BE49-F238E27FC236}">
                        <a16:creationId xmlns:a16="http://schemas.microsoft.com/office/drawing/2014/main" id="{B7B4BC39-6F52-0AB0-EDE4-21E4E215DC2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03" name="グループ化 402">
                  <a:extLst>
                    <a:ext uri="{FF2B5EF4-FFF2-40B4-BE49-F238E27FC236}">
                      <a16:creationId xmlns:a16="http://schemas.microsoft.com/office/drawing/2014/main" id="{00293841-6289-738F-7661-EA6FE235BD65}"/>
                    </a:ext>
                  </a:extLst>
                </p:cNvPr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419" name="楕円 418">
                    <a:extLst>
                      <a:ext uri="{FF2B5EF4-FFF2-40B4-BE49-F238E27FC236}">
                        <a16:creationId xmlns:a16="http://schemas.microsoft.com/office/drawing/2014/main" id="{5F1D7673-1EA6-92CA-09E8-0A7BF2CDC83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0" name="楕円 419">
                    <a:extLst>
                      <a:ext uri="{FF2B5EF4-FFF2-40B4-BE49-F238E27FC236}">
                        <a16:creationId xmlns:a16="http://schemas.microsoft.com/office/drawing/2014/main" id="{A9A143E3-F55B-5496-A300-20749609C74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1" name="楕円 420">
                    <a:extLst>
                      <a:ext uri="{FF2B5EF4-FFF2-40B4-BE49-F238E27FC236}">
                        <a16:creationId xmlns:a16="http://schemas.microsoft.com/office/drawing/2014/main" id="{28BDD61E-96EB-C945-05FE-BDCB9048F1A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2" name="楕円 421">
                    <a:extLst>
                      <a:ext uri="{FF2B5EF4-FFF2-40B4-BE49-F238E27FC236}">
                        <a16:creationId xmlns:a16="http://schemas.microsoft.com/office/drawing/2014/main" id="{EE371A15-E000-3FDC-DD8A-D053BCDE9FA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04" name="グループ化 403">
                  <a:extLst>
                    <a:ext uri="{FF2B5EF4-FFF2-40B4-BE49-F238E27FC236}">
                      <a16:creationId xmlns:a16="http://schemas.microsoft.com/office/drawing/2014/main" id="{A4075A9A-C0B3-793A-A586-CEAA141B6EAC}"/>
                    </a:ext>
                  </a:extLst>
                </p:cNvPr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15" name="楕円 414">
                    <a:extLst>
                      <a:ext uri="{FF2B5EF4-FFF2-40B4-BE49-F238E27FC236}">
                        <a16:creationId xmlns:a16="http://schemas.microsoft.com/office/drawing/2014/main" id="{4218DFD4-366B-C921-1798-4C8FA448902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6" name="楕円 415">
                    <a:extLst>
                      <a:ext uri="{FF2B5EF4-FFF2-40B4-BE49-F238E27FC236}">
                        <a16:creationId xmlns:a16="http://schemas.microsoft.com/office/drawing/2014/main" id="{656F2EAE-9B93-B292-4DD8-DD0C98B2D06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7" name="楕円 416">
                    <a:extLst>
                      <a:ext uri="{FF2B5EF4-FFF2-40B4-BE49-F238E27FC236}">
                        <a16:creationId xmlns:a16="http://schemas.microsoft.com/office/drawing/2014/main" id="{7179C07B-6942-D39C-2248-1A36BD1BC7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8" name="楕円 417">
                    <a:extLst>
                      <a:ext uri="{FF2B5EF4-FFF2-40B4-BE49-F238E27FC236}">
                        <a16:creationId xmlns:a16="http://schemas.microsoft.com/office/drawing/2014/main" id="{D1666833-0DEA-6FFD-70D6-00335B75F10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05" name="グループ化 404">
                  <a:extLst>
                    <a:ext uri="{FF2B5EF4-FFF2-40B4-BE49-F238E27FC236}">
                      <a16:creationId xmlns:a16="http://schemas.microsoft.com/office/drawing/2014/main" id="{9D0A5C48-9CA4-4B65-DCF7-46649F3DB098}"/>
                    </a:ext>
                  </a:extLst>
                </p:cNvPr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411" name="楕円 410">
                    <a:extLst>
                      <a:ext uri="{FF2B5EF4-FFF2-40B4-BE49-F238E27FC236}">
                        <a16:creationId xmlns:a16="http://schemas.microsoft.com/office/drawing/2014/main" id="{5D31EA80-94E6-3606-44D9-B3823595C74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2" name="楕円 411">
                    <a:extLst>
                      <a:ext uri="{FF2B5EF4-FFF2-40B4-BE49-F238E27FC236}">
                        <a16:creationId xmlns:a16="http://schemas.microsoft.com/office/drawing/2014/main" id="{C3FC0C3B-B9D8-5E34-AA8A-D7C175B1DED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3" name="楕円 412">
                    <a:extLst>
                      <a:ext uri="{FF2B5EF4-FFF2-40B4-BE49-F238E27FC236}">
                        <a16:creationId xmlns:a16="http://schemas.microsoft.com/office/drawing/2014/main" id="{7012D33B-5261-B618-6786-7E9D3A6089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4" name="楕円 413">
                    <a:extLst>
                      <a:ext uri="{FF2B5EF4-FFF2-40B4-BE49-F238E27FC236}">
                        <a16:creationId xmlns:a16="http://schemas.microsoft.com/office/drawing/2014/main" id="{4D9BF805-C8EC-D1DB-8502-C83263AA05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406" name="グループ化 405">
                  <a:extLst>
                    <a:ext uri="{FF2B5EF4-FFF2-40B4-BE49-F238E27FC236}">
                      <a16:creationId xmlns:a16="http://schemas.microsoft.com/office/drawing/2014/main" id="{D908602E-8E77-9DD8-7B6E-5B465CFDFCDA}"/>
                    </a:ext>
                  </a:extLst>
                </p:cNvPr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407" name="楕円 406">
                    <a:extLst>
                      <a:ext uri="{FF2B5EF4-FFF2-40B4-BE49-F238E27FC236}">
                        <a16:creationId xmlns:a16="http://schemas.microsoft.com/office/drawing/2014/main" id="{779E2104-79C0-9CC9-CA2C-7F844D5078F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8" name="楕円 407">
                    <a:extLst>
                      <a:ext uri="{FF2B5EF4-FFF2-40B4-BE49-F238E27FC236}">
                        <a16:creationId xmlns:a16="http://schemas.microsoft.com/office/drawing/2014/main" id="{0D5C0F8E-A18F-4622-65BD-E17E856A1D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9" name="楕円 408">
                    <a:extLst>
                      <a:ext uri="{FF2B5EF4-FFF2-40B4-BE49-F238E27FC236}">
                        <a16:creationId xmlns:a16="http://schemas.microsoft.com/office/drawing/2014/main" id="{5CE5D86D-CE2B-13C9-9599-728499352CD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0" name="楕円 409">
                    <a:extLst>
                      <a:ext uri="{FF2B5EF4-FFF2-40B4-BE49-F238E27FC236}">
                        <a16:creationId xmlns:a16="http://schemas.microsoft.com/office/drawing/2014/main" id="{E0838B00-62BB-5189-17EA-F00D94DF9CC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370" name="グループ化 369">
                <a:extLst>
                  <a:ext uri="{FF2B5EF4-FFF2-40B4-BE49-F238E27FC236}">
                    <a16:creationId xmlns:a16="http://schemas.microsoft.com/office/drawing/2014/main" id="{A2644D11-6305-78E9-C58C-84997D141971}"/>
                  </a:ext>
                </a:extLst>
              </p:cNvPr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371" name="グループ化 370">
                  <a:extLst>
                    <a:ext uri="{FF2B5EF4-FFF2-40B4-BE49-F238E27FC236}">
                      <a16:creationId xmlns:a16="http://schemas.microsoft.com/office/drawing/2014/main" id="{C1709549-4669-511E-3C6B-F2A9D5DE02E5}"/>
                    </a:ext>
                  </a:extLst>
                </p:cNvPr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97" name="楕円 396">
                    <a:extLst>
                      <a:ext uri="{FF2B5EF4-FFF2-40B4-BE49-F238E27FC236}">
                        <a16:creationId xmlns:a16="http://schemas.microsoft.com/office/drawing/2014/main" id="{1A50EEB7-4ECB-8B64-00FB-2DBA68C9478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8" name="楕円 397">
                    <a:extLst>
                      <a:ext uri="{FF2B5EF4-FFF2-40B4-BE49-F238E27FC236}">
                        <a16:creationId xmlns:a16="http://schemas.microsoft.com/office/drawing/2014/main" id="{09CB9A94-B39A-3123-2E2B-F325EC3B8D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9" name="楕円 398">
                    <a:extLst>
                      <a:ext uri="{FF2B5EF4-FFF2-40B4-BE49-F238E27FC236}">
                        <a16:creationId xmlns:a16="http://schemas.microsoft.com/office/drawing/2014/main" id="{0F43C0FA-97FC-53BE-4AAB-0685F8A1C37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0" name="楕円 399">
                    <a:extLst>
                      <a:ext uri="{FF2B5EF4-FFF2-40B4-BE49-F238E27FC236}">
                        <a16:creationId xmlns:a16="http://schemas.microsoft.com/office/drawing/2014/main" id="{D6D37F1F-8AA0-E8AD-8F4D-30A3C9E25D4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72" name="グループ化 371">
                  <a:extLst>
                    <a:ext uri="{FF2B5EF4-FFF2-40B4-BE49-F238E27FC236}">
                      <a16:creationId xmlns:a16="http://schemas.microsoft.com/office/drawing/2014/main" id="{F0738951-A3CF-C70F-C988-606E5BE817DD}"/>
                    </a:ext>
                  </a:extLst>
                </p:cNvPr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93" name="楕円 392">
                    <a:extLst>
                      <a:ext uri="{FF2B5EF4-FFF2-40B4-BE49-F238E27FC236}">
                        <a16:creationId xmlns:a16="http://schemas.microsoft.com/office/drawing/2014/main" id="{F90CB53E-0810-7E4E-FBFB-87FFE0A40C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4" name="楕円 393">
                    <a:extLst>
                      <a:ext uri="{FF2B5EF4-FFF2-40B4-BE49-F238E27FC236}">
                        <a16:creationId xmlns:a16="http://schemas.microsoft.com/office/drawing/2014/main" id="{CF800033-A996-9D97-F21C-33025A439C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5" name="楕円 394">
                    <a:extLst>
                      <a:ext uri="{FF2B5EF4-FFF2-40B4-BE49-F238E27FC236}">
                        <a16:creationId xmlns:a16="http://schemas.microsoft.com/office/drawing/2014/main" id="{D078358F-8B62-F4EB-BFC8-26B36F6CB18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6" name="楕円 395">
                    <a:extLst>
                      <a:ext uri="{FF2B5EF4-FFF2-40B4-BE49-F238E27FC236}">
                        <a16:creationId xmlns:a16="http://schemas.microsoft.com/office/drawing/2014/main" id="{14523481-AA00-6911-7398-818105DD45D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73" name="グループ化 372">
                  <a:extLst>
                    <a:ext uri="{FF2B5EF4-FFF2-40B4-BE49-F238E27FC236}">
                      <a16:creationId xmlns:a16="http://schemas.microsoft.com/office/drawing/2014/main" id="{AED1D8CC-74F6-88AA-AC09-6582DBA26610}"/>
                    </a:ext>
                  </a:extLst>
                </p:cNvPr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89" name="楕円 388">
                    <a:extLst>
                      <a:ext uri="{FF2B5EF4-FFF2-40B4-BE49-F238E27FC236}">
                        <a16:creationId xmlns:a16="http://schemas.microsoft.com/office/drawing/2014/main" id="{DD6BF6F9-44E3-258C-331D-B71BB3C5ED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0" name="楕円 389">
                    <a:extLst>
                      <a:ext uri="{FF2B5EF4-FFF2-40B4-BE49-F238E27FC236}">
                        <a16:creationId xmlns:a16="http://schemas.microsoft.com/office/drawing/2014/main" id="{E54D1BE2-4709-35C5-DD87-127ACAB225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1" name="楕円 390">
                    <a:extLst>
                      <a:ext uri="{FF2B5EF4-FFF2-40B4-BE49-F238E27FC236}">
                        <a16:creationId xmlns:a16="http://schemas.microsoft.com/office/drawing/2014/main" id="{5D4F2CA4-0F7F-9290-BDC0-B265BEABBBD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2" name="楕円 391">
                    <a:extLst>
                      <a:ext uri="{FF2B5EF4-FFF2-40B4-BE49-F238E27FC236}">
                        <a16:creationId xmlns:a16="http://schemas.microsoft.com/office/drawing/2014/main" id="{F59C3473-CE8F-2232-41C8-41D2924C156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74" name="グループ化 373">
                  <a:extLst>
                    <a:ext uri="{FF2B5EF4-FFF2-40B4-BE49-F238E27FC236}">
                      <a16:creationId xmlns:a16="http://schemas.microsoft.com/office/drawing/2014/main" id="{02FD01F1-6DA7-8F01-C79A-6B4A0863F734}"/>
                    </a:ext>
                  </a:extLst>
                </p:cNvPr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85" name="楕円 384">
                    <a:extLst>
                      <a:ext uri="{FF2B5EF4-FFF2-40B4-BE49-F238E27FC236}">
                        <a16:creationId xmlns:a16="http://schemas.microsoft.com/office/drawing/2014/main" id="{4EC4B624-422B-750F-A3B9-458003646B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6" name="楕円 385">
                    <a:extLst>
                      <a:ext uri="{FF2B5EF4-FFF2-40B4-BE49-F238E27FC236}">
                        <a16:creationId xmlns:a16="http://schemas.microsoft.com/office/drawing/2014/main" id="{23D9AB88-5628-219D-9CEC-0F29F77BCB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7" name="楕円 386">
                    <a:extLst>
                      <a:ext uri="{FF2B5EF4-FFF2-40B4-BE49-F238E27FC236}">
                        <a16:creationId xmlns:a16="http://schemas.microsoft.com/office/drawing/2014/main" id="{B036493C-8BFA-9C3D-6C1F-5C74AD0D120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8" name="楕円 387">
                    <a:extLst>
                      <a:ext uri="{FF2B5EF4-FFF2-40B4-BE49-F238E27FC236}">
                        <a16:creationId xmlns:a16="http://schemas.microsoft.com/office/drawing/2014/main" id="{E1DE6C71-61D8-C41C-0C25-377FE7374C2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75" name="グループ化 374">
                  <a:extLst>
                    <a:ext uri="{FF2B5EF4-FFF2-40B4-BE49-F238E27FC236}">
                      <a16:creationId xmlns:a16="http://schemas.microsoft.com/office/drawing/2014/main" id="{EC001F0E-1AB9-F90A-9D5D-E8798A776BDF}"/>
                    </a:ext>
                  </a:extLst>
                </p:cNvPr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81" name="楕円 380">
                    <a:extLst>
                      <a:ext uri="{FF2B5EF4-FFF2-40B4-BE49-F238E27FC236}">
                        <a16:creationId xmlns:a16="http://schemas.microsoft.com/office/drawing/2014/main" id="{1873F07D-5622-5398-896A-DD397F92A0A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2" name="楕円 381">
                    <a:extLst>
                      <a:ext uri="{FF2B5EF4-FFF2-40B4-BE49-F238E27FC236}">
                        <a16:creationId xmlns:a16="http://schemas.microsoft.com/office/drawing/2014/main" id="{FA62E91D-3E2C-3DDE-6FD0-DC8623422D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3" name="楕円 382">
                    <a:extLst>
                      <a:ext uri="{FF2B5EF4-FFF2-40B4-BE49-F238E27FC236}">
                        <a16:creationId xmlns:a16="http://schemas.microsoft.com/office/drawing/2014/main" id="{9BD5F5F9-22A1-AE24-4D81-D044E11B727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4" name="楕円 383">
                    <a:extLst>
                      <a:ext uri="{FF2B5EF4-FFF2-40B4-BE49-F238E27FC236}">
                        <a16:creationId xmlns:a16="http://schemas.microsoft.com/office/drawing/2014/main" id="{AB0D171A-00A4-D59D-3B4C-D2E4E88863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76" name="グループ化 375">
                  <a:extLst>
                    <a:ext uri="{FF2B5EF4-FFF2-40B4-BE49-F238E27FC236}">
                      <a16:creationId xmlns:a16="http://schemas.microsoft.com/office/drawing/2014/main" id="{6B07DD79-A9C0-8F56-0BEC-C49111B27D08}"/>
                    </a:ext>
                  </a:extLst>
                </p:cNvPr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77" name="楕円 376">
                    <a:extLst>
                      <a:ext uri="{FF2B5EF4-FFF2-40B4-BE49-F238E27FC236}">
                        <a16:creationId xmlns:a16="http://schemas.microsoft.com/office/drawing/2014/main" id="{3B885371-8E36-E95B-4905-D90E7899747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8" name="楕円 377">
                    <a:extLst>
                      <a:ext uri="{FF2B5EF4-FFF2-40B4-BE49-F238E27FC236}">
                        <a16:creationId xmlns:a16="http://schemas.microsoft.com/office/drawing/2014/main" id="{AD8AC272-6A7C-506F-6C39-91137C8B84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9" name="楕円 378">
                    <a:extLst>
                      <a:ext uri="{FF2B5EF4-FFF2-40B4-BE49-F238E27FC236}">
                        <a16:creationId xmlns:a16="http://schemas.microsoft.com/office/drawing/2014/main" id="{D3C38B42-D6FF-4BA3-CE45-8A744F21C8A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0" name="楕円 379">
                    <a:extLst>
                      <a:ext uri="{FF2B5EF4-FFF2-40B4-BE49-F238E27FC236}">
                        <a16:creationId xmlns:a16="http://schemas.microsoft.com/office/drawing/2014/main" id="{A3DCF2BC-A34F-D62A-D619-C2F3620BEC9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286" name="グループ化 285">
              <a:extLst>
                <a:ext uri="{FF2B5EF4-FFF2-40B4-BE49-F238E27FC236}">
                  <a16:creationId xmlns:a16="http://schemas.microsoft.com/office/drawing/2014/main" id="{8893E3E8-DD88-7B08-7118-3DE88198BB84}"/>
                </a:ext>
              </a:extLst>
            </p:cNvPr>
            <p:cNvGrpSpPr/>
            <p:nvPr/>
          </p:nvGrpSpPr>
          <p:grpSpPr>
            <a:xfrm>
              <a:off x="6157212" y="2882324"/>
              <a:ext cx="869232" cy="542046"/>
              <a:chOff x="4122905" y="1660056"/>
              <a:chExt cx="699921" cy="525960"/>
            </a:xfrm>
          </p:grpSpPr>
          <p:grpSp>
            <p:nvGrpSpPr>
              <p:cNvPr id="307" name="グループ化 306">
                <a:extLst>
                  <a:ext uri="{FF2B5EF4-FFF2-40B4-BE49-F238E27FC236}">
                    <a16:creationId xmlns:a16="http://schemas.microsoft.com/office/drawing/2014/main" id="{B27065E3-37D8-8D70-EC4B-C32DBE2879D9}"/>
                  </a:ext>
                </a:extLst>
              </p:cNvPr>
              <p:cNvGrpSpPr/>
              <p:nvPr/>
            </p:nvGrpSpPr>
            <p:grpSpPr>
              <a:xfrm>
                <a:off x="4122905" y="1787159"/>
                <a:ext cx="683190" cy="398857"/>
                <a:chOff x="4122905" y="1787159"/>
                <a:chExt cx="683190" cy="398857"/>
              </a:xfrm>
            </p:grpSpPr>
            <p:grpSp>
              <p:nvGrpSpPr>
                <p:cNvPr id="339" name="グループ化 338">
                  <a:extLst>
                    <a:ext uri="{FF2B5EF4-FFF2-40B4-BE49-F238E27FC236}">
                      <a16:creationId xmlns:a16="http://schemas.microsoft.com/office/drawing/2014/main" id="{FBA6B5E7-15A2-8D6D-42CD-CE6D3DF6A91C}"/>
                    </a:ext>
                  </a:extLst>
                </p:cNvPr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65" name="楕円 364">
                    <a:extLst>
                      <a:ext uri="{FF2B5EF4-FFF2-40B4-BE49-F238E27FC236}">
                        <a16:creationId xmlns:a16="http://schemas.microsoft.com/office/drawing/2014/main" id="{ED8A460C-E8B0-D55F-65E6-74074F24D5E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66" name="楕円 365">
                    <a:extLst>
                      <a:ext uri="{FF2B5EF4-FFF2-40B4-BE49-F238E27FC236}">
                        <a16:creationId xmlns:a16="http://schemas.microsoft.com/office/drawing/2014/main" id="{735BF7F6-376B-6C3B-4697-97DF054787B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67" name="楕円 366">
                    <a:extLst>
                      <a:ext uri="{FF2B5EF4-FFF2-40B4-BE49-F238E27FC236}">
                        <a16:creationId xmlns:a16="http://schemas.microsoft.com/office/drawing/2014/main" id="{7E62ED4A-7192-EC98-FEC4-3CA6E00C225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68" name="楕円 367">
                    <a:extLst>
                      <a:ext uri="{FF2B5EF4-FFF2-40B4-BE49-F238E27FC236}">
                        <a16:creationId xmlns:a16="http://schemas.microsoft.com/office/drawing/2014/main" id="{49565FC3-79CE-3201-6401-8BD26DF294B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40" name="グループ化 339">
                  <a:extLst>
                    <a:ext uri="{FF2B5EF4-FFF2-40B4-BE49-F238E27FC236}">
                      <a16:creationId xmlns:a16="http://schemas.microsoft.com/office/drawing/2014/main" id="{BEAACB6F-E0E9-CAF6-769C-EFD318902BB7}"/>
                    </a:ext>
                  </a:extLst>
                </p:cNvPr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61" name="楕円 360">
                    <a:extLst>
                      <a:ext uri="{FF2B5EF4-FFF2-40B4-BE49-F238E27FC236}">
                        <a16:creationId xmlns:a16="http://schemas.microsoft.com/office/drawing/2014/main" id="{EDBE1E8F-6D44-CD0D-E27A-8608A190C6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62" name="楕円 361">
                    <a:extLst>
                      <a:ext uri="{FF2B5EF4-FFF2-40B4-BE49-F238E27FC236}">
                        <a16:creationId xmlns:a16="http://schemas.microsoft.com/office/drawing/2014/main" id="{587A335E-548A-C92C-D9EE-D0FAC0DAAF9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63" name="楕円 362">
                    <a:extLst>
                      <a:ext uri="{FF2B5EF4-FFF2-40B4-BE49-F238E27FC236}">
                        <a16:creationId xmlns:a16="http://schemas.microsoft.com/office/drawing/2014/main" id="{CAE9D4D5-94CB-0980-8BE0-B554C94F12E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64" name="楕円 363">
                    <a:extLst>
                      <a:ext uri="{FF2B5EF4-FFF2-40B4-BE49-F238E27FC236}">
                        <a16:creationId xmlns:a16="http://schemas.microsoft.com/office/drawing/2014/main" id="{B56E5901-92AA-67BC-B97D-1F5E79EF23C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41" name="グループ化 340">
                  <a:extLst>
                    <a:ext uri="{FF2B5EF4-FFF2-40B4-BE49-F238E27FC236}">
                      <a16:creationId xmlns:a16="http://schemas.microsoft.com/office/drawing/2014/main" id="{E4D5B75F-E736-2E2E-BD16-1C409498D087}"/>
                    </a:ext>
                  </a:extLst>
                </p:cNvPr>
                <p:cNvGrpSpPr/>
                <p:nvPr/>
              </p:nvGrpSpPr>
              <p:grpSpPr>
                <a:xfrm rot="21357869">
                  <a:off x="4318500" y="18983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357" name="楕円 356">
                    <a:extLst>
                      <a:ext uri="{FF2B5EF4-FFF2-40B4-BE49-F238E27FC236}">
                        <a16:creationId xmlns:a16="http://schemas.microsoft.com/office/drawing/2014/main" id="{C4180F55-653C-6937-C2F5-66ED05F5D11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8" name="楕円 357">
                    <a:extLst>
                      <a:ext uri="{FF2B5EF4-FFF2-40B4-BE49-F238E27FC236}">
                        <a16:creationId xmlns:a16="http://schemas.microsoft.com/office/drawing/2014/main" id="{8444D05C-9FB3-34D7-CCA2-1F7B937465D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9" name="楕円 358">
                    <a:extLst>
                      <a:ext uri="{FF2B5EF4-FFF2-40B4-BE49-F238E27FC236}">
                        <a16:creationId xmlns:a16="http://schemas.microsoft.com/office/drawing/2014/main" id="{E6720376-E477-AD55-BF06-6414234C37D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96722" y="1846508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60" name="楕円 359">
                    <a:extLst>
                      <a:ext uri="{FF2B5EF4-FFF2-40B4-BE49-F238E27FC236}">
                        <a16:creationId xmlns:a16="http://schemas.microsoft.com/office/drawing/2014/main" id="{C10C1497-4D18-BD8E-025A-772CD32C558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42" name="グループ化 341">
                  <a:extLst>
                    <a:ext uri="{FF2B5EF4-FFF2-40B4-BE49-F238E27FC236}">
                      <a16:creationId xmlns:a16="http://schemas.microsoft.com/office/drawing/2014/main" id="{EE91A161-E21E-2736-575B-079C5FBB465A}"/>
                    </a:ext>
                  </a:extLst>
                </p:cNvPr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53" name="楕円 352">
                    <a:extLst>
                      <a:ext uri="{FF2B5EF4-FFF2-40B4-BE49-F238E27FC236}">
                        <a16:creationId xmlns:a16="http://schemas.microsoft.com/office/drawing/2014/main" id="{881D4512-1E6A-5D5E-28C0-A20200BA75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4" name="楕円 353">
                    <a:extLst>
                      <a:ext uri="{FF2B5EF4-FFF2-40B4-BE49-F238E27FC236}">
                        <a16:creationId xmlns:a16="http://schemas.microsoft.com/office/drawing/2014/main" id="{A83A91A0-3433-3FE1-E542-55578FA71E9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5" name="楕円 354">
                    <a:extLst>
                      <a:ext uri="{FF2B5EF4-FFF2-40B4-BE49-F238E27FC236}">
                        <a16:creationId xmlns:a16="http://schemas.microsoft.com/office/drawing/2014/main" id="{65869B15-9391-CCB9-4A0A-B3905DB4F9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6" name="楕円 355">
                    <a:extLst>
                      <a:ext uri="{FF2B5EF4-FFF2-40B4-BE49-F238E27FC236}">
                        <a16:creationId xmlns:a16="http://schemas.microsoft.com/office/drawing/2014/main" id="{09BB1C92-2E84-3318-B414-8AFDC4C71AD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43" name="グループ化 342">
                  <a:extLst>
                    <a:ext uri="{FF2B5EF4-FFF2-40B4-BE49-F238E27FC236}">
                      <a16:creationId xmlns:a16="http://schemas.microsoft.com/office/drawing/2014/main" id="{E7175464-C03B-F1E5-D1D1-2669851FD8DC}"/>
                    </a:ext>
                  </a:extLst>
                </p:cNvPr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49" name="楕円 348">
                    <a:extLst>
                      <a:ext uri="{FF2B5EF4-FFF2-40B4-BE49-F238E27FC236}">
                        <a16:creationId xmlns:a16="http://schemas.microsoft.com/office/drawing/2014/main" id="{CB60B7D4-5713-3108-F699-485573522D0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0" name="楕円 349">
                    <a:extLst>
                      <a:ext uri="{FF2B5EF4-FFF2-40B4-BE49-F238E27FC236}">
                        <a16:creationId xmlns:a16="http://schemas.microsoft.com/office/drawing/2014/main" id="{EF2450B7-03A9-D863-9449-63A05BD848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1" name="楕円 350">
                    <a:extLst>
                      <a:ext uri="{FF2B5EF4-FFF2-40B4-BE49-F238E27FC236}">
                        <a16:creationId xmlns:a16="http://schemas.microsoft.com/office/drawing/2014/main" id="{3820750A-CF7F-BAF1-7837-55EB602C1ED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2" name="楕円 351">
                    <a:extLst>
                      <a:ext uri="{FF2B5EF4-FFF2-40B4-BE49-F238E27FC236}">
                        <a16:creationId xmlns:a16="http://schemas.microsoft.com/office/drawing/2014/main" id="{E0A65412-0561-0600-6DBF-CD7942B6A7A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44" name="グループ化 343">
                  <a:extLst>
                    <a:ext uri="{FF2B5EF4-FFF2-40B4-BE49-F238E27FC236}">
                      <a16:creationId xmlns:a16="http://schemas.microsoft.com/office/drawing/2014/main" id="{3AB72070-52BC-3431-2767-D4F3A7D5F95B}"/>
                    </a:ext>
                  </a:extLst>
                </p:cNvPr>
                <p:cNvGrpSpPr/>
                <p:nvPr/>
              </p:nvGrpSpPr>
              <p:grpSpPr>
                <a:xfrm rot="21357869">
                  <a:off x="4293100" y="2050771"/>
                  <a:ext cx="487595" cy="135245"/>
                  <a:chOff x="4240380" y="1782592"/>
                  <a:chExt cx="487595" cy="160019"/>
                </a:xfrm>
              </p:grpSpPr>
              <p:sp>
                <p:nvSpPr>
                  <p:cNvPr id="345" name="楕円 344">
                    <a:extLst>
                      <a:ext uri="{FF2B5EF4-FFF2-40B4-BE49-F238E27FC236}">
                        <a16:creationId xmlns:a16="http://schemas.microsoft.com/office/drawing/2014/main" id="{7A692CC6-F45A-A579-F218-C57B7619C60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6" name="楕円 345">
                    <a:extLst>
                      <a:ext uri="{FF2B5EF4-FFF2-40B4-BE49-F238E27FC236}">
                        <a16:creationId xmlns:a16="http://schemas.microsoft.com/office/drawing/2014/main" id="{2BC32DB4-0201-0E10-BD3F-27F149A6EB9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7" name="楕円 346">
                    <a:extLst>
                      <a:ext uri="{FF2B5EF4-FFF2-40B4-BE49-F238E27FC236}">
                        <a16:creationId xmlns:a16="http://schemas.microsoft.com/office/drawing/2014/main" id="{CD626137-D7BF-73CE-D030-C86DBE356A5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65018" y="1845934"/>
                    <a:ext cx="405045" cy="45718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8" name="楕円 347">
                    <a:extLst>
                      <a:ext uri="{FF2B5EF4-FFF2-40B4-BE49-F238E27FC236}">
                        <a16:creationId xmlns:a16="http://schemas.microsoft.com/office/drawing/2014/main" id="{EBDF2F2C-11C3-A91D-6464-578B4BA3F5C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308" name="グループ化 307">
                <a:extLst>
                  <a:ext uri="{FF2B5EF4-FFF2-40B4-BE49-F238E27FC236}">
                    <a16:creationId xmlns:a16="http://schemas.microsoft.com/office/drawing/2014/main" id="{E68A6FC3-4957-373E-1474-EC0F3A9B8AFE}"/>
                  </a:ext>
                </a:extLst>
              </p:cNvPr>
              <p:cNvGrpSpPr/>
              <p:nvPr/>
            </p:nvGrpSpPr>
            <p:grpSpPr>
              <a:xfrm rot="9798051">
                <a:off x="4185452" y="1660056"/>
                <a:ext cx="637374" cy="376282"/>
                <a:chOff x="4122905" y="1787159"/>
                <a:chExt cx="762467" cy="396064"/>
              </a:xfrm>
            </p:grpSpPr>
            <p:grpSp>
              <p:nvGrpSpPr>
                <p:cNvPr id="309" name="グループ化 308">
                  <a:extLst>
                    <a:ext uri="{FF2B5EF4-FFF2-40B4-BE49-F238E27FC236}">
                      <a16:creationId xmlns:a16="http://schemas.microsoft.com/office/drawing/2014/main" id="{56A585BB-F2C4-BA03-E23B-0E2A4A608EB4}"/>
                    </a:ext>
                  </a:extLst>
                </p:cNvPr>
                <p:cNvGrpSpPr/>
                <p:nvPr/>
              </p:nvGrpSpPr>
              <p:grpSpPr>
                <a:xfrm>
                  <a:off x="4233677" y="17871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35" name="楕円 334">
                    <a:extLst>
                      <a:ext uri="{FF2B5EF4-FFF2-40B4-BE49-F238E27FC236}">
                        <a16:creationId xmlns:a16="http://schemas.microsoft.com/office/drawing/2014/main" id="{9140A457-96C8-0450-12CD-87E82573D40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6" name="楕円 335">
                    <a:extLst>
                      <a:ext uri="{FF2B5EF4-FFF2-40B4-BE49-F238E27FC236}">
                        <a16:creationId xmlns:a16="http://schemas.microsoft.com/office/drawing/2014/main" id="{D03B1D44-BA18-FB40-26FB-DFB7B4D15AD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7" name="楕円 336">
                    <a:extLst>
                      <a:ext uri="{FF2B5EF4-FFF2-40B4-BE49-F238E27FC236}">
                        <a16:creationId xmlns:a16="http://schemas.microsoft.com/office/drawing/2014/main" id="{3B3D9F66-EEE4-3432-AA66-FBF161E113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8" name="楕円 337">
                    <a:extLst>
                      <a:ext uri="{FF2B5EF4-FFF2-40B4-BE49-F238E27FC236}">
                        <a16:creationId xmlns:a16="http://schemas.microsoft.com/office/drawing/2014/main" id="{64C7D267-BD27-E29D-364C-E49B678B55C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10" name="グループ化 309">
                  <a:extLst>
                    <a:ext uri="{FF2B5EF4-FFF2-40B4-BE49-F238E27FC236}">
                      <a16:creationId xmlns:a16="http://schemas.microsoft.com/office/drawing/2014/main" id="{17AF7C85-4EAE-73F1-8627-0D93FAFC4944}"/>
                    </a:ext>
                  </a:extLst>
                </p:cNvPr>
                <p:cNvGrpSpPr/>
                <p:nvPr/>
              </p:nvGrpSpPr>
              <p:grpSpPr>
                <a:xfrm rot="437735">
                  <a:off x="4148305" y="18676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31" name="楕円 330">
                    <a:extLst>
                      <a:ext uri="{FF2B5EF4-FFF2-40B4-BE49-F238E27FC236}">
                        <a16:creationId xmlns:a16="http://schemas.microsoft.com/office/drawing/2014/main" id="{70EE7364-55B0-DF4C-E285-C90ACD094F3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2" name="楕円 331">
                    <a:extLst>
                      <a:ext uri="{FF2B5EF4-FFF2-40B4-BE49-F238E27FC236}">
                        <a16:creationId xmlns:a16="http://schemas.microsoft.com/office/drawing/2014/main" id="{CE1EE6DF-B5FD-9221-7888-1AE942FADA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3" name="楕円 332">
                    <a:extLst>
                      <a:ext uri="{FF2B5EF4-FFF2-40B4-BE49-F238E27FC236}">
                        <a16:creationId xmlns:a16="http://schemas.microsoft.com/office/drawing/2014/main" id="{5DBF7B1A-8CF5-FDB9-59CB-D2028FCA5DA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4" name="楕円 333">
                    <a:extLst>
                      <a:ext uri="{FF2B5EF4-FFF2-40B4-BE49-F238E27FC236}">
                        <a16:creationId xmlns:a16="http://schemas.microsoft.com/office/drawing/2014/main" id="{B8AA6388-B49B-69F4-C345-93B4D216301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11" name="グループ化 310">
                  <a:extLst>
                    <a:ext uri="{FF2B5EF4-FFF2-40B4-BE49-F238E27FC236}">
                      <a16:creationId xmlns:a16="http://schemas.microsoft.com/office/drawing/2014/main" id="{AC11E9A2-506F-9699-511C-1D7472ED0868}"/>
                    </a:ext>
                  </a:extLst>
                </p:cNvPr>
                <p:cNvGrpSpPr/>
                <p:nvPr/>
              </p:nvGrpSpPr>
              <p:grpSpPr>
                <a:xfrm rot="21357869">
                  <a:off x="4318402" y="18955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27" name="楕円 326">
                    <a:extLst>
                      <a:ext uri="{FF2B5EF4-FFF2-40B4-BE49-F238E27FC236}">
                        <a16:creationId xmlns:a16="http://schemas.microsoft.com/office/drawing/2014/main" id="{17333E04-CD5F-41B8-47F2-80BF17BFC7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28" name="楕円 327">
                    <a:extLst>
                      <a:ext uri="{FF2B5EF4-FFF2-40B4-BE49-F238E27FC236}">
                        <a16:creationId xmlns:a16="http://schemas.microsoft.com/office/drawing/2014/main" id="{DFEA74E2-8F4B-239E-7FA6-E4F46BC949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29" name="楕円 328">
                    <a:extLst>
                      <a:ext uri="{FF2B5EF4-FFF2-40B4-BE49-F238E27FC236}">
                        <a16:creationId xmlns:a16="http://schemas.microsoft.com/office/drawing/2014/main" id="{39659DA1-6BE9-20AB-FF93-7FBA35D05B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0" name="楕円 329">
                    <a:extLst>
                      <a:ext uri="{FF2B5EF4-FFF2-40B4-BE49-F238E27FC236}">
                        <a16:creationId xmlns:a16="http://schemas.microsoft.com/office/drawing/2014/main" id="{34D7EA61-D285-538A-726F-5870DA7F2D8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12" name="グループ化 311">
                  <a:extLst>
                    <a:ext uri="{FF2B5EF4-FFF2-40B4-BE49-F238E27FC236}">
                      <a16:creationId xmlns:a16="http://schemas.microsoft.com/office/drawing/2014/main" id="{5CB6F111-12A7-A166-53DB-CFFF5612C9D9}"/>
                    </a:ext>
                  </a:extLst>
                </p:cNvPr>
                <p:cNvGrpSpPr/>
                <p:nvPr/>
              </p:nvGrpSpPr>
              <p:grpSpPr>
                <a:xfrm>
                  <a:off x="4208277" y="1939559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23" name="楕円 322">
                    <a:extLst>
                      <a:ext uri="{FF2B5EF4-FFF2-40B4-BE49-F238E27FC236}">
                        <a16:creationId xmlns:a16="http://schemas.microsoft.com/office/drawing/2014/main" id="{41489CD7-E893-627A-74CD-DDB876BE0C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24" name="楕円 323">
                    <a:extLst>
                      <a:ext uri="{FF2B5EF4-FFF2-40B4-BE49-F238E27FC236}">
                        <a16:creationId xmlns:a16="http://schemas.microsoft.com/office/drawing/2014/main" id="{29BF079E-E008-52CA-C024-C15D9E0096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25" name="楕円 324">
                    <a:extLst>
                      <a:ext uri="{FF2B5EF4-FFF2-40B4-BE49-F238E27FC236}">
                        <a16:creationId xmlns:a16="http://schemas.microsoft.com/office/drawing/2014/main" id="{222488BD-E847-2353-DA05-3B10267A362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26" name="楕円 325">
                    <a:extLst>
                      <a:ext uri="{FF2B5EF4-FFF2-40B4-BE49-F238E27FC236}">
                        <a16:creationId xmlns:a16="http://schemas.microsoft.com/office/drawing/2014/main" id="{34172264-01C2-078D-DF58-28DACF83B71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13" name="グループ化 312">
                  <a:extLst>
                    <a:ext uri="{FF2B5EF4-FFF2-40B4-BE49-F238E27FC236}">
                      <a16:creationId xmlns:a16="http://schemas.microsoft.com/office/drawing/2014/main" id="{1C1C99D2-95B4-8C1E-6782-70851568F1D5}"/>
                    </a:ext>
                  </a:extLst>
                </p:cNvPr>
                <p:cNvGrpSpPr/>
                <p:nvPr/>
              </p:nvGrpSpPr>
              <p:grpSpPr>
                <a:xfrm rot="437735">
                  <a:off x="4122905" y="2020091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19" name="楕円 318">
                    <a:extLst>
                      <a:ext uri="{FF2B5EF4-FFF2-40B4-BE49-F238E27FC236}">
                        <a16:creationId xmlns:a16="http://schemas.microsoft.com/office/drawing/2014/main" id="{0339A10B-B1A5-EBD3-56D6-8E7D7A381DB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20" name="楕円 319">
                    <a:extLst>
                      <a:ext uri="{FF2B5EF4-FFF2-40B4-BE49-F238E27FC236}">
                        <a16:creationId xmlns:a16="http://schemas.microsoft.com/office/drawing/2014/main" id="{9FCC93A0-29AB-CCB8-2835-EFF2DDFC2F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21" name="楕円 320">
                    <a:extLst>
                      <a:ext uri="{FF2B5EF4-FFF2-40B4-BE49-F238E27FC236}">
                        <a16:creationId xmlns:a16="http://schemas.microsoft.com/office/drawing/2014/main" id="{928924E8-ABD0-E4C1-4EC8-5DC822C903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22" name="楕円 321">
                    <a:extLst>
                      <a:ext uri="{FF2B5EF4-FFF2-40B4-BE49-F238E27FC236}">
                        <a16:creationId xmlns:a16="http://schemas.microsoft.com/office/drawing/2014/main" id="{F444C753-28E8-E206-7C9A-88566B0A58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314" name="グループ化 313">
                  <a:extLst>
                    <a:ext uri="{FF2B5EF4-FFF2-40B4-BE49-F238E27FC236}">
                      <a16:creationId xmlns:a16="http://schemas.microsoft.com/office/drawing/2014/main" id="{0A75B6C1-6EB1-A33F-A6E8-157E3C94EEDE}"/>
                    </a:ext>
                  </a:extLst>
                </p:cNvPr>
                <p:cNvGrpSpPr/>
                <p:nvPr/>
              </p:nvGrpSpPr>
              <p:grpSpPr>
                <a:xfrm rot="21357869">
                  <a:off x="4293002" y="2047978"/>
                  <a:ext cx="566970" cy="135245"/>
                  <a:chOff x="4240380" y="1782592"/>
                  <a:chExt cx="566970" cy="160019"/>
                </a:xfrm>
              </p:grpSpPr>
              <p:sp>
                <p:nvSpPr>
                  <p:cNvPr id="315" name="楕円 314">
                    <a:extLst>
                      <a:ext uri="{FF2B5EF4-FFF2-40B4-BE49-F238E27FC236}">
                        <a16:creationId xmlns:a16="http://schemas.microsoft.com/office/drawing/2014/main" id="{49375011-7355-EF4B-FDBB-5BD99D61013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22930" y="1782592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6" name="楕円 315">
                    <a:extLst>
                      <a:ext uri="{FF2B5EF4-FFF2-40B4-BE49-F238E27FC236}">
                        <a16:creationId xmlns:a16="http://schemas.microsoft.com/office/drawing/2014/main" id="{AEFA864A-03FB-6B5A-97E3-8C780BE7640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40380" y="1823867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7" name="楕円 316">
                    <a:extLst>
                      <a:ext uri="{FF2B5EF4-FFF2-40B4-BE49-F238E27FC236}">
                        <a16:creationId xmlns:a16="http://schemas.microsoft.com/office/drawing/2014/main" id="{9C7C4CC2-A0EB-F4C8-D54C-22A02D72A55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05" y="1855617"/>
                    <a:ext cx="405045" cy="45719"/>
                  </a:xfrm>
                  <a:prstGeom prst="ellipse">
                    <a:avLst/>
                  </a:prstGeom>
                  <a:solidFill>
                    <a:srgbClr val="92D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8" name="楕円 317">
                    <a:extLst>
                      <a:ext uri="{FF2B5EF4-FFF2-40B4-BE49-F238E27FC236}">
                        <a16:creationId xmlns:a16="http://schemas.microsoft.com/office/drawing/2014/main" id="{C149F97A-545C-D9B7-D92D-CD97D869CF2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9755" y="1896892"/>
                    <a:ext cx="405045" cy="45719"/>
                  </a:xfrm>
                  <a:prstGeom prst="ellipse">
                    <a:avLst/>
                  </a:prstGeom>
                  <a:solidFill>
                    <a:srgbClr val="66FF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sp>
          <p:nvSpPr>
            <p:cNvPr id="287" name="フリーフォーム: 図形 286">
              <a:extLst>
                <a:ext uri="{FF2B5EF4-FFF2-40B4-BE49-F238E27FC236}">
                  <a16:creationId xmlns:a16="http://schemas.microsoft.com/office/drawing/2014/main" id="{7DC19EA6-CD33-B23E-95FE-3049FE843D7B}"/>
                </a:ext>
              </a:extLst>
            </p:cNvPr>
            <p:cNvSpPr/>
            <p:nvPr/>
          </p:nvSpPr>
          <p:spPr bwMode="auto">
            <a:xfrm>
              <a:off x="5850312" y="3021862"/>
              <a:ext cx="560961" cy="492866"/>
            </a:xfrm>
            <a:custGeom>
              <a:avLst/>
              <a:gdLst>
                <a:gd name="connsiteX0" fmla="*/ 527563 w 671460"/>
                <a:gd name="connsiteY0" fmla="*/ 502 h 670881"/>
                <a:gd name="connsiteX1" fmla="*/ 551050 w 671460"/>
                <a:gd name="connsiteY1" fmla="*/ 8521 h 670881"/>
                <a:gd name="connsiteX2" fmla="*/ 595367 w 671460"/>
                <a:gd name="connsiteY2" fmla="*/ 84365 h 670881"/>
                <a:gd name="connsiteX3" fmla="*/ 595612 w 671460"/>
                <a:gd name="connsiteY3" fmla="*/ 84553 h 670881"/>
                <a:gd name="connsiteX4" fmla="*/ 630604 w 671460"/>
                <a:gd name="connsiteY4" fmla="*/ 111402 h 670881"/>
                <a:gd name="connsiteX5" fmla="*/ 652243 w 671460"/>
                <a:gd name="connsiteY5" fmla="*/ 157974 h 670881"/>
                <a:gd name="connsiteX6" fmla="*/ 649697 w 671460"/>
                <a:gd name="connsiteY6" fmla="*/ 237792 h 670881"/>
                <a:gd name="connsiteX7" fmla="*/ 668293 w 671460"/>
                <a:gd name="connsiteY7" fmla="*/ 359832 h 670881"/>
                <a:gd name="connsiteX8" fmla="*/ 581180 w 671460"/>
                <a:gd name="connsiteY8" fmla="*/ 466659 h 670881"/>
                <a:gd name="connsiteX9" fmla="*/ 549994 w 671460"/>
                <a:gd name="connsiteY9" fmla="*/ 558197 h 670881"/>
                <a:gd name="connsiteX10" fmla="*/ 443819 w 671460"/>
                <a:gd name="connsiteY10" fmla="*/ 569280 h 670881"/>
                <a:gd name="connsiteX11" fmla="*/ 367944 w 671460"/>
                <a:gd name="connsiteY11" fmla="*/ 666933 h 670881"/>
                <a:gd name="connsiteX12" fmla="*/ 256382 w 671460"/>
                <a:gd name="connsiteY12" fmla="*/ 607326 h 670881"/>
                <a:gd name="connsiteX13" fmla="*/ 90662 w 671460"/>
                <a:gd name="connsiteY13" fmla="*/ 548433 h 670881"/>
                <a:gd name="connsiteX14" fmla="*/ 17798 w 671460"/>
                <a:gd name="connsiteY14" fmla="*/ 482896 h 670881"/>
                <a:gd name="connsiteX15" fmla="*/ 33367 w 671460"/>
                <a:gd name="connsiteY15" fmla="*/ 394432 h 670881"/>
                <a:gd name="connsiteX16" fmla="*/ 490 w 671460"/>
                <a:gd name="connsiteY16" fmla="*/ 303671 h 670881"/>
                <a:gd name="connsiteX17" fmla="*/ 60532 w 671460"/>
                <a:gd name="connsiteY17" fmla="*/ 222999 h 670881"/>
                <a:gd name="connsiteX18" fmla="*/ 61106 w 671460"/>
                <a:gd name="connsiteY18" fmla="*/ 220872 h 670881"/>
                <a:gd name="connsiteX19" fmla="*/ 87852 w 671460"/>
                <a:gd name="connsiteY19" fmla="*/ 105026 h 670881"/>
                <a:gd name="connsiteX20" fmla="*/ 217963 w 671460"/>
                <a:gd name="connsiteY20" fmla="*/ 78560 h 670881"/>
                <a:gd name="connsiteX21" fmla="*/ 217992 w 671460"/>
                <a:gd name="connsiteY21" fmla="*/ 78515 h 670881"/>
                <a:gd name="connsiteX22" fmla="*/ 243868 w 671460"/>
                <a:gd name="connsiteY22" fmla="*/ 38710 h 670881"/>
                <a:gd name="connsiteX23" fmla="*/ 349146 w 671460"/>
                <a:gd name="connsiteY23" fmla="*/ 51085 h 670881"/>
                <a:gd name="connsiteX24" fmla="*/ 349614 w 671460"/>
                <a:gd name="connsiteY24" fmla="*/ 50336 h 670881"/>
                <a:gd name="connsiteX25" fmla="*/ 370164 w 671460"/>
                <a:gd name="connsiteY25" fmla="*/ 17414 h 670881"/>
                <a:gd name="connsiteX26" fmla="*/ 400262 w 671460"/>
                <a:gd name="connsiteY26" fmla="*/ 915 h 670881"/>
                <a:gd name="connsiteX27" fmla="*/ 435487 w 671460"/>
                <a:gd name="connsiteY27" fmla="*/ 6901 h 670881"/>
                <a:gd name="connsiteX28" fmla="*/ 462841 w 671460"/>
                <a:gd name="connsiteY28" fmla="*/ 35470 h 670881"/>
                <a:gd name="connsiteX29" fmla="*/ 463657 w 671460"/>
                <a:gd name="connsiteY29" fmla="*/ 36323 h 670881"/>
                <a:gd name="connsiteX30" fmla="*/ 527563 w 671460"/>
                <a:gd name="connsiteY30" fmla="*/ 502 h 670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71460" h="670881">
                  <a:moveTo>
                    <a:pt x="527563" y="502"/>
                  </a:moveTo>
                  <a:cubicBezTo>
                    <a:pt x="535508" y="1417"/>
                    <a:pt x="543436" y="4059"/>
                    <a:pt x="551050" y="8521"/>
                  </a:cubicBezTo>
                  <a:cubicBezTo>
                    <a:pt x="574256" y="22119"/>
                    <a:pt x="590897" y="50588"/>
                    <a:pt x="595367" y="84365"/>
                  </a:cubicBezTo>
                  <a:lnTo>
                    <a:pt x="595612" y="84553"/>
                  </a:lnTo>
                  <a:lnTo>
                    <a:pt x="630604" y="111402"/>
                  </a:lnTo>
                  <a:cubicBezTo>
                    <a:pt x="640383" y="124057"/>
                    <a:pt x="647896" y="139968"/>
                    <a:pt x="652243" y="157974"/>
                  </a:cubicBezTo>
                  <a:cubicBezTo>
                    <a:pt x="658560" y="184114"/>
                    <a:pt x="657660" y="212505"/>
                    <a:pt x="649697" y="237792"/>
                  </a:cubicBezTo>
                  <a:cubicBezTo>
                    <a:pt x="669271" y="272470"/>
                    <a:pt x="676116" y="317424"/>
                    <a:pt x="668293" y="359832"/>
                  </a:cubicBezTo>
                  <a:cubicBezTo>
                    <a:pt x="657893" y="416210"/>
                    <a:pt x="623463" y="458432"/>
                    <a:pt x="581180" y="466659"/>
                  </a:cubicBezTo>
                  <a:cubicBezTo>
                    <a:pt x="580978" y="501849"/>
                    <a:pt x="569600" y="535223"/>
                    <a:pt x="549994" y="558197"/>
                  </a:cubicBezTo>
                  <a:cubicBezTo>
                    <a:pt x="520206" y="593107"/>
                    <a:pt x="477177" y="597593"/>
                    <a:pt x="443819" y="569280"/>
                  </a:cubicBezTo>
                  <a:cubicBezTo>
                    <a:pt x="433031" y="617912"/>
                    <a:pt x="404143" y="655089"/>
                    <a:pt x="367944" y="666933"/>
                  </a:cubicBezTo>
                  <a:cubicBezTo>
                    <a:pt x="325288" y="680888"/>
                    <a:pt x="280769" y="657107"/>
                    <a:pt x="256382" y="607326"/>
                  </a:cubicBezTo>
                  <a:cubicBezTo>
                    <a:pt x="198824" y="654577"/>
                    <a:pt x="124066" y="628018"/>
                    <a:pt x="90662" y="548433"/>
                  </a:cubicBezTo>
                  <a:cubicBezTo>
                    <a:pt x="57847" y="553664"/>
                    <a:pt x="27034" y="525956"/>
                    <a:pt x="17798" y="482896"/>
                  </a:cubicBezTo>
                  <a:cubicBezTo>
                    <a:pt x="11108" y="451742"/>
                    <a:pt x="17022" y="418120"/>
                    <a:pt x="33367" y="394432"/>
                  </a:cubicBezTo>
                  <a:cubicBezTo>
                    <a:pt x="10176" y="375851"/>
                    <a:pt x="-2739" y="340196"/>
                    <a:pt x="490" y="303671"/>
                  </a:cubicBezTo>
                  <a:cubicBezTo>
                    <a:pt x="4278" y="260905"/>
                    <a:pt x="29207" y="227407"/>
                    <a:pt x="60532" y="222999"/>
                  </a:cubicBezTo>
                  <a:cubicBezTo>
                    <a:pt x="60718" y="222285"/>
                    <a:pt x="60920" y="221586"/>
                    <a:pt x="61106" y="220872"/>
                  </a:cubicBezTo>
                  <a:cubicBezTo>
                    <a:pt x="56900" y="178759"/>
                    <a:pt x="66710" y="136289"/>
                    <a:pt x="87852" y="105026"/>
                  </a:cubicBezTo>
                  <a:cubicBezTo>
                    <a:pt x="121257" y="55648"/>
                    <a:pt x="175416" y="44643"/>
                    <a:pt x="217963" y="78560"/>
                  </a:cubicBezTo>
                  <a:lnTo>
                    <a:pt x="217992" y="78515"/>
                  </a:lnTo>
                  <a:lnTo>
                    <a:pt x="243868" y="38710"/>
                  </a:lnTo>
                  <a:cubicBezTo>
                    <a:pt x="275167" y="9205"/>
                    <a:pt x="319552" y="11385"/>
                    <a:pt x="349146" y="51085"/>
                  </a:cubicBezTo>
                  <a:lnTo>
                    <a:pt x="349614" y="50336"/>
                  </a:lnTo>
                  <a:lnTo>
                    <a:pt x="370164" y="17414"/>
                  </a:lnTo>
                  <a:cubicBezTo>
                    <a:pt x="378942" y="8797"/>
                    <a:pt x="389234" y="3042"/>
                    <a:pt x="400262" y="915"/>
                  </a:cubicBezTo>
                  <a:cubicBezTo>
                    <a:pt x="412401" y="-1429"/>
                    <a:pt x="424532" y="783"/>
                    <a:pt x="435487" y="6901"/>
                  </a:cubicBezTo>
                  <a:lnTo>
                    <a:pt x="462841" y="35470"/>
                  </a:lnTo>
                  <a:lnTo>
                    <a:pt x="463657" y="36323"/>
                  </a:lnTo>
                  <a:cubicBezTo>
                    <a:pt x="479746" y="10547"/>
                    <a:pt x="503729" y="-2245"/>
                    <a:pt x="527563" y="502"/>
                  </a:cubicBezTo>
                  <a:close/>
                </a:path>
              </a:pathLst>
            </a:custGeom>
            <a:pattFill prst="lgConfetti">
              <a:fgClr>
                <a:srgbClr val="993300"/>
              </a:fgClr>
              <a:bgClr>
                <a:srgbClr val="CC66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8" name="フリーフォーム: 図形 287">
              <a:extLst>
                <a:ext uri="{FF2B5EF4-FFF2-40B4-BE49-F238E27FC236}">
                  <a16:creationId xmlns:a16="http://schemas.microsoft.com/office/drawing/2014/main" id="{7C33A333-1CCE-5DB4-D049-843E9D0D78B1}"/>
                </a:ext>
              </a:extLst>
            </p:cNvPr>
            <p:cNvSpPr/>
            <p:nvPr/>
          </p:nvSpPr>
          <p:spPr bwMode="auto">
            <a:xfrm>
              <a:off x="6333251" y="3066175"/>
              <a:ext cx="560961" cy="492866"/>
            </a:xfrm>
            <a:custGeom>
              <a:avLst/>
              <a:gdLst>
                <a:gd name="connsiteX0" fmla="*/ 527563 w 671460"/>
                <a:gd name="connsiteY0" fmla="*/ 502 h 670881"/>
                <a:gd name="connsiteX1" fmla="*/ 551050 w 671460"/>
                <a:gd name="connsiteY1" fmla="*/ 8521 h 670881"/>
                <a:gd name="connsiteX2" fmla="*/ 595367 w 671460"/>
                <a:gd name="connsiteY2" fmla="*/ 84365 h 670881"/>
                <a:gd name="connsiteX3" fmla="*/ 595612 w 671460"/>
                <a:gd name="connsiteY3" fmla="*/ 84553 h 670881"/>
                <a:gd name="connsiteX4" fmla="*/ 630604 w 671460"/>
                <a:gd name="connsiteY4" fmla="*/ 111402 h 670881"/>
                <a:gd name="connsiteX5" fmla="*/ 652243 w 671460"/>
                <a:gd name="connsiteY5" fmla="*/ 157974 h 670881"/>
                <a:gd name="connsiteX6" fmla="*/ 649697 w 671460"/>
                <a:gd name="connsiteY6" fmla="*/ 237792 h 670881"/>
                <a:gd name="connsiteX7" fmla="*/ 668293 w 671460"/>
                <a:gd name="connsiteY7" fmla="*/ 359832 h 670881"/>
                <a:gd name="connsiteX8" fmla="*/ 581180 w 671460"/>
                <a:gd name="connsiteY8" fmla="*/ 466659 h 670881"/>
                <a:gd name="connsiteX9" fmla="*/ 549994 w 671460"/>
                <a:gd name="connsiteY9" fmla="*/ 558197 h 670881"/>
                <a:gd name="connsiteX10" fmla="*/ 443819 w 671460"/>
                <a:gd name="connsiteY10" fmla="*/ 569280 h 670881"/>
                <a:gd name="connsiteX11" fmla="*/ 367944 w 671460"/>
                <a:gd name="connsiteY11" fmla="*/ 666933 h 670881"/>
                <a:gd name="connsiteX12" fmla="*/ 256382 w 671460"/>
                <a:gd name="connsiteY12" fmla="*/ 607326 h 670881"/>
                <a:gd name="connsiteX13" fmla="*/ 90662 w 671460"/>
                <a:gd name="connsiteY13" fmla="*/ 548433 h 670881"/>
                <a:gd name="connsiteX14" fmla="*/ 17798 w 671460"/>
                <a:gd name="connsiteY14" fmla="*/ 482896 h 670881"/>
                <a:gd name="connsiteX15" fmla="*/ 33367 w 671460"/>
                <a:gd name="connsiteY15" fmla="*/ 394432 h 670881"/>
                <a:gd name="connsiteX16" fmla="*/ 490 w 671460"/>
                <a:gd name="connsiteY16" fmla="*/ 303671 h 670881"/>
                <a:gd name="connsiteX17" fmla="*/ 60532 w 671460"/>
                <a:gd name="connsiteY17" fmla="*/ 222999 h 670881"/>
                <a:gd name="connsiteX18" fmla="*/ 61106 w 671460"/>
                <a:gd name="connsiteY18" fmla="*/ 220872 h 670881"/>
                <a:gd name="connsiteX19" fmla="*/ 87852 w 671460"/>
                <a:gd name="connsiteY19" fmla="*/ 105026 h 670881"/>
                <a:gd name="connsiteX20" fmla="*/ 217963 w 671460"/>
                <a:gd name="connsiteY20" fmla="*/ 78560 h 670881"/>
                <a:gd name="connsiteX21" fmla="*/ 217992 w 671460"/>
                <a:gd name="connsiteY21" fmla="*/ 78515 h 670881"/>
                <a:gd name="connsiteX22" fmla="*/ 243868 w 671460"/>
                <a:gd name="connsiteY22" fmla="*/ 38710 h 670881"/>
                <a:gd name="connsiteX23" fmla="*/ 349146 w 671460"/>
                <a:gd name="connsiteY23" fmla="*/ 51085 h 670881"/>
                <a:gd name="connsiteX24" fmla="*/ 349614 w 671460"/>
                <a:gd name="connsiteY24" fmla="*/ 50336 h 670881"/>
                <a:gd name="connsiteX25" fmla="*/ 370164 w 671460"/>
                <a:gd name="connsiteY25" fmla="*/ 17414 h 670881"/>
                <a:gd name="connsiteX26" fmla="*/ 400262 w 671460"/>
                <a:gd name="connsiteY26" fmla="*/ 915 h 670881"/>
                <a:gd name="connsiteX27" fmla="*/ 435487 w 671460"/>
                <a:gd name="connsiteY27" fmla="*/ 6901 h 670881"/>
                <a:gd name="connsiteX28" fmla="*/ 462841 w 671460"/>
                <a:gd name="connsiteY28" fmla="*/ 35470 h 670881"/>
                <a:gd name="connsiteX29" fmla="*/ 463657 w 671460"/>
                <a:gd name="connsiteY29" fmla="*/ 36323 h 670881"/>
                <a:gd name="connsiteX30" fmla="*/ 527563 w 671460"/>
                <a:gd name="connsiteY30" fmla="*/ 502 h 670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71460" h="670881">
                  <a:moveTo>
                    <a:pt x="527563" y="502"/>
                  </a:moveTo>
                  <a:cubicBezTo>
                    <a:pt x="535508" y="1417"/>
                    <a:pt x="543436" y="4059"/>
                    <a:pt x="551050" y="8521"/>
                  </a:cubicBezTo>
                  <a:cubicBezTo>
                    <a:pt x="574256" y="22119"/>
                    <a:pt x="590897" y="50588"/>
                    <a:pt x="595367" y="84365"/>
                  </a:cubicBezTo>
                  <a:lnTo>
                    <a:pt x="595612" y="84553"/>
                  </a:lnTo>
                  <a:lnTo>
                    <a:pt x="630604" y="111402"/>
                  </a:lnTo>
                  <a:cubicBezTo>
                    <a:pt x="640383" y="124057"/>
                    <a:pt x="647896" y="139968"/>
                    <a:pt x="652243" y="157974"/>
                  </a:cubicBezTo>
                  <a:cubicBezTo>
                    <a:pt x="658560" y="184114"/>
                    <a:pt x="657660" y="212505"/>
                    <a:pt x="649697" y="237792"/>
                  </a:cubicBezTo>
                  <a:cubicBezTo>
                    <a:pt x="669271" y="272470"/>
                    <a:pt x="676116" y="317424"/>
                    <a:pt x="668293" y="359832"/>
                  </a:cubicBezTo>
                  <a:cubicBezTo>
                    <a:pt x="657893" y="416210"/>
                    <a:pt x="623463" y="458432"/>
                    <a:pt x="581180" y="466659"/>
                  </a:cubicBezTo>
                  <a:cubicBezTo>
                    <a:pt x="580978" y="501849"/>
                    <a:pt x="569600" y="535223"/>
                    <a:pt x="549994" y="558197"/>
                  </a:cubicBezTo>
                  <a:cubicBezTo>
                    <a:pt x="520206" y="593107"/>
                    <a:pt x="477177" y="597593"/>
                    <a:pt x="443819" y="569280"/>
                  </a:cubicBezTo>
                  <a:cubicBezTo>
                    <a:pt x="433031" y="617912"/>
                    <a:pt x="404143" y="655089"/>
                    <a:pt x="367944" y="666933"/>
                  </a:cubicBezTo>
                  <a:cubicBezTo>
                    <a:pt x="325288" y="680888"/>
                    <a:pt x="280769" y="657107"/>
                    <a:pt x="256382" y="607326"/>
                  </a:cubicBezTo>
                  <a:cubicBezTo>
                    <a:pt x="198824" y="654577"/>
                    <a:pt x="124066" y="628018"/>
                    <a:pt x="90662" y="548433"/>
                  </a:cubicBezTo>
                  <a:cubicBezTo>
                    <a:pt x="57847" y="553664"/>
                    <a:pt x="27034" y="525956"/>
                    <a:pt x="17798" y="482896"/>
                  </a:cubicBezTo>
                  <a:cubicBezTo>
                    <a:pt x="11108" y="451742"/>
                    <a:pt x="17022" y="418120"/>
                    <a:pt x="33367" y="394432"/>
                  </a:cubicBezTo>
                  <a:cubicBezTo>
                    <a:pt x="10176" y="375851"/>
                    <a:pt x="-2739" y="340196"/>
                    <a:pt x="490" y="303671"/>
                  </a:cubicBezTo>
                  <a:cubicBezTo>
                    <a:pt x="4278" y="260905"/>
                    <a:pt x="29207" y="227407"/>
                    <a:pt x="60532" y="222999"/>
                  </a:cubicBezTo>
                  <a:cubicBezTo>
                    <a:pt x="60718" y="222285"/>
                    <a:pt x="60920" y="221586"/>
                    <a:pt x="61106" y="220872"/>
                  </a:cubicBezTo>
                  <a:cubicBezTo>
                    <a:pt x="56900" y="178759"/>
                    <a:pt x="66710" y="136289"/>
                    <a:pt x="87852" y="105026"/>
                  </a:cubicBezTo>
                  <a:cubicBezTo>
                    <a:pt x="121257" y="55648"/>
                    <a:pt x="175416" y="44643"/>
                    <a:pt x="217963" y="78560"/>
                  </a:cubicBezTo>
                  <a:lnTo>
                    <a:pt x="217992" y="78515"/>
                  </a:lnTo>
                  <a:lnTo>
                    <a:pt x="243868" y="38710"/>
                  </a:lnTo>
                  <a:cubicBezTo>
                    <a:pt x="275167" y="9205"/>
                    <a:pt x="319552" y="11385"/>
                    <a:pt x="349146" y="51085"/>
                  </a:cubicBezTo>
                  <a:lnTo>
                    <a:pt x="349614" y="50336"/>
                  </a:lnTo>
                  <a:lnTo>
                    <a:pt x="370164" y="17414"/>
                  </a:lnTo>
                  <a:cubicBezTo>
                    <a:pt x="378942" y="8797"/>
                    <a:pt x="389234" y="3042"/>
                    <a:pt x="400262" y="915"/>
                  </a:cubicBezTo>
                  <a:cubicBezTo>
                    <a:pt x="412401" y="-1429"/>
                    <a:pt x="424532" y="783"/>
                    <a:pt x="435487" y="6901"/>
                  </a:cubicBezTo>
                  <a:lnTo>
                    <a:pt x="462841" y="35470"/>
                  </a:lnTo>
                  <a:lnTo>
                    <a:pt x="463657" y="36323"/>
                  </a:lnTo>
                  <a:cubicBezTo>
                    <a:pt x="479746" y="10547"/>
                    <a:pt x="503729" y="-2245"/>
                    <a:pt x="527563" y="502"/>
                  </a:cubicBezTo>
                  <a:close/>
                </a:path>
              </a:pathLst>
            </a:custGeom>
            <a:pattFill prst="lgConfetti">
              <a:fgClr>
                <a:srgbClr val="993300"/>
              </a:fgClr>
              <a:bgClr>
                <a:srgbClr val="CC66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9" name="フリーフォーム: 図形 288">
              <a:extLst>
                <a:ext uri="{FF2B5EF4-FFF2-40B4-BE49-F238E27FC236}">
                  <a16:creationId xmlns:a16="http://schemas.microsoft.com/office/drawing/2014/main" id="{95B6C572-6A65-F002-6460-B77A46982A48}"/>
                </a:ext>
              </a:extLst>
            </p:cNvPr>
            <p:cNvSpPr/>
            <p:nvPr/>
          </p:nvSpPr>
          <p:spPr bwMode="auto">
            <a:xfrm>
              <a:off x="5907099" y="3349795"/>
              <a:ext cx="476607" cy="418752"/>
            </a:xfrm>
            <a:custGeom>
              <a:avLst/>
              <a:gdLst>
                <a:gd name="connsiteX0" fmla="*/ 527563 w 671460"/>
                <a:gd name="connsiteY0" fmla="*/ 502 h 670881"/>
                <a:gd name="connsiteX1" fmla="*/ 551050 w 671460"/>
                <a:gd name="connsiteY1" fmla="*/ 8521 h 670881"/>
                <a:gd name="connsiteX2" fmla="*/ 595367 w 671460"/>
                <a:gd name="connsiteY2" fmla="*/ 84365 h 670881"/>
                <a:gd name="connsiteX3" fmla="*/ 595612 w 671460"/>
                <a:gd name="connsiteY3" fmla="*/ 84553 h 670881"/>
                <a:gd name="connsiteX4" fmla="*/ 630604 w 671460"/>
                <a:gd name="connsiteY4" fmla="*/ 111402 h 670881"/>
                <a:gd name="connsiteX5" fmla="*/ 652243 w 671460"/>
                <a:gd name="connsiteY5" fmla="*/ 157974 h 670881"/>
                <a:gd name="connsiteX6" fmla="*/ 649697 w 671460"/>
                <a:gd name="connsiteY6" fmla="*/ 237792 h 670881"/>
                <a:gd name="connsiteX7" fmla="*/ 668293 w 671460"/>
                <a:gd name="connsiteY7" fmla="*/ 359832 h 670881"/>
                <a:gd name="connsiteX8" fmla="*/ 581180 w 671460"/>
                <a:gd name="connsiteY8" fmla="*/ 466659 h 670881"/>
                <a:gd name="connsiteX9" fmla="*/ 549994 w 671460"/>
                <a:gd name="connsiteY9" fmla="*/ 558197 h 670881"/>
                <a:gd name="connsiteX10" fmla="*/ 443819 w 671460"/>
                <a:gd name="connsiteY10" fmla="*/ 569280 h 670881"/>
                <a:gd name="connsiteX11" fmla="*/ 367944 w 671460"/>
                <a:gd name="connsiteY11" fmla="*/ 666933 h 670881"/>
                <a:gd name="connsiteX12" fmla="*/ 256382 w 671460"/>
                <a:gd name="connsiteY12" fmla="*/ 607326 h 670881"/>
                <a:gd name="connsiteX13" fmla="*/ 90662 w 671460"/>
                <a:gd name="connsiteY13" fmla="*/ 548433 h 670881"/>
                <a:gd name="connsiteX14" fmla="*/ 17798 w 671460"/>
                <a:gd name="connsiteY14" fmla="*/ 482896 h 670881"/>
                <a:gd name="connsiteX15" fmla="*/ 33367 w 671460"/>
                <a:gd name="connsiteY15" fmla="*/ 394432 h 670881"/>
                <a:gd name="connsiteX16" fmla="*/ 490 w 671460"/>
                <a:gd name="connsiteY16" fmla="*/ 303671 h 670881"/>
                <a:gd name="connsiteX17" fmla="*/ 60532 w 671460"/>
                <a:gd name="connsiteY17" fmla="*/ 222999 h 670881"/>
                <a:gd name="connsiteX18" fmla="*/ 61106 w 671460"/>
                <a:gd name="connsiteY18" fmla="*/ 220872 h 670881"/>
                <a:gd name="connsiteX19" fmla="*/ 87852 w 671460"/>
                <a:gd name="connsiteY19" fmla="*/ 105026 h 670881"/>
                <a:gd name="connsiteX20" fmla="*/ 217963 w 671460"/>
                <a:gd name="connsiteY20" fmla="*/ 78560 h 670881"/>
                <a:gd name="connsiteX21" fmla="*/ 217992 w 671460"/>
                <a:gd name="connsiteY21" fmla="*/ 78515 h 670881"/>
                <a:gd name="connsiteX22" fmla="*/ 243868 w 671460"/>
                <a:gd name="connsiteY22" fmla="*/ 38710 h 670881"/>
                <a:gd name="connsiteX23" fmla="*/ 349146 w 671460"/>
                <a:gd name="connsiteY23" fmla="*/ 51085 h 670881"/>
                <a:gd name="connsiteX24" fmla="*/ 349614 w 671460"/>
                <a:gd name="connsiteY24" fmla="*/ 50336 h 670881"/>
                <a:gd name="connsiteX25" fmla="*/ 370164 w 671460"/>
                <a:gd name="connsiteY25" fmla="*/ 17414 h 670881"/>
                <a:gd name="connsiteX26" fmla="*/ 400262 w 671460"/>
                <a:gd name="connsiteY26" fmla="*/ 915 h 670881"/>
                <a:gd name="connsiteX27" fmla="*/ 435487 w 671460"/>
                <a:gd name="connsiteY27" fmla="*/ 6901 h 670881"/>
                <a:gd name="connsiteX28" fmla="*/ 462841 w 671460"/>
                <a:gd name="connsiteY28" fmla="*/ 35470 h 670881"/>
                <a:gd name="connsiteX29" fmla="*/ 463657 w 671460"/>
                <a:gd name="connsiteY29" fmla="*/ 36323 h 670881"/>
                <a:gd name="connsiteX30" fmla="*/ 527563 w 671460"/>
                <a:gd name="connsiteY30" fmla="*/ 502 h 670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71460" h="670881">
                  <a:moveTo>
                    <a:pt x="527563" y="502"/>
                  </a:moveTo>
                  <a:cubicBezTo>
                    <a:pt x="535508" y="1417"/>
                    <a:pt x="543436" y="4059"/>
                    <a:pt x="551050" y="8521"/>
                  </a:cubicBezTo>
                  <a:cubicBezTo>
                    <a:pt x="574256" y="22119"/>
                    <a:pt x="590897" y="50588"/>
                    <a:pt x="595367" y="84365"/>
                  </a:cubicBezTo>
                  <a:lnTo>
                    <a:pt x="595612" y="84553"/>
                  </a:lnTo>
                  <a:lnTo>
                    <a:pt x="630604" y="111402"/>
                  </a:lnTo>
                  <a:cubicBezTo>
                    <a:pt x="640383" y="124057"/>
                    <a:pt x="647896" y="139968"/>
                    <a:pt x="652243" y="157974"/>
                  </a:cubicBezTo>
                  <a:cubicBezTo>
                    <a:pt x="658560" y="184114"/>
                    <a:pt x="657660" y="212505"/>
                    <a:pt x="649697" y="237792"/>
                  </a:cubicBezTo>
                  <a:cubicBezTo>
                    <a:pt x="669271" y="272470"/>
                    <a:pt x="676116" y="317424"/>
                    <a:pt x="668293" y="359832"/>
                  </a:cubicBezTo>
                  <a:cubicBezTo>
                    <a:pt x="657893" y="416210"/>
                    <a:pt x="623463" y="458432"/>
                    <a:pt x="581180" y="466659"/>
                  </a:cubicBezTo>
                  <a:cubicBezTo>
                    <a:pt x="580978" y="501849"/>
                    <a:pt x="569600" y="535223"/>
                    <a:pt x="549994" y="558197"/>
                  </a:cubicBezTo>
                  <a:cubicBezTo>
                    <a:pt x="520206" y="593107"/>
                    <a:pt x="477177" y="597593"/>
                    <a:pt x="443819" y="569280"/>
                  </a:cubicBezTo>
                  <a:cubicBezTo>
                    <a:pt x="433031" y="617912"/>
                    <a:pt x="404143" y="655089"/>
                    <a:pt x="367944" y="666933"/>
                  </a:cubicBezTo>
                  <a:cubicBezTo>
                    <a:pt x="325288" y="680888"/>
                    <a:pt x="280769" y="657107"/>
                    <a:pt x="256382" y="607326"/>
                  </a:cubicBezTo>
                  <a:cubicBezTo>
                    <a:pt x="198824" y="654577"/>
                    <a:pt x="124066" y="628018"/>
                    <a:pt x="90662" y="548433"/>
                  </a:cubicBezTo>
                  <a:cubicBezTo>
                    <a:pt x="57847" y="553664"/>
                    <a:pt x="27034" y="525956"/>
                    <a:pt x="17798" y="482896"/>
                  </a:cubicBezTo>
                  <a:cubicBezTo>
                    <a:pt x="11108" y="451742"/>
                    <a:pt x="17022" y="418120"/>
                    <a:pt x="33367" y="394432"/>
                  </a:cubicBezTo>
                  <a:cubicBezTo>
                    <a:pt x="10176" y="375851"/>
                    <a:pt x="-2739" y="340196"/>
                    <a:pt x="490" y="303671"/>
                  </a:cubicBezTo>
                  <a:cubicBezTo>
                    <a:pt x="4278" y="260905"/>
                    <a:pt x="29207" y="227407"/>
                    <a:pt x="60532" y="222999"/>
                  </a:cubicBezTo>
                  <a:cubicBezTo>
                    <a:pt x="60718" y="222285"/>
                    <a:pt x="60920" y="221586"/>
                    <a:pt x="61106" y="220872"/>
                  </a:cubicBezTo>
                  <a:cubicBezTo>
                    <a:pt x="56900" y="178759"/>
                    <a:pt x="66710" y="136289"/>
                    <a:pt x="87852" y="105026"/>
                  </a:cubicBezTo>
                  <a:cubicBezTo>
                    <a:pt x="121257" y="55648"/>
                    <a:pt x="175416" y="44643"/>
                    <a:pt x="217963" y="78560"/>
                  </a:cubicBezTo>
                  <a:lnTo>
                    <a:pt x="217992" y="78515"/>
                  </a:lnTo>
                  <a:lnTo>
                    <a:pt x="243868" y="38710"/>
                  </a:lnTo>
                  <a:cubicBezTo>
                    <a:pt x="275167" y="9205"/>
                    <a:pt x="319552" y="11385"/>
                    <a:pt x="349146" y="51085"/>
                  </a:cubicBezTo>
                  <a:lnTo>
                    <a:pt x="349614" y="50336"/>
                  </a:lnTo>
                  <a:lnTo>
                    <a:pt x="370164" y="17414"/>
                  </a:lnTo>
                  <a:cubicBezTo>
                    <a:pt x="378942" y="8797"/>
                    <a:pt x="389234" y="3042"/>
                    <a:pt x="400262" y="915"/>
                  </a:cubicBezTo>
                  <a:cubicBezTo>
                    <a:pt x="412401" y="-1429"/>
                    <a:pt x="424532" y="783"/>
                    <a:pt x="435487" y="6901"/>
                  </a:cubicBezTo>
                  <a:lnTo>
                    <a:pt x="462841" y="35470"/>
                  </a:lnTo>
                  <a:lnTo>
                    <a:pt x="463657" y="36323"/>
                  </a:lnTo>
                  <a:cubicBezTo>
                    <a:pt x="479746" y="10547"/>
                    <a:pt x="503729" y="-2245"/>
                    <a:pt x="527563" y="502"/>
                  </a:cubicBezTo>
                  <a:close/>
                </a:path>
              </a:pathLst>
            </a:custGeom>
            <a:pattFill prst="lgConfetti">
              <a:fgClr>
                <a:srgbClr val="993300"/>
              </a:fgClr>
              <a:bgClr>
                <a:srgbClr val="CC66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90" name="グループ化 289">
              <a:extLst>
                <a:ext uri="{FF2B5EF4-FFF2-40B4-BE49-F238E27FC236}">
                  <a16:creationId xmlns:a16="http://schemas.microsoft.com/office/drawing/2014/main" id="{13B88B32-1394-F687-8606-DE05CD56DEA4}"/>
                </a:ext>
              </a:extLst>
            </p:cNvPr>
            <p:cNvGrpSpPr/>
            <p:nvPr/>
          </p:nvGrpSpPr>
          <p:grpSpPr>
            <a:xfrm>
              <a:off x="6223149" y="3281483"/>
              <a:ext cx="808085" cy="493156"/>
              <a:chOff x="5512219" y="4672719"/>
              <a:chExt cx="1688681" cy="924282"/>
            </a:xfrm>
          </p:grpSpPr>
          <p:grpSp>
            <p:nvGrpSpPr>
              <p:cNvPr id="291" name="グループ化 290">
                <a:extLst>
                  <a:ext uri="{FF2B5EF4-FFF2-40B4-BE49-F238E27FC236}">
                    <a16:creationId xmlns:a16="http://schemas.microsoft.com/office/drawing/2014/main" id="{BF07BD48-E462-5727-A3FD-0DFC6D07B7FE}"/>
                  </a:ext>
                </a:extLst>
              </p:cNvPr>
              <p:cNvGrpSpPr/>
              <p:nvPr/>
            </p:nvGrpSpPr>
            <p:grpSpPr>
              <a:xfrm>
                <a:off x="5512219" y="4672719"/>
                <a:ext cx="1241307" cy="892532"/>
                <a:chOff x="5416630" y="4734145"/>
                <a:chExt cx="1660270" cy="916930"/>
              </a:xfrm>
            </p:grpSpPr>
            <p:sp>
              <p:nvSpPr>
                <p:cNvPr id="304" name="円: 塗りつぶしなし 303">
                  <a:extLst>
                    <a:ext uri="{FF2B5EF4-FFF2-40B4-BE49-F238E27FC236}">
                      <a16:creationId xmlns:a16="http://schemas.microsoft.com/office/drawing/2014/main" id="{14179C11-A179-FFC7-A343-D09DA84D8E7E}"/>
                    </a:ext>
                  </a:extLst>
                </p:cNvPr>
                <p:cNvSpPr/>
                <p:nvPr/>
              </p:nvSpPr>
              <p:spPr bwMode="auto">
                <a:xfrm>
                  <a:off x="5600780" y="473414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5" name="円: 塗りつぶしなし 304">
                  <a:extLst>
                    <a:ext uri="{FF2B5EF4-FFF2-40B4-BE49-F238E27FC236}">
                      <a16:creationId xmlns:a16="http://schemas.microsoft.com/office/drawing/2014/main" id="{3BF034C7-38B1-00C2-5A0C-5988E4C1A375}"/>
                    </a:ext>
                  </a:extLst>
                </p:cNvPr>
                <p:cNvSpPr/>
                <p:nvPr/>
              </p:nvSpPr>
              <p:spPr bwMode="auto">
                <a:xfrm>
                  <a:off x="5416630" y="488019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6" name="円: 塗りつぶしなし 305">
                  <a:extLst>
                    <a:ext uri="{FF2B5EF4-FFF2-40B4-BE49-F238E27FC236}">
                      <a16:creationId xmlns:a16="http://schemas.microsoft.com/office/drawing/2014/main" id="{1531BDD5-CA17-4E27-EBB5-E85FF78693AA}"/>
                    </a:ext>
                  </a:extLst>
                </p:cNvPr>
                <p:cNvSpPr/>
                <p:nvPr/>
              </p:nvSpPr>
              <p:spPr bwMode="auto">
                <a:xfrm>
                  <a:off x="5886530" y="493099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92" name="グループ化 291">
                <a:extLst>
                  <a:ext uri="{FF2B5EF4-FFF2-40B4-BE49-F238E27FC236}">
                    <a16:creationId xmlns:a16="http://schemas.microsoft.com/office/drawing/2014/main" id="{7AB3F73D-321A-1205-5EA8-1A902A251162}"/>
                  </a:ext>
                </a:extLst>
              </p:cNvPr>
              <p:cNvGrpSpPr/>
              <p:nvPr/>
            </p:nvGrpSpPr>
            <p:grpSpPr>
              <a:xfrm>
                <a:off x="5648230" y="4819969"/>
                <a:ext cx="1349470" cy="745282"/>
                <a:chOff x="5416630" y="4734145"/>
                <a:chExt cx="1660270" cy="916930"/>
              </a:xfrm>
            </p:grpSpPr>
            <p:sp>
              <p:nvSpPr>
                <p:cNvPr id="301" name="円: 塗りつぶしなし 300">
                  <a:extLst>
                    <a:ext uri="{FF2B5EF4-FFF2-40B4-BE49-F238E27FC236}">
                      <a16:creationId xmlns:a16="http://schemas.microsoft.com/office/drawing/2014/main" id="{F1009869-9254-80EC-8286-D26DD3569A2C}"/>
                    </a:ext>
                  </a:extLst>
                </p:cNvPr>
                <p:cNvSpPr/>
                <p:nvPr/>
              </p:nvSpPr>
              <p:spPr bwMode="auto">
                <a:xfrm>
                  <a:off x="5600780" y="473414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2" name="円: 塗りつぶしなし 301">
                  <a:extLst>
                    <a:ext uri="{FF2B5EF4-FFF2-40B4-BE49-F238E27FC236}">
                      <a16:creationId xmlns:a16="http://schemas.microsoft.com/office/drawing/2014/main" id="{B91FD8B8-5401-BCB1-AA4D-02EEB2C128B2}"/>
                    </a:ext>
                  </a:extLst>
                </p:cNvPr>
                <p:cNvSpPr/>
                <p:nvPr/>
              </p:nvSpPr>
              <p:spPr bwMode="auto">
                <a:xfrm>
                  <a:off x="5416630" y="488019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3" name="円: 塗りつぶしなし 302">
                  <a:extLst>
                    <a:ext uri="{FF2B5EF4-FFF2-40B4-BE49-F238E27FC236}">
                      <a16:creationId xmlns:a16="http://schemas.microsoft.com/office/drawing/2014/main" id="{4E3FE297-1CBE-D041-DF94-509023643168}"/>
                    </a:ext>
                  </a:extLst>
                </p:cNvPr>
                <p:cNvSpPr/>
                <p:nvPr/>
              </p:nvSpPr>
              <p:spPr bwMode="auto">
                <a:xfrm>
                  <a:off x="5886530" y="493099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93" name="グループ化 292">
                <a:extLst>
                  <a:ext uri="{FF2B5EF4-FFF2-40B4-BE49-F238E27FC236}">
                    <a16:creationId xmlns:a16="http://schemas.microsoft.com/office/drawing/2014/main" id="{89328DC6-54E1-218C-BC0E-A9DF0D433C99}"/>
                  </a:ext>
                </a:extLst>
              </p:cNvPr>
              <p:cNvGrpSpPr/>
              <p:nvPr/>
            </p:nvGrpSpPr>
            <p:grpSpPr>
              <a:xfrm rot="9900000">
                <a:off x="5851430" y="4851719"/>
                <a:ext cx="1349470" cy="745282"/>
                <a:chOff x="5416630" y="4734145"/>
                <a:chExt cx="1660270" cy="916930"/>
              </a:xfrm>
            </p:grpSpPr>
            <p:sp>
              <p:nvSpPr>
                <p:cNvPr id="298" name="円: 塗りつぶしなし 297">
                  <a:extLst>
                    <a:ext uri="{FF2B5EF4-FFF2-40B4-BE49-F238E27FC236}">
                      <a16:creationId xmlns:a16="http://schemas.microsoft.com/office/drawing/2014/main" id="{AFD39AFB-CF77-97E7-540F-0D92AD631C3C}"/>
                    </a:ext>
                  </a:extLst>
                </p:cNvPr>
                <p:cNvSpPr/>
                <p:nvPr/>
              </p:nvSpPr>
              <p:spPr bwMode="auto">
                <a:xfrm>
                  <a:off x="5600780" y="473414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9" name="円: 塗りつぶしなし 298">
                  <a:extLst>
                    <a:ext uri="{FF2B5EF4-FFF2-40B4-BE49-F238E27FC236}">
                      <a16:creationId xmlns:a16="http://schemas.microsoft.com/office/drawing/2014/main" id="{03107C14-418B-978B-B012-9AA8CF45F008}"/>
                    </a:ext>
                  </a:extLst>
                </p:cNvPr>
                <p:cNvSpPr/>
                <p:nvPr/>
              </p:nvSpPr>
              <p:spPr bwMode="auto">
                <a:xfrm>
                  <a:off x="5416630" y="488019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0" name="円: 塗りつぶしなし 299">
                  <a:extLst>
                    <a:ext uri="{FF2B5EF4-FFF2-40B4-BE49-F238E27FC236}">
                      <a16:creationId xmlns:a16="http://schemas.microsoft.com/office/drawing/2014/main" id="{E504568B-4B5D-7A6A-8E37-818A80A6F276}"/>
                    </a:ext>
                  </a:extLst>
                </p:cNvPr>
                <p:cNvSpPr/>
                <p:nvPr/>
              </p:nvSpPr>
              <p:spPr bwMode="auto">
                <a:xfrm>
                  <a:off x="5886530" y="493099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94" name="グループ化 293">
                <a:extLst>
                  <a:ext uri="{FF2B5EF4-FFF2-40B4-BE49-F238E27FC236}">
                    <a16:creationId xmlns:a16="http://schemas.microsoft.com/office/drawing/2014/main" id="{176FABEA-25A4-6ABA-FEF4-741523EE0621}"/>
                  </a:ext>
                </a:extLst>
              </p:cNvPr>
              <p:cNvGrpSpPr/>
              <p:nvPr/>
            </p:nvGrpSpPr>
            <p:grpSpPr>
              <a:xfrm>
                <a:off x="5832380" y="4692969"/>
                <a:ext cx="1349470" cy="745282"/>
                <a:chOff x="5416630" y="4734145"/>
                <a:chExt cx="1660270" cy="916930"/>
              </a:xfrm>
            </p:grpSpPr>
            <p:sp>
              <p:nvSpPr>
                <p:cNvPr id="295" name="円: 塗りつぶしなし 294">
                  <a:extLst>
                    <a:ext uri="{FF2B5EF4-FFF2-40B4-BE49-F238E27FC236}">
                      <a16:creationId xmlns:a16="http://schemas.microsoft.com/office/drawing/2014/main" id="{49E37CB1-3424-AF1C-8074-0B1D52BCC754}"/>
                    </a:ext>
                  </a:extLst>
                </p:cNvPr>
                <p:cNvSpPr/>
                <p:nvPr/>
              </p:nvSpPr>
              <p:spPr bwMode="auto">
                <a:xfrm>
                  <a:off x="5600780" y="473414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6" name="円: 塗りつぶしなし 295">
                  <a:extLst>
                    <a:ext uri="{FF2B5EF4-FFF2-40B4-BE49-F238E27FC236}">
                      <a16:creationId xmlns:a16="http://schemas.microsoft.com/office/drawing/2014/main" id="{90946213-FF6A-021E-FD0B-2D87749FA394}"/>
                    </a:ext>
                  </a:extLst>
                </p:cNvPr>
                <p:cNvSpPr/>
                <p:nvPr/>
              </p:nvSpPr>
              <p:spPr bwMode="auto">
                <a:xfrm>
                  <a:off x="5416630" y="488019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7" name="円: 塗りつぶしなし 296">
                  <a:extLst>
                    <a:ext uri="{FF2B5EF4-FFF2-40B4-BE49-F238E27FC236}">
                      <a16:creationId xmlns:a16="http://schemas.microsoft.com/office/drawing/2014/main" id="{030B7047-0A15-EFF1-FABE-5372C0A2BED3}"/>
                    </a:ext>
                  </a:extLst>
                </p:cNvPr>
                <p:cNvSpPr/>
                <p:nvPr/>
              </p:nvSpPr>
              <p:spPr bwMode="auto">
                <a:xfrm>
                  <a:off x="5886530" y="4930995"/>
                  <a:ext cx="1190370" cy="720080"/>
                </a:xfrm>
                <a:prstGeom prst="donut">
                  <a:avLst>
                    <a:gd name="adj" fmla="val 10003"/>
                  </a:avLst>
                </a:prstGeom>
                <a:solidFill>
                  <a:srgbClr val="FF99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FE80733C-9EEE-BD78-2690-B395C0BB1FE1}"/>
              </a:ext>
            </a:extLst>
          </p:cNvPr>
          <p:cNvGrpSpPr/>
          <p:nvPr/>
        </p:nvGrpSpPr>
        <p:grpSpPr>
          <a:xfrm>
            <a:off x="6025883" y="5641847"/>
            <a:ext cx="1805010" cy="927715"/>
            <a:chOff x="2933927" y="4794020"/>
            <a:chExt cx="2672993" cy="1373830"/>
          </a:xfrm>
        </p:grpSpPr>
        <p:sp>
          <p:nvSpPr>
            <p:cNvPr id="153" name="四角形: 角を丸くする 152">
              <a:extLst>
                <a:ext uri="{FF2B5EF4-FFF2-40B4-BE49-F238E27FC236}">
                  <a16:creationId xmlns:a16="http://schemas.microsoft.com/office/drawing/2014/main" id="{BCCB6B43-133E-9FE3-0C34-6CA8AFEB7B89}"/>
                </a:ext>
              </a:extLst>
            </p:cNvPr>
            <p:cNvSpPr/>
            <p:nvPr/>
          </p:nvSpPr>
          <p:spPr bwMode="auto">
            <a:xfrm>
              <a:off x="3071205" y="5783880"/>
              <a:ext cx="2461140" cy="383970"/>
            </a:xfrm>
            <a:prstGeom prst="roundRect">
              <a:avLst>
                <a:gd name="adj" fmla="val 21248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四角形: 角を丸くする 153">
              <a:extLst>
                <a:ext uri="{FF2B5EF4-FFF2-40B4-BE49-F238E27FC236}">
                  <a16:creationId xmlns:a16="http://schemas.microsoft.com/office/drawing/2014/main" id="{F3815EB6-5953-D78F-3416-0E1C0A9C5A67}"/>
                </a:ext>
              </a:extLst>
            </p:cNvPr>
            <p:cNvSpPr/>
            <p:nvPr/>
          </p:nvSpPr>
          <p:spPr bwMode="auto">
            <a:xfrm>
              <a:off x="3039455" y="4831568"/>
              <a:ext cx="2524640" cy="1004510"/>
            </a:xfrm>
            <a:prstGeom prst="roundRect">
              <a:avLst>
                <a:gd name="adj" fmla="val 8707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四角形: 角を丸くする 154">
              <a:extLst>
                <a:ext uri="{FF2B5EF4-FFF2-40B4-BE49-F238E27FC236}">
                  <a16:creationId xmlns:a16="http://schemas.microsoft.com/office/drawing/2014/main" id="{67741D93-7B17-D4FF-6168-B57E7C8B9578}"/>
                </a:ext>
              </a:extLst>
            </p:cNvPr>
            <p:cNvSpPr/>
            <p:nvPr/>
          </p:nvSpPr>
          <p:spPr bwMode="auto">
            <a:xfrm>
              <a:off x="3157719" y="5082899"/>
              <a:ext cx="2340490" cy="789041"/>
            </a:xfrm>
            <a:prstGeom prst="roundRect">
              <a:avLst>
                <a:gd name="adj" fmla="val 7127"/>
              </a:avLst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CE08DF0F-EC00-5D7A-0B84-70E8B8DA0C69}"/>
                </a:ext>
              </a:extLst>
            </p:cNvPr>
            <p:cNvSpPr/>
            <p:nvPr/>
          </p:nvSpPr>
          <p:spPr bwMode="auto">
            <a:xfrm>
              <a:off x="4320825" y="4875500"/>
              <a:ext cx="1252795" cy="968600"/>
            </a:xfrm>
            <a:custGeom>
              <a:avLst/>
              <a:gdLst>
                <a:gd name="connsiteX0" fmla="*/ 206507 w 1252795"/>
                <a:gd name="connsiteY0" fmla="*/ 170 h 968600"/>
                <a:gd name="connsiteX1" fmla="*/ 237332 w 1252795"/>
                <a:gd name="connsiteY1" fmla="*/ 7823 h 968600"/>
                <a:gd name="connsiteX2" fmla="*/ 237807 w 1252795"/>
                <a:gd name="connsiteY2" fmla="*/ 7941 h 968600"/>
                <a:gd name="connsiteX3" fmla="*/ 280957 w 1252795"/>
                <a:gd name="connsiteY3" fmla="*/ 1840 h 968600"/>
                <a:gd name="connsiteX4" fmla="*/ 302838 w 1252795"/>
                <a:gd name="connsiteY4" fmla="*/ 18485 h 968600"/>
                <a:gd name="connsiteX5" fmla="*/ 302963 w 1252795"/>
                <a:gd name="connsiteY5" fmla="*/ 18556 h 968600"/>
                <a:gd name="connsiteX6" fmla="*/ 330920 w 1252795"/>
                <a:gd name="connsiteY6" fmla="*/ 34639 h 968600"/>
                <a:gd name="connsiteX7" fmla="*/ 330830 w 1252795"/>
                <a:gd name="connsiteY7" fmla="*/ 35894 h 968600"/>
                <a:gd name="connsiteX8" fmla="*/ 343861 w 1252795"/>
                <a:gd name="connsiteY8" fmla="*/ 31624 h 968600"/>
                <a:gd name="connsiteX9" fmla="*/ 369890 w 1252795"/>
                <a:gd name="connsiteY9" fmla="*/ 34029 h 968600"/>
                <a:gd name="connsiteX10" fmla="*/ 404531 w 1252795"/>
                <a:gd name="connsiteY10" fmla="*/ 10441 h 968600"/>
                <a:gd name="connsiteX11" fmla="*/ 458184 w 1252795"/>
                <a:gd name="connsiteY11" fmla="*/ 20270 h 968600"/>
                <a:gd name="connsiteX12" fmla="*/ 501490 w 1252795"/>
                <a:gd name="connsiteY12" fmla="*/ 13641 h 968600"/>
                <a:gd name="connsiteX13" fmla="*/ 526755 w 1252795"/>
                <a:gd name="connsiteY13" fmla="*/ 23982 h 968600"/>
                <a:gd name="connsiteX14" fmla="*/ 530693 w 1252795"/>
                <a:gd name="connsiteY14" fmla="*/ 22785 h 968600"/>
                <a:gd name="connsiteX15" fmla="*/ 566368 w 1252795"/>
                <a:gd name="connsiteY15" fmla="*/ 26735 h 968600"/>
                <a:gd name="connsiteX16" fmla="*/ 566387 w 1252795"/>
                <a:gd name="connsiteY16" fmla="*/ 26728 h 968600"/>
                <a:gd name="connsiteX17" fmla="*/ 597901 w 1252795"/>
                <a:gd name="connsiteY17" fmla="*/ 13880 h 968600"/>
                <a:gd name="connsiteX18" fmla="*/ 634705 w 1252795"/>
                <a:gd name="connsiteY18" fmla="*/ 20706 h 968600"/>
                <a:gd name="connsiteX19" fmla="*/ 634896 w 1252795"/>
                <a:gd name="connsiteY19" fmla="*/ 20627 h 968600"/>
                <a:gd name="connsiteX20" fmla="*/ 661332 w 1252795"/>
                <a:gd name="connsiteY20" fmla="*/ 9695 h 968600"/>
                <a:gd name="connsiteX21" fmla="*/ 693856 w 1252795"/>
                <a:gd name="connsiteY21" fmla="*/ 17348 h 968600"/>
                <a:gd name="connsiteX22" fmla="*/ 694357 w 1252795"/>
                <a:gd name="connsiteY22" fmla="*/ 17466 h 968600"/>
                <a:gd name="connsiteX23" fmla="*/ 739882 w 1252795"/>
                <a:gd name="connsiteY23" fmla="*/ 11365 h 968600"/>
                <a:gd name="connsiteX24" fmla="*/ 762968 w 1252795"/>
                <a:gd name="connsiteY24" fmla="*/ 28010 h 968600"/>
                <a:gd name="connsiteX25" fmla="*/ 763100 w 1252795"/>
                <a:gd name="connsiteY25" fmla="*/ 28081 h 968600"/>
                <a:gd name="connsiteX26" fmla="*/ 774326 w 1252795"/>
                <a:gd name="connsiteY26" fmla="*/ 34202 h 968600"/>
                <a:gd name="connsiteX27" fmla="*/ 803659 w 1252795"/>
                <a:gd name="connsiteY27" fmla="*/ 39481 h 968600"/>
                <a:gd name="connsiteX28" fmla="*/ 803856 w 1252795"/>
                <a:gd name="connsiteY28" fmla="*/ 39402 h 968600"/>
                <a:gd name="connsiteX29" fmla="*/ 831104 w 1252795"/>
                <a:gd name="connsiteY29" fmla="*/ 28470 h 968600"/>
                <a:gd name="connsiteX30" fmla="*/ 864625 w 1252795"/>
                <a:gd name="connsiteY30" fmla="*/ 36123 h 968600"/>
                <a:gd name="connsiteX31" fmla="*/ 865141 w 1252795"/>
                <a:gd name="connsiteY31" fmla="*/ 36241 h 968600"/>
                <a:gd name="connsiteX32" fmla="*/ 912063 w 1252795"/>
                <a:gd name="connsiteY32" fmla="*/ 30140 h 968600"/>
                <a:gd name="connsiteX33" fmla="*/ 925218 w 1252795"/>
                <a:gd name="connsiteY33" fmla="*/ 35732 h 968600"/>
                <a:gd name="connsiteX34" fmla="*/ 934831 w 1252795"/>
                <a:gd name="connsiteY34" fmla="*/ 26483 h 968600"/>
                <a:gd name="connsiteX35" fmla="*/ 1004689 w 1252795"/>
                <a:gd name="connsiteY35" fmla="*/ 20675 h 968600"/>
                <a:gd name="connsiteX36" fmla="*/ 1004709 w 1252795"/>
                <a:gd name="connsiteY36" fmla="*/ 20667 h 968600"/>
                <a:gd name="connsiteX37" fmla="*/ 1037189 w 1252795"/>
                <a:gd name="connsiteY37" fmla="*/ 7819 h 968600"/>
                <a:gd name="connsiteX38" fmla="*/ 1075121 w 1252795"/>
                <a:gd name="connsiteY38" fmla="*/ 14645 h 968600"/>
                <a:gd name="connsiteX39" fmla="*/ 1075318 w 1252795"/>
                <a:gd name="connsiteY39" fmla="*/ 14566 h 968600"/>
                <a:gd name="connsiteX40" fmla="*/ 1102566 w 1252795"/>
                <a:gd name="connsiteY40" fmla="*/ 3634 h 968600"/>
                <a:gd name="connsiteX41" fmla="*/ 1136087 w 1252795"/>
                <a:gd name="connsiteY41" fmla="*/ 11287 h 968600"/>
                <a:gd name="connsiteX42" fmla="*/ 1136603 w 1252795"/>
                <a:gd name="connsiteY42" fmla="*/ 11405 h 968600"/>
                <a:gd name="connsiteX43" fmla="*/ 1183525 w 1252795"/>
                <a:gd name="connsiteY43" fmla="*/ 5304 h 968600"/>
                <a:gd name="connsiteX44" fmla="*/ 1207319 w 1252795"/>
                <a:gd name="connsiteY44" fmla="*/ 21949 h 968600"/>
                <a:gd name="connsiteX45" fmla="*/ 1207455 w 1252795"/>
                <a:gd name="connsiteY45" fmla="*/ 22020 h 968600"/>
                <a:gd name="connsiteX46" fmla="*/ 1237856 w 1252795"/>
                <a:gd name="connsiteY46" fmla="*/ 38103 h 968600"/>
                <a:gd name="connsiteX47" fmla="*/ 1236489 w 1252795"/>
                <a:gd name="connsiteY47" fmla="*/ 55620 h 968600"/>
                <a:gd name="connsiteX48" fmla="*/ 1246998 w 1252795"/>
                <a:gd name="connsiteY48" fmla="*/ 68376 h 968600"/>
                <a:gd name="connsiteX49" fmla="*/ 1246993 w 1252795"/>
                <a:gd name="connsiteY49" fmla="*/ 68500 h 968600"/>
                <a:gd name="connsiteX50" fmla="*/ 1252795 w 1252795"/>
                <a:gd name="connsiteY50" fmla="*/ 68500 h 968600"/>
                <a:gd name="connsiteX51" fmla="*/ 1252795 w 1252795"/>
                <a:gd name="connsiteY51" fmla="*/ 968600 h 968600"/>
                <a:gd name="connsiteX52" fmla="*/ 0 w 1252795"/>
                <a:gd name="connsiteY52" fmla="*/ 968600 h 968600"/>
                <a:gd name="connsiteX53" fmla="*/ 0 w 1252795"/>
                <a:gd name="connsiteY53" fmla="*/ 68500 h 968600"/>
                <a:gd name="connsiteX54" fmla="*/ 9654 w 1252795"/>
                <a:gd name="connsiteY54" fmla="*/ 68500 h 968600"/>
                <a:gd name="connsiteX55" fmla="*/ 9122 w 1252795"/>
                <a:gd name="connsiteY55" fmla="*/ 66614 h 968600"/>
                <a:gd name="connsiteX56" fmla="*/ 38767 w 1252795"/>
                <a:gd name="connsiteY56" fmla="*/ 48910 h 968600"/>
                <a:gd name="connsiteX57" fmla="*/ 39051 w 1252795"/>
                <a:gd name="connsiteY57" fmla="*/ 48443 h 968600"/>
                <a:gd name="connsiteX58" fmla="*/ 52256 w 1252795"/>
                <a:gd name="connsiteY58" fmla="*/ 23019 h 968600"/>
                <a:gd name="connsiteX59" fmla="*/ 116498 w 1252795"/>
                <a:gd name="connsiteY59" fmla="*/ 17210 h 968600"/>
                <a:gd name="connsiteX60" fmla="*/ 116516 w 1252795"/>
                <a:gd name="connsiteY60" fmla="*/ 17203 h 968600"/>
                <a:gd name="connsiteX61" fmla="*/ 146386 w 1252795"/>
                <a:gd name="connsiteY61" fmla="*/ 4355 h 968600"/>
                <a:gd name="connsiteX62" fmla="*/ 181268 w 1252795"/>
                <a:gd name="connsiteY62" fmla="*/ 11181 h 968600"/>
                <a:gd name="connsiteX63" fmla="*/ 181450 w 1252795"/>
                <a:gd name="connsiteY63" fmla="*/ 11102 h 9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52795" h="968600">
                  <a:moveTo>
                    <a:pt x="206507" y="170"/>
                  </a:moveTo>
                  <a:lnTo>
                    <a:pt x="237332" y="7823"/>
                  </a:lnTo>
                  <a:lnTo>
                    <a:pt x="237807" y="7941"/>
                  </a:lnTo>
                  <a:cubicBezTo>
                    <a:pt x="248399" y="399"/>
                    <a:pt x="265920" y="-2078"/>
                    <a:pt x="280957" y="1840"/>
                  </a:cubicBezTo>
                  <a:cubicBezTo>
                    <a:pt x="292415" y="4824"/>
                    <a:pt x="300631" y="11072"/>
                    <a:pt x="302838" y="18485"/>
                  </a:cubicBezTo>
                  <a:lnTo>
                    <a:pt x="302963" y="18556"/>
                  </a:lnTo>
                  <a:lnTo>
                    <a:pt x="330920" y="34639"/>
                  </a:lnTo>
                  <a:lnTo>
                    <a:pt x="330830" y="35894"/>
                  </a:lnTo>
                  <a:lnTo>
                    <a:pt x="343861" y="31624"/>
                  </a:lnTo>
                  <a:cubicBezTo>
                    <a:pt x="352672" y="30658"/>
                    <a:pt x="361799" y="31410"/>
                    <a:pt x="369890" y="34029"/>
                  </a:cubicBezTo>
                  <a:cubicBezTo>
                    <a:pt x="374351" y="23063"/>
                    <a:pt x="387540" y="14083"/>
                    <a:pt x="404531" y="10441"/>
                  </a:cubicBezTo>
                  <a:cubicBezTo>
                    <a:pt x="424554" y="6150"/>
                    <a:pt x="445964" y="10071"/>
                    <a:pt x="458184" y="20270"/>
                  </a:cubicBezTo>
                  <a:cubicBezTo>
                    <a:pt x="471503" y="14261"/>
                    <a:pt x="487106" y="12171"/>
                    <a:pt x="501490" y="13641"/>
                  </a:cubicBezTo>
                  <a:lnTo>
                    <a:pt x="526755" y="23982"/>
                  </a:lnTo>
                  <a:lnTo>
                    <a:pt x="530693" y="22785"/>
                  </a:lnTo>
                  <a:cubicBezTo>
                    <a:pt x="542692" y="21757"/>
                    <a:pt x="555286" y="23014"/>
                    <a:pt x="566368" y="26735"/>
                  </a:cubicBezTo>
                  <a:lnTo>
                    <a:pt x="566387" y="26728"/>
                  </a:lnTo>
                  <a:lnTo>
                    <a:pt x="597901" y="13880"/>
                  </a:lnTo>
                  <a:cubicBezTo>
                    <a:pt x="610725" y="12749"/>
                    <a:pt x="624427" y="14897"/>
                    <a:pt x="634705" y="20706"/>
                  </a:cubicBezTo>
                  <a:lnTo>
                    <a:pt x="634896" y="20627"/>
                  </a:lnTo>
                  <a:lnTo>
                    <a:pt x="661332" y="9695"/>
                  </a:lnTo>
                  <a:lnTo>
                    <a:pt x="693856" y="17348"/>
                  </a:lnTo>
                  <a:lnTo>
                    <a:pt x="694357" y="17466"/>
                  </a:lnTo>
                  <a:cubicBezTo>
                    <a:pt x="705532" y="9924"/>
                    <a:pt x="724017" y="7447"/>
                    <a:pt x="739882" y="11365"/>
                  </a:cubicBezTo>
                  <a:cubicBezTo>
                    <a:pt x="751971" y="14349"/>
                    <a:pt x="760639" y="20597"/>
                    <a:pt x="762968" y="28010"/>
                  </a:cubicBezTo>
                  <a:lnTo>
                    <a:pt x="763100" y="28081"/>
                  </a:lnTo>
                  <a:lnTo>
                    <a:pt x="774326" y="34202"/>
                  </a:lnTo>
                  <a:lnTo>
                    <a:pt x="803659" y="39481"/>
                  </a:lnTo>
                  <a:lnTo>
                    <a:pt x="803856" y="39402"/>
                  </a:lnTo>
                  <a:lnTo>
                    <a:pt x="831104" y="28470"/>
                  </a:lnTo>
                  <a:lnTo>
                    <a:pt x="864625" y="36123"/>
                  </a:lnTo>
                  <a:lnTo>
                    <a:pt x="865141" y="36241"/>
                  </a:lnTo>
                  <a:cubicBezTo>
                    <a:pt x="876659" y="28699"/>
                    <a:pt x="895711" y="26222"/>
                    <a:pt x="912063" y="30140"/>
                  </a:cubicBezTo>
                  <a:lnTo>
                    <a:pt x="925218" y="35732"/>
                  </a:lnTo>
                  <a:lnTo>
                    <a:pt x="934831" y="26483"/>
                  </a:lnTo>
                  <a:cubicBezTo>
                    <a:pt x="952766" y="15646"/>
                    <a:pt x="981844" y="13231"/>
                    <a:pt x="1004689" y="20675"/>
                  </a:cubicBezTo>
                  <a:lnTo>
                    <a:pt x="1004709" y="20667"/>
                  </a:lnTo>
                  <a:lnTo>
                    <a:pt x="1037189" y="7819"/>
                  </a:lnTo>
                  <a:cubicBezTo>
                    <a:pt x="1050406" y="6688"/>
                    <a:pt x="1064529" y="8836"/>
                    <a:pt x="1075121" y="14645"/>
                  </a:cubicBezTo>
                  <a:lnTo>
                    <a:pt x="1075318" y="14566"/>
                  </a:lnTo>
                  <a:lnTo>
                    <a:pt x="1102566" y="3634"/>
                  </a:lnTo>
                  <a:lnTo>
                    <a:pt x="1136087" y="11287"/>
                  </a:lnTo>
                  <a:lnTo>
                    <a:pt x="1136603" y="11405"/>
                  </a:lnTo>
                  <a:cubicBezTo>
                    <a:pt x="1148121" y="3863"/>
                    <a:pt x="1167173" y="1386"/>
                    <a:pt x="1183525" y="5304"/>
                  </a:cubicBezTo>
                  <a:cubicBezTo>
                    <a:pt x="1195985" y="8288"/>
                    <a:pt x="1204919" y="14536"/>
                    <a:pt x="1207319" y="21949"/>
                  </a:cubicBezTo>
                  <a:lnTo>
                    <a:pt x="1207455" y="22020"/>
                  </a:lnTo>
                  <a:lnTo>
                    <a:pt x="1237856" y="38103"/>
                  </a:lnTo>
                  <a:cubicBezTo>
                    <a:pt x="1241248" y="43840"/>
                    <a:pt x="1240765" y="50071"/>
                    <a:pt x="1236489" y="55620"/>
                  </a:cubicBezTo>
                  <a:cubicBezTo>
                    <a:pt x="1241744" y="59425"/>
                    <a:pt x="1245290" y="63794"/>
                    <a:pt x="1246998" y="68376"/>
                  </a:cubicBezTo>
                  <a:lnTo>
                    <a:pt x="1246993" y="68500"/>
                  </a:lnTo>
                  <a:lnTo>
                    <a:pt x="1252795" y="68500"/>
                  </a:lnTo>
                  <a:lnTo>
                    <a:pt x="1252795" y="968600"/>
                  </a:lnTo>
                  <a:lnTo>
                    <a:pt x="0" y="968600"/>
                  </a:lnTo>
                  <a:lnTo>
                    <a:pt x="0" y="68500"/>
                  </a:lnTo>
                  <a:lnTo>
                    <a:pt x="9654" y="68500"/>
                  </a:lnTo>
                  <a:lnTo>
                    <a:pt x="9122" y="66614"/>
                  </a:lnTo>
                  <a:cubicBezTo>
                    <a:pt x="10992" y="57229"/>
                    <a:pt x="23301" y="49877"/>
                    <a:pt x="38767" y="48910"/>
                  </a:cubicBezTo>
                  <a:cubicBezTo>
                    <a:pt x="38859" y="48753"/>
                    <a:pt x="38959" y="48600"/>
                    <a:pt x="39051" y="48443"/>
                  </a:cubicBezTo>
                  <a:cubicBezTo>
                    <a:pt x="36974" y="39201"/>
                    <a:pt x="41818" y="29880"/>
                    <a:pt x="52256" y="23019"/>
                  </a:cubicBezTo>
                  <a:cubicBezTo>
                    <a:pt x="68750" y="12182"/>
                    <a:pt x="95490" y="9767"/>
                    <a:pt x="116498" y="17210"/>
                  </a:cubicBezTo>
                  <a:lnTo>
                    <a:pt x="116516" y="17203"/>
                  </a:lnTo>
                  <a:lnTo>
                    <a:pt x="146386" y="4355"/>
                  </a:lnTo>
                  <a:cubicBezTo>
                    <a:pt x="158540" y="3224"/>
                    <a:pt x="171527" y="5372"/>
                    <a:pt x="181268" y="11181"/>
                  </a:cubicBezTo>
                  <a:lnTo>
                    <a:pt x="181450" y="11102"/>
                  </a:lnTo>
                  <a:close/>
                </a:path>
              </a:pathLst>
            </a:custGeom>
            <a:pattFill prst="smConfetti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18A563E7-07C3-3BE9-3BC7-9D0730AE106E}"/>
                </a:ext>
              </a:extLst>
            </p:cNvPr>
            <p:cNvSpPr/>
            <p:nvPr/>
          </p:nvSpPr>
          <p:spPr bwMode="auto">
            <a:xfrm>
              <a:off x="4836957" y="5206909"/>
              <a:ext cx="220528" cy="177665"/>
            </a:xfrm>
            <a:custGeom>
              <a:avLst/>
              <a:gdLst>
                <a:gd name="connsiteX0" fmla="*/ 110264 w 220528"/>
                <a:gd name="connsiteY0" fmla="*/ 0 h 177665"/>
                <a:gd name="connsiteX1" fmla="*/ 220528 w 220528"/>
                <a:gd name="connsiteY1" fmla="*/ 110264 h 177665"/>
                <a:gd name="connsiteX2" fmla="*/ 211863 w 220528"/>
                <a:gd name="connsiteY2" fmla="*/ 153184 h 177665"/>
                <a:gd name="connsiteX3" fmla="*/ 209528 w 220528"/>
                <a:gd name="connsiteY3" fmla="*/ 156648 h 177665"/>
                <a:gd name="connsiteX4" fmla="*/ 179832 w 220528"/>
                <a:gd name="connsiteY4" fmla="*/ 169000 h 177665"/>
                <a:gd name="connsiteX5" fmla="*/ 110264 w 220528"/>
                <a:gd name="connsiteY5" fmla="*/ 177665 h 177665"/>
                <a:gd name="connsiteX6" fmla="*/ 40697 w 220528"/>
                <a:gd name="connsiteY6" fmla="*/ 169000 h 177665"/>
                <a:gd name="connsiteX7" fmla="*/ 11001 w 220528"/>
                <a:gd name="connsiteY7" fmla="*/ 156648 h 177665"/>
                <a:gd name="connsiteX8" fmla="*/ 8665 w 220528"/>
                <a:gd name="connsiteY8" fmla="*/ 153184 h 177665"/>
                <a:gd name="connsiteX9" fmla="*/ 0 w 220528"/>
                <a:gd name="connsiteY9" fmla="*/ 110264 h 177665"/>
                <a:gd name="connsiteX10" fmla="*/ 110264 w 220528"/>
                <a:gd name="connsiteY10" fmla="*/ 0 h 177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0528" h="177665">
                  <a:moveTo>
                    <a:pt x="110264" y="0"/>
                  </a:moveTo>
                  <a:cubicBezTo>
                    <a:pt x="171161" y="0"/>
                    <a:pt x="220528" y="49367"/>
                    <a:pt x="220528" y="110264"/>
                  </a:cubicBezTo>
                  <a:cubicBezTo>
                    <a:pt x="220528" y="125488"/>
                    <a:pt x="217443" y="139992"/>
                    <a:pt x="211863" y="153184"/>
                  </a:cubicBezTo>
                  <a:lnTo>
                    <a:pt x="209528" y="156648"/>
                  </a:lnTo>
                  <a:lnTo>
                    <a:pt x="179832" y="169000"/>
                  </a:lnTo>
                  <a:cubicBezTo>
                    <a:pt x="158450" y="174580"/>
                    <a:pt x="134941" y="177665"/>
                    <a:pt x="110264" y="177665"/>
                  </a:cubicBezTo>
                  <a:cubicBezTo>
                    <a:pt x="85588" y="177665"/>
                    <a:pt x="62079" y="174580"/>
                    <a:pt x="40697" y="169000"/>
                  </a:cubicBezTo>
                  <a:lnTo>
                    <a:pt x="11001" y="156648"/>
                  </a:lnTo>
                  <a:lnTo>
                    <a:pt x="8665" y="153184"/>
                  </a:lnTo>
                  <a:cubicBezTo>
                    <a:pt x="3086" y="139992"/>
                    <a:pt x="0" y="125488"/>
                    <a:pt x="0" y="110264"/>
                  </a:cubicBezTo>
                  <a:cubicBezTo>
                    <a:pt x="0" y="49367"/>
                    <a:pt x="49367" y="0"/>
                    <a:pt x="110264" y="0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996B1C91-FC28-D78E-71C6-18F9BED987B9}"/>
                </a:ext>
              </a:extLst>
            </p:cNvPr>
            <p:cNvSpPr/>
            <p:nvPr/>
          </p:nvSpPr>
          <p:spPr bwMode="auto">
            <a:xfrm>
              <a:off x="2996630" y="4794020"/>
              <a:ext cx="2610290" cy="1131560"/>
            </a:xfrm>
            <a:custGeom>
              <a:avLst/>
              <a:gdLst>
                <a:gd name="connsiteX0" fmla="*/ 1344948 w 2610290"/>
                <a:gd name="connsiteY0" fmla="*/ 69010 h 1131560"/>
                <a:gd name="connsiteX1" fmla="*/ 1344948 w 2610290"/>
                <a:gd name="connsiteY1" fmla="*/ 1005400 h 1131560"/>
                <a:gd name="connsiteX2" fmla="*/ 2472153 w 2610290"/>
                <a:gd name="connsiteY2" fmla="*/ 1005400 h 1131560"/>
                <a:gd name="connsiteX3" fmla="*/ 2538890 w 2610290"/>
                <a:gd name="connsiteY3" fmla="*/ 938663 h 1131560"/>
                <a:gd name="connsiteX4" fmla="*/ 2538890 w 2610290"/>
                <a:gd name="connsiteY4" fmla="*/ 135747 h 1131560"/>
                <a:gd name="connsiteX5" fmla="*/ 2472153 w 2610290"/>
                <a:gd name="connsiteY5" fmla="*/ 69010 h 1131560"/>
                <a:gd name="connsiteX6" fmla="*/ 138137 w 2610290"/>
                <a:gd name="connsiteY6" fmla="*/ 69010 h 1131560"/>
                <a:gd name="connsiteX7" fmla="*/ 71400 w 2610290"/>
                <a:gd name="connsiteY7" fmla="*/ 135747 h 1131560"/>
                <a:gd name="connsiteX8" fmla="*/ 71400 w 2610290"/>
                <a:gd name="connsiteY8" fmla="*/ 938663 h 1131560"/>
                <a:gd name="connsiteX9" fmla="*/ 138137 w 2610290"/>
                <a:gd name="connsiteY9" fmla="*/ 1005400 h 1131560"/>
                <a:gd name="connsiteX10" fmla="*/ 1265342 w 2610290"/>
                <a:gd name="connsiteY10" fmla="*/ 1005400 h 1131560"/>
                <a:gd name="connsiteX11" fmla="*/ 1265342 w 2610290"/>
                <a:gd name="connsiteY11" fmla="*/ 69010 h 1131560"/>
                <a:gd name="connsiteX12" fmla="*/ 80646 w 2610290"/>
                <a:gd name="connsiteY12" fmla="*/ 0 h 1131560"/>
                <a:gd name="connsiteX13" fmla="*/ 2529644 w 2610290"/>
                <a:gd name="connsiteY13" fmla="*/ 0 h 1131560"/>
                <a:gd name="connsiteX14" fmla="*/ 2610290 w 2610290"/>
                <a:gd name="connsiteY14" fmla="*/ 80646 h 1131560"/>
                <a:gd name="connsiteX15" fmla="*/ 2610290 w 2610290"/>
                <a:gd name="connsiteY15" fmla="*/ 1050914 h 1131560"/>
                <a:gd name="connsiteX16" fmla="*/ 2529644 w 2610290"/>
                <a:gd name="connsiteY16" fmla="*/ 1131560 h 1131560"/>
                <a:gd name="connsiteX17" fmla="*/ 80646 w 2610290"/>
                <a:gd name="connsiteY17" fmla="*/ 1131560 h 1131560"/>
                <a:gd name="connsiteX18" fmla="*/ 0 w 2610290"/>
                <a:gd name="connsiteY18" fmla="*/ 1050914 h 1131560"/>
                <a:gd name="connsiteX19" fmla="*/ 0 w 2610290"/>
                <a:gd name="connsiteY19" fmla="*/ 80646 h 1131560"/>
                <a:gd name="connsiteX20" fmla="*/ 80646 w 2610290"/>
                <a:gd name="connsiteY20" fmla="*/ 0 h 1131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10290" h="1131560">
                  <a:moveTo>
                    <a:pt x="1344948" y="69010"/>
                  </a:moveTo>
                  <a:lnTo>
                    <a:pt x="1344948" y="1005400"/>
                  </a:lnTo>
                  <a:lnTo>
                    <a:pt x="2472153" y="1005400"/>
                  </a:lnTo>
                  <a:cubicBezTo>
                    <a:pt x="2509011" y="1005400"/>
                    <a:pt x="2538890" y="975521"/>
                    <a:pt x="2538890" y="938663"/>
                  </a:cubicBezTo>
                  <a:lnTo>
                    <a:pt x="2538890" y="135747"/>
                  </a:lnTo>
                  <a:cubicBezTo>
                    <a:pt x="2538890" y="98889"/>
                    <a:pt x="2509011" y="69010"/>
                    <a:pt x="2472153" y="69010"/>
                  </a:cubicBezTo>
                  <a:close/>
                  <a:moveTo>
                    <a:pt x="138137" y="69010"/>
                  </a:moveTo>
                  <a:cubicBezTo>
                    <a:pt x="101279" y="69010"/>
                    <a:pt x="71400" y="98889"/>
                    <a:pt x="71400" y="135747"/>
                  </a:cubicBezTo>
                  <a:lnTo>
                    <a:pt x="71400" y="938663"/>
                  </a:lnTo>
                  <a:cubicBezTo>
                    <a:pt x="71400" y="975521"/>
                    <a:pt x="101279" y="1005400"/>
                    <a:pt x="138137" y="1005400"/>
                  </a:cubicBezTo>
                  <a:lnTo>
                    <a:pt x="1265342" y="1005400"/>
                  </a:lnTo>
                  <a:lnTo>
                    <a:pt x="1265342" y="69010"/>
                  </a:lnTo>
                  <a:close/>
                  <a:moveTo>
                    <a:pt x="80646" y="0"/>
                  </a:moveTo>
                  <a:lnTo>
                    <a:pt x="2529644" y="0"/>
                  </a:lnTo>
                  <a:cubicBezTo>
                    <a:pt x="2574184" y="0"/>
                    <a:pt x="2610290" y="36106"/>
                    <a:pt x="2610290" y="80646"/>
                  </a:cubicBezTo>
                  <a:lnTo>
                    <a:pt x="2610290" y="1050914"/>
                  </a:lnTo>
                  <a:cubicBezTo>
                    <a:pt x="2610290" y="1095454"/>
                    <a:pt x="2574184" y="1131560"/>
                    <a:pt x="2529644" y="1131560"/>
                  </a:cubicBezTo>
                  <a:lnTo>
                    <a:pt x="80646" y="1131560"/>
                  </a:lnTo>
                  <a:cubicBezTo>
                    <a:pt x="36106" y="1131560"/>
                    <a:pt x="0" y="1095454"/>
                    <a:pt x="0" y="1050914"/>
                  </a:cubicBezTo>
                  <a:lnTo>
                    <a:pt x="0" y="80646"/>
                  </a:lnTo>
                  <a:cubicBezTo>
                    <a:pt x="0" y="36106"/>
                    <a:pt x="36106" y="0"/>
                    <a:pt x="8064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AF8D8FC5-8522-8B50-3828-48D98773B1E8}"/>
                </a:ext>
              </a:extLst>
            </p:cNvPr>
            <p:cNvGrpSpPr/>
            <p:nvPr/>
          </p:nvGrpSpPr>
          <p:grpSpPr>
            <a:xfrm>
              <a:off x="3708835" y="4837327"/>
              <a:ext cx="603147" cy="415267"/>
              <a:chOff x="6206724" y="5059369"/>
              <a:chExt cx="603147" cy="415267"/>
            </a:xfrm>
          </p:grpSpPr>
          <p:sp>
            <p:nvSpPr>
              <p:cNvPr id="214" name="星: 24 pt 213">
                <a:extLst>
                  <a:ext uri="{FF2B5EF4-FFF2-40B4-BE49-F238E27FC236}">
                    <a16:creationId xmlns:a16="http://schemas.microsoft.com/office/drawing/2014/main" id="{6BFC7764-FF31-7F99-E4FA-D680BA8F7C03}"/>
                  </a:ext>
                </a:extLst>
              </p:cNvPr>
              <p:cNvSpPr/>
              <p:nvPr/>
            </p:nvSpPr>
            <p:spPr bwMode="auto">
              <a:xfrm>
                <a:off x="6225624" y="5064519"/>
                <a:ext cx="562775" cy="233459"/>
              </a:xfrm>
              <a:prstGeom prst="star24">
                <a:avLst>
                  <a:gd name="adj" fmla="val 44479"/>
                </a:avLst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2D1B34C1-40E8-3D85-F1CE-33FFC0BF4BD3}"/>
                  </a:ext>
                </a:extLst>
              </p:cNvPr>
              <p:cNvGrpSpPr/>
              <p:nvPr/>
            </p:nvGrpSpPr>
            <p:grpSpPr>
              <a:xfrm rot="835566">
                <a:off x="6278335" y="5101208"/>
                <a:ext cx="432544" cy="239944"/>
                <a:chOff x="4122905" y="1660056"/>
                <a:chExt cx="699921" cy="525960"/>
              </a:xfrm>
              <a:solidFill>
                <a:schemeClr val="tx1">
                  <a:lumMod val="85000"/>
                  <a:lumOff val="15000"/>
                </a:schemeClr>
              </a:solidFill>
            </p:grpSpPr>
            <p:grpSp>
              <p:nvGrpSpPr>
                <p:cNvPr id="217" name="グループ化 216">
                  <a:extLst>
                    <a:ext uri="{FF2B5EF4-FFF2-40B4-BE49-F238E27FC236}">
                      <a16:creationId xmlns:a16="http://schemas.microsoft.com/office/drawing/2014/main" id="{0CC67AC1-BCBF-44B4-D87B-2441DB4F56F3}"/>
                    </a:ext>
                  </a:extLst>
                </p:cNvPr>
                <p:cNvGrpSpPr/>
                <p:nvPr/>
              </p:nvGrpSpPr>
              <p:grpSpPr>
                <a:xfrm>
                  <a:off x="4122905" y="1787159"/>
                  <a:ext cx="683190" cy="398857"/>
                  <a:chOff x="4122905" y="1787159"/>
                  <a:chExt cx="683190" cy="398857"/>
                </a:xfrm>
                <a:grpFill/>
              </p:grpSpPr>
              <p:grpSp>
                <p:nvGrpSpPr>
                  <p:cNvPr id="249" name="グループ化 248">
                    <a:extLst>
                      <a:ext uri="{FF2B5EF4-FFF2-40B4-BE49-F238E27FC236}">
                        <a16:creationId xmlns:a16="http://schemas.microsoft.com/office/drawing/2014/main" id="{2D6A7339-BD17-35D2-A2EC-491AE16D6C5B}"/>
                      </a:ext>
                    </a:extLst>
                  </p:cNvPr>
                  <p:cNvGrpSpPr/>
                  <p:nvPr/>
                </p:nvGrpSpPr>
                <p:grpSpPr>
                  <a:xfrm>
                    <a:off x="4233677" y="1787159"/>
                    <a:ext cx="566970" cy="135245"/>
                    <a:chOff x="4240380" y="1782592"/>
                    <a:chExt cx="566970" cy="160019"/>
                  </a:xfrm>
                  <a:grpFill/>
                </p:grpSpPr>
                <p:sp>
                  <p:nvSpPr>
                    <p:cNvPr id="275" name="楕円 274">
                      <a:extLst>
                        <a:ext uri="{FF2B5EF4-FFF2-40B4-BE49-F238E27FC236}">
                          <a16:creationId xmlns:a16="http://schemas.microsoft.com/office/drawing/2014/main" id="{42A59B4D-F0DF-0CCF-053D-31E99CFDFC4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76" name="楕円 275">
                      <a:extLst>
                        <a:ext uri="{FF2B5EF4-FFF2-40B4-BE49-F238E27FC236}">
                          <a16:creationId xmlns:a16="http://schemas.microsoft.com/office/drawing/2014/main" id="{034C19C4-A6D1-37EC-B3AB-762895DBE58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77" name="楕円 276">
                      <a:extLst>
                        <a:ext uri="{FF2B5EF4-FFF2-40B4-BE49-F238E27FC236}">
                          <a16:creationId xmlns:a16="http://schemas.microsoft.com/office/drawing/2014/main" id="{F64938F7-3A21-D139-E6DE-BF425C840CC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78" name="楕円 277">
                      <a:extLst>
                        <a:ext uri="{FF2B5EF4-FFF2-40B4-BE49-F238E27FC236}">
                          <a16:creationId xmlns:a16="http://schemas.microsoft.com/office/drawing/2014/main" id="{3D89DBF5-071F-87D2-31A1-91D0A50DD51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250" name="グループ化 249">
                    <a:extLst>
                      <a:ext uri="{FF2B5EF4-FFF2-40B4-BE49-F238E27FC236}">
                        <a16:creationId xmlns:a16="http://schemas.microsoft.com/office/drawing/2014/main" id="{FA4B3796-B544-100B-E69C-5B0B8397B1B9}"/>
                      </a:ext>
                    </a:extLst>
                  </p:cNvPr>
                  <p:cNvGrpSpPr/>
                  <p:nvPr/>
                </p:nvGrpSpPr>
                <p:grpSpPr>
                  <a:xfrm rot="437735">
                    <a:off x="4148305" y="1867691"/>
                    <a:ext cx="566970" cy="135245"/>
                    <a:chOff x="4240380" y="1782592"/>
                    <a:chExt cx="566970" cy="160019"/>
                  </a:xfrm>
                  <a:grpFill/>
                </p:grpSpPr>
                <p:sp>
                  <p:nvSpPr>
                    <p:cNvPr id="271" name="楕円 270">
                      <a:extLst>
                        <a:ext uri="{FF2B5EF4-FFF2-40B4-BE49-F238E27FC236}">
                          <a16:creationId xmlns:a16="http://schemas.microsoft.com/office/drawing/2014/main" id="{8C174C69-7EE9-C32C-C0D7-7B613693E0C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72" name="楕円 271">
                      <a:extLst>
                        <a:ext uri="{FF2B5EF4-FFF2-40B4-BE49-F238E27FC236}">
                          <a16:creationId xmlns:a16="http://schemas.microsoft.com/office/drawing/2014/main" id="{63FBE948-01D1-BC1F-4317-09646B23B61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73" name="楕円 272">
                      <a:extLst>
                        <a:ext uri="{FF2B5EF4-FFF2-40B4-BE49-F238E27FC236}">
                          <a16:creationId xmlns:a16="http://schemas.microsoft.com/office/drawing/2014/main" id="{68B020DC-4DA1-D040-5AB5-41129BA3E65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74" name="楕円 273">
                      <a:extLst>
                        <a:ext uri="{FF2B5EF4-FFF2-40B4-BE49-F238E27FC236}">
                          <a16:creationId xmlns:a16="http://schemas.microsoft.com/office/drawing/2014/main" id="{87C5E7F4-0C9B-C84E-4802-CFE7252043A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251" name="グループ化 250">
                    <a:extLst>
                      <a:ext uri="{FF2B5EF4-FFF2-40B4-BE49-F238E27FC236}">
                        <a16:creationId xmlns:a16="http://schemas.microsoft.com/office/drawing/2014/main" id="{1A1D8B90-C2D7-8E60-2DD9-977C89E00CB7}"/>
                      </a:ext>
                    </a:extLst>
                  </p:cNvPr>
                  <p:cNvGrpSpPr/>
                  <p:nvPr/>
                </p:nvGrpSpPr>
                <p:grpSpPr>
                  <a:xfrm rot="21357869">
                    <a:off x="4318500" y="1898371"/>
                    <a:ext cx="487595" cy="135245"/>
                    <a:chOff x="4240380" y="1782592"/>
                    <a:chExt cx="487595" cy="160019"/>
                  </a:xfrm>
                  <a:grpFill/>
                </p:grpSpPr>
                <p:sp>
                  <p:nvSpPr>
                    <p:cNvPr id="267" name="楕円 266">
                      <a:extLst>
                        <a:ext uri="{FF2B5EF4-FFF2-40B4-BE49-F238E27FC236}">
                          <a16:creationId xmlns:a16="http://schemas.microsoft.com/office/drawing/2014/main" id="{9F2EE9A2-7197-236B-5CDF-303655D9DDD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8" name="楕円 267">
                      <a:extLst>
                        <a:ext uri="{FF2B5EF4-FFF2-40B4-BE49-F238E27FC236}">
                          <a16:creationId xmlns:a16="http://schemas.microsoft.com/office/drawing/2014/main" id="{FC044C33-33BD-BA3A-5238-15C6E46C221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9" name="楕円 268">
                      <a:extLst>
                        <a:ext uri="{FF2B5EF4-FFF2-40B4-BE49-F238E27FC236}">
                          <a16:creationId xmlns:a16="http://schemas.microsoft.com/office/drawing/2014/main" id="{27306D55-5024-41ED-9E1C-8F81F5E3F23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96722" y="1846508"/>
                      <a:ext cx="405045" cy="45718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70" name="楕円 269">
                      <a:extLst>
                        <a:ext uri="{FF2B5EF4-FFF2-40B4-BE49-F238E27FC236}">
                          <a16:creationId xmlns:a16="http://schemas.microsoft.com/office/drawing/2014/main" id="{2EAF5C91-A2A6-6962-1A24-1B42CDDFA5F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252" name="グループ化 251">
                    <a:extLst>
                      <a:ext uri="{FF2B5EF4-FFF2-40B4-BE49-F238E27FC236}">
                        <a16:creationId xmlns:a16="http://schemas.microsoft.com/office/drawing/2014/main" id="{383E3168-75E8-06BA-0AC0-C161C2CB8671}"/>
                      </a:ext>
                    </a:extLst>
                  </p:cNvPr>
                  <p:cNvGrpSpPr/>
                  <p:nvPr/>
                </p:nvGrpSpPr>
                <p:grpSpPr>
                  <a:xfrm>
                    <a:off x="4208277" y="1939559"/>
                    <a:ext cx="566970" cy="135245"/>
                    <a:chOff x="4240380" y="1782592"/>
                    <a:chExt cx="566970" cy="160019"/>
                  </a:xfrm>
                  <a:grpFill/>
                </p:grpSpPr>
                <p:sp>
                  <p:nvSpPr>
                    <p:cNvPr id="263" name="楕円 262">
                      <a:extLst>
                        <a:ext uri="{FF2B5EF4-FFF2-40B4-BE49-F238E27FC236}">
                          <a16:creationId xmlns:a16="http://schemas.microsoft.com/office/drawing/2014/main" id="{57019114-B933-8353-7963-15EA6BBEDF6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4" name="楕円 263">
                      <a:extLst>
                        <a:ext uri="{FF2B5EF4-FFF2-40B4-BE49-F238E27FC236}">
                          <a16:creationId xmlns:a16="http://schemas.microsoft.com/office/drawing/2014/main" id="{98BB4F02-D7B3-2A2E-10EF-C95ED2A38C7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5" name="楕円 264">
                      <a:extLst>
                        <a:ext uri="{FF2B5EF4-FFF2-40B4-BE49-F238E27FC236}">
                          <a16:creationId xmlns:a16="http://schemas.microsoft.com/office/drawing/2014/main" id="{EB0100AB-C4F4-2FE4-2E50-5809DA117FA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6" name="楕円 265">
                      <a:extLst>
                        <a:ext uri="{FF2B5EF4-FFF2-40B4-BE49-F238E27FC236}">
                          <a16:creationId xmlns:a16="http://schemas.microsoft.com/office/drawing/2014/main" id="{521C6208-D77D-A3A9-3E09-A14F0367AE5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253" name="グループ化 252">
                    <a:extLst>
                      <a:ext uri="{FF2B5EF4-FFF2-40B4-BE49-F238E27FC236}">
                        <a16:creationId xmlns:a16="http://schemas.microsoft.com/office/drawing/2014/main" id="{EB03F956-E607-8EA7-CFA0-217509FB8412}"/>
                      </a:ext>
                    </a:extLst>
                  </p:cNvPr>
                  <p:cNvGrpSpPr/>
                  <p:nvPr/>
                </p:nvGrpSpPr>
                <p:grpSpPr>
                  <a:xfrm rot="437735">
                    <a:off x="4122905" y="2020091"/>
                    <a:ext cx="566970" cy="135245"/>
                    <a:chOff x="4240380" y="1782592"/>
                    <a:chExt cx="566970" cy="160019"/>
                  </a:xfrm>
                  <a:grpFill/>
                </p:grpSpPr>
                <p:sp>
                  <p:nvSpPr>
                    <p:cNvPr id="259" name="楕円 258">
                      <a:extLst>
                        <a:ext uri="{FF2B5EF4-FFF2-40B4-BE49-F238E27FC236}">
                          <a16:creationId xmlns:a16="http://schemas.microsoft.com/office/drawing/2014/main" id="{8DD7A6CA-44A7-298A-F945-42A9C3B3D90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0" name="楕円 259">
                      <a:extLst>
                        <a:ext uri="{FF2B5EF4-FFF2-40B4-BE49-F238E27FC236}">
                          <a16:creationId xmlns:a16="http://schemas.microsoft.com/office/drawing/2014/main" id="{21CE8E33-3582-CAD2-222E-5BB6E97CBB4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1" name="楕円 260">
                      <a:extLst>
                        <a:ext uri="{FF2B5EF4-FFF2-40B4-BE49-F238E27FC236}">
                          <a16:creationId xmlns:a16="http://schemas.microsoft.com/office/drawing/2014/main" id="{58D10700-4A6D-4197-F6C6-180C82D756D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2" name="楕円 261">
                      <a:extLst>
                        <a:ext uri="{FF2B5EF4-FFF2-40B4-BE49-F238E27FC236}">
                          <a16:creationId xmlns:a16="http://schemas.microsoft.com/office/drawing/2014/main" id="{92D1FE77-808A-3155-6657-CD45C493600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254" name="グループ化 253">
                    <a:extLst>
                      <a:ext uri="{FF2B5EF4-FFF2-40B4-BE49-F238E27FC236}">
                        <a16:creationId xmlns:a16="http://schemas.microsoft.com/office/drawing/2014/main" id="{2BF01720-CEB3-A8F4-D29E-6BCF9E3D893F}"/>
                      </a:ext>
                    </a:extLst>
                  </p:cNvPr>
                  <p:cNvGrpSpPr/>
                  <p:nvPr/>
                </p:nvGrpSpPr>
                <p:grpSpPr>
                  <a:xfrm rot="21357869">
                    <a:off x="4293100" y="2050771"/>
                    <a:ext cx="487595" cy="135245"/>
                    <a:chOff x="4240380" y="1782592"/>
                    <a:chExt cx="487595" cy="160019"/>
                  </a:xfrm>
                  <a:grpFill/>
                </p:grpSpPr>
                <p:sp>
                  <p:nvSpPr>
                    <p:cNvPr id="255" name="楕円 254">
                      <a:extLst>
                        <a:ext uri="{FF2B5EF4-FFF2-40B4-BE49-F238E27FC236}">
                          <a16:creationId xmlns:a16="http://schemas.microsoft.com/office/drawing/2014/main" id="{FC3C2148-D1AF-CA7E-5345-A36E6142A65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56" name="楕円 255">
                      <a:extLst>
                        <a:ext uri="{FF2B5EF4-FFF2-40B4-BE49-F238E27FC236}">
                          <a16:creationId xmlns:a16="http://schemas.microsoft.com/office/drawing/2014/main" id="{13CABE56-46F2-B5DC-C625-FFFFDCDF5CB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57" name="楕円 256">
                      <a:extLst>
                        <a:ext uri="{FF2B5EF4-FFF2-40B4-BE49-F238E27FC236}">
                          <a16:creationId xmlns:a16="http://schemas.microsoft.com/office/drawing/2014/main" id="{79872B75-7230-23E5-D829-777929ADDD5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65018" y="1845934"/>
                      <a:ext cx="405045" cy="45718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58" name="楕円 257">
                      <a:extLst>
                        <a:ext uri="{FF2B5EF4-FFF2-40B4-BE49-F238E27FC236}">
                          <a16:creationId xmlns:a16="http://schemas.microsoft.com/office/drawing/2014/main" id="{422994EF-687F-0F70-F58F-51869FFBD71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18" name="グループ化 217">
                  <a:extLst>
                    <a:ext uri="{FF2B5EF4-FFF2-40B4-BE49-F238E27FC236}">
                      <a16:creationId xmlns:a16="http://schemas.microsoft.com/office/drawing/2014/main" id="{3D1EB09D-AE0A-B576-3871-BE4A523F3A5D}"/>
                    </a:ext>
                  </a:extLst>
                </p:cNvPr>
                <p:cNvGrpSpPr/>
                <p:nvPr/>
              </p:nvGrpSpPr>
              <p:grpSpPr>
                <a:xfrm rot="9798051">
                  <a:off x="4185452" y="1660056"/>
                  <a:ext cx="637374" cy="376282"/>
                  <a:chOff x="4122905" y="1787159"/>
                  <a:chExt cx="762467" cy="396064"/>
                </a:xfrm>
                <a:grpFill/>
              </p:grpSpPr>
              <p:grpSp>
                <p:nvGrpSpPr>
                  <p:cNvPr id="219" name="グループ化 218">
                    <a:extLst>
                      <a:ext uri="{FF2B5EF4-FFF2-40B4-BE49-F238E27FC236}">
                        <a16:creationId xmlns:a16="http://schemas.microsoft.com/office/drawing/2014/main" id="{29AE995D-097E-9E1D-EC3F-77BEA19D2095}"/>
                      </a:ext>
                    </a:extLst>
                  </p:cNvPr>
                  <p:cNvGrpSpPr/>
                  <p:nvPr/>
                </p:nvGrpSpPr>
                <p:grpSpPr>
                  <a:xfrm>
                    <a:off x="4233677" y="1787159"/>
                    <a:ext cx="566970" cy="135245"/>
                    <a:chOff x="4240380" y="1782592"/>
                    <a:chExt cx="566970" cy="160019"/>
                  </a:xfrm>
                  <a:grpFill/>
                </p:grpSpPr>
                <p:sp>
                  <p:nvSpPr>
                    <p:cNvPr id="245" name="楕円 244">
                      <a:extLst>
                        <a:ext uri="{FF2B5EF4-FFF2-40B4-BE49-F238E27FC236}">
                          <a16:creationId xmlns:a16="http://schemas.microsoft.com/office/drawing/2014/main" id="{7F02E785-38AF-BE49-11D9-5068FD1D237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46" name="楕円 245">
                      <a:extLst>
                        <a:ext uri="{FF2B5EF4-FFF2-40B4-BE49-F238E27FC236}">
                          <a16:creationId xmlns:a16="http://schemas.microsoft.com/office/drawing/2014/main" id="{024B0C4E-E2A1-E8D8-B25F-2484F67ABCC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47" name="楕円 246">
                      <a:extLst>
                        <a:ext uri="{FF2B5EF4-FFF2-40B4-BE49-F238E27FC236}">
                          <a16:creationId xmlns:a16="http://schemas.microsoft.com/office/drawing/2014/main" id="{01280EF1-A59A-4187-B602-187F9BA07FD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48" name="楕円 247">
                      <a:extLst>
                        <a:ext uri="{FF2B5EF4-FFF2-40B4-BE49-F238E27FC236}">
                          <a16:creationId xmlns:a16="http://schemas.microsoft.com/office/drawing/2014/main" id="{EDBA3527-DE0D-960B-C944-27048D4B580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220" name="グループ化 219">
                    <a:extLst>
                      <a:ext uri="{FF2B5EF4-FFF2-40B4-BE49-F238E27FC236}">
                        <a16:creationId xmlns:a16="http://schemas.microsoft.com/office/drawing/2014/main" id="{DADA7BB4-0080-94F6-2632-3B74B40AAB5D}"/>
                      </a:ext>
                    </a:extLst>
                  </p:cNvPr>
                  <p:cNvGrpSpPr/>
                  <p:nvPr/>
                </p:nvGrpSpPr>
                <p:grpSpPr>
                  <a:xfrm rot="437735">
                    <a:off x="4148305" y="1867691"/>
                    <a:ext cx="566970" cy="135245"/>
                    <a:chOff x="4240380" y="1782592"/>
                    <a:chExt cx="566970" cy="160019"/>
                  </a:xfrm>
                  <a:grpFill/>
                </p:grpSpPr>
                <p:sp>
                  <p:nvSpPr>
                    <p:cNvPr id="241" name="楕円 240">
                      <a:extLst>
                        <a:ext uri="{FF2B5EF4-FFF2-40B4-BE49-F238E27FC236}">
                          <a16:creationId xmlns:a16="http://schemas.microsoft.com/office/drawing/2014/main" id="{EF281206-D164-14B9-A8BD-0C0DD06C84C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42" name="楕円 241">
                      <a:extLst>
                        <a:ext uri="{FF2B5EF4-FFF2-40B4-BE49-F238E27FC236}">
                          <a16:creationId xmlns:a16="http://schemas.microsoft.com/office/drawing/2014/main" id="{19A8F413-DE37-28BE-E335-E794A093238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43" name="楕円 242">
                      <a:extLst>
                        <a:ext uri="{FF2B5EF4-FFF2-40B4-BE49-F238E27FC236}">
                          <a16:creationId xmlns:a16="http://schemas.microsoft.com/office/drawing/2014/main" id="{7562C2A8-64FA-D040-8241-2D69DF0F284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44" name="楕円 243">
                      <a:extLst>
                        <a:ext uri="{FF2B5EF4-FFF2-40B4-BE49-F238E27FC236}">
                          <a16:creationId xmlns:a16="http://schemas.microsoft.com/office/drawing/2014/main" id="{B35417CE-A61C-B741-1879-507AFAC31C3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221" name="グループ化 220">
                    <a:extLst>
                      <a:ext uri="{FF2B5EF4-FFF2-40B4-BE49-F238E27FC236}">
                        <a16:creationId xmlns:a16="http://schemas.microsoft.com/office/drawing/2014/main" id="{8B46414F-89CD-A75C-5B2D-8ED758BC19B2}"/>
                      </a:ext>
                    </a:extLst>
                  </p:cNvPr>
                  <p:cNvGrpSpPr/>
                  <p:nvPr/>
                </p:nvGrpSpPr>
                <p:grpSpPr>
                  <a:xfrm rot="21357869">
                    <a:off x="4318402" y="1895578"/>
                    <a:ext cx="566970" cy="135245"/>
                    <a:chOff x="4240380" y="1782592"/>
                    <a:chExt cx="566970" cy="160019"/>
                  </a:xfrm>
                  <a:grpFill/>
                </p:grpSpPr>
                <p:sp>
                  <p:nvSpPr>
                    <p:cNvPr id="237" name="楕円 236">
                      <a:extLst>
                        <a:ext uri="{FF2B5EF4-FFF2-40B4-BE49-F238E27FC236}">
                          <a16:creationId xmlns:a16="http://schemas.microsoft.com/office/drawing/2014/main" id="{7BF5B6A5-6A70-902F-3042-107492E96E1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8" name="楕円 237">
                      <a:extLst>
                        <a:ext uri="{FF2B5EF4-FFF2-40B4-BE49-F238E27FC236}">
                          <a16:creationId xmlns:a16="http://schemas.microsoft.com/office/drawing/2014/main" id="{4076C867-BF5E-CEF3-FC0F-2381BAC7D88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9" name="楕円 238">
                      <a:extLst>
                        <a:ext uri="{FF2B5EF4-FFF2-40B4-BE49-F238E27FC236}">
                          <a16:creationId xmlns:a16="http://schemas.microsoft.com/office/drawing/2014/main" id="{A0F55779-68D1-74A0-0498-665EE5C11B9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40" name="楕円 239">
                      <a:extLst>
                        <a:ext uri="{FF2B5EF4-FFF2-40B4-BE49-F238E27FC236}">
                          <a16:creationId xmlns:a16="http://schemas.microsoft.com/office/drawing/2014/main" id="{80BCB7A2-AB01-4FD6-E466-CCD3A8281D8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222" name="グループ化 221">
                    <a:extLst>
                      <a:ext uri="{FF2B5EF4-FFF2-40B4-BE49-F238E27FC236}">
                        <a16:creationId xmlns:a16="http://schemas.microsoft.com/office/drawing/2014/main" id="{7AF89915-90A1-0536-1EDC-773D0B387D62}"/>
                      </a:ext>
                    </a:extLst>
                  </p:cNvPr>
                  <p:cNvGrpSpPr/>
                  <p:nvPr/>
                </p:nvGrpSpPr>
                <p:grpSpPr>
                  <a:xfrm>
                    <a:off x="4208277" y="1939559"/>
                    <a:ext cx="566970" cy="135245"/>
                    <a:chOff x="4240380" y="1782592"/>
                    <a:chExt cx="566970" cy="160019"/>
                  </a:xfrm>
                  <a:grpFill/>
                </p:grpSpPr>
                <p:sp>
                  <p:nvSpPr>
                    <p:cNvPr id="233" name="楕円 232">
                      <a:extLst>
                        <a:ext uri="{FF2B5EF4-FFF2-40B4-BE49-F238E27FC236}">
                          <a16:creationId xmlns:a16="http://schemas.microsoft.com/office/drawing/2014/main" id="{910F033F-FD38-0CAC-72B5-4168065B4A6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4" name="楕円 233">
                      <a:extLst>
                        <a:ext uri="{FF2B5EF4-FFF2-40B4-BE49-F238E27FC236}">
                          <a16:creationId xmlns:a16="http://schemas.microsoft.com/office/drawing/2014/main" id="{4B01EA53-FC20-8284-0A7F-DF00A9BB9C2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5" name="楕円 234">
                      <a:extLst>
                        <a:ext uri="{FF2B5EF4-FFF2-40B4-BE49-F238E27FC236}">
                          <a16:creationId xmlns:a16="http://schemas.microsoft.com/office/drawing/2014/main" id="{BFFD4B94-B1E2-108D-947E-D3C429EB9BA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6" name="楕円 235">
                      <a:extLst>
                        <a:ext uri="{FF2B5EF4-FFF2-40B4-BE49-F238E27FC236}">
                          <a16:creationId xmlns:a16="http://schemas.microsoft.com/office/drawing/2014/main" id="{C5BB91BD-A925-2502-6B0B-36B3AB883F7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223" name="グループ化 222">
                    <a:extLst>
                      <a:ext uri="{FF2B5EF4-FFF2-40B4-BE49-F238E27FC236}">
                        <a16:creationId xmlns:a16="http://schemas.microsoft.com/office/drawing/2014/main" id="{FDB6F310-8F30-93DE-6982-953E3B2F288C}"/>
                      </a:ext>
                    </a:extLst>
                  </p:cNvPr>
                  <p:cNvGrpSpPr/>
                  <p:nvPr/>
                </p:nvGrpSpPr>
                <p:grpSpPr>
                  <a:xfrm rot="437735">
                    <a:off x="4122905" y="2020091"/>
                    <a:ext cx="566970" cy="135245"/>
                    <a:chOff x="4240380" y="1782592"/>
                    <a:chExt cx="566970" cy="160019"/>
                  </a:xfrm>
                  <a:grpFill/>
                </p:grpSpPr>
                <p:sp>
                  <p:nvSpPr>
                    <p:cNvPr id="229" name="楕円 228">
                      <a:extLst>
                        <a:ext uri="{FF2B5EF4-FFF2-40B4-BE49-F238E27FC236}">
                          <a16:creationId xmlns:a16="http://schemas.microsoft.com/office/drawing/2014/main" id="{803F388E-7C5D-79B6-B2BD-2D05B752989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0" name="楕円 229">
                      <a:extLst>
                        <a:ext uri="{FF2B5EF4-FFF2-40B4-BE49-F238E27FC236}">
                          <a16:creationId xmlns:a16="http://schemas.microsoft.com/office/drawing/2014/main" id="{702AFA85-2026-6266-2A1D-36D6C259B95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1" name="楕円 230">
                      <a:extLst>
                        <a:ext uri="{FF2B5EF4-FFF2-40B4-BE49-F238E27FC236}">
                          <a16:creationId xmlns:a16="http://schemas.microsoft.com/office/drawing/2014/main" id="{F60E8A2E-2BD2-4479-CCF3-635BED11A50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2" name="楕円 231">
                      <a:extLst>
                        <a:ext uri="{FF2B5EF4-FFF2-40B4-BE49-F238E27FC236}">
                          <a16:creationId xmlns:a16="http://schemas.microsoft.com/office/drawing/2014/main" id="{E5FE38C4-7874-C65D-F3B4-2B95A48508F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224" name="グループ化 223">
                    <a:extLst>
                      <a:ext uri="{FF2B5EF4-FFF2-40B4-BE49-F238E27FC236}">
                        <a16:creationId xmlns:a16="http://schemas.microsoft.com/office/drawing/2014/main" id="{9B4AB8B0-BC59-DB6D-24DF-8ED65CE58057}"/>
                      </a:ext>
                    </a:extLst>
                  </p:cNvPr>
                  <p:cNvGrpSpPr/>
                  <p:nvPr/>
                </p:nvGrpSpPr>
                <p:grpSpPr>
                  <a:xfrm rot="21357869">
                    <a:off x="4293002" y="2047978"/>
                    <a:ext cx="566970" cy="135245"/>
                    <a:chOff x="4240380" y="1782592"/>
                    <a:chExt cx="566970" cy="160019"/>
                  </a:xfrm>
                  <a:grpFill/>
                </p:grpSpPr>
                <p:sp>
                  <p:nvSpPr>
                    <p:cNvPr id="225" name="楕円 224">
                      <a:extLst>
                        <a:ext uri="{FF2B5EF4-FFF2-40B4-BE49-F238E27FC236}">
                          <a16:creationId xmlns:a16="http://schemas.microsoft.com/office/drawing/2014/main" id="{AC8CA7C8-D421-DC84-3694-B6AD6DDECC9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22930" y="17825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26" name="楕円 225">
                      <a:extLst>
                        <a:ext uri="{FF2B5EF4-FFF2-40B4-BE49-F238E27FC236}">
                          <a16:creationId xmlns:a16="http://schemas.microsoft.com/office/drawing/2014/main" id="{517A87C4-12AC-A0D8-17C6-B80D6E91B93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40380" y="182386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27" name="楕円 226">
                      <a:extLst>
                        <a:ext uri="{FF2B5EF4-FFF2-40B4-BE49-F238E27FC236}">
                          <a16:creationId xmlns:a16="http://schemas.microsoft.com/office/drawing/2014/main" id="{C0AAAB1C-1FB1-4D19-9E1A-BC9DA5D38FF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02305" y="1855617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28" name="楕円 227">
                      <a:extLst>
                        <a:ext uri="{FF2B5EF4-FFF2-40B4-BE49-F238E27FC236}">
                          <a16:creationId xmlns:a16="http://schemas.microsoft.com/office/drawing/2014/main" id="{E54429BD-43F5-E398-087D-C115F41CF9D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9755" y="1896892"/>
                      <a:ext cx="405045" cy="45719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E93BC3F4-A816-E844-043E-E47DE3461C96}"/>
                  </a:ext>
                </a:extLst>
              </p:cNvPr>
              <p:cNvSpPr/>
              <p:nvPr/>
            </p:nvSpPr>
            <p:spPr bwMode="auto">
              <a:xfrm>
                <a:off x="6206724" y="5059369"/>
                <a:ext cx="603147" cy="415267"/>
              </a:xfrm>
              <a:custGeom>
                <a:avLst/>
                <a:gdLst>
                  <a:gd name="connsiteX0" fmla="*/ 355850 w 711700"/>
                  <a:gd name="connsiteY0" fmla="*/ 19712 h 490006"/>
                  <a:gd name="connsiteX1" fmla="*/ 319684 w 711700"/>
                  <a:gd name="connsiteY1" fmla="*/ 33992 h 490006"/>
                  <a:gd name="connsiteX2" fmla="*/ 275237 w 711700"/>
                  <a:gd name="connsiteY2" fmla="*/ 23834 h 490006"/>
                  <a:gd name="connsiteX3" fmla="*/ 249820 w 711700"/>
                  <a:gd name="connsiteY3" fmla="*/ 41263 h 490006"/>
                  <a:gd name="connsiteX4" fmla="*/ 200119 w 711700"/>
                  <a:gd name="connsiteY4" fmla="*/ 35921 h 490006"/>
                  <a:gd name="connsiteX5" fmla="*/ 187180 w 711700"/>
                  <a:gd name="connsiteY5" fmla="*/ 55311 h 490006"/>
                  <a:gd name="connsiteX6" fmla="*/ 135612 w 711700"/>
                  <a:gd name="connsiteY6" fmla="*/ 55147 h 490006"/>
                  <a:gd name="connsiteX7" fmla="*/ 136036 w 711700"/>
                  <a:gd name="connsiteY7" fmla="*/ 75177 h 490006"/>
                  <a:gd name="connsiteX8" fmla="*/ 86115 w 711700"/>
                  <a:gd name="connsiteY8" fmla="*/ 80203 h 490006"/>
                  <a:gd name="connsiteX9" fmla="*/ 99869 w 711700"/>
                  <a:gd name="connsiteY9" fmla="*/ 99509 h 490006"/>
                  <a:gd name="connsiteX10" fmla="*/ 55000 w 711700"/>
                  <a:gd name="connsiteY10" fmla="*/ 109382 h 490006"/>
                  <a:gd name="connsiteX11" fmla="*/ 81150 w 711700"/>
                  <a:gd name="connsiteY11" fmla="*/ 126646 h 490006"/>
                  <a:gd name="connsiteX12" fmla="*/ 44387 w 711700"/>
                  <a:gd name="connsiteY12" fmla="*/ 140694 h 490006"/>
                  <a:gd name="connsiteX13" fmla="*/ 81150 w 711700"/>
                  <a:gd name="connsiteY13" fmla="*/ 154742 h 490006"/>
                  <a:gd name="connsiteX14" fmla="*/ 55000 w 711700"/>
                  <a:gd name="connsiteY14" fmla="*/ 172006 h 490006"/>
                  <a:gd name="connsiteX15" fmla="*/ 99869 w 711700"/>
                  <a:gd name="connsiteY15" fmla="*/ 181879 h 490006"/>
                  <a:gd name="connsiteX16" fmla="*/ 86115 w 711700"/>
                  <a:gd name="connsiteY16" fmla="*/ 201185 h 490006"/>
                  <a:gd name="connsiteX17" fmla="*/ 136036 w 711700"/>
                  <a:gd name="connsiteY17" fmla="*/ 206211 h 490006"/>
                  <a:gd name="connsiteX18" fmla="*/ 135612 w 711700"/>
                  <a:gd name="connsiteY18" fmla="*/ 226241 h 490006"/>
                  <a:gd name="connsiteX19" fmla="*/ 187180 w 711700"/>
                  <a:gd name="connsiteY19" fmla="*/ 226077 h 490006"/>
                  <a:gd name="connsiteX20" fmla="*/ 200119 w 711700"/>
                  <a:gd name="connsiteY20" fmla="*/ 245467 h 490006"/>
                  <a:gd name="connsiteX21" fmla="*/ 249820 w 711700"/>
                  <a:gd name="connsiteY21" fmla="*/ 240125 h 490006"/>
                  <a:gd name="connsiteX22" fmla="*/ 275237 w 711700"/>
                  <a:gd name="connsiteY22" fmla="*/ 257554 h 490006"/>
                  <a:gd name="connsiteX23" fmla="*/ 319684 w 711700"/>
                  <a:gd name="connsiteY23" fmla="*/ 247396 h 490006"/>
                  <a:gd name="connsiteX24" fmla="*/ 355850 w 711700"/>
                  <a:gd name="connsiteY24" fmla="*/ 261676 h 490006"/>
                  <a:gd name="connsiteX25" fmla="*/ 392016 w 711700"/>
                  <a:gd name="connsiteY25" fmla="*/ 247396 h 490006"/>
                  <a:gd name="connsiteX26" fmla="*/ 436463 w 711700"/>
                  <a:gd name="connsiteY26" fmla="*/ 257554 h 490006"/>
                  <a:gd name="connsiteX27" fmla="*/ 461880 w 711700"/>
                  <a:gd name="connsiteY27" fmla="*/ 240125 h 490006"/>
                  <a:gd name="connsiteX28" fmla="*/ 511582 w 711700"/>
                  <a:gd name="connsiteY28" fmla="*/ 245467 h 490006"/>
                  <a:gd name="connsiteX29" fmla="*/ 524520 w 711700"/>
                  <a:gd name="connsiteY29" fmla="*/ 226077 h 490006"/>
                  <a:gd name="connsiteX30" fmla="*/ 576088 w 711700"/>
                  <a:gd name="connsiteY30" fmla="*/ 226241 h 490006"/>
                  <a:gd name="connsiteX31" fmla="*/ 575664 w 711700"/>
                  <a:gd name="connsiteY31" fmla="*/ 206211 h 490006"/>
                  <a:gd name="connsiteX32" fmla="*/ 625585 w 711700"/>
                  <a:gd name="connsiteY32" fmla="*/ 201185 h 490006"/>
                  <a:gd name="connsiteX33" fmla="*/ 611831 w 711700"/>
                  <a:gd name="connsiteY33" fmla="*/ 181879 h 490006"/>
                  <a:gd name="connsiteX34" fmla="*/ 656700 w 711700"/>
                  <a:gd name="connsiteY34" fmla="*/ 172006 h 490006"/>
                  <a:gd name="connsiteX35" fmla="*/ 630550 w 711700"/>
                  <a:gd name="connsiteY35" fmla="*/ 154742 h 490006"/>
                  <a:gd name="connsiteX36" fmla="*/ 667313 w 711700"/>
                  <a:gd name="connsiteY36" fmla="*/ 140694 h 490006"/>
                  <a:gd name="connsiteX37" fmla="*/ 630550 w 711700"/>
                  <a:gd name="connsiteY37" fmla="*/ 126646 h 490006"/>
                  <a:gd name="connsiteX38" fmla="*/ 656700 w 711700"/>
                  <a:gd name="connsiteY38" fmla="*/ 109382 h 490006"/>
                  <a:gd name="connsiteX39" fmla="*/ 611831 w 711700"/>
                  <a:gd name="connsiteY39" fmla="*/ 99509 h 490006"/>
                  <a:gd name="connsiteX40" fmla="*/ 625585 w 711700"/>
                  <a:gd name="connsiteY40" fmla="*/ 80203 h 490006"/>
                  <a:gd name="connsiteX41" fmla="*/ 575664 w 711700"/>
                  <a:gd name="connsiteY41" fmla="*/ 75177 h 490006"/>
                  <a:gd name="connsiteX42" fmla="*/ 576088 w 711700"/>
                  <a:gd name="connsiteY42" fmla="*/ 55147 h 490006"/>
                  <a:gd name="connsiteX43" fmla="*/ 524520 w 711700"/>
                  <a:gd name="connsiteY43" fmla="*/ 55311 h 490006"/>
                  <a:gd name="connsiteX44" fmla="*/ 511582 w 711700"/>
                  <a:gd name="connsiteY44" fmla="*/ 35921 h 490006"/>
                  <a:gd name="connsiteX45" fmla="*/ 461880 w 711700"/>
                  <a:gd name="connsiteY45" fmla="*/ 41263 h 490006"/>
                  <a:gd name="connsiteX46" fmla="*/ 436463 w 711700"/>
                  <a:gd name="connsiteY46" fmla="*/ 23834 h 490006"/>
                  <a:gd name="connsiteX47" fmla="*/ 392016 w 711700"/>
                  <a:gd name="connsiteY47" fmla="*/ 33992 h 490006"/>
                  <a:gd name="connsiteX48" fmla="*/ 355850 w 711700"/>
                  <a:gd name="connsiteY48" fmla="*/ 0 h 490006"/>
                  <a:gd name="connsiteX49" fmla="*/ 397170 w 711700"/>
                  <a:gd name="connsiteY49" fmla="*/ 16107 h 490006"/>
                  <a:gd name="connsiteX50" fmla="*/ 447951 w 711700"/>
                  <a:gd name="connsiteY50" fmla="*/ 4650 h 490006"/>
                  <a:gd name="connsiteX51" fmla="*/ 476990 w 711700"/>
                  <a:gd name="connsiteY51" fmla="*/ 24308 h 490006"/>
                  <a:gd name="connsiteX52" fmla="*/ 533775 w 711700"/>
                  <a:gd name="connsiteY52" fmla="*/ 18282 h 490006"/>
                  <a:gd name="connsiteX53" fmla="*/ 548557 w 711700"/>
                  <a:gd name="connsiteY53" fmla="*/ 40154 h 490006"/>
                  <a:gd name="connsiteX54" fmla="*/ 607474 w 711700"/>
                  <a:gd name="connsiteY54" fmla="*/ 39968 h 490006"/>
                  <a:gd name="connsiteX55" fmla="*/ 606991 w 711700"/>
                  <a:gd name="connsiteY55" fmla="*/ 62561 h 490006"/>
                  <a:gd name="connsiteX56" fmla="*/ 664025 w 711700"/>
                  <a:gd name="connsiteY56" fmla="*/ 68230 h 490006"/>
                  <a:gd name="connsiteX57" fmla="*/ 648311 w 711700"/>
                  <a:gd name="connsiteY57" fmla="*/ 90006 h 490006"/>
                  <a:gd name="connsiteX58" fmla="*/ 699575 w 711700"/>
                  <a:gd name="connsiteY58" fmla="*/ 101142 h 490006"/>
                  <a:gd name="connsiteX59" fmla="*/ 669697 w 711700"/>
                  <a:gd name="connsiteY59" fmla="*/ 120615 h 490006"/>
                  <a:gd name="connsiteX60" fmla="*/ 711700 w 711700"/>
                  <a:gd name="connsiteY60" fmla="*/ 136460 h 490006"/>
                  <a:gd name="connsiteX61" fmla="*/ 669697 w 711700"/>
                  <a:gd name="connsiteY61" fmla="*/ 152305 h 490006"/>
                  <a:gd name="connsiteX62" fmla="*/ 699575 w 711700"/>
                  <a:gd name="connsiteY62" fmla="*/ 171778 h 490006"/>
                  <a:gd name="connsiteX63" fmla="*/ 521107 w 711700"/>
                  <a:gd name="connsiteY63" fmla="*/ 449266 h 490006"/>
                  <a:gd name="connsiteX64" fmla="*/ 510535 w 711700"/>
                  <a:gd name="connsiteY64" fmla="*/ 463039 h 490006"/>
                  <a:gd name="connsiteX65" fmla="*/ 355850 w 711700"/>
                  <a:gd name="connsiteY65" fmla="*/ 490006 h 490006"/>
                  <a:gd name="connsiteX66" fmla="*/ 201166 w 711700"/>
                  <a:gd name="connsiteY66" fmla="*/ 463039 h 490006"/>
                  <a:gd name="connsiteX67" fmla="*/ 190594 w 711700"/>
                  <a:gd name="connsiteY67" fmla="*/ 449266 h 490006"/>
                  <a:gd name="connsiteX68" fmla="*/ 12125 w 711700"/>
                  <a:gd name="connsiteY68" fmla="*/ 171778 h 490006"/>
                  <a:gd name="connsiteX69" fmla="*/ 40492 w 711700"/>
                  <a:gd name="connsiteY69" fmla="*/ 153290 h 490006"/>
                  <a:gd name="connsiteX70" fmla="*/ 39674 w 711700"/>
                  <a:gd name="connsiteY70" fmla="*/ 151427 h 490006"/>
                  <a:gd name="connsiteX71" fmla="*/ 0 w 711700"/>
                  <a:gd name="connsiteY71" fmla="*/ 136460 h 490006"/>
                  <a:gd name="connsiteX72" fmla="*/ 42003 w 711700"/>
                  <a:gd name="connsiteY72" fmla="*/ 120615 h 490006"/>
                  <a:gd name="connsiteX73" fmla="*/ 12125 w 711700"/>
                  <a:gd name="connsiteY73" fmla="*/ 101142 h 490006"/>
                  <a:gd name="connsiteX74" fmla="*/ 63389 w 711700"/>
                  <a:gd name="connsiteY74" fmla="*/ 90006 h 490006"/>
                  <a:gd name="connsiteX75" fmla="*/ 47675 w 711700"/>
                  <a:gd name="connsiteY75" fmla="*/ 68230 h 490006"/>
                  <a:gd name="connsiteX76" fmla="*/ 104709 w 711700"/>
                  <a:gd name="connsiteY76" fmla="*/ 62561 h 490006"/>
                  <a:gd name="connsiteX77" fmla="*/ 104226 w 711700"/>
                  <a:gd name="connsiteY77" fmla="*/ 39968 h 490006"/>
                  <a:gd name="connsiteX78" fmla="*/ 163143 w 711700"/>
                  <a:gd name="connsiteY78" fmla="*/ 40154 h 490006"/>
                  <a:gd name="connsiteX79" fmla="*/ 177925 w 711700"/>
                  <a:gd name="connsiteY79" fmla="*/ 18282 h 490006"/>
                  <a:gd name="connsiteX80" fmla="*/ 234710 w 711700"/>
                  <a:gd name="connsiteY80" fmla="*/ 24308 h 490006"/>
                  <a:gd name="connsiteX81" fmla="*/ 263749 w 711700"/>
                  <a:gd name="connsiteY81" fmla="*/ 4650 h 490006"/>
                  <a:gd name="connsiteX82" fmla="*/ 314530 w 711700"/>
                  <a:gd name="connsiteY82" fmla="*/ 16107 h 490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711700" h="490006">
                    <a:moveTo>
                      <a:pt x="355850" y="19712"/>
                    </a:moveTo>
                    <a:lnTo>
                      <a:pt x="319684" y="33992"/>
                    </a:lnTo>
                    <a:lnTo>
                      <a:pt x="275237" y="23834"/>
                    </a:lnTo>
                    <a:lnTo>
                      <a:pt x="249820" y="41263"/>
                    </a:lnTo>
                    <a:lnTo>
                      <a:pt x="200119" y="35921"/>
                    </a:lnTo>
                    <a:lnTo>
                      <a:pt x="187180" y="55311"/>
                    </a:lnTo>
                    <a:lnTo>
                      <a:pt x="135612" y="55147"/>
                    </a:lnTo>
                    <a:cubicBezTo>
                      <a:pt x="135753" y="61824"/>
                      <a:pt x="135895" y="68500"/>
                      <a:pt x="136036" y="75177"/>
                    </a:cubicBezTo>
                    <a:lnTo>
                      <a:pt x="86115" y="80203"/>
                    </a:lnTo>
                    <a:lnTo>
                      <a:pt x="99869" y="99509"/>
                    </a:lnTo>
                    <a:lnTo>
                      <a:pt x="55000" y="109382"/>
                    </a:lnTo>
                    <a:lnTo>
                      <a:pt x="81150" y="126646"/>
                    </a:lnTo>
                    <a:lnTo>
                      <a:pt x="44387" y="140694"/>
                    </a:lnTo>
                    <a:lnTo>
                      <a:pt x="81150" y="154742"/>
                    </a:lnTo>
                    <a:lnTo>
                      <a:pt x="55000" y="172006"/>
                    </a:lnTo>
                    <a:lnTo>
                      <a:pt x="99869" y="181879"/>
                    </a:lnTo>
                    <a:lnTo>
                      <a:pt x="86115" y="201185"/>
                    </a:lnTo>
                    <a:lnTo>
                      <a:pt x="136036" y="206211"/>
                    </a:lnTo>
                    <a:cubicBezTo>
                      <a:pt x="135895" y="212888"/>
                      <a:pt x="135753" y="219564"/>
                      <a:pt x="135612" y="226241"/>
                    </a:cubicBezTo>
                    <a:lnTo>
                      <a:pt x="187180" y="226077"/>
                    </a:lnTo>
                    <a:lnTo>
                      <a:pt x="200119" y="245467"/>
                    </a:lnTo>
                    <a:lnTo>
                      <a:pt x="249820" y="240125"/>
                    </a:lnTo>
                    <a:lnTo>
                      <a:pt x="275237" y="257554"/>
                    </a:lnTo>
                    <a:lnTo>
                      <a:pt x="319684" y="247396"/>
                    </a:lnTo>
                    <a:lnTo>
                      <a:pt x="355850" y="261676"/>
                    </a:lnTo>
                    <a:lnTo>
                      <a:pt x="392016" y="247396"/>
                    </a:lnTo>
                    <a:lnTo>
                      <a:pt x="436463" y="257554"/>
                    </a:lnTo>
                    <a:lnTo>
                      <a:pt x="461880" y="240125"/>
                    </a:lnTo>
                    <a:lnTo>
                      <a:pt x="511582" y="245467"/>
                    </a:lnTo>
                    <a:lnTo>
                      <a:pt x="524520" y="226077"/>
                    </a:lnTo>
                    <a:lnTo>
                      <a:pt x="576088" y="226241"/>
                    </a:lnTo>
                    <a:cubicBezTo>
                      <a:pt x="575947" y="219564"/>
                      <a:pt x="575805" y="212888"/>
                      <a:pt x="575664" y="206211"/>
                    </a:cubicBezTo>
                    <a:lnTo>
                      <a:pt x="625585" y="201185"/>
                    </a:lnTo>
                    <a:lnTo>
                      <a:pt x="611831" y="181879"/>
                    </a:lnTo>
                    <a:lnTo>
                      <a:pt x="656700" y="172006"/>
                    </a:lnTo>
                    <a:lnTo>
                      <a:pt x="630550" y="154742"/>
                    </a:lnTo>
                    <a:lnTo>
                      <a:pt x="667313" y="140694"/>
                    </a:lnTo>
                    <a:lnTo>
                      <a:pt x="630550" y="126646"/>
                    </a:lnTo>
                    <a:lnTo>
                      <a:pt x="656700" y="109382"/>
                    </a:lnTo>
                    <a:lnTo>
                      <a:pt x="611831" y="99509"/>
                    </a:lnTo>
                    <a:lnTo>
                      <a:pt x="625585" y="80203"/>
                    </a:lnTo>
                    <a:lnTo>
                      <a:pt x="575664" y="75177"/>
                    </a:lnTo>
                    <a:cubicBezTo>
                      <a:pt x="575805" y="68500"/>
                      <a:pt x="575947" y="61824"/>
                      <a:pt x="576088" y="55147"/>
                    </a:cubicBezTo>
                    <a:lnTo>
                      <a:pt x="524520" y="55311"/>
                    </a:lnTo>
                    <a:lnTo>
                      <a:pt x="511582" y="35921"/>
                    </a:lnTo>
                    <a:lnTo>
                      <a:pt x="461880" y="41263"/>
                    </a:lnTo>
                    <a:lnTo>
                      <a:pt x="436463" y="23834"/>
                    </a:lnTo>
                    <a:lnTo>
                      <a:pt x="392016" y="33992"/>
                    </a:lnTo>
                    <a:close/>
                    <a:moveTo>
                      <a:pt x="355850" y="0"/>
                    </a:moveTo>
                    <a:lnTo>
                      <a:pt x="397170" y="16107"/>
                    </a:lnTo>
                    <a:lnTo>
                      <a:pt x="447951" y="4650"/>
                    </a:lnTo>
                    <a:lnTo>
                      <a:pt x="476990" y="24308"/>
                    </a:lnTo>
                    <a:lnTo>
                      <a:pt x="533775" y="18282"/>
                    </a:lnTo>
                    <a:lnTo>
                      <a:pt x="548557" y="40154"/>
                    </a:lnTo>
                    <a:lnTo>
                      <a:pt x="607474" y="39968"/>
                    </a:lnTo>
                    <a:lnTo>
                      <a:pt x="606991" y="62561"/>
                    </a:lnTo>
                    <a:lnTo>
                      <a:pt x="664025" y="68230"/>
                    </a:lnTo>
                    <a:lnTo>
                      <a:pt x="648311" y="90006"/>
                    </a:lnTo>
                    <a:lnTo>
                      <a:pt x="699575" y="101142"/>
                    </a:lnTo>
                    <a:lnTo>
                      <a:pt x="669697" y="120615"/>
                    </a:lnTo>
                    <a:lnTo>
                      <a:pt x="711700" y="136460"/>
                    </a:lnTo>
                    <a:lnTo>
                      <a:pt x="669697" y="152305"/>
                    </a:lnTo>
                    <a:lnTo>
                      <a:pt x="699575" y="171778"/>
                    </a:lnTo>
                    <a:lnTo>
                      <a:pt x="521107" y="449266"/>
                    </a:lnTo>
                    <a:lnTo>
                      <a:pt x="510535" y="463039"/>
                    </a:lnTo>
                    <a:cubicBezTo>
                      <a:pt x="485050" y="478887"/>
                      <a:pt x="425387" y="490006"/>
                      <a:pt x="355850" y="490006"/>
                    </a:cubicBezTo>
                    <a:cubicBezTo>
                      <a:pt x="286313" y="490006"/>
                      <a:pt x="226651" y="478887"/>
                      <a:pt x="201166" y="463039"/>
                    </a:cubicBezTo>
                    <a:lnTo>
                      <a:pt x="190594" y="449266"/>
                    </a:lnTo>
                    <a:lnTo>
                      <a:pt x="12125" y="171778"/>
                    </a:lnTo>
                    <a:lnTo>
                      <a:pt x="40492" y="153290"/>
                    </a:lnTo>
                    <a:lnTo>
                      <a:pt x="39674" y="151427"/>
                    </a:lnTo>
                    <a:lnTo>
                      <a:pt x="0" y="136460"/>
                    </a:lnTo>
                    <a:lnTo>
                      <a:pt x="42003" y="120615"/>
                    </a:lnTo>
                    <a:lnTo>
                      <a:pt x="12125" y="101142"/>
                    </a:lnTo>
                    <a:lnTo>
                      <a:pt x="63389" y="90006"/>
                    </a:lnTo>
                    <a:lnTo>
                      <a:pt x="47675" y="68230"/>
                    </a:lnTo>
                    <a:lnTo>
                      <a:pt x="104709" y="62561"/>
                    </a:lnTo>
                    <a:lnTo>
                      <a:pt x="104226" y="39968"/>
                    </a:lnTo>
                    <a:lnTo>
                      <a:pt x="163143" y="40154"/>
                    </a:lnTo>
                    <a:lnTo>
                      <a:pt x="177925" y="18282"/>
                    </a:lnTo>
                    <a:lnTo>
                      <a:pt x="234710" y="24308"/>
                    </a:lnTo>
                    <a:lnTo>
                      <a:pt x="263749" y="4650"/>
                    </a:lnTo>
                    <a:lnTo>
                      <a:pt x="314530" y="16107"/>
                    </a:lnTo>
                    <a:close/>
                  </a:path>
                </a:pathLst>
              </a:cu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482CAEF9-F5A1-638B-7D0F-EB264173BF53}"/>
                </a:ext>
              </a:extLst>
            </p:cNvPr>
            <p:cNvGrpSpPr/>
            <p:nvPr/>
          </p:nvGrpSpPr>
          <p:grpSpPr>
            <a:xfrm rot="597173">
              <a:off x="3131810" y="4958333"/>
              <a:ext cx="715093" cy="346331"/>
              <a:chOff x="6205961" y="5031799"/>
              <a:chExt cx="1205933" cy="450408"/>
            </a:xfrm>
          </p:grpSpPr>
          <p:grpSp>
            <p:nvGrpSpPr>
              <p:cNvPr id="187" name="グループ化 186">
                <a:extLst>
                  <a:ext uri="{FF2B5EF4-FFF2-40B4-BE49-F238E27FC236}">
                    <a16:creationId xmlns:a16="http://schemas.microsoft.com/office/drawing/2014/main" id="{E427DCDC-905F-1B64-1832-67E2A77B59C0}"/>
                  </a:ext>
                </a:extLst>
              </p:cNvPr>
              <p:cNvGrpSpPr/>
              <p:nvPr/>
            </p:nvGrpSpPr>
            <p:grpSpPr>
              <a:xfrm>
                <a:off x="6342486" y="5031799"/>
                <a:ext cx="799533" cy="247208"/>
                <a:chOff x="6342486" y="4820590"/>
                <a:chExt cx="1169719" cy="458417"/>
              </a:xfrm>
            </p:grpSpPr>
            <p:sp>
              <p:nvSpPr>
                <p:cNvPr id="206" name="四角形: 角を丸くする 205">
                  <a:extLst>
                    <a:ext uri="{FF2B5EF4-FFF2-40B4-BE49-F238E27FC236}">
                      <a16:creationId xmlns:a16="http://schemas.microsoft.com/office/drawing/2014/main" id="{6CC26500-2031-65A8-08B5-0744F856EC06}"/>
                    </a:ext>
                  </a:extLst>
                </p:cNvPr>
                <p:cNvSpPr/>
                <p:nvPr/>
              </p:nvSpPr>
              <p:spPr bwMode="auto">
                <a:xfrm>
                  <a:off x="6629656" y="4875359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四角形: 角を丸くする 206">
                  <a:extLst>
                    <a:ext uri="{FF2B5EF4-FFF2-40B4-BE49-F238E27FC236}">
                      <a16:creationId xmlns:a16="http://schemas.microsoft.com/office/drawing/2014/main" id="{5610F480-9583-E208-3858-F92D4A146D8F}"/>
                    </a:ext>
                  </a:extLst>
                </p:cNvPr>
                <p:cNvSpPr/>
                <p:nvPr/>
              </p:nvSpPr>
              <p:spPr bwMode="auto">
                <a:xfrm>
                  <a:off x="6462969" y="4820590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四角形: 角を丸くする 207">
                  <a:extLst>
                    <a:ext uri="{FF2B5EF4-FFF2-40B4-BE49-F238E27FC236}">
                      <a16:creationId xmlns:a16="http://schemas.microsoft.com/office/drawing/2014/main" id="{E8DF205F-8830-BBBF-626F-CCDE23001962}"/>
                    </a:ext>
                  </a:extLst>
                </p:cNvPr>
                <p:cNvSpPr/>
                <p:nvPr/>
              </p:nvSpPr>
              <p:spPr bwMode="auto">
                <a:xfrm>
                  <a:off x="6782056" y="5027759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四角形: 角を丸くする 208">
                  <a:extLst>
                    <a:ext uri="{FF2B5EF4-FFF2-40B4-BE49-F238E27FC236}">
                      <a16:creationId xmlns:a16="http://schemas.microsoft.com/office/drawing/2014/main" id="{BF0102DB-F654-27AC-8B59-1DB17273B97D}"/>
                    </a:ext>
                  </a:extLst>
                </p:cNvPr>
                <p:cNvSpPr/>
                <p:nvPr/>
              </p:nvSpPr>
              <p:spPr bwMode="auto">
                <a:xfrm>
                  <a:off x="6615369" y="4972990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四角形: 角を丸くする 209">
                  <a:extLst>
                    <a:ext uri="{FF2B5EF4-FFF2-40B4-BE49-F238E27FC236}">
                      <a16:creationId xmlns:a16="http://schemas.microsoft.com/office/drawing/2014/main" id="{8A0E6E46-6743-1543-A24D-5CC9F53B9B5A}"/>
                    </a:ext>
                  </a:extLst>
                </p:cNvPr>
                <p:cNvSpPr/>
                <p:nvPr/>
              </p:nvSpPr>
              <p:spPr bwMode="auto">
                <a:xfrm>
                  <a:off x="6509173" y="5018266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四角形: 角を丸くする 210">
                  <a:extLst>
                    <a:ext uri="{FF2B5EF4-FFF2-40B4-BE49-F238E27FC236}">
                      <a16:creationId xmlns:a16="http://schemas.microsoft.com/office/drawing/2014/main" id="{37728CC6-90EC-1793-DE8E-4DB9E260BAB8}"/>
                    </a:ext>
                  </a:extLst>
                </p:cNvPr>
                <p:cNvSpPr/>
                <p:nvPr/>
              </p:nvSpPr>
              <p:spPr bwMode="auto">
                <a:xfrm>
                  <a:off x="6342486" y="4963497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四角形: 角を丸くする 211">
                  <a:extLst>
                    <a:ext uri="{FF2B5EF4-FFF2-40B4-BE49-F238E27FC236}">
                      <a16:creationId xmlns:a16="http://schemas.microsoft.com/office/drawing/2014/main" id="{6D37B546-8E27-B20F-574F-87860D0EBDBC}"/>
                    </a:ext>
                  </a:extLst>
                </p:cNvPr>
                <p:cNvSpPr/>
                <p:nvPr/>
              </p:nvSpPr>
              <p:spPr bwMode="auto">
                <a:xfrm>
                  <a:off x="6661573" y="5170666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四角形: 角を丸くする 212">
                  <a:extLst>
                    <a:ext uri="{FF2B5EF4-FFF2-40B4-BE49-F238E27FC236}">
                      <a16:creationId xmlns:a16="http://schemas.microsoft.com/office/drawing/2014/main" id="{815320D0-8460-7FAB-A6FF-CC7B8875AB3A}"/>
                    </a:ext>
                  </a:extLst>
                </p:cNvPr>
                <p:cNvSpPr/>
                <p:nvPr/>
              </p:nvSpPr>
              <p:spPr bwMode="auto">
                <a:xfrm>
                  <a:off x="6494886" y="5115897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8" name="グループ化 187">
                <a:extLst>
                  <a:ext uri="{FF2B5EF4-FFF2-40B4-BE49-F238E27FC236}">
                    <a16:creationId xmlns:a16="http://schemas.microsoft.com/office/drawing/2014/main" id="{AFB07101-77D4-C495-AB7E-ADDB342C4DC0}"/>
                  </a:ext>
                </a:extLst>
              </p:cNvPr>
              <p:cNvGrpSpPr/>
              <p:nvPr/>
            </p:nvGrpSpPr>
            <p:grpSpPr>
              <a:xfrm>
                <a:off x="6612361" y="5177849"/>
                <a:ext cx="799533" cy="247208"/>
                <a:chOff x="6342486" y="4820590"/>
                <a:chExt cx="1169719" cy="458417"/>
              </a:xfrm>
            </p:grpSpPr>
            <p:sp>
              <p:nvSpPr>
                <p:cNvPr id="198" name="四角形: 角を丸くする 197">
                  <a:extLst>
                    <a:ext uri="{FF2B5EF4-FFF2-40B4-BE49-F238E27FC236}">
                      <a16:creationId xmlns:a16="http://schemas.microsoft.com/office/drawing/2014/main" id="{8CFF091E-F36C-D39E-8E23-908276C0C364}"/>
                    </a:ext>
                  </a:extLst>
                </p:cNvPr>
                <p:cNvSpPr/>
                <p:nvPr/>
              </p:nvSpPr>
              <p:spPr bwMode="auto">
                <a:xfrm>
                  <a:off x="6629656" y="4875359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四角形: 角を丸くする 198">
                  <a:extLst>
                    <a:ext uri="{FF2B5EF4-FFF2-40B4-BE49-F238E27FC236}">
                      <a16:creationId xmlns:a16="http://schemas.microsoft.com/office/drawing/2014/main" id="{508502B1-68C1-495A-4EFF-5D2C086A2672}"/>
                    </a:ext>
                  </a:extLst>
                </p:cNvPr>
                <p:cNvSpPr/>
                <p:nvPr/>
              </p:nvSpPr>
              <p:spPr bwMode="auto">
                <a:xfrm>
                  <a:off x="6462969" y="4820590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四角形: 角を丸くする 199">
                  <a:extLst>
                    <a:ext uri="{FF2B5EF4-FFF2-40B4-BE49-F238E27FC236}">
                      <a16:creationId xmlns:a16="http://schemas.microsoft.com/office/drawing/2014/main" id="{0F0989D1-B0DF-B001-6D0C-CD3792728638}"/>
                    </a:ext>
                  </a:extLst>
                </p:cNvPr>
                <p:cNvSpPr/>
                <p:nvPr/>
              </p:nvSpPr>
              <p:spPr bwMode="auto">
                <a:xfrm>
                  <a:off x="6782056" y="5027759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四角形: 角を丸くする 200">
                  <a:extLst>
                    <a:ext uri="{FF2B5EF4-FFF2-40B4-BE49-F238E27FC236}">
                      <a16:creationId xmlns:a16="http://schemas.microsoft.com/office/drawing/2014/main" id="{F67CB721-19F2-3F1F-C258-07932F5A4807}"/>
                    </a:ext>
                  </a:extLst>
                </p:cNvPr>
                <p:cNvSpPr/>
                <p:nvPr/>
              </p:nvSpPr>
              <p:spPr bwMode="auto">
                <a:xfrm>
                  <a:off x="6615369" y="4972990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四角形: 角を丸くする 201">
                  <a:extLst>
                    <a:ext uri="{FF2B5EF4-FFF2-40B4-BE49-F238E27FC236}">
                      <a16:creationId xmlns:a16="http://schemas.microsoft.com/office/drawing/2014/main" id="{A31DE7C5-EEC3-4BF9-3C52-5DF4637BBC6D}"/>
                    </a:ext>
                  </a:extLst>
                </p:cNvPr>
                <p:cNvSpPr/>
                <p:nvPr/>
              </p:nvSpPr>
              <p:spPr bwMode="auto">
                <a:xfrm>
                  <a:off x="6509173" y="5018266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四角形: 角を丸くする 202">
                  <a:extLst>
                    <a:ext uri="{FF2B5EF4-FFF2-40B4-BE49-F238E27FC236}">
                      <a16:creationId xmlns:a16="http://schemas.microsoft.com/office/drawing/2014/main" id="{6BC73728-3F41-5263-BF48-76628F72F2B1}"/>
                    </a:ext>
                  </a:extLst>
                </p:cNvPr>
                <p:cNvSpPr/>
                <p:nvPr/>
              </p:nvSpPr>
              <p:spPr bwMode="auto">
                <a:xfrm>
                  <a:off x="6342486" y="4963497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四角形: 角を丸くする 203">
                  <a:extLst>
                    <a:ext uri="{FF2B5EF4-FFF2-40B4-BE49-F238E27FC236}">
                      <a16:creationId xmlns:a16="http://schemas.microsoft.com/office/drawing/2014/main" id="{83E82ED1-C75C-9B55-998E-7E70BF93402B}"/>
                    </a:ext>
                  </a:extLst>
                </p:cNvPr>
                <p:cNvSpPr/>
                <p:nvPr/>
              </p:nvSpPr>
              <p:spPr bwMode="auto">
                <a:xfrm>
                  <a:off x="6661573" y="5170666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四角形: 角を丸くする 204">
                  <a:extLst>
                    <a:ext uri="{FF2B5EF4-FFF2-40B4-BE49-F238E27FC236}">
                      <a16:creationId xmlns:a16="http://schemas.microsoft.com/office/drawing/2014/main" id="{1DC3A407-DC63-0012-A1CD-BC2E9D9C7D4E}"/>
                    </a:ext>
                  </a:extLst>
                </p:cNvPr>
                <p:cNvSpPr/>
                <p:nvPr/>
              </p:nvSpPr>
              <p:spPr bwMode="auto">
                <a:xfrm>
                  <a:off x="6494886" y="5115897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9" name="グループ化 188">
                <a:extLst>
                  <a:ext uri="{FF2B5EF4-FFF2-40B4-BE49-F238E27FC236}">
                    <a16:creationId xmlns:a16="http://schemas.microsoft.com/office/drawing/2014/main" id="{A668CD67-D97A-41CE-6E5F-600D3EB527E0}"/>
                  </a:ext>
                </a:extLst>
              </p:cNvPr>
              <p:cNvGrpSpPr/>
              <p:nvPr/>
            </p:nvGrpSpPr>
            <p:grpSpPr>
              <a:xfrm>
                <a:off x="6205961" y="5234999"/>
                <a:ext cx="799533" cy="247208"/>
                <a:chOff x="6342486" y="4820590"/>
                <a:chExt cx="1169719" cy="458417"/>
              </a:xfrm>
            </p:grpSpPr>
            <p:sp>
              <p:nvSpPr>
                <p:cNvPr id="190" name="四角形: 角を丸くする 189">
                  <a:extLst>
                    <a:ext uri="{FF2B5EF4-FFF2-40B4-BE49-F238E27FC236}">
                      <a16:creationId xmlns:a16="http://schemas.microsoft.com/office/drawing/2014/main" id="{D34B4EE4-A341-A3AD-82AB-BED0979CBEFC}"/>
                    </a:ext>
                  </a:extLst>
                </p:cNvPr>
                <p:cNvSpPr/>
                <p:nvPr/>
              </p:nvSpPr>
              <p:spPr bwMode="auto">
                <a:xfrm>
                  <a:off x="6629656" y="4875359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四角形: 角を丸くする 190">
                  <a:extLst>
                    <a:ext uri="{FF2B5EF4-FFF2-40B4-BE49-F238E27FC236}">
                      <a16:creationId xmlns:a16="http://schemas.microsoft.com/office/drawing/2014/main" id="{1B61C35D-05B8-4143-C943-1B3FF769E98A}"/>
                    </a:ext>
                  </a:extLst>
                </p:cNvPr>
                <p:cNvSpPr/>
                <p:nvPr/>
              </p:nvSpPr>
              <p:spPr bwMode="auto">
                <a:xfrm>
                  <a:off x="6462969" y="4820590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四角形: 角を丸くする 191">
                  <a:extLst>
                    <a:ext uri="{FF2B5EF4-FFF2-40B4-BE49-F238E27FC236}">
                      <a16:creationId xmlns:a16="http://schemas.microsoft.com/office/drawing/2014/main" id="{88DA95A6-9763-4E05-0713-7B0B55D39750}"/>
                    </a:ext>
                  </a:extLst>
                </p:cNvPr>
                <p:cNvSpPr/>
                <p:nvPr/>
              </p:nvSpPr>
              <p:spPr bwMode="auto">
                <a:xfrm>
                  <a:off x="6782056" y="5027759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四角形: 角を丸くする 192">
                  <a:extLst>
                    <a:ext uri="{FF2B5EF4-FFF2-40B4-BE49-F238E27FC236}">
                      <a16:creationId xmlns:a16="http://schemas.microsoft.com/office/drawing/2014/main" id="{D5189BC6-6D1D-7BC4-BB7D-52BE010B6A6E}"/>
                    </a:ext>
                  </a:extLst>
                </p:cNvPr>
                <p:cNvSpPr/>
                <p:nvPr/>
              </p:nvSpPr>
              <p:spPr bwMode="auto">
                <a:xfrm>
                  <a:off x="6615369" y="4972990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四角形: 角を丸くする 193">
                  <a:extLst>
                    <a:ext uri="{FF2B5EF4-FFF2-40B4-BE49-F238E27FC236}">
                      <a16:creationId xmlns:a16="http://schemas.microsoft.com/office/drawing/2014/main" id="{50555B59-2F96-5BA8-3F74-0D381EB31AD0}"/>
                    </a:ext>
                  </a:extLst>
                </p:cNvPr>
                <p:cNvSpPr/>
                <p:nvPr/>
              </p:nvSpPr>
              <p:spPr bwMode="auto">
                <a:xfrm>
                  <a:off x="6509173" y="5018266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四角形: 角を丸くする 194">
                  <a:extLst>
                    <a:ext uri="{FF2B5EF4-FFF2-40B4-BE49-F238E27FC236}">
                      <a16:creationId xmlns:a16="http://schemas.microsoft.com/office/drawing/2014/main" id="{26B980F4-79EE-E6B5-AE6F-C79C538D6A74}"/>
                    </a:ext>
                  </a:extLst>
                </p:cNvPr>
                <p:cNvSpPr/>
                <p:nvPr/>
              </p:nvSpPr>
              <p:spPr bwMode="auto">
                <a:xfrm>
                  <a:off x="6342486" y="4963497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四角形: 角を丸くする 195">
                  <a:extLst>
                    <a:ext uri="{FF2B5EF4-FFF2-40B4-BE49-F238E27FC236}">
                      <a16:creationId xmlns:a16="http://schemas.microsoft.com/office/drawing/2014/main" id="{FBB7E45F-8469-59D1-6EA3-50D2610B456D}"/>
                    </a:ext>
                  </a:extLst>
                </p:cNvPr>
                <p:cNvSpPr/>
                <p:nvPr/>
              </p:nvSpPr>
              <p:spPr bwMode="auto">
                <a:xfrm>
                  <a:off x="6661573" y="5170666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四角形: 角を丸くする 196">
                  <a:extLst>
                    <a:ext uri="{FF2B5EF4-FFF2-40B4-BE49-F238E27FC236}">
                      <a16:creationId xmlns:a16="http://schemas.microsoft.com/office/drawing/2014/main" id="{3743AB51-FE0D-C9E6-1968-B480DD455E95}"/>
                    </a:ext>
                  </a:extLst>
                </p:cNvPr>
                <p:cNvSpPr/>
                <p:nvPr/>
              </p:nvSpPr>
              <p:spPr bwMode="auto">
                <a:xfrm>
                  <a:off x="6494886" y="5115897"/>
                  <a:ext cx="730149" cy="108341"/>
                </a:xfrm>
                <a:prstGeom prst="roundRect">
                  <a:avLst>
                    <a:gd name="adj" fmla="val 23261"/>
                  </a:avLst>
                </a:prstGeom>
                <a:solidFill>
                  <a:srgbClr val="00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38C77724-433D-1523-7B41-385DF3ABCBCC}"/>
                </a:ext>
              </a:extLst>
            </p:cNvPr>
            <p:cNvGrpSpPr/>
            <p:nvPr/>
          </p:nvGrpSpPr>
          <p:grpSpPr>
            <a:xfrm rot="900000">
              <a:off x="2933927" y="5089585"/>
              <a:ext cx="1012462" cy="573035"/>
              <a:chOff x="6471814" y="2509723"/>
              <a:chExt cx="1562523" cy="593087"/>
            </a:xfrm>
          </p:grpSpPr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C080C61A-DC26-374A-48CF-EC5E37964819}"/>
                  </a:ext>
                </a:extLst>
              </p:cNvPr>
              <p:cNvSpPr/>
              <p:nvPr/>
            </p:nvSpPr>
            <p:spPr bwMode="auto">
              <a:xfrm>
                <a:off x="6499600" y="2509723"/>
                <a:ext cx="1516360" cy="593087"/>
              </a:xfrm>
              <a:custGeom>
                <a:avLst/>
                <a:gdLst>
                  <a:gd name="connsiteX0" fmla="*/ 643926 w 1516360"/>
                  <a:gd name="connsiteY0" fmla="*/ 322 h 646105"/>
                  <a:gd name="connsiteX1" fmla="*/ 748655 w 1516360"/>
                  <a:gd name="connsiteY1" fmla="*/ 432 h 646105"/>
                  <a:gd name="connsiteX2" fmla="*/ 1516360 w 1516360"/>
                  <a:gd name="connsiteY2" fmla="*/ 197036 h 646105"/>
                  <a:gd name="connsiteX3" fmla="*/ 1500266 w 1516360"/>
                  <a:gd name="connsiteY3" fmla="*/ 240254 h 646105"/>
                  <a:gd name="connsiteX4" fmla="*/ 1516360 w 1516360"/>
                  <a:gd name="connsiteY4" fmla="*/ 277998 h 646105"/>
                  <a:gd name="connsiteX5" fmla="*/ 748655 w 1516360"/>
                  <a:gd name="connsiteY5" fmla="*/ 646052 h 646105"/>
                  <a:gd name="connsiteX6" fmla="*/ 0 w 1516360"/>
                  <a:gd name="connsiteY6" fmla="*/ 254185 h 646105"/>
                  <a:gd name="connsiteX7" fmla="*/ 15512 w 1516360"/>
                  <a:gd name="connsiteY7" fmla="*/ 216937 h 646105"/>
                  <a:gd name="connsiteX8" fmla="*/ 0 w 1516360"/>
                  <a:gd name="connsiteY8" fmla="*/ 173223 h 646105"/>
                  <a:gd name="connsiteX9" fmla="*/ 643926 w 1516360"/>
                  <a:gd name="connsiteY9" fmla="*/ 322 h 646105"/>
                  <a:gd name="connsiteX0" fmla="*/ 643926 w 1516360"/>
                  <a:gd name="connsiteY0" fmla="*/ 322 h 646105"/>
                  <a:gd name="connsiteX1" fmla="*/ 748655 w 1516360"/>
                  <a:gd name="connsiteY1" fmla="*/ 432 h 646105"/>
                  <a:gd name="connsiteX2" fmla="*/ 1516360 w 1516360"/>
                  <a:gd name="connsiteY2" fmla="*/ 197036 h 646105"/>
                  <a:gd name="connsiteX3" fmla="*/ 1500266 w 1516360"/>
                  <a:gd name="connsiteY3" fmla="*/ 240254 h 646105"/>
                  <a:gd name="connsiteX4" fmla="*/ 1516360 w 1516360"/>
                  <a:gd name="connsiteY4" fmla="*/ 277998 h 646105"/>
                  <a:gd name="connsiteX5" fmla="*/ 748655 w 1516360"/>
                  <a:gd name="connsiteY5" fmla="*/ 646052 h 646105"/>
                  <a:gd name="connsiteX6" fmla="*/ 0 w 1516360"/>
                  <a:gd name="connsiteY6" fmla="*/ 254185 h 646105"/>
                  <a:gd name="connsiteX7" fmla="*/ 0 w 1516360"/>
                  <a:gd name="connsiteY7" fmla="*/ 173223 h 646105"/>
                  <a:gd name="connsiteX8" fmla="*/ 643926 w 1516360"/>
                  <a:gd name="connsiteY8" fmla="*/ 322 h 646105"/>
                  <a:gd name="connsiteX0" fmla="*/ 643926 w 1516360"/>
                  <a:gd name="connsiteY0" fmla="*/ 322 h 646105"/>
                  <a:gd name="connsiteX1" fmla="*/ 748655 w 1516360"/>
                  <a:gd name="connsiteY1" fmla="*/ 432 h 646105"/>
                  <a:gd name="connsiteX2" fmla="*/ 1516360 w 1516360"/>
                  <a:gd name="connsiteY2" fmla="*/ 197036 h 646105"/>
                  <a:gd name="connsiteX3" fmla="*/ 1516360 w 1516360"/>
                  <a:gd name="connsiteY3" fmla="*/ 277998 h 646105"/>
                  <a:gd name="connsiteX4" fmla="*/ 748655 w 1516360"/>
                  <a:gd name="connsiteY4" fmla="*/ 646052 h 646105"/>
                  <a:gd name="connsiteX5" fmla="*/ 0 w 1516360"/>
                  <a:gd name="connsiteY5" fmla="*/ 254185 h 646105"/>
                  <a:gd name="connsiteX6" fmla="*/ 0 w 1516360"/>
                  <a:gd name="connsiteY6" fmla="*/ 173223 h 646105"/>
                  <a:gd name="connsiteX7" fmla="*/ 643926 w 1516360"/>
                  <a:gd name="connsiteY7" fmla="*/ 322 h 646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16360" h="646105">
                    <a:moveTo>
                      <a:pt x="643926" y="322"/>
                    </a:moveTo>
                    <a:cubicBezTo>
                      <a:pt x="681674" y="-173"/>
                      <a:pt x="717064" y="-64"/>
                      <a:pt x="748655" y="432"/>
                    </a:cubicBezTo>
                    <a:cubicBezTo>
                      <a:pt x="1001382" y="4401"/>
                      <a:pt x="1516360" y="41110"/>
                      <a:pt x="1516360" y="197036"/>
                    </a:cubicBezTo>
                    <a:lnTo>
                      <a:pt x="1516360" y="277998"/>
                    </a:lnTo>
                    <a:cubicBezTo>
                      <a:pt x="1516360" y="433924"/>
                      <a:pt x="1001382" y="650021"/>
                      <a:pt x="748655" y="646052"/>
                    </a:cubicBezTo>
                    <a:cubicBezTo>
                      <a:pt x="495928" y="642083"/>
                      <a:pt x="0" y="410111"/>
                      <a:pt x="0" y="254185"/>
                    </a:cubicBezTo>
                    <a:lnTo>
                      <a:pt x="0" y="173223"/>
                    </a:lnTo>
                    <a:cubicBezTo>
                      <a:pt x="0" y="36788"/>
                      <a:pt x="379695" y="3782"/>
                      <a:pt x="643926" y="322"/>
                    </a:cubicBezTo>
                    <a:close/>
                  </a:path>
                </a:pathLst>
              </a:custGeom>
              <a:pattFill prst="dkUpDiag">
                <a:fgClr>
                  <a:srgbClr val="FFFF66"/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B95B59E2-E798-CFC8-D38D-4E8B245F7AC7}"/>
                  </a:ext>
                </a:extLst>
              </p:cNvPr>
              <p:cNvSpPr/>
              <p:nvPr/>
            </p:nvSpPr>
            <p:spPr bwMode="auto">
              <a:xfrm>
                <a:off x="6471814" y="2509723"/>
                <a:ext cx="1562523" cy="240254"/>
              </a:xfrm>
              <a:custGeom>
                <a:avLst/>
                <a:gdLst>
                  <a:gd name="connsiteX0" fmla="*/ 643926 w 1516360"/>
                  <a:gd name="connsiteY0" fmla="*/ 322 h 240254"/>
                  <a:gd name="connsiteX1" fmla="*/ 748655 w 1516360"/>
                  <a:gd name="connsiteY1" fmla="*/ 432 h 240254"/>
                  <a:gd name="connsiteX2" fmla="*/ 1516360 w 1516360"/>
                  <a:gd name="connsiteY2" fmla="*/ 197036 h 240254"/>
                  <a:gd name="connsiteX3" fmla="*/ 1500266 w 1516360"/>
                  <a:gd name="connsiteY3" fmla="*/ 240254 h 240254"/>
                  <a:gd name="connsiteX4" fmla="*/ 1493738 w 1516360"/>
                  <a:gd name="connsiteY4" fmla="*/ 224945 h 240254"/>
                  <a:gd name="connsiteX5" fmla="*/ 748655 w 1516360"/>
                  <a:gd name="connsiteY5" fmla="*/ 81394 h 240254"/>
                  <a:gd name="connsiteX6" fmla="*/ 21803 w 1516360"/>
                  <a:gd name="connsiteY6" fmla="*/ 201830 h 240254"/>
                  <a:gd name="connsiteX7" fmla="*/ 15512 w 1516360"/>
                  <a:gd name="connsiteY7" fmla="*/ 216937 h 240254"/>
                  <a:gd name="connsiteX8" fmla="*/ 0 w 1516360"/>
                  <a:gd name="connsiteY8" fmla="*/ 173223 h 240254"/>
                  <a:gd name="connsiteX9" fmla="*/ 643926 w 1516360"/>
                  <a:gd name="connsiteY9" fmla="*/ 322 h 240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16360" h="240254">
                    <a:moveTo>
                      <a:pt x="643926" y="322"/>
                    </a:moveTo>
                    <a:cubicBezTo>
                      <a:pt x="681674" y="-173"/>
                      <a:pt x="717064" y="-64"/>
                      <a:pt x="748655" y="432"/>
                    </a:cubicBezTo>
                    <a:cubicBezTo>
                      <a:pt x="1001382" y="4401"/>
                      <a:pt x="1516360" y="41110"/>
                      <a:pt x="1516360" y="197036"/>
                    </a:cubicBezTo>
                    <a:lnTo>
                      <a:pt x="1500266" y="240254"/>
                    </a:lnTo>
                    <a:lnTo>
                      <a:pt x="1493738" y="224945"/>
                    </a:lnTo>
                    <a:cubicBezTo>
                      <a:pt x="1391713" y="113406"/>
                      <a:pt x="969791" y="84867"/>
                      <a:pt x="748655" y="81394"/>
                    </a:cubicBezTo>
                    <a:cubicBezTo>
                      <a:pt x="527519" y="77921"/>
                      <a:pt x="120182" y="93438"/>
                      <a:pt x="21803" y="201830"/>
                    </a:cubicBezTo>
                    <a:lnTo>
                      <a:pt x="15512" y="216937"/>
                    </a:lnTo>
                    <a:lnTo>
                      <a:pt x="0" y="173223"/>
                    </a:lnTo>
                    <a:cubicBezTo>
                      <a:pt x="0" y="36788"/>
                      <a:pt x="379695" y="3782"/>
                      <a:pt x="643926" y="322"/>
                    </a:cubicBezTo>
                    <a:close/>
                  </a:path>
                </a:pathLst>
              </a:custGeom>
              <a:pattFill prst="openDmnd">
                <a:fgClr>
                  <a:schemeClr val="bg1">
                    <a:lumMod val="7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02A36AF5-EA0E-DAF9-8A79-2F8EC9201514}"/>
                  </a:ext>
                </a:extLst>
              </p:cNvPr>
              <p:cNvSpPr/>
              <p:nvPr/>
            </p:nvSpPr>
            <p:spPr bwMode="auto">
              <a:xfrm rot="1800000">
                <a:off x="6876254" y="2613842"/>
                <a:ext cx="45719" cy="349850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29FD0FD0-000E-4FC6-0626-615D89D1BB88}"/>
                  </a:ext>
                </a:extLst>
              </p:cNvPr>
              <p:cNvSpPr/>
              <p:nvPr/>
            </p:nvSpPr>
            <p:spPr bwMode="auto">
              <a:xfrm rot="1800000">
                <a:off x="7023890" y="2613842"/>
                <a:ext cx="45719" cy="349850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9894C6D4-D35C-E178-A1AC-4784FBB12322}"/>
                  </a:ext>
                </a:extLst>
              </p:cNvPr>
              <p:cNvSpPr/>
              <p:nvPr/>
            </p:nvSpPr>
            <p:spPr bwMode="auto">
              <a:xfrm rot="1800000">
                <a:off x="7162738" y="2610211"/>
                <a:ext cx="45719" cy="404064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AD0F928C-94D0-AAD5-151D-51B9C6B6CF76}"/>
                  </a:ext>
                </a:extLst>
              </p:cNvPr>
              <p:cNvSpPr/>
              <p:nvPr/>
            </p:nvSpPr>
            <p:spPr bwMode="auto">
              <a:xfrm rot="1800000">
                <a:off x="7310374" y="2610211"/>
                <a:ext cx="45719" cy="404064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1E8406DF-AB39-80C6-5B3E-A67B73315791}"/>
                  </a:ext>
                </a:extLst>
              </p:cNvPr>
              <p:cNvSpPr/>
              <p:nvPr/>
            </p:nvSpPr>
            <p:spPr bwMode="auto">
              <a:xfrm rot="1800000">
                <a:off x="7481089" y="2613842"/>
                <a:ext cx="45719" cy="349850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89C9FBBF-DF34-4F73-B24C-142B37026150}"/>
                  </a:ext>
                </a:extLst>
              </p:cNvPr>
              <p:cNvSpPr/>
              <p:nvPr/>
            </p:nvSpPr>
            <p:spPr bwMode="auto">
              <a:xfrm rot="1800000">
                <a:off x="7625170" y="2641865"/>
                <a:ext cx="45719" cy="349850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E1D15018-C25D-47BF-CA26-A7D5B51A1235}"/>
                  </a:ext>
                </a:extLst>
              </p:cNvPr>
              <p:cNvSpPr/>
              <p:nvPr/>
            </p:nvSpPr>
            <p:spPr bwMode="auto">
              <a:xfrm rot="1800000">
                <a:off x="7767227" y="2704166"/>
                <a:ext cx="45719" cy="273337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7D09D668-9048-AAFF-C609-E9E50ACACA48}"/>
                  </a:ext>
                </a:extLst>
              </p:cNvPr>
              <p:cNvSpPr/>
              <p:nvPr/>
            </p:nvSpPr>
            <p:spPr bwMode="auto">
              <a:xfrm rot="1800000">
                <a:off x="6729002" y="2623205"/>
                <a:ext cx="45719" cy="273337"/>
              </a:xfrm>
              <a:custGeom>
                <a:avLst/>
                <a:gdLst>
                  <a:gd name="connsiteX0" fmla="*/ 30958 w 61916"/>
                  <a:gd name="connsiteY0" fmla="*/ 0 h 486380"/>
                  <a:gd name="connsiteX1" fmla="*/ 52934 w 61916"/>
                  <a:gd name="connsiteY1" fmla="*/ 102828 h 486380"/>
                  <a:gd name="connsiteX2" fmla="*/ 61916 w 61916"/>
                  <a:gd name="connsiteY2" fmla="*/ 243190 h 486380"/>
                  <a:gd name="connsiteX3" fmla="*/ 52934 w 61916"/>
                  <a:gd name="connsiteY3" fmla="*/ 383552 h 486380"/>
                  <a:gd name="connsiteX4" fmla="*/ 30958 w 61916"/>
                  <a:gd name="connsiteY4" fmla="*/ 486380 h 486380"/>
                  <a:gd name="connsiteX5" fmla="*/ 8982 w 61916"/>
                  <a:gd name="connsiteY5" fmla="*/ 383552 h 486380"/>
                  <a:gd name="connsiteX6" fmla="*/ 0 w 61916"/>
                  <a:gd name="connsiteY6" fmla="*/ 243190 h 486380"/>
                  <a:gd name="connsiteX7" fmla="*/ 8982 w 61916"/>
                  <a:gd name="connsiteY7" fmla="*/ 102828 h 48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916" h="486380">
                    <a:moveTo>
                      <a:pt x="30958" y="0"/>
                    </a:moveTo>
                    <a:lnTo>
                      <a:pt x="52934" y="102828"/>
                    </a:lnTo>
                    <a:cubicBezTo>
                      <a:pt x="58718" y="145970"/>
                      <a:pt x="61916" y="193402"/>
                      <a:pt x="61916" y="243190"/>
                    </a:cubicBezTo>
                    <a:cubicBezTo>
                      <a:pt x="61916" y="292979"/>
                      <a:pt x="58718" y="340410"/>
                      <a:pt x="52934" y="383552"/>
                    </a:cubicBezTo>
                    <a:lnTo>
                      <a:pt x="30958" y="486380"/>
                    </a:lnTo>
                    <a:lnTo>
                      <a:pt x="8982" y="383552"/>
                    </a:lnTo>
                    <a:cubicBezTo>
                      <a:pt x="3198" y="340410"/>
                      <a:pt x="0" y="292979"/>
                      <a:pt x="0" y="243190"/>
                    </a:cubicBezTo>
                    <a:cubicBezTo>
                      <a:pt x="0" y="193402"/>
                      <a:pt x="3198" y="145970"/>
                      <a:pt x="8982" y="102828"/>
                    </a:cubicBezTo>
                    <a:close/>
                  </a:path>
                </a:pathLst>
              </a:custGeom>
              <a:solidFill>
                <a:srgbClr val="FF993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2A009894-E729-DF92-2989-897771C48472}"/>
                </a:ext>
              </a:extLst>
            </p:cNvPr>
            <p:cNvGrpSpPr/>
            <p:nvPr/>
          </p:nvGrpSpPr>
          <p:grpSpPr>
            <a:xfrm>
              <a:off x="3636302" y="5227180"/>
              <a:ext cx="619750" cy="389111"/>
              <a:chOff x="5820812" y="201016"/>
              <a:chExt cx="970450" cy="519331"/>
            </a:xfrm>
          </p:grpSpPr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F2425B66-103F-30FF-A9F1-CCC347DC3668}"/>
                  </a:ext>
                </a:extLst>
              </p:cNvPr>
              <p:cNvSpPr/>
              <p:nvPr/>
            </p:nvSpPr>
            <p:spPr bwMode="auto">
              <a:xfrm>
                <a:off x="5820812" y="201016"/>
                <a:ext cx="970450" cy="511525"/>
              </a:xfrm>
              <a:custGeom>
                <a:avLst/>
                <a:gdLst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9112 w 970450"/>
                  <a:gd name="connsiteY8" fmla="*/ 270160 h 511525"/>
                  <a:gd name="connsiteX9" fmla="*/ 0 w 970450"/>
                  <a:gd name="connsiteY9" fmla="*/ 225026 h 511525"/>
                  <a:gd name="connsiteX10" fmla="*/ 225026 w 970450"/>
                  <a:gd name="connsiteY10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0 w 970450"/>
                  <a:gd name="connsiteY8" fmla="*/ 225026 h 511525"/>
                  <a:gd name="connsiteX9" fmla="*/ 225026 w 970450"/>
                  <a:gd name="connsiteY9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70450 w 970450"/>
                  <a:gd name="connsiteY3" fmla="*/ 315294 h 511525"/>
                  <a:gd name="connsiteX4" fmla="*/ 774219 w 970450"/>
                  <a:gd name="connsiteY4" fmla="*/ 511525 h 511525"/>
                  <a:gd name="connsiteX5" fmla="*/ 196231 w 970450"/>
                  <a:gd name="connsiteY5" fmla="*/ 511525 h 511525"/>
                  <a:gd name="connsiteX6" fmla="*/ 0 w 970450"/>
                  <a:gd name="connsiteY6" fmla="*/ 315294 h 511525"/>
                  <a:gd name="connsiteX7" fmla="*/ 0 w 970450"/>
                  <a:gd name="connsiteY7" fmla="*/ 225026 h 511525"/>
                  <a:gd name="connsiteX8" fmla="*/ 225026 w 970450"/>
                  <a:gd name="connsiteY8" fmla="*/ 0 h 51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0450" h="511525">
                    <a:moveTo>
                      <a:pt x="225026" y="0"/>
                    </a:moveTo>
                    <a:lnTo>
                      <a:pt x="745424" y="0"/>
                    </a:lnTo>
                    <a:cubicBezTo>
                      <a:pt x="869702" y="0"/>
                      <a:pt x="970450" y="100748"/>
                      <a:pt x="970450" y="225026"/>
                    </a:cubicBezTo>
                    <a:lnTo>
                      <a:pt x="970450" y="315294"/>
                    </a:lnTo>
                    <a:cubicBezTo>
                      <a:pt x="970450" y="423669"/>
                      <a:pt x="882594" y="511525"/>
                      <a:pt x="774219" y="511525"/>
                    </a:cubicBezTo>
                    <a:lnTo>
                      <a:pt x="196231" y="511525"/>
                    </a:lnTo>
                    <a:cubicBezTo>
                      <a:pt x="87856" y="511525"/>
                      <a:pt x="0" y="423669"/>
                      <a:pt x="0" y="315294"/>
                    </a:cubicBezTo>
                    <a:lnTo>
                      <a:pt x="0" y="225026"/>
                    </a:lnTo>
                    <a:cubicBezTo>
                      <a:pt x="0" y="100748"/>
                      <a:pt x="100748" y="0"/>
                      <a:pt x="225026" y="0"/>
                    </a:cubicBez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C0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四角形: 角を丸くする 172">
                <a:extLst>
                  <a:ext uri="{FF2B5EF4-FFF2-40B4-BE49-F238E27FC236}">
                    <a16:creationId xmlns:a16="http://schemas.microsoft.com/office/drawing/2014/main" id="{6CD9A9C4-8150-D897-FC78-D2BB99CEC226}"/>
                  </a:ext>
                </a:extLst>
              </p:cNvPr>
              <p:cNvSpPr/>
              <p:nvPr/>
            </p:nvSpPr>
            <p:spPr bwMode="auto">
              <a:xfrm>
                <a:off x="5820812" y="327885"/>
                <a:ext cx="970450" cy="392462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四角形: 角を丸くする 173">
                <a:extLst>
                  <a:ext uri="{FF2B5EF4-FFF2-40B4-BE49-F238E27FC236}">
                    <a16:creationId xmlns:a16="http://schemas.microsoft.com/office/drawing/2014/main" id="{3C4F482D-A2E4-B834-3FA5-8FF542ABA532}"/>
                  </a:ext>
                </a:extLst>
              </p:cNvPr>
              <p:cNvSpPr/>
              <p:nvPr/>
            </p:nvSpPr>
            <p:spPr bwMode="auto">
              <a:xfrm>
                <a:off x="5915999" y="431669"/>
                <a:ext cx="780076" cy="22720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四角形: 角を丸くする 174">
                <a:extLst>
                  <a:ext uri="{FF2B5EF4-FFF2-40B4-BE49-F238E27FC236}">
                    <a16:creationId xmlns:a16="http://schemas.microsoft.com/office/drawing/2014/main" id="{E20D0B8C-0477-2685-C5D6-E76171EC73AB}"/>
                  </a:ext>
                </a:extLst>
              </p:cNvPr>
              <p:cNvSpPr/>
              <p:nvPr/>
            </p:nvSpPr>
            <p:spPr bwMode="auto">
              <a:xfrm>
                <a:off x="5958861" y="471553"/>
                <a:ext cx="694352" cy="15379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四角形: 角を丸くする 175">
                <a:extLst>
                  <a:ext uri="{FF2B5EF4-FFF2-40B4-BE49-F238E27FC236}">
                    <a16:creationId xmlns:a16="http://schemas.microsoft.com/office/drawing/2014/main" id="{71701F59-B11D-6044-8686-40F196514C95}"/>
                  </a:ext>
                </a:extLst>
              </p:cNvPr>
              <p:cNvSpPr/>
              <p:nvPr/>
            </p:nvSpPr>
            <p:spPr bwMode="auto">
              <a:xfrm>
                <a:off x="6030299" y="524116"/>
                <a:ext cx="551476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BB45A935-719B-10E8-D548-690728020DDC}"/>
                </a:ext>
              </a:extLst>
            </p:cNvPr>
            <p:cNvGrpSpPr/>
            <p:nvPr/>
          </p:nvGrpSpPr>
          <p:grpSpPr>
            <a:xfrm>
              <a:off x="3601139" y="5385784"/>
              <a:ext cx="619750" cy="389111"/>
              <a:chOff x="5820812" y="201016"/>
              <a:chExt cx="970450" cy="519331"/>
            </a:xfrm>
          </p:grpSpPr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8A0377F6-8D45-AD6A-8B92-CBFFA62EDDEE}"/>
                  </a:ext>
                </a:extLst>
              </p:cNvPr>
              <p:cNvSpPr/>
              <p:nvPr/>
            </p:nvSpPr>
            <p:spPr bwMode="auto">
              <a:xfrm>
                <a:off x="5820812" y="201016"/>
                <a:ext cx="970450" cy="511525"/>
              </a:xfrm>
              <a:custGeom>
                <a:avLst/>
                <a:gdLst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9112 w 970450"/>
                  <a:gd name="connsiteY8" fmla="*/ 270160 h 511525"/>
                  <a:gd name="connsiteX9" fmla="*/ 0 w 970450"/>
                  <a:gd name="connsiteY9" fmla="*/ 225026 h 511525"/>
                  <a:gd name="connsiteX10" fmla="*/ 225026 w 970450"/>
                  <a:gd name="connsiteY10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61338 w 970450"/>
                  <a:gd name="connsiteY3" fmla="*/ 270160 h 511525"/>
                  <a:gd name="connsiteX4" fmla="*/ 970450 w 970450"/>
                  <a:gd name="connsiteY4" fmla="*/ 315294 h 511525"/>
                  <a:gd name="connsiteX5" fmla="*/ 774219 w 970450"/>
                  <a:gd name="connsiteY5" fmla="*/ 511525 h 511525"/>
                  <a:gd name="connsiteX6" fmla="*/ 196231 w 970450"/>
                  <a:gd name="connsiteY6" fmla="*/ 511525 h 511525"/>
                  <a:gd name="connsiteX7" fmla="*/ 0 w 970450"/>
                  <a:gd name="connsiteY7" fmla="*/ 315294 h 511525"/>
                  <a:gd name="connsiteX8" fmla="*/ 0 w 970450"/>
                  <a:gd name="connsiteY8" fmla="*/ 225026 h 511525"/>
                  <a:gd name="connsiteX9" fmla="*/ 225026 w 970450"/>
                  <a:gd name="connsiteY9" fmla="*/ 0 h 511525"/>
                  <a:gd name="connsiteX0" fmla="*/ 225026 w 970450"/>
                  <a:gd name="connsiteY0" fmla="*/ 0 h 511525"/>
                  <a:gd name="connsiteX1" fmla="*/ 745424 w 970450"/>
                  <a:gd name="connsiteY1" fmla="*/ 0 h 511525"/>
                  <a:gd name="connsiteX2" fmla="*/ 970450 w 970450"/>
                  <a:gd name="connsiteY2" fmla="*/ 225026 h 511525"/>
                  <a:gd name="connsiteX3" fmla="*/ 970450 w 970450"/>
                  <a:gd name="connsiteY3" fmla="*/ 315294 h 511525"/>
                  <a:gd name="connsiteX4" fmla="*/ 774219 w 970450"/>
                  <a:gd name="connsiteY4" fmla="*/ 511525 h 511525"/>
                  <a:gd name="connsiteX5" fmla="*/ 196231 w 970450"/>
                  <a:gd name="connsiteY5" fmla="*/ 511525 h 511525"/>
                  <a:gd name="connsiteX6" fmla="*/ 0 w 970450"/>
                  <a:gd name="connsiteY6" fmla="*/ 315294 h 511525"/>
                  <a:gd name="connsiteX7" fmla="*/ 0 w 970450"/>
                  <a:gd name="connsiteY7" fmla="*/ 225026 h 511525"/>
                  <a:gd name="connsiteX8" fmla="*/ 225026 w 970450"/>
                  <a:gd name="connsiteY8" fmla="*/ 0 h 51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0450" h="511525">
                    <a:moveTo>
                      <a:pt x="225026" y="0"/>
                    </a:moveTo>
                    <a:lnTo>
                      <a:pt x="745424" y="0"/>
                    </a:lnTo>
                    <a:cubicBezTo>
                      <a:pt x="869702" y="0"/>
                      <a:pt x="970450" y="100748"/>
                      <a:pt x="970450" y="225026"/>
                    </a:cubicBezTo>
                    <a:lnTo>
                      <a:pt x="970450" y="315294"/>
                    </a:lnTo>
                    <a:cubicBezTo>
                      <a:pt x="970450" y="423669"/>
                      <a:pt x="882594" y="511525"/>
                      <a:pt x="774219" y="511525"/>
                    </a:cubicBezTo>
                    <a:lnTo>
                      <a:pt x="196231" y="511525"/>
                    </a:lnTo>
                    <a:cubicBezTo>
                      <a:pt x="87856" y="511525"/>
                      <a:pt x="0" y="423669"/>
                      <a:pt x="0" y="315294"/>
                    </a:cubicBezTo>
                    <a:lnTo>
                      <a:pt x="0" y="225026"/>
                    </a:lnTo>
                    <a:cubicBezTo>
                      <a:pt x="0" y="100748"/>
                      <a:pt x="100748" y="0"/>
                      <a:pt x="225026" y="0"/>
                    </a:cubicBezTo>
                    <a:close/>
                  </a:path>
                </a:pathLst>
              </a:custGeom>
              <a:pattFill prst="lgConfetti">
                <a:fgClr>
                  <a:srgbClr val="FFFF00"/>
                </a:fgClr>
                <a:bgClr>
                  <a:srgbClr val="FFC0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四角形: 角を丸くする 167">
                <a:extLst>
                  <a:ext uri="{FF2B5EF4-FFF2-40B4-BE49-F238E27FC236}">
                    <a16:creationId xmlns:a16="http://schemas.microsoft.com/office/drawing/2014/main" id="{9ADEA0F1-428C-52A9-4A4D-4E467BF27DA9}"/>
                  </a:ext>
                </a:extLst>
              </p:cNvPr>
              <p:cNvSpPr/>
              <p:nvPr/>
            </p:nvSpPr>
            <p:spPr bwMode="auto">
              <a:xfrm>
                <a:off x="5820812" y="327885"/>
                <a:ext cx="970450" cy="392462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四角形: 角を丸くする 168">
                <a:extLst>
                  <a:ext uri="{FF2B5EF4-FFF2-40B4-BE49-F238E27FC236}">
                    <a16:creationId xmlns:a16="http://schemas.microsoft.com/office/drawing/2014/main" id="{ACD42B03-35BA-02F4-4779-3124167F0A69}"/>
                  </a:ext>
                </a:extLst>
              </p:cNvPr>
              <p:cNvSpPr/>
              <p:nvPr/>
            </p:nvSpPr>
            <p:spPr bwMode="auto">
              <a:xfrm>
                <a:off x="5915999" y="431669"/>
                <a:ext cx="780076" cy="22720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四角形: 角を丸くする 169">
                <a:extLst>
                  <a:ext uri="{FF2B5EF4-FFF2-40B4-BE49-F238E27FC236}">
                    <a16:creationId xmlns:a16="http://schemas.microsoft.com/office/drawing/2014/main" id="{624D9D9F-0370-C42B-6B0D-83B6678E5F50}"/>
                  </a:ext>
                </a:extLst>
              </p:cNvPr>
              <p:cNvSpPr/>
              <p:nvPr/>
            </p:nvSpPr>
            <p:spPr bwMode="auto">
              <a:xfrm>
                <a:off x="5958861" y="471553"/>
                <a:ext cx="694352" cy="15379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四角形: 角を丸くする 170">
                <a:extLst>
                  <a:ext uri="{FF2B5EF4-FFF2-40B4-BE49-F238E27FC236}">
                    <a16:creationId xmlns:a16="http://schemas.microsoft.com/office/drawing/2014/main" id="{C16E96E2-3465-23B7-399F-6AC747CBB144}"/>
                  </a:ext>
                </a:extLst>
              </p:cNvPr>
              <p:cNvSpPr/>
              <p:nvPr/>
            </p:nvSpPr>
            <p:spPr bwMode="auto">
              <a:xfrm>
                <a:off x="6030299" y="524116"/>
                <a:ext cx="551476" cy="4572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B675769C-4336-34A0-28A0-7F0613A4932C}"/>
                </a:ext>
              </a:extLst>
            </p:cNvPr>
            <p:cNvGrpSpPr/>
            <p:nvPr/>
          </p:nvGrpSpPr>
          <p:grpSpPr>
            <a:xfrm rot="8245830">
              <a:off x="3132470" y="5492616"/>
              <a:ext cx="479043" cy="191027"/>
              <a:chOff x="5263708" y="2769263"/>
              <a:chExt cx="958705" cy="296000"/>
            </a:xfrm>
          </p:grpSpPr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DE310D31-666C-9157-3A9D-C917617616E9}"/>
                  </a:ext>
                </a:extLst>
              </p:cNvPr>
              <p:cNvSpPr/>
              <p:nvPr/>
            </p:nvSpPr>
            <p:spPr bwMode="auto">
              <a:xfrm>
                <a:off x="5343350" y="2769263"/>
                <a:ext cx="879063" cy="296000"/>
              </a:xfrm>
              <a:custGeom>
                <a:avLst/>
                <a:gdLst>
                  <a:gd name="connsiteX0" fmla="*/ 845911 w 879063"/>
                  <a:gd name="connsiteY0" fmla="*/ 37 h 296000"/>
                  <a:gd name="connsiteX1" fmla="*/ 859862 w 879063"/>
                  <a:gd name="connsiteY1" fmla="*/ 4002 h 296000"/>
                  <a:gd name="connsiteX2" fmla="*/ 859862 w 879063"/>
                  <a:gd name="connsiteY2" fmla="*/ 291998 h 296000"/>
                  <a:gd name="connsiteX3" fmla="*/ 773454 w 879063"/>
                  <a:gd name="connsiteY3" fmla="*/ 258822 h 296000"/>
                  <a:gd name="connsiteX4" fmla="*/ 736140 w 879063"/>
                  <a:gd name="connsiteY4" fmla="*/ 217847 h 296000"/>
                  <a:gd name="connsiteX5" fmla="*/ 690339 w 879063"/>
                  <a:gd name="connsiteY5" fmla="*/ 249821 h 296000"/>
                  <a:gd name="connsiteX6" fmla="*/ 474010 w 879063"/>
                  <a:gd name="connsiteY6" fmla="*/ 291997 h 296000"/>
                  <a:gd name="connsiteX7" fmla="*/ 257682 w 879063"/>
                  <a:gd name="connsiteY7" fmla="*/ 249821 h 296000"/>
                  <a:gd name="connsiteX8" fmla="*/ 193280 w 879063"/>
                  <a:gd name="connsiteY8" fmla="*/ 204861 h 296000"/>
                  <a:gd name="connsiteX9" fmla="*/ 19280 w 879063"/>
                  <a:gd name="connsiteY9" fmla="*/ 204861 h 296000"/>
                  <a:gd name="connsiteX10" fmla="*/ 0 w 879063"/>
                  <a:gd name="connsiteY10" fmla="*/ 185581 h 296000"/>
                  <a:gd name="connsiteX11" fmla="*/ 0 w 879063"/>
                  <a:gd name="connsiteY11" fmla="*/ 108466 h 296000"/>
                  <a:gd name="connsiteX12" fmla="*/ 19280 w 879063"/>
                  <a:gd name="connsiteY12" fmla="*/ 89186 h 296000"/>
                  <a:gd name="connsiteX13" fmla="*/ 196074 w 879063"/>
                  <a:gd name="connsiteY13" fmla="*/ 89186 h 296000"/>
                  <a:gd name="connsiteX14" fmla="*/ 257682 w 879063"/>
                  <a:gd name="connsiteY14" fmla="*/ 46177 h 296000"/>
                  <a:gd name="connsiteX15" fmla="*/ 474010 w 879063"/>
                  <a:gd name="connsiteY15" fmla="*/ 4001 h 296000"/>
                  <a:gd name="connsiteX16" fmla="*/ 690339 w 879063"/>
                  <a:gd name="connsiteY16" fmla="*/ 46177 h 296000"/>
                  <a:gd name="connsiteX17" fmla="*/ 736141 w 879063"/>
                  <a:gd name="connsiteY17" fmla="*/ 78152 h 296000"/>
                  <a:gd name="connsiteX18" fmla="*/ 773454 w 879063"/>
                  <a:gd name="connsiteY18" fmla="*/ 37178 h 296000"/>
                  <a:gd name="connsiteX19" fmla="*/ 845911 w 879063"/>
                  <a:gd name="connsiteY19" fmla="*/ 37 h 29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79063" h="296000">
                    <a:moveTo>
                      <a:pt x="845911" y="37"/>
                    </a:moveTo>
                    <a:cubicBezTo>
                      <a:pt x="851862" y="-241"/>
                      <a:pt x="856662" y="1002"/>
                      <a:pt x="859862" y="4002"/>
                    </a:cubicBezTo>
                    <a:cubicBezTo>
                      <a:pt x="885464" y="28002"/>
                      <a:pt x="885464" y="267998"/>
                      <a:pt x="859862" y="291998"/>
                    </a:cubicBezTo>
                    <a:cubicBezTo>
                      <a:pt x="847061" y="303998"/>
                      <a:pt x="808657" y="287881"/>
                      <a:pt x="773454" y="258822"/>
                    </a:cubicBezTo>
                    <a:lnTo>
                      <a:pt x="736140" y="217847"/>
                    </a:lnTo>
                    <a:lnTo>
                      <a:pt x="690339" y="249821"/>
                    </a:lnTo>
                    <a:cubicBezTo>
                      <a:pt x="634976" y="275880"/>
                      <a:pt x="558492" y="291997"/>
                      <a:pt x="474010" y="291997"/>
                    </a:cubicBezTo>
                    <a:cubicBezTo>
                      <a:pt x="389529" y="291997"/>
                      <a:pt x="313045" y="275880"/>
                      <a:pt x="257682" y="249821"/>
                    </a:cubicBezTo>
                    <a:lnTo>
                      <a:pt x="193280" y="204861"/>
                    </a:lnTo>
                    <a:lnTo>
                      <a:pt x="19280" y="204861"/>
                    </a:lnTo>
                    <a:cubicBezTo>
                      <a:pt x="8632" y="204861"/>
                      <a:pt x="0" y="196229"/>
                      <a:pt x="0" y="185581"/>
                    </a:cubicBezTo>
                    <a:lnTo>
                      <a:pt x="0" y="108466"/>
                    </a:lnTo>
                    <a:cubicBezTo>
                      <a:pt x="0" y="97818"/>
                      <a:pt x="8632" y="89186"/>
                      <a:pt x="19280" y="89186"/>
                    </a:cubicBezTo>
                    <a:lnTo>
                      <a:pt x="196074" y="89186"/>
                    </a:lnTo>
                    <a:lnTo>
                      <a:pt x="257682" y="46177"/>
                    </a:lnTo>
                    <a:cubicBezTo>
                      <a:pt x="313045" y="20118"/>
                      <a:pt x="389529" y="4001"/>
                      <a:pt x="474010" y="4001"/>
                    </a:cubicBezTo>
                    <a:cubicBezTo>
                      <a:pt x="558492" y="4001"/>
                      <a:pt x="634976" y="20118"/>
                      <a:pt x="690339" y="46177"/>
                    </a:cubicBezTo>
                    <a:lnTo>
                      <a:pt x="736141" y="78152"/>
                    </a:lnTo>
                    <a:lnTo>
                      <a:pt x="773454" y="37178"/>
                    </a:lnTo>
                    <a:cubicBezTo>
                      <a:pt x="799857" y="15384"/>
                      <a:pt x="828059" y="869"/>
                      <a:pt x="845911" y="37"/>
                    </a:cubicBezTo>
                    <a:close/>
                  </a:path>
                </a:pathLst>
              </a:custGeom>
              <a:gradFill flip="none" rotWithShape="1">
                <a:gsLst>
                  <a:gs pos="33000">
                    <a:schemeClr val="accent5">
                      <a:lumMod val="90000"/>
                    </a:schemeClr>
                  </a:gs>
                  <a:gs pos="38000">
                    <a:srgbClr val="800000"/>
                  </a:gs>
                  <a:gs pos="100000">
                    <a:srgbClr val="993300"/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台形 165">
                <a:extLst>
                  <a:ext uri="{FF2B5EF4-FFF2-40B4-BE49-F238E27FC236}">
                    <a16:creationId xmlns:a16="http://schemas.microsoft.com/office/drawing/2014/main" id="{1FCBDDC6-BDED-F977-F5D7-A3F913742549}"/>
                  </a:ext>
                </a:extLst>
              </p:cNvPr>
              <p:cNvSpPr/>
              <p:nvPr/>
            </p:nvSpPr>
            <p:spPr bwMode="auto">
              <a:xfrm rot="16200000">
                <a:off x="5266232" y="2820248"/>
                <a:ext cx="180020" cy="185068"/>
              </a:xfrm>
              <a:prstGeom prst="trapezoid">
                <a:avLst>
                  <a:gd name="adj" fmla="val 14418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974835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A4 210 x 297 mm</PresentationFormat>
  <Paragraphs>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お弁当置き場の貼り紙</dc:title>
  <dc:subject>お弁当置き場の貼り紙</dc:subject>
  <dc:creator>でじけろお</dc:creator>
  <cp:lastModifiedBy/>
  <cp:revision>1</cp:revision>
  <dcterms:created xsi:type="dcterms:W3CDTF">2014-12-04T06:28:23Z</dcterms:created>
  <dcterms:modified xsi:type="dcterms:W3CDTF">2024-12-13T13:30:13Z</dcterms:modified>
  <cp:version>1</cp:version>
</cp:coreProperties>
</file>