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2" r:id="rId2"/>
    <p:sldId id="321" r:id="rId3"/>
    <p:sldId id="320" r:id="rId4"/>
    <p:sldId id="318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666" y="62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F2FCA499-8DCF-F7B8-F273-96128F703682}"/>
              </a:ext>
            </a:extLst>
          </p:cNvPr>
          <p:cNvSpPr/>
          <p:nvPr/>
        </p:nvSpPr>
        <p:spPr>
          <a:xfrm>
            <a:off x="237745" y="237744"/>
            <a:ext cx="9377310" cy="267004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C4FCBF0B-98D3-4EE4-B2C4-D77EC41BF297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903C1BF4-613E-4D7B-8036-09D4A3987F6F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2B69D20-9D97-4E14-A2DB-7BEAB3475D6F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07BA524-772E-372D-E10F-84CE57A4F3CC}"/>
              </a:ext>
            </a:extLst>
          </p:cNvPr>
          <p:cNvSpPr txBox="1"/>
          <p:nvPr/>
        </p:nvSpPr>
        <p:spPr>
          <a:xfrm>
            <a:off x="668626" y="639958"/>
            <a:ext cx="8586210" cy="204782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effectLst/>
              </a:rPr>
              <a:t>締め付けは大丈夫か</a:t>
            </a:r>
            <a:r>
              <a:rPr lang="en-US" altLang="ja-JP" sz="8800" dirty="0">
                <a:effectLst/>
              </a:rPr>
              <a:t>?</a:t>
            </a:r>
            <a:endParaRPr lang="ja-JP" altLang="en-US" sz="8800" dirty="0">
              <a:effectLst/>
            </a:endParaRPr>
          </a:p>
          <a:p>
            <a:r>
              <a:rPr lang="ja-JP" altLang="en-US" sz="8800" dirty="0">
                <a:effectLst/>
              </a:rPr>
              <a:t>電線の緩みはないか</a:t>
            </a:r>
            <a:r>
              <a:rPr lang="en-US" altLang="ja-JP" sz="8800" dirty="0">
                <a:effectLst/>
              </a:rPr>
              <a:t>?</a:t>
            </a:r>
            <a:endParaRPr lang="ja-JP" altLang="en-US" sz="8800" dirty="0"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DE97044-0BD1-D3BA-477A-0D358E25DBA9}"/>
              </a:ext>
            </a:extLst>
          </p:cNvPr>
          <p:cNvSpPr txBox="1"/>
          <p:nvPr/>
        </p:nvSpPr>
        <p:spPr>
          <a:xfrm>
            <a:off x="748936" y="5368909"/>
            <a:ext cx="8408126" cy="90018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締め付け良いか、ヨシ</a:t>
            </a:r>
            <a:r>
              <a:rPr lang="en-US" altLang="ja-JP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!!</a:t>
            </a:r>
            <a:endParaRPr lang="ja-JP" altLang="en-US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DAAF2C2-1E83-3863-9EC3-E127D32C5FAE}"/>
              </a:ext>
            </a:extLst>
          </p:cNvPr>
          <p:cNvSpPr txBox="1"/>
          <p:nvPr/>
        </p:nvSpPr>
        <p:spPr>
          <a:xfrm>
            <a:off x="2951018" y="3055089"/>
            <a:ext cx="6206044" cy="211949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電線取り付け不良は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火災を招く</a:t>
            </a:r>
            <a:r>
              <a:rPr lang="en-US" altLang="ja-JP" sz="8800" dirty="0">
                <a:solidFill>
                  <a:srgbClr val="FFFF00"/>
                </a:solidFill>
                <a:effectLst/>
              </a:rPr>
              <a:t>!!</a:t>
            </a:r>
            <a:endParaRPr lang="ja-JP" altLang="en-US" sz="8800" dirty="0">
              <a:solidFill>
                <a:srgbClr val="FFFF00"/>
              </a:solidFill>
              <a:effectLst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6CB99BB9-AD09-F8E0-98EA-76552B384B07}"/>
              </a:ext>
            </a:extLst>
          </p:cNvPr>
          <p:cNvGrpSpPr/>
          <p:nvPr/>
        </p:nvGrpSpPr>
        <p:grpSpPr>
          <a:xfrm>
            <a:off x="607148" y="3074927"/>
            <a:ext cx="2129442" cy="2129442"/>
            <a:chOff x="-561194" y="1148050"/>
            <a:chExt cx="2735056" cy="2735056"/>
          </a:xfrm>
        </p:grpSpPr>
        <p:sp>
          <p:nvSpPr>
            <p:cNvPr id="14" name="四角形: 角を丸くする 13">
              <a:extLst>
                <a:ext uri="{FF2B5EF4-FFF2-40B4-BE49-F238E27FC236}">
                  <a16:creationId xmlns:a16="http://schemas.microsoft.com/office/drawing/2014/main" id="{76278A11-2CCC-0E1D-DF6C-BE5FAC4821EB}"/>
                </a:ext>
              </a:extLst>
            </p:cNvPr>
            <p:cNvSpPr/>
            <p:nvPr/>
          </p:nvSpPr>
          <p:spPr bwMode="auto">
            <a:xfrm>
              <a:off x="-561194" y="1148050"/>
              <a:ext cx="2735056" cy="2735056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四角形: 角を丸くする 14">
              <a:extLst>
                <a:ext uri="{FF2B5EF4-FFF2-40B4-BE49-F238E27FC236}">
                  <a16:creationId xmlns:a16="http://schemas.microsoft.com/office/drawing/2014/main" id="{A72368DD-95AC-1A61-1E42-10EE9DDE49AB}"/>
                </a:ext>
              </a:extLst>
            </p:cNvPr>
            <p:cNvSpPr/>
            <p:nvPr/>
          </p:nvSpPr>
          <p:spPr bwMode="auto">
            <a:xfrm>
              <a:off x="-373615" y="1335629"/>
              <a:ext cx="2359898" cy="2359898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B6134C6D-80D9-4F58-8036-C65B9659DCBC}"/>
                </a:ext>
              </a:extLst>
            </p:cNvPr>
            <p:cNvGrpSpPr/>
            <p:nvPr/>
          </p:nvGrpSpPr>
          <p:grpSpPr>
            <a:xfrm>
              <a:off x="-165205" y="1255737"/>
              <a:ext cx="343337" cy="239810"/>
              <a:chOff x="2061268" y="1091870"/>
              <a:chExt cx="267468" cy="304267"/>
            </a:xfrm>
          </p:grpSpPr>
          <p:sp>
            <p:nvSpPr>
              <p:cNvPr id="46" name="正方形/長方形 745">
                <a:extLst>
                  <a:ext uri="{FF2B5EF4-FFF2-40B4-BE49-F238E27FC236}">
                    <a16:creationId xmlns:a16="http://schemas.microsoft.com/office/drawing/2014/main" id="{576A3312-A083-22AB-3D0E-38E099FA5846}"/>
                  </a:ext>
                </a:extLst>
              </p:cNvPr>
              <p:cNvSpPr/>
              <p:nvPr/>
            </p:nvSpPr>
            <p:spPr bwMode="auto">
              <a:xfrm>
                <a:off x="2061268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7" name="正方形/長方形 745">
                <a:extLst>
                  <a:ext uri="{FF2B5EF4-FFF2-40B4-BE49-F238E27FC236}">
                    <a16:creationId xmlns:a16="http://schemas.microsoft.com/office/drawing/2014/main" id="{35581DDD-AFBA-498D-B961-69EEC0370F4A}"/>
                  </a:ext>
                </a:extLst>
              </p:cNvPr>
              <p:cNvSpPr/>
              <p:nvPr/>
            </p:nvSpPr>
            <p:spPr bwMode="auto">
              <a:xfrm>
                <a:off x="2166042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8" name="正方形/長方形 745">
                <a:extLst>
                  <a:ext uri="{FF2B5EF4-FFF2-40B4-BE49-F238E27FC236}">
                    <a16:creationId xmlns:a16="http://schemas.microsoft.com/office/drawing/2014/main" id="{D09A7CEC-F51D-7EB7-9F8E-B93C123E937B}"/>
                  </a:ext>
                </a:extLst>
              </p:cNvPr>
              <p:cNvSpPr/>
              <p:nvPr/>
            </p:nvSpPr>
            <p:spPr bwMode="auto">
              <a:xfrm>
                <a:off x="2270817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6699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6246AE24-7540-127D-CDB1-4BBAEC09BF2B}"/>
                </a:ext>
              </a:extLst>
            </p:cNvPr>
            <p:cNvGrpSpPr/>
            <p:nvPr/>
          </p:nvGrpSpPr>
          <p:grpSpPr>
            <a:xfrm rot="10800000">
              <a:off x="-165205" y="2274623"/>
              <a:ext cx="343337" cy="239810"/>
              <a:chOff x="2061268" y="1091870"/>
              <a:chExt cx="267468" cy="304267"/>
            </a:xfrm>
          </p:grpSpPr>
          <p:sp>
            <p:nvSpPr>
              <p:cNvPr id="43" name="正方形/長方形 745">
                <a:extLst>
                  <a:ext uri="{FF2B5EF4-FFF2-40B4-BE49-F238E27FC236}">
                    <a16:creationId xmlns:a16="http://schemas.microsoft.com/office/drawing/2014/main" id="{D4DE2D2D-AD32-E60A-01DD-84F8B7684865}"/>
                  </a:ext>
                </a:extLst>
              </p:cNvPr>
              <p:cNvSpPr/>
              <p:nvPr/>
            </p:nvSpPr>
            <p:spPr bwMode="auto">
              <a:xfrm>
                <a:off x="2061268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4" name="正方形/長方形 745">
                <a:extLst>
                  <a:ext uri="{FF2B5EF4-FFF2-40B4-BE49-F238E27FC236}">
                    <a16:creationId xmlns:a16="http://schemas.microsoft.com/office/drawing/2014/main" id="{8152570F-B683-F5BB-2ED8-79545054F83D}"/>
                  </a:ext>
                </a:extLst>
              </p:cNvPr>
              <p:cNvSpPr/>
              <p:nvPr/>
            </p:nvSpPr>
            <p:spPr bwMode="auto">
              <a:xfrm>
                <a:off x="2166042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5" name="正方形/長方形 745">
                <a:extLst>
                  <a:ext uri="{FF2B5EF4-FFF2-40B4-BE49-F238E27FC236}">
                    <a16:creationId xmlns:a16="http://schemas.microsoft.com/office/drawing/2014/main" id="{04766248-3B2B-FC58-F4A6-5EC54D37B74D}"/>
                  </a:ext>
                </a:extLst>
              </p:cNvPr>
              <p:cNvSpPr/>
              <p:nvPr/>
            </p:nvSpPr>
            <p:spPr bwMode="auto">
              <a:xfrm>
                <a:off x="2270817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6699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47D56B2D-86DB-E19D-31E7-A724A74763D5}"/>
                </a:ext>
              </a:extLst>
            </p:cNvPr>
            <p:cNvGrpSpPr/>
            <p:nvPr/>
          </p:nvGrpSpPr>
          <p:grpSpPr>
            <a:xfrm rot="10800000">
              <a:off x="-230745" y="1451024"/>
              <a:ext cx="563052" cy="912966"/>
              <a:chOff x="7394983" y="1751244"/>
              <a:chExt cx="323964" cy="507626"/>
            </a:xfrm>
            <a:solidFill>
              <a:schemeClr val="bg1">
                <a:lumMod val="50000"/>
              </a:schemeClr>
            </a:solidFill>
          </p:grpSpPr>
          <p:grpSp>
            <p:nvGrpSpPr>
              <p:cNvPr id="39" name="グループ化 38">
                <a:extLst>
                  <a:ext uri="{FF2B5EF4-FFF2-40B4-BE49-F238E27FC236}">
                    <a16:creationId xmlns:a16="http://schemas.microsoft.com/office/drawing/2014/main" id="{02CB1C44-059A-7B34-43D8-6863A2B089FA}"/>
                  </a:ext>
                </a:extLst>
              </p:cNvPr>
              <p:cNvGrpSpPr/>
              <p:nvPr/>
            </p:nvGrpSpPr>
            <p:grpSpPr>
              <a:xfrm>
                <a:off x="7394983" y="1751244"/>
                <a:ext cx="303323" cy="507626"/>
                <a:chOff x="7482102" y="1751244"/>
                <a:chExt cx="228470" cy="516674"/>
              </a:xfrm>
              <a:grpFill/>
            </p:grpSpPr>
            <p:sp>
              <p:nvSpPr>
                <p:cNvPr id="41" name="四角形: 上の 2 つの角を丸める 40">
                  <a:extLst>
                    <a:ext uri="{FF2B5EF4-FFF2-40B4-BE49-F238E27FC236}">
                      <a16:creationId xmlns:a16="http://schemas.microsoft.com/office/drawing/2014/main" id="{1201B255-0EE4-5C13-1FAE-92DB89A9CA75}"/>
                    </a:ext>
                  </a:extLst>
                </p:cNvPr>
                <p:cNvSpPr/>
                <p:nvPr/>
              </p:nvSpPr>
              <p:spPr bwMode="auto">
                <a:xfrm rot="16200000">
                  <a:off x="7345774" y="1903120"/>
                  <a:ext cx="516674" cy="212921"/>
                </a:xfrm>
                <a:prstGeom prst="round2SameRect">
                  <a:avLst>
                    <a:gd name="adj1" fmla="val 10817"/>
                    <a:gd name="adj2" fmla="val 0"/>
                  </a:avLst>
                </a:prstGeom>
                <a:grpFill/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2" name="四角形: 上の 2 つの角を丸める 41">
                  <a:extLst>
                    <a:ext uri="{FF2B5EF4-FFF2-40B4-BE49-F238E27FC236}">
                      <a16:creationId xmlns:a16="http://schemas.microsoft.com/office/drawing/2014/main" id="{2F6B50D2-8A97-60E6-0FBF-919E51514CFA}"/>
                    </a:ext>
                  </a:extLst>
                </p:cNvPr>
                <p:cNvSpPr/>
                <p:nvPr/>
              </p:nvSpPr>
              <p:spPr bwMode="auto">
                <a:xfrm rot="16200000">
                  <a:off x="7485586" y="1895347"/>
                  <a:ext cx="221502" cy="228470"/>
                </a:xfrm>
                <a:prstGeom prst="round2SameRect">
                  <a:avLst>
                    <a:gd name="adj1" fmla="val 10496"/>
                    <a:gd name="adj2" fmla="val 0"/>
                  </a:avLst>
                </a:prstGeom>
                <a:grpFill/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C62428C1-D39C-7877-4830-EB3274A009FE}"/>
                  </a:ext>
                </a:extLst>
              </p:cNvPr>
              <p:cNvSpPr/>
              <p:nvPr/>
            </p:nvSpPr>
            <p:spPr bwMode="auto">
              <a:xfrm rot="16200000">
                <a:off x="7422815" y="1962738"/>
                <a:ext cx="507626" cy="84638"/>
              </a:xfrm>
              <a:custGeom>
                <a:avLst/>
                <a:gdLst>
                  <a:gd name="connsiteX0" fmla="*/ 507626 w 507626"/>
                  <a:gd name="connsiteY0" fmla="*/ 68311 h 84638"/>
                  <a:gd name="connsiteX1" fmla="*/ 507626 w 507626"/>
                  <a:gd name="connsiteY1" fmla="*/ 84638 h 84638"/>
                  <a:gd name="connsiteX2" fmla="*/ 0 w 507626"/>
                  <a:gd name="connsiteY2" fmla="*/ 84638 h 84638"/>
                  <a:gd name="connsiteX3" fmla="*/ 0 w 507626"/>
                  <a:gd name="connsiteY3" fmla="*/ 68311 h 84638"/>
                  <a:gd name="connsiteX4" fmla="*/ 26608 w 507626"/>
                  <a:gd name="connsiteY4" fmla="*/ 32356 h 84638"/>
                  <a:gd name="connsiteX5" fmla="*/ 145002 w 507626"/>
                  <a:gd name="connsiteY5" fmla="*/ 32356 h 84638"/>
                  <a:gd name="connsiteX6" fmla="*/ 145002 w 507626"/>
                  <a:gd name="connsiteY6" fmla="*/ 30866 h 84638"/>
                  <a:gd name="connsiteX7" fmla="*/ 167843 w 507626"/>
                  <a:gd name="connsiteY7" fmla="*/ 0 h 84638"/>
                  <a:gd name="connsiteX8" fmla="*/ 339783 w 507626"/>
                  <a:gd name="connsiteY8" fmla="*/ 0 h 84638"/>
                  <a:gd name="connsiteX9" fmla="*/ 362625 w 507626"/>
                  <a:gd name="connsiteY9" fmla="*/ 30866 h 84638"/>
                  <a:gd name="connsiteX10" fmla="*/ 362625 w 507626"/>
                  <a:gd name="connsiteY10" fmla="*/ 32356 h 84638"/>
                  <a:gd name="connsiteX11" fmla="*/ 481018 w 507626"/>
                  <a:gd name="connsiteY11" fmla="*/ 32356 h 84638"/>
                  <a:gd name="connsiteX12" fmla="*/ 507626 w 507626"/>
                  <a:gd name="connsiteY12" fmla="*/ 68311 h 846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07626" h="84638">
                    <a:moveTo>
                      <a:pt x="507626" y="68311"/>
                    </a:moveTo>
                    <a:lnTo>
                      <a:pt x="507626" y="84638"/>
                    </a:lnTo>
                    <a:lnTo>
                      <a:pt x="0" y="84638"/>
                    </a:lnTo>
                    <a:lnTo>
                      <a:pt x="0" y="68311"/>
                    </a:lnTo>
                    <a:cubicBezTo>
                      <a:pt x="0" y="48453"/>
                      <a:pt x="11913" y="32356"/>
                      <a:pt x="26608" y="32356"/>
                    </a:cubicBezTo>
                    <a:lnTo>
                      <a:pt x="145002" y="32356"/>
                    </a:lnTo>
                    <a:lnTo>
                      <a:pt x="145002" y="30866"/>
                    </a:lnTo>
                    <a:cubicBezTo>
                      <a:pt x="145002" y="13820"/>
                      <a:pt x="155228" y="0"/>
                      <a:pt x="167843" y="0"/>
                    </a:cubicBezTo>
                    <a:lnTo>
                      <a:pt x="339783" y="0"/>
                    </a:lnTo>
                    <a:cubicBezTo>
                      <a:pt x="352398" y="0"/>
                      <a:pt x="362625" y="13820"/>
                      <a:pt x="362625" y="30866"/>
                    </a:cubicBezTo>
                    <a:lnTo>
                      <a:pt x="362625" y="32356"/>
                    </a:lnTo>
                    <a:lnTo>
                      <a:pt x="481018" y="32356"/>
                    </a:lnTo>
                    <a:cubicBezTo>
                      <a:pt x="495713" y="32356"/>
                      <a:pt x="507626" y="48453"/>
                      <a:pt x="507626" y="68311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57E7768C-7752-F0E0-C163-FE48504CC85B}"/>
                </a:ext>
              </a:extLst>
            </p:cNvPr>
            <p:cNvSpPr/>
            <p:nvPr/>
          </p:nvSpPr>
          <p:spPr bwMode="auto">
            <a:xfrm rot="900000">
              <a:off x="884900" y="2374022"/>
              <a:ext cx="740058" cy="931042"/>
            </a:xfrm>
            <a:custGeom>
              <a:avLst/>
              <a:gdLst>
                <a:gd name="connsiteX0" fmla="*/ 540088 w 576523"/>
                <a:gd name="connsiteY0" fmla="*/ 94059 h 725304"/>
                <a:gd name="connsiteX1" fmla="*/ 576523 w 576523"/>
                <a:gd name="connsiteY1" fmla="*/ 213338 h 725304"/>
                <a:gd name="connsiteX2" fmla="*/ 576523 w 576523"/>
                <a:gd name="connsiteY2" fmla="*/ 300308 h 725304"/>
                <a:gd name="connsiteX3" fmla="*/ 446226 w 576523"/>
                <a:gd name="connsiteY3" fmla="*/ 496881 h 725304"/>
                <a:gd name="connsiteX4" fmla="*/ 431753 w 576523"/>
                <a:gd name="connsiteY4" fmla="*/ 501373 h 725304"/>
                <a:gd name="connsiteX5" fmla="*/ 469499 w 576523"/>
                <a:gd name="connsiteY5" fmla="*/ 725304 h 725304"/>
                <a:gd name="connsiteX6" fmla="*/ 78617 w 576523"/>
                <a:gd name="connsiteY6" fmla="*/ 725304 h 725304"/>
                <a:gd name="connsiteX7" fmla="*/ 118225 w 576523"/>
                <a:gd name="connsiteY7" fmla="*/ 490328 h 725304"/>
                <a:gd name="connsiteX8" fmla="*/ 94059 w 576523"/>
                <a:gd name="connsiteY8" fmla="*/ 477211 h 725304"/>
                <a:gd name="connsiteX9" fmla="*/ 0 w 576523"/>
                <a:gd name="connsiteY9" fmla="*/ 300308 h 725304"/>
                <a:gd name="connsiteX10" fmla="*/ 0 w 576523"/>
                <a:gd name="connsiteY10" fmla="*/ 213338 h 725304"/>
                <a:gd name="connsiteX11" fmla="*/ 213338 w 576523"/>
                <a:gd name="connsiteY11" fmla="*/ 0 h 725304"/>
                <a:gd name="connsiteX12" fmla="*/ 363185 w 576523"/>
                <a:gd name="connsiteY12" fmla="*/ 0 h 725304"/>
                <a:gd name="connsiteX13" fmla="*/ 540088 w 576523"/>
                <a:gd name="connsiteY13" fmla="*/ 94059 h 725304"/>
                <a:gd name="connsiteX0" fmla="*/ 540088 w 576523"/>
                <a:gd name="connsiteY0" fmla="*/ 94059 h 830464"/>
                <a:gd name="connsiteX1" fmla="*/ 576523 w 576523"/>
                <a:gd name="connsiteY1" fmla="*/ 213338 h 830464"/>
                <a:gd name="connsiteX2" fmla="*/ 576523 w 576523"/>
                <a:gd name="connsiteY2" fmla="*/ 300308 h 830464"/>
                <a:gd name="connsiteX3" fmla="*/ 446226 w 576523"/>
                <a:gd name="connsiteY3" fmla="*/ 496881 h 830464"/>
                <a:gd name="connsiteX4" fmla="*/ 431753 w 576523"/>
                <a:gd name="connsiteY4" fmla="*/ 501373 h 830464"/>
                <a:gd name="connsiteX5" fmla="*/ 469499 w 576523"/>
                <a:gd name="connsiteY5" fmla="*/ 725304 h 830464"/>
                <a:gd name="connsiteX6" fmla="*/ 254344 w 576523"/>
                <a:gd name="connsiteY6" fmla="*/ 830464 h 830464"/>
                <a:gd name="connsiteX7" fmla="*/ 78617 w 576523"/>
                <a:gd name="connsiteY7" fmla="*/ 725304 h 830464"/>
                <a:gd name="connsiteX8" fmla="*/ 118225 w 576523"/>
                <a:gd name="connsiteY8" fmla="*/ 490328 h 830464"/>
                <a:gd name="connsiteX9" fmla="*/ 94059 w 576523"/>
                <a:gd name="connsiteY9" fmla="*/ 477211 h 830464"/>
                <a:gd name="connsiteX10" fmla="*/ 0 w 576523"/>
                <a:gd name="connsiteY10" fmla="*/ 300308 h 830464"/>
                <a:gd name="connsiteX11" fmla="*/ 0 w 576523"/>
                <a:gd name="connsiteY11" fmla="*/ 213338 h 830464"/>
                <a:gd name="connsiteX12" fmla="*/ 213338 w 576523"/>
                <a:gd name="connsiteY12" fmla="*/ 0 h 830464"/>
                <a:gd name="connsiteX13" fmla="*/ 363185 w 576523"/>
                <a:gd name="connsiteY13" fmla="*/ 0 h 830464"/>
                <a:gd name="connsiteX14" fmla="*/ 540088 w 576523"/>
                <a:gd name="connsiteY14" fmla="*/ 94059 h 830464"/>
                <a:gd name="connsiteX0" fmla="*/ 254344 w 576523"/>
                <a:gd name="connsiteY0" fmla="*/ 830464 h 921904"/>
                <a:gd name="connsiteX1" fmla="*/ 78617 w 576523"/>
                <a:gd name="connsiteY1" fmla="*/ 725304 h 921904"/>
                <a:gd name="connsiteX2" fmla="*/ 118225 w 576523"/>
                <a:gd name="connsiteY2" fmla="*/ 490328 h 921904"/>
                <a:gd name="connsiteX3" fmla="*/ 94059 w 576523"/>
                <a:gd name="connsiteY3" fmla="*/ 477211 h 921904"/>
                <a:gd name="connsiteX4" fmla="*/ 0 w 576523"/>
                <a:gd name="connsiteY4" fmla="*/ 300308 h 921904"/>
                <a:gd name="connsiteX5" fmla="*/ 0 w 576523"/>
                <a:gd name="connsiteY5" fmla="*/ 213338 h 921904"/>
                <a:gd name="connsiteX6" fmla="*/ 213338 w 576523"/>
                <a:gd name="connsiteY6" fmla="*/ 0 h 921904"/>
                <a:gd name="connsiteX7" fmla="*/ 363185 w 576523"/>
                <a:gd name="connsiteY7" fmla="*/ 0 h 921904"/>
                <a:gd name="connsiteX8" fmla="*/ 540088 w 576523"/>
                <a:gd name="connsiteY8" fmla="*/ 94059 h 921904"/>
                <a:gd name="connsiteX9" fmla="*/ 576523 w 576523"/>
                <a:gd name="connsiteY9" fmla="*/ 213338 h 921904"/>
                <a:gd name="connsiteX10" fmla="*/ 576523 w 576523"/>
                <a:gd name="connsiteY10" fmla="*/ 300308 h 921904"/>
                <a:gd name="connsiteX11" fmla="*/ 446226 w 576523"/>
                <a:gd name="connsiteY11" fmla="*/ 496881 h 921904"/>
                <a:gd name="connsiteX12" fmla="*/ 431753 w 576523"/>
                <a:gd name="connsiteY12" fmla="*/ 501373 h 921904"/>
                <a:gd name="connsiteX13" fmla="*/ 469499 w 576523"/>
                <a:gd name="connsiteY13" fmla="*/ 725304 h 921904"/>
                <a:gd name="connsiteX14" fmla="*/ 345784 w 576523"/>
                <a:gd name="connsiteY14" fmla="*/ 921904 h 921904"/>
                <a:gd name="connsiteX0" fmla="*/ 78617 w 576523"/>
                <a:gd name="connsiteY0" fmla="*/ 725304 h 921904"/>
                <a:gd name="connsiteX1" fmla="*/ 118225 w 576523"/>
                <a:gd name="connsiteY1" fmla="*/ 490328 h 921904"/>
                <a:gd name="connsiteX2" fmla="*/ 94059 w 576523"/>
                <a:gd name="connsiteY2" fmla="*/ 477211 h 921904"/>
                <a:gd name="connsiteX3" fmla="*/ 0 w 576523"/>
                <a:gd name="connsiteY3" fmla="*/ 300308 h 921904"/>
                <a:gd name="connsiteX4" fmla="*/ 0 w 576523"/>
                <a:gd name="connsiteY4" fmla="*/ 213338 h 921904"/>
                <a:gd name="connsiteX5" fmla="*/ 213338 w 576523"/>
                <a:gd name="connsiteY5" fmla="*/ 0 h 921904"/>
                <a:gd name="connsiteX6" fmla="*/ 363185 w 576523"/>
                <a:gd name="connsiteY6" fmla="*/ 0 h 921904"/>
                <a:gd name="connsiteX7" fmla="*/ 540088 w 576523"/>
                <a:gd name="connsiteY7" fmla="*/ 94059 h 921904"/>
                <a:gd name="connsiteX8" fmla="*/ 576523 w 576523"/>
                <a:gd name="connsiteY8" fmla="*/ 213338 h 921904"/>
                <a:gd name="connsiteX9" fmla="*/ 576523 w 576523"/>
                <a:gd name="connsiteY9" fmla="*/ 300308 h 921904"/>
                <a:gd name="connsiteX10" fmla="*/ 446226 w 576523"/>
                <a:gd name="connsiteY10" fmla="*/ 496881 h 921904"/>
                <a:gd name="connsiteX11" fmla="*/ 431753 w 576523"/>
                <a:gd name="connsiteY11" fmla="*/ 501373 h 921904"/>
                <a:gd name="connsiteX12" fmla="*/ 469499 w 576523"/>
                <a:gd name="connsiteY12" fmla="*/ 725304 h 921904"/>
                <a:gd name="connsiteX13" fmla="*/ 345784 w 576523"/>
                <a:gd name="connsiteY13" fmla="*/ 921904 h 921904"/>
                <a:gd name="connsiteX0" fmla="*/ 78617 w 576523"/>
                <a:gd name="connsiteY0" fmla="*/ 725304 h 725304"/>
                <a:gd name="connsiteX1" fmla="*/ 118225 w 576523"/>
                <a:gd name="connsiteY1" fmla="*/ 490328 h 725304"/>
                <a:gd name="connsiteX2" fmla="*/ 94059 w 576523"/>
                <a:gd name="connsiteY2" fmla="*/ 477211 h 725304"/>
                <a:gd name="connsiteX3" fmla="*/ 0 w 576523"/>
                <a:gd name="connsiteY3" fmla="*/ 300308 h 725304"/>
                <a:gd name="connsiteX4" fmla="*/ 0 w 576523"/>
                <a:gd name="connsiteY4" fmla="*/ 213338 h 725304"/>
                <a:gd name="connsiteX5" fmla="*/ 213338 w 576523"/>
                <a:gd name="connsiteY5" fmla="*/ 0 h 725304"/>
                <a:gd name="connsiteX6" fmla="*/ 363185 w 576523"/>
                <a:gd name="connsiteY6" fmla="*/ 0 h 725304"/>
                <a:gd name="connsiteX7" fmla="*/ 540088 w 576523"/>
                <a:gd name="connsiteY7" fmla="*/ 94059 h 725304"/>
                <a:gd name="connsiteX8" fmla="*/ 576523 w 576523"/>
                <a:gd name="connsiteY8" fmla="*/ 213338 h 725304"/>
                <a:gd name="connsiteX9" fmla="*/ 576523 w 576523"/>
                <a:gd name="connsiteY9" fmla="*/ 300308 h 725304"/>
                <a:gd name="connsiteX10" fmla="*/ 446226 w 576523"/>
                <a:gd name="connsiteY10" fmla="*/ 496881 h 725304"/>
                <a:gd name="connsiteX11" fmla="*/ 431753 w 576523"/>
                <a:gd name="connsiteY11" fmla="*/ 501373 h 725304"/>
                <a:gd name="connsiteX12" fmla="*/ 469499 w 576523"/>
                <a:gd name="connsiteY12" fmla="*/ 725304 h 72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76523" h="725304">
                  <a:moveTo>
                    <a:pt x="78617" y="725304"/>
                  </a:moveTo>
                  <a:lnTo>
                    <a:pt x="118225" y="490328"/>
                  </a:lnTo>
                  <a:lnTo>
                    <a:pt x="94059" y="477211"/>
                  </a:lnTo>
                  <a:cubicBezTo>
                    <a:pt x="37310" y="438873"/>
                    <a:pt x="0" y="373947"/>
                    <a:pt x="0" y="300308"/>
                  </a:cubicBezTo>
                  <a:lnTo>
                    <a:pt x="0" y="213338"/>
                  </a:lnTo>
                  <a:cubicBezTo>
                    <a:pt x="0" y="95515"/>
                    <a:pt x="95515" y="0"/>
                    <a:pt x="213338" y="0"/>
                  </a:cubicBezTo>
                  <a:lnTo>
                    <a:pt x="363185" y="0"/>
                  </a:lnTo>
                  <a:cubicBezTo>
                    <a:pt x="436824" y="0"/>
                    <a:pt x="501750" y="37311"/>
                    <a:pt x="540088" y="94059"/>
                  </a:cubicBezTo>
                  <a:cubicBezTo>
                    <a:pt x="563091" y="128108"/>
                    <a:pt x="576523" y="169154"/>
                    <a:pt x="576523" y="213338"/>
                  </a:cubicBezTo>
                  <a:lnTo>
                    <a:pt x="576523" y="300308"/>
                  </a:lnTo>
                  <a:cubicBezTo>
                    <a:pt x="576523" y="388675"/>
                    <a:pt x="522796" y="464494"/>
                    <a:pt x="446226" y="496881"/>
                  </a:cubicBezTo>
                  <a:lnTo>
                    <a:pt x="431753" y="501373"/>
                  </a:lnTo>
                  <a:lnTo>
                    <a:pt x="469499" y="725304"/>
                  </a:lnTo>
                </a:path>
              </a:pathLst>
            </a:cu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245FAE13-5068-DB1E-85E4-0F9CC741171E}"/>
                </a:ext>
              </a:extLst>
            </p:cNvPr>
            <p:cNvGrpSpPr/>
            <p:nvPr/>
          </p:nvGrpSpPr>
          <p:grpSpPr>
            <a:xfrm rot="5400000">
              <a:off x="19560" y="2131746"/>
              <a:ext cx="239810" cy="187837"/>
              <a:chOff x="2565814" y="2258870"/>
              <a:chExt cx="177558" cy="140164"/>
            </a:xfrm>
          </p:grpSpPr>
          <p:sp>
            <p:nvSpPr>
              <p:cNvPr id="37" name="楕円 36">
                <a:extLst>
                  <a:ext uri="{FF2B5EF4-FFF2-40B4-BE49-F238E27FC236}">
                    <a16:creationId xmlns:a16="http://schemas.microsoft.com/office/drawing/2014/main" id="{89008FF8-3462-B0EF-0E4D-C931A4069CA0}"/>
                  </a:ext>
                </a:extLst>
              </p:cNvPr>
              <p:cNvSpPr/>
              <p:nvPr/>
            </p:nvSpPr>
            <p:spPr bwMode="auto">
              <a:xfrm>
                <a:off x="2565814" y="2258870"/>
                <a:ext cx="177558" cy="14016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8" name="星: 4 pt 37">
                <a:extLst>
                  <a:ext uri="{FF2B5EF4-FFF2-40B4-BE49-F238E27FC236}">
                    <a16:creationId xmlns:a16="http://schemas.microsoft.com/office/drawing/2014/main" id="{B17F48F2-7684-D5F1-28C0-9729A5EAE50F}"/>
                  </a:ext>
                </a:extLst>
              </p:cNvPr>
              <p:cNvSpPr/>
              <p:nvPr/>
            </p:nvSpPr>
            <p:spPr bwMode="auto">
              <a:xfrm>
                <a:off x="2588424" y="2269101"/>
                <a:ext cx="132337" cy="70960"/>
              </a:xfrm>
              <a:prstGeom prst="star4">
                <a:avLst>
                  <a:gd name="adj" fmla="val 20437"/>
                </a:avLst>
              </a:prstGeom>
              <a:solidFill>
                <a:schemeClr val="tx1"/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54CF8EB2-B0F7-65E7-841B-8FBCED5CF3CE}"/>
                </a:ext>
              </a:extLst>
            </p:cNvPr>
            <p:cNvGrpSpPr/>
            <p:nvPr/>
          </p:nvGrpSpPr>
          <p:grpSpPr>
            <a:xfrm rot="4500000">
              <a:off x="714700" y="1692022"/>
              <a:ext cx="565549" cy="1609870"/>
              <a:chOff x="2828208" y="1368758"/>
              <a:chExt cx="332324" cy="945985"/>
            </a:xfrm>
          </p:grpSpPr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A4737C5C-7021-EC09-954C-8E4CBA4C1433}"/>
                  </a:ext>
                </a:extLst>
              </p:cNvPr>
              <p:cNvSpPr/>
              <p:nvPr/>
            </p:nvSpPr>
            <p:spPr bwMode="auto">
              <a:xfrm rot="12600000">
                <a:off x="2828208" y="1677565"/>
                <a:ext cx="66871" cy="637178"/>
              </a:xfrm>
              <a:custGeom>
                <a:avLst/>
                <a:gdLst>
                  <a:gd name="connsiteX0" fmla="*/ 164918 w 329834"/>
                  <a:gd name="connsiteY0" fmla="*/ 0 h 637178"/>
                  <a:gd name="connsiteX1" fmla="*/ 189155 w 329834"/>
                  <a:gd name="connsiteY1" fmla="*/ 52113 h 637178"/>
                  <a:gd name="connsiteX2" fmla="*/ 247376 w 329834"/>
                  <a:gd name="connsiteY2" fmla="*/ 52113 h 637178"/>
                  <a:gd name="connsiteX3" fmla="*/ 329834 w 329834"/>
                  <a:gd name="connsiteY3" fmla="*/ 637178 h 637178"/>
                  <a:gd name="connsiteX4" fmla="*/ 0 w 329834"/>
                  <a:gd name="connsiteY4" fmla="*/ 637178 h 637178"/>
                  <a:gd name="connsiteX5" fmla="*/ 82459 w 329834"/>
                  <a:gd name="connsiteY5" fmla="*/ 52113 h 637178"/>
                  <a:gd name="connsiteX6" fmla="*/ 140681 w 329834"/>
                  <a:gd name="connsiteY6" fmla="*/ 52113 h 637178"/>
                  <a:gd name="connsiteX0" fmla="*/ 164918 w 329834"/>
                  <a:gd name="connsiteY0" fmla="*/ 0 h 637178"/>
                  <a:gd name="connsiteX1" fmla="*/ 189155 w 329834"/>
                  <a:gd name="connsiteY1" fmla="*/ 52113 h 637178"/>
                  <a:gd name="connsiteX2" fmla="*/ 247376 w 329834"/>
                  <a:gd name="connsiteY2" fmla="*/ 52113 h 637178"/>
                  <a:gd name="connsiteX3" fmla="*/ 329834 w 329834"/>
                  <a:gd name="connsiteY3" fmla="*/ 637178 h 637178"/>
                  <a:gd name="connsiteX4" fmla="*/ 0 w 329834"/>
                  <a:gd name="connsiteY4" fmla="*/ 637178 h 637178"/>
                  <a:gd name="connsiteX5" fmla="*/ 82459 w 329834"/>
                  <a:gd name="connsiteY5" fmla="*/ 52113 h 637178"/>
                  <a:gd name="connsiteX6" fmla="*/ 164918 w 329834"/>
                  <a:gd name="connsiteY6" fmla="*/ 0 h 637178"/>
                  <a:gd name="connsiteX0" fmla="*/ 164918 w 329834"/>
                  <a:gd name="connsiteY0" fmla="*/ 0 h 637178"/>
                  <a:gd name="connsiteX1" fmla="*/ 247376 w 329834"/>
                  <a:gd name="connsiteY1" fmla="*/ 52113 h 637178"/>
                  <a:gd name="connsiteX2" fmla="*/ 329834 w 329834"/>
                  <a:gd name="connsiteY2" fmla="*/ 637178 h 637178"/>
                  <a:gd name="connsiteX3" fmla="*/ 0 w 329834"/>
                  <a:gd name="connsiteY3" fmla="*/ 637178 h 637178"/>
                  <a:gd name="connsiteX4" fmla="*/ 82459 w 329834"/>
                  <a:gd name="connsiteY4" fmla="*/ 52113 h 637178"/>
                  <a:gd name="connsiteX5" fmla="*/ 164918 w 329834"/>
                  <a:gd name="connsiteY5" fmla="*/ 0 h 6371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29834" h="637178">
                    <a:moveTo>
                      <a:pt x="164918" y="0"/>
                    </a:moveTo>
                    <a:lnTo>
                      <a:pt x="247376" y="52113"/>
                    </a:lnTo>
                    <a:lnTo>
                      <a:pt x="329834" y="637178"/>
                    </a:lnTo>
                    <a:lnTo>
                      <a:pt x="0" y="637178"/>
                    </a:lnTo>
                    <a:lnTo>
                      <a:pt x="82459" y="52113"/>
                    </a:lnTo>
                    <a:lnTo>
                      <a:pt x="164918" y="0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886566D2-AFDC-364E-EA65-D2499B0EFDB5}"/>
                  </a:ext>
                </a:extLst>
              </p:cNvPr>
              <p:cNvSpPr/>
              <p:nvPr/>
            </p:nvSpPr>
            <p:spPr bwMode="auto">
              <a:xfrm rot="12600000">
                <a:off x="2923852" y="1368758"/>
                <a:ext cx="236680" cy="662574"/>
              </a:xfrm>
              <a:custGeom>
                <a:avLst/>
                <a:gdLst>
                  <a:gd name="connsiteX0" fmla="*/ 130650 w 261301"/>
                  <a:gd name="connsiteY0" fmla="*/ 0 h 417488"/>
                  <a:gd name="connsiteX1" fmla="*/ 223838 w 261301"/>
                  <a:gd name="connsiteY1" fmla="*/ 22860 h 417488"/>
                  <a:gd name="connsiteX2" fmla="*/ 216515 w 261301"/>
                  <a:gd name="connsiteY2" fmla="*/ 31758 h 417488"/>
                  <a:gd name="connsiteX3" fmla="*/ 211312 w 261301"/>
                  <a:gd name="connsiteY3" fmla="*/ 33651 h 417488"/>
                  <a:gd name="connsiteX4" fmla="*/ 211932 w 261301"/>
                  <a:gd name="connsiteY4" fmla="*/ 34766 h 417488"/>
                  <a:gd name="connsiteX5" fmla="*/ 208973 w 261301"/>
                  <a:gd name="connsiteY5" fmla="*/ 40091 h 417488"/>
                  <a:gd name="connsiteX6" fmla="*/ 261301 w 261301"/>
                  <a:gd name="connsiteY6" fmla="*/ 363834 h 417488"/>
                  <a:gd name="connsiteX7" fmla="*/ 259592 w 261301"/>
                  <a:gd name="connsiteY7" fmla="*/ 363834 h 417488"/>
                  <a:gd name="connsiteX8" fmla="*/ 261300 w 261301"/>
                  <a:gd name="connsiteY8" fmla="*/ 367097 h 417488"/>
                  <a:gd name="connsiteX9" fmla="*/ 130650 w 261301"/>
                  <a:gd name="connsiteY9" fmla="*/ 417488 h 417488"/>
                  <a:gd name="connsiteX10" fmla="*/ 0 w 261301"/>
                  <a:gd name="connsiteY10" fmla="*/ 367097 h 417488"/>
                  <a:gd name="connsiteX11" fmla="*/ 1708 w 261301"/>
                  <a:gd name="connsiteY11" fmla="*/ 363834 h 417488"/>
                  <a:gd name="connsiteX12" fmla="*/ 1 w 261301"/>
                  <a:gd name="connsiteY12" fmla="*/ 363834 h 417488"/>
                  <a:gd name="connsiteX13" fmla="*/ 52329 w 261301"/>
                  <a:gd name="connsiteY13" fmla="*/ 40094 h 417488"/>
                  <a:gd name="connsiteX14" fmla="*/ 49368 w 261301"/>
                  <a:gd name="connsiteY14" fmla="*/ 34766 h 417488"/>
                  <a:gd name="connsiteX15" fmla="*/ 49988 w 261301"/>
                  <a:gd name="connsiteY15" fmla="*/ 33651 h 417488"/>
                  <a:gd name="connsiteX16" fmla="*/ 44785 w 261301"/>
                  <a:gd name="connsiteY16" fmla="*/ 31758 h 417488"/>
                  <a:gd name="connsiteX17" fmla="*/ 37462 w 261301"/>
                  <a:gd name="connsiteY17" fmla="*/ 22860 h 417488"/>
                  <a:gd name="connsiteX18" fmla="*/ 130650 w 261301"/>
                  <a:gd name="connsiteY18" fmla="*/ 0 h 417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61301" h="417488">
                    <a:moveTo>
                      <a:pt x="130650" y="0"/>
                    </a:moveTo>
                    <a:cubicBezTo>
                      <a:pt x="182116" y="0"/>
                      <a:pt x="223838" y="10235"/>
                      <a:pt x="223838" y="22860"/>
                    </a:cubicBezTo>
                    <a:cubicBezTo>
                      <a:pt x="223838" y="26016"/>
                      <a:pt x="221231" y="29023"/>
                      <a:pt x="216515" y="31758"/>
                    </a:cubicBezTo>
                    <a:lnTo>
                      <a:pt x="211312" y="33651"/>
                    </a:lnTo>
                    <a:lnTo>
                      <a:pt x="211932" y="34766"/>
                    </a:lnTo>
                    <a:lnTo>
                      <a:pt x="208973" y="40091"/>
                    </a:lnTo>
                    <a:lnTo>
                      <a:pt x="261301" y="363834"/>
                    </a:lnTo>
                    <a:lnTo>
                      <a:pt x="259592" y="363834"/>
                    </a:lnTo>
                    <a:lnTo>
                      <a:pt x="261300" y="367097"/>
                    </a:lnTo>
                    <a:cubicBezTo>
                      <a:pt x="261300" y="394927"/>
                      <a:pt x="202806" y="417488"/>
                      <a:pt x="130650" y="417488"/>
                    </a:cubicBezTo>
                    <a:cubicBezTo>
                      <a:pt x="58494" y="417488"/>
                      <a:pt x="0" y="394927"/>
                      <a:pt x="0" y="367097"/>
                    </a:cubicBezTo>
                    <a:lnTo>
                      <a:pt x="1708" y="363834"/>
                    </a:lnTo>
                    <a:lnTo>
                      <a:pt x="1" y="363834"/>
                    </a:lnTo>
                    <a:lnTo>
                      <a:pt x="52329" y="40094"/>
                    </a:lnTo>
                    <a:lnTo>
                      <a:pt x="49368" y="34766"/>
                    </a:lnTo>
                    <a:lnTo>
                      <a:pt x="49988" y="33651"/>
                    </a:lnTo>
                    <a:lnTo>
                      <a:pt x="44785" y="31758"/>
                    </a:lnTo>
                    <a:cubicBezTo>
                      <a:pt x="40070" y="29023"/>
                      <a:pt x="37462" y="26016"/>
                      <a:pt x="37462" y="22860"/>
                    </a:cubicBezTo>
                    <a:cubicBezTo>
                      <a:pt x="37462" y="10235"/>
                      <a:pt x="79184" y="0"/>
                      <a:pt x="13065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2" name="四角形: 角を丸くする 21">
              <a:extLst>
                <a:ext uri="{FF2B5EF4-FFF2-40B4-BE49-F238E27FC236}">
                  <a16:creationId xmlns:a16="http://schemas.microsoft.com/office/drawing/2014/main" id="{0D134337-85E1-38F4-985B-B242B07D1939}"/>
                </a:ext>
              </a:extLst>
            </p:cNvPr>
            <p:cNvSpPr/>
            <p:nvPr/>
          </p:nvSpPr>
          <p:spPr bwMode="auto">
            <a:xfrm rot="900000">
              <a:off x="1022507" y="2213437"/>
              <a:ext cx="156502" cy="376153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四角形: 角を丸くする 22">
              <a:extLst>
                <a:ext uri="{FF2B5EF4-FFF2-40B4-BE49-F238E27FC236}">
                  <a16:creationId xmlns:a16="http://schemas.microsoft.com/office/drawing/2014/main" id="{89251DD3-CB1A-8ECF-A7EC-BBD90FEAE7C0}"/>
                </a:ext>
              </a:extLst>
            </p:cNvPr>
            <p:cNvSpPr/>
            <p:nvPr/>
          </p:nvSpPr>
          <p:spPr bwMode="auto">
            <a:xfrm rot="900000">
              <a:off x="1180458" y="2199418"/>
              <a:ext cx="185994" cy="406666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4" name="四角形: 角を丸くする 23">
              <a:extLst>
                <a:ext uri="{FF2B5EF4-FFF2-40B4-BE49-F238E27FC236}">
                  <a16:creationId xmlns:a16="http://schemas.microsoft.com/office/drawing/2014/main" id="{C94C9ABB-C7BA-60FB-CF74-C94BC1DE5DA8}"/>
                </a:ext>
              </a:extLst>
            </p:cNvPr>
            <p:cNvSpPr/>
            <p:nvPr/>
          </p:nvSpPr>
          <p:spPr bwMode="auto">
            <a:xfrm rot="900000">
              <a:off x="1377195" y="2205008"/>
              <a:ext cx="185994" cy="406666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5" name="四角形: 角を丸くする 24">
              <a:extLst>
                <a:ext uri="{FF2B5EF4-FFF2-40B4-BE49-F238E27FC236}">
                  <a16:creationId xmlns:a16="http://schemas.microsoft.com/office/drawing/2014/main" id="{9182CD9A-BCA5-76B2-C452-36A73B4EFC80}"/>
                </a:ext>
              </a:extLst>
            </p:cNvPr>
            <p:cNvSpPr/>
            <p:nvPr/>
          </p:nvSpPr>
          <p:spPr bwMode="auto">
            <a:xfrm rot="900000">
              <a:off x="1563637" y="2215310"/>
              <a:ext cx="185994" cy="390818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E5205F7C-FE12-E912-0668-7280B79EAE0A}"/>
                </a:ext>
              </a:extLst>
            </p:cNvPr>
            <p:cNvSpPr/>
            <p:nvPr/>
          </p:nvSpPr>
          <p:spPr bwMode="auto">
            <a:xfrm rot="900000">
              <a:off x="1521277" y="2483435"/>
              <a:ext cx="338484" cy="517034"/>
            </a:xfrm>
            <a:custGeom>
              <a:avLst/>
              <a:gdLst>
                <a:gd name="connsiteX0" fmla="*/ 253762 w 341422"/>
                <a:gd name="connsiteY0" fmla="*/ 0 h 498744"/>
                <a:gd name="connsiteX1" fmla="*/ 341422 w 341422"/>
                <a:gd name="connsiteY1" fmla="*/ 87660 h 498744"/>
                <a:gd name="connsiteX2" fmla="*/ 341421 w 341422"/>
                <a:gd name="connsiteY2" fmla="*/ 218812 h 498744"/>
                <a:gd name="connsiteX3" fmla="*/ 334532 w 341422"/>
                <a:gd name="connsiteY3" fmla="*/ 252933 h 498744"/>
                <a:gd name="connsiteX4" fmla="*/ 320508 w 341422"/>
                <a:gd name="connsiteY4" fmla="*/ 273734 h 498744"/>
                <a:gd name="connsiteX5" fmla="*/ 315983 w 341422"/>
                <a:gd name="connsiteY5" fmla="*/ 296989 h 498744"/>
                <a:gd name="connsiteX6" fmla="*/ 296727 w 341422"/>
                <a:gd name="connsiteY6" fmla="*/ 325987 h 498744"/>
                <a:gd name="connsiteX7" fmla="*/ 149643 w 341422"/>
                <a:gd name="connsiteY7" fmla="*/ 473070 h 498744"/>
                <a:gd name="connsiteX8" fmla="*/ 25673 w 341422"/>
                <a:gd name="connsiteY8" fmla="*/ 473070 h 498744"/>
                <a:gd name="connsiteX9" fmla="*/ 25674 w 341422"/>
                <a:gd name="connsiteY9" fmla="*/ 473070 h 498744"/>
                <a:gd name="connsiteX10" fmla="*/ 25674 w 341422"/>
                <a:gd name="connsiteY10" fmla="*/ 349100 h 498744"/>
                <a:gd name="connsiteX11" fmla="*/ 166102 w 341422"/>
                <a:gd name="connsiteY11" fmla="*/ 208672 h 498744"/>
                <a:gd name="connsiteX12" fmla="*/ 166102 w 341422"/>
                <a:gd name="connsiteY12" fmla="*/ 87660 h 498744"/>
                <a:gd name="connsiteX13" fmla="*/ 253762 w 341422"/>
                <a:gd name="connsiteY13" fmla="*/ 0 h 498744"/>
                <a:gd name="connsiteX0" fmla="*/ 253762 w 341422"/>
                <a:gd name="connsiteY0" fmla="*/ 0 h 498744"/>
                <a:gd name="connsiteX1" fmla="*/ 341422 w 341422"/>
                <a:gd name="connsiteY1" fmla="*/ 87660 h 498744"/>
                <a:gd name="connsiteX2" fmla="*/ 341421 w 341422"/>
                <a:gd name="connsiteY2" fmla="*/ 218812 h 498744"/>
                <a:gd name="connsiteX3" fmla="*/ 334532 w 341422"/>
                <a:gd name="connsiteY3" fmla="*/ 252933 h 498744"/>
                <a:gd name="connsiteX4" fmla="*/ 315983 w 341422"/>
                <a:gd name="connsiteY4" fmla="*/ 296989 h 498744"/>
                <a:gd name="connsiteX5" fmla="*/ 296727 w 341422"/>
                <a:gd name="connsiteY5" fmla="*/ 325987 h 498744"/>
                <a:gd name="connsiteX6" fmla="*/ 149643 w 341422"/>
                <a:gd name="connsiteY6" fmla="*/ 473070 h 498744"/>
                <a:gd name="connsiteX7" fmla="*/ 25673 w 341422"/>
                <a:gd name="connsiteY7" fmla="*/ 473070 h 498744"/>
                <a:gd name="connsiteX8" fmla="*/ 25674 w 341422"/>
                <a:gd name="connsiteY8" fmla="*/ 473070 h 498744"/>
                <a:gd name="connsiteX9" fmla="*/ 25674 w 341422"/>
                <a:gd name="connsiteY9" fmla="*/ 349100 h 498744"/>
                <a:gd name="connsiteX10" fmla="*/ 166102 w 341422"/>
                <a:gd name="connsiteY10" fmla="*/ 208672 h 498744"/>
                <a:gd name="connsiteX11" fmla="*/ 166102 w 341422"/>
                <a:gd name="connsiteY11" fmla="*/ 87660 h 498744"/>
                <a:gd name="connsiteX12" fmla="*/ 253762 w 341422"/>
                <a:gd name="connsiteY12" fmla="*/ 0 h 498744"/>
                <a:gd name="connsiteX0" fmla="*/ 253762 w 341422"/>
                <a:gd name="connsiteY0" fmla="*/ 0 h 498744"/>
                <a:gd name="connsiteX1" fmla="*/ 341422 w 341422"/>
                <a:gd name="connsiteY1" fmla="*/ 87660 h 498744"/>
                <a:gd name="connsiteX2" fmla="*/ 341421 w 341422"/>
                <a:gd name="connsiteY2" fmla="*/ 218812 h 498744"/>
                <a:gd name="connsiteX3" fmla="*/ 334532 w 341422"/>
                <a:gd name="connsiteY3" fmla="*/ 252933 h 498744"/>
                <a:gd name="connsiteX4" fmla="*/ 296727 w 341422"/>
                <a:gd name="connsiteY4" fmla="*/ 325987 h 498744"/>
                <a:gd name="connsiteX5" fmla="*/ 149643 w 341422"/>
                <a:gd name="connsiteY5" fmla="*/ 473070 h 498744"/>
                <a:gd name="connsiteX6" fmla="*/ 25673 w 341422"/>
                <a:gd name="connsiteY6" fmla="*/ 473070 h 498744"/>
                <a:gd name="connsiteX7" fmla="*/ 25674 w 341422"/>
                <a:gd name="connsiteY7" fmla="*/ 473070 h 498744"/>
                <a:gd name="connsiteX8" fmla="*/ 25674 w 341422"/>
                <a:gd name="connsiteY8" fmla="*/ 349100 h 498744"/>
                <a:gd name="connsiteX9" fmla="*/ 166102 w 341422"/>
                <a:gd name="connsiteY9" fmla="*/ 208672 h 498744"/>
                <a:gd name="connsiteX10" fmla="*/ 166102 w 341422"/>
                <a:gd name="connsiteY10" fmla="*/ 87660 h 498744"/>
                <a:gd name="connsiteX11" fmla="*/ 253762 w 341422"/>
                <a:gd name="connsiteY11" fmla="*/ 0 h 498744"/>
                <a:gd name="connsiteX0" fmla="*/ 253762 w 344731"/>
                <a:gd name="connsiteY0" fmla="*/ 0 h 498744"/>
                <a:gd name="connsiteX1" fmla="*/ 341422 w 344731"/>
                <a:gd name="connsiteY1" fmla="*/ 87660 h 498744"/>
                <a:gd name="connsiteX2" fmla="*/ 341421 w 344731"/>
                <a:gd name="connsiteY2" fmla="*/ 218812 h 498744"/>
                <a:gd name="connsiteX3" fmla="*/ 296727 w 344731"/>
                <a:gd name="connsiteY3" fmla="*/ 325987 h 498744"/>
                <a:gd name="connsiteX4" fmla="*/ 149643 w 344731"/>
                <a:gd name="connsiteY4" fmla="*/ 473070 h 498744"/>
                <a:gd name="connsiteX5" fmla="*/ 25673 w 344731"/>
                <a:gd name="connsiteY5" fmla="*/ 473070 h 498744"/>
                <a:gd name="connsiteX6" fmla="*/ 25674 w 344731"/>
                <a:gd name="connsiteY6" fmla="*/ 473070 h 498744"/>
                <a:gd name="connsiteX7" fmla="*/ 25674 w 344731"/>
                <a:gd name="connsiteY7" fmla="*/ 349100 h 498744"/>
                <a:gd name="connsiteX8" fmla="*/ 166102 w 344731"/>
                <a:gd name="connsiteY8" fmla="*/ 208672 h 498744"/>
                <a:gd name="connsiteX9" fmla="*/ 166102 w 344731"/>
                <a:gd name="connsiteY9" fmla="*/ 87660 h 498744"/>
                <a:gd name="connsiteX10" fmla="*/ 253762 w 344731"/>
                <a:gd name="connsiteY10" fmla="*/ 0 h 498744"/>
                <a:gd name="connsiteX0" fmla="*/ 25674 w 344731"/>
                <a:gd name="connsiteY0" fmla="*/ 473070 h 564510"/>
                <a:gd name="connsiteX1" fmla="*/ 25674 w 344731"/>
                <a:gd name="connsiteY1" fmla="*/ 349100 h 564510"/>
                <a:gd name="connsiteX2" fmla="*/ 166102 w 344731"/>
                <a:gd name="connsiteY2" fmla="*/ 208672 h 564510"/>
                <a:gd name="connsiteX3" fmla="*/ 166102 w 344731"/>
                <a:gd name="connsiteY3" fmla="*/ 87660 h 564510"/>
                <a:gd name="connsiteX4" fmla="*/ 253762 w 344731"/>
                <a:gd name="connsiteY4" fmla="*/ 0 h 564510"/>
                <a:gd name="connsiteX5" fmla="*/ 341422 w 344731"/>
                <a:gd name="connsiteY5" fmla="*/ 87660 h 564510"/>
                <a:gd name="connsiteX6" fmla="*/ 341421 w 344731"/>
                <a:gd name="connsiteY6" fmla="*/ 218812 h 564510"/>
                <a:gd name="connsiteX7" fmla="*/ 296727 w 344731"/>
                <a:gd name="connsiteY7" fmla="*/ 325987 h 564510"/>
                <a:gd name="connsiteX8" fmla="*/ 149643 w 344731"/>
                <a:gd name="connsiteY8" fmla="*/ 473070 h 564510"/>
                <a:gd name="connsiteX9" fmla="*/ 25673 w 344731"/>
                <a:gd name="connsiteY9" fmla="*/ 473070 h 564510"/>
                <a:gd name="connsiteX10" fmla="*/ 117114 w 344731"/>
                <a:gd name="connsiteY10" fmla="*/ 564510 h 564510"/>
                <a:gd name="connsiteX0" fmla="*/ 25674 w 344731"/>
                <a:gd name="connsiteY0" fmla="*/ 473070 h 498744"/>
                <a:gd name="connsiteX1" fmla="*/ 25674 w 344731"/>
                <a:gd name="connsiteY1" fmla="*/ 349100 h 498744"/>
                <a:gd name="connsiteX2" fmla="*/ 166102 w 344731"/>
                <a:gd name="connsiteY2" fmla="*/ 208672 h 498744"/>
                <a:gd name="connsiteX3" fmla="*/ 166102 w 344731"/>
                <a:gd name="connsiteY3" fmla="*/ 87660 h 498744"/>
                <a:gd name="connsiteX4" fmla="*/ 253762 w 344731"/>
                <a:gd name="connsiteY4" fmla="*/ 0 h 498744"/>
                <a:gd name="connsiteX5" fmla="*/ 341422 w 344731"/>
                <a:gd name="connsiteY5" fmla="*/ 87660 h 498744"/>
                <a:gd name="connsiteX6" fmla="*/ 341421 w 344731"/>
                <a:gd name="connsiteY6" fmla="*/ 218812 h 498744"/>
                <a:gd name="connsiteX7" fmla="*/ 296727 w 344731"/>
                <a:gd name="connsiteY7" fmla="*/ 325987 h 498744"/>
                <a:gd name="connsiteX8" fmla="*/ 149643 w 344731"/>
                <a:gd name="connsiteY8" fmla="*/ 473070 h 498744"/>
                <a:gd name="connsiteX9" fmla="*/ 25673 w 344731"/>
                <a:gd name="connsiteY9" fmla="*/ 473070 h 498744"/>
                <a:gd name="connsiteX0" fmla="*/ 25674 w 344731"/>
                <a:gd name="connsiteY0" fmla="*/ 473070 h 473070"/>
                <a:gd name="connsiteX1" fmla="*/ 25674 w 344731"/>
                <a:gd name="connsiteY1" fmla="*/ 349100 h 473070"/>
                <a:gd name="connsiteX2" fmla="*/ 166102 w 344731"/>
                <a:gd name="connsiteY2" fmla="*/ 208672 h 473070"/>
                <a:gd name="connsiteX3" fmla="*/ 166102 w 344731"/>
                <a:gd name="connsiteY3" fmla="*/ 87660 h 473070"/>
                <a:gd name="connsiteX4" fmla="*/ 253762 w 344731"/>
                <a:gd name="connsiteY4" fmla="*/ 0 h 473070"/>
                <a:gd name="connsiteX5" fmla="*/ 341422 w 344731"/>
                <a:gd name="connsiteY5" fmla="*/ 87660 h 473070"/>
                <a:gd name="connsiteX6" fmla="*/ 341421 w 344731"/>
                <a:gd name="connsiteY6" fmla="*/ 218812 h 473070"/>
                <a:gd name="connsiteX7" fmla="*/ 296727 w 344731"/>
                <a:gd name="connsiteY7" fmla="*/ 325987 h 473070"/>
                <a:gd name="connsiteX8" fmla="*/ 149643 w 344731"/>
                <a:gd name="connsiteY8" fmla="*/ 473070 h 473070"/>
                <a:gd name="connsiteX0" fmla="*/ 0 w 319057"/>
                <a:gd name="connsiteY0" fmla="*/ 349100 h 473070"/>
                <a:gd name="connsiteX1" fmla="*/ 140428 w 319057"/>
                <a:gd name="connsiteY1" fmla="*/ 208672 h 473070"/>
                <a:gd name="connsiteX2" fmla="*/ 140428 w 319057"/>
                <a:gd name="connsiteY2" fmla="*/ 87660 h 473070"/>
                <a:gd name="connsiteX3" fmla="*/ 228088 w 319057"/>
                <a:gd name="connsiteY3" fmla="*/ 0 h 473070"/>
                <a:gd name="connsiteX4" fmla="*/ 315748 w 319057"/>
                <a:gd name="connsiteY4" fmla="*/ 87660 h 473070"/>
                <a:gd name="connsiteX5" fmla="*/ 315747 w 319057"/>
                <a:gd name="connsiteY5" fmla="*/ 218812 h 473070"/>
                <a:gd name="connsiteX6" fmla="*/ 271053 w 319057"/>
                <a:gd name="connsiteY6" fmla="*/ 325987 h 473070"/>
                <a:gd name="connsiteX7" fmla="*/ 123969 w 319057"/>
                <a:gd name="connsiteY7" fmla="*/ 473070 h 473070"/>
                <a:gd name="connsiteX0" fmla="*/ 0 w 319057"/>
                <a:gd name="connsiteY0" fmla="*/ 349100 h 492120"/>
                <a:gd name="connsiteX1" fmla="*/ 140428 w 319057"/>
                <a:gd name="connsiteY1" fmla="*/ 208672 h 492120"/>
                <a:gd name="connsiteX2" fmla="*/ 140428 w 319057"/>
                <a:gd name="connsiteY2" fmla="*/ 87660 h 492120"/>
                <a:gd name="connsiteX3" fmla="*/ 228088 w 319057"/>
                <a:gd name="connsiteY3" fmla="*/ 0 h 492120"/>
                <a:gd name="connsiteX4" fmla="*/ 315748 w 319057"/>
                <a:gd name="connsiteY4" fmla="*/ 87660 h 492120"/>
                <a:gd name="connsiteX5" fmla="*/ 315747 w 319057"/>
                <a:gd name="connsiteY5" fmla="*/ 218812 h 492120"/>
                <a:gd name="connsiteX6" fmla="*/ 271053 w 319057"/>
                <a:gd name="connsiteY6" fmla="*/ 325987 h 492120"/>
                <a:gd name="connsiteX7" fmla="*/ 83488 w 319057"/>
                <a:gd name="connsiteY7" fmla="*/ 492120 h 492120"/>
                <a:gd name="connsiteX0" fmla="*/ 0 w 285719"/>
                <a:gd name="connsiteY0" fmla="*/ 299094 h 492120"/>
                <a:gd name="connsiteX1" fmla="*/ 107090 w 285719"/>
                <a:gd name="connsiteY1" fmla="*/ 208672 h 492120"/>
                <a:gd name="connsiteX2" fmla="*/ 107090 w 285719"/>
                <a:gd name="connsiteY2" fmla="*/ 87660 h 492120"/>
                <a:gd name="connsiteX3" fmla="*/ 194750 w 285719"/>
                <a:gd name="connsiteY3" fmla="*/ 0 h 492120"/>
                <a:gd name="connsiteX4" fmla="*/ 282410 w 285719"/>
                <a:gd name="connsiteY4" fmla="*/ 87660 h 492120"/>
                <a:gd name="connsiteX5" fmla="*/ 282409 w 285719"/>
                <a:gd name="connsiteY5" fmla="*/ 218812 h 492120"/>
                <a:gd name="connsiteX6" fmla="*/ 237715 w 285719"/>
                <a:gd name="connsiteY6" fmla="*/ 325987 h 492120"/>
                <a:gd name="connsiteX7" fmla="*/ 50150 w 285719"/>
                <a:gd name="connsiteY7" fmla="*/ 492120 h 492120"/>
                <a:gd name="connsiteX0" fmla="*/ 0 w 285719"/>
                <a:gd name="connsiteY0" fmla="*/ 299094 h 492120"/>
                <a:gd name="connsiteX1" fmla="*/ 107090 w 285719"/>
                <a:gd name="connsiteY1" fmla="*/ 208672 h 492120"/>
                <a:gd name="connsiteX2" fmla="*/ 107090 w 285719"/>
                <a:gd name="connsiteY2" fmla="*/ 87660 h 492120"/>
                <a:gd name="connsiteX3" fmla="*/ 194750 w 285719"/>
                <a:gd name="connsiteY3" fmla="*/ 0 h 492120"/>
                <a:gd name="connsiteX4" fmla="*/ 282410 w 285719"/>
                <a:gd name="connsiteY4" fmla="*/ 87660 h 492120"/>
                <a:gd name="connsiteX5" fmla="*/ 282409 w 285719"/>
                <a:gd name="connsiteY5" fmla="*/ 218812 h 492120"/>
                <a:gd name="connsiteX6" fmla="*/ 237715 w 285719"/>
                <a:gd name="connsiteY6" fmla="*/ 325987 h 492120"/>
                <a:gd name="connsiteX7" fmla="*/ 59675 w 285719"/>
                <a:gd name="connsiteY7" fmla="*/ 492120 h 492120"/>
                <a:gd name="connsiteX0" fmla="*/ 0 w 285719"/>
                <a:gd name="connsiteY0" fmla="*/ 299094 h 492120"/>
                <a:gd name="connsiteX1" fmla="*/ 107090 w 285719"/>
                <a:gd name="connsiteY1" fmla="*/ 208672 h 492120"/>
                <a:gd name="connsiteX2" fmla="*/ 107090 w 285719"/>
                <a:gd name="connsiteY2" fmla="*/ 87660 h 492120"/>
                <a:gd name="connsiteX3" fmla="*/ 194750 w 285719"/>
                <a:gd name="connsiteY3" fmla="*/ 0 h 492120"/>
                <a:gd name="connsiteX4" fmla="*/ 282410 w 285719"/>
                <a:gd name="connsiteY4" fmla="*/ 87660 h 492120"/>
                <a:gd name="connsiteX5" fmla="*/ 282409 w 285719"/>
                <a:gd name="connsiteY5" fmla="*/ 218812 h 492120"/>
                <a:gd name="connsiteX6" fmla="*/ 237715 w 285719"/>
                <a:gd name="connsiteY6" fmla="*/ 325987 h 492120"/>
                <a:gd name="connsiteX7" fmla="*/ 66818 w 285719"/>
                <a:gd name="connsiteY7" fmla="*/ 492120 h 492120"/>
                <a:gd name="connsiteX0" fmla="*/ 0 w 285719"/>
                <a:gd name="connsiteY0" fmla="*/ 299094 h 487358"/>
                <a:gd name="connsiteX1" fmla="*/ 107090 w 285719"/>
                <a:gd name="connsiteY1" fmla="*/ 208672 h 487358"/>
                <a:gd name="connsiteX2" fmla="*/ 107090 w 285719"/>
                <a:gd name="connsiteY2" fmla="*/ 87660 h 487358"/>
                <a:gd name="connsiteX3" fmla="*/ 194750 w 285719"/>
                <a:gd name="connsiteY3" fmla="*/ 0 h 487358"/>
                <a:gd name="connsiteX4" fmla="*/ 282410 w 285719"/>
                <a:gd name="connsiteY4" fmla="*/ 87660 h 487358"/>
                <a:gd name="connsiteX5" fmla="*/ 282409 w 285719"/>
                <a:gd name="connsiteY5" fmla="*/ 218812 h 487358"/>
                <a:gd name="connsiteX6" fmla="*/ 237715 w 285719"/>
                <a:gd name="connsiteY6" fmla="*/ 325987 h 487358"/>
                <a:gd name="connsiteX7" fmla="*/ 64437 w 285719"/>
                <a:gd name="connsiteY7" fmla="*/ 487358 h 487358"/>
                <a:gd name="connsiteX0" fmla="*/ 0 w 319056"/>
                <a:gd name="connsiteY0" fmla="*/ 315763 h 487358"/>
                <a:gd name="connsiteX1" fmla="*/ 140427 w 319056"/>
                <a:gd name="connsiteY1" fmla="*/ 208672 h 487358"/>
                <a:gd name="connsiteX2" fmla="*/ 140427 w 319056"/>
                <a:gd name="connsiteY2" fmla="*/ 87660 h 487358"/>
                <a:gd name="connsiteX3" fmla="*/ 228087 w 319056"/>
                <a:gd name="connsiteY3" fmla="*/ 0 h 487358"/>
                <a:gd name="connsiteX4" fmla="*/ 315747 w 319056"/>
                <a:gd name="connsiteY4" fmla="*/ 87660 h 487358"/>
                <a:gd name="connsiteX5" fmla="*/ 315746 w 319056"/>
                <a:gd name="connsiteY5" fmla="*/ 218812 h 487358"/>
                <a:gd name="connsiteX6" fmla="*/ 271052 w 319056"/>
                <a:gd name="connsiteY6" fmla="*/ 325987 h 487358"/>
                <a:gd name="connsiteX7" fmla="*/ 97774 w 319056"/>
                <a:gd name="connsiteY7" fmla="*/ 487358 h 487358"/>
                <a:gd name="connsiteX0" fmla="*/ 0 w 319056"/>
                <a:gd name="connsiteY0" fmla="*/ 315763 h 487358"/>
                <a:gd name="connsiteX1" fmla="*/ 140427 w 319056"/>
                <a:gd name="connsiteY1" fmla="*/ 208672 h 487358"/>
                <a:gd name="connsiteX2" fmla="*/ 140427 w 319056"/>
                <a:gd name="connsiteY2" fmla="*/ 87660 h 487358"/>
                <a:gd name="connsiteX3" fmla="*/ 228087 w 319056"/>
                <a:gd name="connsiteY3" fmla="*/ 0 h 487358"/>
                <a:gd name="connsiteX4" fmla="*/ 315747 w 319056"/>
                <a:gd name="connsiteY4" fmla="*/ 87660 h 487358"/>
                <a:gd name="connsiteX5" fmla="*/ 315746 w 319056"/>
                <a:gd name="connsiteY5" fmla="*/ 218812 h 487358"/>
                <a:gd name="connsiteX6" fmla="*/ 271052 w 319056"/>
                <a:gd name="connsiteY6" fmla="*/ 325987 h 487358"/>
                <a:gd name="connsiteX7" fmla="*/ 97774 w 319056"/>
                <a:gd name="connsiteY7" fmla="*/ 487358 h 487358"/>
                <a:gd name="connsiteX0" fmla="*/ 0 w 319056"/>
                <a:gd name="connsiteY0" fmla="*/ 315763 h 487358"/>
                <a:gd name="connsiteX1" fmla="*/ 140427 w 319056"/>
                <a:gd name="connsiteY1" fmla="*/ 208672 h 487358"/>
                <a:gd name="connsiteX2" fmla="*/ 140427 w 319056"/>
                <a:gd name="connsiteY2" fmla="*/ 87660 h 487358"/>
                <a:gd name="connsiteX3" fmla="*/ 228087 w 319056"/>
                <a:gd name="connsiteY3" fmla="*/ 0 h 487358"/>
                <a:gd name="connsiteX4" fmla="*/ 315747 w 319056"/>
                <a:gd name="connsiteY4" fmla="*/ 87660 h 487358"/>
                <a:gd name="connsiteX5" fmla="*/ 315746 w 319056"/>
                <a:gd name="connsiteY5" fmla="*/ 218812 h 487358"/>
                <a:gd name="connsiteX6" fmla="*/ 271052 w 319056"/>
                <a:gd name="connsiteY6" fmla="*/ 325987 h 487358"/>
                <a:gd name="connsiteX7" fmla="*/ 97774 w 319056"/>
                <a:gd name="connsiteY7" fmla="*/ 487358 h 487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19056" h="487358">
                  <a:moveTo>
                    <a:pt x="0" y="315763"/>
                  </a:moveTo>
                  <a:cubicBezTo>
                    <a:pt x="49190" y="251491"/>
                    <a:pt x="84093" y="225319"/>
                    <a:pt x="140427" y="208672"/>
                  </a:cubicBezTo>
                  <a:lnTo>
                    <a:pt x="140427" y="87660"/>
                  </a:lnTo>
                  <a:cubicBezTo>
                    <a:pt x="140427" y="39247"/>
                    <a:pt x="179674" y="0"/>
                    <a:pt x="228087" y="0"/>
                  </a:cubicBezTo>
                  <a:cubicBezTo>
                    <a:pt x="276500" y="0"/>
                    <a:pt x="315747" y="39247"/>
                    <a:pt x="315747" y="87660"/>
                  </a:cubicBezTo>
                  <a:cubicBezTo>
                    <a:pt x="315747" y="131377"/>
                    <a:pt x="323195" y="179091"/>
                    <a:pt x="315746" y="218812"/>
                  </a:cubicBezTo>
                  <a:cubicBezTo>
                    <a:pt x="308297" y="258533"/>
                    <a:pt x="307381" y="281229"/>
                    <a:pt x="271052" y="325987"/>
                  </a:cubicBezTo>
                  <a:cubicBezTo>
                    <a:pt x="234723" y="370745"/>
                    <a:pt x="146802" y="438330"/>
                    <a:pt x="97774" y="487358"/>
                  </a:cubicBezTo>
                </a:path>
              </a:pathLst>
            </a:cu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" name="台形 1267">
              <a:extLst>
                <a:ext uri="{FF2B5EF4-FFF2-40B4-BE49-F238E27FC236}">
                  <a16:creationId xmlns:a16="http://schemas.microsoft.com/office/drawing/2014/main" id="{A40A5DF6-8DE8-5406-5B44-1DB8915404B1}"/>
                </a:ext>
              </a:extLst>
            </p:cNvPr>
            <p:cNvSpPr/>
            <p:nvPr/>
          </p:nvSpPr>
          <p:spPr bwMode="auto">
            <a:xfrm rot="900000">
              <a:off x="732836" y="3278939"/>
              <a:ext cx="600453" cy="477315"/>
            </a:xfrm>
            <a:custGeom>
              <a:avLst/>
              <a:gdLst>
                <a:gd name="connsiteX0" fmla="*/ 0 w 609993"/>
                <a:gd name="connsiteY0" fmla="*/ 342867 h 342867"/>
                <a:gd name="connsiteX1" fmla="*/ 31609 w 609993"/>
                <a:gd name="connsiteY1" fmla="*/ 0 h 342867"/>
                <a:gd name="connsiteX2" fmla="*/ 578384 w 609993"/>
                <a:gd name="connsiteY2" fmla="*/ 0 h 342867"/>
                <a:gd name="connsiteX3" fmla="*/ 609993 w 609993"/>
                <a:gd name="connsiteY3" fmla="*/ 342867 h 342867"/>
                <a:gd name="connsiteX4" fmla="*/ 0 w 609993"/>
                <a:gd name="connsiteY4" fmla="*/ 342867 h 342867"/>
                <a:gd name="connsiteX0" fmla="*/ 0 w 627395"/>
                <a:gd name="connsiteY0" fmla="*/ 498732 h 498732"/>
                <a:gd name="connsiteX1" fmla="*/ 49011 w 627395"/>
                <a:gd name="connsiteY1" fmla="*/ 0 h 498732"/>
                <a:gd name="connsiteX2" fmla="*/ 595786 w 627395"/>
                <a:gd name="connsiteY2" fmla="*/ 0 h 498732"/>
                <a:gd name="connsiteX3" fmla="*/ 627395 w 627395"/>
                <a:gd name="connsiteY3" fmla="*/ 342867 h 498732"/>
                <a:gd name="connsiteX4" fmla="*/ 0 w 627395"/>
                <a:gd name="connsiteY4" fmla="*/ 498732 h 4987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27395" h="498732">
                  <a:moveTo>
                    <a:pt x="0" y="498732"/>
                  </a:moveTo>
                  <a:lnTo>
                    <a:pt x="49011" y="0"/>
                  </a:lnTo>
                  <a:lnTo>
                    <a:pt x="595786" y="0"/>
                  </a:lnTo>
                  <a:lnTo>
                    <a:pt x="627395" y="342867"/>
                  </a:lnTo>
                  <a:lnTo>
                    <a:pt x="0" y="498732"/>
                  </a:lnTo>
                  <a:close/>
                </a:path>
              </a:pathLst>
            </a:custGeom>
            <a:solidFill>
              <a:srgbClr val="0066CC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8" name="台形 27">
              <a:extLst>
                <a:ext uri="{FF2B5EF4-FFF2-40B4-BE49-F238E27FC236}">
                  <a16:creationId xmlns:a16="http://schemas.microsoft.com/office/drawing/2014/main" id="{31FCBCCC-8FE4-9040-7751-709FA474F0A3}"/>
                </a:ext>
              </a:extLst>
            </p:cNvPr>
            <p:cNvSpPr/>
            <p:nvPr/>
          </p:nvSpPr>
          <p:spPr bwMode="auto">
            <a:xfrm rot="900000">
              <a:off x="804360" y="3087765"/>
              <a:ext cx="619976" cy="328143"/>
            </a:xfrm>
            <a:prstGeom prst="trapezoid">
              <a:avLst>
                <a:gd name="adj" fmla="val 9219"/>
              </a:avLst>
            </a:prstGeom>
            <a:solidFill>
              <a:srgbClr val="0066CC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CCC0371D-2761-4022-BC44-999A0DC1D3DA}"/>
                </a:ext>
              </a:extLst>
            </p:cNvPr>
            <p:cNvSpPr/>
            <p:nvPr/>
          </p:nvSpPr>
          <p:spPr bwMode="auto">
            <a:xfrm>
              <a:off x="-482232" y="1227012"/>
              <a:ext cx="2577132" cy="2577132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30" name="稲妻 29">
              <a:extLst>
                <a:ext uri="{FF2B5EF4-FFF2-40B4-BE49-F238E27FC236}">
                  <a16:creationId xmlns:a16="http://schemas.microsoft.com/office/drawing/2014/main" id="{286EAA4F-D2E8-3AD8-BDBB-FA4300287AD5}"/>
                </a:ext>
              </a:extLst>
            </p:cNvPr>
            <p:cNvSpPr/>
            <p:nvPr/>
          </p:nvSpPr>
          <p:spPr bwMode="auto">
            <a:xfrm rot="5400000">
              <a:off x="496269" y="1669965"/>
              <a:ext cx="374493" cy="552042"/>
            </a:xfrm>
            <a:prstGeom prst="lightningBolt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1" name="稲妻 30">
              <a:extLst>
                <a:ext uri="{FF2B5EF4-FFF2-40B4-BE49-F238E27FC236}">
                  <a16:creationId xmlns:a16="http://schemas.microsoft.com/office/drawing/2014/main" id="{908F9444-2D6D-7087-6F3A-17C1942CA2B1}"/>
                </a:ext>
              </a:extLst>
            </p:cNvPr>
            <p:cNvSpPr/>
            <p:nvPr/>
          </p:nvSpPr>
          <p:spPr bwMode="auto">
            <a:xfrm rot="17100000" flipV="1">
              <a:off x="409604" y="2332248"/>
              <a:ext cx="311580" cy="464276"/>
            </a:xfrm>
            <a:prstGeom prst="lightningBolt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ECBF8F6B-3160-B8C6-999B-7AAF8EC9EF81}"/>
                </a:ext>
              </a:extLst>
            </p:cNvPr>
            <p:cNvGrpSpPr/>
            <p:nvPr/>
          </p:nvGrpSpPr>
          <p:grpSpPr>
            <a:xfrm rot="5400000">
              <a:off x="19560" y="1503095"/>
              <a:ext cx="239810" cy="187837"/>
              <a:chOff x="2565814" y="2258870"/>
              <a:chExt cx="177558" cy="140164"/>
            </a:xfrm>
          </p:grpSpPr>
          <p:sp>
            <p:nvSpPr>
              <p:cNvPr id="33" name="楕円 32">
                <a:extLst>
                  <a:ext uri="{FF2B5EF4-FFF2-40B4-BE49-F238E27FC236}">
                    <a16:creationId xmlns:a16="http://schemas.microsoft.com/office/drawing/2014/main" id="{6A4C8C76-0A4D-6308-0E91-046406564648}"/>
                  </a:ext>
                </a:extLst>
              </p:cNvPr>
              <p:cNvSpPr/>
              <p:nvPr/>
            </p:nvSpPr>
            <p:spPr bwMode="auto">
              <a:xfrm>
                <a:off x="2565814" y="2258870"/>
                <a:ext cx="177558" cy="14016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4" name="星: 4 pt 33">
                <a:extLst>
                  <a:ext uri="{FF2B5EF4-FFF2-40B4-BE49-F238E27FC236}">
                    <a16:creationId xmlns:a16="http://schemas.microsoft.com/office/drawing/2014/main" id="{8CE39031-C0E8-04A5-7184-285B4E78D04F}"/>
                  </a:ext>
                </a:extLst>
              </p:cNvPr>
              <p:cNvSpPr/>
              <p:nvPr/>
            </p:nvSpPr>
            <p:spPr bwMode="auto">
              <a:xfrm>
                <a:off x="2588424" y="2269101"/>
                <a:ext cx="132337" cy="70960"/>
              </a:xfrm>
              <a:prstGeom prst="star4">
                <a:avLst>
                  <a:gd name="adj" fmla="val 20437"/>
                </a:avLst>
              </a:prstGeom>
              <a:solidFill>
                <a:schemeClr val="tx1"/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0206528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360288F-9D92-771D-9374-0F8B9101AFE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5801A1E-96DE-FE89-3D44-74611FB06CC4}"/>
              </a:ext>
            </a:extLst>
          </p:cNvPr>
          <p:cNvSpPr txBox="1"/>
          <p:nvPr/>
        </p:nvSpPr>
        <p:spPr>
          <a:xfrm>
            <a:off x="533400" y="419100"/>
            <a:ext cx="8856662" cy="237524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締め付けは大丈夫か</a:t>
            </a:r>
            <a:r>
              <a:rPr lang="en-US" altLang="ja-JP" sz="8800" dirty="0">
                <a:ln w="38100">
                  <a:noFill/>
                </a:ln>
                <a:effectLst/>
              </a:rPr>
              <a:t>?</a:t>
            </a:r>
            <a:endParaRPr lang="ja-JP" altLang="en-US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電線の緩みはないか</a:t>
            </a:r>
            <a:r>
              <a:rPr lang="en-US" altLang="ja-JP" sz="8800" dirty="0">
                <a:ln w="38100">
                  <a:noFill/>
                </a:ln>
                <a:effectLst/>
              </a:rPr>
              <a:t>?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27C5C49-93F4-E5C6-1EE5-6B465C4EB7B6}"/>
              </a:ext>
            </a:extLst>
          </p:cNvPr>
          <p:cNvSpPr txBox="1"/>
          <p:nvPr/>
        </p:nvSpPr>
        <p:spPr>
          <a:xfrm>
            <a:off x="552448" y="5483209"/>
            <a:ext cx="8801102" cy="90018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締め付け良いか、ヨシ</a:t>
            </a:r>
            <a:r>
              <a:rPr lang="en-US" altLang="ja-JP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!!</a:t>
            </a:r>
            <a:endParaRPr lang="ja-JP" altLang="en-US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094D0A6-94B3-93A6-0D5E-BFD6D1ADEE9B}"/>
              </a:ext>
            </a:extLst>
          </p:cNvPr>
          <p:cNvSpPr txBox="1"/>
          <p:nvPr/>
        </p:nvSpPr>
        <p:spPr>
          <a:xfrm>
            <a:off x="2951018" y="3131289"/>
            <a:ext cx="6383482" cy="211949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電線取り付け不良は</a:t>
            </a:r>
            <a:endParaRPr lang="en-US" altLang="ja-JP" sz="8800" dirty="0">
              <a:ln w="38100">
                <a:noFill/>
              </a:ln>
              <a:solidFill>
                <a:srgbClr val="00206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火災を招く</a:t>
            </a:r>
            <a:r>
              <a:rPr lang="en-US" altLang="ja-JP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!!</a:t>
            </a:r>
            <a:endParaRPr lang="ja-JP" altLang="en-US" sz="8800" dirty="0">
              <a:ln w="38100">
                <a:noFill/>
              </a:ln>
              <a:solidFill>
                <a:srgbClr val="002060"/>
              </a:solidFill>
              <a:effectLst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A6453F46-8697-B9CA-86ED-1562C993A28E}"/>
              </a:ext>
            </a:extLst>
          </p:cNvPr>
          <p:cNvGrpSpPr/>
          <p:nvPr/>
        </p:nvGrpSpPr>
        <p:grpSpPr>
          <a:xfrm>
            <a:off x="607148" y="3151127"/>
            <a:ext cx="2129442" cy="2129442"/>
            <a:chOff x="-561194" y="1148050"/>
            <a:chExt cx="2735056" cy="2735056"/>
          </a:xfrm>
        </p:grpSpPr>
        <p:sp>
          <p:nvSpPr>
            <p:cNvPr id="14" name="四角形: 角を丸くする 13">
              <a:extLst>
                <a:ext uri="{FF2B5EF4-FFF2-40B4-BE49-F238E27FC236}">
                  <a16:creationId xmlns:a16="http://schemas.microsoft.com/office/drawing/2014/main" id="{20F8D33C-7480-121F-1252-8BA2DB331C92}"/>
                </a:ext>
              </a:extLst>
            </p:cNvPr>
            <p:cNvSpPr/>
            <p:nvPr/>
          </p:nvSpPr>
          <p:spPr bwMode="auto">
            <a:xfrm>
              <a:off x="-561194" y="1148050"/>
              <a:ext cx="2735056" cy="2735056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四角形: 角を丸くする 14">
              <a:extLst>
                <a:ext uri="{FF2B5EF4-FFF2-40B4-BE49-F238E27FC236}">
                  <a16:creationId xmlns:a16="http://schemas.microsoft.com/office/drawing/2014/main" id="{09BDA1DE-0015-2C11-C7D6-32307F935D87}"/>
                </a:ext>
              </a:extLst>
            </p:cNvPr>
            <p:cNvSpPr/>
            <p:nvPr/>
          </p:nvSpPr>
          <p:spPr bwMode="auto">
            <a:xfrm>
              <a:off x="-373615" y="1335629"/>
              <a:ext cx="2359898" cy="2359898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2473A9D7-B61A-F6BA-BBC6-096606B528AB}"/>
                </a:ext>
              </a:extLst>
            </p:cNvPr>
            <p:cNvGrpSpPr/>
            <p:nvPr/>
          </p:nvGrpSpPr>
          <p:grpSpPr>
            <a:xfrm>
              <a:off x="-165205" y="1255737"/>
              <a:ext cx="343337" cy="239810"/>
              <a:chOff x="2061268" y="1091870"/>
              <a:chExt cx="267468" cy="304267"/>
            </a:xfrm>
          </p:grpSpPr>
          <p:sp>
            <p:nvSpPr>
              <p:cNvPr id="46" name="正方形/長方形 745">
                <a:extLst>
                  <a:ext uri="{FF2B5EF4-FFF2-40B4-BE49-F238E27FC236}">
                    <a16:creationId xmlns:a16="http://schemas.microsoft.com/office/drawing/2014/main" id="{649C3D87-81C4-64A5-E5D6-71DF544213C5}"/>
                  </a:ext>
                </a:extLst>
              </p:cNvPr>
              <p:cNvSpPr/>
              <p:nvPr/>
            </p:nvSpPr>
            <p:spPr bwMode="auto">
              <a:xfrm>
                <a:off x="2061268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7" name="正方形/長方形 745">
                <a:extLst>
                  <a:ext uri="{FF2B5EF4-FFF2-40B4-BE49-F238E27FC236}">
                    <a16:creationId xmlns:a16="http://schemas.microsoft.com/office/drawing/2014/main" id="{99E3761F-D393-BB20-5D77-E9DFD490447C}"/>
                  </a:ext>
                </a:extLst>
              </p:cNvPr>
              <p:cNvSpPr/>
              <p:nvPr/>
            </p:nvSpPr>
            <p:spPr bwMode="auto">
              <a:xfrm>
                <a:off x="2166042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8" name="正方形/長方形 745">
                <a:extLst>
                  <a:ext uri="{FF2B5EF4-FFF2-40B4-BE49-F238E27FC236}">
                    <a16:creationId xmlns:a16="http://schemas.microsoft.com/office/drawing/2014/main" id="{28800B00-527F-8816-F21A-BFD65480C3E2}"/>
                  </a:ext>
                </a:extLst>
              </p:cNvPr>
              <p:cNvSpPr/>
              <p:nvPr/>
            </p:nvSpPr>
            <p:spPr bwMode="auto">
              <a:xfrm>
                <a:off x="2270817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6699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FD72E6CE-FC16-EDBE-B487-C4B49F70ED45}"/>
                </a:ext>
              </a:extLst>
            </p:cNvPr>
            <p:cNvGrpSpPr/>
            <p:nvPr/>
          </p:nvGrpSpPr>
          <p:grpSpPr>
            <a:xfrm rot="10800000">
              <a:off x="-165205" y="2274623"/>
              <a:ext cx="343337" cy="239810"/>
              <a:chOff x="2061268" y="1091870"/>
              <a:chExt cx="267468" cy="304267"/>
            </a:xfrm>
          </p:grpSpPr>
          <p:sp>
            <p:nvSpPr>
              <p:cNvPr id="43" name="正方形/長方形 745">
                <a:extLst>
                  <a:ext uri="{FF2B5EF4-FFF2-40B4-BE49-F238E27FC236}">
                    <a16:creationId xmlns:a16="http://schemas.microsoft.com/office/drawing/2014/main" id="{DE983332-9678-5512-9DDF-3555FD1880FE}"/>
                  </a:ext>
                </a:extLst>
              </p:cNvPr>
              <p:cNvSpPr/>
              <p:nvPr/>
            </p:nvSpPr>
            <p:spPr bwMode="auto">
              <a:xfrm>
                <a:off x="2061268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4" name="正方形/長方形 745">
                <a:extLst>
                  <a:ext uri="{FF2B5EF4-FFF2-40B4-BE49-F238E27FC236}">
                    <a16:creationId xmlns:a16="http://schemas.microsoft.com/office/drawing/2014/main" id="{194E6BB6-2D32-1CD8-2F1F-E284A5C11330}"/>
                  </a:ext>
                </a:extLst>
              </p:cNvPr>
              <p:cNvSpPr/>
              <p:nvPr/>
            </p:nvSpPr>
            <p:spPr bwMode="auto">
              <a:xfrm>
                <a:off x="2166042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FFFF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5" name="正方形/長方形 745">
                <a:extLst>
                  <a:ext uri="{FF2B5EF4-FFF2-40B4-BE49-F238E27FC236}">
                    <a16:creationId xmlns:a16="http://schemas.microsoft.com/office/drawing/2014/main" id="{317D500D-F7A3-D7B3-89D4-0D8581A89384}"/>
                  </a:ext>
                </a:extLst>
              </p:cNvPr>
              <p:cNvSpPr/>
              <p:nvPr/>
            </p:nvSpPr>
            <p:spPr bwMode="auto">
              <a:xfrm>
                <a:off x="2270817" y="1091870"/>
                <a:ext cx="57919" cy="304267"/>
              </a:xfrm>
              <a:custGeom>
                <a:avLst/>
                <a:gdLst>
                  <a:gd name="connsiteX0" fmla="*/ 0 w 121255"/>
                  <a:gd name="connsiteY0" fmla="*/ 0 h 304267"/>
                  <a:gd name="connsiteX1" fmla="*/ 121255 w 121255"/>
                  <a:gd name="connsiteY1" fmla="*/ 0 h 304267"/>
                  <a:gd name="connsiteX2" fmla="*/ 121255 w 121255"/>
                  <a:gd name="connsiteY2" fmla="*/ 304267 h 304267"/>
                  <a:gd name="connsiteX3" fmla="*/ 0 w 121255"/>
                  <a:gd name="connsiteY3" fmla="*/ 304267 h 304267"/>
                  <a:gd name="connsiteX4" fmla="*/ 0 w 121255"/>
                  <a:gd name="connsiteY4" fmla="*/ 0 h 304267"/>
                  <a:gd name="connsiteX0" fmla="*/ 0 w 121255"/>
                  <a:gd name="connsiteY0" fmla="*/ 121475 h 425742"/>
                  <a:gd name="connsiteX1" fmla="*/ 86494 w 121255"/>
                  <a:gd name="connsiteY1" fmla="*/ 0 h 425742"/>
                  <a:gd name="connsiteX2" fmla="*/ 121255 w 121255"/>
                  <a:gd name="connsiteY2" fmla="*/ 121475 h 425742"/>
                  <a:gd name="connsiteX3" fmla="*/ 121255 w 121255"/>
                  <a:gd name="connsiteY3" fmla="*/ 425742 h 425742"/>
                  <a:gd name="connsiteX4" fmla="*/ 0 w 121255"/>
                  <a:gd name="connsiteY4" fmla="*/ 425742 h 425742"/>
                  <a:gd name="connsiteX5" fmla="*/ 0 w 121255"/>
                  <a:gd name="connsiteY5" fmla="*/ 121475 h 425742"/>
                  <a:gd name="connsiteX0" fmla="*/ 86494 w 177934"/>
                  <a:gd name="connsiteY0" fmla="*/ 0 h 425742"/>
                  <a:gd name="connsiteX1" fmla="*/ 121255 w 177934"/>
                  <a:gd name="connsiteY1" fmla="*/ 121475 h 425742"/>
                  <a:gd name="connsiteX2" fmla="*/ 121255 w 177934"/>
                  <a:gd name="connsiteY2" fmla="*/ 425742 h 425742"/>
                  <a:gd name="connsiteX3" fmla="*/ 0 w 177934"/>
                  <a:gd name="connsiteY3" fmla="*/ 425742 h 425742"/>
                  <a:gd name="connsiteX4" fmla="*/ 0 w 177934"/>
                  <a:gd name="connsiteY4" fmla="*/ 121475 h 425742"/>
                  <a:gd name="connsiteX5" fmla="*/ 177934 w 177934"/>
                  <a:gd name="connsiteY5" fmla="*/ 91440 h 425742"/>
                  <a:gd name="connsiteX0" fmla="*/ 86494 w 121255"/>
                  <a:gd name="connsiteY0" fmla="*/ 0 h 425742"/>
                  <a:gd name="connsiteX1" fmla="*/ 121255 w 121255"/>
                  <a:gd name="connsiteY1" fmla="*/ 121475 h 425742"/>
                  <a:gd name="connsiteX2" fmla="*/ 121255 w 121255"/>
                  <a:gd name="connsiteY2" fmla="*/ 425742 h 425742"/>
                  <a:gd name="connsiteX3" fmla="*/ 0 w 121255"/>
                  <a:gd name="connsiteY3" fmla="*/ 425742 h 425742"/>
                  <a:gd name="connsiteX4" fmla="*/ 0 w 121255"/>
                  <a:gd name="connsiteY4" fmla="*/ 121475 h 425742"/>
                  <a:gd name="connsiteX0" fmla="*/ 121255 w 121255"/>
                  <a:gd name="connsiteY0" fmla="*/ 0 h 304267"/>
                  <a:gd name="connsiteX1" fmla="*/ 121255 w 121255"/>
                  <a:gd name="connsiteY1" fmla="*/ 304267 h 304267"/>
                  <a:gd name="connsiteX2" fmla="*/ 0 w 121255"/>
                  <a:gd name="connsiteY2" fmla="*/ 304267 h 304267"/>
                  <a:gd name="connsiteX3" fmla="*/ 0 w 121255"/>
                  <a:gd name="connsiteY3" fmla="*/ 0 h 304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21255" h="304267">
                    <a:moveTo>
                      <a:pt x="121255" y="0"/>
                    </a:moveTo>
                    <a:lnTo>
                      <a:pt x="121255" y="304267"/>
                    </a:lnTo>
                    <a:lnTo>
                      <a:pt x="0" y="304267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6699FF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F15EB6A9-1E14-8BAB-DCBC-D6BE6DD4AA3E}"/>
                </a:ext>
              </a:extLst>
            </p:cNvPr>
            <p:cNvGrpSpPr/>
            <p:nvPr/>
          </p:nvGrpSpPr>
          <p:grpSpPr>
            <a:xfrm rot="10800000">
              <a:off x="-230745" y="1451024"/>
              <a:ext cx="563052" cy="912966"/>
              <a:chOff x="7394983" y="1751244"/>
              <a:chExt cx="323964" cy="507626"/>
            </a:xfrm>
            <a:solidFill>
              <a:schemeClr val="bg1">
                <a:lumMod val="50000"/>
              </a:schemeClr>
            </a:solidFill>
          </p:grpSpPr>
          <p:grpSp>
            <p:nvGrpSpPr>
              <p:cNvPr id="39" name="グループ化 38">
                <a:extLst>
                  <a:ext uri="{FF2B5EF4-FFF2-40B4-BE49-F238E27FC236}">
                    <a16:creationId xmlns:a16="http://schemas.microsoft.com/office/drawing/2014/main" id="{910A217A-575E-DB09-6997-32C8AD8C2ADC}"/>
                  </a:ext>
                </a:extLst>
              </p:cNvPr>
              <p:cNvGrpSpPr/>
              <p:nvPr/>
            </p:nvGrpSpPr>
            <p:grpSpPr>
              <a:xfrm>
                <a:off x="7394983" y="1751244"/>
                <a:ext cx="303323" cy="507626"/>
                <a:chOff x="7482102" y="1751244"/>
                <a:chExt cx="228470" cy="516674"/>
              </a:xfrm>
              <a:grpFill/>
            </p:grpSpPr>
            <p:sp>
              <p:nvSpPr>
                <p:cNvPr id="41" name="四角形: 上の 2 つの角を丸める 40">
                  <a:extLst>
                    <a:ext uri="{FF2B5EF4-FFF2-40B4-BE49-F238E27FC236}">
                      <a16:creationId xmlns:a16="http://schemas.microsoft.com/office/drawing/2014/main" id="{96932407-457A-3EBA-F3FA-D31854608749}"/>
                    </a:ext>
                  </a:extLst>
                </p:cNvPr>
                <p:cNvSpPr/>
                <p:nvPr/>
              </p:nvSpPr>
              <p:spPr bwMode="auto">
                <a:xfrm rot="16200000">
                  <a:off x="7345774" y="1903120"/>
                  <a:ext cx="516674" cy="212921"/>
                </a:xfrm>
                <a:prstGeom prst="round2SameRect">
                  <a:avLst>
                    <a:gd name="adj1" fmla="val 10817"/>
                    <a:gd name="adj2" fmla="val 0"/>
                  </a:avLst>
                </a:prstGeom>
                <a:grpFill/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2" name="四角形: 上の 2 つの角を丸める 41">
                  <a:extLst>
                    <a:ext uri="{FF2B5EF4-FFF2-40B4-BE49-F238E27FC236}">
                      <a16:creationId xmlns:a16="http://schemas.microsoft.com/office/drawing/2014/main" id="{8B17887C-B062-9F72-F033-0959393C8CEC}"/>
                    </a:ext>
                  </a:extLst>
                </p:cNvPr>
                <p:cNvSpPr/>
                <p:nvPr/>
              </p:nvSpPr>
              <p:spPr bwMode="auto">
                <a:xfrm rot="16200000">
                  <a:off x="7485586" y="1895347"/>
                  <a:ext cx="221502" cy="228470"/>
                </a:xfrm>
                <a:prstGeom prst="round2SameRect">
                  <a:avLst>
                    <a:gd name="adj1" fmla="val 10496"/>
                    <a:gd name="adj2" fmla="val 0"/>
                  </a:avLst>
                </a:prstGeom>
                <a:grpFill/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DA5BA00E-AA63-87A9-7872-B0027C69FEB0}"/>
                  </a:ext>
                </a:extLst>
              </p:cNvPr>
              <p:cNvSpPr/>
              <p:nvPr/>
            </p:nvSpPr>
            <p:spPr bwMode="auto">
              <a:xfrm rot="16200000">
                <a:off x="7422815" y="1962738"/>
                <a:ext cx="507626" cy="84638"/>
              </a:xfrm>
              <a:custGeom>
                <a:avLst/>
                <a:gdLst>
                  <a:gd name="connsiteX0" fmla="*/ 507626 w 507626"/>
                  <a:gd name="connsiteY0" fmla="*/ 68311 h 84638"/>
                  <a:gd name="connsiteX1" fmla="*/ 507626 w 507626"/>
                  <a:gd name="connsiteY1" fmla="*/ 84638 h 84638"/>
                  <a:gd name="connsiteX2" fmla="*/ 0 w 507626"/>
                  <a:gd name="connsiteY2" fmla="*/ 84638 h 84638"/>
                  <a:gd name="connsiteX3" fmla="*/ 0 w 507626"/>
                  <a:gd name="connsiteY3" fmla="*/ 68311 h 84638"/>
                  <a:gd name="connsiteX4" fmla="*/ 26608 w 507626"/>
                  <a:gd name="connsiteY4" fmla="*/ 32356 h 84638"/>
                  <a:gd name="connsiteX5" fmla="*/ 145002 w 507626"/>
                  <a:gd name="connsiteY5" fmla="*/ 32356 h 84638"/>
                  <a:gd name="connsiteX6" fmla="*/ 145002 w 507626"/>
                  <a:gd name="connsiteY6" fmla="*/ 30866 h 84638"/>
                  <a:gd name="connsiteX7" fmla="*/ 167843 w 507626"/>
                  <a:gd name="connsiteY7" fmla="*/ 0 h 84638"/>
                  <a:gd name="connsiteX8" fmla="*/ 339783 w 507626"/>
                  <a:gd name="connsiteY8" fmla="*/ 0 h 84638"/>
                  <a:gd name="connsiteX9" fmla="*/ 362625 w 507626"/>
                  <a:gd name="connsiteY9" fmla="*/ 30866 h 84638"/>
                  <a:gd name="connsiteX10" fmla="*/ 362625 w 507626"/>
                  <a:gd name="connsiteY10" fmla="*/ 32356 h 84638"/>
                  <a:gd name="connsiteX11" fmla="*/ 481018 w 507626"/>
                  <a:gd name="connsiteY11" fmla="*/ 32356 h 84638"/>
                  <a:gd name="connsiteX12" fmla="*/ 507626 w 507626"/>
                  <a:gd name="connsiteY12" fmla="*/ 68311 h 846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07626" h="84638">
                    <a:moveTo>
                      <a:pt x="507626" y="68311"/>
                    </a:moveTo>
                    <a:lnTo>
                      <a:pt x="507626" y="84638"/>
                    </a:lnTo>
                    <a:lnTo>
                      <a:pt x="0" y="84638"/>
                    </a:lnTo>
                    <a:lnTo>
                      <a:pt x="0" y="68311"/>
                    </a:lnTo>
                    <a:cubicBezTo>
                      <a:pt x="0" y="48453"/>
                      <a:pt x="11913" y="32356"/>
                      <a:pt x="26608" y="32356"/>
                    </a:cubicBezTo>
                    <a:lnTo>
                      <a:pt x="145002" y="32356"/>
                    </a:lnTo>
                    <a:lnTo>
                      <a:pt x="145002" y="30866"/>
                    </a:lnTo>
                    <a:cubicBezTo>
                      <a:pt x="145002" y="13820"/>
                      <a:pt x="155228" y="0"/>
                      <a:pt x="167843" y="0"/>
                    </a:cubicBezTo>
                    <a:lnTo>
                      <a:pt x="339783" y="0"/>
                    </a:lnTo>
                    <a:cubicBezTo>
                      <a:pt x="352398" y="0"/>
                      <a:pt x="362625" y="13820"/>
                      <a:pt x="362625" y="30866"/>
                    </a:cubicBezTo>
                    <a:lnTo>
                      <a:pt x="362625" y="32356"/>
                    </a:lnTo>
                    <a:lnTo>
                      <a:pt x="481018" y="32356"/>
                    </a:lnTo>
                    <a:cubicBezTo>
                      <a:pt x="495713" y="32356"/>
                      <a:pt x="507626" y="48453"/>
                      <a:pt x="507626" y="68311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5411D821-DE67-37B3-BA7B-31F1A1B573F6}"/>
                </a:ext>
              </a:extLst>
            </p:cNvPr>
            <p:cNvSpPr/>
            <p:nvPr/>
          </p:nvSpPr>
          <p:spPr bwMode="auto">
            <a:xfrm rot="900000">
              <a:off x="884900" y="2374022"/>
              <a:ext cx="740058" cy="931042"/>
            </a:xfrm>
            <a:custGeom>
              <a:avLst/>
              <a:gdLst>
                <a:gd name="connsiteX0" fmla="*/ 540088 w 576523"/>
                <a:gd name="connsiteY0" fmla="*/ 94059 h 725304"/>
                <a:gd name="connsiteX1" fmla="*/ 576523 w 576523"/>
                <a:gd name="connsiteY1" fmla="*/ 213338 h 725304"/>
                <a:gd name="connsiteX2" fmla="*/ 576523 w 576523"/>
                <a:gd name="connsiteY2" fmla="*/ 300308 h 725304"/>
                <a:gd name="connsiteX3" fmla="*/ 446226 w 576523"/>
                <a:gd name="connsiteY3" fmla="*/ 496881 h 725304"/>
                <a:gd name="connsiteX4" fmla="*/ 431753 w 576523"/>
                <a:gd name="connsiteY4" fmla="*/ 501373 h 725304"/>
                <a:gd name="connsiteX5" fmla="*/ 469499 w 576523"/>
                <a:gd name="connsiteY5" fmla="*/ 725304 h 725304"/>
                <a:gd name="connsiteX6" fmla="*/ 78617 w 576523"/>
                <a:gd name="connsiteY6" fmla="*/ 725304 h 725304"/>
                <a:gd name="connsiteX7" fmla="*/ 118225 w 576523"/>
                <a:gd name="connsiteY7" fmla="*/ 490328 h 725304"/>
                <a:gd name="connsiteX8" fmla="*/ 94059 w 576523"/>
                <a:gd name="connsiteY8" fmla="*/ 477211 h 725304"/>
                <a:gd name="connsiteX9" fmla="*/ 0 w 576523"/>
                <a:gd name="connsiteY9" fmla="*/ 300308 h 725304"/>
                <a:gd name="connsiteX10" fmla="*/ 0 w 576523"/>
                <a:gd name="connsiteY10" fmla="*/ 213338 h 725304"/>
                <a:gd name="connsiteX11" fmla="*/ 213338 w 576523"/>
                <a:gd name="connsiteY11" fmla="*/ 0 h 725304"/>
                <a:gd name="connsiteX12" fmla="*/ 363185 w 576523"/>
                <a:gd name="connsiteY12" fmla="*/ 0 h 725304"/>
                <a:gd name="connsiteX13" fmla="*/ 540088 w 576523"/>
                <a:gd name="connsiteY13" fmla="*/ 94059 h 725304"/>
                <a:gd name="connsiteX0" fmla="*/ 540088 w 576523"/>
                <a:gd name="connsiteY0" fmla="*/ 94059 h 830464"/>
                <a:gd name="connsiteX1" fmla="*/ 576523 w 576523"/>
                <a:gd name="connsiteY1" fmla="*/ 213338 h 830464"/>
                <a:gd name="connsiteX2" fmla="*/ 576523 w 576523"/>
                <a:gd name="connsiteY2" fmla="*/ 300308 h 830464"/>
                <a:gd name="connsiteX3" fmla="*/ 446226 w 576523"/>
                <a:gd name="connsiteY3" fmla="*/ 496881 h 830464"/>
                <a:gd name="connsiteX4" fmla="*/ 431753 w 576523"/>
                <a:gd name="connsiteY4" fmla="*/ 501373 h 830464"/>
                <a:gd name="connsiteX5" fmla="*/ 469499 w 576523"/>
                <a:gd name="connsiteY5" fmla="*/ 725304 h 830464"/>
                <a:gd name="connsiteX6" fmla="*/ 254344 w 576523"/>
                <a:gd name="connsiteY6" fmla="*/ 830464 h 830464"/>
                <a:gd name="connsiteX7" fmla="*/ 78617 w 576523"/>
                <a:gd name="connsiteY7" fmla="*/ 725304 h 830464"/>
                <a:gd name="connsiteX8" fmla="*/ 118225 w 576523"/>
                <a:gd name="connsiteY8" fmla="*/ 490328 h 830464"/>
                <a:gd name="connsiteX9" fmla="*/ 94059 w 576523"/>
                <a:gd name="connsiteY9" fmla="*/ 477211 h 830464"/>
                <a:gd name="connsiteX10" fmla="*/ 0 w 576523"/>
                <a:gd name="connsiteY10" fmla="*/ 300308 h 830464"/>
                <a:gd name="connsiteX11" fmla="*/ 0 w 576523"/>
                <a:gd name="connsiteY11" fmla="*/ 213338 h 830464"/>
                <a:gd name="connsiteX12" fmla="*/ 213338 w 576523"/>
                <a:gd name="connsiteY12" fmla="*/ 0 h 830464"/>
                <a:gd name="connsiteX13" fmla="*/ 363185 w 576523"/>
                <a:gd name="connsiteY13" fmla="*/ 0 h 830464"/>
                <a:gd name="connsiteX14" fmla="*/ 540088 w 576523"/>
                <a:gd name="connsiteY14" fmla="*/ 94059 h 830464"/>
                <a:gd name="connsiteX0" fmla="*/ 254344 w 576523"/>
                <a:gd name="connsiteY0" fmla="*/ 830464 h 921904"/>
                <a:gd name="connsiteX1" fmla="*/ 78617 w 576523"/>
                <a:gd name="connsiteY1" fmla="*/ 725304 h 921904"/>
                <a:gd name="connsiteX2" fmla="*/ 118225 w 576523"/>
                <a:gd name="connsiteY2" fmla="*/ 490328 h 921904"/>
                <a:gd name="connsiteX3" fmla="*/ 94059 w 576523"/>
                <a:gd name="connsiteY3" fmla="*/ 477211 h 921904"/>
                <a:gd name="connsiteX4" fmla="*/ 0 w 576523"/>
                <a:gd name="connsiteY4" fmla="*/ 300308 h 921904"/>
                <a:gd name="connsiteX5" fmla="*/ 0 w 576523"/>
                <a:gd name="connsiteY5" fmla="*/ 213338 h 921904"/>
                <a:gd name="connsiteX6" fmla="*/ 213338 w 576523"/>
                <a:gd name="connsiteY6" fmla="*/ 0 h 921904"/>
                <a:gd name="connsiteX7" fmla="*/ 363185 w 576523"/>
                <a:gd name="connsiteY7" fmla="*/ 0 h 921904"/>
                <a:gd name="connsiteX8" fmla="*/ 540088 w 576523"/>
                <a:gd name="connsiteY8" fmla="*/ 94059 h 921904"/>
                <a:gd name="connsiteX9" fmla="*/ 576523 w 576523"/>
                <a:gd name="connsiteY9" fmla="*/ 213338 h 921904"/>
                <a:gd name="connsiteX10" fmla="*/ 576523 w 576523"/>
                <a:gd name="connsiteY10" fmla="*/ 300308 h 921904"/>
                <a:gd name="connsiteX11" fmla="*/ 446226 w 576523"/>
                <a:gd name="connsiteY11" fmla="*/ 496881 h 921904"/>
                <a:gd name="connsiteX12" fmla="*/ 431753 w 576523"/>
                <a:gd name="connsiteY12" fmla="*/ 501373 h 921904"/>
                <a:gd name="connsiteX13" fmla="*/ 469499 w 576523"/>
                <a:gd name="connsiteY13" fmla="*/ 725304 h 921904"/>
                <a:gd name="connsiteX14" fmla="*/ 345784 w 576523"/>
                <a:gd name="connsiteY14" fmla="*/ 921904 h 921904"/>
                <a:gd name="connsiteX0" fmla="*/ 78617 w 576523"/>
                <a:gd name="connsiteY0" fmla="*/ 725304 h 921904"/>
                <a:gd name="connsiteX1" fmla="*/ 118225 w 576523"/>
                <a:gd name="connsiteY1" fmla="*/ 490328 h 921904"/>
                <a:gd name="connsiteX2" fmla="*/ 94059 w 576523"/>
                <a:gd name="connsiteY2" fmla="*/ 477211 h 921904"/>
                <a:gd name="connsiteX3" fmla="*/ 0 w 576523"/>
                <a:gd name="connsiteY3" fmla="*/ 300308 h 921904"/>
                <a:gd name="connsiteX4" fmla="*/ 0 w 576523"/>
                <a:gd name="connsiteY4" fmla="*/ 213338 h 921904"/>
                <a:gd name="connsiteX5" fmla="*/ 213338 w 576523"/>
                <a:gd name="connsiteY5" fmla="*/ 0 h 921904"/>
                <a:gd name="connsiteX6" fmla="*/ 363185 w 576523"/>
                <a:gd name="connsiteY6" fmla="*/ 0 h 921904"/>
                <a:gd name="connsiteX7" fmla="*/ 540088 w 576523"/>
                <a:gd name="connsiteY7" fmla="*/ 94059 h 921904"/>
                <a:gd name="connsiteX8" fmla="*/ 576523 w 576523"/>
                <a:gd name="connsiteY8" fmla="*/ 213338 h 921904"/>
                <a:gd name="connsiteX9" fmla="*/ 576523 w 576523"/>
                <a:gd name="connsiteY9" fmla="*/ 300308 h 921904"/>
                <a:gd name="connsiteX10" fmla="*/ 446226 w 576523"/>
                <a:gd name="connsiteY10" fmla="*/ 496881 h 921904"/>
                <a:gd name="connsiteX11" fmla="*/ 431753 w 576523"/>
                <a:gd name="connsiteY11" fmla="*/ 501373 h 921904"/>
                <a:gd name="connsiteX12" fmla="*/ 469499 w 576523"/>
                <a:gd name="connsiteY12" fmla="*/ 725304 h 921904"/>
                <a:gd name="connsiteX13" fmla="*/ 345784 w 576523"/>
                <a:gd name="connsiteY13" fmla="*/ 921904 h 921904"/>
                <a:gd name="connsiteX0" fmla="*/ 78617 w 576523"/>
                <a:gd name="connsiteY0" fmla="*/ 725304 h 725304"/>
                <a:gd name="connsiteX1" fmla="*/ 118225 w 576523"/>
                <a:gd name="connsiteY1" fmla="*/ 490328 h 725304"/>
                <a:gd name="connsiteX2" fmla="*/ 94059 w 576523"/>
                <a:gd name="connsiteY2" fmla="*/ 477211 h 725304"/>
                <a:gd name="connsiteX3" fmla="*/ 0 w 576523"/>
                <a:gd name="connsiteY3" fmla="*/ 300308 h 725304"/>
                <a:gd name="connsiteX4" fmla="*/ 0 w 576523"/>
                <a:gd name="connsiteY4" fmla="*/ 213338 h 725304"/>
                <a:gd name="connsiteX5" fmla="*/ 213338 w 576523"/>
                <a:gd name="connsiteY5" fmla="*/ 0 h 725304"/>
                <a:gd name="connsiteX6" fmla="*/ 363185 w 576523"/>
                <a:gd name="connsiteY6" fmla="*/ 0 h 725304"/>
                <a:gd name="connsiteX7" fmla="*/ 540088 w 576523"/>
                <a:gd name="connsiteY7" fmla="*/ 94059 h 725304"/>
                <a:gd name="connsiteX8" fmla="*/ 576523 w 576523"/>
                <a:gd name="connsiteY8" fmla="*/ 213338 h 725304"/>
                <a:gd name="connsiteX9" fmla="*/ 576523 w 576523"/>
                <a:gd name="connsiteY9" fmla="*/ 300308 h 725304"/>
                <a:gd name="connsiteX10" fmla="*/ 446226 w 576523"/>
                <a:gd name="connsiteY10" fmla="*/ 496881 h 725304"/>
                <a:gd name="connsiteX11" fmla="*/ 431753 w 576523"/>
                <a:gd name="connsiteY11" fmla="*/ 501373 h 725304"/>
                <a:gd name="connsiteX12" fmla="*/ 469499 w 576523"/>
                <a:gd name="connsiteY12" fmla="*/ 725304 h 72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76523" h="725304">
                  <a:moveTo>
                    <a:pt x="78617" y="725304"/>
                  </a:moveTo>
                  <a:lnTo>
                    <a:pt x="118225" y="490328"/>
                  </a:lnTo>
                  <a:lnTo>
                    <a:pt x="94059" y="477211"/>
                  </a:lnTo>
                  <a:cubicBezTo>
                    <a:pt x="37310" y="438873"/>
                    <a:pt x="0" y="373947"/>
                    <a:pt x="0" y="300308"/>
                  </a:cubicBezTo>
                  <a:lnTo>
                    <a:pt x="0" y="213338"/>
                  </a:lnTo>
                  <a:cubicBezTo>
                    <a:pt x="0" y="95515"/>
                    <a:pt x="95515" y="0"/>
                    <a:pt x="213338" y="0"/>
                  </a:cubicBezTo>
                  <a:lnTo>
                    <a:pt x="363185" y="0"/>
                  </a:lnTo>
                  <a:cubicBezTo>
                    <a:pt x="436824" y="0"/>
                    <a:pt x="501750" y="37311"/>
                    <a:pt x="540088" y="94059"/>
                  </a:cubicBezTo>
                  <a:cubicBezTo>
                    <a:pt x="563091" y="128108"/>
                    <a:pt x="576523" y="169154"/>
                    <a:pt x="576523" y="213338"/>
                  </a:cubicBezTo>
                  <a:lnTo>
                    <a:pt x="576523" y="300308"/>
                  </a:lnTo>
                  <a:cubicBezTo>
                    <a:pt x="576523" y="388675"/>
                    <a:pt x="522796" y="464494"/>
                    <a:pt x="446226" y="496881"/>
                  </a:cubicBezTo>
                  <a:lnTo>
                    <a:pt x="431753" y="501373"/>
                  </a:lnTo>
                  <a:lnTo>
                    <a:pt x="469499" y="725304"/>
                  </a:lnTo>
                </a:path>
              </a:pathLst>
            </a:cu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C72C7ADA-6958-1ED6-E3C5-12C9295F183C}"/>
                </a:ext>
              </a:extLst>
            </p:cNvPr>
            <p:cNvGrpSpPr/>
            <p:nvPr/>
          </p:nvGrpSpPr>
          <p:grpSpPr>
            <a:xfrm rot="5400000">
              <a:off x="19560" y="2131746"/>
              <a:ext cx="239810" cy="187837"/>
              <a:chOff x="2565814" y="2258870"/>
              <a:chExt cx="177558" cy="140164"/>
            </a:xfrm>
          </p:grpSpPr>
          <p:sp>
            <p:nvSpPr>
              <p:cNvPr id="37" name="楕円 36">
                <a:extLst>
                  <a:ext uri="{FF2B5EF4-FFF2-40B4-BE49-F238E27FC236}">
                    <a16:creationId xmlns:a16="http://schemas.microsoft.com/office/drawing/2014/main" id="{C895528C-C23F-3749-E73D-415E5163CDA6}"/>
                  </a:ext>
                </a:extLst>
              </p:cNvPr>
              <p:cNvSpPr/>
              <p:nvPr/>
            </p:nvSpPr>
            <p:spPr bwMode="auto">
              <a:xfrm>
                <a:off x="2565814" y="2258870"/>
                <a:ext cx="177558" cy="14016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8" name="星: 4 pt 37">
                <a:extLst>
                  <a:ext uri="{FF2B5EF4-FFF2-40B4-BE49-F238E27FC236}">
                    <a16:creationId xmlns:a16="http://schemas.microsoft.com/office/drawing/2014/main" id="{0BA47631-BA3B-5BA7-9454-ACD060A88E8E}"/>
                  </a:ext>
                </a:extLst>
              </p:cNvPr>
              <p:cNvSpPr/>
              <p:nvPr/>
            </p:nvSpPr>
            <p:spPr bwMode="auto">
              <a:xfrm>
                <a:off x="2588424" y="2269101"/>
                <a:ext cx="132337" cy="70960"/>
              </a:xfrm>
              <a:prstGeom prst="star4">
                <a:avLst>
                  <a:gd name="adj" fmla="val 20437"/>
                </a:avLst>
              </a:prstGeom>
              <a:solidFill>
                <a:schemeClr val="tx1"/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4A9551AD-58BC-7F00-3AEE-F16DD3C229AA}"/>
                </a:ext>
              </a:extLst>
            </p:cNvPr>
            <p:cNvGrpSpPr/>
            <p:nvPr/>
          </p:nvGrpSpPr>
          <p:grpSpPr>
            <a:xfrm rot="4500000">
              <a:off x="714700" y="1692022"/>
              <a:ext cx="565549" cy="1609870"/>
              <a:chOff x="2828208" y="1368758"/>
              <a:chExt cx="332324" cy="945985"/>
            </a:xfrm>
          </p:grpSpPr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7D13C180-D7B8-19A6-5523-1C26D51C6BA2}"/>
                  </a:ext>
                </a:extLst>
              </p:cNvPr>
              <p:cNvSpPr/>
              <p:nvPr/>
            </p:nvSpPr>
            <p:spPr bwMode="auto">
              <a:xfrm rot="12600000">
                <a:off x="2828208" y="1677565"/>
                <a:ext cx="66871" cy="637178"/>
              </a:xfrm>
              <a:custGeom>
                <a:avLst/>
                <a:gdLst>
                  <a:gd name="connsiteX0" fmla="*/ 164918 w 329834"/>
                  <a:gd name="connsiteY0" fmla="*/ 0 h 637178"/>
                  <a:gd name="connsiteX1" fmla="*/ 189155 w 329834"/>
                  <a:gd name="connsiteY1" fmla="*/ 52113 h 637178"/>
                  <a:gd name="connsiteX2" fmla="*/ 247376 w 329834"/>
                  <a:gd name="connsiteY2" fmla="*/ 52113 h 637178"/>
                  <a:gd name="connsiteX3" fmla="*/ 329834 w 329834"/>
                  <a:gd name="connsiteY3" fmla="*/ 637178 h 637178"/>
                  <a:gd name="connsiteX4" fmla="*/ 0 w 329834"/>
                  <a:gd name="connsiteY4" fmla="*/ 637178 h 637178"/>
                  <a:gd name="connsiteX5" fmla="*/ 82459 w 329834"/>
                  <a:gd name="connsiteY5" fmla="*/ 52113 h 637178"/>
                  <a:gd name="connsiteX6" fmla="*/ 140681 w 329834"/>
                  <a:gd name="connsiteY6" fmla="*/ 52113 h 637178"/>
                  <a:gd name="connsiteX0" fmla="*/ 164918 w 329834"/>
                  <a:gd name="connsiteY0" fmla="*/ 0 h 637178"/>
                  <a:gd name="connsiteX1" fmla="*/ 189155 w 329834"/>
                  <a:gd name="connsiteY1" fmla="*/ 52113 h 637178"/>
                  <a:gd name="connsiteX2" fmla="*/ 247376 w 329834"/>
                  <a:gd name="connsiteY2" fmla="*/ 52113 h 637178"/>
                  <a:gd name="connsiteX3" fmla="*/ 329834 w 329834"/>
                  <a:gd name="connsiteY3" fmla="*/ 637178 h 637178"/>
                  <a:gd name="connsiteX4" fmla="*/ 0 w 329834"/>
                  <a:gd name="connsiteY4" fmla="*/ 637178 h 637178"/>
                  <a:gd name="connsiteX5" fmla="*/ 82459 w 329834"/>
                  <a:gd name="connsiteY5" fmla="*/ 52113 h 637178"/>
                  <a:gd name="connsiteX6" fmla="*/ 164918 w 329834"/>
                  <a:gd name="connsiteY6" fmla="*/ 0 h 637178"/>
                  <a:gd name="connsiteX0" fmla="*/ 164918 w 329834"/>
                  <a:gd name="connsiteY0" fmla="*/ 0 h 637178"/>
                  <a:gd name="connsiteX1" fmla="*/ 247376 w 329834"/>
                  <a:gd name="connsiteY1" fmla="*/ 52113 h 637178"/>
                  <a:gd name="connsiteX2" fmla="*/ 329834 w 329834"/>
                  <a:gd name="connsiteY2" fmla="*/ 637178 h 637178"/>
                  <a:gd name="connsiteX3" fmla="*/ 0 w 329834"/>
                  <a:gd name="connsiteY3" fmla="*/ 637178 h 637178"/>
                  <a:gd name="connsiteX4" fmla="*/ 82459 w 329834"/>
                  <a:gd name="connsiteY4" fmla="*/ 52113 h 637178"/>
                  <a:gd name="connsiteX5" fmla="*/ 164918 w 329834"/>
                  <a:gd name="connsiteY5" fmla="*/ 0 h 6371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29834" h="637178">
                    <a:moveTo>
                      <a:pt x="164918" y="0"/>
                    </a:moveTo>
                    <a:lnTo>
                      <a:pt x="247376" y="52113"/>
                    </a:lnTo>
                    <a:lnTo>
                      <a:pt x="329834" y="637178"/>
                    </a:lnTo>
                    <a:lnTo>
                      <a:pt x="0" y="637178"/>
                    </a:lnTo>
                    <a:lnTo>
                      <a:pt x="82459" y="52113"/>
                    </a:lnTo>
                    <a:lnTo>
                      <a:pt x="164918" y="0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5A0198D1-49B1-FDB9-E417-0CDC935404C8}"/>
                  </a:ext>
                </a:extLst>
              </p:cNvPr>
              <p:cNvSpPr/>
              <p:nvPr/>
            </p:nvSpPr>
            <p:spPr bwMode="auto">
              <a:xfrm rot="12600000">
                <a:off x="2923852" y="1368758"/>
                <a:ext cx="236680" cy="662574"/>
              </a:xfrm>
              <a:custGeom>
                <a:avLst/>
                <a:gdLst>
                  <a:gd name="connsiteX0" fmla="*/ 130650 w 261301"/>
                  <a:gd name="connsiteY0" fmla="*/ 0 h 417488"/>
                  <a:gd name="connsiteX1" fmla="*/ 223838 w 261301"/>
                  <a:gd name="connsiteY1" fmla="*/ 22860 h 417488"/>
                  <a:gd name="connsiteX2" fmla="*/ 216515 w 261301"/>
                  <a:gd name="connsiteY2" fmla="*/ 31758 h 417488"/>
                  <a:gd name="connsiteX3" fmla="*/ 211312 w 261301"/>
                  <a:gd name="connsiteY3" fmla="*/ 33651 h 417488"/>
                  <a:gd name="connsiteX4" fmla="*/ 211932 w 261301"/>
                  <a:gd name="connsiteY4" fmla="*/ 34766 h 417488"/>
                  <a:gd name="connsiteX5" fmla="*/ 208973 w 261301"/>
                  <a:gd name="connsiteY5" fmla="*/ 40091 h 417488"/>
                  <a:gd name="connsiteX6" fmla="*/ 261301 w 261301"/>
                  <a:gd name="connsiteY6" fmla="*/ 363834 h 417488"/>
                  <a:gd name="connsiteX7" fmla="*/ 259592 w 261301"/>
                  <a:gd name="connsiteY7" fmla="*/ 363834 h 417488"/>
                  <a:gd name="connsiteX8" fmla="*/ 261300 w 261301"/>
                  <a:gd name="connsiteY8" fmla="*/ 367097 h 417488"/>
                  <a:gd name="connsiteX9" fmla="*/ 130650 w 261301"/>
                  <a:gd name="connsiteY9" fmla="*/ 417488 h 417488"/>
                  <a:gd name="connsiteX10" fmla="*/ 0 w 261301"/>
                  <a:gd name="connsiteY10" fmla="*/ 367097 h 417488"/>
                  <a:gd name="connsiteX11" fmla="*/ 1708 w 261301"/>
                  <a:gd name="connsiteY11" fmla="*/ 363834 h 417488"/>
                  <a:gd name="connsiteX12" fmla="*/ 1 w 261301"/>
                  <a:gd name="connsiteY12" fmla="*/ 363834 h 417488"/>
                  <a:gd name="connsiteX13" fmla="*/ 52329 w 261301"/>
                  <a:gd name="connsiteY13" fmla="*/ 40094 h 417488"/>
                  <a:gd name="connsiteX14" fmla="*/ 49368 w 261301"/>
                  <a:gd name="connsiteY14" fmla="*/ 34766 h 417488"/>
                  <a:gd name="connsiteX15" fmla="*/ 49988 w 261301"/>
                  <a:gd name="connsiteY15" fmla="*/ 33651 h 417488"/>
                  <a:gd name="connsiteX16" fmla="*/ 44785 w 261301"/>
                  <a:gd name="connsiteY16" fmla="*/ 31758 h 417488"/>
                  <a:gd name="connsiteX17" fmla="*/ 37462 w 261301"/>
                  <a:gd name="connsiteY17" fmla="*/ 22860 h 417488"/>
                  <a:gd name="connsiteX18" fmla="*/ 130650 w 261301"/>
                  <a:gd name="connsiteY18" fmla="*/ 0 h 4174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61301" h="417488">
                    <a:moveTo>
                      <a:pt x="130650" y="0"/>
                    </a:moveTo>
                    <a:cubicBezTo>
                      <a:pt x="182116" y="0"/>
                      <a:pt x="223838" y="10235"/>
                      <a:pt x="223838" y="22860"/>
                    </a:cubicBezTo>
                    <a:cubicBezTo>
                      <a:pt x="223838" y="26016"/>
                      <a:pt x="221231" y="29023"/>
                      <a:pt x="216515" y="31758"/>
                    </a:cubicBezTo>
                    <a:lnTo>
                      <a:pt x="211312" y="33651"/>
                    </a:lnTo>
                    <a:lnTo>
                      <a:pt x="211932" y="34766"/>
                    </a:lnTo>
                    <a:lnTo>
                      <a:pt x="208973" y="40091"/>
                    </a:lnTo>
                    <a:lnTo>
                      <a:pt x="261301" y="363834"/>
                    </a:lnTo>
                    <a:lnTo>
                      <a:pt x="259592" y="363834"/>
                    </a:lnTo>
                    <a:lnTo>
                      <a:pt x="261300" y="367097"/>
                    </a:lnTo>
                    <a:cubicBezTo>
                      <a:pt x="261300" y="394927"/>
                      <a:pt x="202806" y="417488"/>
                      <a:pt x="130650" y="417488"/>
                    </a:cubicBezTo>
                    <a:cubicBezTo>
                      <a:pt x="58494" y="417488"/>
                      <a:pt x="0" y="394927"/>
                      <a:pt x="0" y="367097"/>
                    </a:cubicBezTo>
                    <a:lnTo>
                      <a:pt x="1708" y="363834"/>
                    </a:lnTo>
                    <a:lnTo>
                      <a:pt x="1" y="363834"/>
                    </a:lnTo>
                    <a:lnTo>
                      <a:pt x="52329" y="40094"/>
                    </a:lnTo>
                    <a:lnTo>
                      <a:pt x="49368" y="34766"/>
                    </a:lnTo>
                    <a:lnTo>
                      <a:pt x="49988" y="33651"/>
                    </a:lnTo>
                    <a:lnTo>
                      <a:pt x="44785" y="31758"/>
                    </a:lnTo>
                    <a:cubicBezTo>
                      <a:pt x="40070" y="29023"/>
                      <a:pt x="37462" y="26016"/>
                      <a:pt x="37462" y="22860"/>
                    </a:cubicBezTo>
                    <a:cubicBezTo>
                      <a:pt x="37462" y="10235"/>
                      <a:pt x="79184" y="0"/>
                      <a:pt x="130650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2" name="四角形: 角を丸くする 21">
              <a:extLst>
                <a:ext uri="{FF2B5EF4-FFF2-40B4-BE49-F238E27FC236}">
                  <a16:creationId xmlns:a16="http://schemas.microsoft.com/office/drawing/2014/main" id="{C5C8924B-B462-5463-89FF-09626F1162F7}"/>
                </a:ext>
              </a:extLst>
            </p:cNvPr>
            <p:cNvSpPr/>
            <p:nvPr/>
          </p:nvSpPr>
          <p:spPr bwMode="auto">
            <a:xfrm rot="900000">
              <a:off x="1022507" y="2213437"/>
              <a:ext cx="156502" cy="376153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四角形: 角を丸くする 22">
              <a:extLst>
                <a:ext uri="{FF2B5EF4-FFF2-40B4-BE49-F238E27FC236}">
                  <a16:creationId xmlns:a16="http://schemas.microsoft.com/office/drawing/2014/main" id="{7C191111-B611-546E-0978-3F3E5EC8658E}"/>
                </a:ext>
              </a:extLst>
            </p:cNvPr>
            <p:cNvSpPr/>
            <p:nvPr/>
          </p:nvSpPr>
          <p:spPr bwMode="auto">
            <a:xfrm rot="900000">
              <a:off x="1180458" y="2199418"/>
              <a:ext cx="185994" cy="406666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4" name="四角形: 角を丸くする 23">
              <a:extLst>
                <a:ext uri="{FF2B5EF4-FFF2-40B4-BE49-F238E27FC236}">
                  <a16:creationId xmlns:a16="http://schemas.microsoft.com/office/drawing/2014/main" id="{44AACEAD-4F54-3D37-26D5-C60EC225D82C}"/>
                </a:ext>
              </a:extLst>
            </p:cNvPr>
            <p:cNvSpPr/>
            <p:nvPr/>
          </p:nvSpPr>
          <p:spPr bwMode="auto">
            <a:xfrm rot="900000">
              <a:off x="1377195" y="2205008"/>
              <a:ext cx="185994" cy="406666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5" name="四角形: 角を丸くする 24">
              <a:extLst>
                <a:ext uri="{FF2B5EF4-FFF2-40B4-BE49-F238E27FC236}">
                  <a16:creationId xmlns:a16="http://schemas.microsoft.com/office/drawing/2014/main" id="{7BF96826-EA55-1FE0-18AE-BE01115FBF4A}"/>
                </a:ext>
              </a:extLst>
            </p:cNvPr>
            <p:cNvSpPr/>
            <p:nvPr/>
          </p:nvSpPr>
          <p:spPr bwMode="auto">
            <a:xfrm rot="900000">
              <a:off x="1563637" y="2215310"/>
              <a:ext cx="185994" cy="390818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99248297-DC20-C14B-DE7E-A60440C9EF51}"/>
                </a:ext>
              </a:extLst>
            </p:cNvPr>
            <p:cNvSpPr/>
            <p:nvPr/>
          </p:nvSpPr>
          <p:spPr bwMode="auto">
            <a:xfrm rot="900000">
              <a:off x="1521277" y="2483435"/>
              <a:ext cx="338484" cy="517034"/>
            </a:xfrm>
            <a:custGeom>
              <a:avLst/>
              <a:gdLst>
                <a:gd name="connsiteX0" fmla="*/ 253762 w 341422"/>
                <a:gd name="connsiteY0" fmla="*/ 0 h 498744"/>
                <a:gd name="connsiteX1" fmla="*/ 341422 w 341422"/>
                <a:gd name="connsiteY1" fmla="*/ 87660 h 498744"/>
                <a:gd name="connsiteX2" fmla="*/ 341421 w 341422"/>
                <a:gd name="connsiteY2" fmla="*/ 218812 h 498744"/>
                <a:gd name="connsiteX3" fmla="*/ 334532 w 341422"/>
                <a:gd name="connsiteY3" fmla="*/ 252933 h 498744"/>
                <a:gd name="connsiteX4" fmla="*/ 320508 w 341422"/>
                <a:gd name="connsiteY4" fmla="*/ 273734 h 498744"/>
                <a:gd name="connsiteX5" fmla="*/ 315983 w 341422"/>
                <a:gd name="connsiteY5" fmla="*/ 296989 h 498744"/>
                <a:gd name="connsiteX6" fmla="*/ 296727 w 341422"/>
                <a:gd name="connsiteY6" fmla="*/ 325987 h 498744"/>
                <a:gd name="connsiteX7" fmla="*/ 149643 w 341422"/>
                <a:gd name="connsiteY7" fmla="*/ 473070 h 498744"/>
                <a:gd name="connsiteX8" fmla="*/ 25673 w 341422"/>
                <a:gd name="connsiteY8" fmla="*/ 473070 h 498744"/>
                <a:gd name="connsiteX9" fmla="*/ 25674 w 341422"/>
                <a:gd name="connsiteY9" fmla="*/ 473070 h 498744"/>
                <a:gd name="connsiteX10" fmla="*/ 25674 w 341422"/>
                <a:gd name="connsiteY10" fmla="*/ 349100 h 498744"/>
                <a:gd name="connsiteX11" fmla="*/ 166102 w 341422"/>
                <a:gd name="connsiteY11" fmla="*/ 208672 h 498744"/>
                <a:gd name="connsiteX12" fmla="*/ 166102 w 341422"/>
                <a:gd name="connsiteY12" fmla="*/ 87660 h 498744"/>
                <a:gd name="connsiteX13" fmla="*/ 253762 w 341422"/>
                <a:gd name="connsiteY13" fmla="*/ 0 h 498744"/>
                <a:gd name="connsiteX0" fmla="*/ 253762 w 341422"/>
                <a:gd name="connsiteY0" fmla="*/ 0 h 498744"/>
                <a:gd name="connsiteX1" fmla="*/ 341422 w 341422"/>
                <a:gd name="connsiteY1" fmla="*/ 87660 h 498744"/>
                <a:gd name="connsiteX2" fmla="*/ 341421 w 341422"/>
                <a:gd name="connsiteY2" fmla="*/ 218812 h 498744"/>
                <a:gd name="connsiteX3" fmla="*/ 334532 w 341422"/>
                <a:gd name="connsiteY3" fmla="*/ 252933 h 498744"/>
                <a:gd name="connsiteX4" fmla="*/ 315983 w 341422"/>
                <a:gd name="connsiteY4" fmla="*/ 296989 h 498744"/>
                <a:gd name="connsiteX5" fmla="*/ 296727 w 341422"/>
                <a:gd name="connsiteY5" fmla="*/ 325987 h 498744"/>
                <a:gd name="connsiteX6" fmla="*/ 149643 w 341422"/>
                <a:gd name="connsiteY6" fmla="*/ 473070 h 498744"/>
                <a:gd name="connsiteX7" fmla="*/ 25673 w 341422"/>
                <a:gd name="connsiteY7" fmla="*/ 473070 h 498744"/>
                <a:gd name="connsiteX8" fmla="*/ 25674 w 341422"/>
                <a:gd name="connsiteY8" fmla="*/ 473070 h 498744"/>
                <a:gd name="connsiteX9" fmla="*/ 25674 w 341422"/>
                <a:gd name="connsiteY9" fmla="*/ 349100 h 498744"/>
                <a:gd name="connsiteX10" fmla="*/ 166102 w 341422"/>
                <a:gd name="connsiteY10" fmla="*/ 208672 h 498744"/>
                <a:gd name="connsiteX11" fmla="*/ 166102 w 341422"/>
                <a:gd name="connsiteY11" fmla="*/ 87660 h 498744"/>
                <a:gd name="connsiteX12" fmla="*/ 253762 w 341422"/>
                <a:gd name="connsiteY12" fmla="*/ 0 h 498744"/>
                <a:gd name="connsiteX0" fmla="*/ 253762 w 341422"/>
                <a:gd name="connsiteY0" fmla="*/ 0 h 498744"/>
                <a:gd name="connsiteX1" fmla="*/ 341422 w 341422"/>
                <a:gd name="connsiteY1" fmla="*/ 87660 h 498744"/>
                <a:gd name="connsiteX2" fmla="*/ 341421 w 341422"/>
                <a:gd name="connsiteY2" fmla="*/ 218812 h 498744"/>
                <a:gd name="connsiteX3" fmla="*/ 334532 w 341422"/>
                <a:gd name="connsiteY3" fmla="*/ 252933 h 498744"/>
                <a:gd name="connsiteX4" fmla="*/ 296727 w 341422"/>
                <a:gd name="connsiteY4" fmla="*/ 325987 h 498744"/>
                <a:gd name="connsiteX5" fmla="*/ 149643 w 341422"/>
                <a:gd name="connsiteY5" fmla="*/ 473070 h 498744"/>
                <a:gd name="connsiteX6" fmla="*/ 25673 w 341422"/>
                <a:gd name="connsiteY6" fmla="*/ 473070 h 498744"/>
                <a:gd name="connsiteX7" fmla="*/ 25674 w 341422"/>
                <a:gd name="connsiteY7" fmla="*/ 473070 h 498744"/>
                <a:gd name="connsiteX8" fmla="*/ 25674 w 341422"/>
                <a:gd name="connsiteY8" fmla="*/ 349100 h 498744"/>
                <a:gd name="connsiteX9" fmla="*/ 166102 w 341422"/>
                <a:gd name="connsiteY9" fmla="*/ 208672 h 498744"/>
                <a:gd name="connsiteX10" fmla="*/ 166102 w 341422"/>
                <a:gd name="connsiteY10" fmla="*/ 87660 h 498744"/>
                <a:gd name="connsiteX11" fmla="*/ 253762 w 341422"/>
                <a:gd name="connsiteY11" fmla="*/ 0 h 498744"/>
                <a:gd name="connsiteX0" fmla="*/ 253762 w 344731"/>
                <a:gd name="connsiteY0" fmla="*/ 0 h 498744"/>
                <a:gd name="connsiteX1" fmla="*/ 341422 w 344731"/>
                <a:gd name="connsiteY1" fmla="*/ 87660 h 498744"/>
                <a:gd name="connsiteX2" fmla="*/ 341421 w 344731"/>
                <a:gd name="connsiteY2" fmla="*/ 218812 h 498744"/>
                <a:gd name="connsiteX3" fmla="*/ 296727 w 344731"/>
                <a:gd name="connsiteY3" fmla="*/ 325987 h 498744"/>
                <a:gd name="connsiteX4" fmla="*/ 149643 w 344731"/>
                <a:gd name="connsiteY4" fmla="*/ 473070 h 498744"/>
                <a:gd name="connsiteX5" fmla="*/ 25673 w 344731"/>
                <a:gd name="connsiteY5" fmla="*/ 473070 h 498744"/>
                <a:gd name="connsiteX6" fmla="*/ 25674 w 344731"/>
                <a:gd name="connsiteY6" fmla="*/ 473070 h 498744"/>
                <a:gd name="connsiteX7" fmla="*/ 25674 w 344731"/>
                <a:gd name="connsiteY7" fmla="*/ 349100 h 498744"/>
                <a:gd name="connsiteX8" fmla="*/ 166102 w 344731"/>
                <a:gd name="connsiteY8" fmla="*/ 208672 h 498744"/>
                <a:gd name="connsiteX9" fmla="*/ 166102 w 344731"/>
                <a:gd name="connsiteY9" fmla="*/ 87660 h 498744"/>
                <a:gd name="connsiteX10" fmla="*/ 253762 w 344731"/>
                <a:gd name="connsiteY10" fmla="*/ 0 h 498744"/>
                <a:gd name="connsiteX0" fmla="*/ 25674 w 344731"/>
                <a:gd name="connsiteY0" fmla="*/ 473070 h 564510"/>
                <a:gd name="connsiteX1" fmla="*/ 25674 w 344731"/>
                <a:gd name="connsiteY1" fmla="*/ 349100 h 564510"/>
                <a:gd name="connsiteX2" fmla="*/ 166102 w 344731"/>
                <a:gd name="connsiteY2" fmla="*/ 208672 h 564510"/>
                <a:gd name="connsiteX3" fmla="*/ 166102 w 344731"/>
                <a:gd name="connsiteY3" fmla="*/ 87660 h 564510"/>
                <a:gd name="connsiteX4" fmla="*/ 253762 w 344731"/>
                <a:gd name="connsiteY4" fmla="*/ 0 h 564510"/>
                <a:gd name="connsiteX5" fmla="*/ 341422 w 344731"/>
                <a:gd name="connsiteY5" fmla="*/ 87660 h 564510"/>
                <a:gd name="connsiteX6" fmla="*/ 341421 w 344731"/>
                <a:gd name="connsiteY6" fmla="*/ 218812 h 564510"/>
                <a:gd name="connsiteX7" fmla="*/ 296727 w 344731"/>
                <a:gd name="connsiteY7" fmla="*/ 325987 h 564510"/>
                <a:gd name="connsiteX8" fmla="*/ 149643 w 344731"/>
                <a:gd name="connsiteY8" fmla="*/ 473070 h 564510"/>
                <a:gd name="connsiteX9" fmla="*/ 25673 w 344731"/>
                <a:gd name="connsiteY9" fmla="*/ 473070 h 564510"/>
                <a:gd name="connsiteX10" fmla="*/ 117114 w 344731"/>
                <a:gd name="connsiteY10" fmla="*/ 564510 h 564510"/>
                <a:gd name="connsiteX0" fmla="*/ 25674 w 344731"/>
                <a:gd name="connsiteY0" fmla="*/ 473070 h 498744"/>
                <a:gd name="connsiteX1" fmla="*/ 25674 w 344731"/>
                <a:gd name="connsiteY1" fmla="*/ 349100 h 498744"/>
                <a:gd name="connsiteX2" fmla="*/ 166102 w 344731"/>
                <a:gd name="connsiteY2" fmla="*/ 208672 h 498744"/>
                <a:gd name="connsiteX3" fmla="*/ 166102 w 344731"/>
                <a:gd name="connsiteY3" fmla="*/ 87660 h 498744"/>
                <a:gd name="connsiteX4" fmla="*/ 253762 w 344731"/>
                <a:gd name="connsiteY4" fmla="*/ 0 h 498744"/>
                <a:gd name="connsiteX5" fmla="*/ 341422 w 344731"/>
                <a:gd name="connsiteY5" fmla="*/ 87660 h 498744"/>
                <a:gd name="connsiteX6" fmla="*/ 341421 w 344731"/>
                <a:gd name="connsiteY6" fmla="*/ 218812 h 498744"/>
                <a:gd name="connsiteX7" fmla="*/ 296727 w 344731"/>
                <a:gd name="connsiteY7" fmla="*/ 325987 h 498744"/>
                <a:gd name="connsiteX8" fmla="*/ 149643 w 344731"/>
                <a:gd name="connsiteY8" fmla="*/ 473070 h 498744"/>
                <a:gd name="connsiteX9" fmla="*/ 25673 w 344731"/>
                <a:gd name="connsiteY9" fmla="*/ 473070 h 498744"/>
                <a:gd name="connsiteX0" fmla="*/ 25674 w 344731"/>
                <a:gd name="connsiteY0" fmla="*/ 473070 h 473070"/>
                <a:gd name="connsiteX1" fmla="*/ 25674 w 344731"/>
                <a:gd name="connsiteY1" fmla="*/ 349100 h 473070"/>
                <a:gd name="connsiteX2" fmla="*/ 166102 w 344731"/>
                <a:gd name="connsiteY2" fmla="*/ 208672 h 473070"/>
                <a:gd name="connsiteX3" fmla="*/ 166102 w 344731"/>
                <a:gd name="connsiteY3" fmla="*/ 87660 h 473070"/>
                <a:gd name="connsiteX4" fmla="*/ 253762 w 344731"/>
                <a:gd name="connsiteY4" fmla="*/ 0 h 473070"/>
                <a:gd name="connsiteX5" fmla="*/ 341422 w 344731"/>
                <a:gd name="connsiteY5" fmla="*/ 87660 h 473070"/>
                <a:gd name="connsiteX6" fmla="*/ 341421 w 344731"/>
                <a:gd name="connsiteY6" fmla="*/ 218812 h 473070"/>
                <a:gd name="connsiteX7" fmla="*/ 296727 w 344731"/>
                <a:gd name="connsiteY7" fmla="*/ 325987 h 473070"/>
                <a:gd name="connsiteX8" fmla="*/ 149643 w 344731"/>
                <a:gd name="connsiteY8" fmla="*/ 473070 h 473070"/>
                <a:gd name="connsiteX0" fmla="*/ 0 w 319057"/>
                <a:gd name="connsiteY0" fmla="*/ 349100 h 473070"/>
                <a:gd name="connsiteX1" fmla="*/ 140428 w 319057"/>
                <a:gd name="connsiteY1" fmla="*/ 208672 h 473070"/>
                <a:gd name="connsiteX2" fmla="*/ 140428 w 319057"/>
                <a:gd name="connsiteY2" fmla="*/ 87660 h 473070"/>
                <a:gd name="connsiteX3" fmla="*/ 228088 w 319057"/>
                <a:gd name="connsiteY3" fmla="*/ 0 h 473070"/>
                <a:gd name="connsiteX4" fmla="*/ 315748 w 319057"/>
                <a:gd name="connsiteY4" fmla="*/ 87660 h 473070"/>
                <a:gd name="connsiteX5" fmla="*/ 315747 w 319057"/>
                <a:gd name="connsiteY5" fmla="*/ 218812 h 473070"/>
                <a:gd name="connsiteX6" fmla="*/ 271053 w 319057"/>
                <a:gd name="connsiteY6" fmla="*/ 325987 h 473070"/>
                <a:gd name="connsiteX7" fmla="*/ 123969 w 319057"/>
                <a:gd name="connsiteY7" fmla="*/ 473070 h 473070"/>
                <a:gd name="connsiteX0" fmla="*/ 0 w 319057"/>
                <a:gd name="connsiteY0" fmla="*/ 349100 h 492120"/>
                <a:gd name="connsiteX1" fmla="*/ 140428 w 319057"/>
                <a:gd name="connsiteY1" fmla="*/ 208672 h 492120"/>
                <a:gd name="connsiteX2" fmla="*/ 140428 w 319057"/>
                <a:gd name="connsiteY2" fmla="*/ 87660 h 492120"/>
                <a:gd name="connsiteX3" fmla="*/ 228088 w 319057"/>
                <a:gd name="connsiteY3" fmla="*/ 0 h 492120"/>
                <a:gd name="connsiteX4" fmla="*/ 315748 w 319057"/>
                <a:gd name="connsiteY4" fmla="*/ 87660 h 492120"/>
                <a:gd name="connsiteX5" fmla="*/ 315747 w 319057"/>
                <a:gd name="connsiteY5" fmla="*/ 218812 h 492120"/>
                <a:gd name="connsiteX6" fmla="*/ 271053 w 319057"/>
                <a:gd name="connsiteY6" fmla="*/ 325987 h 492120"/>
                <a:gd name="connsiteX7" fmla="*/ 83488 w 319057"/>
                <a:gd name="connsiteY7" fmla="*/ 492120 h 492120"/>
                <a:gd name="connsiteX0" fmla="*/ 0 w 285719"/>
                <a:gd name="connsiteY0" fmla="*/ 299094 h 492120"/>
                <a:gd name="connsiteX1" fmla="*/ 107090 w 285719"/>
                <a:gd name="connsiteY1" fmla="*/ 208672 h 492120"/>
                <a:gd name="connsiteX2" fmla="*/ 107090 w 285719"/>
                <a:gd name="connsiteY2" fmla="*/ 87660 h 492120"/>
                <a:gd name="connsiteX3" fmla="*/ 194750 w 285719"/>
                <a:gd name="connsiteY3" fmla="*/ 0 h 492120"/>
                <a:gd name="connsiteX4" fmla="*/ 282410 w 285719"/>
                <a:gd name="connsiteY4" fmla="*/ 87660 h 492120"/>
                <a:gd name="connsiteX5" fmla="*/ 282409 w 285719"/>
                <a:gd name="connsiteY5" fmla="*/ 218812 h 492120"/>
                <a:gd name="connsiteX6" fmla="*/ 237715 w 285719"/>
                <a:gd name="connsiteY6" fmla="*/ 325987 h 492120"/>
                <a:gd name="connsiteX7" fmla="*/ 50150 w 285719"/>
                <a:gd name="connsiteY7" fmla="*/ 492120 h 492120"/>
                <a:gd name="connsiteX0" fmla="*/ 0 w 285719"/>
                <a:gd name="connsiteY0" fmla="*/ 299094 h 492120"/>
                <a:gd name="connsiteX1" fmla="*/ 107090 w 285719"/>
                <a:gd name="connsiteY1" fmla="*/ 208672 h 492120"/>
                <a:gd name="connsiteX2" fmla="*/ 107090 w 285719"/>
                <a:gd name="connsiteY2" fmla="*/ 87660 h 492120"/>
                <a:gd name="connsiteX3" fmla="*/ 194750 w 285719"/>
                <a:gd name="connsiteY3" fmla="*/ 0 h 492120"/>
                <a:gd name="connsiteX4" fmla="*/ 282410 w 285719"/>
                <a:gd name="connsiteY4" fmla="*/ 87660 h 492120"/>
                <a:gd name="connsiteX5" fmla="*/ 282409 w 285719"/>
                <a:gd name="connsiteY5" fmla="*/ 218812 h 492120"/>
                <a:gd name="connsiteX6" fmla="*/ 237715 w 285719"/>
                <a:gd name="connsiteY6" fmla="*/ 325987 h 492120"/>
                <a:gd name="connsiteX7" fmla="*/ 59675 w 285719"/>
                <a:gd name="connsiteY7" fmla="*/ 492120 h 492120"/>
                <a:gd name="connsiteX0" fmla="*/ 0 w 285719"/>
                <a:gd name="connsiteY0" fmla="*/ 299094 h 492120"/>
                <a:gd name="connsiteX1" fmla="*/ 107090 w 285719"/>
                <a:gd name="connsiteY1" fmla="*/ 208672 h 492120"/>
                <a:gd name="connsiteX2" fmla="*/ 107090 w 285719"/>
                <a:gd name="connsiteY2" fmla="*/ 87660 h 492120"/>
                <a:gd name="connsiteX3" fmla="*/ 194750 w 285719"/>
                <a:gd name="connsiteY3" fmla="*/ 0 h 492120"/>
                <a:gd name="connsiteX4" fmla="*/ 282410 w 285719"/>
                <a:gd name="connsiteY4" fmla="*/ 87660 h 492120"/>
                <a:gd name="connsiteX5" fmla="*/ 282409 w 285719"/>
                <a:gd name="connsiteY5" fmla="*/ 218812 h 492120"/>
                <a:gd name="connsiteX6" fmla="*/ 237715 w 285719"/>
                <a:gd name="connsiteY6" fmla="*/ 325987 h 492120"/>
                <a:gd name="connsiteX7" fmla="*/ 66818 w 285719"/>
                <a:gd name="connsiteY7" fmla="*/ 492120 h 492120"/>
                <a:gd name="connsiteX0" fmla="*/ 0 w 285719"/>
                <a:gd name="connsiteY0" fmla="*/ 299094 h 487358"/>
                <a:gd name="connsiteX1" fmla="*/ 107090 w 285719"/>
                <a:gd name="connsiteY1" fmla="*/ 208672 h 487358"/>
                <a:gd name="connsiteX2" fmla="*/ 107090 w 285719"/>
                <a:gd name="connsiteY2" fmla="*/ 87660 h 487358"/>
                <a:gd name="connsiteX3" fmla="*/ 194750 w 285719"/>
                <a:gd name="connsiteY3" fmla="*/ 0 h 487358"/>
                <a:gd name="connsiteX4" fmla="*/ 282410 w 285719"/>
                <a:gd name="connsiteY4" fmla="*/ 87660 h 487358"/>
                <a:gd name="connsiteX5" fmla="*/ 282409 w 285719"/>
                <a:gd name="connsiteY5" fmla="*/ 218812 h 487358"/>
                <a:gd name="connsiteX6" fmla="*/ 237715 w 285719"/>
                <a:gd name="connsiteY6" fmla="*/ 325987 h 487358"/>
                <a:gd name="connsiteX7" fmla="*/ 64437 w 285719"/>
                <a:gd name="connsiteY7" fmla="*/ 487358 h 487358"/>
                <a:gd name="connsiteX0" fmla="*/ 0 w 319056"/>
                <a:gd name="connsiteY0" fmla="*/ 315763 h 487358"/>
                <a:gd name="connsiteX1" fmla="*/ 140427 w 319056"/>
                <a:gd name="connsiteY1" fmla="*/ 208672 h 487358"/>
                <a:gd name="connsiteX2" fmla="*/ 140427 w 319056"/>
                <a:gd name="connsiteY2" fmla="*/ 87660 h 487358"/>
                <a:gd name="connsiteX3" fmla="*/ 228087 w 319056"/>
                <a:gd name="connsiteY3" fmla="*/ 0 h 487358"/>
                <a:gd name="connsiteX4" fmla="*/ 315747 w 319056"/>
                <a:gd name="connsiteY4" fmla="*/ 87660 h 487358"/>
                <a:gd name="connsiteX5" fmla="*/ 315746 w 319056"/>
                <a:gd name="connsiteY5" fmla="*/ 218812 h 487358"/>
                <a:gd name="connsiteX6" fmla="*/ 271052 w 319056"/>
                <a:gd name="connsiteY6" fmla="*/ 325987 h 487358"/>
                <a:gd name="connsiteX7" fmla="*/ 97774 w 319056"/>
                <a:gd name="connsiteY7" fmla="*/ 487358 h 487358"/>
                <a:gd name="connsiteX0" fmla="*/ 0 w 319056"/>
                <a:gd name="connsiteY0" fmla="*/ 315763 h 487358"/>
                <a:gd name="connsiteX1" fmla="*/ 140427 w 319056"/>
                <a:gd name="connsiteY1" fmla="*/ 208672 h 487358"/>
                <a:gd name="connsiteX2" fmla="*/ 140427 w 319056"/>
                <a:gd name="connsiteY2" fmla="*/ 87660 h 487358"/>
                <a:gd name="connsiteX3" fmla="*/ 228087 w 319056"/>
                <a:gd name="connsiteY3" fmla="*/ 0 h 487358"/>
                <a:gd name="connsiteX4" fmla="*/ 315747 w 319056"/>
                <a:gd name="connsiteY4" fmla="*/ 87660 h 487358"/>
                <a:gd name="connsiteX5" fmla="*/ 315746 w 319056"/>
                <a:gd name="connsiteY5" fmla="*/ 218812 h 487358"/>
                <a:gd name="connsiteX6" fmla="*/ 271052 w 319056"/>
                <a:gd name="connsiteY6" fmla="*/ 325987 h 487358"/>
                <a:gd name="connsiteX7" fmla="*/ 97774 w 319056"/>
                <a:gd name="connsiteY7" fmla="*/ 487358 h 487358"/>
                <a:gd name="connsiteX0" fmla="*/ 0 w 319056"/>
                <a:gd name="connsiteY0" fmla="*/ 315763 h 487358"/>
                <a:gd name="connsiteX1" fmla="*/ 140427 w 319056"/>
                <a:gd name="connsiteY1" fmla="*/ 208672 h 487358"/>
                <a:gd name="connsiteX2" fmla="*/ 140427 w 319056"/>
                <a:gd name="connsiteY2" fmla="*/ 87660 h 487358"/>
                <a:gd name="connsiteX3" fmla="*/ 228087 w 319056"/>
                <a:gd name="connsiteY3" fmla="*/ 0 h 487358"/>
                <a:gd name="connsiteX4" fmla="*/ 315747 w 319056"/>
                <a:gd name="connsiteY4" fmla="*/ 87660 h 487358"/>
                <a:gd name="connsiteX5" fmla="*/ 315746 w 319056"/>
                <a:gd name="connsiteY5" fmla="*/ 218812 h 487358"/>
                <a:gd name="connsiteX6" fmla="*/ 271052 w 319056"/>
                <a:gd name="connsiteY6" fmla="*/ 325987 h 487358"/>
                <a:gd name="connsiteX7" fmla="*/ 97774 w 319056"/>
                <a:gd name="connsiteY7" fmla="*/ 487358 h 487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19056" h="487358">
                  <a:moveTo>
                    <a:pt x="0" y="315763"/>
                  </a:moveTo>
                  <a:cubicBezTo>
                    <a:pt x="49190" y="251491"/>
                    <a:pt x="84093" y="225319"/>
                    <a:pt x="140427" y="208672"/>
                  </a:cubicBezTo>
                  <a:lnTo>
                    <a:pt x="140427" y="87660"/>
                  </a:lnTo>
                  <a:cubicBezTo>
                    <a:pt x="140427" y="39247"/>
                    <a:pt x="179674" y="0"/>
                    <a:pt x="228087" y="0"/>
                  </a:cubicBezTo>
                  <a:cubicBezTo>
                    <a:pt x="276500" y="0"/>
                    <a:pt x="315747" y="39247"/>
                    <a:pt x="315747" y="87660"/>
                  </a:cubicBezTo>
                  <a:cubicBezTo>
                    <a:pt x="315747" y="131377"/>
                    <a:pt x="323195" y="179091"/>
                    <a:pt x="315746" y="218812"/>
                  </a:cubicBezTo>
                  <a:cubicBezTo>
                    <a:pt x="308297" y="258533"/>
                    <a:pt x="307381" y="281229"/>
                    <a:pt x="271052" y="325987"/>
                  </a:cubicBezTo>
                  <a:cubicBezTo>
                    <a:pt x="234723" y="370745"/>
                    <a:pt x="146802" y="438330"/>
                    <a:pt x="97774" y="487358"/>
                  </a:cubicBezTo>
                </a:path>
              </a:pathLst>
            </a:custGeom>
            <a:solidFill>
              <a:srgbClr val="FFCC66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7" name="台形 1267">
              <a:extLst>
                <a:ext uri="{FF2B5EF4-FFF2-40B4-BE49-F238E27FC236}">
                  <a16:creationId xmlns:a16="http://schemas.microsoft.com/office/drawing/2014/main" id="{5B64DE05-7575-319F-45FB-79C3941C1608}"/>
                </a:ext>
              </a:extLst>
            </p:cNvPr>
            <p:cNvSpPr/>
            <p:nvPr/>
          </p:nvSpPr>
          <p:spPr bwMode="auto">
            <a:xfrm rot="900000">
              <a:off x="732836" y="3278939"/>
              <a:ext cx="600453" cy="477315"/>
            </a:xfrm>
            <a:custGeom>
              <a:avLst/>
              <a:gdLst>
                <a:gd name="connsiteX0" fmla="*/ 0 w 609993"/>
                <a:gd name="connsiteY0" fmla="*/ 342867 h 342867"/>
                <a:gd name="connsiteX1" fmla="*/ 31609 w 609993"/>
                <a:gd name="connsiteY1" fmla="*/ 0 h 342867"/>
                <a:gd name="connsiteX2" fmla="*/ 578384 w 609993"/>
                <a:gd name="connsiteY2" fmla="*/ 0 h 342867"/>
                <a:gd name="connsiteX3" fmla="*/ 609993 w 609993"/>
                <a:gd name="connsiteY3" fmla="*/ 342867 h 342867"/>
                <a:gd name="connsiteX4" fmla="*/ 0 w 609993"/>
                <a:gd name="connsiteY4" fmla="*/ 342867 h 342867"/>
                <a:gd name="connsiteX0" fmla="*/ 0 w 627395"/>
                <a:gd name="connsiteY0" fmla="*/ 498732 h 498732"/>
                <a:gd name="connsiteX1" fmla="*/ 49011 w 627395"/>
                <a:gd name="connsiteY1" fmla="*/ 0 h 498732"/>
                <a:gd name="connsiteX2" fmla="*/ 595786 w 627395"/>
                <a:gd name="connsiteY2" fmla="*/ 0 h 498732"/>
                <a:gd name="connsiteX3" fmla="*/ 627395 w 627395"/>
                <a:gd name="connsiteY3" fmla="*/ 342867 h 498732"/>
                <a:gd name="connsiteX4" fmla="*/ 0 w 627395"/>
                <a:gd name="connsiteY4" fmla="*/ 498732 h 4987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27395" h="498732">
                  <a:moveTo>
                    <a:pt x="0" y="498732"/>
                  </a:moveTo>
                  <a:lnTo>
                    <a:pt x="49011" y="0"/>
                  </a:lnTo>
                  <a:lnTo>
                    <a:pt x="595786" y="0"/>
                  </a:lnTo>
                  <a:lnTo>
                    <a:pt x="627395" y="342867"/>
                  </a:lnTo>
                  <a:lnTo>
                    <a:pt x="0" y="498732"/>
                  </a:lnTo>
                  <a:close/>
                </a:path>
              </a:pathLst>
            </a:custGeom>
            <a:solidFill>
              <a:srgbClr val="0066CC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8" name="台形 27">
              <a:extLst>
                <a:ext uri="{FF2B5EF4-FFF2-40B4-BE49-F238E27FC236}">
                  <a16:creationId xmlns:a16="http://schemas.microsoft.com/office/drawing/2014/main" id="{EE9EDCB7-59DF-9DF5-A58D-CABC24E7BB14}"/>
                </a:ext>
              </a:extLst>
            </p:cNvPr>
            <p:cNvSpPr/>
            <p:nvPr/>
          </p:nvSpPr>
          <p:spPr bwMode="auto">
            <a:xfrm rot="900000">
              <a:off x="804360" y="3087765"/>
              <a:ext cx="619976" cy="328143"/>
            </a:xfrm>
            <a:prstGeom prst="trapezoid">
              <a:avLst>
                <a:gd name="adj" fmla="val 9219"/>
              </a:avLst>
            </a:prstGeom>
            <a:solidFill>
              <a:srgbClr val="0066CC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11635206-FD98-6D22-B86E-99A1B051AFC9}"/>
                </a:ext>
              </a:extLst>
            </p:cNvPr>
            <p:cNvSpPr/>
            <p:nvPr/>
          </p:nvSpPr>
          <p:spPr bwMode="auto">
            <a:xfrm>
              <a:off x="-482232" y="1227012"/>
              <a:ext cx="2577132" cy="2577132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30" name="稲妻 29">
              <a:extLst>
                <a:ext uri="{FF2B5EF4-FFF2-40B4-BE49-F238E27FC236}">
                  <a16:creationId xmlns:a16="http://schemas.microsoft.com/office/drawing/2014/main" id="{75EADC9F-3DF8-8689-3B13-BD1E0A760E07}"/>
                </a:ext>
              </a:extLst>
            </p:cNvPr>
            <p:cNvSpPr/>
            <p:nvPr/>
          </p:nvSpPr>
          <p:spPr bwMode="auto">
            <a:xfrm rot="5400000">
              <a:off x="496269" y="1669965"/>
              <a:ext cx="374493" cy="552042"/>
            </a:xfrm>
            <a:prstGeom prst="lightningBolt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1" name="稲妻 30">
              <a:extLst>
                <a:ext uri="{FF2B5EF4-FFF2-40B4-BE49-F238E27FC236}">
                  <a16:creationId xmlns:a16="http://schemas.microsoft.com/office/drawing/2014/main" id="{9BDE6AD2-AD54-53B7-A3FA-B0DB6F3DEA54}"/>
                </a:ext>
              </a:extLst>
            </p:cNvPr>
            <p:cNvSpPr/>
            <p:nvPr/>
          </p:nvSpPr>
          <p:spPr bwMode="auto">
            <a:xfrm rot="17100000" flipV="1">
              <a:off x="409604" y="2332248"/>
              <a:ext cx="311580" cy="464276"/>
            </a:xfrm>
            <a:prstGeom prst="lightningBolt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3A0B13DD-9229-B40B-1537-7391E10404E0}"/>
                </a:ext>
              </a:extLst>
            </p:cNvPr>
            <p:cNvGrpSpPr/>
            <p:nvPr/>
          </p:nvGrpSpPr>
          <p:grpSpPr>
            <a:xfrm rot="5400000">
              <a:off x="19560" y="1503095"/>
              <a:ext cx="239810" cy="187837"/>
              <a:chOff x="2565814" y="2258870"/>
              <a:chExt cx="177558" cy="140164"/>
            </a:xfrm>
          </p:grpSpPr>
          <p:sp>
            <p:nvSpPr>
              <p:cNvPr id="33" name="楕円 32">
                <a:extLst>
                  <a:ext uri="{FF2B5EF4-FFF2-40B4-BE49-F238E27FC236}">
                    <a16:creationId xmlns:a16="http://schemas.microsoft.com/office/drawing/2014/main" id="{3ACF4E38-8D2F-6E07-9C76-31BA70955DF7}"/>
                  </a:ext>
                </a:extLst>
              </p:cNvPr>
              <p:cNvSpPr/>
              <p:nvPr/>
            </p:nvSpPr>
            <p:spPr bwMode="auto">
              <a:xfrm>
                <a:off x="2565814" y="2258870"/>
                <a:ext cx="177558" cy="140164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4" name="星: 4 pt 33">
                <a:extLst>
                  <a:ext uri="{FF2B5EF4-FFF2-40B4-BE49-F238E27FC236}">
                    <a16:creationId xmlns:a16="http://schemas.microsoft.com/office/drawing/2014/main" id="{31323F6A-AD4A-04ED-88E6-6F9D578ABF81}"/>
                  </a:ext>
                </a:extLst>
              </p:cNvPr>
              <p:cNvSpPr/>
              <p:nvPr/>
            </p:nvSpPr>
            <p:spPr bwMode="auto">
              <a:xfrm>
                <a:off x="2588424" y="2269101"/>
                <a:ext cx="132337" cy="70960"/>
              </a:xfrm>
              <a:prstGeom prst="star4">
                <a:avLst>
                  <a:gd name="adj" fmla="val 20437"/>
                </a:avLst>
              </a:prstGeom>
              <a:solidFill>
                <a:schemeClr val="tx1"/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3295189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A612DE6-581A-0216-E709-1F7736C8A72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フリーフォーム: 図形 240">
            <a:extLst>
              <a:ext uri="{FF2B5EF4-FFF2-40B4-BE49-F238E27FC236}">
                <a16:creationId xmlns:a16="http://schemas.microsoft.com/office/drawing/2014/main" id="{3BA1A46F-9B13-435A-4981-0F9D81B9B9F9}"/>
              </a:ext>
            </a:extLst>
          </p:cNvPr>
          <p:cNvSpPr/>
          <p:nvPr/>
        </p:nvSpPr>
        <p:spPr>
          <a:xfrm>
            <a:off x="348438" y="5417642"/>
            <a:ext cx="7849079" cy="1106529"/>
          </a:xfrm>
          <a:custGeom>
            <a:avLst/>
            <a:gdLst>
              <a:gd name="connsiteX0" fmla="*/ 184425 w 7849079"/>
              <a:gd name="connsiteY0" fmla="*/ 0 h 1106529"/>
              <a:gd name="connsiteX1" fmla="*/ 7132272 w 7849079"/>
              <a:gd name="connsiteY1" fmla="*/ 0 h 1106529"/>
              <a:gd name="connsiteX2" fmla="*/ 7316697 w 7849079"/>
              <a:gd name="connsiteY2" fmla="*/ 184425 h 1106529"/>
              <a:gd name="connsiteX3" fmla="*/ 7316697 w 7849079"/>
              <a:gd name="connsiteY3" fmla="*/ 194690 h 1106529"/>
              <a:gd name="connsiteX4" fmla="*/ 7849079 w 7849079"/>
              <a:gd name="connsiteY4" fmla="*/ 339444 h 1106529"/>
              <a:gd name="connsiteX5" fmla="*/ 7316697 w 7849079"/>
              <a:gd name="connsiteY5" fmla="*/ 484197 h 1106529"/>
              <a:gd name="connsiteX6" fmla="*/ 7316697 w 7849079"/>
              <a:gd name="connsiteY6" fmla="*/ 922104 h 1106529"/>
              <a:gd name="connsiteX7" fmla="*/ 7132272 w 7849079"/>
              <a:gd name="connsiteY7" fmla="*/ 1106529 h 1106529"/>
              <a:gd name="connsiteX8" fmla="*/ 184425 w 7849079"/>
              <a:gd name="connsiteY8" fmla="*/ 1106529 h 1106529"/>
              <a:gd name="connsiteX9" fmla="*/ 0 w 7849079"/>
              <a:gd name="connsiteY9" fmla="*/ 922104 h 1106529"/>
              <a:gd name="connsiteX10" fmla="*/ 0 w 7849079"/>
              <a:gd name="connsiteY10" fmla="*/ 184425 h 1106529"/>
              <a:gd name="connsiteX11" fmla="*/ 184425 w 7849079"/>
              <a:gd name="connsiteY11" fmla="*/ 0 h 11065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7849079" h="1106529">
                <a:moveTo>
                  <a:pt x="184425" y="0"/>
                </a:moveTo>
                <a:lnTo>
                  <a:pt x="7132272" y="0"/>
                </a:lnTo>
                <a:cubicBezTo>
                  <a:pt x="7234127" y="0"/>
                  <a:pt x="7316697" y="82570"/>
                  <a:pt x="7316697" y="184425"/>
                </a:cubicBezTo>
                <a:lnTo>
                  <a:pt x="7316697" y="194690"/>
                </a:lnTo>
                <a:lnTo>
                  <a:pt x="7849079" y="339444"/>
                </a:lnTo>
                <a:lnTo>
                  <a:pt x="7316697" y="484197"/>
                </a:lnTo>
                <a:lnTo>
                  <a:pt x="7316697" y="922104"/>
                </a:lnTo>
                <a:cubicBezTo>
                  <a:pt x="7316697" y="1023959"/>
                  <a:pt x="7234127" y="1106529"/>
                  <a:pt x="7132272" y="1106529"/>
                </a:cubicBezTo>
                <a:lnTo>
                  <a:pt x="184425" y="1106529"/>
                </a:lnTo>
                <a:cubicBezTo>
                  <a:pt x="82570" y="1106529"/>
                  <a:pt x="0" y="1023959"/>
                  <a:pt x="0" y="922104"/>
                </a:cubicBezTo>
                <a:lnTo>
                  <a:pt x="0" y="184425"/>
                </a:lnTo>
                <a:cubicBezTo>
                  <a:pt x="0" y="82570"/>
                  <a:pt x="82570" y="0"/>
                  <a:pt x="184425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202" name="正方形/長方形 201">
            <a:extLst>
              <a:ext uri="{FF2B5EF4-FFF2-40B4-BE49-F238E27FC236}">
                <a16:creationId xmlns:a16="http://schemas.microsoft.com/office/drawing/2014/main" id="{4DE38EBD-BC76-C48B-A8FE-1E20830C7070}"/>
              </a:ext>
            </a:extLst>
          </p:cNvPr>
          <p:cNvSpPr/>
          <p:nvPr/>
        </p:nvSpPr>
        <p:spPr>
          <a:xfrm>
            <a:off x="128229" y="101600"/>
            <a:ext cx="9596342" cy="273362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D88E9EE-0AEB-225D-6486-E4A6B017F4EA}"/>
              </a:ext>
            </a:extLst>
          </p:cNvPr>
          <p:cNvSpPr txBox="1"/>
          <p:nvPr/>
        </p:nvSpPr>
        <p:spPr>
          <a:xfrm>
            <a:off x="464457" y="333829"/>
            <a:ext cx="8940800" cy="226422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締め付けは大丈夫か</a:t>
            </a:r>
            <a:r>
              <a:rPr lang="en-US" altLang="ja-JP" sz="8800" dirty="0">
                <a:ln w="38100">
                  <a:noFill/>
                </a:ln>
                <a:effectLst/>
              </a:rPr>
              <a:t>?</a:t>
            </a:r>
            <a:endParaRPr lang="ja-JP" altLang="en-US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電線の緩みはないか</a:t>
            </a:r>
            <a:r>
              <a:rPr lang="en-US" altLang="ja-JP" sz="8800" dirty="0">
                <a:ln w="38100">
                  <a:noFill/>
                </a:ln>
                <a:effectLst/>
              </a:rPr>
              <a:t>?</a:t>
            </a:r>
            <a:endParaRPr lang="ja-JP" altLang="en-US" sz="8800" dirty="0">
              <a:ln w="38100">
                <a:noFill/>
              </a:ln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DBD8FAF-9A39-BC34-BADF-9B141936BB21}"/>
              </a:ext>
            </a:extLst>
          </p:cNvPr>
          <p:cNvSpPr txBox="1"/>
          <p:nvPr/>
        </p:nvSpPr>
        <p:spPr>
          <a:xfrm>
            <a:off x="681605" y="5647907"/>
            <a:ext cx="6682378" cy="60851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締め付け良いか、ヨシ</a:t>
            </a:r>
            <a:r>
              <a:rPr lang="en-US" altLang="ja-JP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!!</a:t>
            </a:r>
            <a:endParaRPr lang="ja-JP" altLang="en-US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7E25281-4D31-D683-9D9F-2FEF8E2FEC31}"/>
              </a:ext>
            </a:extLst>
          </p:cNvPr>
          <p:cNvSpPr txBox="1"/>
          <p:nvPr/>
        </p:nvSpPr>
        <p:spPr>
          <a:xfrm>
            <a:off x="3814983" y="3149600"/>
            <a:ext cx="5590274" cy="185783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電線取り付け不良は</a:t>
            </a:r>
            <a:endParaRPr lang="en-US" altLang="ja-JP" sz="8800" dirty="0">
              <a:ln w="38100">
                <a:noFill/>
              </a:ln>
              <a:solidFill>
                <a:srgbClr val="002060"/>
              </a:solidFill>
              <a:effectLst/>
            </a:endParaRPr>
          </a:p>
          <a:p>
            <a:pPr algn="l"/>
            <a:r>
              <a:rPr lang="ja-JP" altLang="en-US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火災を招く</a:t>
            </a:r>
            <a:r>
              <a:rPr lang="en-US" altLang="ja-JP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!!</a:t>
            </a:r>
            <a:endParaRPr lang="ja-JP" altLang="en-US" sz="8800" dirty="0">
              <a:ln w="38100">
                <a:noFill/>
              </a:ln>
              <a:solidFill>
                <a:srgbClr val="002060"/>
              </a:solidFill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E6B3914B-6AEB-DEDA-1B10-6BB5B6EDD9B9}"/>
              </a:ext>
            </a:extLst>
          </p:cNvPr>
          <p:cNvGrpSpPr/>
          <p:nvPr/>
        </p:nvGrpSpPr>
        <p:grpSpPr>
          <a:xfrm>
            <a:off x="420718" y="3067818"/>
            <a:ext cx="2990140" cy="2174510"/>
            <a:chOff x="6228074" y="3068960"/>
            <a:chExt cx="3327170" cy="2419607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6ACD1E7F-AD07-CA44-43BA-97D40B278A38}"/>
                </a:ext>
              </a:extLst>
            </p:cNvPr>
            <p:cNvGrpSpPr/>
            <p:nvPr/>
          </p:nvGrpSpPr>
          <p:grpSpPr>
            <a:xfrm>
              <a:off x="7203250" y="3068960"/>
              <a:ext cx="2351994" cy="2273000"/>
              <a:chOff x="4374382" y="838200"/>
              <a:chExt cx="3092396" cy="2814064"/>
            </a:xfrm>
          </p:grpSpPr>
          <p:sp>
            <p:nvSpPr>
              <p:cNvPr id="76" name="正方形/長方形 75">
                <a:extLst>
                  <a:ext uri="{FF2B5EF4-FFF2-40B4-BE49-F238E27FC236}">
                    <a16:creationId xmlns:a16="http://schemas.microsoft.com/office/drawing/2014/main" id="{B7BC8AD3-56BC-D935-F0C9-FE97DF40E5C7}"/>
                  </a:ext>
                </a:extLst>
              </p:cNvPr>
              <p:cNvSpPr/>
              <p:nvPr/>
            </p:nvSpPr>
            <p:spPr bwMode="auto">
              <a:xfrm>
                <a:off x="4374382" y="838200"/>
                <a:ext cx="3092396" cy="2814064"/>
              </a:xfrm>
              <a:prstGeom prst="rect">
                <a:avLst/>
              </a:prstGeom>
              <a:pattFill prst="wdUpDiag">
                <a:fgClr>
                  <a:schemeClr val="bg1">
                    <a:lumMod val="85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270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7" name="正方形/長方形 76">
                <a:extLst>
                  <a:ext uri="{FF2B5EF4-FFF2-40B4-BE49-F238E27FC236}">
                    <a16:creationId xmlns:a16="http://schemas.microsoft.com/office/drawing/2014/main" id="{D5D5CE06-93D4-AD99-E378-C0517CAFC4C2}"/>
                  </a:ext>
                </a:extLst>
              </p:cNvPr>
              <p:cNvSpPr/>
              <p:nvPr/>
            </p:nvSpPr>
            <p:spPr bwMode="auto">
              <a:xfrm>
                <a:off x="7060087" y="953725"/>
                <a:ext cx="45719" cy="2569014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8" name="正方形/長方形 77">
                <a:extLst>
                  <a:ext uri="{FF2B5EF4-FFF2-40B4-BE49-F238E27FC236}">
                    <a16:creationId xmlns:a16="http://schemas.microsoft.com/office/drawing/2014/main" id="{9235CFC5-24DF-651E-2539-A068F7A76896}"/>
                  </a:ext>
                </a:extLst>
              </p:cNvPr>
              <p:cNvSpPr/>
              <p:nvPr/>
            </p:nvSpPr>
            <p:spPr bwMode="auto">
              <a:xfrm>
                <a:off x="4787900" y="1009650"/>
                <a:ext cx="2209800" cy="2451100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9" name="正方形/長方形 78">
                <a:extLst>
                  <a:ext uri="{FF2B5EF4-FFF2-40B4-BE49-F238E27FC236}">
                    <a16:creationId xmlns:a16="http://schemas.microsoft.com/office/drawing/2014/main" id="{0B9DED6C-4EEC-8776-F02F-4E33DE05F70D}"/>
                  </a:ext>
                </a:extLst>
              </p:cNvPr>
              <p:cNvSpPr/>
              <p:nvPr/>
            </p:nvSpPr>
            <p:spPr bwMode="auto">
              <a:xfrm>
                <a:off x="4787900" y="1009650"/>
                <a:ext cx="161904" cy="2451100"/>
              </a:xfrm>
              <a:prstGeom prst="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0" name="フレーム 79">
                <a:extLst>
                  <a:ext uri="{FF2B5EF4-FFF2-40B4-BE49-F238E27FC236}">
                    <a16:creationId xmlns:a16="http://schemas.microsoft.com/office/drawing/2014/main" id="{EFCC0C56-1004-BF31-DBD0-44D7C620EFBF}"/>
                  </a:ext>
                </a:extLst>
              </p:cNvPr>
              <p:cNvSpPr/>
              <p:nvPr/>
            </p:nvSpPr>
            <p:spPr bwMode="auto">
              <a:xfrm>
                <a:off x="4727975" y="953725"/>
                <a:ext cx="2340260" cy="2569014"/>
              </a:xfrm>
              <a:prstGeom prst="frame">
                <a:avLst>
                  <a:gd name="adj1" fmla="val 5174"/>
                </a:avLst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1" name="直方体 80">
                <a:extLst>
                  <a:ext uri="{FF2B5EF4-FFF2-40B4-BE49-F238E27FC236}">
                    <a16:creationId xmlns:a16="http://schemas.microsoft.com/office/drawing/2014/main" id="{4EC3B1DD-5B64-240D-0A51-ACA22908CC06}"/>
                  </a:ext>
                </a:extLst>
              </p:cNvPr>
              <p:cNvSpPr/>
              <p:nvPr/>
            </p:nvSpPr>
            <p:spPr bwMode="auto">
              <a:xfrm rot="10800000" flipH="1">
                <a:off x="4981329" y="1833767"/>
                <a:ext cx="354009" cy="133403"/>
              </a:xfrm>
              <a:prstGeom prst="cube">
                <a:avLst>
                  <a:gd name="adj" fmla="val 8720"/>
                </a:avLst>
              </a:prstGeom>
              <a:solidFill>
                <a:srgbClr val="FF66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2" name="直方体 81">
                <a:extLst>
                  <a:ext uri="{FF2B5EF4-FFF2-40B4-BE49-F238E27FC236}">
                    <a16:creationId xmlns:a16="http://schemas.microsoft.com/office/drawing/2014/main" id="{50C114BE-83F6-8705-5148-9D73BFA2CEA5}"/>
                  </a:ext>
                </a:extLst>
              </p:cNvPr>
              <p:cNvSpPr/>
              <p:nvPr/>
            </p:nvSpPr>
            <p:spPr bwMode="auto">
              <a:xfrm rot="10800000" flipH="1">
                <a:off x="5371854" y="1833767"/>
                <a:ext cx="354009" cy="133403"/>
              </a:xfrm>
              <a:prstGeom prst="cube">
                <a:avLst>
                  <a:gd name="adj" fmla="val 8720"/>
                </a:avLst>
              </a:prstGeom>
              <a:solidFill>
                <a:srgbClr val="FF66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3" name="直方体 82">
                <a:extLst>
                  <a:ext uri="{FF2B5EF4-FFF2-40B4-BE49-F238E27FC236}">
                    <a16:creationId xmlns:a16="http://schemas.microsoft.com/office/drawing/2014/main" id="{5B0A48D1-4B49-4F05-9EEE-8DC9EC4B0E25}"/>
                  </a:ext>
                </a:extLst>
              </p:cNvPr>
              <p:cNvSpPr/>
              <p:nvPr/>
            </p:nvSpPr>
            <p:spPr bwMode="auto">
              <a:xfrm rot="10800000" flipH="1">
                <a:off x="5767142" y="1833767"/>
                <a:ext cx="354009" cy="133403"/>
              </a:xfrm>
              <a:prstGeom prst="cube">
                <a:avLst>
                  <a:gd name="adj" fmla="val 8720"/>
                </a:avLst>
              </a:prstGeom>
              <a:solidFill>
                <a:srgbClr val="FF66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4" name="直方体 83">
                <a:extLst>
                  <a:ext uri="{FF2B5EF4-FFF2-40B4-BE49-F238E27FC236}">
                    <a16:creationId xmlns:a16="http://schemas.microsoft.com/office/drawing/2014/main" id="{9AC224A2-CAA8-DA44-B0AB-F82F04A4A4DF}"/>
                  </a:ext>
                </a:extLst>
              </p:cNvPr>
              <p:cNvSpPr/>
              <p:nvPr/>
            </p:nvSpPr>
            <p:spPr bwMode="auto">
              <a:xfrm rot="10800000" flipH="1">
                <a:off x="6157667" y="1833767"/>
                <a:ext cx="354009" cy="133403"/>
              </a:xfrm>
              <a:prstGeom prst="cube">
                <a:avLst>
                  <a:gd name="adj" fmla="val 8720"/>
                </a:avLst>
              </a:prstGeom>
              <a:solidFill>
                <a:srgbClr val="FF66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5" name="直方体 84">
                <a:extLst>
                  <a:ext uri="{FF2B5EF4-FFF2-40B4-BE49-F238E27FC236}">
                    <a16:creationId xmlns:a16="http://schemas.microsoft.com/office/drawing/2014/main" id="{FA7EC890-113F-51ED-8C04-7F5707DE3EB4}"/>
                  </a:ext>
                </a:extLst>
              </p:cNvPr>
              <p:cNvSpPr/>
              <p:nvPr/>
            </p:nvSpPr>
            <p:spPr bwMode="auto">
              <a:xfrm rot="10800000" flipH="1">
                <a:off x="6552954" y="1833767"/>
                <a:ext cx="354009" cy="133403"/>
              </a:xfrm>
              <a:prstGeom prst="cube">
                <a:avLst>
                  <a:gd name="adj" fmla="val 8720"/>
                </a:avLst>
              </a:prstGeom>
              <a:solidFill>
                <a:srgbClr val="FF66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86" name="グループ化 85">
                <a:extLst>
                  <a:ext uri="{FF2B5EF4-FFF2-40B4-BE49-F238E27FC236}">
                    <a16:creationId xmlns:a16="http://schemas.microsoft.com/office/drawing/2014/main" id="{778A740A-0320-6242-08FB-255FCB71EFEF}"/>
                  </a:ext>
                </a:extLst>
              </p:cNvPr>
              <p:cNvGrpSpPr/>
              <p:nvPr/>
            </p:nvGrpSpPr>
            <p:grpSpPr>
              <a:xfrm>
                <a:off x="5039326" y="1123827"/>
                <a:ext cx="560329" cy="208763"/>
                <a:chOff x="5039326" y="1123827"/>
                <a:chExt cx="560329" cy="208763"/>
              </a:xfrm>
            </p:grpSpPr>
            <p:sp>
              <p:nvSpPr>
                <p:cNvPr id="199" name="フリーフォーム: 図形 198">
                  <a:extLst>
                    <a:ext uri="{FF2B5EF4-FFF2-40B4-BE49-F238E27FC236}">
                      <a16:creationId xmlns:a16="http://schemas.microsoft.com/office/drawing/2014/main" id="{53C0A388-EF32-2F69-0CE7-D57043CE66C6}"/>
                    </a:ext>
                  </a:extLst>
                </p:cNvPr>
                <p:cNvSpPr/>
                <p:nvPr/>
              </p:nvSpPr>
              <p:spPr bwMode="auto">
                <a:xfrm>
                  <a:off x="5182201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0" name="フリーフォーム: 図形 199">
                  <a:extLst>
                    <a:ext uri="{FF2B5EF4-FFF2-40B4-BE49-F238E27FC236}">
                      <a16:creationId xmlns:a16="http://schemas.microsoft.com/office/drawing/2014/main" id="{5F80ECE8-69B0-98F4-2892-71AD487C37B9}"/>
                    </a:ext>
                  </a:extLst>
                </p:cNvPr>
                <p:cNvSpPr/>
                <p:nvPr/>
              </p:nvSpPr>
              <p:spPr bwMode="auto">
                <a:xfrm>
                  <a:off x="5106001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1" name="フリーフォーム: 図形 200">
                  <a:extLst>
                    <a:ext uri="{FF2B5EF4-FFF2-40B4-BE49-F238E27FC236}">
                      <a16:creationId xmlns:a16="http://schemas.microsoft.com/office/drawing/2014/main" id="{DDCB07FF-4F10-F823-D44E-75438FD5D69F}"/>
                    </a:ext>
                  </a:extLst>
                </p:cNvPr>
                <p:cNvSpPr/>
                <p:nvPr/>
              </p:nvSpPr>
              <p:spPr bwMode="auto">
                <a:xfrm>
                  <a:off x="5039326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87" name="グループ化 86">
                <a:extLst>
                  <a:ext uri="{FF2B5EF4-FFF2-40B4-BE49-F238E27FC236}">
                    <a16:creationId xmlns:a16="http://schemas.microsoft.com/office/drawing/2014/main" id="{4F794410-738D-3A4C-7D8D-8E8424036318}"/>
                  </a:ext>
                </a:extLst>
              </p:cNvPr>
              <p:cNvGrpSpPr/>
              <p:nvPr/>
            </p:nvGrpSpPr>
            <p:grpSpPr>
              <a:xfrm>
                <a:off x="5840783" y="1123827"/>
                <a:ext cx="560329" cy="208763"/>
                <a:chOff x="5840783" y="1123827"/>
                <a:chExt cx="560329" cy="208763"/>
              </a:xfrm>
            </p:grpSpPr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32A38DDC-3B53-8A8C-F775-AAED94BD02C5}"/>
                    </a:ext>
                  </a:extLst>
                </p:cNvPr>
                <p:cNvSpPr/>
                <p:nvPr/>
              </p:nvSpPr>
              <p:spPr bwMode="auto">
                <a:xfrm>
                  <a:off x="5983658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7" name="フリーフォーム: 図形 196">
                  <a:extLst>
                    <a:ext uri="{FF2B5EF4-FFF2-40B4-BE49-F238E27FC236}">
                      <a16:creationId xmlns:a16="http://schemas.microsoft.com/office/drawing/2014/main" id="{93194AC8-7E6E-6342-3278-673F66B8D893}"/>
                    </a:ext>
                  </a:extLst>
                </p:cNvPr>
                <p:cNvSpPr/>
                <p:nvPr/>
              </p:nvSpPr>
              <p:spPr bwMode="auto">
                <a:xfrm>
                  <a:off x="5907458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8" name="フリーフォーム: 図形 197">
                  <a:extLst>
                    <a:ext uri="{FF2B5EF4-FFF2-40B4-BE49-F238E27FC236}">
                      <a16:creationId xmlns:a16="http://schemas.microsoft.com/office/drawing/2014/main" id="{1A84BB7C-3C88-1A0A-05EF-1332030650B3}"/>
                    </a:ext>
                  </a:extLst>
                </p:cNvPr>
                <p:cNvSpPr/>
                <p:nvPr/>
              </p:nvSpPr>
              <p:spPr bwMode="auto">
                <a:xfrm>
                  <a:off x="5840783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88" name="グループ化 87">
                <a:extLst>
                  <a:ext uri="{FF2B5EF4-FFF2-40B4-BE49-F238E27FC236}">
                    <a16:creationId xmlns:a16="http://schemas.microsoft.com/office/drawing/2014/main" id="{D9EF2D23-D048-6BE0-EF3D-E345E8FAF08B}"/>
                  </a:ext>
                </a:extLst>
              </p:cNvPr>
              <p:cNvGrpSpPr/>
              <p:nvPr/>
            </p:nvGrpSpPr>
            <p:grpSpPr>
              <a:xfrm>
                <a:off x="5429851" y="1123827"/>
                <a:ext cx="560329" cy="208763"/>
                <a:chOff x="5039326" y="1123827"/>
                <a:chExt cx="560329" cy="208763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sp>
              <p:nvSpPr>
                <p:cNvPr id="193" name="フリーフォーム: 図形 192">
                  <a:extLst>
                    <a:ext uri="{FF2B5EF4-FFF2-40B4-BE49-F238E27FC236}">
                      <a16:creationId xmlns:a16="http://schemas.microsoft.com/office/drawing/2014/main" id="{20FA971C-3BBE-D8DA-1B85-374C791859AB}"/>
                    </a:ext>
                  </a:extLst>
                </p:cNvPr>
                <p:cNvSpPr/>
                <p:nvPr/>
              </p:nvSpPr>
              <p:spPr bwMode="auto">
                <a:xfrm>
                  <a:off x="5182201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4" name="フリーフォーム: 図形 193">
                  <a:extLst>
                    <a:ext uri="{FF2B5EF4-FFF2-40B4-BE49-F238E27FC236}">
                      <a16:creationId xmlns:a16="http://schemas.microsoft.com/office/drawing/2014/main" id="{A03CCFE5-CF3D-39DE-B8BF-F247A5A80D4B}"/>
                    </a:ext>
                  </a:extLst>
                </p:cNvPr>
                <p:cNvSpPr/>
                <p:nvPr/>
              </p:nvSpPr>
              <p:spPr bwMode="auto">
                <a:xfrm>
                  <a:off x="5106001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5" name="フリーフォーム: 図形 194">
                  <a:extLst>
                    <a:ext uri="{FF2B5EF4-FFF2-40B4-BE49-F238E27FC236}">
                      <a16:creationId xmlns:a16="http://schemas.microsoft.com/office/drawing/2014/main" id="{223699AA-B51A-A80D-97B6-48382CCC64B0}"/>
                    </a:ext>
                  </a:extLst>
                </p:cNvPr>
                <p:cNvSpPr/>
                <p:nvPr/>
              </p:nvSpPr>
              <p:spPr bwMode="auto">
                <a:xfrm>
                  <a:off x="5039326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89" name="グループ化 88">
                <a:extLst>
                  <a:ext uri="{FF2B5EF4-FFF2-40B4-BE49-F238E27FC236}">
                    <a16:creationId xmlns:a16="http://schemas.microsoft.com/office/drawing/2014/main" id="{F3E61865-E9E5-9D81-2831-74916911AB3B}"/>
                  </a:ext>
                </a:extLst>
              </p:cNvPr>
              <p:cNvGrpSpPr/>
              <p:nvPr/>
            </p:nvGrpSpPr>
            <p:grpSpPr>
              <a:xfrm>
                <a:off x="6231308" y="1123827"/>
                <a:ext cx="560329" cy="208763"/>
                <a:chOff x="5840783" y="1123827"/>
                <a:chExt cx="560329" cy="208763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sp>
              <p:nvSpPr>
                <p:cNvPr id="190" name="フリーフォーム: 図形 189">
                  <a:extLst>
                    <a:ext uri="{FF2B5EF4-FFF2-40B4-BE49-F238E27FC236}">
                      <a16:creationId xmlns:a16="http://schemas.microsoft.com/office/drawing/2014/main" id="{9DAAE4A3-550F-9A96-9BEE-900D80F6EEB9}"/>
                    </a:ext>
                  </a:extLst>
                </p:cNvPr>
                <p:cNvSpPr/>
                <p:nvPr/>
              </p:nvSpPr>
              <p:spPr bwMode="auto">
                <a:xfrm>
                  <a:off x="5983658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1" name="フリーフォーム: 図形 190">
                  <a:extLst>
                    <a:ext uri="{FF2B5EF4-FFF2-40B4-BE49-F238E27FC236}">
                      <a16:creationId xmlns:a16="http://schemas.microsoft.com/office/drawing/2014/main" id="{40DA76F7-95FF-8D00-E289-B02909C43275}"/>
                    </a:ext>
                  </a:extLst>
                </p:cNvPr>
                <p:cNvSpPr/>
                <p:nvPr/>
              </p:nvSpPr>
              <p:spPr bwMode="auto">
                <a:xfrm>
                  <a:off x="5907458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2" name="フリーフォーム: 図形 191">
                  <a:extLst>
                    <a:ext uri="{FF2B5EF4-FFF2-40B4-BE49-F238E27FC236}">
                      <a16:creationId xmlns:a16="http://schemas.microsoft.com/office/drawing/2014/main" id="{04E4C8DE-F64C-9A9D-7A71-E92C068ED2A2}"/>
                    </a:ext>
                  </a:extLst>
                </p:cNvPr>
                <p:cNvSpPr/>
                <p:nvPr/>
              </p:nvSpPr>
              <p:spPr bwMode="auto">
                <a:xfrm>
                  <a:off x="5840783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90" name="グループ化 89">
                <a:extLst>
                  <a:ext uri="{FF2B5EF4-FFF2-40B4-BE49-F238E27FC236}">
                    <a16:creationId xmlns:a16="http://schemas.microsoft.com/office/drawing/2014/main" id="{5A1D2A06-89D2-4E18-33E0-5D2A9228D80E}"/>
                  </a:ext>
                </a:extLst>
              </p:cNvPr>
              <p:cNvGrpSpPr/>
              <p:nvPr/>
            </p:nvGrpSpPr>
            <p:grpSpPr>
              <a:xfrm flipV="1">
                <a:off x="5039326" y="2458280"/>
                <a:ext cx="560329" cy="208763"/>
                <a:chOff x="5039326" y="1123827"/>
                <a:chExt cx="560329" cy="208763"/>
              </a:xfrm>
            </p:grpSpPr>
            <p:sp>
              <p:nvSpPr>
                <p:cNvPr id="187" name="フリーフォーム: 図形 186">
                  <a:extLst>
                    <a:ext uri="{FF2B5EF4-FFF2-40B4-BE49-F238E27FC236}">
                      <a16:creationId xmlns:a16="http://schemas.microsoft.com/office/drawing/2014/main" id="{9B01DB83-F437-F811-4D15-842CE20A95CC}"/>
                    </a:ext>
                  </a:extLst>
                </p:cNvPr>
                <p:cNvSpPr/>
                <p:nvPr/>
              </p:nvSpPr>
              <p:spPr bwMode="auto">
                <a:xfrm>
                  <a:off x="5182201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8" name="フリーフォーム: 図形 187">
                  <a:extLst>
                    <a:ext uri="{FF2B5EF4-FFF2-40B4-BE49-F238E27FC236}">
                      <a16:creationId xmlns:a16="http://schemas.microsoft.com/office/drawing/2014/main" id="{B2CDF371-CAA3-B659-4B1C-5C139C2137C7}"/>
                    </a:ext>
                  </a:extLst>
                </p:cNvPr>
                <p:cNvSpPr/>
                <p:nvPr/>
              </p:nvSpPr>
              <p:spPr bwMode="auto">
                <a:xfrm>
                  <a:off x="5106001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10DCAEB8-4759-0E2F-96CE-FAA5FBFDDBB1}"/>
                    </a:ext>
                  </a:extLst>
                </p:cNvPr>
                <p:cNvSpPr/>
                <p:nvPr/>
              </p:nvSpPr>
              <p:spPr bwMode="auto">
                <a:xfrm>
                  <a:off x="5039326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91" name="グループ化 90">
                <a:extLst>
                  <a:ext uri="{FF2B5EF4-FFF2-40B4-BE49-F238E27FC236}">
                    <a16:creationId xmlns:a16="http://schemas.microsoft.com/office/drawing/2014/main" id="{EC38BF19-4A7D-1195-2579-B99DF7F0163E}"/>
                  </a:ext>
                </a:extLst>
              </p:cNvPr>
              <p:cNvGrpSpPr/>
              <p:nvPr/>
            </p:nvGrpSpPr>
            <p:grpSpPr>
              <a:xfrm flipV="1">
                <a:off x="5840783" y="2458280"/>
                <a:ext cx="560329" cy="208763"/>
                <a:chOff x="5840783" y="1123827"/>
                <a:chExt cx="560329" cy="208763"/>
              </a:xfrm>
            </p:grpSpPr>
            <p:sp>
              <p:nvSpPr>
                <p:cNvPr id="184" name="フリーフォーム: 図形 183">
                  <a:extLst>
                    <a:ext uri="{FF2B5EF4-FFF2-40B4-BE49-F238E27FC236}">
                      <a16:creationId xmlns:a16="http://schemas.microsoft.com/office/drawing/2014/main" id="{01FFE8BC-D299-664D-D991-639D8FE7E460}"/>
                    </a:ext>
                  </a:extLst>
                </p:cNvPr>
                <p:cNvSpPr/>
                <p:nvPr/>
              </p:nvSpPr>
              <p:spPr bwMode="auto">
                <a:xfrm>
                  <a:off x="5983658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5" name="フリーフォーム: 図形 184">
                  <a:extLst>
                    <a:ext uri="{FF2B5EF4-FFF2-40B4-BE49-F238E27FC236}">
                      <a16:creationId xmlns:a16="http://schemas.microsoft.com/office/drawing/2014/main" id="{68E72898-1F97-DD65-7F6A-3DD9E893FAC7}"/>
                    </a:ext>
                  </a:extLst>
                </p:cNvPr>
                <p:cNvSpPr/>
                <p:nvPr/>
              </p:nvSpPr>
              <p:spPr bwMode="auto">
                <a:xfrm>
                  <a:off x="5907458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6" name="フリーフォーム: 図形 185">
                  <a:extLst>
                    <a:ext uri="{FF2B5EF4-FFF2-40B4-BE49-F238E27FC236}">
                      <a16:creationId xmlns:a16="http://schemas.microsoft.com/office/drawing/2014/main" id="{CB4E3AB4-575E-CE86-6180-903DC9F23813}"/>
                    </a:ext>
                  </a:extLst>
                </p:cNvPr>
                <p:cNvSpPr/>
                <p:nvPr/>
              </p:nvSpPr>
              <p:spPr bwMode="auto">
                <a:xfrm>
                  <a:off x="5840783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92" name="グループ化 91">
                <a:extLst>
                  <a:ext uri="{FF2B5EF4-FFF2-40B4-BE49-F238E27FC236}">
                    <a16:creationId xmlns:a16="http://schemas.microsoft.com/office/drawing/2014/main" id="{2E79138A-ED9E-ED52-6041-F5E674AB1568}"/>
                  </a:ext>
                </a:extLst>
              </p:cNvPr>
              <p:cNvGrpSpPr/>
              <p:nvPr/>
            </p:nvGrpSpPr>
            <p:grpSpPr>
              <a:xfrm flipV="1">
                <a:off x="5429851" y="2458280"/>
                <a:ext cx="560329" cy="208763"/>
                <a:chOff x="5039326" y="1123827"/>
                <a:chExt cx="560329" cy="208763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sp>
              <p:nvSpPr>
                <p:cNvPr id="181" name="フリーフォーム: 図形 180">
                  <a:extLst>
                    <a:ext uri="{FF2B5EF4-FFF2-40B4-BE49-F238E27FC236}">
                      <a16:creationId xmlns:a16="http://schemas.microsoft.com/office/drawing/2014/main" id="{844E055B-C11A-DC50-DE0B-659877DDDFBF}"/>
                    </a:ext>
                  </a:extLst>
                </p:cNvPr>
                <p:cNvSpPr/>
                <p:nvPr/>
              </p:nvSpPr>
              <p:spPr bwMode="auto">
                <a:xfrm>
                  <a:off x="5182201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2" name="フリーフォーム: 図形 181">
                  <a:extLst>
                    <a:ext uri="{FF2B5EF4-FFF2-40B4-BE49-F238E27FC236}">
                      <a16:creationId xmlns:a16="http://schemas.microsoft.com/office/drawing/2014/main" id="{642E498C-5529-4E27-AFB3-DCD83185D776}"/>
                    </a:ext>
                  </a:extLst>
                </p:cNvPr>
                <p:cNvSpPr/>
                <p:nvPr/>
              </p:nvSpPr>
              <p:spPr bwMode="auto">
                <a:xfrm>
                  <a:off x="5106001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3" name="フリーフォーム: 図形 182">
                  <a:extLst>
                    <a:ext uri="{FF2B5EF4-FFF2-40B4-BE49-F238E27FC236}">
                      <a16:creationId xmlns:a16="http://schemas.microsoft.com/office/drawing/2014/main" id="{7CEF5AEC-DE99-92E8-D86F-178B97115DDD}"/>
                    </a:ext>
                  </a:extLst>
                </p:cNvPr>
                <p:cNvSpPr/>
                <p:nvPr/>
              </p:nvSpPr>
              <p:spPr bwMode="auto">
                <a:xfrm>
                  <a:off x="5039326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93" name="グループ化 92">
                <a:extLst>
                  <a:ext uri="{FF2B5EF4-FFF2-40B4-BE49-F238E27FC236}">
                    <a16:creationId xmlns:a16="http://schemas.microsoft.com/office/drawing/2014/main" id="{1D949200-35F0-1695-4F43-039F74346555}"/>
                  </a:ext>
                </a:extLst>
              </p:cNvPr>
              <p:cNvGrpSpPr/>
              <p:nvPr/>
            </p:nvGrpSpPr>
            <p:grpSpPr>
              <a:xfrm flipV="1">
                <a:off x="6231308" y="2458280"/>
                <a:ext cx="560329" cy="208763"/>
                <a:chOff x="5840783" y="1123827"/>
                <a:chExt cx="560329" cy="208763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sp>
              <p:nvSpPr>
                <p:cNvPr id="178" name="フリーフォーム: 図形 177">
                  <a:extLst>
                    <a:ext uri="{FF2B5EF4-FFF2-40B4-BE49-F238E27FC236}">
                      <a16:creationId xmlns:a16="http://schemas.microsoft.com/office/drawing/2014/main" id="{699B96A3-12EE-4DA2-FBA1-AAAF32D66F91}"/>
                    </a:ext>
                  </a:extLst>
                </p:cNvPr>
                <p:cNvSpPr/>
                <p:nvPr/>
              </p:nvSpPr>
              <p:spPr bwMode="auto">
                <a:xfrm>
                  <a:off x="5983658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9" name="フリーフォーム: 図形 178">
                  <a:extLst>
                    <a:ext uri="{FF2B5EF4-FFF2-40B4-BE49-F238E27FC236}">
                      <a16:creationId xmlns:a16="http://schemas.microsoft.com/office/drawing/2014/main" id="{259483FD-AB34-E2FA-1343-0FAB6AA4A574}"/>
                    </a:ext>
                  </a:extLst>
                </p:cNvPr>
                <p:cNvSpPr/>
                <p:nvPr/>
              </p:nvSpPr>
              <p:spPr bwMode="auto">
                <a:xfrm>
                  <a:off x="5907458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0" name="フリーフォーム: 図形 179">
                  <a:extLst>
                    <a:ext uri="{FF2B5EF4-FFF2-40B4-BE49-F238E27FC236}">
                      <a16:creationId xmlns:a16="http://schemas.microsoft.com/office/drawing/2014/main" id="{AB179FA4-B298-3A50-73D1-DFBAD9CE2C3D}"/>
                    </a:ext>
                  </a:extLst>
                </p:cNvPr>
                <p:cNvSpPr/>
                <p:nvPr/>
              </p:nvSpPr>
              <p:spPr bwMode="auto">
                <a:xfrm>
                  <a:off x="5840783" y="1123827"/>
                  <a:ext cx="417454" cy="208763"/>
                </a:xfrm>
                <a:custGeom>
                  <a:avLst/>
                  <a:gdLst>
                    <a:gd name="connsiteX0" fmla="*/ 206032 w 417454"/>
                    <a:gd name="connsiteY0" fmla="*/ 18 h 208763"/>
                    <a:gd name="connsiteX1" fmla="*/ 417454 w 417454"/>
                    <a:gd name="connsiteY1" fmla="*/ 203302 h 208763"/>
                    <a:gd name="connsiteX2" fmla="*/ 390729 w 417454"/>
                    <a:gd name="connsiteY2" fmla="*/ 204001 h 208763"/>
                    <a:gd name="connsiteX3" fmla="*/ 206382 w 417454"/>
                    <a:gd name="connsiteY3" fmla="*/ 26750 h 208763"/>
                    <a:gd name="connsiteX4" fmla="*/ 26735 w 417454"/>
                    <a:gd name="connsiteY4" fmla="*/ 208762 h 208763"/>
                    <a:gd name="connsiteX5" fmla="*/ 0 w 417454"/>
                    <a:gd name="connsiteY5" fmla="*/ 208763 h 208763"/>
                    <a:gd name="connsiteX6" fmla="*/ 206032 w 417454"/>
                    <a:gd name="connsiteY6" fmla="*/ 18 h 2087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7454" h="208763">
                      <a:moveTo>
                        <a:pt x="206032" y="18"/>
                      </a:moveTo>
                      <a:cubicBezTo>
                        <a:pt x="320254" y="-1476"/>
                        <a:pt x="414466" y="89110"/>
                        <a:pt x="417454" y="203302"/>
                      </a:cubicBezTo>
                      <a:lnTo>
                        <a:pt x="390729" y="204001"/>
                      </a:lnTo>
                      <a:cubicBezTo>
                        <a:pt x="388124" y="104432"/>
                        <a:pt x="305976" y="25447"/>
                        <a:pt x="206382" y="26750"/>
                      </a:cubicBezTo>
                      <a:cubicBezTo>
                        <a:pt x="106788" y="28053"/>
                        <a:pt x="26735" y="109160"/>
                        <a:pt x="26735" y="208762"/>
                      </a:cubicBezTo>
                      <a:lnTo>
                        <a:pt x="0" y="208763"/>
                      </a:lnTo>
                      <a:cubicBezTo>
                        <a:pt x="0" y="94531"/>
                        <a:pt x="91810" y="1512"/>
                        <a:pt x="206032" y="18"/>
                      </a:cubicBez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777240FB-1FA5-EF4C-53BE-09104F86D624}"/>
                  </a:ext>
                </a:extLst>
              </p:cNvPr>
              <p:cNvGrpSpPr/>
              <p:nvPr/>
            </p:nvGrpSpPr>
            <p:grpSpPr>
              <a:xfrm>
                <a:off x="6372278" y="2578795"/>
                <a:ext cx="491938" cy="770816"/>
                <a:chOff x="7394983" y="2573904"/>
                <a:chExt cx="491938" cy="770816"/>
              </a:xfrm>
            </p:grpSpPr>
            <p:grpSp>
              <p:nvGrpSpPr>
                <p:cNvPr id="172" name="グループ化 171">
                  <a:extLst>
                    <a:ext uri="{FF2B5EF4-FFF2-40B4-BE49-F238E27FC236}">
                      <a16:creationId xmlns:a16="http://schemas.microsoft.com/office/drawing/2014/main" id="{807638B9-FCD3-58AA-594F-A62C69D7A5F0}"/>
                    </a:ext>
                  </a:extLst>
                </p:cNvPr>
                <p:cNvGrpSpPr/>
                <p:nvPr/>
              </p:nvGrpSpPr>
              <p:grpSpPr>
                <a:xfrm>
                  <a:off x="7394983" y="2573905"/>
                  <a:ext cx="460587" cy="770815"/>
                  <a:chOff x="7482102" y="1751244"/>
                  <a:chExt cx="228470" cy="516674"/>
                </a:xfrm>
              </p:grpSpPr>
              <p:sp>
                <p:nvSpPr>
                  <p:cNvPr id="176" name="四角形: 上の 2 つの角を丸める 175">
                    <a:extLst>
                      <a:ext uri="{FF2B5EF4-FFF2-40B4-BE49-F238E27FC236}">
                        <a16:creationId xmlns:a16="http://schemas.microsoft.com/office/drawing/2014/main" id="{0069DB75-A455-6024-4AB8-2A0A2A6A5278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4" y="1903120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solidFill>
                    <a:srgbClr val="FFFFCC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77" name="四角形: 上の 2 つの角を丸める 176">
                    <a:extLst>
                      <a:ext uri="{FF2B5EF4-FFF2-40B4-BE49-F238E27FC236}">
                        <a16:creationId xmlns:a16="http://schemas.microsoft.com/office/drawing/2014/main" id="{759CC94E-0B8D-809D-E0F9-8A8E5C31CC2D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19554" y="1895347"/>
                    <a:ext cx="353566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solidFill>
                    <a:srgbClr val="FFFFCC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73" name="フリーフォーム: 図形 172">
                  <a:extLst>
                    <a:ext uri="{FF2B5EF4-FFF2-40B4-BE49-F238E27FC236}">
                      <a16:creationId xmlns:a16="http://schemas.microsoft.com/office/drawing/2014/main" id="{6DFA8088-1BED-89A4-FF9E-3DDCEF015AD3}"/>
                    </a:ext>
                  </a:extLst>
                </p:cNvPr>
                <p:cNvSpPr/>
                <p:nvPr/>
              </p:nvSpPr>
              <p:spPr bwMode="auto">
                <a:xfrm rot="16200000">
                  <a:off x="7444198" y="2901996"/>
                  <a:ext cx="770815" cy="114631"/>
                </a:xfrm>
                <a:custGeom>
                  <a:avLst/>
                  <a:gdLst>
                    <a:gd name="connsiteX0" fmla="*/ 770815 w 770815"/>
                    <a:gd name="connsiteY0" fmla="*/ 77776 h 114631"/>
                    <a:gd name="connsiteX1" fmla="*/ 770815 w 770815"/>
                    <a:gd name="connsiteY1" fmla="*/ 114625 h 114631"/>
                    <a:gd name="connsiteX2" fmla="*/ 728836 w 770815"/>
                    <a:gd name="connsiteY2" fmla="*/ 114625 h 114631"/>
                    <a:gd name="connsiteX3" fmla="*/ 728836 w 770815"/>
                    <a:gd name="connsiteY3" fmla="*/ 114631 h 114631"/>
                    <a:gd name="connsiteX4" fmla="*/ 41977 w 770815"/>
                    <a:gd name="connsiteY4" fmla="*/ 114631 h 114631"/>
                    <a:gd name="connsiteX5" fmla="*/ 41977 w 770815"/>
                    <a:gd name="connsiteY5" fmla="*/ 114625 h 114631"/>
                    <a:gd name="connsiteX6" fmla="*/ 0 w 770815"/>
                    <a:gd name="connsiteY6" fmla="*/ 114625 h 114631"/>
                    <a:gd name="connsiteX7" fmla="*/ 0 w 770815"/>
                    <a:gd name="connsiteY7" fmla="*/ 77776 h 114631"/>
                    <a:gd name="connsiteX8" fmla="*/ 46431 w 770815"/>
                    <a:gd name="connsiteY8" fmla="*/ 31345 h 114631"/>
                    <a:gd name="connsiteX9" fmla="*/ 128708 w 770815"/>
                    <a:gd name="connsiteY9" fmla="*/ 31345 h 114631"/>
                    <a:gd name="connsiteX10" fmla="*/ 135826 w 770815"/>
                    <a:gd name="connsiteY10" fmla="*/ 14160 h 114631"/>
                    <a:gd name="connsiteX11" fmla="*/ 170010 w 770815"/>
                    <a:gd name="connsiteY11" fmla="*/ 0 h 114631"/>
                    <a:gd name="connsiteX12" fmla="*/ 600802 w 770815"/>
                    <a:gd name="connsiteY12" fmla="*/ 0 h 114631"/>
                    <a:gd name="connsiteX13" fmla="*/ 634985 w 770815"/>
                    <a:gd name="connsiteY13" fmla="*/ 14160 h 114631"/>
                    <a:gd name="connsiteX14" fmla="*/ 642104 w 770815"/>
                    <a:gd name="connsiteY14" fmla="*/ 31345 h 114631"/>
                    <a:gd name="connsiteX15" fmla="*/ 724384 w 770815"/>
                    <a:gd name="connsiteY15" fmla="*/ 31345 h 114631"/>
                    <a:gd name="connsiteX16" fmla="*/ 770815 w 770815"/>
                    <a:gd name="connsiteY16" fmla="*/ 77776 h 1146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770815" h="114631">
                      <a:moveTo>
                        <a:pt x="770815" y="77776"/>
                      </a:moveTo>
                      <a:lnTo>
                        <a:pt x="770815" y="114625"/>
                      </a:lnTo>
                      <a:lnTo>
                        <a:pt x="728836" y="114625"/>
                      </a:lnTo>
                      <a:lnTo>
                        <a:pt x="728836" y="114631"/>
                      </a:lnTo>
                      <a:lnTo>
                        <a:pt x="41977" y="114631"/>
                      </a:lnTo>
                      <a:lnTo>
                        <a:pt x="41977" y="114625"/>
                      </a:lnTo>
                      <a:lnTo>
                        <a:pt x="0" y="114625"/>
                      </a:lnTo>
                      <a:lnTo>
                        <a:pt x="0" y="77776"/>
                      </a:lnTo>
                      <a:cubicBezTo>
                        <a:pt x="0" y="52133"/>
                        <a:pt x="20788" y="31345"/>
                        <a:pt x="46431" y="31345"/>
                      </a:cubicBezTo>
                      <a:lnTo>
                        <a:pt x="128708" y="31345"/>
                      </a:lnTo>
                      <a:lnTo>
                        <a:pt x="135826" y="14160"/>
                      </a:lnTo>
                      <a:cubicBezTo>
                        <a:pt x="144574" y="5411"/>
                        <a:pt x="156660" y="0"/>
                        <a:pt x="170010" y="0"/>
                      </a:cubicBezTo>
                      <a:lnTo>
                        <a:pt x="600802" y="0"/>
                      </a:lnTo>
                      <a:cubicBezTo>
                        <a:pt x="614151" y="0"/>
                        <a:pt x="626237" y="5411"/>
                        <a:pt x="634985" y="14160"/>
                      </a:cubicBezTo>
                      <a:lnTo>
                        <a:pt x="642104" y="31345"/>
                      </a:lnTo>
                      <a:lnTo>
                        <a:pt x="724384" y="31345"/>
                      </a:lnTo>
                      <a:cubicBezTo>
                        <a:pt x="750027" y="31345"/>
                        <a:pt x="770815" y="52133"/>
                        <a:pt x="770815" y="77776"/>
                      </a:cubicBezTo>
                      <a:close/>
                    </a:path>
                  </a:pathLst>
                </a:custGeom>
                <a:solidFill>
                  <a:srgbClr val="FFFFCC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4" name="四角形: 角を丸くする 173">
                  <a:extLst>
                    <a:ext uri="{FF2B5EF4-FFF2-40B4-BE49-F238E27FC236}">
                      <a16:creationId xmlns:a16="http://schemas.microsoft.com/office/drawing/2014/main" id="{1AE631B8-C2F1-FF46-21A6-DDA5BDD310BD}"/>
                    </a:ext>
                  </a:extLst>
                </p:cNvPr>
                <p:cNvSpPr/>
                <p:nvPr/>
              </p:nvSpPr>
              <p:spPr bwMode="auto">
                <a:xfrm>
                  <a:off x="7519678" y="2824296"/>
                  <a:ext cx="114631" cy="270030"/>
                </a:xfrm>
                <a:prstGeom prst="roundRect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5" name="四角形: 角を丸くする 174">
                  <a:extLst>
                    <a:ext uri="{FF2B5EF4-FFF2-40B4-BE49-F238E27FC236}">
                      <a16:creationId xmlns:a16="http://schemas.microsoft.com/office/drawing/2014/main" id="{EFCC92C1-EE2B-D288-F157-FD66E27DDE45}"/>
                    </a:ext>
                  </a:extLst>
                </p:cNvPr>
                <p:cNvSpPr/>
                <p:nvPr/>
              </p:nvSpPr>
              <p:spPr bwMode="auto">
                <a:xfrm>
                  <a:off x="7471130" y="2838322"/>
                  <a:ext cx="157781" cy="66675"/>
                </a:xfrm>
                <a:prstGeom prst="round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65A43043-4876-5B78-E456-7C44946F6EF0}"/>
                  </a:ext>
                </a:extLst>
              </p:cNvPr>
              <p:cNvSpPr/>
              <p:nvPr/>
            </p:nvSpPr>
            <p:spPr bwMode="auto">
              <a:xfrm>
                <a:off x="5075440" y="1745026"/>
                <a:ext cx="159296" cy="306406"/>
              </a:xfrm>
              <a:custGeom>
                <a:avLst/>
                <a:gdLst>
                  <a:gd name="connsiteX0" fmla="*/ 200025 w 245744"/>
                  <a:gd name="connsiteY0" fmla="*/ 0 h 991956"/>
                  <a:gd name="connsiteX1" fmla="*/ 245744 w 245744"/>
                  <a:gd name="connsiteY1" fmla="*/ 0 h 991956"/>
                  <a:gd name="connsiteX2" fmla="*/ 245744 w 245744"/>
                  <a:gd name="connsiteY2" fmla="*/ 991956 h 991956"/>
                  <a:gd name="connsiteX3" fmla="*/ 200025 w 245744"/>
                  <a:gd name="connsiteY3" fmla="*/ 991956 h 991956"/>
                  <a:gd name="connsiteX4" fmla="*/ 100013 w 245744"/>
                  <a:gd name="connsiteY4" fmla="*/ 0 h 991956"/>
                  <a:gd name="connsiteX5" fmla="*/ 145732 w 245744"/>
                  <a:gd name="connsiteY5" fmla="*/ 0 h 991956"/>
                  <a:gd name="connsiteX6" fmla="*/ 145732 w 245744"/>
                  <a:gd name="connsiteY6" fmla="*/ 991956 h 991956"/>
                  <a:gd name="connsiteX7" fmla="*/ 100013 w 245744"/>
                  <a:gd name="connsiteY7" fmla="*/ 991956 h 991956"/>
                  <a:gd name="connsiteX8" fmla="*/ 0 w 245744"/>
                  <a:gd name="connsiteY8" fmla="*/ 0 h 991956"/>
                  <a:gd name="connsiteX9" fmla="*/ 45719 w 245744"/>
                  <a:gd name="connsiteY9" fmla="*/ 0 h 991956"/>
                  <a:gd name="connsiteX10" fmla="*/ 45719 w 245744"/>
                  <a:gd name="connsiteY10" fmla="*/ 991956 h 991956"/>
                  <a:gd name="connsiteX11" fmla="*/ 0 w 245744"/>
                  <a:gd name="connsiteY11" fmla="*/ 991956 h 99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45744" h="991956">
                    <a:moveTo>
                      <a:pt x="200025" y="0"/>
                    </a:moveTo>
                    <a:lnTo>
                      <a:pt x="245744" y="0"/>
                    </a:lnTo>
                    <a:lnTo>
                      <a:pt x="245744" y="991956"/>
                    </a:lnTo>
                    <a:lnTo>
                      <a:pt x="200025" y="991956"/>
                    </a:lnTo>
                    <a:close/>
                    <a:moveTo>
                      <a:pt x="100013" y="0"/>
                    </a:moveTo>
                    <a:lnTo>
                      <a:pt x="145732" y="0"/>
                    </a:lnTo>
                    <a:lnTo>
                      <a:pt x="145732" y="991956"/>
                    </a:lnTo>
                    <a:lnTo>
                      <a:pt x="100013" y="991956"/>
                    </a:lnTo>
                    <a:close/>
                    <a:moveTo>
                      <a:pt x="0" y="0"/>
                    </a:moveTo>
                    <a:lnTo>
                      <a:pt x="45719" y="0"/>
                    </a:lnTo>
                    <a:lnTo>
                      <a:pt x="45719" y="991956"/>
                    </a:lnTo>
                    <a:lnTo>
                      <a:pt x="0" y="991956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E0F58386-4EE4-4B44-9497-090B52116A98}"/>
                  </a:ext>
                </a:extLst>
              </p:cNvPr>
              <p:cNvSpPr/>
              <p:nvPr/>
            </p:nvSpPr>
            <p:spPr bwMode="auto">
              <a:xfrm>
                <a:off x="5451678" y="1745026"/>
                <a:ext cx="159296" cy="306406"/>
              </a:xfrm>
              <a:custGeom>
                <a:avLst/>
                <a:gdLst>
                  <a:gd name="connsiteX0" fmla="*/ 200025 w 245744"/>
                  <a:gd name="connsiteY0" fmla="*/ 0 h 991956"/>
                  <a:gd name="connsiteX1" fmla="*/ 245744 w 245744"/>
                  <a:gd name="connsiteY1" fmla="*/ 0 h 991956"/>
                  <a:gd name="connsiteX2" fmla="*/ 245744 w 245744"/>
                  <a:gd name="connsiteY2" fmla="*/ 991956 h 991956"/>
                  <a:gd name="connsiteX3" fmla="*/ 200025 w 245744"/>
                  <a:gd name="connsiteY3" fmla="*/ 991956 h 991956"/>
                  <a:gd name="connsiteX4" fmla="*/ 100013 w 245744"/>
                  <a:gd name="connsiteY4" fmla="*/ 0 h 991956"/>
                  <a:gd name="connsiteX5" fmla="*/ 145732 w 245744"/>
                  <a:gd name="connsiteY5" fmla="*/ 0 h 991956"/>
                  <a:gd name="connsiteX6" fmla="*/ 145732 w 245744"/>
                  <a:gd name="connsiteY6" fmla="*/ 991956 h 991956"/>
                  <a:gd name="connsiteX7" fmla="*/ 100013 w 245744"/>
                  <a:gd name="connsiteY7" fmla="*/ 991956 h 991956"/>
                  <a:gd name="connsiteX8" fmla="*/ 0 w 245744"/>
                  <a:gd name="connsiteY8" fmla="*/ 0 h 991956"/>
                  <a:gd name="connsiteX9" fmla="*/ 45719 w 245744"/>
                  <a:gd name="connsiteY9" fmla="*/ 0 h 991956"/>
                  <a:gd name="connsiteX10" fmla="*/ 45719 w 245744"/>
                  <a:gd name="connsiteY10" fmla="*/ 991956 h 991956"/>
                  <a:gd name="connsiteX11" fmla="*/ 0 w 245744"/>
                  <a:gd name="connsiteY11" fmla="*/ 991956 h 99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45744" h="991956">
                    <a:moveTo>
                      <a:pt x="200025" y="0"/>
                    </a:moveTo>
                    <a:lnTo>
                      <a:pt x="245744" y="0"/>
                    </a:lnTo>
                    <a:lnTo>
                      <a:pt x="245744" y="991956"/>
                    </a:lnTo>
                    <a:lnTo>
                      <a:pt x="200025" y="991956"/>
                    </a:lnTo>
                    <a:close/>
                    <a:moveTo>
                      <a:pt x="100013" y="0"/>
                    </a:moveTo>
                    <a:lnTo>
                      <a:pt x="145732" y="0"/>
                    </a:lnTo>
                    <a:lnTo>
                      <a:pt x="145732" y="991956"/>
                    </a:lnTo>
                    <a:lnTo>
                      <a:pt x="100013" y="991956"/>
                    </a:lnTo>
                    <a:close/>
                    <a:moveTo>
                      <a:pt x="0" y="0"/>
                    </a:moveTo>
                    <a:lnTo>
                      <a:pt x="45719" y="0"/>
                    </a:lnTo>
                    <a:lnTo>
                      <a:pt x="45719" y="991956"/>
                    </a:lnTo>
                    <a:lnTo>
                      <a:pt x="0" y="991956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863E76F4-502B-1218-A93A-44844BE03AEA}"/>
                  </a:ext>
                </a:extLst>
              </p:cNvPr>
              <p:cNvSpPr/>
              <p:nvPr/>
            </p:nvSpPr>
            <p:spPr bwMode="auto">
              <a:xfrm>
                <a:off x="5851728" y="1745026"/>
                <a:ext cx="159296" cy="306406"/>
              </a:xfrm>
              <a:custGeom>
                <a:avLst/>
                <a:gdLst>
                  <a:gd name="connsiteX0" fmla="*/ 200025 w 245744"/>
                  <a:gd name="connsiteY0" fmla="*/ 0 h 991956"/>
                  <a:gd name="connsiteX1" fmla="*/ 245744 w 245744"/>
                  <a:gd name="connsiteY1" fmla="*/ 0 h 991956"/>
                  <a:gd name="connsiteX2" fmla="*/ 245744 w 245744"/>
                  <a:gd name="connsiteY2" fmla="*/ 991956 h 991956"/>
                  <a:gd name="connsiteX3" fmla="*/ 200025 w 245744"/>
                  <a:gd name="connsiteY3" fmla="*/ 991956 h 991956"/>
                  <a:gd name="connsiteX4" fmla="*/ 100013 w 245744"/>
                  <a:gd name="connsiteY4" fmla="*/ 0 h 991956"/>
                  <a:gd name="connsiteX5" fmla="*/ 145732 w 245744"/>
                  <a:gd name="connsiteY5" fmla="*/ 0 h 991956"/>
                  <a:gd name="connsiteX6" fmla="*/ 145732 w 245744"/>
                  <a:gd name="connsiteY6" fmla="*/ 991956 h 991956"/>
                  <a:gd name="connsiteX7" fmla="*/ 100013 w 245744"/>
                  <a:gd name="connsiteY7" fmla="*/ 991956 h 991956"/>
                  <a:gd name="connsiteX8" fmla="*/ 0 w 245744"/>
                  <a:gd name="connsiteY8" fmla="*/ 0 h 991956"/>
                  <a:gd name="connsiteX9" fmla="*/ 45719 w 245744"/>
                  <a:gd name="connsiteY9" fmla="*/ 0 h 991956"/>
                  <a:gd name="connsiteX10" fmla="*/ 45719 w 245744"/>
                  <a:gd name="connsiteY10" fmla="*/ 991956 h 991956"/>
                  <a:gd name="connsiteX11" fmla="*/ 0 w 245744"/>
                  <a:gd name="connsiteY11" fmla="*/ 991956 h 99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45744" h="991956">
                    <a:moveTo>
                      <a:pt x="200025" y="0"/>
                    </a:moveTo>
                    <a:lnTo>
                      <a:pt x="245744" y="0"/>
                    </a:lnTo>
                    <a:lnTo>
                      <a:pt x="245744" y="991956"/>
                    </a:lnTo>
                    <a:lnTo>
                      <a:pt x="200025" y="991956"/>
                    </a:lnTo>
                    <a:close/>
                    <a:moveTo>
                      <a:pt x="100013" y="0"/>
                    </a:moveTo>
                    <a:lnTo>
                      <a:pt x="145732" y="0"/>
                    </a:lnTo>
                    <a:lnTo>
                      <a:pt x="145732" y="991956"/>
                    </a:lnTo>
                    <a:lnTo>
                      <a:pt x="100013" y="991956"/>
                    </a:lnTo>
                    <a:close/>
                    <a:moveTo>
                      <a:pt x="0" y="0"/>
                    </a:moveTo>
                    <a:lnTo>
                      <a:pt x="45719" y="0"/>
                    </a:lnTo>
                    <a:lnTo>
                      <a:pt x="45719" y="991956"/>
                    </a:lnTo>
                    <a:lnTo>
                      <a:pt x="0" y="991956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6E70BB34-7B46-AB6F-C6A2-7C25E9627503}"/>
                  </a:ext>
                </a:extLst>
              </p:cNvPr>
              <p:cNvSpPr/>
              <p:nvPr/>
            </p:nvSpPr>
            <p:spPr bwMode="auto">
              <a:xfrm>
                <a:off x="6227966" y="1745026"/>
                <a:ext cx="159296" cy="306406"/>
              </a:xfrm>
              <a:custGeom>
                <a:avLst/>
                <a:gdLst>
                  <a:gd name="connsiteX0" fmla="*/ 200025 w 245744"/>
                  <a:gd name="connsiteY0" fmla="*/ 0 h 991956"/>
                  <a:gd name="connsiteX1" fmla="*/ 245744 w 245744"/>
                  <a:gd name="connsiteY1" fmla="*/ 0 h 991956"/>
                  <a:gd name="connsiteX2" fmla="*/ 245744 w 245744"/>
                  <a:gd name="connsiteY2" fmla="*/ 991956 h 991956"/>
                  <a:gd name="connsiteX3" fmla="*/ 200025 w 245744"/>
                  <a:gd name="connsiteY3" fmla="*/ 991956 h 991956"/>
                  <a:gd name="connsiteX4" fmla="*/ 100013 w 245744"/>
                  <a:gd name="connsiteY4" fmla="*/ 0 h 991956"/>
                  <a:gd name="connsiteX5" fmla="*/ 145732 w 245744"/>
                  <a:gd name="connsiteY5" fmla="*/ 0 h 991956"/>
                  <a:gd name="connsiteX6" fmla="*/ 145732 w 245744"/>
                  <a:gd name="connsiteY6" fmla="*/ 991956 h 991956"/>
                  <a:gd name="connsiteX7" fmla="*/ 100013 w 245744"/>
                  <a:gd name="connsiteY7" fmla="*/ 991956 h 991956"/>
                  <a:gd name="connsiteX8" fmla="*/ 0 w 245744"/>
                  <a:gd name="connsiteY8" fmla="*/ 0 h 991956"/>
                  <a:gd name="connsiteX9" fmla="*/ 45719 w 245744"/>
                  <a:gd name="connsiteY9" fmla="*/ 0 h 991956"/>
                  <a:gd name="connsiteX10" fmla="*/ 45719 w 245744"/>
                  <a:gd name="connsiteY10" fmla="*/ 991956 h 991956"/>
                  <a:gd name="connsiteX11" fmla="*/ 0 w 245744"/>
                  <a:gd name="connsiteY11" fmla="*/ 991956 h 99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45744" h="991956">
                    <a:moveTo>
                      <a:pt x="200025" y="0"/>
                    </a:moveTo>
                    <a:lnTo>
                      <a:pt x="245744" y="0"/>
                    </a:lnTo>
                    <a:lnTo>
                      <a:pt x="245744" y="991956"/>
                    </a:lnTo>
                    <a:lnTo>
                      <a:pt x="200025" y="991956"/>
                    </a:lnTo>
                    <a:close/>
                    <a:moveTo>
                      <a:pt x="100013" y="0"/>
                    </a:moveTo>
                    <a:lnTo>
                      <a:pt x="145732" y="0"/>
                    </a:lnTo>
                    <a:lnTo>
                      <a:pt x="145732" y="991956"/>
                    </a:lnTo>
                    <a:lnTo>
                      <a:pt x="100013" y="991956"/>
                    </a:lnTo>
                    <a:close/>
                    <a:moveTo>
                      <a:pt x="0" y="0"/>
                    </a:moveTo>
                    <a:lnTo>
                      <a:pt x="45719" y="0"/>
                    </a:lnTo>
                    <a:lnTo>
                      <a:pt x="45719" y="991956"/>
                    </a:lnTo>
                    <a:lnTo>
                      <a:pt x="0" y="991956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2D71D412-4291-37ED-0DB0-DB4103F4DC20}"/>
                  </a:ext>
                </a:extLst>
              </p:cNvPr>
              <p:cNvSpPr/>
              <p:nvPr/>
            </p:nvSpPr>
            <p:spPr bwMode="auto">
              <a:xfrm>
                <a:off x="6618491" y="1745026"/>
                <a:ext cx="159296" cy="306406"/>
              </a:xfrm>
              <a:custGeom>
                <a:avLst/>
                <a:gdLst>
                  <a:gd name="connsiteX0" fmla="*/ 200025 w 245744"/>
                  <a:gd name="connsiteY0" fmla="*/ 0 h 991956"/>
                  <a:gd name="connsiteX1" fmla="*/ 245744 w 245744"/>
                  <a:gd name="connsiteY1" fmla="*/ 0 h 991956"/>
                  <a:gd name="connsiteX2" fmla="*/ 245744 w 245744"/>
                  <a:gd name="connsiteY2" fmla="*/ 991956 h 991956"/>
                  <a:gd name="connsiteX3" fmla="*/ 200025 w 245744"/>
                  <a:gd name="connsiteY3" fmla="*/ 991956 h 991956"/>
                  <a:gd name="connsiteX4" fmla="*/ 100013 w 245744"/>
                  <a:gd name="connsiteY4" fmla="*/ 0 h 991956"/>
                  <a:gd name="connsiteX5" fmla="*/ 145732 w 245744"/>
                  <a:gd name="connsiteY5" fmla="*/ 0 h 991956"/>
                  <a:gd name="connsiteX6" fmla="*/ 145732 w 245744"/>
                  <a:gd name="connsiteY6" fmla="*/ 991956 h 991956"/>
                  <a:gd name="connsiteX7" fmla="*/ 100013 w 245744"/>
                  <a:gd name="connsiteY7" fmla="*/ 991956 h 991956"/>
                  <a:gd name="connsiteX8" fmla="*/ 0 w 245744"/>
                  <a:gd name="connsiteY8" fmla="*/ 0 h 991956"/>
                  <a:gd name="connsiteX9" fmla="*/ 45719 w 245744"/>
                  <a:gd name="connsiteY9" fmla="*/ 0 h 991956"/>
                  <a:gd name="connsiteX10" fmla="*/ 45719 w 245744"/>
                  <a:gd name="connsiteY10" fmla="*/ 991956 h 991956"/>
                  <a:gd name="connsiteX11" fmla="*/ 0 w 245744"/>
                  <a:gd name="connsiteY11" fmla="*/ 991956 h 99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45744" h="991956">
                    <a:moveTo>
                      <a:pt x="200025" y="0"/>
                    </a:moveTo>
                    <a:lnTo>
                      <a:pt x="245744" y="0"/>
                    </a:lnTo>
                    <a:lnTo>
                      <a:pt x="245744" y="991956"/>
                    </a:lnTo>
                    <a:lnTo>
                      <a:pt x="200025" y="991956"/>
                    </a:lnTo>
                    <a:close/>
                    <a:moveTo>
                      <a:pt x="100013" y="0"/>
                    </a:moveTo>
                    <a:lnTo>
                      <a:pt x="145732" y="0"/>
                    </a:lnTo>
                    <a:lnTo>
                      <a:pt x="145732" y="991956"/>
                    </a:lnTo>
                    <a:lnTo>
                      <a:pt x="100013" y="991956"/>
                    </a:lnTo>
                    <a:close/>
                    <a:moveTo>
                      <a:pt x="0" y="0"/>
                    </a:moveTo>
                    <a:lnTo>
                      <a:pt x="45719" y="0"/>
                    </a:lnTo>
                    <a:lnTo>
                      <a:pt x="45719" y="991956"/>
                    </a:lnTo>
                    <a:lnTo>
                      <a:pt x="0" y="991956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100" name="グループ化 99">
                <a:extLst>
                  <a:ext uri="{FF2B5EF4-FFF2-40B4-BE49-F238E27FC236}">
                    <a16:creationId xmlns:a16="http://schemas.microsoft.com/office/drawing/2014/main" id="{079FCC38-C1FE-E14C-2196-93429E722E82}"/>
                  </a:ext>
                </a:extLst>
              </p:cNvPr>
              <p:cNvGrpSpPr/>
              <p:nvPr/>
            </p:nvGrpSpPr>
            <p:grpSpPr>
              <a:xfrm>
                <a:off x="4984502" y="1294715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68" name="グループ化 167">
                  <a:extLst>
                    <a:ext uri="{FF2B5EF4-FFF2-40B4-BE49-F238E27FC236}">
                      <a16:creationId xmlns:a16="http://schemas.microsoft.com/office/drawing/2014/main" id="{10542162-2C2C-082E-184D-9B2792CEB791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70" name="四角形: 上の 2 つの角を丸める 169">
                    <a:extLst>
                      <a:ext uri="{FF2B5EF4-FFF2-40B4-BE49-F238E27FC236}">
                        <a16:creationId xmlns:a16="http://schemas.microsoft.com/office/drawing/2014/main" id="{C667E8E4-AEC8-F559-3D6B-721B3ED6D1BE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71" name="四角形: 上の 2 つの角を丸める 170">
                    <a:extLst>
                      <a:ext uri="{FF2B5EF4-FFF2-40B4-BE49-F238E27FC236}">
                        <a16:creationId xmlns:a16="http://schemas.microsoft.com/office/drawing/2014/main" id="{9AFB819F-2920-2E71-C445-F70F0758BF6F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69" name="フリーフォーム: 図形 168">
                  <a:extLst>
                    <a:ext uri="{FF2B5EF4-FFF2-40B4-BE49-F238E27FC236}">
                      <a16:creationId xmlns:a16="http://schemas.microsoft.com/office/drawing/2014/main" id="{4CE64623-5ED6-2D5D-0688-4DC1A64A7ABC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01" name="グループ化 100">
                <a:extLst>
                  <a:ext uri="{FF2B5EF4-FFF2-40B4-BE49-F238E27FC236}">
                    <a16:creationId xmlns:a16="http://schemas.microsoft.com/office/drawing/2014/main" id="{33EC6BE0-44A9-78C6-7532-DD5652B540BB}"/>
                  </a:ext>
                </a:extLst>
              </p:cNvPr>
              <p:cNvGrpSpPr/>
              <p:nvPr/>
            </p:nvGrpSpPr>
            <p:grpSpPr>
              <a:xfrm>
                <a:off x="5359152" y="1294715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64" name="グループ化 163">
                  <a:extLst>
                    <a:ext uri="{FF2B5EF4-FFF2-40B4-BE49-F238E27FC236}">
                      <a16:creationId xmlns:a16="http://schemas.microsoft.com/office/drawing/2014/main" id="{F85515D0-B1E8-205C-4740-E08125364E73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66" name="四角形: 上の 2 つの角を丸める 165">
                    <a:extLst>
                      <a:ext uri="{FF2B5EF4-FFF2-40B4-BE49-F238E27FC236}">
                        <a16:creationId xmlns:a16="http://schemas.microsoft.com/office/drawing/2014/main" id="{DEBCCBB0-B2EC-C878-0F47-12B09577B643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7" name="四角形: 上の 2 つの角を丸める 166">
                    <a:extLst>
                      <a:ext uri="{FF2B5EF4-FFF2-40B4-BE49-F238E27FC236}">
                        <a16:creationId xmlns:a16="http://schemas.microsoft.com/office/drawing/2014/main" id="{0A78EBCC-A019-002A-70B4-7D16D00875EC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65" name="フリーフォーム: 図形 164">
                  <a:extLst>
                    <a:ext uri="{FF2B5EF4-FFF2-40B4-BE49-F238E27FC236}">
                      <a16:creationId xmlns:a16="http://schemas.microsoft.com/office/drawing/2014/main" id="{82F637BA-F585-8B7B-D4FA-BF3B8BF94B49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02" name="グループ化 101">
                <a:extLst>
                  <a:ext uri="{FF2B5EF4-FFF2-40B4-BE49-F238E27FC236}">
                    <a16:creationId xmlns:a16="http://schemas.microsoft.com/office/drawing/2014/main" id="{9AF2F494-795D-47A6-C026-B3603195842C}"/>
                  </a:ext>
                </a:extLst>
              </p:cNvPr>
              <p:cNvGrpSpPr/>
              <p:nvPr/>
            </p:nvGrpSpPr>
            <p:grpSpPr>
              <a:xfrm>
                <a:off x="5770315" y="1294715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60" name="グループ化 159">
                  <a:extLst>
                    <a:ext uri="{FF2B5EF4-FFF2-40B4-BE49-F238E27FC236}">
                      <a16:creationId xmlns:a16="http://schemas.microsoft.com/office/drawing/2014/main" id="{678AF041-D9CB-2E81-8D91-7F90E504643C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62" name="四角形: 上の 2 つの角を丸める 161">
                    <a:extLst>
                      <a:ext uri="{FF2B5EF4-FFF2-40B4-BE49-F238E27FC236}">
                        <a16:creationId xmlns:a16="http://schemas.microsoft.com/office/drawing/2014/main" id="{D28F2D7C-7012-0C58-AA1D-FE0FD5936A52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3" name="四角形: 上の 2 つの角を丸める 162">
                    <a:extLst>
                      <a:ext uri="{FF2B5EF4-FFF2-40B4-BE49-F238E27FC236}">
                        <a16:creationId xmlns:a16="http://schemas.microsoft.com/office/drawing/2014/main" id="{FC72B074-080F-6050-CCB7-F5BDDC1A4273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61" name="フリーフォーム: 図形 160">
                  <a:extLst>
                    <a:ext uri="{FF2B5EF4-FFF2-40B4-BE49-F238E27FC236}">
                      <a16:creationId xmlns:a16="http://schemas.microsoft.com/office/drawing/2014/main" id="{CB9816C7-CAE1-D08C-C217-081E79C3C66C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03" name="グループ化 102">
                <a:extLst>
                  <a:ext uri="{FF2B5EF4-FFF2-40B4-BE49-F238E27FC236}">
                    <a16:creationId xmlns:a16="http://schemas.microsoft.com/office/drawing/2014/main" id="{29EEB540-3A35-EF31-3C90-4053F8BDDCBC}"/>
                  </a:ext>
                </a:extLst>
              </p:cNvPr>
              <p:cNvGrpSpPr/>
              <p:nvPr/>
            </p:nvGrpSpPr>
            <p:grpSpPr>
              <a:xfrm>
                <a:off x="6144965" y="1294715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56" name="グループ化 155">
                  <a:extLst>
                    <a:ext uri="{FF2B5EF4-FFF2-40B4-BE49-F238E27FC236}">
                      <a16:creationId xmlns:a16="http://schemas.microsoft.com/office/drawing/2014/main" id="{69A6A27B-0177-2F8D-8046-4F7392C6E525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58" name="四角形: 上の 2 つの角を丸める 157">
                    <a:extLst>
                      <a:ext uri="{FF2B5EF4-FFF2-40B4-BE49-F238E27FC236}">
                        <a16:creationId xmlns:a16="http://schemas.microsoft.com/office/drawing/2014/main" id="{C8BFA226-1ECF-3E83-9678-A291EEC6CBE8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9" name="四角形: 上の 2 つの角を丸める 158">
                    <a:extLst>
                      <a:ext uri="{FF2B5EF4-FFF2-40B4-BE49-F238E27FC236}">
                        <a16:creationId xmlns:a16="http://schemas.microsoft.com/office/drawing/2014/main" id="{13C78168-EC92-620E-BADD-DFA51C5F768F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57" name="フリーフォーム: 図形 156">
                  <a:extLst>
                    <a:ext uri="{FF2B5EF4-FFF2-40B4-BE49-F238E27FC236}">
                      <a16:creationId xmlns:a16="http://schemas.microsoft.com/office/drawing/2014/main" id="{0380F240-7DCE-0F59-6CFC-4F4045C12F0B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04" name="グループ化 103">
                <a:extLst>
                  <a:ext uri="{FF2B5EF4-FFF2-40B4-BE49-F238E27FC236}">
                    <a16:creationId xmlns:a16="http://schemas.microsoft.com/office/drawing/2014/main" id="{FE2BBBE5-466C-627F-8B04-E9089DEB5EDB}"/>
                  </a:ext>
                </a:extLst>
              </p:cNvPr>
              <p:cNvGrpSpPr/>
              <p:nvPr/>
            </p:nvGrpSpPr>
            <p:grpSpPr>
              <a:xfrm>
                <a:off x="6540252" y="1294715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52" name="グループ化 151">
                  <a:extLst>
                    <a:ext uri="{FF2B5EF4-FFF2-40B4-BE49-F238E27FC236}">
                      <a16:creationId xmlns:a16="http://schemas.microsoft.com/office/drawing/2014/main" id="{D61BD78C-0622-39E8-E493-48BF7C587A4E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54" name="四角形: 上の 2 つの角を丸める 153">
                    <a:extLst>
                      <a:ext uri="{FF2B5EF4-FFF2-40B4-BE49-F238E27FC236}">
                        <a16:creationId xmlns:a16="http://schemas.microsoft.com/office/drawing/2014/main" id="{84615F0E-CA18-2E2B-5AB3-41B5CEA30C79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5" name="四角形: 上の 2 つの角を丸める 154">
                    <a:extLst>
                      <a:ext uri="{FF2B5EF4-FFF2-40B4-BE49-F238E27FC236}">
                        <a16:creationId xmlns:a16="http://schemas.microsoft.com/office/drawing/2014/main" id="{E6545236-9DBE-54DC-7253-4EAAC4D82E51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53" name="フリーフォーム: 図形 152">
                  <a:extLst>
                    <a:ext uri="{FF2B5EF4-FFF2-40B4-BE49-F238E27FC236}">
                      <a16:creationId xmlns:a16="http://schemas.microsoft.com/office/drawing/2014/main" id="{D363A9B6-5C63-CE11-2060-2EC60AC14274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4BA2AB76-DADF-0DC3-7C89-53720F42B5DE}"/>
                  </a:ext>
                </a:extLst>
              </p:cNvPr>
              <p:cNvSpPr/>
              <p:nvPr/>
            </p:nvSpPr>
            <p:spPr bwMode="auto">
              <a:xfrm>
                <a:off x="5075440" y="2473688"/>
                <a:ext cx="159296" cy="306406"/>
              </a:xfrm>
              <a:custGeom>
                <a:avLst/>
                <a:gdLst>
                  <a:gd name="connsiteX0" fmla="*/ 200025 w 245744"/>
                  <a:gd name="connsiteY0" fmla="*/ 0 h 991956"/>
                  <a:gd name="connsiteX1" fmla="*/ 245744 w 245744"/>
                  <a:gd name="connsiteY1" fmla="*/ 0 h 991956"/>
                  <a:gd name="connsiteX2" fmla="*/ 245744 w 245744"/>
                  <a:gd name="connsiteY2" fmla="*/ 991956 h 991956"/>
                  <a:gd name="connsiteX3" fmla="*/ 200025 w 245744"/>
                  <a:gd name="connsiteY3" fmla="*/ 991956 h 991956"/>
                  <a:gd name="connsiteX4" fmla="*/ 100013 w 245744"/>
                  <a:gd name="connsiteY4" fmla="*/ 0 h 991956"/>
                  <a:gd name="connsiteX5" fmla="*/ 145732 w 245744"/>
                  <a:gd name="connsiteY5" fmla="*/ 0 h 991956"/>
                  <a:gd name="connsiteX6" fmla="*/ 145732 w 245744"/>
                  <a:gd name="connsiteY6" fmla="*/ 991956 h 991956"/>
                  <a:gd name="connsiteX7" fmla="*/ 100013 w 245744"/>
                  <a:gd name="connsiteY7" fmla="*/ 991956 h 991956"/>
                  <a:gd name="connsiteX8" fmla="*/ 0 w 245744"/>
                  <a:gd name="connsiteY8" fmla="*/ 0 h 991956"/>
                  <a:gd name="connsiteX9" fmla="*/ 45719 w 245744"/>
                  <a:gd name="connsiteY9" fmla="*/ 0 h 991956"/>
                  <a:gd name="connsiteX10" fmla="*/ 45719 w 245744"/>
                  <a:gd name="connsiteY10" fmla="*/ 991956 h 991956"/>
                  <a:gd name="connsiteX11" fmla="*/ 0 w 245744"/>
                  <a:gd name="connsiteY11" fmla="*/ 991956 h 99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45744" h="991956">
                    <a:moveTo>
                      <a:pt x="200025" y="0"/>
                    </a:moveTo>
                    <a:lnTo>
                      <a:pt x="245744" y="0"/>
                    </a:lnTo>
                    <a:lnTo>
                      <a:pt x="245744" y="991956"/>
                    </a:lnTo>
                    <a:lnTo>
                      <a:pt x="200025" y="991956"/>
                    </a:lnTo>
                    <a:close/>
                    <a:moveTo>
                      <a:pt x="100013" y="0"/>
                    </a:moveTo>
                    <a:lnTo>
                      <a:pt x="145732" y="0"/>
                    </a:lnTo>
                    <a:lnTo>
                      <a:pt x="145732" y="991956"/>
                    </a:lnTo>
                    <a:lnTo>
                      <a:pt x="100013" y="991956"/>
                    </a:lnTo>
                    <a:close/>
                    <a:moveTo>
                      <a:pt x="0" y="0"/>
                    </a:moveTo>
                    <a:lnTo>
                      <a:pt x="45719" y="0"/>
                    </a:lnTo>
                    <a:lnTo>
                      <a:pt x="45719" y="991956"/>
                    </a:lnTo>
                    <a:lnTo>
                      <a:pt x="0" y="991956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CDEA675E-A47B-46A4-CB21-BE083DF29B4F}"/>
                  </a:ext>
                </a:extLst>
              </p:cNvPr>
              <p:cNvSpPr/>
              <p:nvPr/>
            </p:nvSpPr>
            <p:spPr bwMode="auto">
              <a:xfrm>
                <a:off x="5451678" y="2473688"/>
                <a:ext cx="159296" cy="306406"/>
              </a:xfrm>
              <a:custGeom>
                <a:avLst/>
                <a:gdLst>
                  <a:gd name="connsiteX0" fmla="*/ 200025 w 245744"/>
                  <a:gd name="connsiteY0" fmla="*/ 0 h 991956"/>
                  <a:gd name="connsiteX1" fmla="*/ 245744 w 245744"/>
                  <a:gd name="connsiteY1" fmla="*/ 0 h 991956"/>
                  <a:gd name="connsiteX2" fmla="*/ 245744 w 245744"/>
                  <a:gd name="connsiteY2" fmla="*/ 991956 h 991956"/>
                  <a:gd name="connsiteX3" fmla="*/ 200025 w 245744"/>
                  <a:gd name="connsiteY3" fmla="*/ 991956 h 991956"/>
                  <a:gd name="connsiteX4" fmla="*/ 100013 w 245744"/>
                  <a:gd name="connsiteY4" fmla="*/ 0 h 991956"/>
                  <a:gd name="connsiteX5" fmla="*/ 145732 w 245744"/>
                  <a:gd name="connsiteY5" fmla="*/ 0 h 991956"/>
                  <a:gd name="connsiteX6" fmla="*/ 145732 w 245744"/>
                  <a:gd name="connsiteY6" fmla="*/ 991956 h 991956"/>
                  <a:gd name="connsiteX7" fmla="*/ 100013 w 245744"/>
                  <a:gd name="connsiteY7" fmla="*/ 991956 h 991956"/>
                  <a:gd name="connsiteX8" fmla="*/ 0 w 245744"/>
                  <a:gd name="connsiteY8" fmla="*/ 0 h 991956"/>
                  <a:gd name="connsiteX9" fmla="*/ 45719 w 245744"/>
                  <a:gd name="connsiteY9" fmla="*/ 0 h 991956"/>
                  <a:gd name="connsiteX10" fmla="*/ 45719 w 245744"/>
                  <a:gd name="connsiteY10" fmla="*/ 991956 h 991956"/>
                  <a:gd name="connsiteX11" fmla="*/ 0 w 245744"/>
                  <a:gd name="connsiteY11" fmla="*/ 991956 h 99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45744" h="991956">
                    <a:moveTo>
                      <a:pt x="200025" y="0"/>
                    </a:moveTo>
                    <a:lnTo>
                      <a:pt x="245744" y="0"/>
                    </a:lnTo>
                    <a:lnTo>
                      <a:pt x="245744" y="991956"/>
                    </a:lnTo>
                    <a:lnTo>
                      <a:pt x="200025" y="991956"/>
                    </a:lnTo>
                    <a:close/>
                    <a:moveTo>
                      <a:pt x="100013" y="0"/>
                    </a:moveTo>
                    <a:lnTo>
                      <a:pt x="145732" y="0"/>
                    </a:lnTo>
                    <a:lnTo>
                      <a:pt x="145732" y="991956"/>
                    </a:lnTo>
                    <a:lnTo>
                      <a:pt x="100013" y="991956"/>
                    </a:lnTo>
                    <a:close/>
                    <a:moveTo>
                      <a:pt x="0" y="0"/>
                    </a:moveTo>
                    <a:lnTo>
                      <a:pt x="45719" y="0"/>
                    </a:lnTo>
                    <a:lnTo>
                      <a:pt x="45719" y="991956"/>
                    </a:lnTo>
                    <a:lnTo>
                      <a:pt x="0" y="991956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7" name="フリーフォーム: 図形 106">
                <a:extLst>
                  <a:ext uri="{FF2B5EF4-FFF2-40B4-BE49-F238E27FC236}">
                    <a16:creationId xmlns:a16="http://schemas.microsoft.com/office/drawing/2014/main" id="{BEBB77B8-95AC-684C-36A1-039375443D1B}"/>
                  </a:ext>
                </a:extLst>
              </p:cNvPr>
              <p:cNvSpPr/>
              <p:nvPr/>
            </p:nvSpPr>
            <p:spPr bwMode="auto">
              <a:xfrm>
                <a:off x="5851728" y="2473688"/>
                <a:ext cx="159296" cy="306406"/>
              </a:xfrm>
              <a:custGeom>
                <a:avLst/>
                <a:gdLst>
                  <a:gd name="connsiteX0" fmla="*/ 200025 w 245744"/>
                  <a:gd name="connsiteY0" fmla="*/ 0 h 991956"/>
                  <a:gd name="connsiteX1" fmla="*/ 245744 w 245744"/>
                  <a:gd name="connsiteY1" fmla="*/ 0 h 991956"/>
                  <a:gd name="connsiteX2" fmla="*/ 245744 w 245744"/>
                  <a:gd name="connsiteY2" fmla="*/ 991956 h 991956"/>
                  <a:gd name="connsiteX3" fmla="*/ 200025 w 245744"/>
                  <a:gd name="connsiteY3" fmla="*/ 991956 h 991956"/>
                  <a:gd name="connsiteX4" fmla="*/ 100013 w 245744"/>
                  <a:gd name="connsiteY4" fmla="*/ 0 h 991956"/>
                  <a:gd name="connsiteX5" fmla="*/ 145732 w 245744"/>
                  <a:gd name="connsiteY5" fmla="*/ 0 h 991956"/>
                  <a:gd name="connsiteX6" fmla="*/ 145732 w 245744"/>
                  <a:gd name="connsiteY6" fmla="*/ 991956 h 991956"/>
                  <a:gd name="connsiteX7" fmla="*/ 100013 w 245744"/>
                  <a:gd name="connsiteY7" fmla="*/ 991956 h 991956"/>
                  <a:gd name="connsiteX8" fmla="*/ 0 w 245744"/>
                  <a:gd name="connsiteY8" fmla="*/ 0 h 991956"/>
                  <a:gd name="connsiteX9" fmla="*/ 45719 w 245744"/>
                  <a:gd name="connsiteY9" fmla="*/ 0 h 991956"/>
                  <a:gd name="connsiteX10" fmla="*/ 45719 w 245744"/>
                  <a:gd name="connsiteY10" fmla="*/ 991956 h 991956"/>
                  <a:gd name="connsiteX11" fmla="*/ 0 w 245744"/>
                  <a:gd name="connsiteY11" fmla="*/ 991956 h 99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45744" h="991956">
                    <a:moveTo>
                      <a:pt x="200025" y="0"/>
                    </a:moveTo>
                    <a:lnTo>
                      <a:pt x="245744" y="0"/>
                    </a:lnTo>
                    <a:lnTo>
                      <a:pt x="245744" y="991956"/>
                    </a:lnTo>
                    <a:lnTo>
                      <a:pt x="200025" y="991956"/>
                    </a:lnTo>
                    <a:close/>
                    <a:moveTo>
                      <a:pt x="100013" y="0"/>
                    </a:moveTo>
                    <a:lnTo>
                      <a:pt x="145732" y="0"/>
                    </a:lnTo>
                    <a:lnTo>
                      <a:pt x="145732" y="991956"/>
                    </a:lnTo>
                    <a:lnTo>
                      <a:pt x="100013" y="991956"/>
                    </a:lnTo>
                    <a:close/>
                    <a:moveTo>
                      <a:pt x="0" y="0"/>
                    </a:moveTo>
                    <a:lnTo>
                      <a:pt x="45719" y="0"/>
                    </a:lnTo>
                    <a:lnTo>
                      <a:pt x="45719" y="991956"/>
                    </a:lnTo>
                    <a:lnTo>
                      <a:pt x="0" y="991956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108" name="グループ化 107">
                <a:extLst>
                  <a:ext uri="{FF2B5EF4-FFF2-40B4-BE49-F238E27FC236}">
                    <a16:creationId xmlns:a16="http://schemas.microsoft.com/office/drawing/2014/main" id="{082D6D46-D97C-44DD-06C4-3D3C41CA08A3}"/>
                  </a:ext>
                </a:extLst>
              </p:cNvPr>
              <p:cNvGrpSpPr/>
              <p:nvPr/>
            </p:nvGrpSpPr>
            <p:grpSpPr>
              <a:xfrm>
                <a:off x="4984502" y="1994802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48" name="グループ化 147">
                  <a:extLst>
                    <a:ext uri="{FF2B5EF4-FFF2-40B4-BE49-F238E27FC236}">
                      <a16:creationId xmlns:a16="http://schemas.microsoft.com/office/drawing/2014/main" id="{83E9BC2E-0E28-9C27-8F21-8814861BF19A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50" name="四角形: 上の 2 つの角を丸める 149">
                    <a:extLst>
                      <a:ext uri="{FF2B5EF4-FFF2-40B4-BE49-F238E27FC236}">
                        <a16:creationId xmlns:a16="http://schemas.microsoft.com/office/drawing/2014/main" id="{9A0DD186-2816-C159-FECC-56F7D09A9A78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1" name="四角形: 上の 2 つの角を丸める 150">
                    <a:extLst>
                      <a:ext uri="{FF2B5EF4-FFF2-40B4-BE49-F238E27FC236}">
                        <a16:creationId xmlns:a16="http://schemas.microsoft.com/office/drawing/2014/main" id="{AFF1E8C1-5C0E-8D6D-8A1D-C24EF5D7ED47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49" name="フリーフォーム: 図形 148">
                  <a:extLst>
                    <a:ext uri="{FF2B5EF4-FFF2-40B4-BE49-F238E27FC236}">
                      <a16:creationId xmlns:a16="http://schemas.microsoft.com/office/drawing/2014/main" id="{43869309-36ED-DC65-F633-714F49D69301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09" name="グループ化 108">
                <a:extLst>
                  <a:ext uri="{FF2B5EF4-FFF2-40B4-BE49-F238E27FC236}">
                    <a16:creationId xmlns:a16="http://schemas.microsoft.com/office/drawing/2014/main" id="{7E981311-7F39-3A70-1C76-29C11C3F1162}"/>
                  </a:ext>
                </a:extLst>
              </p:cNvPr>
              <p:cNvGrpSpPr/>
              <p:nvPr/>
            </p:nvGrpSpPr>
            <p:grpSpPr>
              <a:xfrm>
                <a:off x="5359152" y="1994802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44" name="グループ化 143">
                  <a:extLst>
                    <a:ext uri="{FF2B5EF4-FFF2-40B4-BE49-F238E27FC236}">
                      <a16:creationId xmlns:a16="http://schemas.microsoft.com/office/drawing/2014/main" id="{1EB4DE0B-0CC2-EE82-7880-E56F1E6925B3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46" name="四角形: 上の 2 つの角を丸める 145">
                    <a:extLst>
                      <a:ext uri="{FF2B5EF4-FFF2-40B4-BE49-F238E27FC236}">
                        <a16:creationId xmlns:a16="http://schemas.microsoft.com/office/drawing/2014/main" id="{81731605-5276-D935-4BA9-DDBAEF579E67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47" name="四角形: 上の 2 つの角を丸める 146">
                    <a:extLst>
                      <a:ext uri="{FF2B5EF4-FFF2-40B4-BE49-F238E27FC236}">
                        <a16:creationId xmlns:a16="http://schemas.microsoft.com/office/drawing/2014/main" id="{1595B532-4B5C-253D-0B4A-289504EF7A3A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45" name="フリーフォーム: 図形 144">
                  <a:extLst>
                    <a:ext uri="{FF2B5EF4-FFF2-40B4-BE49-F238E27FC236}">
                      <a16:creationId xmlns:a16="http://schemas.microsoft.com/office/drawing/2014/main" id="{230AC047-CD27-321D-4E79-EECDC0A858C4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10" name="グループ化 109">
                <a:extLst>
                  <a:ext uri="{FF2B5EF4-FFF2-40B4-BE49-F238E27FC236}">
                    <a16:creationId xmlns:a16="http://schemas.microsoft.com/office/drawing/2014/main" id="{0CE6F781-C0E2-6B56-9C4F-452C16E43439}"/>
                  </a:ext>
                </a:extLst>
              </p:cNvPr>
              <p:cNvGrpSpPr/>
              <p:nvPr/>
            </p:nvGrpSpPr>
            <p:grpSpPr>
              <a:xfrm>
                <a:off x="5770315" y="1994802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40" name="グループ化 139">
                  <a:extLst>
                    <a:ext uri="{FF2B5EF4-FFF2-40B4-BE49-F238E27FC236}">
                      <a16:creationId xmlns:a16="http://schemas.microsoft.com/office/drawing/2014/main" id="{2B2AAB51-63C8-25C5-2753-43A3CC05A12A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42" name="四角形: 上の 2 つの角を丸める 141">
                    <a:extLst>
                      <a:ext uri="{FF2B5EF4-FFF2-40B4-BE49-F238E27FC236}">
                        <a16:creationId xmlns:a16="http://schemas.microsoft.com/office/drawing/2014/main" id="{E3131477-A088-998D-6DA3-253C0C3B3FB1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43" name="四角形: 上の 2 つの角を丸める 142">
                    <a:extLst>
                      <a:ext uri="{FF2B5EF4-FFF2-40B4-BE49-F238E27FC236}">
                        <a16:creationId xmlns:a16="http://schemas.microsoft.com/office/drawing/2014/main" id="{E9241A8B-6E40-3E4D-8274-DDDA78B53C9D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41" name="フリーフォーム: 図形 140">
                  <a:extLst>
                    <a:ext uri="{FF2B5EF4-FFF2-40B4-BE49-F238E27FC236}">
                      <a16:creationId xmlns:a16="http://schemas.microsoft.com/office/drawing/2014/main" id="{313590A7-0CC6-BFD2-24C4-94663208A0F4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11" name="グループ化 110">
                <a:extLst>
                  <a:ext uri="{FF2B5EF4-FFF2-40B4-BE49-F238E27FC236}">
                    <a16:creationId xmlns:a16="http://schemas.microsoft.com/office/drawing/2014/main" id="{72E0E235-2A00-B4C2-85C8-A1B276551778}"/>
                  </a:ext>
                </a:extLst>
              </p:cNvPr>
              <p:cNvGrpSpPr/>
              <p:nvPr/>
            </p:nvGrpSpPr>
            <p:grpSpPr>
              <a:xfrm>
                <a:off x="6144965" y="1994802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36" name="グループ化 135">
                  <a:extLst>
                    <a:ext uri="{FF2B5EF4-FFF2-40B4-BE49-F238E27FC236}">
                      <a16:creationId xmlns:a16="http://schemas.microsoft.com/office/drawing/2014/main" id="{747976DA-32ED-7819-B9C3-0DBC65F7925F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38" name="四角形: 上の 2 つの角を丸める 137">
                    <a:extLst>
                      <a:ext uri="{FF2B5EF4-FFF2-40B4-BE49-F238E27FC236}">
                        <a16:creationId xmlns:a16="http://schemas.microsoft.com/office/drawing/2014/main" id="{4EDA7E9F-9FCB-68CC-D023-CF57DF681ED9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39" name="四角形: 上の 2 つの角を丸める 138">
                    <a:extLst>
                      <a:ext uri="{FF2B5EF4-FFF2-40B4-BE49-F238E27FC236}">
                        <a16:creationId xmlns:a16="http://schemas.microsoft.com/office/drawing/2014/main" id="{99C2AD8C-6528-F30D-87E0-20C52DAD656B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37" name="フリーフォーム: 図形 136">
                  <a:extLst>
                    <a:ext uri="{FF2B5EF4-FFF2-40B4-BE49-F238E27FC236}">
                      <a16:creationId xmlns:a16="http://schemas.microsoft.com/office/drawing/2014/main" id="{6D2FA659-185C-09B6-F2E7-B52D271A012A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12" name="グループ化 111">
                <a:extLst>
                  <a:ext uri="{FF2B5EF4-FFF2-40B4-BE49-F238E27FC236}">
                    <a16:creationId xmlns:a16="http://schemas.microsoft.com/office/drawing/2014/main" id="{21C91DE2-0527-1E45-2B5E-9F93ACAF19B0}"/>
                  </a:ext>
                </a:extLst>
              </p:cNvPr>
              <p:cNvGrpSpPr/>
              <p:nvPr/>
            </p:nvGrpSpPr>
            <p:grpSpPr>
              <a:xfrm>
                <a:off x="6540252" y="1994802"/>
                <a:ext cx="323964" cy="507627"/>
                <a:chOff x="7394983" y="1751243"/>
                <a:chExt cx="323964" cy="507627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132" name="グループ化 131">
                  <a:extLst>
                    <a:ext uri="{FF2B5EF4-FFF2-40B4-BE49-F238E27FC236}">
                      <a16:creationId xmlns:a16="http://schemas.microsoft.com/office/drawing/2014/main" id="{7A117102-0BB0-538E-641E-8794B4AB7C28}"/>
                    </a:ext>
                  </a:extLst>
                </p:cNvPr>
                <p:cNvGrpSpPr/>
                <p:nvPr/>
              </p:nvGrpSpPr>
              <p:grpSpPr>
                <a:xfrm>
                  <a:off x="7394983" y="1751243"/>
                  <a:ext cx="303323" cy="507626"/>
                  <a:chOff x="7482102" y="1751243"/>
                  <a:chExt cx="228470" cy="516674"/>
                </a:xfrm>
                <a:grpFill/>
              </p:grpSpPr>
              <p:sp>
                <p:nvSpPr>
                  <p:cNvPr id="134" name="四角形: 上の 2 つの角を丸める 133">
                    <a:extLst>
                      <a:ext uri="{FF2B5EF4-FFF2-40B4-BE49-F238E27FC236}">
                        <a16:creationId xmlns:a16="http://schemas.microsoft.com/office/drawing/2014/main" id="{E674F783-A7CF-71C9-457F-84639C1F1EDA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345772" y="1903119"/>
                    <a:ext cx="516674" cy="212921"/>
                  </a:xfrm>
                  <a:prstGeom prst="round2SameRect">
                    <a:avLst>
                      <a:gd name="adj1" fmla="val 10817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35" name="四角形: 上の 2 つの角を丸める 134">
                    <a:extLst>
                      <a:ext uri="{FF2B5EF4-FFF2-40B4-BE49-F238E27FC236}">
                        <a16:creationId xmlns:a16="http://schemas.microsoft.com/office/drawing/2014/main" id="{1DAE6473-3DBF-80B6-E622-966C1FCF6949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85586" y="1895347"/>
                    <a:ext cx="221502" cy="228470"/>
                  </a:xfrm>
                  <a:prstGeom prst="round2SameRect">
                    <a:avLst>
                      <a:gd name="adj1" fmla="val 10496"/>
                      <a:gd name="adj2" fmla="val 0"/>
                    </a:avLst>
                  </a:pr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33" name="フリーフォーム: 図形 132">
                  <a:extLst>
                    <a:ext uri="{FF2B5EF4-FFF2-40B4-BE49-F238E27FC236}">
                      <a16:creationId xmlns:a16="http://schemas.microsoft.com/office/drawing/2014/main" id="{D14256D3-A7A0-6BFF-2776-520A63889981}"/>
                    </a:ext>
                  </a:extLst>
                </p:cNvPr>
                <p:cNvSpPr/>
                <p:nvPr/>
              </p:nvSpPr>
              <p:spPr bwMode="auto">
                <a:xfrm rot="16200000">
                  <a:off x="7422815" y="1962738"/>
                  <a:ext cx="507626" cy="84638"/>
                </a:xfrm>
                <a:custGeom>
                  <a:avLst/>
                  <a:gdLst>
                    <a:gd name="connsiteX0" fmla="*/ 507626 w 507626"/>
                    <a:gd name="connsiteY0" fmla="*/ 68311 h 84638"/>
                    <a:gd name="connsiteX1" fmla="*/ 507626 w 507626"/>
                    <a:gd name="connsiteY1" fmla="*/ 84638 h 84638"/>
                    <a:gd name="connsiteX2" fmla="*/ 0 w 507626"/>
                    <a:gd name="connsiteY2" fmla="*/ 84638 h 84638"/>
                    <a:gd name="connsiteX3" fmla="*/ 0 w 507626"/>
                    <a:gd name="connsiteY3" fmla="*/ 68311 h 84638"/>
                    <a:gd name="connsiteX4" fmla="*/ 26608 w 507626"/>
                    <a:gd name="connsiteY4" fmla="*/ 32356 h 84638"/>
                    <a:gd name="connsiteX5" fmla="*/ 145002 w 507626"/>
                    <a:gd name="connsiteY5" fmla="*/ 32356 h 84638"/>
                    <a:gd name="connsiteX6" fmla="*/ 145002 w 507626"/>
                    <a:gd name="connsiteY6" fmla="*/ 30866 h 84638"/>
                    <a:gd name="connsiteX7" fmla="*/ 167843 w 507626"/>
                    <a:gd name="connsiteY7" fmla="*/ 0 h 84638"/>
                    <a:gd name="connsiteX8" fmla="*/ 339783 w 507626"/>
                    <a:gd name="connsiteY8" fmla="*/ 0 h 84638"/>
                    <a:gd name="connsiteX9" fmla="*/ 362625 w 507626"/>
                    <a:gd name="connsiteY9" fmla="*/ 30866 h 84638"/>
                    <a:gd name="connsiteX10" fmla="*/ 362625 w 507626"/>
                    <a:gd name="connsiteY10" fmla="*/ 32356 h 84638"/>
                    <a:gd name="connsiteX11" fmla="*/ 481018 w 507626"/>
                    <a:gd name="connsiteY11" fmla="*/ 32356 h 84638"/>
                    <a:gd name="connsiteX12" fmla="*/ 507626 w 507626"/>
                    <a:gd name="connsiteY12" fmla="*/ 68311 h 846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07626" h="84638">
                      <a:moveTo>
                        <a:pt x="507626" y="68311"/>
                      </a:moveTo>
                      <a:lnTo>
                        <a:pt x="507626" y="84638"/>
                      </a:lnTo>
                      <a:lnTo>
                        <a:pt x="0" y="84638"/>
                      </a:lnTo>
                      <a:lnTo>
                        <a:pt x="0" y="68311"/>
                      </a:lnTo>
                      <a:cubicBezTo>
                        <a:pt x="0" y="48453"/>
                        <a:pt x="11913" y="32356"/>
                        <a:pt x="26608" y="32356"/>
                      </a:cubicBezTo>
                      <a:lnTo>
                        <a:pt x="145002" y="32356"/>
                      </a:lnTo>
                      <a:lnTo>
                        <a:pt x="145002" y="30866"/>
                      </a:lnTo>
                      <a:cubicBezTo>
                        <a:pt x="145002" y="13820"/>
                        <a:pt x="155228" y="0"/>
                        <a:pt x="167843" y="0"/>
                      </a:cubicBezTo>
                      <a:lnTo>
                        <a:pt x="339783" y="0"/>
                      </a:lnTo>
                      <a:cubicBezTo>
                        <a:pt x="352398" y="0"/>
                        <a:pt x="362625" y="13820"/>
                        <a:pt x="362625" y="30866"/>
                      </a:cubicBezTo>
                      <a:lnTo>
                        <a:pt x="362625" y="32356"/>
                      </a:lnTo>
                      <a:lnTo>
                        <a:pt x="481018" y="32356"/>
                      </a:lnTo>
                      <a:cubicBezTo>
                        <a:pt x="495713" y="32356"/>
                        <a:pt x="507626" y="48453"/>
                        <a:pt x="507626" y="68311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13" name="直方体 112">
                <a:extLst>
                  <a:ext uri="{FF2B5EF4-FFF2-40B4-BE49-F238E27FC236}">
                    <a16:creationId xmlns:a16="http://schemas.microsoft.com/office/drawing/2014/main" id="{F3399C38-8F48-C143-D1CC-080FF4007E7B}"/>
                  </a:ext>
                </a:extLst>
              </p:cNvPr>
              <p:cNvSpPr/>
              <p:nvPr/>
            </p:nvSpPr>
            <p:spPr bwMode="auto">
              <a:xfrm rot="10800000" flipH="1">
                <a:off x="5010195" y="2719591"/>
                <a:ext cx="1133721" cy="271258"/>
              </a:xfrm>
              <a:prstGeom prst="cube">
                <a:avLst>
                  <a:gd name="adj" fmla="val 6965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4" name="直方体 113">
                <a:extLst>
                  <a:ext uri="{FF2B5EF4-FFF2-40B4-BE49-F238E27FC236}">
                    <a16:creationId xmlns:a16="http://schemas.microsoft.com/office/drawing/2014/main" id="{ECB9401B-89A9-83D8-2BB8-373EB5BDD504}"/>
                  </a:ext>
                </a:extLst>
              </p:cNvPr>
              <p:cNvSpPr/>
              <p:nvPr/>
            </p:nvSpPr>
            <p:spPr bwMode="auto">
              <a:xfrm rot="10800000" flipH="1">
                <a:off x="4995907" y="2786063"/>
                <a:ext cx="1105148" cy="138314"/>
              </a:xfrm>
              <a:prstGeom prst="cube">
                <a:avLst>
                  <a:gd name="adj" fmla="val 6965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5" name="楕円 114">
                <a:extLst>
                  <a:ext uri="{FF2B5EF4-FFF2-40B4-BE49-F238E27FC236}">
                    <a16:creationId xmlns:a16="http://schemas.microsoft.com/office/drawing/2014/main" id="{2A755912-536D-F23B-37EC-8C3DBE29145A}"/>
                  </a:ext>
                </a:extLst>
              </p:cNvPr>
              <p:cNvSpPr/>
              <p:nvPr/>
            </p:nvSpPr>
            <p:spPr bwMode="auto">
              <a:xfrm>
                <a:off x="5078012" y="2810734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6" name="楕円 115">
                <a:extLst>
                  <a:ext uri="{FF2B5EF4-FFF2-40B4-BE49-F238E27FC236}">
                    <a16:creationId xmlns:a16="http://schemas.microsoft.com/office/drawing/2014/main" id="{CEE471DF-D2CF-46AB-3E07-8C625702D029}"/>
                  </a:ext>
                </a:extLst>
              </p:cNvPr>
              <p:cNvSpPr/>
              <p:nvPr/>
            </p:nvSpPr>
            <p:spPr bwMode="auto">
              <a:xfrm>
                <a:off x="5221284" y="2810734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7" name="楕円 116">
                <a:extLst>
                  <a:ext uri="{FF2B5EF4-FFF2-40B4-BE49-F238E27FC236}">
                    <a16:creationId xmlns:a16="http://schemas.microsoft.com/office/drawing/2014/main" id="{631CC087-0582-8B9F-2F05-0C0336A9921E}"/>
                  </a:ext>
                </a:extLst>
              </p:cNvPr>
              <p:cNvSpPr/>
              <p:nvPr/>
            </p:nvSpPr>
            <p:spPr bwMode="auto">
              <a:xfrm>
                <a:off x="5364556" y="2810734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8" name="楕円 117">
                <a:extLst>
                  <a:ext uri="{FF2B5EF4-FFF2-40B4-BE49-F238E27FC236}">
                    <a16:creationId xmlns:a16="http://schemas.microsoft.com/office/drawing/2014/main" id="{89A395F1-1315-2263-CAC1-9241CBD7ABC7}"/>
                  </a:ext>
                </a:extLst>
              </p:cNvPr>
              <p:cNvSpPr/>
              <p:nvPr/>
            </p:nvSpPr>
            <p:spPr bwMode="auto">
              <a:xfrm>
                <a:off x="5507828" y="2810734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9" name="楕円 118">
                <a:extLst>
                  <a:ext uri="{FF2B5EF4-FFF2-40B4-BE49-F238E27FC236}">
                    <a16:creationId xmlns:a16="http://schemas.microsoft.com/office/drawing/2014/main" id="{69D25972-977A-56C8-86EA-9330D433B186}"/>
                  </a:ext>
                </a:extLst>
              </p:cNvPr>
              <p:cNvSpPr/>
              <p:nvPr/>
            </p:nvSpPr>
            <p:spPr bwMode="auto">
              <a:xfrm>
                <a:off x="5651100" y="2810734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0" name="楕円 119">
                <a:extLst>
                  <a:ext uri="{FF2B5EF4-FFF2-40B4-BE49-F238E27FC236}">
                    <a16:creationId xmlns:a16="http://schemas.microsoft.com/office/drawing/2014/main" id="{40BC8A19-354C-4985-3717-BF3F9440030E}"/>
                  </a:ext>
                </a:extLst>
              </p:cNvPr>
              <p:cNvSpPr/>
              <p:nvPr/>
            </p:nvSpPr>
            <p:spPr bwMode="auto">
              <a:xfrm>
                <a:off x="5794372" y="2810734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1" name="楕円 120">
                <a:extLst>
                  <a:ext uri="{FF2B5EF4-FFF2-40B4-BE49-F238E27FC236}">
                    <a16:creationId xmlns:a16="http://schemas.microsoft.com/office/drawing/2014/main" id="{382E4BEA-BBB6-42BC-2B85-ED873544A762}"/>
                  </a:ext>
                </a:extLst>
              </p:cNvPr>
              <p:cNvSpPr/>
              <p:nvPr/>
            </p:nvSpPr>
            <p:spPr bwMode="auto">
              <a:xfrm>
                <a:off x="5937643" y="2810734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2" name="楕円 121">
                <a:extLst>
                  <a:ext uri="{FF2B5EF4-FFF2-40B4-BE49-F238E27FC236}">
                    <a16:creationId xmlns:a16="http://schemas.microsoft.com/office/drawing/2014/main" id="{F2174CAA-6BA8-19FA-3774-C1C6386C2667}"/>
                  </a:ext>
                </a:extLst>
              </p:cNvPr>
              <p:cNvSpPr/>
              <p:nvPr/>
            </p:nvSpPr>
            <p:spPr bwMode="auto">
              <a:xfrm>
                <a:off x="5080394" y="2384491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3" name="楕円 122">
                <a:extLst>
                  <a:ext uri="{FF2B5EF4-FFF2-40B4-BE49-F238E27FC236}">
                    <a16:creationId xmlns:a16="http://schemas.microsoft.com/office/drawing/2014/main" id="{92FD5849-5FFA-6CDB-F392-17D91EB90CEA}"/>
                  </a:ext>
                </a:extLst>
              </p:cNvPr>
              <p:cNvSpPr/>
              <p:nvPr/>
            </p:nvSpPr>
            <p:spPr bwMode="auto">
              <a:xfrm>
                <a:off x="5456631" y="2384491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" name="楕円 123">
                <a:extLst>
                  <a:ext uri="{FF2B5EF4-FFF2-40B4-BE49-F238E27FC236}">
                    <a16:creationId xmlns:a16="http://schemas.microsoft.com/office/drawing/2014/main" id="{14DEAAE2-A61E-0349-8986-A9414A2E8171}"/>
                  </a:ext>
                </a:extLst>
              </p:cNvPr>
              <p:cNvSpPr/>
              <p:nvPr/>
            </p:nvSpPr>
            <p:spPr bwMode="auto">
              <a:xfrm>
                <a:off x="5866206" y="2384491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5" name="楕円 124">
                <a:extLst>
                  <a:ext uri="{FF2B5EF4-FFF2-40B4-BE49-F238E27FC236}">
                    <a16:creationId xmlns:a16="http://schemas.microsoft.com/office/drawing/2014/main" id="{A295AD25-D459-FDDA-133F-AD0176E1B4BE}"/>
                  </a:ext>
                </a:extLst>
              </p:cNvPr>
              <p:cNvSpPr/>
              <p:nvPr/>
            </p:nvSpPr>
            <p:spPr bwMode="auto">
              <a:xfrm>
                <a:off x="6242443" y="2384491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6" name="楕円 125">
                <a:extLst>
                  <a:ext uri="{FF2B5EF4-FFF2-40B4-BE49-F238E27FC236}">
                    <a16:creationId xmlns:a16="http://schemas.microsoft.com/office/drawing/2014/main" id="{8505FAC2-6796-8DA6-E57C-CBCBB7DA9C9A}"/>
                  </a:ext>
                </a:extLst>
              </p:cNvPr>
              <p:cNvSpPr/>
              <p:nvPr/>
            </p:nvSpPr>
            <p:spPr bwMode="auto">
              <a:xfrm>
                <a:off x="6647256" y="2384491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7" name="楕円 126">
                <a:extLst>
                  <a:ext uri="{FF2B5EF4-FFF2-40B4-BE49-F238E27FC236}">
                    <a16:creationId xmlns:a16="http://schemas.microsoft.com/office/drawing/2014/main" id="{B5511E7A-9560-5FC0-7407-E52CF69AA275}"/>
                  </a:ext>
                </a:extLst>
              </p:cNvPr>
              <p:cNvSpPr/>
              <p:nvPr/>
            </p:nvSpPr>
            <p:spPr bwMode="auto">
              <a:xfrm>
                <a:off x="5080394" y="1689166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8" name="楕円 127">
                <a:extLst>
                  <a:ext uri="{FF2B5EF4-FFF2-40B4-BE49-F238E27FC236}">
                    <a16:creationId xmlns:a16="http://schemas.microsoft.com/office/drawing/2014/main" id="{8BCDF9A1-8CB2-29C3-8B00-C6DB5B56AB6F}"/>
                  </a:ext>
                </a:extLst>
              </p:cNvPr>
              <p:cNvSpPr/>
              <p:nvPr/>
            </p:nvSpPr>
            <p:spPr bwMode="auto">
              <a:xfrm>
                <a:off x="5456631" y="1689166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9" name="楕円 128">
                <a:extLst>
                  <a:ext uri="{FF2B5EF4-FFF2-40B4-BE49-F238E27FC236}">
                    <a16:creationId xmlns:a16="http://schemas.microsoft.com/office/drawing/2014/main" id="{C953FBD3-6045-07FC-2D8A-5AEF0E624626}"/>
                  </a:ext>
                </a:extLst>
              </p:cNvPr>
              <p:cNvSpPr/>
              <p:nvPr/>
            </p:nvSpPr>
            <p:spPr bwMode="auto">
              <a:xfrm>
                <a:off x="5866206" y="1689166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0" name="楕円 129">
                <a:extLst>
                  <a:ext uri="{FF2B5EF4-FFF2-40B4-BE49-F238E27FC236}">
                    <a16:creationId xmlns:a16="http://schemas.microsoft.com/office/drawing/2014/main" id="{79004686-F2EA-8FAE-F3F0-2613661F3A89}"/>
                  </a:ext>
                </a:extLst>
              </p:cNvPr>
              <p:cNvSpPr/>
              <p:nvPr/>
            </p:nvSpPr>
            <p:spPr bwMode="auto">
              <a:xfrm>
                <a:off x="6242443" y="1689166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1" name="楕円 130">
                <a:extLst>
                  <a:ext uri="{FF2B5EF4-FFF2-40B4-BE49-F238E27FC236}">
                    <a16:creationId xmlns:a16="http://schemas.microsoft.com/office/drawing/2014/main" id="{39B0FDC6-9694-7331-6317-F48E3DADBAA0}"/>
                  </a:ext>
                </a:extLst>
              </p:cNvPr>
              <p:cNvSpPr/>
              <p:nvPr/>
            </p:nvSpPr>
            <p:spPr bwMode="auto">
              <a:xfrm>
                <a:off x="6647256" y="1689166"/>
                <a:ext cx="68245" cy="6824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E407EFEA-90E1-F0C0-3E40-F6961A03D24F}"/>
                </a:ext>
              </a:extLst>
            </p:cNvPr>
            <p:cNvGrpSpPr/>
            <p:nvPr/>
          </p:nvGrpSpPr>
          <p:grpSpPr>
            <a:xfrm>
              <a:off x="6771381" y="4307268"/>
              <a:ext cx="721473" cy="781794"/>
              <a:chOff x="3752138" y="4090331"/>
              <a:chExt cx="903674" cy="979228"/>
            </a:xfrm>
          </p:grpSpPr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D7DC244E-BFAA-AD3A-37BC-048130DA0B00}"/>
                  </a:ext>
                </a:extLst>
              </p:cNvPr>
              <p:cNvSpPr/>
              <p:nvPr/>
            </p:nvSpPr>
            <p:spPr bwMode="auto">
              <a:xfrm rot="18000000">
                <a:off x="4216242" y="4101212"/>
                <a:ext cx="450451" cy="428689"/>
              </a:xfrm>
              <a:custGeom>
                <a:avLst/>
                <a:gdLst>
                  <a:gd name="connsiteX0" fmla="*/ 707394 w 973510"/>
                  <a:gd name="connsiteY0" fmla="*/ 0 h 652040"/>
                  <a:gd name="connsiteX1" fmla="*/ 749865 w 973510"/>
                  <a:gd name="connsiteY1" fmla="*/ 42470 h 652040"/>
                  <a:gd name="connsiteX2" fmla="*/ 747978 w 973510"/>
                  <a:gd name="connsiteY2" fmla="*/ 51816 h 652040"/>
                  <a:gd name="connsiteX3" fmla="*/ 777765 w 973510"/>
                  <a:gd name="connsiteY3" fmla="*/ 47432 h 652040"/>
                  <a:gd name="connsiteX4" fmla="*/ 834805 w 973510"/>
                  <a:gd name="connsiteY4" fmla="*/ 46163 h 652040"/>
                  <a:gd name="connsiteX5" fmla="*/ 877275 w 973510"/>
                  <a:gd name="connsiteY5" fmla="*/ 88634 h 652040"/>
                  <a:gd name="connsiteX6" fmla="*/ 851337 w 973510"/>
                  <a:gd name="connsiteY6" fmla="*/ 127766 h 652040"/>
                  <a:gd name="connsiteX7" fmla="*/ 835917 w 973510"/>
                  <a:gd name="connsiteY7" fmla="*/ 130880 h 652040"/>
                  <a:gd name="connsiteX8" fmla="*/ 835905 w 973510"/>
                  <a:gd name="connsiteY8" fmla="*/ 131008 h 652040"/>
                  <a:gd name="connsiteX9" fmla="*/ 835313 w 973510"/>
                  <a:gd name="connsiteY9" fmla="*/ 131001 h 652040"/>
                  <a:gd name="connsiteX10" fmla="*/ 834805 w 973510"/>
                  <a:gd name="connsiteY10" fmla="*/ 131104 h 652040"/>
                  <a:gd name="connsiteX11" fmla="*/ 834240 w 973510"/>
                  <a:gd name="connsiteY11" fmla="*/ 130990 h 652040"/>
                  <a:gd name="connsiteX12" fmla="*/ 783472 w 973510"/>
                  <a:gd name="connsiteY12" fmla="*/ 130446 h 652040"/>
                  <a:gd name="connsiteX13" fmla="*/ 683915 w 973510"/>
                  <a:gd name="connsiteY13" fmla="*/ 153031 h 652040"/>
                  <a:gd name="connsiteX14" fmla="*/ 677902 w 973510"/>
                  <a:gd name="connsiteY14" fmla="*/ 155965 h 652040"/>
                  <a:gd name="connsiteX15" fmla="*/ 711152 w 973510"/>
                  <a:gd name="connsiteY15" fmla="*/ 151331 h 652040"/>
                  <a:gd name="connsiteX16" fmla="*/ 891235 w 973510"/>
                  <a:gd name="connsiteY16" fmla="*/ 186893 h 652040"/>
                  <a:gd name="connsiteX17" fmla="*/ 941350 w 973510"/>
                  <a:gd name="connsiteY17" fmla="*/ 213911 h 652040"/>
                  <a:gd name="connsiteX18" fmla="*/ 943558 w 973510"/>
                  <a:gd name="connsiteY18" fmla="*/ 214357 h 652040"/>
                  <a:gd name="connsiteX19" fmla="*/ 973510 w 973510"/>
                  <a:gd name="connsiteY19" fmla="*/ 259544 h 652040"/>
                  <a:gd name="connsiteX20" fmla="*/ 924469 w 973510"/>
                  <a:gd name="connsiteY20" fmla="*/ 308585 h 652040"/>
                  <a:gd name="connsiteX21" fmla="*/ 905380 w 973510"/>
                  <a:gd name="connsiteY21" fmla="*/ 304731 h 652040"/>
                  <a:gd name="connsiteX22" fmla="*/ 895030 w 973510"/>
                  <a:gd name="connsiteY22" fmla="*/ 297752 h 652040"/>
                  <a:gd name="connsiteX23" fmla="*/ 894459 w 973510"/>
                  <a:gd name="connsiteY23" fmla="*/ 298642 h 652040"/>
                  <a:gd name="connsiteX24" fmla="*/ 713856 w 973510"/>
                  <a:gd name="connsiteY24" fmla="*/ 248407 h 652040"/>
                  <a:gd name="connsiteX25" fmla="*/ 675172 w 973510"/>
                  <a:gd name="connsiteY25" fmla="*/ 252348 h 652040"/>
                  <a:gd name="connsiteX26" fmla="*/ 720831 w 973510"/>
                  <a:gd name="connsiteY26" fmla="*/ 259166 h 652040"/>
                  <a:gd name="connsiteX27" fmla="*/ 933057 w 973510"/>
                  <a:gd name="connsiteY27" fmla="*/ 380979 h 652040"/>
                  <a:gd name="connsiteX28" fmla="*/ 932632 w 973510"/>
                  <a:gd name="connsiteY28" fmla="*/ 381375 h 652040"/>
                  <a:gd name="connsiteX29" fmla="*/ 933295 w 973510"/>
                  <a:gd name="connsiteY29" fmla="*/ 381822 h 652040"/>
                  <a:gd name="connsiteX30" fmla="*/ 947658 w 973510"/>
                  <a:gd name="connsiteY30" fmla="*/ 416499 h 652040"/>
                  <a:gd name="connsiteX31" fmla="*/ 898617 w 973510"/>
                  <a:gd name="connsiteY31" fmla="*/ 465539 h 652040"/>
                  <a:gd name="connsiteX32" fmla="*/ 863940 w 973510"/>
                  <a:gd name="connsiteY32" fmla="*/ 451176 h 652040"/>
                  <a:gd name="connsiteX33" fmla="*/ 860015 w 973510"/>
                  <a:gd name="connsiteY33" fmla="*/ 445353 h 652040"/>
                  <a:gd name="connsiteX34" fmla="*/ 826399 w 973510"/>
                  <a:gd name="connsiteY34" fmla="*/ 414398 h 652040"/>
                  <a:gd name="connsiteX35" fmla="*/ 558834 w 973510"/>
                  <a:gd name="connsiteY35" fmla="*/ 354027 h 652040"/>
                  <a:gd name="connsiteX36" fmla="*/ 523238 w 973510"/>
                  <a:gd name="connsiteY36" fmla="*/ 396498 h 652040"/>
                  <a:gd name="connsiteX37" fmla="*/ 536487 w 973510"/>
                  <a:gd name="connsiteY37" fmla="*/ 448788 h 652040"/>
                  <a:gd name="connsiteX38" fmla="*/ 553731 w 973510"/>
                  <a:gd name="connsiteY38" fmla="*/ 469447 h 652040"/>
                  <a:gd name="connsiteX39" fmla="*/ 595568 w 973510"/>
                  <a:gd name="connsiteY39" fmla="*/ 504885 h 652040"/>
                  <a:gd name="connsiteX40" fmla="*/ 640534 w 973510"/>
                  <a:gd name="connsiteY40" fmla="*/ 531212 h 652040"/>
                  <a:gd name="connsiteX41" fmla="*/ 651040 w 973510"/>
                  <a:gd name="connsiteY41" fmla="*/ 533333 h 652040"/>
                  <a:gd name="connsiteX42" fmla="*/ 688773 w 973510"/>
                  <a:gd name="connsiteY42" fmla="*/ 590259 h 652040"/>
                  <a:gd name="connsiteX43" fmla="*/ 626992 w 973510"/>
                  <a:gd name="connsiteY43" fmla="*/ 652040 h 652040"/>
                  <a:gd name="connsiteX44" fmla="*/ 602944 w 973510"/>
                  <a:gd name="connsiteY44" fmla="*/ 647185 h 652040"/>
                  <a:gd name="connsiteX45" fmla="*/ 592370 w 973510"/>
                  <a:gd name="connsiteY45" fmla="*/ 640056 h 652040"/>
                  <a:gd name="connsiteX46" fmla="*/ 591971 w 973510"/>
                  <a:gd name="connsiteY46" fmla="*/ 640898 h 652040"/>
                  <a:gd name="connsiteX47" fmla="*/ 468824 w 973510"/>
                  <a:gd name="connsiteY47" fmla="*/ 553740 h 652040"/>
                  <a:gd name="connsiteX48" fmla="*/ 394525 w 973510"/>
                  <a:gd name="connsiteY48" fmla="*/ 501972 h 652040"/>
                  <a:gd name="connsiteX49" fmla="*/ 317058 w 973510"/>
                  <a:gd name="connsiteY49" fmla="*/ 472856 h 652040"/>
                  <a:gd name="connsiteX50" fmla="*/ 288673 w 973510"/>
                  <a:gd name="connsiteY50" fmla="*/ 453505 h 652040"/>
                  <a:gd name="connsiteX51" fmla="*/ 0 w 973510"/>
                  <a:gd name="connsiteY51" fmla="*/ 474771 h 652040"/>
                  <a:gd name="connsiteX52" fmla="*/ 0 w 973510"/>
                  <a:gd name="connsiteY52" fmla="*/ 170505 h 652040"/>
                  <a:gd name="connsiteX53" fmla="*/ 288371 w 973510"/>
                  <a:gd name="connsiteY53" fmla="*/ 191749 h 652040"/>
                  <a:gd name="connsiteX54" fmla="*/ 353949 w 973510"/>
                  <a:gd name="connsiteY54" fmla="*/ 156579 h 652040"/>
                  <a:gd name="connsiteX55" fmla="*/ 453432 w 973510"/>
                  <a:gd name="connsiteY55" fmla="*/ 132383 h 652040"/>
                  <a:gd name="connsiteX56" fmla="*/ 466852 w 973510"/>
                  <a:gd name="connsiteY56" fmla="*/ 131545 h 652040"/>
                  <a:gd name="connsiteX57" fmla="*/ 486579 w 973510"/>
                  <a:gd name="connsiteY57" fmla="*/ 108275 h 652040"/>
                  <a:gd name="connsiteX58" fmla="*/ 690724 w 973510"/>
                  <a:gd name="connsiteY58" fmla="*/ 1576 h 652040"/>
                  <a:gd name="connsiteX59" fmla="*/ 691024 w 973510"/>
                  <a:gd name="connsiteY59" fmla="*/ 3305 h 652040"/>
                  <a:gd name="connsiteX0" fmla="*/ 707394 w 973510"/>
                  <a:gd name="connsiteY0" fmla="*/ 0 h 652040"/>
                  <a:gd name="connsiteX1" fmla="*/ 749865 w 973510"/>
                  <a:gd name="connsiteY1" fmla="*/ 42470 h 652040"/>
                  <a:gd name="connsiteX2" fmla="*/ 747978 w 973510"/>
                  <a:gd name="connsiteY2" fmla="*/ 51816 h 652040"/>
                  <a:gd name="connsiteX3" fmla="*/ 777765 w 973510"/>
                  <a:gd name="connsiteY3" fmla="*/ 47432 h 652040"/>
                  <a:gd name="connsiteX4" fmla="*/ 834805 w 973510"/>
                  <a:gd name="connsiteY4" fmla="*/ 46163 h 652040"/>
                  <a:gd name="connsiteX5" fmla="*/ 877275 w 973510"/>
                  <a:gd name="connsiteY5" fmla="*/ 88634 h 652040"/>
                  <a:gd name="connsiteX6" fmla="*/ 851337 w 973510"/>
                  <a:gd name="connsiteY6" fmla="*/ 127766 h 652040"/>
                  <a:gd name="connsiteX7" fmla="*/ 835917 w 973510"/>
                  <a:gd name="connsiteY7" fmla="*/ 130880 h 652040"/>
                  <a:gd name="connsiteX8" fmla="*/ 835905 w 973510"/>
                  <a:gd name="connsiteY8" fmla="*/ 131008 h 652040"/>
                  <a:gd name="connsiteX9" fmla="*/ 835313 w 973510"/>
                  <a:gd name="connsiteY9" fmla="*/ 131001 h 652040"/>
                  <a:gd name="connsiteX10" fmla="*/ 834805 w 973510"/>
                  <a:gd name="connsiteY10" fmla="*/ 131104 h 652040"/>
                  <a:gd name="connsiteX11" fmla="*/ 834240 w 973510"/>
                  <a:gd name="connsiteY11" fmla="*/ 130990 h 652040"/>
                  <a:gd name="connsiteX12" fmla="*/ 783472 w 973510"/>
                  <a:gd name="connsiteY12" fmla="*/ 130446 h 652040"/>
                  <a:gd name="connsiteX13" fmla="*/ 683915 w 973510"/>
                  <a:gd name="connsiteY13" fmla="*/ 153031 h 652040"/>
                  <a:gd name="connsiteX14" fmla="*/ 677902 w 973510"/>
                  <a:gd name="connsiteY14" fmla="*/ 155965 h 652040"/>
                  <a:gd name="connsiteX15" fmla="*/ 711152 w 973510"/>
                  <a:gd name="connsiteY15" fmla="*/ 151331 h 652040"/>
                  <a:gd name="connsiteX16" fmla="*/ 891235 w 973510"/>
                  <a:gd name="connsiteY16" fmla="*/ 186893 h 652040"/>
                  <a:gd name="connsiteX17" fmla="*/ 941350 w 973510"/>
                  <a:gd name="connsiteY17" fmla="*/ 213911 h 652040"/>
                  <a:gd name="connsiteX18" fmla="*/ 943558 w 973510"/>
                  <a:gd name="connsiteY18" fmla="*/ 214357 h 652040"/>
                  <a:gd name="connsiteX19" fmla="*/ 973510 w 973510"/>
                  <a:gd name="connsiteY19" fmla="*/ 259544 h 652040"/>
                  <a:gd name="connsiteX20" fmla="*/ 924469 w 973510"/>
                  <a:gd name="connsiteY20" fmla="*/ 308585 h 652040"/>
                  <a:gd name="connsiteX21" fmla="*/ 905380 w 973510"/>
                  <a:gd name="connsiteY21" fmla="*/ 304731 h 652040"/>
                  <a:gd name="connsiteX22" fmla="*/ 895030 w 973510"/>
                  <a:gd name="connsiteY22" fmla="*/ 297752 h 652040"/>
                  <a:gd name="connsiteX23" fmla="*/ 894459 w 973510"/>
                  <a:gd name="connsiteY23" fmla="*/ 298642 h 652040"/>
                  <a:gd name="connsiteX24" fmla="*/ 713856 w 973510"/>
                  <a:gd name="connsiteY24" fmla="*/ 248407 h 652040"/>
                  <a:gd name="connsiteX25" fmla="*/ 675172 w 973510"/>
                  <a:gd name="connsiteY25" fmla="*/ 252348 h 652040"/>
                  <a:gd name="connsiteX26" fmla="*/ 720831 w 973510"/>
                  <a:gd name="connsiteY26" fmla="*/ 259166 h 652040"/>
                  <a:gd name="connsiteX27" fmla="*/ 933057 w 973510"/>
                  <a:gd name="connsiteY27" fmla="*/ 380979 h 652040"/>
                  <a:gd name="connsiteX28" fmla="*/ 932632 w 973510"/>
                  <a:gd name="connsiteY28" fmla="*/ 381375 h 652040"/>
                  <a:gd name="connsiteX29" fmla="*/ 933295 w 973510"/>
                  <a:gd name="connsiteY29" fmla="*/ 381822 h 652040"/>
                  <a:gd name="connsiteX30" fmla="*/ 947658 w 973510"/>
                  <a:gd name="connsiteY30" fmla="*/ 416499 h 652040"/>
                  <a:gd name="connsiteX31" fmla="*/ 898617 w 973510"/>
                  <a:gd name="connsiteY31" fmla="*/ 465539 h 652040"/>
                  <a:gd name="connsiteX32" fmla="*/ 863940 w 973510"/>
                  <a:gd name="connsiteY32" fmla="*/ 451176 h 652040"/>
                  <a:gd name="connsiteX33" fmla="*/ 860015 w 973510"/>
                  <a:gd name="connsiteY33" fmla="*/ 445353 h 652040"/>
                  <a:gd name="connsiteX34" fmla="*/ 826399 w 973510"/>
                  <a:gd name="connsiteY34" fmla="*/ 414398 h 652040"/>
                  <a:gd name="connsiteX35" fmla="*/ 558834 w 973510"/>
                  <a:gd name="connsiteY35" fmla="*/ 354027 h 652040"/>
                  <a:gd name="connsiteX36" fmla="*/ 523238 w 973510"/>
                  <a:gd name="connsiteY36" fmla="*/ 396498 h 652040"/>
                  <a:gd name="connsiteX37" fmla="*/ 536487 w 973510"/>
                  <a:gd name="connsiteY37" fmla="*/ 448788 h 652040"/>
                  <a:gd name="connsiteX38" fmla="*/ 553731 w 973510"/>
                  <a:gd name="connsiteY38" fmla="*/ 469447 h 652040"/>
                  <a:gd name="connsiteX39" fmla="*/ 595568 w 973510"/>
                  <a:gd name="connsiteY39" fmla="*/ 504885 h 652040"/>
                  <a:gd name="connsiteX40" fmla="*/ 640534 w 973510"/>
                  <a:gd name="connsiteY40" fmla="*/ 531212 h 652040"/>
                  <a:gd name="connsiteX41" fmla="*/ 651040 w 973510"/>
                  <a:gd name="connsiteY41" fmla="*/ 533333 h 652040"/>
                  <a:gd name="connsiteX42" fmla="*/ 688773 w 973510"/>
                  <a:gd name="connsiteY42" fmla="*/ 590259 h 652040"/>
                  <a:gd name="connsiteX43" fmla="*/ 626992 w 973510"/>
                  <a:gd name="connsiteY43" fmla="*/ 652040 h 652040"/>
                  <a:gd name="connsiteX44" fmla="*/ 602944 w 973510"/>
                  <a:gd name="connsiteY44" fmla="*/ 647185 h 652040"/>
                  <a:gd name="connsiteX45" fmla="*/ 592370 w 973510"/>
                  <a:gd name="connsiteY45" fmla="*/ 640056 h 652040"/>
                  <a:gd name="connsiteX46" fmla="*/ 591971 w 973510"/>
                  <a:gd name="connsiteY46" fmla="*/ 640898 h 652040"/>
                  <a:gd name="connsiteX47" fmla="*/ 468824 w 973510"/>
                  <a:gd name="connsiteY47" fmla="*/ 553740 h 652040"/>
                  <a:gd name="connsiteX48" fmla="*/ 394525 w 973510"/>
                  <a:gd name="connsiteY48" fmla="*/ 501972 h 652040"/>
                  <a:gd name="connsiteX49" fmla="*/ 317058 w 973510"/>
                  <a:gd name="connsiteY49" fmla="*/ 472856 h 652040"/>
                  <a:gd name="connsiteX50" fmla="*/ 288673 w 973510"/>
                  <a:gd name="connsiteY50" fmla="*/ 453505 h 652040"/>
                  <a:gd name="connsiteX51" fmla="*/ 0 w 973510"/>
                  <a:gd name="connsiteY51" fmla="*/ 474771 h 652040"/>
                  <a:gd name="connsiteX52" fmla="*/ 375 w 973510"/>
                  <a:gd name="connsiteY52" fmla="*/ 316825 h 652040"/>
                  <a:gd name="connsiteX53" fmla="*/ 0 w 973510"/>
                  <a:gd name="connsiteY53" fmla="*/ 170505 h 652040"/>
                  <a:gd name="connsiteX54" fmla="*/ 288371 w 973510"/>
                  <a:gd name="connsiteY54" fmla="*/ 191749 h 652040"/>
                  <a:gd name="connsiteX55" fmla="*/ 353949 w 973510"/>
                  <a:gd name="connsiteY55" fmla="*/ 156579 h 652040"/>
                  <a:gd name="connsiteX56" fmla="*/ 453432 w 973510"/>
                  <a:gd name="connsiteY56" fmla="*/ 132383 h 652040"/>
                  <a:gd name="connsiteX57" fmla="*/ 466852 w 973510"/>
                  <a:gd name="connsiteY57" fmla="*/ 131545 h 652040"/>
                  <a:gd name="connsiteX58" fmla="*/ 486579 w 973510"/>
                  <a:gd name="connsiteY58" fmla="*/ 108275 h 652040"/>
                  <a:gd name="connsiteX59" fmla="*/ 690724 w 973510"/>
                  <a:gd name="connsiteY59" fmla="*/ 1576 h 652040"/>
                  <a:gd name="connsiteX60" fmla="*/ 691024 w 973510"/>
                  <a:gd name="connsiteY60" fmla="*/ 3305 h 652040"/>
                  <a:gd name="connsiteX61" fmla="*/ 707394 w 973510"/>
                  <a:gd name="connsiteY61" fmla="*/ 0 h 652040"/>
                  <a:gd name="connsiteX0" fmla="*/ 375 w 973510"/>
                  <a:gd name="connsiteY0" fmla="*/ 316825 h 652040"/>
                  <a:gd name="connsiteX1" fmla="*/ 0 w 973510"/>
                  <a:gd name="connsiteY1" fmla="*/ 170505 h 652040"/>
                  <a:gd name="connsiteX2" fmla="*/ 288371 w 973510"/>
                  <a:gd name="connsiteY2" fmla="*/ 191749 h 652040"/>
                  <a:gd name="connsiteX3" fmla="*/ 353949 w 973510"/>
                  <a:gd name="connsiteY3" fmla="*/ 156579 h 652040"/>
                  <a:gd name="connsiteX4" fmla="*/ 453432 w 973510"/>
                  <a:gd name="connsiteY4" fmla="*/ 132383 h 652040"/>
                  <a:gd name="connsiteX5" fmla="*/ 466852 w 973510"/>
                  <a:gd name="connsiteY5" fmla="*/ 131545 h 652040"/>
                  <a:gd name="connsiteX6" fmla="*/ 486579 w 973510"/>
                  <a:gd name="connsiteY6" fmla="*/ 108275 h 652040"/>
                  <a:gd name="connsiteX7" fmla="*/ 690724 w 973510"/>
                  <a:gd name="connsiteY7" fmla="*/ 1576 h 652040"/>
                  <a:gd name="connsiteX8" fmla="*/ 691024 w 973510"/>
                  <a:gd name="connsiteY8" fmla="*/ 3305 h 652040"/>
                  <a:gd name="connsiteX9" fmla="*/ 707394 w 973510"/>
                  <a:gd name="connsiteY9" fmla="*/ 0 h 652040"/>
                  <a:gd name="connsiteX10" fmla="*/ 749865 w 973510"/>
                  <a:gd name="connsiteY10" fmla="*/ 42470 h 652040"/>
                  <a:gd name="connsiteX11" fmla="*/ 747978 w 973510"/>
                  <a:gd name="connsiteY11" fmla="*/ 51816 h 652040"/>
                  <a:gd name="connsiteX12" fmla="*/ 777765 w 973510"/>
                  <a:gd name="connsiteY12" fmla="*/ 47432 h 652040"/>
                  <a:gd name="connsiteX13" fmla="*/ 834805 w 973510"/>
                  <a:gd name="connsiteY13" fmla="*/ 46163 h 652040"/>
                  <a:gd name="connsiteX14" fmla="*/ 877275 w 973510"/>
                  <a:gd name="connsiteY14" fmla="*/ 88634 h 652040"/>
                  <a:gd name="connsiteX15" fmla="*/ 851337 w 973510"/>
                  <a:gd name="connsiteY15" fmla="*/ 127766 h 652040"/>
                  <a:gd name="connsiteX16" fmla="*/ 835917 w 973510"/>
                  <a:gd name="connsiteY16" fmla="*/ 130880 h 652040"/>
                  <a:gd name="connsiteX17" fmla="*/ 835905 w 973510"/>
                  <a:gd name="connsiteY17" fmla="*/ 131008 h 652040"/>
                  <a:gd name="connsiteX18" fmla="*/ 835313 w 973510"/>
                  <a:gd name="connsiteY18" fmla="*/ 131001 h 652040"/>
                  <a:gd name="connsiteX19" fmla="*/ 834805 w 973510"/>
                  <a:gd name="connsiteY19" fmla="*/ 131104 h 652040"/>
                  <a:gd name="connsiteX20" fmla="*/ 834240 w 973510"/>
                  <a:gd name="connsiteY20" fmla="*/ 130990 h 652040"/>
                  <a:gd name="connsiteX21" fmla="*/ 783472 w 973510"/>
                  <a:gd name="connsiteY21" fmla="*/ 130446 h 652040"/>
                  <a:gd name="connsiteX22" fmla="*/ 683915 w 973510"/>
                  <a:gd name="connsiteY22" fmla="*/ 153031 h 652040"/>
                  <a:gd name="connsiteX23" fmla="*/ 677902 w 973510"/>
                  <a:gd name="connsiteY23" fmla="*/ 155965 h 652040"/>
                  <a:gd name="connsiteX24" fmla="*/ 711152 w 973510"/>
                  <a:gd name="connsiteY24" fmla="*/ 151331 h 652040"/>
                  <a:gd name="connsiteX25" fmla="*/ 891235 w 973510"/>
                  <a:gd name="connsiteY25" fmla="*/ 186893 h 652040"/>
                  <a:gd name="connsiteX26" fmla="*/ 941350 w 973510"/>
                  <a:gd name="connsiteY26" fmla="*/ 213911 h 652040"/>
                  <a:gd name="connsiteX27" fmla="*/ 943558 w 973510"/>
                  <a:gd name="connsiteY27" fmla="*/ 214357 h 652040"/>
                  <a:gd name="connsiteX28" fmla="*/ 973510 w 973510"/>
                  <a:gd name="connsiteY28" fmla="*/ 259544 h 652040"/>
                  <a:gd name="connsiteX29" fmla="*/ 924469 w 973510"/>
                  <a:gd name="connsiteY29" fmla="*/ 308585 h 652040"/>
                  <a:gd name="connsiteX30" fmla="*/ 905380 w 973510"/>
                  <a:gd name="connsiteY30" fmla="*/ 304731 h 652040"/>
                  <a:gd name="connsiteX31" fmla="*/ 895030 w 973510"/>
                  <a:gd name="connsiteY31" fmla="*/ 297752 h 652040"/>
                  <a:gd name="connsiteX32" fmla="*/ 894459 w 973510"/>
                  <a:gd name="connsiteY32" fmla="*/ 298642 h 652040"/>
                  <a:gd name="connsiteX33" fmla="*/ 713856 w 973510"/>
                  <a:gd name="connsiteY33" fmla="*/ 248407 h 652040"/>
                  <a:gd name="connsiteX34" fmla="*/ 675172 w 973510"/>
                  <a:gd name="connsiteY34" fmla="*/ 252348 h 652040"/>
                  <a:gd name="connsiteX35" fmla="*/ 720831 w 973510"/>
                  <a:gd name="connsiteY35" fmla="*/ 259166 h 652040"/>
                  <a:gd name="connsiteX36" fmla="*/ 933057 w 973510"/>
                  <a:gd name="connsiteY36" fmla="*/ 380979 h 652040"/>
                  <a:gd name="connsiteX37" fmla="*/ 932632 w 973510"/>
                  <a:gd name="connsiteY37" fmla="*/ 381375 h 652040"/>
                  <a:gd name="connsiteX38" fmla="*/ 933295 w 973510"/>
                  <a:gd name="connsiteY38" fmla="*/ 381822 h 652040"/>
                  <a:gd name="connsiteX39" fmla="*/ 947658 w 973510"/>
                  <a:gd name="connsiteY39" fmla="*/ 416499 h 652040"/>
                  <a:gd name="connsiteX40" fmla="*/ 898617 w 973510"/>
                  <a:gd name="connsiteY40" fmla="*/ 465539 h 652040"/>
                  <a:gd name="connsiteX41" fmla="*/ 863940 w 973510"/>
                  <a:gd name="connsiteY41" fmla="*/ 451176 h 652040"/>
                  <a:gd name="connsiteX42" fmla="*/ 860015 w 973510"/>
                  <a:gd name="connsiteY42" fmla="*/ 445353 h 652040"/>
                  <a:gd name="connsiteX43" fmla="*/ 826399 w 973510"/>
                  <a:gd name="connsiteY43" fmla="*/ 414398 h 652040"/>
                  <a:gd name="connsiteX44" fmla="*/ 558834 w 973510"/>
                  <a:gd name="connsiteY44" fmla="*/ 354027 h 652040"/>
                  <a:gd name="connsiteX45" fmla="*/ 523238 w 973510"/>
                  <a:gd name="connsiteY45" fmla="*/ 396498 h 652040"/>
                  <a:gd name="connsiteX46" fmla="*/ 536487 w 973510"/>
                  <a:gd name="connsiteY46" fmla="*/ 448788 h 652040"/>
                  <a:gd name="connsiteX47" fmla="*/ 553731 w 973510"/>
                  <a:gd name="connsiteY47" fmla="*/ 469447 h 652040"/>
                  <a:gd name="connsiteX48" fmla="*/ 595568 w 973510"/>
                  <a:gd name="connsiteY48" fmla="*/ 504885 h 652040"/>
                  <a:gd name="connsiteX49" fmla="*/ 640534 w 973510"/>
                  <a:gd name="connsiteY49" fmla="*/ 531212 h 652040"/>
                  <a:gd name="connsiteX50" fmla="*/ 651040 w 973510"/>
                  <a:gd name="connsiteY50" fmla="*/ 533333 h 652040"/>
                  <a:gd name="connsiteX51" fmla="*/ 688773 w 973510"/>
                  <a:gd name="connsiteY51" fmla="*/ 590259 h 652040"/>
                  <a:gd name="connsiteX52" fmla="*/ 626992 w 973510"/>
                  <a:gd name="connsiteY52" fmla="*/ 652040 h 652040"/>
                  <a:gd name="connsiteX53" fmla="*/ 602944 w 973510"/>
                  <a:gd name="connsiteY53" fmla="*/ 647185 h 652040"/>
                  <a:gd name="connsiteX54" fmla="*/ 592370 w 973510"/>
                  <a:gd name="connsiteY54" fmla="*/ 640056 h 652040"/>
                  <a:gd name="connsiteX55" fmla="*/ 591971 w 973510"/>
                  <a:gd name="connsiteY55" fmla="*/ 640898 h 652040"/>
                  <a:gd name="connsiteX56" fmla="*/ 468824 w 973510"/>
                  <a:gd name="connsiteY56" fmla="*/ 553740 h 652040"/>
                  <a:gd name="connsiteX57" fmla="*/ 394525 w 973510"/>
                  <a:gd name="connsiteY57" fmla="*/ 501972 h 652040"/>
                  <a:gd name="connsiteX58" fmla="*/ 317058 w 973510"/>
                  <a:gd name="connsiteY58" fmla="*/ 472856 h 652040"/>
                  <a:gd name="connsiteX59" fmla="*/ 288673 w 973510"/>
                  <a:gd name="connsiteY59" fmla="*/ 453505 h 652040"/>
                  <a:gd name="connsiteX60" fmla="*/ 0 w 973510"/>
                  <a:gd name="connsiteY60" fmla="*/ 474771 h 652040"/>
                  <a:gd name="connsiteX61" fmla="*/ 73493 w 973510"/>
                  <a:gd name="connsiteY61" fmla="*/ 389943 h 652040"/>
                  <a:gd name="connsiteX0" fmla="*/ 0 w 973510"/>
                  <a:gd name="connsiteY0" fmla="*/ 170505 h 652040"/>
                  <a:gd name="connsiteX1" fmla="*/ 288371 w 973510"/>
                  <a:gd name="connsiteY1" fmla="*/ 191749 h 652040"/>
                  <a:gd name="connsiteX2" fmla="*/ 353949 w 973510"/>
                  <a:gd name="connsiteY2" fmla="*/ 156579 h 652040"/>
                  <a:gd name="connsiteX3" fmla="*/ 453432 w 973510"/>
                  <a:gd name="connsiteY3" fmla="*/ 132383 h 652040"/>
                  <a:gd name="connsiteX4" fmla="*/ 466852 w 973510"/>
                  <a:gd name="connsiteY4" fmla="*/ 131545 h 652040"/>
                  <a:gd name="connsiteX5" fmla="*/ 486579 w 973510"/>
                  <a:gd name="connsiteY5" fmla="*/ 108275 h 652040"/>
                  <a:gd name="connsiteX6" fmla="*/ 690724 w 973510"/>
                  <a:gd name="connsiteY6" fmla="*/ 1576 h 652040"/>
                  <a:gd name="connsiteX7" fmla="*/ 691024 w 973510"/>
                  <a:gd name="connsiteY7" fmla="*/ 3305 h 652040"/>
                  <a:gd name="connsiteX8" fmla="*/ 707394 w 973510"/>
                  <a:gd name="connsiteY8" fmla="*/ 0 h 652040"/>
                  <a:gd name="connsiteX9" fmla="*/ 749865 w 973510"/>
                  <a:gd name="connsiteY9" fmla="*/ 42470 h 652040"/>
                  <a:gd name="connsiteX10" fmla="*/ 747978 w 973510"/>
                  <a:gd name="connsiteY10" fmla="*/ 51816 h 652040"/>
                  <a:gd name="connsiteX11" fmla="*/ 777765 w 973510"/>
                  <a:gd name="connsiteY11" fmla="*/ 47432 h 652040"/>
                  <a:gd name="connsiteX12" fmla="*/ 834805 w 973510"/>
                  <a:gd name="connsiteY12" fmla="*/ 46163 h 652040"/>
                  <a:gd name="connsiteX13" fmla="*/ 877275 w 973510"/>
                  <a:gd name="connsiteY13" fmla="*/ 88634 h 652040"/>
                  <a:gd name="connsiteX14" fmla="*/ 851337 w 973510"/>
                  <a:gd name="connsiteY14" fmla="*/ 127766 h 652040"/>
                  <a:gd name="connsiteX15" fmla="*/ 835917 w 973510"/>
                  <a:gd name="connsiteY15" fmla="*/ 130880 h 652040"/>
                  <a:gd name="connsiteX16" fmla="*/ 835905 w 973510"/>
                  <a:gd name="connsiteY16" fmla="*/ 131008 h 652040"/>
                  <a:gd name="connsiteX17" fmla="*/ 835313 w 973510"/>
                  <a:gd name="connsiteY17" fmla="*/ 131001 h 652040"/>
                  <a:gd name="connsiteX18" fmla="*/ 834805 w 973510"/>
                  <a:gd name="connsiteY18" fmla="*/ 131104 h 652040"/>
                  <a:gd name="connsiteX19" fmla="*/ 834240 w 973510"/>
                  <a:gd name="connsiteY19" fmla="*/ 130990 h 652040"/>
                  <a:gd name="connsiteX20" fmla="*/ 783472 w 973510"/>
                  <a:gd name="connsiteY20" fmla="*/ 130446 h 652040"/>
                  <a:gd name="connsiteX21" fmla="*/ 683915 w 973510"/>
                  <a:gd name="connsiteY21" fmla="*/ 153031 h 652040"/>
                  <a:gd name="connsiteX22" fmla="*/ 677902 w 973510"/>
                  <a:gd name="connsiteY22" fmla="*/ 155965 h 652040"/>
                  <a:gd name="connsiteX23" fmla="*/ 711152 w 973510"/>
                  <a:gd name="connsiteY23" fmla="*/ 151331 h 652040"/>
                  <a:gd name="connsiteX24" fmla="*/ 891235 w 973510"/>
                  <a:gd name="connsiteY24" fmla="*/ 186893 h 652040"/>
                  <a:gd name="connsiteX25" fmla="*/ 941350 w 973510"/>
                  <a:gd name="connsiteY25" fmla="*/ 213911 h 652040"/>
                  <a:gd name="connsiteX26" fmla="*/ 943558 w 973510"/>
                  <a:gd name="connsiteY26" fmla="*/ 214357 h 652040"/>
                  <a:gd name="connsiteX27" fmla="*/ 973510 w 973510"/>
                  <a:gd name="connsiteY27" fmla="*/ 259544 h 652040"/>
                  <a:gd name="connsiteX28" fmla="*/ 924469 w 973510"/>
                  <a:gd name="connsiteY28" fmla="*/ 308585 h 652040"/>
                  <a:gd name="connsiteX29" fmla="*/ 905380 w 973510"/>
                  <a:gd name="connsiteY29" fmla="*/ 304731 h 652040"/>
                  <a:gd name="connsiteX30" fmla="*/ 895030 w 973510"/>
                  <a:gd name="connsiteY30" fmla="*/ 297752 h 652040"/>
                  <a:gd name="connsiteX31" fmla="*/ 894459 w 973510"/>
                  <a:gd name="connsiteY31" fmla="*/ 298642 h 652040"/>
                  <a:gd name="connsiteX32" fmla="*/ 713856 w 973510"/>
                  <a:gd name="connsiteY32" fmla="*/ 248407 h 652040"/>
                  <a:gd name="connsiteX33" fmla="*/ 675172 w 973510"/>
                  <a:gd name="connsiteY33" fmla="*/ 252348 h 652040"/>
                  <a:gd name="connsiteX34" fmla="*/ 720831 w 973510"/>
                  <a:gd name="connsiteY34" fmla="*/ 259166 h 652040"/>
                  <a:gd name="connsiteX35" fmla="*/ 933057 w 973510"/>
                  <a:gd name="connsiteY35" fmla="*/ 380979 h 652040"/>
                  <a:gd name="connsiteX36" fmla="*/ 932632 w 973510"/>
                  <a:gd name="connsiteY36" fmla="*/ 381375 h 652040"/>
                  <a:gd name="connsiteX37" fmla="*/ 933295 w 973510"/>
                  <a:gd name="connsiteY37" fmla="*/ 381822 h 652040"/>
                  <a:gd name="connsiteX38" fmla="*/ 947658 w 973510"/>
                  <a:gd name="connsiteY38" fmla="*/ 416499 h 652040"/>
                  <a:gd name="connsiteX39" fmla="*/ 898617 w 973510"/>
                  <a:gd name="connsiteY39" fmla="*/ 465539 h 652040"/>
                  <a:gd name="connsiteX40" fmla="*/ 863940 w 973510"/>
                  <a:gd name="connsiteY40" fmla="*/ 451176 h 652040"/>
                  <a:gd name="connsiteX41" fmla="*/ 860015 w 973510"/>
                  <a:gd name="connsiteY41" fmla="*/ 445353 h 652040"/>
                  <a:gd name="connsiteX42" fmla="*/ 826399 w 973510"/>
                  <a:gd name="connsiteY42" fmla="*/ 414398 h 652040"/>
                  <a:gd name="connsiteX43" fmla="*/ 558834 w 973510"/>
                  <a:gd name="connsiteY43" fmla="*/ 354027 h 652040"/>
                  <a:gd name="connsiteX44" fmla="*/ 523238 w 973510"/>
                  <a:gd name="connsiteY44" fmla="*/ 396498 h 652040"/>
                  <a:gd name="connsiteX45" fmla="*/ 536487 w 973510"/>
                  <a:gd name="connsiteY45" fmla="*/ 448788 h 652040"/>
                  <a:gd name="connsiteX46" fmla="*/ 553731 w 973510"/>
                  <a:gd name="connsiteY46" fmla="*/ 469447 h 652040"/>
                  <a:gd name="connsiteX47" fmla="*/ 595568 w 973510"/>
                  <a:gd name="connsiteY47" fmla="*/ 504885 h 652040"/>
                  <a:gd name="connsiteX48" fmla="*/ 640534 w 973510"/>
                  <a:gd name="connsiteY48" fmla="*/ 531212 h 652040"/>
                  <a:gd name="connsiteX49" fmla="*/ 651040 w 973510"/>
                  <a:gd name="connsiteY49" fmla="*/ 533333 h 652040"/>
                  <a:gd name="connsiteX50" fmla="*/ 688773 w 973510"/>
                  <a:gd name="connsiteY50" fmla="*/ 590259 h 652040"/>
                  <a:gd name="connsiteX51" fmla="*/ 626992 w 973510"/>
                  <a:gd name="connsiteY51" fmla="*/ 652040 h 652040"/>
                  <a:gd name="connsiteX52" fmla="*/ 602944 w 973510"/>
                  <a:gd name="connsiteY52" fmla="*/ 647185 h 652040"/>
                  <a:gd name="connsiteX53" fmla="*/ 592370 w 973510"/>
                  <a:gd name="connsiteY53" fmla="*/ 640056 h 652040"/>
                  <a:gd name="connsiteX54" fmla="*/ 591971 w 973510"/>
                  <a:gd name="connsiteY54" fmla="*/ 640898 h 652040"/>
                  <a:gd name="connsiteX55" fmla="*/ 468824 w 973510"/>
                  <a:gd name="connsiteY55" fmla="*/ 553740 h 652040"/>
                  <a:gd name="connsiteX56" fmla="*/ 394525 w 973510"/>
                  <a:gd name="connsiteY56" fmla="*/ 501972 h 652040"/>
                  <a:gd name="connsiteX57" fmla="*/ 317058 w 973510"/>
                  <a:gd name="connsiteY57" fmla="*/ 472856 h 652040"/>
                  <a:gd name="connsiteX58" fmla="*/ 288673 w 973510"/>
                  <a:gd name="connsiteY58" fmla="*/ 453505 h 652040"/>
                  <a:gd name="connsiteX59" fmla="*/ 0 w 973510"/>
                  <a:gd name="connsiteY59" fmla="*/ 474771 h 652040"/>
                  <a:gd name="connsiteX60" fmla="*/ 73493 w 973510"/>
                  <a:gd name="connsiteY60" fmla="*/ 389943 h 652040"/>
                  <a:gd name="connsiteX0" fmla="*/ 0 w 973510"/>
                  <a:gd name="connsiteY0" fmla="*/ 170505 h 652040"/>
                  <a:gd name="connsiteX1" fmla="*/ 288371 w 973510"/>
                  <a:gd name="connsiteY1" fmla="*/ 191749 h 652040"/>
                  <a:gd name="connsiteX2" fmla="*/ 353949 w 973510"/>
                  <a:gd name="connsiteY2" fmla="*/ 156579 h 652040"/>
                  <a:gd name="connsiteX3" fmla="*/ 453432 w 973510"/>
                  <a:gd name="connsiteY3" fmla="*/ 132383 h 652040"/>
                  <a:gd name="connsiteX4" fmla="*/ 466852 w 973510"/>
                  <a:gd name="connsiteY4" fmla="*/ 131545 h 652040"/>
                  <a:gd name="connsiteX5" fmla="*/ 486579 w 973510"/>
                  <a:gd name="connsiteY5" fmla="*/ 108275 h 652040"/>
                  <a:gd name="connsiteX6" fmla="*/ 690724 w 973510"/>
                  <a:gd name="connsiteY6" fmla="*/ 1576 h 652040"/>
                  <a:gd name="connsiteX7" fmla="*/ 691024 w 973510"/>
                  <a:gd name="connsiteY7" fmla="*/ 3305 h 652040"/>
                  <a:gd name="connsiteX8" fmla="*/ 707394 w 973510"/>
                  <a:gd name="connsiteY8" fmla="*/ 0 h 652040"/>
                  <a:gd name="connsiteX9" fmla="*/ 749865 w 973510"/>
                  <a:gd name="connsiteY9" fmla="*/ 42470 h 652040"/>
                  <a:gd name="connsiteX10" fmla="*/ 747978 w 973510"/>
                  <a:gd name="connsiteY10" fmla="*/ 51816 h 652040"/>
                  <a:gd name="connsiteX11" fmla="*/ 777765 w 973510"/>
                  <a:gd name="connsiteY11" fmla="*/ 47432 h 652040"/>
                  <a:gd name="connsiteX12" fmla="*/ 834805 w 973510"/>
                  <a:gd name="connsiteY12" fmla="*/ 46163 h 652040"/>
                  <a:gd name="connsiteX13" fmla="*/ 877275 w 973510"/>
                  <a:gd name="connsiteY13" fmla="*/ 88634 h 652040"/>
                  <a:gd name="connsiteX14" fmla="*/ 851337 w 973510"/>
                  <a:gd name="connsiteY14" fmla="*/ 127766 h 652040"/>
                  <a:gd name="connsiteX15" fmla="*/ 835917 w 973510"/>
                  <a:gd name="connsiteY15" fmla="*/ 130880 h 652040"/>
                  <a:gd name="connsiteX16" fmla="*/ 835905 w 973510"/>
                  <a:gd name="connsiteY16" fmla="*/ 131008 h 652040"/>
                  <a:gd name="connsiteX17" fmla="*/ 835313 w 973510"/>
                  <a:gd name="connsiteY17" fmla="*/ 131001 h 652040"/>
                  <a:gd name="connsiteX18" fmla="*/ 834805 w 973510"/>
                  <a:gd name="connsiteY18" fmla="*/ 131104 h 652040"/>
                  <a:gd name="connsiteX19" fmla="*/ 834240 w 973510"/>
                  <a:gd name="connsiteY19" fmla="*/ 130990 h 652040"/>
                  <a:gd name="connsiteX20" fmla="*/ 783472 w 973510"/>
                  <a:gd name="connsiteY20" fmla="*/ 130446 h 652040"/>
                  <a:gd name="connsiteX21" fmla="*/ 683915 w 973510"/>
                  <a:gd name="connsiteY21" fmla="*/ 153031 h 652040"/>
                  <a:gd name="connsiteX22" fmla="*/ 677902 w 973510"/>
                  <a:gd name="connsiteY22" fmla="*/ 155965 h 652040"/>
                  <a:gd name="connsiteX23" fmla="*/ 711152 w 973510"/>
                  <a:gd name="connsiteY23" fmla="*/ 151331 h 652040"/>
                  <a:gd name="connsiteX24" fmla="*/ 891235 w 973510"/>
                  <a:gd name="connsiteY24" fmla="*/ 186893 h 652040"/>
                  <a:gd name="connsiteX25" fmla="*/ 941350 w 973510"/>
                  <a:gd name="connsiteY25" fmla="*/ 213911 h 652040"/>
                  <a:gd name="connsiteX26" fmla="*/ 943558 w 973510"/>
                  <a:gd name="connsiteY26" fmla="*/ 214357 h 652040"/>
                  <a:gd name="connsiteX27" fmla="*/ 973510 w 973510"/>
                  <a:gd name="connsiteY27" fmla="*/ 259544 h 652040"/>
                  <a:gd name="connsiteX28" fmla="*/ 924469 w 973510"/>
                  <a:gd name="connsiteY28" fmla="*/ 308585 h 652040"/>
                  <a:gd name="connsiteX29" fmla="*/ 905380 w 973510"/>
                  <a:gd name="connsiteY29" fmla="*/ 304731 h 652040"/>
                  <a:gd name="connsiteX30" fmla="*/ 895030 w 973510"/>
                  <a:gd name="connsiteY30" fmla="*/ 297752 h 652040"/>
                  <a:gd name="connsiteX31" fmla="*/ 894459 w 973510"/>
                  <a:gd name="connsiteY31" fmla="*/ 298642 h 652040"/>
                  <a:gd name="connsiteX32" fmla="*/ 713856 w 973510"/>
                  <a:gd name="connsiteY32" fmla="*/ 248407 h 652040"/>
                  <a:gd name="connsiteX33" fmla="*/ 675172 w 973510"/>
                  <a:gd name="connsiteY33" fmla="*/ 252348 h 652040"/>
                  <a:gd name="connsiteX34" fmla="*/ 720831 w 973510"/>
                  <a:gd name="connsiteY34" fmla="*/ 259166 h 652040"/>
                  <a:gd name="connsiteX35" fmla="*/ 933057 w 973510"/>
                  <a:gd name="connsiteY35" fmla="*/ 380979 h 652040"/>
                  <a:gd name="connsiteX36" fmla="*/ 932632 w 973510"/>
                  <a:gd name="connsiteY36" fmla="*/ 381375 h 652040"/>
                  <a:gd name="connsiteX37" fmla="*/ 933295 w 973510"/>
                  <a:gd name="connsiteY37" fmla="*/ 381822 h 652040"/>
                  <a:gd name="connsiteX38" fmla="*/ 947658 w 973510"/>
                  <a:gd name="connsiteY38" fmla="*/ 416499 h 652040"/>
                  <a:gd name="connsiteX39" fmla="*/ 898617 w 973510"/>
                  <a:gd name="connsiteY39" fmla="*/ 465539 h 652040"/>
                  <a:gd name="connsiteX40" fmla="*/ 863940 w 973510"/>
                  <a:gd name="connsiteY40" fmla="*/ 451176 h 652040"/>
                  <a:gd name="connsiteX41" fmla="*/ 860015 w 973510"/>
                  <a:gd name="connsiteY41" fmla="*/ 445353 h 652040"/>
                  <a:gd name="connsiteX42" fmla="*/ 826399 w 973510"/>
                  <a:gd name="connsiteY42" fmla="*/ 414398 h 652040"/>
                  <a:gd name="connsiteX43" fmla="*/ 558834 w 973510"/>
                  <a:gd name="connsiteY43" fmla="*/ 354027 h 652040"/>
                  <a:gd name="connsiteX44" fmla="*/ 523238 w 973510"/>
                  <a:gd name="connsiteY44" fmla="*/ 396498 h 652040"/>
                  <a:gd name="connsiteX45" fmla="*/ 536487 w 973510"/>
                  <a:gd name="connsiteY45" fmla="*/ 448788 h 652040"/>
                  <a:gd name="connsiteX46" fmla="*/ 553731 w 973510"/>
                  <a:gd name="connsiteY46" fmla="*/ 469447 h 652040"/>
                  <a:gd name="connsiteX47" fmla="*/ 595568 w 973510"/>
                  <a:gd name="connsiteY47" fmla="*/ 504885 h 652040"/>
                  <a:gd name="connsiteX48" fmla="*/ 640534 w 973510"/>
                  <a:gd name="connsiteY48" fmla="*/ 531212 h 652040"/>
                  <a:gd name="connsiteX49" fmla="*/ 651040 w 973510"/>
                  <a:gd name="connsiteY49" fmla="*/ 533333 h 652040"/>
                  <a:gd name="connsiteX50" fmla="*/ 688773 w 973510"/>
                  <a:gd name="connsiteY50" fmla="*/ 590259 h 652040"/>
                  <a:gd name="connsiteX51" fmla="*/ 626992 w 973510"/>
                  <a:gd name="connsiteY51" fmla="*/ 652040 h 652040"/>
                  <a:gd name="connsiteX52" fmla="*/ 602944 w 973510"/>
                  <a:gd name="connsiteY52" fmla="*/ 647185 h 652040"/>
                  <a:gd name="connsiteX53" fmla="*/ 592370 w 973510"/>
                  <a:gd name="connsiteY53" fmla="*/ 640056 h 652040"/>
                  <a:gd name="connsiteX54" fmla="*/ 591971 w 973510"/>
                  <a:gd name="connsiteY54" fmla="*/ 640898 h 652040"/>
                  <a:gd name="connsiteX55" fmla="*/ 468824 w 973510"/>
                  <a:gd name="connsiteY55" fmla="*/ 553740 h 652040"/>
                  <a:gd name="connsiteX56" fmla="*/ 394525 w 973510"/>
                  <a:gd name="connsiteY56" fmla="*/ 501972 h 652040"/>
                  <a:gd name="connsiteX57" fmla="*/ 317058 w 973510"/>
                  <a:gd name="connsiteY57" fmla="*/ 472856 h 652040"/>
                  <a:gd name="connsiteX58" fmla="*/ 288673 w 973510"/>
                  <a:gd name="connsiteY58" fmla="*/ 453505 h 652040"/>
                  <a:gd name="connsiteX59" fmla="*/ 0 w 973510"/>
                  <a:gd name="connsiteY59" fmla="*/ 474771 h 652040"/>
                  <a:gd name="connsiteX0" fmla="*/ 104091 w 1077601"/>
                  <a:gd name="connsiteY0" fmla="*/ 170505 h 652040"/>
                  <a:gd name="connsiteX1" fmla="*/ 392462 w 1077601"/>
                  <a:gd name="connsiteY1" fmla="*/ 191749 h 652040"/>
                  <a:gd name="connsiteX2" fmla="*/ 458040 w 1077601"/>
                  <a:gd name="connsiteY2" fmla="*/ 156579 h 652040"/>
                  <a:gd name="connsiteX3" fmla="*/ 557523 w 1077601"/>
                  <a:gd name="connsiteY3" fmla="*/ 132383 h 652040"/>
                  <a:gd name="connsiteX4" fmla="*/ 570943 w 1077601"/>
                  <a:gd name="connsiteY4" fmla="*/ 131545 h 652040"/>
                  <a:gd name="connsiteX5" fmla="*/ 590670 w 1077601"/>
                  <a:gd name="connsiteY5" fmla="*/ 108275 h 652040"/>
                  <a:gd name="connsiteX6" fmla="*/ 794815 w 1077601"/>
                  <a:gd name="connsiteY6" fmla="*/ 1576 h 652040"/>
                  <a:gd name="connsiteX7" fmla="*/ 795115 w 1077601"/>
                  <a:gd name="connsiteY7" fmla="*/ 3305 h 652040"/>
                  <a:gd name="connsiteX8" fmla="*/ 811485 w 1077601"/>
                  <a:gd name="connsiteY8" fmla="*/ 0 h 652040"/>
                  <a:gd name="connsiteX9" fmla="*/ 853956 w 1077601"/>
                  <a:gd name="connsiteY9" fmla="*/ 42470 h 652040"/>
                  <a:gd name="connsiteX10" fmla="*/ 852069 w 1077601"/>
                  <a:gd name="connsiteY10" fmla="*/ 51816 h 652040"/>
                  <a:gd name="connsiteX11" fmla="*/ 881856 w 1077601"/>
                  <a:gd name="connsiteY11" fmla="*/ 47432 h 652040"/>
                  <a:gd name="connsiteX12" fmla="*/ 938896 w 1077601"/>
                  <a:gd name="connsiteY12" fmla="*/ 46163 h 652040"/>
                  <a:gd name="connsiteX13" fmla="*/ 981366 w 1077601"/>
                  <a:gd name="connsiteY13" fmla="*/ 88634 h 652040"/>
                  <a:gd name="connsiteX14" fmla="*/ 955428 w 1077601"/>
                  <a:gd name="connsiteY14" fmla="*/ 127766 h 652040"/>
                  <a:gd name="connsiteX15" fmla="*/ 940008 w 1077601"/>
                  <a:gd name="connsiteY15" fmla="*/ 130880 h 652040"/>
                  <a:gd name="connsiteX16" fmla="*/ 939996 w 1077601"/>
                  <a:gd name="connsiteY16" fmla="*/ 131008 h 652040"/>
                  <a:gd name="connsiteX17" fmla="*/ 939404 w 1077601"/>
                  <a:gd name="connsiteY17" fmla="*/ 131001 h 652040"/>
                  <a:gd name="connsiteX18" fmla="*/ 938896 w 1077601"/>
                  <a:gd name="connsiteY18" fmla="*/ 131104 h 652040"/>
                  <a:gd name="connsiteX19" fmla="*/ 938331 w 1077601"/>
                  <a:gd name="connsiteY19" fmla="*/ 130990 h 652040"/>
                  <a:gd name="connsiteX20" fmla="*/ 887563 w 1077601"/>
                  <a:gd name="connsiteY20" fmla="*/ 130446 h 652040"/>
                  <a:gd name="connsiteX21" fmla="*/ 788006 w 1077601"/>
                  <a:gd name="connsiteY21" fmla="*/ 153031 h 652040"/>
                  <a:gd name="connsiteX22" fmla="*/ 781993 w 1077601"/>
                  <a:gd name="connsiteY22" fmla="*/ 155965 h 652040"/>
                  <a:gd name="connsiteX23" fmla="*/ 815243 w 1077601"/>
                  <a:gd name="connsiteY23" fmla="*/ 151331 h 652040"/>
                  <a:gd name="connsiteX24" fmla="*/ 995326 w 1077601"/>
                  <a:gd name="connsiteY24" fmla="*/ 186893 h 652040"/>
                  <a:gd name="connsiteX25" fmla="*/ 1045441 w 1077601"/>
                  <a:gd name="connsiteY25" fmla="*/ 213911 h 652040"/>
                  <a:gd name="connsiteX26" fmla="*/ 1047649 w 1077601"/>
                  <a:gd name="connsiteY26" fmla="*/ 214357 h 652040"/>
                  <a:gd name="connsiteX27" fmla="*/ 1077601 w 1077601"/>
                  <a:gd name="connsiteY27" fmla="*/ 259544 h 652040"/>
                  <a:gd name="connsiteX28" fmla="*/ 1028560 w 1077601"/>
                  <a:gd name="connsiteY28" fmla="*/ 308585 h 652040"/>
                  <a:gd name="connsiteX29" fmla="*/ 1009471 w 1077601"/>
                  <a:gd name="connsiteY29" fmla="*/ 304731 h 652040"/>
                  <a:gd name="connsiteX30" fmla="*/ 999121 w 1077601"/>
                  <a:gd name="connsiteY30" fmla="*/ 297752 h 652040"/>
                  <a:gd name="connsiteX31" fmla="*/ 998550 w 1077601"/>
                  <a:gd name="connsiteY31" fmla="*/ 298642 h 652040"/>
                  <a:gd name="connsiteX32" fmla="*/ 817947 w 1077601"/>
                  <a:gd name="connsiteY32" fmla="*/ 248407 h 652040"/>
                  <a:gd name="connsiteX33" fmla="*/ 779263 w 1077601"/>
                  <a:gd name="connsiteY33" fmla="*/ 252348 h 652040"/>
                  <a:gd name="connsiteX34" fmla="*/ 824922 w 1077601"/>
                  <a:gd name="connsiteY34" fmla="*/ 259166 h 652040"/>
                  <a:gd name="connsiteX35" fmla="*/ 1037148 w 1077601"/>
                  <a:gd name="connsiteY35" fmla="*/ 380979 h 652040"/>
                  <a:gd name="connsiteX36" fmla="*/ 1036723 w 1077601"/>
                  <a:gd name="connsiteY36" fmla="*/ 381375 h 652040"/>
                  <a:gd name="connsiteX37" fmla="*/ 1037386 w 1077601"/>
                  <a:gd name="connsiteY37" fmla="*/ 381822 h 652040"/>
                  <a:gd name="connsiteX38" fmla="*/ 1051749 w 1077601"/>
                  <a:gd name="connsiteY38" fmla="*/ 416499 h 652040"/>
                  <a:gd name="connsiteX39" fmla="*/ 1002708 w 1077601"/>
                  <a:gd name="connsiteY39" fmla="*/ 465539 h 652040"/>
                  <a:gd name="connsiteX40" fmla="*/ 968031 w 1077601"/>
                  <a:gd name="connsiteY40" fmla="*/ 451176 h 652040"/>
                  <a:gd name="connsiteX41" fmla="*/ 964106 w 1077601"/>
                  <a:gd name="connsiteY41" fmla="*/ 445353 h 652040"/>
                  <a:gd name="connsiteX42" fmla="*/ 930490 w 1077601"/>
                  <a:gd name="connsiteY42" fmla="*/ 414398 h 652040"/>
                  <a:gd name="connsiteX43" fmla="*/ 662925 w 1077601"/>
                  <a:gd name="connsiteY43" fmla="*/ 354027 h 652040"/>
                  <a:gd name="connsiteX44" fmla="*/ 627329 w 1077601"/>
                  <a:gd name="connsiteY44" fmla="*/ 396498 h 652040"/>
                  <a:gd name="connsiteX45" fmla="*/ 640578 w 1077601"/>
                  <a:gd name="connsiteY45" fmla="*/ 448788 h 652040"/>
                  <a:gd name="connsiteX46" fmla="*/ 657822 w 1077601"/>
                  <a:gd name="connsiteY46" fmla="*/ 469447 h 652040"/>
                  <a:gd name="connsiteX47" fmla="*/ 699659 w 1077601"/>
                  <a:gd name="connsiteY47" fmla="*/ 504885 h 652040"/>
                  <a:gd name="connsiteX48" fmla="*/ 744625 w 1077601"/>
                  <a:gd name="connsiteY48" fmla="*/ 531212 h 652040"/>
                  <a:gd name="connsiteX49" fmla="*/ 755131 w 1077601"/>
                  <a:gd name="connsiteY49" fmla="*/ 533333 h 652040"/>
                  <a:gd name="connsiteX50" fmla="*/ 792864 w 1077601"/>
                  <a:gd name="connsiteY50" fmla="*/ 590259 h 652040"/>
                  <a:gd name="connsiteX51" fmla="*/ 731083 w 1077601"/>
                  <a:gd name="connsiteY51" fmla="*/ 652040 h 652040"/>
                  <a:gd name="connsiteX52" fmla="*/ 707035 w 1077601"/>
                  <a:gd name="connsiteY52" fmla="*/ 647185 h 652040"/>
                  <a:gd name="connsiteX53" fmla="*/ 696461 w 1077601"/>
                  <a:gd name="connsiteY53" fmla="*/ 640056 h 652040"/>
                  <a:gd name="connsiteX54" fmla="*/ 696062 w 1077601"/>
                  <a:gd name="connsiteY54" fmla="*/ 640898 h 652040"/>
                  <a:gd name="connsiteX55" fmla="*/ 572915 w 1077601"/>
                  <a:gd name="connsiteY55" fmla="*/ 553740 h 652040"/>
                  <a:gd name="connsiteX56" fmla="*/ 498616 w 1077601"/>
                  <a:gd name="connsiteY56" fmla="*/ 501972 h 652040"/>
                  <a:gd name="connsiteX57" fmla="*/ 421149 w 1077601"/>
                  <a:gd name="connsiteY57" fmla="*/ 472856 h 652040"/>
                  <a:gd name="connsiteX58" fmla="*/ 392764 w 1077601"/>
                  <a:gd name="connsiteY58" fmla="*/ 453505 h 652040"/>
                  <a:gd name="connsiteX59" fmla="*/ 0 w 1077601"/>
                  <a:gd name="connsiteY59" fmla="*/ 487465 h 652040"/>
                  <a:gd name="connsiteX0" fmla="*/ 81242 w 1054752"/>
                  <a:gd name="connsiteY0" fmla="*/ 170505 h 652040"/>
                  <a:gd name="connsiteX1" fmla="*/ 369613 w 1054752"/>
                  <a:gd name="connsiteY1" fmla="*/ 191749 h 652040"/>
                  <a:gd name="connsiteX2" fmla="*/ 435191 w 1054752"/>
                  <a:gd name="connsiteY2" fmla="*/ 156579 h 652040"/>
                  <a:gd name="connsiteX3" fmla="*/ 534674 w 1054752"/>
                  <a:gd name="connsiteY3" fmla="*/ 132383 h 652040"/>
                  <a:gd name="connsiteX4" fmla="*/ 548094 w 1054752"/>
                  <a:gd name="connsiteY4" fmla="*/ 131545 h 652040"/>
                  <a:gd name="connsiteX5" fmla="*/ 567821 w 1054752"/>
                  <a:gd name="connsiteY5" fmla="*/ 108275 h 652040"/>
                  <a:gd name="connsiteX6" fmla="*/ 771966 w 1054752"/>
                  <a:gd name="connsiteY6" fmla="*/ 1576 h 652040"/>
                  <a:gd name="connsiteX7" fmla="*/ 772266 w 1054752"/>
                  <a:gd name="connsiteY7" fmla="*/ 3305 h 652040"/>
                  <a:gd name="connsiteX8" fmla="*/ 788636 w 1054752"/>
                  <a:gd name="connsiteY8" fmla="*/ 0 h 652040"/>
                  <a:gd name="connsiteX9" fmla="*/ 831107 w 1054752"/>
                  <a:gd name="connsiteY9" fmla="*/ 42470 h 652040"/>
                  <a:gd name="connsiteX10" fmla="*/ 829220 w 1054752"/>
                  <a:gd name="connsiteY10" fmla="*/ 51816 h 652040"/>
                  <a:gd name="connsiteX11" fmla="*/ 859007 w 1054752"/>
                  <a:gd name="connsiteY11" fmla="*/ 47432 h 652040"/>
                  <a:gd name="connsiteX12" fmla="*/ 916047 w 1054752"/>
                  <a:gd name="connsiteY12" fmla="*/ 46163 h 652040"/>
                  <a:gd name="connsiteX13" fmla="*/ 958517 w 1054752"/>
                  <a:gd name="connsiteY13" fmla="*/ 88634 h 652040"/>
                  <a:gd name="connsiteX14" fmla="*/ 932579 w 1054752"/>
                  <a:gd name="connsiteY14" fmla="*/ 127766 h 652040"/>
                  <a:gd name="connsiteX15" fmla="*/ 917159 w 1054752"/>
                  <a:gd name="connsiteY15" fmla="*/ 130880 h 652040"/>
                  <a:gd name="connsiteX16" fmla="*/ 917147 w 1054752"/>
                  <a:gd name="connsiteY16" fmla="*/ 131008 h 652040"/>
                  <a:gd name="connsiteX17" fmla="*/ 916555 w 1054752"/>
                  <a:gd name="connsiteY17" fmla="*/ 131001 h 652040"/>
                  <a:gd name="connsiteX18" fmla="*/ 916047 w 1054752"/>
                  <a:gd name="connsiteY18" fmla="*/ 131104 h 652040"/>
                  <a:gd name="connsiteX19" fmla="*/ 915482 w 1054752"/>
                  <a:gd name="connsiteY19" fmla="*/ 130990 h 652040"/>
                  <a:gd name="connsiteX20" fmla="*/ 864714 w 1054752"/>
                  <a:gd name="connsiteY20" fmla="*/ 130446 h 652040"/>
                  <a:gd name="connsiteX21" fmla="*/ 765157 w 1054752"/>
                  <a:gd name="connsiteY21" fmla="*/ 153031 h 652040"/>
                  <a:gd name="connsiteX22" fmla="*/ 759144 w 1054752"/>
                  <a:gd name="connsiteY22" fmla="*/ 155965 h 652040"/>
                  <a:gd name="connsiteX23" fmla="*/ 792394 w 1054752"/>
                  <a:gd name="connsiteY23" fmla="*/ 151331 h 652040"/>
                  <a:gd name="connsiteX24" fmla="*/ 972477 w 1054752"/>
                  <a:gd name="connsiteY24" fmla="*/ 186893 h 652040"/>
                  <a:gd name="connsiteX25" fmla="*/ 1022592 w 1054752"/>
                  <a:gd name="connsiteY25" fmla="*/ 213911 h 652040"/>
                  <a:gd name="connsiteX26" fmla="*/ 1024800 w 1054752"/>
                  <a:gd name="connsiteY26" fmla="*/ 214357 h 652040"/>
                  <a:gd name="connsiteX27" fmla="*/ 1054752 w 1054752"/>
                  <a:gd name="connsiteY27" fmla="*/ 259544 h 652040"/>
                  <a:gd name="connsiteX28" fmla="*/ 1005711 w 1054752"/>
                  <a:gd name="connsiteY28" fmla="*/ 308585 h 652040"/>
                  <a:gd name="connsiteX29" fmla="*/ 986622 w 1054752"/>
                  <a:gd name="connsiteY29" fmla="*/ 304731 h 652040"/>
                  <a:gd name="connsiteX30" fmla="*/ 976272 w 1054752"/>
                  <a:gd name="connsiteY30" fmla="*/ 297752 h 652040"/>
                  <a:gd name="connsiteX31" fmla="*/ 975701 w 1054752"/>
                  <a:gd name="connsiteY31" fmla="*/ 298642 h 652040"/>
                  <a:gd name="connsiteX32" fmla="*/ 795098 w 1054752"/>
                  <a:gd name="connsiteY32" fmla="*/ 248407 h 652040"/>
                  <a:gd name="connsiteX33" fmla="*/ 756414 w 1054752"/>
                  <a:gd name="connsiteY33" fmla="*/ 252348 h 652040"/>
                  <a:gd name="connsiteX34" fmla="*/ 802073 w 1054752"/>
                  <a:gd name="connsiteY34" fmla="*/ 259166 h 652040"/>
                  <a:gd name="connsiteX35" fmla="*/ 1014299 w 1054752"/>
                  <a:gd name="connsiteY35" fmla="*/ 380979 h 652040"/>
                  <a:gd name="connsiteX36" fmla="*/ 1013874 w 1054752"/>
                  <a:gd name="connsiteY36" fmla="*/ 381375 h 652040"/>
                  <a:gd name="connsiteX37" fmla="*/ 1014537 w 1054752"/>
                  <a:gd name="connsiteY37" fmla="*/ 381822 h 652040"/>
                  <a:gd name="connsiteX38" fmla="*/ 1028900 w 1054752"/>
                  <a:gd name="connsiteY38" fmla="*/ 416499 h 652040"/>
                  <a:gd name="connsiteX39" fmla="*/ 979859 w 1054752"/>
                  <a:gd name="connsiteY39" fmla="*/ 465539 h 652040"/>
                  <a:gd name="connsiteX40" fmla="*/ 945182 w 1054752"/>
                  <a:gd name="connsiteY40" fmla="*/ 451176 h 652040"/>
                  <a:gd name="connsiteX41" fmla="*/ 941257 w 1054752"/>
                  <a:gd name="connsiteY41" fmla="*/ 445353 h 652040"/>
                  <a:gd name="connsiteX42" fmla="*/ 907641 w 1054752"/>
                  <a:gd name="connsiteY42" fmla="*/ 414398 h 652040"/>
                  <a:gd name="connsiteX43" fmla="*/ 640076 w 1054752"/>
                  <a:gd name="connsiteY43" fmla="*/ 354027 h 652040"/>
                  <a:gd name="connsiteX44" fmla="*/ 604480 w 1054752"/>
                  <a:gd name="connsiteY44" fmla="*/ 396498 h 652040"/>
                  <a:gd name="connsiteX45" fmla="*/ 617729 w 1054752"/>
                  <a:gd name="connsiteY45" fmla="*/ 448788 h 652040"/>
                  <a:gd name="connsiteX46" fmla="*/ 634973 w 1054752"/>
                  <a:gd name="connsiteY46" fmla="*/ 469447 h 652040"/>
                  <a:gd name="connsiteX47" fmla="*/ 676810 w 1054752"/>
                  <a:gd name="connsiteY47" fmla="*/ 504885 h 652040"/>
                  <a:gd name="connsiteX48" fmla="*/ 721776 w 1054752"/>
                  <a:gd name="connsiteY48" fmla="*/ 531212 h 652040"/>
                  <a:gd name="connsiteX49" fmla="*/ 732282 w 1054752"/>
                  <a:gd name="connsiteY49" fmla="*/ 533333 h 652040"/>
                  <a:gd name="connsiteX50" fmla="*/ 770015 w 1054752"/>
                  <a:gd name="connsiteY50" fmla="*/ 590259 h 652040"/>
                  <a:gd name="connsiteX51" fmla="*/ 708234 w 1054752"/>
                  <a:gd name="connsiteY51" fmla="*/ 652040 h 652040"/>
                  <a:gd name="connsiteX52" fmla="*/ 684186 w 1054752"/>
                  <a:gd name="connsiteY52" fmla="*/ 647185 h 652040"/>
                  <a:gd name="connsiteX53" fmla="*/ 673612 w 1054752"/>
                  <a:gd name="connsiteY53" fmla="*/ 640056 h 652040"/>
                  <a:gd name="connsiteX54" fmla="*/ 673213 w 1054752"/>
                  <a:gd name="connsiteY54" fmla="*/ 640898 h 652040"/>
                  <a:gd name="connsiteX55" fmla="*/ 550066 w 1054752"/>
                  <a:gd name="connsiteY55" fmla="*/ 553740 h 652040"/>
                  <a:gd name="connsiteX56" fmla="*/ 475767 w 1054752"/>
                  <a:gd name="connsiteY56" fmla="*/ 501972 h 652040"/>
                  <a:gd name="connsiteX57" fmla="*/ 398300 w 1054752"/>
                  <a:gd name="connsiteY57" fmla="*/ 472856 h 652040"/>
                  <a:gd name="connsiteX58" fmla="*/ 369915 w 1054752"/>
                  <a:gd name="connsiteY58" fmla="*/ 453505 h 652040"/>
                  <a:gd name="connsiteX59" fmla="*/ 0 w 1054752"/>
                  <a:gd name="connsiteY59" fmla="*/ 479849 h 652040"/>
                  <a:gd name="connsiteX0" fmla="*/ 96475 w 1054752"/>
                  <a:gd name="connsiteY0" fmla="*/ 165427 h 652040"/>
                  <a:gd name="connsiteX1" fmla="*/ 369613 w 1054752"/>
                  <a:gd name="connsiteY1" fmla="*/ 191749 h 652040"/>
                  <a:gd name="connsiteX2" fmla="*/ 435191 w 1054752"/>
                  <a:gd name="connsiteY2" fmla="*/ 156579 h 652040"/>
                  <a:gd name="connsiteX3" fmla="*/ 534674 w 1054752"/>
                  <a:gd name="connsiteY3" fmla="*/ 132383 h 652040"/>
                  <a:gd name="connsiteX4" fmla="*/ 548094 w 1054752"/>
                  <a:gd name="connsiteY4" fmla="*/ 131545 h 652040"/>
                  <a:gd name="connsiteX5" fmla="*/ 567821 w 1054752"/>
                  <a:gd name="connsiteY5" fmla="*/ 108275 h 652040"/>
                  <a:gd name="connsiteX6" fmla="*/ 771966 w 1054752"/>
                  <a:gd name="connsiteY6" fmla="*/ 1576 h 652040"/>
                  <a:gd name="connsiteX7" fmla="*/ 772266 w 1054752"/>
                  <a:gd name="connsiteY7" fmla="*/ 3305 h 652040"/>
                  <a:gd name="connsiteX8" fmla="*/ 788636 w 1054752"/>
                  <a:gd name="connsiteY8" fmla="*/ 0 h 652040"/>
                  <a:gd name="connsiteX9" fmla="*/ 831107 w 1054752"/>
                  <a:gd name="connsiteY9" fmla="*/ 42470 h 652040"/>
                  <a:gd name="connsiteX10" fmla="*/ 829220 w 1054752"/>
                  <a:gd name="connsiteY10" fmla="*/ 51816 h 652040"/>
                  <a:gd name="connsiteX11" fmla="*/ 859007 w 1054752"/>
                  <a:gd name="connsiteY11" fmla="*/ 47432 h 652040"/>
                  <a:gd name="connsiteX12" fmla="*/ 916047 w 1054752"/>
                  <a:gd name="connsiteY12" fmla="*/ 46163 h 652040"/>
                  <a:gd name="connsiteX13" fmla="*/ 958517 w 1054752"/>
                  <a:gd name="connsiteY13" fmla="*/ 88634 h 652040"/>
                  <a:gd name="connsiteX14" fmla="*/ 932579 w 1054752"/>
                  <a:gd name="connsiteY14" fmla="*/ 127766 h 652040"/>
                  <a:gd name="connsiteX15" fmla="*/ 917159 w 1054752"/>
                  <a:gd name="connsiteY15" fmla="*/ 130880 h 652040"/>
                  <a:gd name="connsiteX16" fmla="*/ 917147 w 1054752"/>
                  <a:gd name="connsiteY16" fmla="*/ 131008 h 652040"/>
                  <a:gd name="connsiteX17" fmla="*/ 916555 w 1054752"/>
                  <a:gd name="connsiteY17" fmla="*/ 131001 h 652040"/>
                  <a:gd name="connsiteX18" fmla="*/ 916047 w 1054752"/>
                  <a:gd name="connsiteY18" fmla="*/ 131104 h 652040"/>
                  <a:gd name="connsiteX19" fmla="*/ 915482 w 1054752"/>
                  <a:gd name="connsiteY19" fmla="*/ 130990 h 652040"/>
                  <a:gd name="connsiteX20" fmla="*/ 864714 w 1054752"/>
                  <a:gd name="connsiteY20" fmla="*/ 130446 h 652040"/>
                  <a:gd name="connsiteX21" fmla="*/ 765157 w 1054752"/>
                  <a:gd name="connsiteY21" fmla="*/ 153031 h 652040"/>
                  <a:gd name="connsiteX22" fmla="*/ 759144 w 1054752"/>
                  <a:gd name="connsiteY22" fmla="*/ 155965 h 652040"/>
                  <a:gd name="connsiteX23" fmla="*/ 792394 w 1054752"/>
                  <a:gd name="connsiteY23" fmla="*/ 151331 h 652040"/>
                  <a:gd name="connsiteX24" fmla="*/ 972477 w 1054752"/>
                  <a:gd name="connsiteY24" fmla="*/ 186893 h 652040"/>
                  <a:gd name="connsiteX25" fmla="*/ 1022592 w 1054752"/>
                  <a:gd name="connsiteY25" fmla="*/ 213911 h 652040"/>
                  <a:gd name="connsiteX26" fmla="*/ 1024800 w 1054752"/>
                  <a:gd name="connsiteY26" fmla="*/ 214357 h 652040"/>
                  <a:gd name="connsiteX27" fmla="*/ 1054752 w 1054752"/>
                  <a:gd name="connsiteY27" fmla="*/ 259544 h 652040"/>
                  <a:gd name="connsiteX28" fmla="*/ 1005711 w 1054752"/>
                  <a:gd name="connsiteY28" fmla="*/ 308585 h 652040"/>
                  <a:gd name="connsiteX29" fmla="*/ 986622 w 1054752"/>
                  <a:gd name="connsiteY29" fmla="*/ 304731 h 652040"/>
                  <a:gd name="connsiteX30" fmla="*/ 976272 w 1054752"/>
                  <a:gd name="connsiteY30" fmla="*/ 297752 h 652040"/>
                  <a:gd name="connsiteX31" fmla="*/ 975701 w 1054752"/>
                  <a:gd name="connsiteY31" fmla="*/ 298642 h 652040"/>
                  <a:gd name="connsiteX32" fmla="*/ 795098 w 1054752"/>
                  <a:gd name="connsiteY32" fmla="*/ 248407 h 652040"/>
                  <a:gd name="connsiteX33" fmla="*/ 756414 w 1054752"/>
                  <a:gd name="connsiteY33" fmla="*/ 252348 h 652040"/>
                  <a:gd name="connsiteX34" fmla="*/ 802073 w 1054752"/>
                  <a:gd name="connsiteY34" fmla="*/ 259166 h 652040"/>
                  <a:gd name="connsiteX35" fmla="*/ 1014299 w 1054752"/>
                  <a:gd name="connsiteY35" fmla="*/ 380979 h 652040"/>
                  <a:gd name="connsiteX36" fmla="*/ 1013874 w 1054752"/>
                  <a:gd name="connsiteY36" fmla="*/ 381375 h 652040"/>
                  <a:gd name="connsiteX37" fmla="*/ 1014537 w 1054752"/>
                  <a:gd name="connsiteY37" fmla="*/ 381822 h 652040"/>
                  <a:gd name="connsiteX38" fmla="*/ 1028900 w 1054752"/>
                  <a:gd name="connsiteY38" fmla="*/ 416499 h 652040"/>
                  <a:gd name="connsiteX39" fmla="*/ 979859 w 1054752"/>
                  <a:gd name="connsiteY39" fmla="*/ 465539 h 652040"/>
                  <a:gd name="connsiteX40" fmla="*/ 945182 w 1054752"/>
                  <a:gd name="connsiteY40" fmla="*/ 451176 h 652040"/>
                  <a:gd name="connsiteX41" fmla="*/ 941257 w 1054752"/>
                  <a:gd name="connsiteY41" fmla="*/ 445353 h 652040"/>
                  <a:gd name="connsiteX42" fmla="*/ 907641 w 1054752"/>
                  <a:gd name="connsiteY42" fmla="*/ 414398 h 652040"/>
                  <a:gd name="connsiteX43" fmla="*/ 640076 w 1054752"/>
                  <a:gd name="connsiteY43" fmla="*/ 354027 h 652040"/>
                  <a:gd name="connsiteX44" fmla="*/ 604480 w 1054752"/>
                  <a:gd name="connsiteY44" fmla="*/ 396498 h 652040"/>
                  <a:gd name="connsiteX45" fmla="*/ 617729 w 1054752"/>
                  <a:gd name="connsiteY45" fmla="*/ 448788 h 652040"/>
                  <a:gd name="connsiteX46" fmla="*/ 634973 w 1054752"/>
                  <a:gd name="connsiteY46" fmla="*/ 469447 h 652040"/>
                  <a:gd name="connsiteX47" fmla="*/ 676810 w 1054752"/>
                  <a:gd name="connsiteY47" fmla="*/ 504885 h 652040"/>
                  <a:gd name="connsiteX48" fmla="*/ 721776 w 1054752"/>
                  <a:gd name="connsiteY48" fmla="*/ 531212 h 652040"/>
                  <a:gd name="connsiteX49" fmla="*/ 732282 w 1054752"/>
                  <a:gd name="connsiteY49" fmla="*/ 533333 h 652040"/>
                  <a:gd name="connsiteX50" fmla="*/ 770015 w 1054752"/>
                  <a:gd name="connsiteY50" fmla="*/ 590259 h 652040"/>
                  <a:gd name="connsiteX51" fmla="*/ 708234 w 1054752"/>
                  <a:gd name="connsiteY51" fmla="*/ 652040 h 652040"/>
                  <a:gd name="connsiteX52" fmla="*/ 684186 w 1054752"/>
                  <a:gd name="connsiteY52" fmla="*/ 647185 h 652040"/>
                  <a:gd name="connsiteX53" fmla="*/ 673612 w 1054752"/>
                  <a:gd name="connsiteY53" fmla="*/ 640056 h 652040"/>
                  <a:gd name="connsiteX54" fmla="*/ 673213 w 1054752"/>
                  <a:gd name="connsiteY54" fmla="*/ 640898 h 652040"/>
                  <a:gd name="connsiteX55" fmla="*/ 550066 w 1054752"/>
                  <a:gd name="connsiteY55" fmla="*/ 553740 h 652040"/>
                  <a:gd name="connsiteX56" fmla="*/ 475767 w 1054752"/>
                  <a:gd name="connsiteY56" fmla="*/ 501972 h 652040"/>
                  <a:gd name="connsiteX57" fmla="*/ 398300 w 1054752"/>
                  <a:gd name="connsiteY57" fmla="*/ 472856 h 652040"/>
                  <a:gd name="connsiteX58" fmla="*/ 369915 w 1054752"/>
                  <a:gd name="connsiteY58" fmla="*/ 453505 h 652040"/>
                  <a:gd name="connsiteX59" fmla="*/ 0 w 1054752"/>
                  <a:gd name="connsiteY59" fmla="*/ 479849 h 652040"/>
                  <a:gd name="connsiteX0" fmla="*/ 369613 w 1054752"/>
                  <a:gd name="connsiteY0" fmla="*/ 191749 h 652040"/>
                  <a:gd name="connsiteX1" fmla="*/ 435191 w 1054752"/>
                  <a:gd name="connsiteY1" fmla="*/ 156579 h 652040"/>
                  <a:gd name="connsiteX2" fmla="*/ 534674 w 1054752"/>
                  <a:gd name="connsiteY2" fmla="*/ 132383 h 652040"/>
                  <a:gd name="connsiteX3" fmla="*/ 548094 w 1054752"/>
                  <a:gd name="connsiteY3" fmla="*/ 131545 h 652040"/>
                  <a:gd name="connsiteX4" fmla="*/ 567821 w 1054752"/>
                  <a:gd name="connsiteY4" fmla="*/ 108275 h 652040"/>
                  <a:gd name="connsiteX5" fmla="*/ 771966 w 1054752"/>
                  <a:gd name="connsiteY5" fmla="*/ 1576 h 652040"/>
                  <a:gd name="connsiteX6" fmla="*/ 772266 w 1054752"/>
                  <a:gd name="connsiteY6" fmla="*/ 3305 h 652040"/>
                  <a:gd name="connsiteX7" fmla="*/ 788636 w 1054752"/>
                  <a:gd name="connsiteY7" fmla="*/ 0 h 652040"/>
                  <a:gd name="connsiteX8" fmla="*/ 831107 w 1054752"/>
                  <a:gd name="connsiteY8" fmla="*/ 42470 h 652040"/>
                  <a:gd name="connsiteX9" fmla="*/ 829220 w 1054752"/>
                  <a:gd name="connsiteY9" fmla="*/ 51816 h 652040"/>
                  <a:gd name="connsiteX10" fmla="*/ 859007 w 1054752"/>
                  <a:gd name="connsiteY10" fmla="*/ 47432 h 652040"/>
                  <a:gd name="connsiteX11" fmla="*/ 916047 w 1054752"/>
                  <a:gd name="connsiteY11" fmla="*/ 46163 h 652040"/>
                  <a:gd name="connsiteX12" fmla="*/ 958517 w 1054752"/>
                  <a:gd name="connsiteY12" fmla="*/ 88634 h 652040"/>
                  <a:gd name="connsiteX13" fmla="*/ 932579 w 1054752"/>
                  <a:gd name="connsiteY13" fmla="*/ 127766 h 652040"/>
                  <a:gd name="connsiteX14" fmla="*/ 917159 w 1054752"/>
                  <a:gd name="connsiteY14" fmla="*/ 130880 h 652040"/>
                  <a:gd name="connsiteX15" fmla="*/ 917147 w 1054752"/>
                  <a:gd name="connsiteY15" fmla="*/ 131008 h 652040"/>
                  <a:gd name="connsiteX16" fmla="*/ 916555 w 1054752"/>
                  <a:gd name="connsiteY16" fmla="*/ 131001 h 652040"/>
                  <a:gd name="connsiteX17" fmla="*/ 916047 w 1054752"/>
                  <a:gd name="connsiteY17" fmla="*/ 131104 h 652040"/>
                  <a:gd name="connsiteX18" fmla="*/ 915482 w 1054752"/>
                  <a:gd name="connsiteY18" fmla="*/ 130990 h 652040"/>
                  <a:gd name="connsiteX19" fmla="*/ 864714 w 1054752"/>
                  <a:gd name="connsiteY19" fmla="*/ 130446 h 652040"/>
                  <a:gd name="connsiteX20" fmla="*/ 765157 w 1054752"/>
                  <a:gd name="connsiteY20" fmla="*/ 153031 h 652040"/>
                  <a:gd name="connsiteX21" fmla="*/ 759144 w 1054752"/>
                  <a:gd name="connsiteY21" fmla="*/ 155965 h 652040"/>
                  <a:gd name="connsiteX22" fmla="*/ 792394 w 1054752"/>
                  <a:gd name="connsiteY22" fmla="*/ 151331 h 652040"/>
                  <a:gd name="connsiteX23" fmla="*/ 972477 w 1054752"/>
                  <a:gd name="connsiteY23" fmla="*/ 186893 h 652040"/>
                  <a:gd name="connsiteX24" fmla="*/ 1022592 w 1054752"/>
                  <a:gd name="connsiteY24" fmla="*/ 213911 h 652040"/>
                  <a:gd name="connsiteX25" fmla="*/ 1024800 w 1054752"/>
                  <a:gd name="connsiteY25" fmla="*/ 214357 h 652040"/>
                  <a:gd name="connsiteX26" fmla="*/ 1054752 w 1054752"/>
                  <a:gd name="connsiteY26" fmla="*/ 259544 h 652040"/>
                  <a:gd name="connsiteX27" fmla="*/ 1005711 w 1054752"/>
                  <a:gd name="connsiteY27" fmla="*/ 308585 h 652040"/>
                  <a:gd name="connsiteX28" fmla="*/ 986622 w 1054752"/>
                  <a:gd name="connsiteY28" fmla="*/ 304731 h 652040"/>
                  <a:gd name="connsiteX29" fmla="*/ 976272 w 1054752"/>
                  <a:gd name="connsiteY29" fmla="*/ 297752 h 652040"/>
                  <a:gd name="connsiteX30" fmla="*/ 975701 w 1054752"/>
                  <a:gd name="connsiteY30" fmla="*/ 298642 h 652040"/>
                  <a:gd name="connsiteX31" fmla="*/ 795098 w 1054752"/>
                  <a:gd name="connsiteY31" fmla="*/ 248407 h 652040"/>
                  <a:gd name="connsiteX32" fmla="*/ 756414 w 1054752"/>
                  <a:gd name="connsiteY32" fmla="*/ 252348 h 652040"/>
                  <a:gd name="connsiteX33" fmla="*/ 802073 w 1054752"/>
                  <a:gd name="connsiteY33" fmla="*/ 259166 h 652040"/>
                  <a:gd name="connsiteX34" fmla="*/ 1014299 w 1054752"/>
                  <a:gd name="connsiteY34" fmla="*/ 380979 h 652040"/>
                  <a:gd name="connsiteX35" fmla="*/ 1013874 w 1054752"/>
                  <a:gd name="connsiteY35" fmla="*/ 381375 h 652040"/>
                  <a:gd name="connsiteX36" fmla="*/ 1014537 w 1054752"/>
                  <a:gd name="connsiteY36" fmla="*/ 381822 h 652040"/>
                  <a:gd name="connsiteX37" fmla="*/ 1028900 w 1054752"/>
                  <a:gd name="connsiteY37" fmla="*/ 416499 h 652040"/>
                  <a:gd name="connsiteX38" fmla="*/ 979859 w 1054752"/>
                  <a:gd name="connsiteY38" fmla="*/ 465539 h 652040"/>
                  <a:gd name="connsiteX39" fmla="*/ 945182 w 1054752"/>
                  <a:gd name="connsiteY39" fmla="*/ 451176 h 652040"/>
                  <a:gd name="connsiteX40" fmla="*/ 941257 w 1054752"/>
                  <a:gd name="connsiteY40" fmla="*/ 445353 h 652040"/>
                  <a:gd name="connsiteX41" fmla="*/ 907641 w 1054752"/>
                  <a:gd name="connsiteY41" fmla="*/ 414398 h 652040"/>
                  <a:gd name="connsiteX42" fmla="*/ 640076 w 1054752"/>
                  <a:gd name="connsiteY42" fmla="*/ 354027 h 652040"/>
                  <a:gd name="connsiteX43" fmla="*/ 604480 w 1054752"/>
                  <a:gd name="connsiteY43" fmla="*/ 396498 h 652040"/>
                  <a:gd name="connsiteX44" fmla="*/ 617729 w 1054752"/>
                  <a:gd name="connsiteY44" fmla="*/ 448788 h 652040"/>
                  <a:gd name="connsiteX45" fmla="*/ 634973 w 1054752"/>
                  <a:gd name="connsiteY45" fmla="*/ 469447 h 652040"/>
                  <a:gd name="connsiteX46" fmla="*/ 676810 w 1054752"/>
                  <a:gd name="connsiteY46" fmla="*/ 504885 h 652040"/>
                  <a:gd name="connsiteX47" fmla="*/ 721776 w 1054752"/>
                  <a:gd name="connsiteY47" fmla="*/ 531212 h 652040"/>
                  <a:gd name="connsiteX48" fmla="*/ 732282 w 1054752"/>
                  <a:gd name="connsiteY48" fmla="*/ 533333 h 652040"/>
                  <a:gd name="connsiteX49" fmla="*/ 770015 w 1054752"/>
                  <a:gd name="connsiteY49" fmla="*/ 590259 h 652040"/>
                  <a:gd name="connsiteX50" fmla="*/ 708234 w 1054752"/>
                  <a:gd name="connsiteY50" fmla="*/ 652040 h 652040"/>
                  <a:gd name="connsiteX51" fmla="*/ 684186 w 1054752"/>
                  <a:gd name="connsiteY51" fmla="*/ 647185 h 652040"/>
                  <a:gd name="connsiteX52" fmla="*/ 673612 w 1054752"/>
                  <a:gd name="connsiteY52" fmla="*/ 640056 h 652040"/>
                  <a:gd name="connsiteX53" fmla="*/ 673213 w 1054752"/>
                  <a:gd name="connsiteY53" fmla="*/ 640898 h 652040"/>
                  <a:gd name="connsiteX54" fmla="*/ 550066 w 1054752"/>
                  <a:gd name="connsiteY54" fmla="*/ 553740 h 652040"/>
                  <a:gd name="connsiteX55" fmla="*/ 475767 w 1054752"/>
                  <a:gd name="connsiteY55" fmla="*/ 501972 h 652040"/>
                  <a:gd name="connsiteX56" fmla="*/ 398300 w 1054752"/>
                  <a:gd name="connsiteY56" fmla="*/ 472856 h 652040"/>
                  <a:gd name="connsiteX57" fmla="*/ 369915 w 1054752"/>
                  <a:gd name="connsiteY57" fmla="*/ 453505 h 652040"/>
                  <a:gd name="connsiteX58" fmla="*/ 0 w 1054752"/>
                  <a:gd name="connsiteY58" fmla="*/ 479849 h 652040"/>
                  <a:gd name="connsiteX0" fmla="*/ 1 w 685140"/>
                  <a:gd name="connsiteY0" fmla="*/ 191749 h 652040"/>
                  <a:gd name="connsiteX1" fmla="*/ 65579 w 685140"/>
                  <a:gd name="connsiteY1" fmla="*/ 156579 h 652040"/>
                  <a:gd name="connsiteX2" fmla="*/ 165062 w 685140"/>
                  <a:gd name="connsiteY2" fmla="*/ 132383 h 652040"/>
                  <a:gd name="connsiteX3" fmla="*/ 178482 w 685140"/>
                  <a:gd name="connsiteY3" fmla="*/ 131545 h 652040"/>
                  <a:gd name="connsiteX4" fmla="*/ 198209 w 685140"/>
                  <a:gd name="connsiteY4" fmla="*/ 108275 h 652040"/>
                  <a:gd name="connsiteX5" fmla="*/ 402354 w 685140"/>
                  <a:gd name="connsiteY5" fmla="*/ 1576 h 652040"/>
                  <a:gd name="connsiteX6" fmla="*/ 402654 w 685140"/>
                  <a:gd name="connsiteY6" fmla="*/ 3305 h 652040"/>
                  <a:gd name="connsiteX7" fmla="*/ 419024 w 685140"/>
                  <a:gd name="connsiteY7" fmla="*/ 0 h 652040"/>
                  <a:gd name="connsiteX8" fmla="*/ 461495 w 685140"/>
                  <a:gd name="connsiteY8" fmla="*/ 42470 h 652040"/>
                  <a:gd name="connsiteX9" fmla="*/ 459608 w 685140"/>
                  <a:gd name="connsiteY9" fmla="*/ 51816 h 652040"/>
                  <a:gd name="connsiteX10" fmla="*/ 489395 w 685140"/>
                  <a:gd name="connsiteY10" fmla="*/ 47432 h 652040"/>
                  <a:gd name="connsiteX11" fmla="*/ 546435 w 685140"/>
                  <a:gd name="connsiteY11" fmla="*/ 46163 h 652040"/>
                  <a:gd name="connsiteX12" fmla="*/ 588905 w 685140"/>
                  <a:gd name="connsiteY12" fmla="*/ 88634 h 652040"/>
                  <a:gd name="connsiteX13" fmla="*/ 562967 w 685140"/>
                  <a:gd name="connsiteY13" fmla="*/ 127766 h 652040"/>
                  <a:gd name="connsiteX14" fmla="*/ 547547 w 685140"/>
                  <a:gd name="connsiteY14" fmla="*/ 130880 h 652040"/>
                  <a:gd name="connsiteX15" fmla="*/ 547535 w 685140"/>
                  <a:gd name="connsiteY15" fmla="*/ 131008 h 652040"/>
                  <a:gd name="connsiteX16" fmla="*/ 546943 w 685140"/>
                  <a:gd name="connsiteY16" fmla="*/ 131001 h 652040"/>
                  <a:gd name="connsiteX17" fmla="*/ 546435 w 685140"/>
                  <a:gd name="connsiteY17" fmla="*/ 131104 h 652040"/>
                  <a:gd name="connsiteX18" fmla="*/ 545870 w 685140"/>
                  <a:gd name="connsiteY18" fmla="*/ 130990 h 652040"/>
                  <a:gd name="connsiteX19" fmla="*/ 495102 w 685140"/>
                  <a:gd name="connsiteY19" fmla="*/ 130446 h 652040"/>
                  <a:gd name="connsiteX20" fmla="*/ 395545 w 685140"/>
                  <a:gd name="connsiteY20" fmla="*/ 153031 h 652040"/>
                  <a:gd name="connsiteX21" fmla="*/ 389532 w 685140"/>
                  <a:gd name="connsiteY21" fmla="*/ 155965 h 652040"/>
                  <a:gd name="connsiteX22" fmla="*/ 422782 w 685140"/>
                  <a:gd name="connsiteY22" fmla="*/ 151331 h 652040"/>
                  <a:gd name="connsiteX23" fmla="*/ 602865 w 685140"/>
                  <a:gd name="connsiteY23" fmla="*/ 186893 h 652040"/>
                  <a:gd name="connsiteX24" fmla="*/ 652980 w 685140"/>
                  <a:gd name="connsiteY24" fmla="*/ 213911 h 652040"/>
                  <a:gd name="connsiteX25" fmla="*/ 655188 w 685140"/>
                  <a:gd name="connsiteY25" fmla="*/ 214357 h 652040"/>
                  <a:gd name="connsiteX26" fmla="*/ 685140 w 685140"/>
                  <a:gd name="connsiteY26" fmla="*/ 259544 h 652040"/>
                  <a:gd name="connsiteX27" fmla="*/ 636099 w 685140"/>
                  <a:gd name="connsiteY27" fmla="*/ 308585 h 652040"/>
                  <a:gd name="connsiteX28" fmla="*/ 617010 w 685140"/>
                  <a:gd name="connsiteY28" fmla="*/ 304731 h 652040"/>
                  <a:gd name="connsiteX29" fmla="*/ 606660 w 685140"/>
                  <a:gd name="connsiteY29" fmla="*/ 297752 h 652040"/>
                  <a:gd name="connsiteX30" fmla="*/ 606089 w 685140"/>
                  <a:gd name="connsiteY30" fmla="*/ 298642 h 652040"/>
                  <a:gd name="connsiteX31" fmla="*/ 425486 w 685140"/>
                  <a:gd name="connsiteY31" fmla="*/ 248407 h 652040"/>
                  <a:gd name="connsiteX32" fmla="*/ 386802 w 685140"/>
                  <a:gd name="connsiteY32" fmla="*/ 252348 h 652040"/>
                  <a:gd name="connsiteX33" fmla="*/ 432461 w 685140"/>
                  <a:gd name="connsiteY33" fmla="*/ 259166 h 652040"/>
                  <a:gd name="connsiteX34" fmla="*/ 644687 w 685140"/>
                  <a:gd name="connsiteY34" fmla="*/ 380979 h 652040"/>
                  <a:gd name="connsiteX35" fmla="*/ 644262 w 685140"/>
                  <a:gd name="connsiteY35" fmla="*/ 381375 h 652040"/>
                  <a:gd name="connsiteX36" fmla="*/ 644925 w 685140"/>
                  <a:gd name="connsiteY36" fmla="*/ 381822 h 652040"/>
                  <a:gd name="connsiteX37" fmla="*/ 659288 w 685140"/>
                  <a:gd name="connsiteY37" fmla="*/ 416499 h 652040"/>
                  <a:gd name="connsiteX38" fmla="*/ 610247 w 685140"/>
                  <a:gd name="connsiteY38" fmla="*/ 465539 h 652040"/>
                  <a:gd name="connsiteX39" fmla="*/ 575570 w 685140"/>
                  <a:gd name="connsiteY39" fmla="*/ 451176 h 652040"/>
                  <a:gd name="connsiteX40" fmla="*/ 571645 w 685140"/>
                  <a:gd name="connsiteY40" fmla="*/ 445353 h 652040"/>
                  <a:gd name="connsiteX41" fmla="*/ 538029 w 685140"/>
                  <a:gd name="connsiteY41" fmla="*/ 414398 h 652040"/>
                  <a:gd name="connsiteX42" fmla="*/ 270464 w 685140"/>
                  <a:gd name="connsiteY42" fmla="*/ 354027 h 652040"/>
                  <a:gd name="connsiteX43" fmla="*/ 234868 w 685140"/>
                  <a:gd name="connsiteY43" fmla="*/ 396498 h 652040"/>
                  <a:gd name="connsiteX44" fmla="*/ 248117 w 685140"/>
                  <a:gd name="connsiteY44" fmla="*/ 448788 h 652040"/>
                  <a:gd name="connsiteX45" fmla="*/ 265361 w 685140"/>
                  <a:gd name="connsiteY45" fmla="*/ 469447 h 652040"/>
                  <a:gd name="connsiteX46" fmla="*/ 307198 w 685140"/>
                  <a:gd name="connsiteY46" fmla="*/ 504885 h 652040"/>
                  <a:gd name="connsiteX47" fmla="*/ 352164 w 685140"/>
                  <a:gd name="connsiteY47" fmla="*/ 531212 h 652040"/>
                  <a:gd name="connsiteX48" fmla="*/ 362670 w 685140"/>
                  <a:gd name="connsiteY48" fmla="*/ 533333 h 652040"/>
                  <a:gd name="connsiteX49" fmla="*/ 400403 w 685140"/>
                  <a:gd name="connsiteY49" fmla="*/ 590259 h 652040"/>
                  <a:gd name="connsiteX50" fmla="*/ 338622 w 685140"/>
                  <a:gd name="connsiteY50" fmla="*/ 652040 h 652040"/>
                  <a:gd name="connsiteX51" fmla="*/ 314574 w 685140"/>
                  <a:gd name="connsiteY51" fmla="*/ 647185 h 652040"/>
                  <a:gd name="connsiteX52" fmla="*/ 304000 w 685140"/>
                  <a:gd name="connsiteY52" fmla="*/ 640056 h 652040"/>
                  <a:gd name="connsiteX53" fmla="*/ 303601 w 685140"/>
                  <a:gd name="connsiteY53" fmla="*/ 640898 h 652040"/>
                  <a:gd name="connsiteX54" fmla="*/ 180454 w 685140"/>
                  <a:gd name="connsiteY54" fmla="*/ 553740 h 652040"/>
                  <a:gd name="connsiteX55" fmla="*/ 106155 w 685140"/>
                  <a:gd name="connsiteY55" fmla="*/ 501972 h 652040"/>
                  <a:gd name="connsiteX56" fmla="*/ 28688 w 685140"/>
                  <a:gd name="connsiteY56" fmla="*/ 472856 h 652040"/>
                  <a:gd name="connsiteX57" fmla="*/ 303 w 685140"/>
                  <a:gd name="connsiteY57" fmla="*/ 453505 h 652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</a:cxnLst>
                <a:rect l="l" t="t" r="r" b="b"/>
                <a:pathLst>
                  <a:path w="685140" h="652040">
                    <a:moveTo>
                      <a:pt x="1" y="191749"/>
                    </a:moveTo>
                    <a:lnTo>
                      <a:pt x="65579" y="156579"/>
                    </a:lnTo>
                    <a:cubicBezTo>
                      <a:pt x="95774" y="145213"/>
                      <a:pt x="129311" y="136915"/>
                      <a:pt x="165062" y="132383"/>
                    </a:cubicBezTo>
                    <a:lnTo>
                      <a:pt x="178482" y="131545"/>
                    </a:lnTo>
                    <a:lnTo>
                      <a:pt x="198209" y="108275"/>
                    </a:lnTo>
                    <a:cubicBezTo>
                      <a:pt x="252238" y="53590"/>
                      <a:pt x="322920" y="15359"/>
                      <a:pt x="402354" y="1576"/>
                    </a:cubicBezTo>
                    <a:lnTo>
                      <a:pt x="402654" y="3305"/>
                    </a:lnTo>
                    <a:lnTo>
                      <a:pt x="419024" y="0"/>
                    </a:lnTo>
                    <a:cubicBezTo>
                      <a:pt x="442480" y="0"/>
                      <a:pt x="461495" y="19015"/>
                      <a:pt x="461495" y="42470"/>
                    </a:cubicBezTo>
                    <a:lnTo>
                      <a:pt x="459608" y="51816"/>
                    </a:lnTo>
                    <a:lnTo>
                      <a:pt x="489395" y="47432"/>
                    </a:lnTo>
                    <a:lnTo>
                      <a:pt x="546435" y="46163"/>
                    </a:lnTo>
                    <a:cubicBezTo>
                      <a:pt x="569891" y="46163"/>
                      <a:pt x="588905" y="65178"/>
                      <a:pt x="588905" y="88634"/>
                    </a:cubicBezTo>
                    <a:cubicBezTo>
                      <a:pt x="588905" y="106225"/>
                      <a:pt x="578210" y="121319"/>
                      <a:pt x="562967" y="127766"/>
                    </a:cubicBezTo>
                    <a:lnTo>
                      <a:pt x="547547" y="130880"/>
                    </a:lnTo>
                    <a:cubicBezTo>
                      <a:pt x="547543" y="130923"/>
                      <a:pt x="547539" y="130965"/>
                      <a:pt x="547535" y="131008"/>
                    </a:cubicBezTo>
                    <a:lnTo>
                      <a:pt x="546943" y="131001"/>
                    </a:lnTo>
                    <a:lnTo>
                      <a:pt x="546435" y="131104"/>
                    </a:lnTo>
                    <a:lnTo>
                      <a:pt x="545870" y="130990"/>
                    </a:lnTo>
                    <a:lnTo>
                      <a:pt x="495102" y="130446"/>
                    </a:lnTo>
                    <a:cubicBezTo>
                      <a:pt x="460559" y="132809"/>
                      <a:pt x="427018" y="140546"/>
                      <a:pt x="395545" y="153031"/>
                    </a:cubicBezTo>
                    <a:lnTo>
                      <a:pt x="389532" y="155965"/>
                    </a:lnTo>
                    <a:lnTo>
                      <a:pt x="422782" y="151331"/>
                    </a:lnTo>
                    <a:cubicBezTo>
                      <a:pt x="483996" y="149625"/>
                      <a:pt x="545587" y="161435"/>
                      <a:pt x="602865" y="186893"/>
                    </a:cubicBezTo>
                    <a:lnTo>
                      <a:pt x="652980" y="213911"/>
                    </a:lnTo>
                    <a:lnTo>
                      <a:pt x="655188" y="214357"/>
                    </a:lnTo>
                    <a:cubicBezTo>
                      <a:pt x="672790" y="221802"/>
                      <a:pt x="685140" y="239230"/>
                      <a:pt x="685140" y="259544"/>
                    </a:cubicBezTo>
                    <a:cubicBezTo>
                      <a:pt x="685140" y="286629"/>
                      <a:pt x="663184" y="308585"/>
                      <a:pt x="636099" y="308585"/>
                    </a:cubicBezTo>
                    <a:cubicBezTo>
                      <a:pt x="629328" y="308585"/>
                      <a:pt x="622877" y="307213"/>
                      <a:pt x="617010" y="304731"/>
                    </a:cubicBezTo>
                    <a:lnTo>
                      <a:pt x="606660" y="297752"/>
                    </a:lnTo>
                    <a:lnTo>
                      <a:pt x="606089" y="298642"/>
                    </a:lnTo>
                    <a:cubicBezTo>
                      <a:pt x="551053" y="263331"/>
                      <a:pt x="488013" y="246665"/>
                      <a:pt x="425486" y="248407"/>
                    </a:cubicBezTo>
                    <a:lnTo>
                      <a:pt x="386802" y="252348"/>
                    </a:lnTo>
                    <a:lnTo>
                      <a:pt x="432461" y="259166"/>
                    </a:lnTo>
                    <a:cubicBezTo>
                      <a:pt x="512110" y="277138"/>
                      <a:pt x="586467" y="318558"/>
                      <a:pt x="644687" y="380979"/>
                    </a:cubicBezTo>
                    <a:lnTo>
                      <a:pt x="644262" y="381375"/>
                    </a:lnTo>
                    <a:lnTo>
                      <a:pt x="644925" y="381822"/>
                    </a:lnTo>
                    <a:cubicBezTo>
                      <a:pt x="653800" y="390697"/>
                      <a:pt x="659288" y="402956"/>
                      <a:pt x="659288" y="416499"/>
                    </a:cubicBezTo>
                    <a:cubicBezTo>
                      <a:pt x="659288" y="443583"/>
                      <a:pt x="637332" y="465539"/>
                      <a:pt x="610247" y="465539"/>
                    </a:cubicBezTo>
                    <a:cubicBezTo>
                      <a:pt x="596705" y="465539"/>
                      <a:pt x="584445" y="460051"/>
                      <a:pt x="575570" y="451176"/>
                    </a:cubicBezTo>
                    <a:lnTo>
                      <a:pt x="571645" y="445353"/>
                    </a:lnTo>
                    <a:lnTo>
                      <a:pt x="538029" y="414398"/>
                    </a:lnTo>
                    <a:cubicBezTo>
                      <a:pt x="462635" y="354911"/>
                      <a:pt x="364098" y="332678"/>
                      <a:pt x="270464" y="354027"/>
                    </a:cubicBezTo>
                    <a:cubicBezTo>
                      <a:pt x="258599" y="368184"/>
                      <a:pt x="243040" y="362028"/>
                      <a:pt x="234868" y="396498"/>
                    </a:cubicBezTo>
                    <a:cubicBezTo>
                      <a:pt x="226697" y="430967"/>
                      <a:pt x="243701" y="431358"/>
                      <a:pt x="248117" y="448788"/>
                    </a:cubicBezTo>
                    <a:lnTo>
                      <a:pt x="265361" y="469447"/>
                    </a:lnTo>
                    <a:cubicBezTo>
                      <a:pt x="278238" y="482417"/>
                      <a:pt x="292232" y="494279"/>
                      <a:pt x="307198" y="504885"/>
                    </a:cubicBezTo>
                    <a:lnTo>
                      <a:pt x="352164" y="531212"/>
                    </a:lnTo>
                    <a:lnTo>
                      <a:pt x="362670" y="533333"/>
                    </a:lnTo>
                    <a:cubicBezTo>
                      <a:pt x="384845" y="542712"/>
                      <a:pt x="400403" y="564668"/>
                      <a:pt x="400403" y="590259"/>
                    </a:cubicBezTo>
                    <a:cubicBezTo>
                      <a:pt x="400403" y="624380"/>
                      <a:pt x="372743" y="652040"/>
                      <a:pt x="338622" y="652040"/>
                    </a:cubicBezTo>
                    <a:cubicBezTo>
                      <a:pt x="330091" y="652040"/>
                      <a:pt x="321965" y="650312"/>
                      <a:pt x="314574" y="647185"/>
                    </a:cubicBezTo>
                    <a:lnTo>
                      <a:pt x="304000" y="640056"/>
                    </a:lnTo>
                    <a:lnTo>
                      <a:pt x="303601" y="640898"/>
                    </a:lnTo>
                    <a:cubicBezTo>
                      <a:pt x="257472" y="619023"/>
                      <a:pt x="215888" y="589433"/>
                      <a:pt x="180454" y="553740"/>
                    </a:cubicBezTo>
                    <a:lnTo>
                      <a:pt x="106155" y="501972"/>
                    </a:lnTo>
                    <a:cubicBezTo>
                      <a:pt x="77996" y="494594"/>
                      <a:pt x="51937" y="484742"/>
                      <a:pt x="28688" y="472856"/>
                    </a:cubicBezTo>
                    <a:lnTo>
                      <a:pt x="303" y="453505"/>
                    </a:lnTo>
                  </a:path>
                </a:pathLst>
              </a:cu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4" name="フリーフォーム: 図形 73">
                <a:extLst>
                  <a:ext uri="{FF2B5EF4-FFF2-40B4-BE49-F238E27FC236}">
                    <a16:creationId xmlns:a16="http://schemas.microsoft.com/office/drawing/2014/main" id="{D34623A7-D881-B1E6-978A-A24250F13C3D}"/>
                  </a:ext>
                </a:extLst>
              </p:cNvPr>
              <p:cNvSpPr/>
              <p:nvPr/>
            </p:nvSpPr>
            <p:spPr bwMode="auto">
              <a:xfrm rot="19800000">
                <a:off x="3752138" y="4570153"/>
                <a:ext cx="717097" cy="499406"/>
              </a:xfrm>
              <a:custGeom>
                <a:avLst/>
                <a:gdLst>
                  <a:gd name="connsiteX0" fmla="*/ 210590 w 753082"/>
                  <a:gd name="connsiteY0" fmla="*/ 11912 h 739213"/>
                  <a:gd name="connsiteX1" fmla="*/ 303172 w 753082"/>
                  <a:gd name="connsiteY1" fmla="*/ 151586 h 739213"/>
                  <a:gd name="connsiteX2" fmla="*/ 303172 w 753082"/>
                  <a:gd name="connsiteY2" fmla="*/ 390722 h 739213"/>
                  <a:gd name="connsiteX3" fmla="*/ 674616 w 753082"/>
                  <a:gd name="connsiteY3" fmla="*/ 291194 h 739213"/>
                  <a:gd name="connsiteX4" fmla="*/ 753082 w 753082"/>
                  <a:gd name="connsiteY4" fmla="*/ 584036 h 739213"/>
                  <a:gd name="connsiteX5" fmla="*/ 193368 w 753082"/>
                  <a:gd name="connsiteY5" fmla="*/ 734011 h 739213"/>
                  <a:gd name="connsiteX6" fmla="*/ 34492 w 753082"/>
                  <a:gd name="connsiteY6" fmla="*/ 680734 h 739213"/>
                  <a:gd name="connsiteX7" fmla="*/ 17925 w 753082"/>
                  <a:gd name="connsiteY7" fmla="*/ 647381 h 739213"/>
                  <a:gd name="connsiteX8" fmla="*/ 11912 w 753082"/>
                  <a:gd name="connsiteY8" fmla="*/ 638463 h 739213"/>
                  <a:gd name="connsiteX9" fmla="*/ 10828 w 753082"/>
                  <a:gd name="connsiteY9" fmla="*/ 633094 h 739213"/>
                  <a:gd name="connsiteX10" fmla="*/ 7714 w 753082"/>
                  <a:gd name="connsiteY10" fmla="*/ 626824 h 739213"/>
                  <a:gd name="connsiteX11" fmla="*/ 6882 w 753082"/>
                  <a:gd name="connsiteY11" fmla="*/ 613545 h 739213"/>
                  <a:gd name="connsiteX12" fmla="*/ 0 w 753082"/>
                  <a:gd name="connsiteY12" fmla="*/ 579459 h 739213"/>
                  <a:gd name="connsiteX13" fmla="*/ 0 w 753082"/>
                  <a:gd name="connsiteY13" fmla="*/ 151586 h 739213"/>
                  <a:gd name="connsiteX14" fmla="*/ 151586 w 753082"/>
                  <a:gd name="connsiteY14" fmla="*/ 0 h 739213"/>
                  <a:gd name="connsiteX15" fmla="*/ 210590 w 753082"/>
                  <a:gd name="connsiteY15" fmla="*/ 11912 h 739213"/>
                  <a:gd name="connsiteX0" fmla="*/ 210590 w 722724"/>
                  <a:gd name="connsiteY0" fmla="*/ 11912 h 739213"/>
                  <a:gd name="connsiteX1" fmla="*/ 303172 w 722724"/>
                  <a:gd name="connsiteY1" fmla="*/ 151586 h 739213"/>
                  <a:gd name="connsiteX2" fmla="*/ 303172 w 722724"/>
                  <a:gd name="connsiteY2" fmla="*/ 390722 h 739213"/>
                  <a:gd name="connsiteX3" fmla="*/ 674616 w 722724"/>
                  <a:gd name="connsiteY3" fmla="*/ 291194 h 739213"/>
                  <a:gd name="connsiteX4" fmla="*/ 722724 w 722724"/>
                  <a:gd name="connsiteY4" fmla="*/ 503268 h 739213"/>
                  <a:gd name="connsiteX5" fmla="*/ 193368 w 722724"/>
                  <a:gd name="connsiteY5" fmla="*/ 734011 h 739213"/>
                  <a:gd name="connsiteX6" fmla="*/ 34492 w 722724"/>
                  <a:gd name="connsiteY6" fmla="*/ 680734 h 739213"/>
                  <a:gd name="connsiteX7" fmla="*/ 17925 w 722724"/>
                  <a:gd name="connsiteY7" fmla="*/ 647381 h 739213"/>
                  <a:gd name="connsiteX8" fmla="*/ 11912 w 722724"/>
                  <a:gd name="connsiteY8" fmla="*/ 638463 h 739213"/>
                  <a:gd name="connsiteX9" fmla="*/ 10828 w 722724"/>
                  <a:gd name="connsiteY9" fmla="*/ 633094 h 739213"/>
                  <a:gd name="connsiteX10" fmla="*/ 7714 w 722724"/>
                  <a:gd name="connsiteY10" fmla="*/ 626824 h 739213"/>
                  <a:gd name="connsiteX11" fmla="*/ 6882 w 722724"/>
                  <a:gd name="connsiteY11" fmla="*/ 613545 h 739213"/>
                  <a:gd name="connsiteX12" fmla="*/ 0 w 722724"/>
                  <a:gd name="connsiteY12" fmla="*/ 579459 h 739213"/>
                  <a:gd name="connsiteX13" fmla="*/ 0 w 722724"/>
                  <a:gd name="connsiteY13" fmla="*/ 151586 h 739213"/>
                  <a:gd name="connsiteX14" fmla="*/ 151586 w 722724"/>
                  <a:gd name="connsiteY14" fmla="*/ 0 h 739213"/>
                  <a:gd name="connsiteX15" fmla="*/ 210590 w 722724"/>
                  <a:gd name="connsiteY15" fmla="*/ 11912 h 739213"/>
                  <a:gd name="connsiteX0" fmla="*/ 210590 w 722724"/>
                  <a:gd name="connsiteY0" fmla="*/ 11912 h 739213"/>
                  <a:gd name="connsiteX1" fmla="*/ 303172 w 722724"/>
                  <a:gd name="connsiteY1" fmla="*/ 151586 h 739213"/>
                  <a:gd name="connsiteX2" fmla="*/ 263010 w 722724"/>
                  <a:gd name="connsiteY2" fmla="*/ 455523 h 739213"/>
                  <a:gd name="connsiteX3" fmla="*/ 674616 w 722724"/>
                  <a:gd name="connsiteY3" fmla="*/ 291194 h 739213"/>
                  <a:gd name="connsiteX4" fmla="*/ 722724 w 722724"/>
                  <a:gd name="connsiteY4" fmla="*/ 503268 h 739213"/>
                  <a:gd name="connsiteX5" fmla="*/ 193368 w 722724"/>
                  <a:gd name="connsiteY5" fmla="*/ 734011 h 739213"/>
                  <a:gd name="connsiteX6" fmla="*/ 34492 w 722724"/>
                  <a:gd name="connsiteY6" fmla="*/ 680734 h 739213"/>
                  <a:gd name="connsiteX7" fmla="*/ 17925 w 722724"/>
                  <a:gd name="connsiteY7" fmla="*/ 647381 h 739213"/>
                  <a:gd name="connsiteX8" fmla="*/ 11912 w 722724"/>
                  <a:gd name="connsiteY8" fmla="*/ 638463 h 739213"/>
                  <a:gd name="connsiteX9" fmla="*/ 10828 w 722724"/>
                  <a:gd name="connsiteY9" fmla="*/ 633094 h 739213"/>
                  <a:gd name="connsiteX10" fmla="*/ 7714 w 722724"/>
                  <a:gd name="connsiteY10" fmla="*/ 626824 h 739213"/>
                  <a:gd name="connsiteX11" fmla="*/ 6882 w 722724"/>
                  <a:gd name="connsiteY11" fmla="*/ 613545 h 739213"/>
                  <a:gd name="connsiteX12" fmla="*/ 0 w 722724"/>
                  <a:gd name="connsiteY12" fmla="*/ 579459 h 739213"/>
                  <a:gd name="connsiteX13" fmla="*/ 0 w 722724"/>
                  <a:gd name="connsiteY13" fmla="*/ 151586 h 739213"/>
                  <a:gd name="connsiteX14" fmla="*/ 151586 w 722724"/>
                  <a:gd name="connsiteY14" fmla="*/ 0 h 739213"/>
                  <a:gd name="connsiteX15" fmla="*/ 210590 w 722724"/>
                  <a:gd name="connsiteY15" fmla="*/ 11912 h 739213"/>
                  <a:gd name="connsiteX0" fmla="*/ 210590 w 722724"/>
                  <a:gd name="connsiteY0" fmla="*/ 11912 h 739213"/>
                  <a:gd name="connsiteX1" fmla="*/ 303172 w 722724"/>
                  <a:gd name="connsiteY1" fmla="*/ 151586 h 739213"/>
                  <a:gd name="connsiteX2" fmla="*/ 263010 w 722724"/>
                  <a:gd name="connsiteY2" fmla="*/ 455523 h 739213"/>
                  <a:gd name="connsiteX3" fmla="*/ 630819 w 722724"/>
                  <a:gd name="connsiteY3" fmla="*/ 309901 h 739213"/>
                  <a:gd name="connsiteX4" fmla="*/ 722724 w 722724"/>
                  <a:gd name="connsiteY4" fmla="*/ 503268 h 739213"/>
                  <a:gd name="connsiteX5" fmla="*/ 193368 w 722724"/>
                  <a:gd name="connsiteY5" fmla="*/ 734011 h 739213"/>
                  <a:gd name="connsiteX6" fmla="*/ 34492 w 722724"/>
                  <a:gd name="connsiteY6" fmla="*/ 680734 h 739213"/>
                  <a:gd name="connsiteX7" fmla="*/ 17925 w 722724"/>
                  <a:gd name="connsiteY7" fmla="*/ 647381 h 739213"/>
                  <a:gd name="connsiteX8" fmla="*/ 11912 w 722724"/>
                  <a:gd name="connsiteY8" fmla="*/ 638463 h 739213"/>
                  <a:gd name="connsiteX9" fmla="*/ 10828 w 722724"/>
                  <a:gd name="connsiteY9" fmla="*/ 633094 h 739213"/>
                  <a:gd name="connsiteX10" fmla="*/ 7714 w 722724"/>
                  <a:gd name="connsiteY10" fmla="*/ 626824 h 739213"/>
                  <a:gd name="connsiteX11" fmla="*/ 6882 w 722724"/>
                  <a:gd name="connsiteY11" fmla="*/ 613545 h 739213"/>
                  <a:gd name="connsiteX12" fmla="*/ 0 w 722724"/>
                  <a:gd name="connsiteY12" fmla="*/ 579459 h 739213"/>
                  <a:gd name="connsiteX13" fmla="*/ 0 w 722724"/>
                  <a:gd name="connsiteY13" fmla="*/ 151586 h 739213"/>
                  <a:gd name="connsiteX14" fmla="*/ 151586 w 722724"/>
                  <a:gd name="connsiteY14" fmla="*/ 0 h 739213"/>
                  <a:gd name="connsiteX15" fmla="*/ 210590 w 722724"/>
                  <a:gd name="connsiteY15" fmla="*/ 11912 h 739213"/>
                  <a:gd name="connsiteX0" fmla="*/ 210590 w 722724"/>
                  <a:gd name="connsiteY0" fmla="*/ 11912 h 739213"/>
                  <a:gd name="connsiteX1" fmla="*/ 303172 w 722724"/>
                  <a:gd name="connsiteY1" fmla="*/ 151586 h 739213"/>
                  <a:gd name="connsiteX2" fmla="*/ 263010 w 722724"/>
                  <a:gd name="connsiteY2" fmla="*/ 455523 h 739213"/>
                  <a:gd name="connsiteX3" fmla="*/ 630819 w 722724"/>
                  <a:gd name="connsiteY3" fmla="*/ 309901 h 739213"/>
                  <a:gd name="connsiteX4" fmla="*/ 722724 w 722724"/>
                  <a:gd name="connsiteY4" fmla="*/ 503268 h 739213"/>
                  <a:gd name="connsiteX5" fmla="*/ 193368 w 722724"/>
                  <a:gd name="connsiteY5" fmla="*/ 734011 h 739213"/>
                  <a:gd name="connsiteX6" fmla="*/ 34492 w 722724"/>
                  <a:gd name="connsiteY6" fmla="*/ 680734 h 739213"/>
                  <a:gd name="connsiteX7" fmla="*/ 17925 w 722724"/>
                  <a:gd name="connsiteY7" fmla="*/ 647381 h 739213"/>
                  <a:gd name="connsiteX8" fmla="*/ 11912 w 722724"/>
                  <a:gd name="connsiteY8" fmla="*/ 638463 h 739213"/>
                  <a:gd name="connsiteX9" fmla="*/ 10828 w 722724"/>
                  <a:gd name="connsiteY9" fmla="*/ 633094 h 739213"/>
                  <a:gd name="connsiteX10" fmla="*/ 7714 w 722724"/>
                  <a:gd name="connsiteY10" fmla="*/ 626824 h 739213"/>
                  <a:gd name="connsiteX11" fmla="*/ 6882 w 722724"/>
                  <a:gd name="connsiteY11" fmla="*/ 613545 h 739213"/>
                  <a:gd name="connsiteX12" fmla="*/ 0 w 722724"/>
                  <a:gd name="connsiteY12" fmla="*/ 579459 h 739213"/>
                  <a:gd name="connsiteX13" fmla="*/ 0 w 722724"/>
                  <a:gd name="connsiteY13" fmla="*/ 151586 h 739213"/>
                  <a:gd name="connsiteX14" fmla="*/ 151586 w 722724"/>
                  <a:gd name="connsiteY14" fmla="*/ 0 h 739213"/>
                  <a:gd name="connsiteX15" fmla="*/ 210590 w 722724"/>
                  <a:gd name="connsiteY15" fmla="*/ 11912 h 739213"/>
                  <a:gd name="connsiteX0" fmla="*/ 210590 w 707183"/>
                  <a:gd name="connsiteY0" fmla="*/ 11912 h 739213"/>
                  <a:gd name="connsiteX1" fmla="*/ 303172 w 707183"/>
                  <a:gd name="connsiteY1" fmla="*/ 151586 h 739213"/>
                  <a:gd name="connsiteX2" fmla="*/ 263010 w 707183"/>
                  <a:gd name="connsiteY2" fmla="*/ 455523 h 739213"/>
                  <a:gd name="connsiteX3" fmla="*/ 630819 w 707183"/>
                  <a:gd name="connsiteY3" fmla="*/ 309901 h 739213"/>
                  <a:gd name="connsiteX4" fmla="*/ 707183 w 707183"/>
                  <a:gd name="connsiteY4" fmla="*/ 477797 h 739213"/>
                  <a:gd name="connsiteX5" fmla="*/ 193368 w 707183"/>
                  <a:gd name="connsiteY5" fmla="*/ 734011 h 739213"/>
                  <a:gd name="connsiteX6" fmla="*/ 34492 w 707183"/>
                  <a:gd name="connsiteY6" fmla="*/ 680734 h 739213"/>
                  <a:gd name="connsiteX7" fmla="*/ 17925 w 707183"/>
                  <a:gd name="connsiteY7" fmla="*/ 647381 h 739213"/>
                  <a:gd name="connsiteX8" fmla="*/ 11912 w 707183"/>
                  <a:gd name="connsiteY8" fmla="*/ 638463 h 739213"/>
                  <a:gd name="connsiteX9" fmla="*/ 10828 w 707183"/>
                  <a:gd name="connsiteY9" fmla="*/ 633094 h 739213"/>
                  <a:gd name="connsiteX10" fmla="*/ 7714 w 707183"/>
                  <a:gd name="connsiteY10" fmla="*/ 626824 h 739213"/>
                  <a:gd name="connsiteX11" fmla="*/ 6882 w 707183"/>
                  <a:gd name="connsiteY11" fmla="*/ 613545 h 739213"/>
                  <a:gd name="connsiteX12" fmla="*/ 0 w 707183"/>
                  <a:gd name="connsiteY12" fmla="*/ 579459 h 739213"/>
                  <a:gd name="connsiteX13" fmla="*/ 0 w 707183"/>
                  <a:gd name="connsiteY13" fmla="*/ 151586 h 739213"/>
                  <a:gd name="connsiteX14" fmla="*/ 151586 w 707183"/>
                  <a:gd name="connsiteY14" fmla="*/ 0 h 739213"/>
                  <a:gd name="connsiteX15" fmla="*/ 210590 w 707183"/>
                  <a:gd name="connsiteY15" fmla="*/ 11912 h 739213"/>
                  <a:gd name="connsiteX0" fmla="*/ 210590 w 707183"/>
                  <a:gd name="connsiteY0" fmla="*/ 11912 h 739213"/>
                  <a:gd name="connsiteX1" fmla="*/ 303172 w 707183"/>
                  <a:gd name="connsiteY1" fmla="*/ 151586 h 739213"/>
                  <a:gd name="connsiteX2" fmla="*/ 263010 w 707183"/>
                  <a:gd name="connsiteY2" fmla="*/ 455523 h 739213"/>
                  <a:gd name="connsiteX3" fmla="*/ 630819 w 707183"/>
                  <a:gd name="connsiteY3" fmla="*/ 309901 h 739213"/>
                  <a:gd name="connsiteX4" fmla="*/ 707183 w 707183"/>
                  <a:gd name="connsiteY4" fmla="*/ 477797 h 739213"/>
                  <a:gd name="connsiteX5" fmla="*/ 193368 w 707183"/>
                  <a:gd name="connsiteY5" fmla="*/ 734011 h 739213"/>
                  <a:gd name="connsiteX6" fmla="*/ 34492 w 707183"/>
                  <a:gd name="connsiteY6" fmla="*/ 680734 h 739213"/>
                  <a:gd name="connsiteX7" fmla="*/ 17925 w 707183"/>
                  <a:gd name="connsiteY7" fmla="*/ 647381 h 739213"/>
                  <a:gd name="connsiteX8" fmla="*/ 11912 w 707183"/>
                  <a:gd name="connsiteY8" fmla="*/ 638463 h 739213"/>
                  <a:gd name="connsiteX9" fmla="*/ 10828 w 707183"/>
                  <a:gd name="connsiteY9" fmla="*/ 633094 h 739213"/>
                  <a:gd name="connsiteX10" fmla="*/ 7714 w 707183"/>
                  <a:gd name="connsiteY10" fmla="*/ 626824 h 739213"/>
                  <a:gd name="connsiteX11" fmla="*/ 6882 w 707183"/>
                  <a:gd name="connsiteY11" fmla="*/ 613545 h 739213"/>
                  <a:gd name="connsiteX12" fmla="*/ 0 w 707183"/>
                  <a:gd name="connsiteY12" fmla="*/ 579459 h 739213"/>
                  <a:gd name="connsiteX13" fmla="*/ 0 w 707183"/>
                  <a:gd name="connsiteY13" fmla="*/ 151586 h 739213"/>
                  <a:gd name="connsiteX14" fmla="*/ 151586 w 707183"/>
                  <a:gd name="connsiteY14" fmla="*/ 0 h 739213"/>
                  <a:gd name="connsiteX15" fmla="*/ 302030 w 707183"/>
                  <a:gd name="connsiteY15" fmla="*/ 103352 h 739213"/>
                  <a:gd name="connsiteX0" fmla="*/ 303172 w 707183"/>
                  <a:gd name="connsiteY0" fmla="*/ 151586 h 739213"/>
                  <a:gd name="connsiteX1" fmla="*/ 263010 w 707183"/>
                  <a:gd name="connsiteY1" fmla="*/ 455523 h 739213"/>
                  <a:gd name="connsiteX2" fmla="*/ 630819 w 707183"/>
                  <a:gd name="connsiteY2" fmla="*/ 309901 h 739213"/>
                  <a:gd name="connsiteX3" fmla="*/ 707183 w 707183"/>
                  <a:gd name="connsiteY3" fmla="*/ 477797 h 739213"/>
                  <a:gd name="connsiteX4" fmla="*/ 193368 w 707183"/>
                  <a:gd name="connsiteY4" fmla="*/ 734011 h 739213"/>
                  <a:gd name="connsiteX5" fmla="*/ 34492 w 707183"/>
                  <a:gd name="connsiteY5" fmla="*/ 680734 h 739213"/>
                  <a:gd name="connsiteX6" fmla="*/ 17925 w 707183"/>
                  <a:gd name="connsiteY6" fmla="*/ 647381 h 739213"/>
                  <a:gd name="connsiteX7" fmla="*/ 11912 w 707183"/>
                  <a:gd name="connsiteY7" fmla="*/ 638463 h 739213"/>
                  <a:gd name="connsiteX8" fmla="*/ 10828 w 707183"/>
                  <a:gd name="connsiteY8" fmla="*/ 633094 h 739213"/>
                  <a:gd name="connsiteX9" fmla="*/ 7714 w 707183"/>
                  <a:gd name="connsiteY9" fmla="*/ 626824 h 739213"/>
                  <a:gd name="connsiteX10" fmla="*/ 6882 w 707183"/>
                  <a:gd name="connsiteY10" fmla="*/ 613545 h 739213"/>
                  <a:gd name="connsiteX11" fmla="*/ 0 w 707183"/>
                  <a:gd name="connsiteY11" fmla="*/ 579459 h 739213"/>
                  <a:gd name="connsiteX12" fmla="*/ 0 w 707183"/>
                  <a:gd name="connsiteY12" fmla="*/ 151586 h 739213"/>
                  <a:gd name="connsiteX13" fmla="*/ 151586 w 707183"/>
                  <a:gd name="connsiteY13" fmla="*/ 0 h 739213"/>
                  <a:gd name="connsiteX14" fmla="*/ 302030 w 707183"/>
                  <a:gd name="connsiteY14" fmla="*/ 103352 h 739213"/>
                  <a:gd name="connsiteX0" fmla="*/ 303172 w 707183"/>
                  <a:gd name="connsiteY0" fmla="*/ 151586 h 739213"/>
                  <a:gd name="connsiteX1" fmla="*/ 263010 w 707183"/>
                  <a:gd name="connsiteY1" fmla="*/ 455523 h 739213"/>
                  <a:gd name="connsiteX2" fmla="*/ 630819 w 707183"/>
                  <a:gd name="connsiteY2" fmla="*/ 309901 h 739213"/>
                  <a:gd name="connsiteX3" fmla="*/ 707183 w 707183"/>
                  <a:gd name="connsiteY3" fmla="*/ 477797 h 739213"/>
                  <a:gd name="connsiteX4" fmla="*/ 193368 w 707183"/>
                  <a:gd name="connsiteY4" fmla="*/ 734011 h 739213"/>
                  <a:gd name="connsiteX5" fmla="*/ 34492 w 707183"/>
                  <a:gd name="connsiteY5" fmla="*/ 680734 h 739213"/>
                  <a:gd name="connsiteX6" fmla="*/ 17925 w 707183"/>
                  <a:gd name="connsiteY6" fmla="*/ 647381 h 739213"/>
                  <a:gd name="connsiteX7" fmla="*/ 11912 w 707183"/>
                  <a:gd name="connsiteY7" fmla="*/ 638463 h 739213"/>
                  <a:gd name="connsiteX8" fmla="*/ 10828 w 707183"/>
                  <a:gd name="connsiteY8" fmla="*/ 633094 h 739213"/>
                  <a:gd name="connsiteX9" fmla="*/ 7714 w 707183"/>
                  <a:gd name="connsiteY9" fmla="*/ 626824 h 739213"/>
                  <a:gd name="connsiteX10" fmla="*/ 6882 w 707183"/>
                  <a:gd name="connsiteY10" fmla="*/ 613545 h 739213"/>
                  <a:gd name="connsiteX11" fmla="*/ 0 w 707183"/>
                  <a:gd name="connsiteY11" fmla="*/ 579459 h 739213"/>
                  <a:gd name="connsiteX12" fmla="*/ 0 w 707183"/>
                  <a:gd name="connsiteY12" fmla="*/ 151586 h 739213"/>
                  <a:gd name="connsiteX13" fmla="*/ 151586 w 707183"/>
                  <a:gd name="connsiteY13" fmla="*/ 0 h 739213"/>
                  <a:gd name="connsiteX0" fmla="*/ 303172 w 707183"/>
                  <a:gd name="connsiteY0" fmla="*/ 0 h 587627"/>
                  <a:gd name="connsiteX1" fmla="*/ 263010 w 707183"/>
                  <a:gd name="connsiteY1" fmla="*/ 303937 h 587627"/>
                  <a:gd name="connsiteX2" fmla="*/ 630819 w 707183"/>
                  <a:gd name="connsiteY2" fmla="*/ 158315 h 587627"/>
                  <a:gd name="connsiteX3" fmla="*/ 707183 w 707183"/>
                  <a:gd name="connsiteY3" fmla="*/ 326211 h 587627"/>
                  <a:gd name="connsiteX4" fmla="*/ 193368 w 707183"/>
                  <a:gd name="connsiteY4" fmla="*/ 582425 h 587627"/>
                  <a:gd name="connsiteX5" fmla="*/ 34492 w 707183"/>
                  <a:gd name="connsiteY5" fmla="*/ 529148 h 587627"/>
                  <a:gd name="connsiteX6" fmla="*/ 17925 w 707183"/>
                  <a:gd name="connsiteY6" fmla="*/ 495795 h 587627"/>
                  <a:gd name="connsiteX7" fmla="*/ 11912 w 707183"/>
                  <a:gd name="connsiteY7" fmla="*/ 486877 h 587627"/>
                  <a:gd name="connsiteX8" fmla="*/ 10828 w 707183"/>
                  <a:gd name="connsiteY8" fmla="*/ 481508 h 587627"/>
                  <a:gd name="connsiteX9" fmla="*/ 7714 w 707183"/>
                  <a:gd name="connsiteY9" fmla="*/ 475238 h 587627"/>
                  <a:gd name="connsiteX10" fmla="*/ 6882 w 707183"/>
                  <a:gd name="connsiteY10" fmla="*/ 461959 h 587627"/>
                  <a:gd name="connsiteX11" fmla="*/ 0 w 707183"/>
                  <a:gd name="connsiteY11" fmla="*/ 427873 h 587627"/>
                  <a:gd name="connsiteX12" fmla="*/ 0 w 707183"/>
                  <a:gd name="connsiteY12" fmla="*/ 0 h 587627"/>
                  <a:gd name="connsiteX0" fmla="*/ 303172 w 707183"/>
                  <a:gd name="connsiteY0" fmla="*/ 0 h 587627"/>
                  <a:gd name="connsiteX1" fmla="*/ 263010 w 707183"/>
                  <a:gd name="connsiteY1" fmla="*/ 303937 h 587627"/>
                  <a:gd name="connsiteX2" fmla="*/ 630819 w 707183"/>
                  <a:gd name="connsiteY2" fmla="*/ 158315 h 587627"/>
                  <a:gd name="connsiteX3" fmla="*/ 707183 w 707183"/>
                  <a:gd name="connsiteY3" fmla="*/ 326211 h 587627"/>
                  <a:gd name="connsiteX4" fmla="*/ 193368 w 707183"/>
                  <a:gd name="connsiteY4" fmla="*/ 582425 h 587627"/>
                  <a:gd name="connsiteX5" fmla="*/ 34492 w 707183"/>
                  <a:gd name="connsiteY5" fmla="*/ 529148 h 587627"/>
                  <a:gd name="connsiteX6" fmla="*/ 17925 w 707183"/>
                  <a:gd name="connsiteY6" fmla="*/ 495795 h 587627"/>
                  <a:gd name="connsiteX7" fmla="*/ 11912 w 707183"/>
                  <a:gd name="connsiteY7" fmla="*/ 486877 h 587627"/>
                  <a:gd name="connsiteX8" fmla="*/ 10828 w 707183"/>
                  <a:gd name="connsiteY8" fmla="*/ 481508 h 587627"/>
                  <a:gd name="connsiteX9" fmla="*/ 7714 w 707183"/>
                  <a:gd name="connsiteY9" fmla="*/ 475238 h 587627"/>
                  <a:gd name="connsiteX10" fmla="*/ 6882 w 707183"/>
                  <a:gd name="connsiteY10" fmla="*/ 461959 h 587627"/>
                  <a:gd name="connsiteX11" fmla="*/ 0 w 707183"/>
                  <a:gd name="connsiteY11" fmla="*/ 427873 h 587627"/>
                  <a:gd name="connsiteX12" fmla="*/ 1640 w 707183"/>
                  <a:gd name="connsiteY12" fmla="*/ 162259 h 587627"/>
                  <a:gd name="connsiteX0" fmla="*/ 344908 w 748919"/>
                  <a:gd name="connsiteY0" fmla="*/ 0 h 587627"/>
                  <a:gd name="connsiteX1" fmla="*/ 304746 w 748919"/>
                  <a:gd name="connsiteY1" fmla="*/ 303937 h 587627"/>
                  <a:gd name="connsiteX2" fmla="*/ 672555 w 748919"/>
                  <a:gd name="connsiteY2" fmla="*/ 158315 h 587627"/>
                  <a:gd name="connsiteX3" fmla="*/ 748919 w 748919"/>
                  <a:gd name="connsiteY3" fmla="*/ 326211 h 587627"/>
                  <a:gd name="connsiteX4" fmla="*/ 235104 w 748919"/>
                  <a:gd name="connsiteY4" fmla="*/ 582425 h 587627"/>
                  <a:gd name="connsiteX5" fmla="*/ 76228 w 748919"/>
                  <a:gd name="connsiteY5" fmla="*/ 529148 h 587627"/>
                  <a:gd name="connsiteX6" fmla="*/ 59661 w 748919"/>
                  <a:gd name="connsiteY6" fmla="*/ 495795 h 587627"/>
                  <a:gd name="connsiteX7" fmla="*/ 53648 w 748919"/>
                  <a:gd name="connsiteY7" fmla="*/ 486877 h 587627"/>
                  <a:gd name="connsiteX8" fmla="*/ 52564 w 748919"/>
                  <a:gd name="connsiteY8" fmla="*/ 481508 h 587627"/>
                  <a:gd name="connsiteX9" fmla="*/ 49450 w 748919"/>
                  <a:gd name="connsiteY9" fmla="*/ 475238 h 587627"/>
                  <a:gd name="connsiteX10" fmla="*/ 48618 w 748919"/>
                  <a:gd name="connsiteY10" fmla="*/ 461959 h 587627"/>
                  <a:gd name="connsiteX11" fmla="*/ 41736 w 748919"/>
                  <a:gd name="connsiteY11" fmla="*/ 427873 h 587627"/>
                  <a:gd name="connsiteX12" fmla="*/ 5 w 748919"/>
                  <a:gd name="connsiteY12" fmla="*/ 173881 h 587627"/>
                  <a:gd name="connsiteX0" fmla="*/ 344903 w 748914"/>
                  <a:gd name="connsiteY0" fmla="*/ 0 h 587627"/>
                  <a:gd name="connsiteX1" fmla="*/ 304741 w 748914"/>
                  <a:gd name="connsiteY1" fmla="*/ 303937 h 587627"/>
                  <a:gd name="connsiteX2" fmla="*/ 672550 w 748914"/>
                  <a:gd name="connsiteY2" fmla="*/ 158315 h 587627"/>
                  <a:gd name="connsiteX3" fmla="*/ 748914 w 748914"/>
                  <a:gd name="connsiteY3" fmla="*/ 326211 h 587627"/>
                  <a:gd name="connsiteX4" fmla="*/ 235099 w 748914"/>
                  <a:gd name="connsiteY4" fmla="*/ 582425 h 587627"/>
                  <a:gd name="connsiteX5" fmla="*/ 76223 w 748914"/>
                  <a:gd name="connsiteY5" fmla="*/ 529148 h 587627"/>
                  <a:gd name="connsiteX6" fmla="*/ 59656 w 748914"/>
                  <a:gd name="connsiteY6" fmla="*/ 495795 h 587627"/>
                  <a:gd name="connsiteX7" fmla="*/ 53643 w 748914"/>
                  <a:gd name="connsiteY7" fmla="*/ 486877 h 587627"/>
                  <a:gd name="connsiteX8" fmla="*/ 52559 w 748914"/>
                  <a:gd name="connsiteY8" fmla="*/ 481508 h 587627"/>
                  <a:gd name="connsiteX9" fmla="*/ 49445 w 748914"/>
                  <a:gd name="connsiteY9" fmla="*/ 475238 h 587627"/>
                  <a:gd name="connsiteX10" fmla="*/ 48613 w 748914"/>
                  <a:gd name="connsiteY10" fmla="*/ 461959 h 587627"/>
                  <a:gd name="connsiteX11" fmla="*/ 0 w 748914"/>
                  <a:gd name="connsiteY11" fmla="*/ 173881 h 587627"/>
                  <a:gd name="connsiteX0" fmla="*/ 304741 w 748914"/>
                  <a:gd name="connsiteY0" fmla="*/ 145622 h 429312"/>
                  <a:gd name="connsiteX1" fmla="*/ 672550 w 748914"/>
                  <a:gd name="connsiteY1" fmla="*/ 0 h 429312"/>
                  <a:gd name="connsiteX2" fmla="*/ 748914 w 748914"/>
                  <a:gd name="connsiteY2" fmla="*/ 167896 h 429312"/>
                  <a:gd name="connsiteX3" fmla="*/ 235099 w 748914"/>
                  <a:gd name="connsiteY3" fmla="*/ 424110 h 429312"/>
                  <a:gd name="connsiteX4" fmla="*/ 76223 w 748914"/>
                  <a:gd name="connsiteY4" fmla="*/ 370833 h 429312"/>
                  <a:gd name="connsiteX5" fmla="*/ 59656 w 748914"/>
                  <a:gd name="connsiteY5" fmla="*/ 337480 h 429312"/>
                  <a:gd name="connsiteX6" fmla="*/ 53643 w 748914"/>
                  <a:gd name="connsiteY6" fmla="*/ 328562 h 429312"/>
                  <a:gd name="connsiteX7" fmla="*/ 52559 w 748914"/>
                  <a:gd name="connsiteY7" fmla="*/ 323193 h 429312"/>
                  <a:gd name="connsiteX8" fmla="*/ 49445 w 748914"/>
                  <a:gd name="connsiteY8" fmla="*/ 316923 h 429312"/>
                  <a:gd name="connsiteX9" fmla="*/ 48613 w 748914"/>
                  <a:gd name="connsiteY9" fmla="*/ 303644 h 429312"/>
                  <a:gd name="connsiteX10" fmla="*/ 0 w 748914"/>
                  <a:gd name="connsiteY10" fmla="*/ 15566 h 429312"/>
                  <a:gd name="connsiteX0" fmla="*/ 256128 w 700301"/>
                  <a:gd name="connsiteY0" fmla="*/ 145622 h 429312"/>
                  <a:gd name="connsiteX1" fmla="*/ 623937 w 700301"/>
                  <a:gd name="connsiteY1" fmla="*/ 0 h 429312"/>
                  <a:gd name="connsiteX2" fmla="*/ 700301 w 700301"/>
                  <a:gd name="connsiteY2" fmla="*/ 167896 h 429312"/>
                  <a:gd name="connsiteX3" fmla="*/ 186486 w 700301"/>
                  <a:gd name="connsiteY3" fmla="*/ 424110 h 429312"/>
                  <a:gd name="connsiteX4" fmla="*/ 27610 w 700301"/>
                  <a:gd name="connsiteY4" fmla="*/ 370833 h 429312"/>
                  <a:gd name="connsiteX5" fmla="*/ 11043 w 700301"/>
                  <a:gd name="connsiteY5" fmla="*/ 337480 h 429312"/>
                  <a:gd name="connsiteX6" fmla="*/ 5030 w 700301"/>
                  <a:gd name="connsiteY6" fmla="*/ 328562 h 429312"/>
                  <a:gd name="connsiteX7" fmla="*/ 3946 w 700301"/>
                  <a:gd name="connsiteY7" fmla="*/ 323193 h 429312"/>
                  <a:gd name="connsiteX8" fmla="*/ 832 w 700301"/>
                  <a:gd name="connsiteY8" fmla="*/ 316923 h 429312"/>
                  <a:gd name="connsiteX9" fmla="*/ 0 w 700301"/>
                  <a:gd name="connsiteY9" fmla="*/ 303644 h 429312"/>
                  <a:gd name="connsiteX0" fmla="*/ 255296 w 699469"/>
                  <a:gd name="connsiteY0" fmla="*/ 145622 h 429312"/>
                  <a:gd name="connsiteX1" fmla="*/ 623105 w 699469"/>
                  <a:gd name="connsiteY1" fmla="*/ 0 h 429312"/>
                  <a:gd name="connsiteX2" fmla="*/ 699469 w 699469"/>
                  <a:gd name="connsiteY2" fmla="*/ 167896 h 429312"/>
                  <a:gd name="connsiteX3" fmla="*/ 185654 w 699469"/>
                  <a:gd name="connsiteY3" fmla="*/ 424110 h 429312"/>
                  <a:gd name="connsiteX4" fmla="*/ 26778 w 699469"/>
                  <a:gd name="connsiteY4" fmla="*/ 370833 h 429312"/>
                  <a:gd name="connsiteX5" fmla="*/ 10211 w 699469"/>
                  <a:gd name="connsiteY5" fmla="*/ 337480 h 429312"/>
                  <a:gd name="connsiteX6" fmla="*/ 4198 w 699469"/>
                  <a:gd name="connsiteY6" fmla="*/ 328562 h 429312"/>
                  <a:gd name="connsiteX7" fmla="*/ 3114 w 699469"/>
                  <a:gd name="connsiteY7" fmla="*/ 323193 h 429312"/>
                  <a:gd name="connsiteX8" fmla="*/ 0 w 699469"/>
                  <a:gd name="connsiteY8" fmla="*/ 316923 h 429312"/>
                  <a:gd name="connsiteX0" fmla="*/ 252182 w 696355"/>
                  <a:gd name="connsiteY0" fmla="*/ 145622 h 429312"/>
                  <a:gd name="connsiteX1" fmla="*/ 619991 w 696355"/>
                  <a:gd name="connsiteY1" fmla="*/ 0 h 429312"/>
                  <a:gd name="connsiteX2" fmla="*/ 696355 w 696355"/>
                  <a:gd name="connsiteY2" fmla="*/ 167896 h 429312"/>
                  <a:gd name="connsiteX3" fmla="*/ 182540 w 696355"/>
                  <a:gd name="connsiteY3" fmla="*/ 424110 h 429312"/>
                  <a:gd name="connsiteX4" fmla="*/ 23664 w 696355"/>
                  <a:gd name="connsiteY4" fmla="*/ 370833 h 429312"/>
                  <a:gd name="connsiteX5" fmla="*/ 7097 w 696355"/>
                  <a:gd name="connsiteY5" fmla="*/ 337480 h 429312"/>
                  <a:gd name="connsiteX6" fmla="*/ 1084 w 696355"/>
                  <a:gd name="connsiteY6" fmla="*/ 328562 h 429312"/>
                  <a:gd name="connsiteX7" fmla="*/ 0 w 696355"/>
                  <a:gd name="connsiteY7" fmla="*/ 323193 h 429312"/>
                  <a:gd name="connsiteX0" fmla="*/ 251098 w 695271"/>
                  <a:gd name="connsiteY0" fmla="*/ 145622 h 429312"/>
                  <a:gd name="connsiteX1" fmla="*/ 618907 w 695271"/>
                  <a:gd name="connsiteY1" fmla="*/ 0 h 429312"/>
                  <a:gd name="connsiteX2" fmla="*/ 695271 w 695271"/>
                  <a:gd name="connsiteY2" fmla="*/ 167896 h 429312"/>
                  <a:gd name="connsiteX3" fmla="*/ 181456 w 695271"/>
                  <a:gd name="connsiteY3" fmla="*/ 424110 h 429312"/>
                  <a:gd name="connsiteX4" fmla="*/ 22580 w 695271"/>
                  <a:gd name="connsiteY4" fmla="*/ 370833 h 429312"/>
                  <a:gd name="connsiteX5" fmla="*/ 6013 w 695271"/>
                  <a:gd name="connsiteY5" fmla="*/ 337480 h 429312"/>
                  <a:gd name="connsiteX6" fmla="*/ 0 w 695271"/>
                  <a:gd name="connsiteY6" fmla="*/ 328562 h 429312"/>
                  <a:gd name="connsiteX0" fmla="*/ 251098 w 695271"/>
                  <a:gd name="connsiteY0" fmla="*/ 145622 h 429156"/>
                  <a:gd name="connsiteX1" fmla="*/ 618907 w 695271"/>
                  <a:gd name="connsiteY1" fmla="*/ 0 h 429156"/>
                  <a:gd name="connsiteX2" fmla="*/ 695271 w 695271"/>
                  <a:gd name="connsiteY2" fmla="*/ 167896 h 429156"/>
                  <a:gd name="connsiteX3" fmla="*/ 181456 w 695271"/>
                  <a:gd name="connsiteY3" fmla="*/ 424110 h 429156"/>
                  <a:gd name="connsiteX4" fmla="*/ 6013 w 695271"/>
                  <a:gd name="connsiteY4" fmla="*/ 337480 h 429156"/>
                  <a:gd name="connsiteX5" fmla="*/ 0 w 695271"/>
                  <a:gd name="connsiteY5" fmla="*/ 328562 h 429156"/>
                  <a:gd name="connsiteX0" fmla="*/ 245085 w 689258"/>
                  <a:gd name="connsiteY0" fmla="*/ 145622 h 429156"/>
                  <a:gd name="connsiteX1" fmla="*/ 612894 w 689258"/>
                  <a:gd name="connsiteY1" fmla="*/ 0 h 429156"/>
                  <a:gd name="connsiteX2" fmla="*/ 689258 w 689258"/>
                  <a:gd name="connsiteY2" fmla="*/ 167896 h 429156"/>
                  <a:gd name="connsiteX3" fmla="*/ 175443 w 689258"/>
                  <a:gd name="connsiteY3" fmla="*/ 424110 h 429156"/>
                  <a:gd name="connsiteX4" fmla="*/ 0 w 689258"/>
                  <a:gd name="connsiteY4" fmla="*/ 337480 h 429156"/>
                  <a:gd name="connsiteX0" fmla="*/ 69642 w 513815"/>
                  <a:gd name="connsiteY0" fmla="*/ 145622 h 424110"/>
                  <a:gd name="connsiteX1" fmla="*/ 437451 w 513815"/>
                  <a:gd name="connsiteY1" fmla="*/ 0 h 424110"/>
                  <a:gd name="connsiteX2" fmla="*/ 513815 w 513815"/>
                  <a:gd name="connsiteY2" fmla="*/ 167896 h 424110"/>
                  <a:gd name="connsiteX3" fmla="*/ 0 w 513815"/>
                  <a:gd name="connsiteY3" fmla="*/ 424110 h 424110"/>
                  <a:gd name="connsiteX0" fmla="*/ 0 w 608980"/>
                  <a:gd name="connsiteY0" fmla="*/ 204586 h 424110"/>
                  <a:gd name="connsiteX1" fmla="*/ 532616 w 608980"/>
                  <a:gd name="connsiteY1" fmla="*/ 0 h 424110"/>
                  <a:gd name="connsiteX2" fmla="*/ 608980 w 608980"/>
                  <a:gd name="connsiteY2" fmla="*/ 167896 h 424110"/>
                  <a:gd name="connsiteX3" fmla="*/ 95165 w 608980"/>
                  <a:gd name="connsiteY3" fmla="*/ 424110 h 4241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08980" h="424110">
                    <a:moveTo>
                      <a:pt x="0" y="204586"/>
                    </a:moveTo>
                    <a:lnTo>
                      <a:pt x="532616" y="0"/>
                    </a:lnTo>
                    <a:lnTo>
                      <a:pt x="608980" y="167896"/>
                    </a:lnTo>
                    <a:lnTo>
                      <a:pt x="95165" y="424110"/>
                    </a:lnTo>
                  </a:path>
                </a:pathLst>
              </a:custGeom>
              <a:solidFill>
                <a:srgbClr val="0066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5" name="台形 74">
                <a:extLst>
                  <a:ext uri="{FF2B5EF4-FFF2-40B4-BE49-F238E27FC236}">
                    <a16:creationId xmlns:a16="http://schemas.microsoft.com/office/drawing/2014/main" id="{CDC14A5C-1584-9DE1-6642-8377A6E1F3FB}"/>
                  </a:ext>
                </a:extLst>
              </p:cNvPr>
              <p:cNvSpPr/>
              <p:nvPr/>
            </p:nvSpPr>
            <p:spPr bwMode="auto">
              <a:xfrm rot="2186830">
                <a:off x="4146033" y="4490410"/>
                <a:ext cx="271311" cy="144172"/>
              </a:xfrm>
              <a:prstGeom prst="trapezoid">
                <a:avLst>
                  <a:gd name="adj" fmla="val 9219"/>
                </a:avLst>
              </a:prstGeom>
              <a:solidFill>
                <a:srgbClr val="0066CC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</p:grp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9C0FFABE-9794-7FD0-2A3E-E44045C7D02B}"/>
                </a:ext>
              </a:extLst>
            </p:cNvPr>
            <p:cNvGrpSpPr/>
            <p:nvPr/>
          </p:nvGrpSpPr>
          <p:grpSpPr>
            <a:xfrm>
              <a:off x="6228074" y="3648968"/>
              <a:ext cx="1643840" cy="1839599"/>
              <a:chOff x="3822193" y="1830635"/>
              <a:chExt cx="1643840" cy="1839599"/>
            </a:xfrm>
          </p:grpSpPr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06F40754-140A-A6A1-5483-B7E1E284AB3A}"/>
                  </a:ext>
                </a:extLst>
              </p:cNvPr>
              <p:cNvSpPr/>
              <p:nvPr/>
            </p:nvSpPr>
            <p:spPr bwMode="auto">
              <a:xfrm rot="2200218">
                <a:off x="5234767" y="2847657"/>
                <a:ext cx="121442" cy="123825"/>
              </a:xfrm>
              <a:prstGeom prst="roundRect">
                <a:avLst>
                  <a:gd name="adj" fmla="val 23747"/>
                </a:avLst>
              </a:prstGeom>
              <a:solidFill>
                <a:srgbClr val="FFCC99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grpSp>
            <p:nvGrpSpPr>
              <p:cNvPr id="50" name="グループ化 49">
                <a:extLst>
                  <a:ext uri="{FF2B5EF4-FFF2-40B4-BE49-F238E27FC236}">
                    <a16:creationId xmlns:a16="http://schemas.microsoft.com/office/drawing/2014/main" id="{64823B57-28F5-F564-00DE-01843DE4F69E}"/>
                  </a:ext>
                </a:extLst>
              </p:cNvPr>
              <p:cNvGrpSpPr/>
              <p:nvPr/>
            </p:nvGrpSpPr>
            <p:grpSpPr>
              <a:xfrm rot="21422087">
                <a:off x="5294751" y="2525860"/>
                <a:ext cx="148564" cy="489015"/>
                <a:chOff x="2428919" y="2211053"/>
                <a:chExt cx="261301" cy="736770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71" name="フリーフォーム: 図形 70">
                  <a:extLst>
                    <a:ext uri="{FF2B5EF4-FFF2-40B4-BE49-F238E27FC236}">
                      <a16:creationId xmlns:a16="http://schemas.microsoft.com/office/drawing/2014/main" id="{59BBF4D7-4C8C-E2AC-C2D2-6F971295C3B4}"/>
                    </a:ext>
                  </a:extLst>
                </p:cNvPr>
                <p:cNvSpPr/>
                <p:nvPr/>
              </p:nvSpPr>
              <p:spPr bwMode="auto">
                <a:xfrm>
                  <a:off x="2532006" y="2211053"/>
                  <a:ext cx="54032" cy="385378"/>
                </a:xfrm>
                <a:custGeom>
                  <a:avLst/>
                  <a:gdLst>
                    <a:gd name="connsiteX0" fmla="*/ 55702 w 111184"/>
                    <a:gd name="connsiteY0" fmla="*/ 0 h 397076"/>
                    <a:gd name="connsiteX1" fmla="*/ 65710 w 111184"/>
                    <a:gd name="connsiteY1" fmla="*/ 11697 h 397076"/>
                    <a:gd name="connsiteX2" fmla="*/ 83388 w 111184"/>
                    <a:gd name="connsiteY2" fmla="*/ 11697 h 397076"/>
                    <a:gd name="connsiteX3" fmla="*/ 85015 w 111184"/>
                    <a:gd name="connsiteY3" fmla="*/ 34259 h 397076"/>
                    <a:gd name="connsiteX4" fmla="*/ 107425 w 111184"/>
                    <a:gd name="connsiteY4" fmla="*/ 60450 h 397076"/>
                    <a:gd name="connsiteX5" fmla="*/ 86905 w 111184"/>
                    <a:gd name="connsiteY5" fmla="*/ 60450 h 397076"/>
                    <a:gd name="connsiteX6" fmla="*/ 111184 w 111184"/>
                    <a:gd name="connsiteY6" fmla="*/ 397076 h 397076"/>
                    <a:gd name="connsiteX7" fmla="*/ 0 w 111184"/>
                    <a:gd name="connsiteY7" fmla="*/ 397076 h 397076"/>
                    <a:gd name="connsiteX8" fmla="*/ 24280 w 111184"/>
                    <a:gd name="connsiteY8" fmla="*/ 60450 h 397076"/>
                    <a:gd name="connsiteX9" fmla="*/ 3979 w 111184"/>
                    <a:gd name="connsiteY9" fmla="*/ 60450 h 397076"/>
                    <a:gd name="connsiteX10" fmla="*/ 26149 w 111184"/>
                    <a:gd name="connsiteY10" fmla="*/ 34540 h 397076"/>
                    <a:gd name="connsiteX11" fmla="*/ 27796 w 111184"/>
                    <a:gd name="connsiteY11" fmla="*/ 11697 h 397076"/>
                    <a:gd name="connsiteX12" fmla="*/ 45694 w 111184"/>
                    <a:gd name="connsiteY12" fmla="*/ 11697 h 397076"/>
                    <a:gd name="connsiteX0" fmla="*/ 55702 w 111184"/>
                    <a:gd name="connsiteY0" fmla="*/ 0 h 397076"/>
                    <a:gd name="connsiteX1" fmla="*/ 65710 w 111184"/>
                    <a:gd name="connsiteY1" fmla="*/ 11697 h 397076"/>
                    <a:gd name="connsiteX2" fmla="*/ 83388 w 111184"/>
                    <a:gd name="connsiteY2" fmla="*/ 11697 h 397076"/>
                    <a:gd name="connsiteX3" fmla="*/ 85015 w 111184"/>
                    <a:gd name="connsiteY3" fmla="*/ 34259 h 397076"/>
                    <a:gd name="connsiteX4" fmla="*/ 107425 w 111184"/>
                    <a:gd name="connsiteY4" fmla="*/ 60450 h 397076"/>
                    <a:gd name="connsiteX5" fmla="*/ 86905 w 111184"/>
                    <a:gd name="connsiteY5" fmla="*/ 60450 h 397076"/>
                    <a:gd name="connsiteX6" fmla="*/ 111184 w 111184"/>
                    <a:gd name="connsiteY6" fmla="*/ 397076 h 397076"/>
                    <a:gd name="connsiteX7" fmla="*/ 0 w 111184"/>
                    <a:gd name="connsiteY7" fmla="*/ 397076 h 397076"/>
                    <a:gd name="connsiteX8" fmla="*/ 24280 w 111184"/>
                    <a:gd name="connsiteY8" fmla="*/ 60450 h 397076"/>
                    <a:gd name="connsiteX9" fmla="*/ 3979 w 111184"/>
                    <a:gd name="connsiteY9" fmla="*/ 60450 h 397076"/>
                    <a:gd name="connsiteX10" fmla="*/ 26149 w 111184"/>
                    <a:gd name="connsiteY10" fmla="*/ 34540 h 397076"/>
                    <a:gd name="connsiteX11" fmla="*/ 45694 w 111184"/>
                    <a:gd name="connsiteY11" fmla="*/ 11697 h 397076"/>
                    <a:gd name="connsiteX12" fmla="*/ 55702 w 111184"/>
                    <a:gd name="connsiteY12" fmla="*/ 0 h 397076"/>
                    <a:gd name="connsiteX0" fmla="*/ 55702 w 111184"/>
                    <a:gd name="connsiteY0" fmla="*/ 0 h 397076"/>
                    <a:gd name="connsiteX1" fmla="*/ 65710 w 111184"/>
                    <a:gd name="connsiteY1" fmla="*/ 11697 h 397076"/>
                    <a:gd name="connsiteX2" fmla="*/ 83388 w 111184"/>
                    <a:gd name="connsiteY2" fmla="*/ 11697 h 397076"/>
                    <a:gd name="connsiteX3" fmla="*/ 85015 w 111184"/>
                    <a:gd name="connsiteY3" fmla="*/ 34259 h 397076"/>
                    <a:gd name="connsiteX4" fmla="*/ 107425 w 111184"/>
                    <a:gd name="connsiteY4" fmla="*/ 60450 h 397076"/>
                    <a:gd name="connsiteX5" fmla="*/ 86905 w 111184"/>
                    <a:gd name="connsiteY5" fmla="*/ 60450 h 397076"/>
                    <a:gd name="connsiteX6" fmla="*/ 111184 w 111184"/>
                    <a:gd name="connsiteY6" fmla="*/ 397076 h 397076"/>
                    <a:gd name="connsiteX7" fmla="*/ 0 w 111184"/>
                    <a:gd name="connsiteY7" fmla="*/ 397076 h 397076"/>
                    <a:gd name="connsiteX8" fmla="*/ 24280 w 111184"/>
                    <a:gd name="connsiteY8" fmla="*/ 60450 h 397076"/>
                    <a:gd name="connsiteX9" fmla="*/ 26149 w 111184"/>
                    <a:gd name="connsiteY9" fmla="*/ 34540 h 397076"/>
                    <a:gd name="connsiteX10" fmla="*/ 45694 w 111184"/>
                    <a:gd name="connsiteY10" fmla="*/ 11697 h 397076"/>
                    <a:gd name="connsiteX11" fmla="*/ 55702 w 111184"/>
                    <a:gd name="connsiteY11" fmla="*/ 0 h 397076"/>
                    <a:gd name="connsiteX0" fmla="*/ 55702 w 111184"/>
                    <a:gd name="connsiteY0" fmla="*/ 0 h 397076"/>
                    <a:gd name="connsiteX1" fmla="*/ 65710 w 111184"/>
                    <a:gd name="connsiteY1" fmla="*/ 11697 h 397076"/>
                    <a:gd name="connsiteX2" fmla="*/ 83388 w 111184"/>
                    <a:gd name="connsiteY2" fmla="*/ 11697 h 397076"/>
                    <a:gd name="connsiteX3" fmla="*/ 107425 w 111184"/>
                    <a:gd name="connsiteY3" fmla="*/ 60450 h 397076"/>
                    <a:gd name="connsiteX4" fmla="*/ 86905 w 111184"/>
                    <a:gd name="connsiteY4" fmla="*/ 60450 h 397076"/>
                    <a:gd name="connsiteX5" fmla="*/ 111184 w 111184"/>
                    <a:gd name="connsiteY5" fmla="*/ 397076 h 397076"/>
                    <a:gd name="connsiteX6" fmla="*/ 0 w 111184"/>
                    <a:gd name="connsiteY6" fmla="*/ 397076 h 397076"/>
                    <a:gd name="connsiteX7" fmla="*/ 24280 w 111184"/>
                    <a:gd name="connsiteY7" fmla="*/ 60450 h 397076"/>
                    <a:gd name="connsiteX8" fmla="*/ 26149 w 111184"/>
                    <a:gd name="connsiteY8" fmla="*/ 34540 h 397076"/>
                    <a:gd name="connsiteX9" fmla="*/ 45694 w 111184"/>
                    <a:gd name="connsiteY9" fmla="*/ 11697 h 397076"/>
                    <a:gd name="connsiteX10" fmla="*/ 55702 w 111184"/>
                    <a:gd name="connsiteY10" fmla="*/ 0 h 397076"/>
                    <a:gd name="connsiteX0" fmla="*/ 55702 w 111184"/>
                    <a:gd name="connsiteY0" fmla="*/ 0 h 397076"/>
                    <a:gd name="connsiteX1" fmla="*/ 65710 w 111184"/>
                    <a:gd name="connsiteY1" fmla="*/ 11697 h 397076"/>
                    <a:gd name="connsiteX2" fmla="*/ 83388 w 111184"/>
                    <a:gd name="connsiteY2" fmla="*/ 11697 h 397076"/>
                    <a:gd name="connsiteX3" fmla="*/ 86905 w 111184"/>
                    <a:gd name="connsiteY3" fmla="*/ 60450 h 397076"/>
                    <a:gd name="connsiteX4" fmla="*/ 111184 w 111184"/>
                    <a:gd name="connsiteY4" fmla="*/ 397076 h 397076"/>
                    <a:gd name="connsiteX5" fmla="*/ 0 w 111184"/>
                    <a:gd name="connsiteY5" fmla="*/ 397076 h 397076"/>
                    <a:gd name="connsiteX6" fmla="*/ 24280 w 111184"/>
                    <a:gd name="connsiteY6" fmla="*/ 60450 h 397076"/>
                    <a:gd name="connsiteX7" fmla="*/ 26149 w 111184"/>
                    <a:gd name="connsiteY7" fmla="*/ 34540 h 397076"/>
                    <a:gd name="connsiteX8" fmla="*/ 45694 w 111184"/>
                    <a:gd name="connsiteY8" fmla="*/ 11697 h 397076"/>
                    <a:gd name="connsiteX9" fmla="*/ 55702 w 111184"/>
                    <a:gd name="connsiteY9" fmla="*/ 0 h 397076"/>
                    <a:gd name="connsiteX0" fmla="*/ 55702 w 111184"/>
                    <a:gd name="connsiteY0" fmla="*/ 0 h 397076"/>
                    <a:gd name="connsiteX1" fmla="*/ 65710 w 111184"/>
                    <a:gd name="connsiteY1" fmla="*/ 11697 h 397076"/>
                    <a:gd name="connsiteX2" fmla="*/ 86905 w 111184"/>
                    <a:gd name="connsiteY2" fmla="*/ 60450 h 397076"/>
                    <a:gd name="connsiteX3" fmla="*/ 111184 w 111184"/>
                    <a:gd name="connsiteY3" fmla="*/ 397076 h 397076"/>
                    <a:gd name="connsiteX4" fmla="*/ 0 w 111184"/>
                    <a:gd name="connsiteY4" fmla="*/ 397076 h 397076"/>
                    <a:gd name="connsiteX5" fmla="*/ 24280 w 111184"/>
                    <a:gd name="connsiteY5" fmla="*/ 60450 h 397076"/>
                    <a:gd name="connsiteX6" fmla="*/ 26149 w 111184"/>
                    <a:gd name="connsiteY6" fmla="*/ 34540 h 397076"/>
                    <a:gd name="connsiteX7" fmla="*/ 45694 w 111184"/>
                    <a:gd name="connsiteY7" fmla="*/ 11697 h 397076"/>
                    <a:gd name="connsiteX8" fmla="*/ 55702 w 111184"/>
                    <a:gd name="connsiteY8" fmla="*/ 0 h 397076"/>
                    <a:gd name="connsiteX0" fmla="*/ 45694 w 111184"/>
                    <a:gd name="connsiteY0" fmla="*/ 0 h 385379"/>
                    <a:gd name="connsiteX1" fmla="*/ 65710 w 111184"/>
                    <a:gd name="connsiteY1" fmla="*/ 0 h 385379"/>
                    <a:gd name="connsiteX2" fmla="*/ 86905 w 111184"/>
                    <a:gd name="connsiteY2" fmla="*/ 48753 h 385379"/>
                    <a:gd name="connsiteX3" fmla="*/ 111184 w 111184"/>
                    <a:gd name="connsiteY3" fmla="*/ 385379 h 385379"/>
                    <a:gd name="connsiteX4" fmla="*/ 0 w 111184"/>
                    <a:gd name="connsiteY4" fmla="*/ 385379 h 385379"/>
                    <a:gd name="connsiteX5" fmla="*/ 24280 w 111184"/>
                    <a:gd name="connsiteY5" fmla="*/ 48753 h 385379"/>
                    <a:gd name="connsiteX6" fmla="*/ 26149 w 111184"/>
                    <a:gd name="connsiteY6" fmla="*/ 22843 h 385379"/>
                    <a:gd name="connsiteX7" fmla="*/ 45694 w 111184"/>
                    <a:gd name="connsiteY7" fmla="*/ 0 h 385379"/>
                    <a:gd name="connsiteX0" fmla="*/ 45694 w 111184"/>
                    <a:gd name="connsiteY0" fmla="*/ 0 h 385379"/>
                    <a:gd name="connsiteX1" fmla="*/ 65710 w 111184"/>
                    <a:gd name="connsiteY1" fmla="*/ 0 h 385379"/>
                    <a:gd name="connsiteX2" fmla="*/ 86905 w 111184"/>
                    <a:gd name="connsiteY2" fmla="*/ 48753 h 385379"/>
                    <a:gd name="connsiteX3" fmla="*/ 111184 w 111184"/>
                    <a:gd name="connsiteY3" fmla="*/ 385379 h 385379"/>
                    <a:gd name="connsiteX4" fmla="*/ 0 w 111184"/>
                    <a:gd name="connsiteY4" fmla="*/ 385379 h 385379"/>
                    <a:gd name="connsiteX5" fmla="*/ 24280 w 111184"/>
                    <a:gd name="connsiteY5" fmla="*/ 48753 h 385379"/>
                    <a:gd name="connsiteX6" fmla="*/ 45694 w 111184"/>
                    <a:gd name="connsiteY6" fmla="*/ 0 h 385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1184" h="385379">
                      <a:moveTo>
                        <a:pt x="45694" y="0"/>
                      </a:moveTo>
                      <a:lnTo>
                        <a:pt x="65710" y="0"/>
                      </a:lnTo>
                      <a:lnTo>
                        <a:pt x="86905" y="48753"/>
                      </a:lnTo>
                      <a:lnTo>
                        <a:pt x="111184" y="385379"/>
                      </a:lnTo>
                      <a:lnTo>
                        <a:pt x="0" y="385379"/>
                      </a:lnTo>
                      <a:lnTo>
                        <a:pt x="24280" y="48753"/>
                      </a:lnTo>
                      <a:lnTo>
                        <a:pt x="45694" y="0"/>
                      </a:lnTo>
                      <a:close/>
                    </a:path>
                  </a:pathLst>
                </a:custGeom>
                <a:grpFill/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2" name="フリーフォーム: 図形 71">
                  <a:extLst>
                    <a:ext uri="{FF2B5EF4-FFF2-40B4-BE49-F238E27FC236}">
                      <a16:creationId xmlns:a16="http://schemas.microsoft.com/office/drawing/2014/main" id="{267CC21C-B84A-8998-2D6B-3B03339A2F1A}"/>
                    </a:ext>
                  </a:extLst>
                </p:cNvPr>
                <p:cNvSpPr/>
                <p:nvPr/>
              </p:nvSpPr>
              <p:spPr bwMode="auto">
                <a:xfrm>
                  <a:off x="2428919" y="2530335"/>
                  <a:ext cx="261301" cy="417488"/>
                </a:xfrm>
                <a:custGeom>
                  <a:avLst/>
                  <a:gdLst>
                    <a:gd name="connsiteX0" fmla="*/ 130650 w 261301"/>
                    <a:gd name="connsiteY0" fmla="*/ 0 h 417488"/>
                    <a:gd name="connsiteX1" fmla="*/ 223838 w 261301"/>
                    <a:gd name="connsiteY1" fmla="*/ 22860 h 417488"/>
                    <a:gd name="connsiteX2" fmla="*/ 216515 w 261301"/>
                    <a:gd name="connsiteY2" fmla="*/ 31758 h 417488"/>
                    <a:gd name="connsiteX3" fmla="*/ 211312 w 261301"/>
                    <a:gd name="connsiteY3" fmla="*/ 33651 h 417488"/>
                    <a:gd name="connsiteX4" fmla="*/ 211932 w 261301"/>
                    <a:gd name="connsiteY4" fmla="*/ 34766 h 417488"/>
                    <a:gd name="connsiteX5" fmla="*/ 208973 w 261301"/>
                    <a:gd name="connsiteY5" fmla="*/ 40091 h 417488"/>
                    <a:gd name="connsiteX6" fmla="*/ 261301 w 261301"/>
                    <a:gd name="connsiteY6" fmla="*/ 363834 h 417488"/>
                    <a:gd name="connsiteX7" fmla="*/ 259592 w 261301"/>
                    <a:gd name="connsiteY7" fmla="*/ 363834 h 417488"/>
                    <a:gd name="connsiteX8" fmla="*/ 261300 w 261301"/>
                    <a:gd name="connsiteY8" fmla="*/ 367097 h 417488"/>
                    <a:gd name="connsiteX9" fmla="*/ 130650 w 261301"/>
                    <a:gd name="connsiteY9" fmla="*/ 417488 h 417488"/>
                    <a:gd name="connsiteX10" fmla="*/ 0 w 261301"/>
                    <a:gd name="connsiteY10" fmla="*/ 367097 h 417488"/>
                    <a:gd name="connsiteX11" fmla="*/ 1708 w 261301"/>
                    <a:gd name="connsiteY11" fmla="*/ 363834 h 417488"/>
                    <a:gd name="connsiteX12" fmla="*/ 1 w 261301"/>
                    <a:gd name="connsiteY12" fmla="*/ 363834 h 417488"/>
                    <a:gd name="connsiteX13" fmla="*/ 52329 w 261301"/>
                    <a:gd name="connsiteY13" fmla="*/ 40094 h 417488"/>
                    <a:gd name="connsiteX14" fmla="*/ 49368 w 261301"/>
                    <a:gd name="connsiteY14" fmla="*/ 34766 h 417488"/>
                    <a:gd name="connsiteX15" fmla="*/ 49988 w 261301"/>
                    <a:gd name="connsiteY15" fmla="*/ 33651 h 417488"/>
                    <a:gd name="connsiteX16" fmla="*/ 44785 w 261301"/>
                    <a:gd name="connsiteY16" fmla="*/ 31758 h 417488"/>
                    <a:gd name="connsiteX17" fmla="*/ 37462 w 261301"/>
                    <a:gd name="connsiteY17" fmla="*/ 22860 h 417488"/>
                    <a:gd name="connsiteX18" fmla="*/ 130650 w 261301"/>
                    <a:gd name="connsiteY18" fmla="*/ 0 h 4174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61301" h="417488">
                      <a:moveTo>
                        <a:pt x="130650" y="0"/>
                      </a:moveTo>
                      <a:cubicBezTo>
                        <a:pt x="182116" y="0"/>
                        <a:pt x="223838" y="10235"/>
                        <a:pt x="223838" y="22860"/>
                      </a:cubicBezTo>
                      <a:cubicBezTo>
                        <a:pt x="223838" y="26016"/>
                        <a:pt x="221231" y="29023"/>
                        <a:pt x="216515" y="31758"/>
                      </a:cubicBezTo>
                      <a:lnTo>
                        <a:pt x="211312" y="33651"/>
                      </a:lnTo>
                      <a:lnTo>
                        <a:pt x="211932" y="34766"/>
                      </a:lnTo>
                      <a:lnTo>
                        <a:pt x="208973" y="40091"/>
                      </a:lnTo>
                      <a:lnTo>
                        <a:pt x="261301" y="363834"/>
                      </a:lnTo>
                      <a:lnTo>
                        <a:pt x="259592" y="363834"/>
                      </a:lnTo>
                      <a:lnTo>
                        <a:pt x="261300" y="367097"/>
                      </a:lnTo>
                      <a:cubicBezTo>
                        <a:pt x="261300" y="394927"/>
                        <a:pt x="202806" y="417488"/>
                        <a:pt x="130650" y="417488"/>
                      </a:cubicBezTo>
                      <a:cubicBezTo>
                        <a:pt x="58494" y="417488"/>
                        <a:pt x="0" y="394927"/>
                        <a:pt x="0" y="367097"/>
                      </a:cubicBezTo>
                      <a:lnTo>
                        <a:pt x="1708" y="363834"/>
                      </a:lnTo>
                      <a:lnTo>
                        <a:pt x="1" y="363834"/>
                      </a:lnTo>
                      <a:lnTo>
                        <a:pt x="52329" y="40094"/>
                      </a:lnTo>
                      <a:lnTo>
                        <a:pt x="49368" y="34766"/>
                      </a:lnTo>
                      <a:lnTo>
                        <a:pt x="49988" y="33651"/>
                      </a:lnTo>
                      <a:lnTo>
                        <a:pt x="44785" y="31758"/>
                      </a:lnTo>
                      <a:cubicBezTo>
                        <a:pt x="40070" y="29023"/>
                        <a:pt x="37462" y="26016"/>
                        <a:pt x="37462" y="22860"/>
                      </a:cubicBezTo>
                      <a:cubicBezTo>
                        <a:pt x="37462" y="10235"/>
                        <a:pt x="79184" y="0"/>
                        <a:pt x="13065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1" name="グループ化 50">
                <a:extLst>
                  <a:ext uri="{FF2B5EF4-FFF2-40B4-BE49-F238E27FC236}">
                    <a16:creationId xmlns:a16="http://schemas.microsoft.com/office/drawing/2014/main" id="{04214D1B-C3B0-BDD3-5D14-E4054421655A}"/>
                  </a:ext>
                </a:extLst>
              </p:cNvPr>
              <p:cNvGrpSpPr/>
              <p:nvPr/>
            </p:nvGrpSpPr>
            <p:grpSpPr>
              <a:xfrm>
                <a:off x="3822193" y="1830635"/>
                <a:ext cx="1643840" cy="1839599"/>
                <a:chOff x="3822193" y="1830635"/>
                <a:chExt cx="1643840" cy="1839599"/>
              </a:xfrm>
            </p:grpSpPr>
            <p:grpSp>
              <p:nvGrpSpPr>
                <p:cNvPr id="52" name="グループ化 51">
                  <a:extLst>
                    <a:ext uri="{FF2B5EF4-FFF2-40B4-BE49-F238E27FC236}">
                      <a16:creationId xmlns:a16="http://schemas.microsoft.com/office/drawing/2014/main" id="{7508E463-855B-2F31-87B7-66936EF4F7FB}"/>
                    </a:ext>
                  </a:extLst>
                </p:cNvPr>
                <p:cNvGrpSpPr/>
                <p:nvPr/>
              </p:nvGrpSpPr>
              <p:grpSpPr>
                <a:xfrm>
                  <a:off x="3822193" y="1830635"/>
                  <a:ext cx="1232817" cy="1746251"/>
                  <a:chOff x="1002383" y="1606550"/>
                  <a:chExt cx="1232817" cy="1746251"/>
                </a:xfrm>
              </p:grpSpPr>
              <p:sp>
                <p:nvSpPr>
                  <p:cNvPr id="57" name="フリーフォーム: 図形 56">
                    <a:extLst>
                      <a:ext uri="{FF2B5EF4-FFF2-40B4-BE49-F238E27FC236}">
                        <a16:creationId xmlns:a16="http://schemas.microsoft.com/office/drawing/2014/main" id="{3BFFC5B6-5B65-AC4C-2ACC-C6D3495A76C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002383" y="2553613"/>
                    <a:ext cx="983580" cy="799188"/>
                  </a:xfrm>
                  <a:custGeom>
                    <a:avLst/>
                    <a:gdLst>
                      <a:gd name="connsiteX0" fmla="*/ 374844 w 1223617"/>
                      <a:gd name="connsiteY0" fmla="*/ 494 h 847339"/>
                      <a:gd name="connsiteX1" fmla="*/ 430116 w 1223617"/>
                      <a:gd name="connsiteY1" fmla="*/ 9489 h 847339"/>
                      <a:gd name="connsiteX2" fmla="*/ 1018641 w 1223617"/>
                      <a:gd name="connsiteY2" fmla="*/ 167184 h 847339"/>
                      <a:gd name="connsiteX3" fmla="*/ 1214129 w 1223617"/>
                      <a:gd name="connsiteY3" fmla="*/ 505780 h 847339"/>
                      <a:gd name="connsiteX4" fmla="*/ 1122608 w 1223617"/>
                      <a:gd name="connsiteY4" fmla="*/ 847339 h 847339"/>
                      <a:gd name="connsiteX5" fmla="*/ 0 w 1223617"/>
                      <a:gd name="connsiteY5" fmla="*/ 546537 h 847339"/>
                      <a:gd name="connsiteX6" fmla="*/ 91520 w 1223617"/>
                      <a:gd name="connsiteY6" fmla="*/ 204977 h 847339"/>
                      <a:gd name="connsiteX7" fmla="*/ 374844 w 1223617"/>
                      <a:gd name="connsiteY7" fmla="*/ 494 h 847339"/>
                      <a:gd name="connsiteX0" fmla="*/ 401921 w 1250694"/>
                      <a:gd name="connsiteY0" fmla="*/ 494 h 847339"/>
                      <a:gd name="connsiteX1" fmla="*/ 457193 w 1250694"/>
                      <a:gd name="connsiteY1" fmla="*/ 9489 h 847339"/>
                      <a:gd name="connsiteX2" fmla="*/ 1045718 w 1250694"/>
                      <a:gd name="connsiteY2" fmla="*/ 167184 h 847339"/>
                      <a:gd name="connsiteX3" fmla="*/ 1241206 w 1250694"/>
                      <a:gd name="connsiteY3" fmla="*/ 505780 h 847339"/>
                      <a:gd name="connsiteX4" fmla="*/ 1149685 w 1250694"/>
                      <a:gd name="connsiteY4" fmla="*/ 847339 h 847339"/>
                      <a:gd name="connsiteX5" fmla="*/ 0 w 1250694"/>
                      <a:gd name="connsiteY5" fmla="*/ 842070 h 847339"/>
                      <a:gd name="connsiteX6" fmla="*/ 118597 w 1250694"/>
                      <a:gd name="connsiteY6" fmla="*/ 204977 h 847339"/>
                      <a:gd name="connsiteX7" fmla="*/ 401921 w 1250694"/>
                      <a:gd name="connsiteY7" fmla="*/ 494 h 847339"/>
                      <a:gd name="connsiteX0" fmla="*/ 401921 w 1250694"/>
                      <a:gd name="connsiteY0" fmla="*/ 494 h 847339"/>
                      <a:gd name="connsiteX1" fmla="*/ 457193 w 1250694"/>
                      <a:gd name="connsiteY1" fmla="*/ 9489 h 847339"/>
                      <a:gd name="connsiteX2" fmla="*/ 1045718 w 1250694"/>
                      <a:gd name="connsiteY2" fmla="*/ 167184 h 847339"/>
                      <a:gd name="connsiteX3" fmla="*/ 1241206 w 1250694"/>
                      <a:gd name="connsiteY3" fmla="*/ 505780 h 847339"/>
                      <a:gd name="connsiteX4" fmla="*/ 1149685 w 1250694"/>
                      <a:gd name="connsiteY4" fmla="*/ 847339 h 847339"/>
                      <a:gd name="connsiteX5" fmla="*/ 0 w 1250694"/>
                      <a:gd name="connsiteY5" fmla="*/ 842070 h 847339"/>
                      <a:gd name="connsiteX6" fmla="*/ 118597 w 1250694"/>
                      <a:gd name="connsiteY6" fmla="*/ 204977 h 847339"/>
                      <a:gd name="connsiteX7" fmla="*/ 401921 w 1250694"/>
                      <a:gd name="connsiteY7" fmla="*/ 494 h 847339"/>
                      <a:gd name="connsiteX0" fmla="*/ 401921 w 1250694"/>
                      <a:gd name="connsiteY0" fmla="*/ 494 h 847339"/>
                      <a:gd name="connsiteX1" fmla="*/ 457193 w 1250694"/>
                      <a:gd name="connsiteY1" fmla="*/ 9489 h 847339"/>
                      <a:gd name="connsiteX2" fmla="*/ 1045718 w 1250694"/>
                      <a:gd name="connsiteY2" fmla="*/ 167184 h 847339"/>
                      <a:gd name="connsiteX3" fmla="*/ 1241206 w 1250694"/>
                      <a:gd name="connsiteY3" fmla="*/ 505780 h 847339"/>
                      <a:gd name="connsiteX4" fmla="*/ 1149685 w 1250694"/>
                      <a:gd name="connsiteY4" fmla="*/ 847339 h 847339"/>
                      <a:gd name="connsiteX5" fmla="*/ 0 w 1250694"/>
                      <a:gd name="connsiteY5" fmla="*/ 842070 h 847339"/>
                      <a:gd name="connsiteX6" fmla="*/ 118597 w 1250694"/>
                      <a:gd name="connsiteY6" fmla="*/ 204977 h 847339"/>
                      <a:gd name="connsiteX7" fmla="*/ 401921 w 1250694"/>
                      <a:gd name="connsiteY7" fmla="*/ 494 h 847339"/>
                      <a:gd name="connsiteX0" fmla="*/ 401921 w 1250694"/>
                      <a:gd name="connsiteY0" fmla="*/ 494 h 932177"/>
                      <a:gd name="connsiteX1" fmla="*/ 457193 w 1250694"/>
                      <a:gd name="connsiteY1" fmla="*/ 9489 h 932177"/>
                      <a:gd name="connsiteX2" fmla="*/ 1045718 w 1250694"/>
                      <a:gd name="connsiteY2" fmla="*/ 167184 h 932177"/>
                      <a:gd name="connsiteX3" fmla="*/ 1241206 w 1250694"/>
                      <a:gd name="connsiteY3" fmla="*/ 505780 h 932177"/>
                      <a:gd name="connsiteX4" fmla="*/ 1149685 w 1250694"/>
                      <a:gd name="connsiteY4" fmla="*/ 847339 h 932177"/>
                      <a:gd name="connsiteX5" fmla="*/ 527417 w 1250694"/>
                      <a:gd name="connsiteY5" fmla="*/ 932159 h 932177"/>
                      <a:gd name="connsiteX6" fmla="*/ 0 w 1250694"/>
                      <a:gd name="connsiteY6" fmla="*/ 842070 h 932177"/>
                      <a:gd name="connsiteX7" fmla="*/ 118597 w 1250694"/>
                      <a:gd name="connsiteY7" fmla="*/ 204977 h 932177"/>
                      <a:gd name="connsiteX8" fmla="*/ 401921 w 1250694"/>
                      <a:gd name="connsiteY8" fmla="*/ 494 h 932177"/>
                      <a:gd name="connsiteX0" fmla="*/ 527417 w 1250694"/>
                      <a:gd name="connsiteY0" fmla="*/ 932159 h 1017871"/>
                      <a:gd name="connsiteX1" fmla="*/ 0 w 1250694"/>
                      <a:gd name="connsiteY1" fmla="*/ 842070 h 1017871"/>
                      <a:gd name="connsiteX2" fmla="*/ 118597 w 1250694"/>
                      <a:gd name="connsiteY2" fmla="*/ 204977 h 1017871"/>
                      <a:gd name="connsiteX3" fmla="*/ 401921 w 1250694"/>
                      <a:gd name="connsiteY3" fmla="*/ 494 h 1017871"/>
                      <a:gd name="connsiteX4" fmla="*/ 457193 w 1250694"/>
                      <a:gd name="connsiteY4" fmla="*/ 9489 h 1017871"/>
                      <a:gd name="connsiteX5" fmla="*/ 1045718 w 1250694"/>
                      <a:gd name="connsiteY5" fmla="*/ 167184 h 1017871"/>
                      <a:gd name="connsiteX6" fmla="*/ 1241206 w 1250694"/>
                      <a:gd name="connsiteY6" fmla="*/ 505780 h 1017871"/>
                      <a:gd name="connsiteX7" fmla="*/ 1149685 w 1250694"/>
                      <a:gd name="connsiteY7" fmla="*/ 847339 h 1017871"/>
                      <a:gd name="connsiteX8" fmla="*/ 633424 w 1250694"/>
                      <a:gd name="connsiteY8" fmla="*/ 1017871 h 1017871"/>
                      <a:gd name="connsiteX0" fmla="*/ 0 w 1250694"/>
                      <a:gd name="connsiteY0" fmla="*/ 842070 h 1017871"/>
                      <a:gd name="connsiteX1" fmla="*/ 118597 w 1250694"/>
                      <a:gd name="connsiteY1" fmla="*/ 204977 h 1017871"/>
                      <a:gd name="connsiteX2" fmla="*/ 401921 w 1250694"/>
                      <a:gd name="connsiteY2" fmla="*/ 494 h 1017871"/>
                      <a:gd name="connsiteX3" fmla="*/ 457193 w 1250694"/>
                      <a:gd name="connsiteY3" fmla="*/ 9489 h 1017871"/>
                      <a:gd name="connsiteX4" fmla="*/ 1045718 w 1250694"/>
                      <a:gd name="connsiteY4" fmla="*/ 167184 h 1017871"/>
                      <a:gd name="connsiteX5" fmla="*/ 1241206 w 1250694"/>
                      <a:gd name="connsiteY5" fmla="*/ 505780 h 1017871"/>
                      <a:gd name="connsiteX6" fmla="*/ 1149685 w 1250694"/>
                      <a:gd name="connsiteY6" fmla="*/ 847339 h 1017871"/>
                      <a:gd name="connsiteX7" fmla="*/ 633424 w 1250694"/>
                      <a:gd name="connsiteY7" fmla="*/ 1017871 h 1017871"/>
                      <a:gd name="connsiteX0" fmla="*/ 0 w 1250694"/>
                      <a:gd name="connsiteY0" fmla="*/ 842070 h 847339"/>
                      <a:gd name="connsiteX1" fmla="*/ 118597 w 1250694"/>
                      <a:gd name="connsiteY1" fmla="*/ 204977 h 847339"/>
                      <a:gd name="connsiteX2" fmla="*/ 401921 w 1250694"/>
                      <a:gd name="connsiteY2" fmla="*/ 494 h 847339"/>
                      <a:gd name="connsiteX3" fmla="*/ 457193 w 1250694"/>
                      <a:gd name="connsiteY3" fmla="*/ 9489 h 847339"/>
                      <a:gd name="connsiteX4" fmla="*/ 1045718 w 1250694"/>
                      <a:gd name="connsiteY4" fmla="*/ 167184 h 847339"/>
                      <a:gd name="connsiteX5" fmla="*/ 1241206 w 1250694"/>
                      <a:gd name="connsiteY5" fmla="*/ 505780 h 847339"/>
                      <a:gd name="connsiteX6" fmla="*/ 1149685 w 1250694"/>
                      <a:gd name="connsiteY6" fmla="*/ 847339 h 8473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250694" h="847339">
                        <a:moveTo>
                          <a:pt x="0" y="842070"/>
                        </a:moveTo>
                        <a:cubicBezTo>
                          <a:pt x="19676" y="686592"/>
                          <a:pt x="88090" y="318830"/>
                          <a:pt x="118597" y="204977"/>
                        </a:cubicBezTo>
                        <a:cubicBezTo>
                          <a:pt x="153175" y="75930"/>
                          <a:pt x="273562" y="-7211"/>
                          <a:pt x="401921" y="494"/>
                        </a:cubicBezTo>
                        <a:cubicBezTo>
                          <a:pt x="420258" y="1595"/>
                          <a:pt x="438758" y="4549"/>
                          <a:pt x="457193" y="9489"/>
                        </a:cubicBezTo>
                        <a:lnTo>
                          <a:pt x="1045718" y="167184"/>
                        </a:lnTo>
                        <a:cubicBezTo>
                          <a:pt x="1193201" y="206702"/>
                          <a:pt x="1280724" y="358296"/>
                          <a:pt x="1241206" y="505780"/>
                        </a:cubicBezTo>
                        <a:lnTo>
                          <a:pt x="1149685" y="847339"/>
                        </a:lnTo>
                      </a:path>
                    </a:pathLst>
                  </a:custGeom>
                  <a:solidFill>
                    <a:srgbClr val="0066CC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58" name="楕円 57">
                    <a:extLst>
                      <a:ext uri="{FF2B5EF4-FFF2-40B4-BE49-F238E27FC236}">
                        <a16:creationId xmlns:a16="http://schemas.microsoft.com/office/drawing/2014/main" id="{9596BC44-1408-5C99-11BD-C13D005D19B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207464" y="1662169"/>
                    <a:ext cx="875336" cy="100174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59" name="フリーフォーム: 図形 58">
                    <a:extLst>
                      <a:ext uri="{FF2B5EF4-FFF2-40B4-BE49-F238E27FC236}">
                        <a16:creationId xmlns:a16="http://schemas.microsoft.com/office/drawing/2014/main" id="{9F96571A-0315-874F-677E-0AA1AB43930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183093" y="2115213"/>
                    <a:ext cx="455206" cy="420818"/>
                  </a:xfrm>
                  <a:custGeom>
                    <a:avLst/>
                    <a:gdLst>
                      <a:gd name="connsiteX0" fmla="*/ 3645 w 450055"/>
                      <a:gd name="connsiteY0" fmla="*/ 0 h 416056"/>
                      <a:gd name="connsiteX1" fmla="*/ 71181 w 450055"/>
                      <a:gd name="connsiteY1" fmla="*/ 8924 h 416056"/>
                      <a:gd name="connsiteX2" fmla="*/ 237663 w 450055"/>
                      <a:gd name="connsiteY2" fmla="*/ 21504 h 416056"/>
                      <a:gd name="connsiteX3" fmla="*/ 377910 w 450055"/>
                      <a:gd name="connsiteY3" fmla="*/ 24945 h 416056"/>
                      <a:gd name="connsiteX4" fmla="*/ 376145 w 450055"/>
                      <a:gd name="connsiteY4" fmla="*/ 60059 h 416056"/>
                      <a:gd name="connsiteX5" fmla="*/ 450055 w 450055"/>
                      <a:gd name="connsiteY5" fmla="*/ 416056 h 416056"/>
                      <a:gd name="connsiteX6" fmla="*/ 406863 w 450055"/>
                      <a:gd name="connsiteY6" fmla="*/ 408824 h 416056"/>
                      <a:gd name="connsiteX7" fmla="*/ 394715 w 450055"/>
                      <a:gd name="connsiteY7" fmla="*/ 402560 h 416056"/>
                      <a:gd name="connsiteX8" fmla="*/ 400049 w 450055"/>
                      <a:gd name="connsiteY8" fmla="*/ 416056 h 416056"/>
                      <a:gd name="connsiteX9" fmla="*/ 356857 w 450055"/>
                      <a:gd name="connsiteY9" fmla="*/ 408824 h 416056"/>
                      <a:gd name="connsiteX10" fmla="*/ 332747 w 450055"/>
                      <a:gd name="connsiteY10" fmla="*/ 396391 h 416056"/>
                      <a:gd name="connsiteX11" fmla="*/ 340518 w 450055"/>
                      <a:gd name="connsiteY11" fmla="*/ 416056 h 416056"/>
                      <a:gd name="connsiteX12" fmla="*/ 266402 w 450055"/>
                      <a:gd name="connsiteY12" fmla="*/ 391201 h 416056"/>
                      <a:gd name="connsiteX13" fmla="*/ 276225 w 450055"/>
                      <a:gd name="connsiteY13" fmla="*/ 416056 h 416056"/>
                      <a:gd name="connsiteX14" fmla="*/ 204854 w 450055"/>
                      <a:gd name="connsiteY14" fmla="*/ 392121 h 416056"/>
                      <a:gd name="connsiteX15" fmla="*/ 214313 w 450055"/>
                      <a:gd name="connsiteY15" fmla="*/ 416056 h 416056"/>
                      <a:gd name="connsiteX16" fmla="*/ 0 w 450055"/>
                      <a:gd name="connsiteY16" fmla="*/ 60059 h 41605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450055" h="416056">
                        <a:moveTo>
                          <a:pt x="3645" y="0"/>
                        </a:moveTo>
                        <a:lnTo>
                          <a:pt x="71181" y="8924"/>
                        </a:lnTo>
                        <a:cubicBezTo>
                          <a:pt x="124235" y="14387"/>
                          <a:pt x="179927" y="18628"/>
                          <a:pt x="237663" y="21504"/>
                        </a:cubicBezTo>
                        <a:lnTo>
                          <a:pt x="377910" y="24945"/>
                        </a:lnTo>
                        <a:lnTo>
                          <a:pt x="376145" y="60059"/>
                        </a:lnTo>
                        <a:cubicBezTo>
                          <a:pt x="376145" y="189109"/>
                          <a:pt x="402166" y="314441"/>
                          <a:pt x="450055" y="416056"/>
                        </a:cubicBezTo>
                        <a:cubicBezTo>
                          <a:pt x="435260" y="416056"/>
                          <a:pt x="420815" y="413566"/>
                          <a:pt x="406863" y="408824"/>
                        </a:cubicBezTo>
                        <a:lnTo>
                          <a:pt x="394715" y="402560"/>
                        </a:lnTo>
                        <a:lnTo>
                          <a:pt x="400049" y="416056"/>
                        </a:lnTo>
                        <a:cubicBezTo>
                          <a:pt x="385254" y="416056"/>
                          <a:pt x="370809" y="413566"/>
                          <a:pt x="356857" y="408824"/>
                        </a:cubicBezTo>
                        <a:lnTo>
                          <a:pt x="332747" y="396391"/>
                        </a:lnTo>
                        <a:lnTo>
                          <a:pt x="340518" y="416056"/>
                        </a:lnTo>
                        <a:lnTo>
                          <a:pt x="266402" y="391201"/>
                        </a:lnTo>
                        <a:lnTo>
                          <a:pt x="276225" y="416056"/>
                        </a:lnTo>
                        <a:lnTo>
                          <a:pt x="204854" y="392121"/>
                        </a:lnTo>
                        <a:lnTo>
                          <a:pt x="214313" y="416056"/>
                        </a:lnTo>
                        <a:cubicBezTo>
                          <a:pt x="95951" y="416056"/>
                          <a:pt x="0" y="256671"/>
                          <a:pt x="0" y="60059"/>
                        </a:cubicBezTo>
                        <a:close/>
                      </a:path>
                    </a:pathLst>
                  </a:cu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60" name="楕円 59">
                    <a:extLst>
                      <a:ext uri="{FF2B5EF4-FFF2-40B4-BE49-F238E27FC236}">
                        <a16:creationId xmlns:a16="http://schemas.microsoft.com/office/drawing/2014/main" id="{C8EF1A78-1018-419D-B4AA-B8C2C6BB6FA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982670" y="2228850"/>
                    <a:ext cx="55680" cy="95250"/>
                  </a:xfrm>
                  <a:prstGeom prst="ellipse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grpSp>
                <p:nvGrpSpPr>
                  <p:cNvPr id="61" name="グループ化 60">
                    <a:extLst>
                      <a:ext uri="{FF2B5EF4-FFF2-40B4-BE49-F238E27FC236}">
                        <a16:creationId xmlns:a16="http://schemas.microsoft.com/office/drawing/2014/main" id="{A14E0E1D-4720-DF3E-796D-537194950C39}"/>
                      </a:ext>
                    </a:extLst>
                  </p:cNvPr>
                  <p:cNvGrpSpPr/>
                  <p:nvPr/>
                </p:nvGrpSpPr>
                <p:grpSpPr>
                  <a:xfrm rot="21256277">
                    <a:off x="1473343" y="2128963"/>
                    <a:ext cx="451329" cy="553700"/>
                    <a:chOff x="1466850" y="2146511"/>
                    <a:chExt cx="451329" cy="553700"/>
                  </a:xfrm>
                  <a:solidFill>
                    <a:schemeClr val="bg1">
                      <a:lumMod val="75000"/>
                    </a:schemeClr>
                  </a:solidFill>
                </p:grpSpPr>
                <p:sp>
                  <p:nvSpPr>
                    <p:cNvPr id="68" name="フリーフォーム: 図形 67">
                      <a:extLst>
                        <a:ext uri="{FF2B5EF4-FFF2-40B4-BE49-F238E27FC236}">
                          <a16:creationId xmlns:a16="http://schemas.microsoft.com/office/drawing/2014/main" id="{A15EE59B-D54B-1919-936D-76D812CCAA04}"/>
                        </a:ext>
                      </a:extLst>
                    </p:cNvPr>
                    <p:cNvSpPr/>
                    <p:nvPr/>
                  </p:nvSpPr>
                  <p:spPr bwMode="auto">
                    <a:xfrm rot="10800000">
                      <a:off x="1466850" y="2146511"/>
                      <a:ext cx="451329" cy="442578"/>
                    </a:xfrm>
                    <a:custGeom>
                      <a:avLst/>
                      <a:gdLst>
                        <a:gd name="connsiteX0" fmla="*/ 282852 w 565706"/>
                        <a:gd name="connsiteY0" fmla="*/ 0 h 585825"/>
                        <a:gd name="connsiteX1" fmla="*/ 315385 w 565706"/>
                        <a:gd name="connsiteY1" fmla="*/ 15258 h 585825"/>
                        <a:gd name="connsiteX2" fmla="*/ 385005 w 565706"/>
                        <a:gd name="connsiteY2" fmla="*/ 72351 h 585825"/>
                        <a:gd name="connsiteX3" fmla="*/ 404227 w 565706"/>
                        <a:gd name="connsiteY3" fmla="*/ 96311 h 585825"/>
                        <a:gd name="connsiteX4" fmla="*/ 404228 w 565706"/>
                        <a:gd name="connsiteY4" fmla="*/ 96311 h 585825"/>
                        <a:gd name="connsiteX5" fmla="*/ 445663 w 565706"/>
                        <a:gd name="connsiteY5" fmla="*/ 147963 h 585825"/>
                        <a:gd name="connsiteX6" fmla="*/ 565706 w 565706"/>
                        <a:gd name="connsiteY6" fmla="*/ 585825 h 585825"/>
                        <a:gd name="connsiteX7" fmla="*/ 436979 w 565706"/>
                        <a:gd name="connsiteY7" fmla="*/ 585825 h 585825"/>
                        <a:gd name="connsiteX8" fmla="*/ 313033 w 565706"/>
                        <a:gd name="connsiteY8" fmla="*/ 179092 h 585825"/>
                        <a:gd name="connsiteX9" fmla="*/ 282853 w 565706"/>
                        <a:gd name="connsiteY9" fmla="*/ 150510 h 585825"/>
                        <a:gd name="connsiteX10" fmla="*/ 282852 w 565706"/>
                        <a:gd name="connsiteY10" fmla="*/ 150511 h 585825"/>
                        <a:gd name="connsiteX11" fmla="*/ 252673 w 565706"/>
                        <a:gd name="connsiteY11" fmla="*/ 179092 h 585825"/>
                        <a:gd name="connsiteX12" fmla="*/ 128727 w 565706"/>
                        <a:gd name="connsiteY12" fmla="*/ 585825 h 585825"/>
                        <a:gd name="connsiteX13" fmla="*/ 0 w 565706"/>
                        <a:gd name="connsiteY13" fmla="*/ 585825 h 585825"/>
                        <a:gd name="connsiteX14" fmla="*/ 120043 w 565706"/>
                        <a:gd name="connsiteY14" fmla="*/ 147963 h 585825"/>
                        <a:gd name="connsiteX15" fmla="*/ 161477 w 565706"/>
                        <a:gd name="connsiteY15" fmla="*/ 96312 h 585825"/>
                        <a:gd name="connsiteX16" fmla="*/ 161477 w 565706"/>
                        <a:gd name="connsiteY16" fmla="*/ 96312 h 585825"/>
                        <a:gd name="connsiteX17" fmla="*/ 180699 w 565706"/>
                        <a:gd name="connsiteY17" fmla="*/ 72351 h 585825"/>
                        <a:gd name="connsiteX18" fmla="*/ 250319 w 565706"/>
                        <a:gd name="connsiteY18" fmla="*/ 15258 h 58582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565706" h="585825">
                          <a:moveTo>
                            <a:pt x="282852" y="0"/>
                          </a:moveTo>
                          <a:lnTo>
                            <a:pt x="315385" y="15258"/>
                          </a:lnTo>
                          <a:cubicBezTo>
                            <a:pt x="339903" y="30926"/>
                            <a:pt x="363201" y="50095"/>
                            <a:pt x="385005" y="72351"/>
                          </a:cubicBezTo>
                          <a:lnTo>
                            <a:pt x="404227" y="96311"/>
                          </a:lnTo>
                          <a:lnTo>
                            <a:pt x="404228" y="96311"/>
                          </a:lnTo>
                          <a:lnTo>
                            <a:pt x="445663" y="147963"/>
                          </a:lnTo>
                          <a:cubicBezTo>
                            <a:pt x="519832" y="260022"/>
                            <a:pt x="565706" y="414830"/>
                            <a:pt x="565706" y="585825"/>
                          </a:cubicBezTo>
                          <a:lnTo>
                            <a:pt x="436979" y="585825"/>
                          </a:lnTo>
                          <a:cubicBezTo>
                            <a:pt x="436979" y="416515"/>
                            <a:pt x="387814" y="267239"/>
                            <a:pt x="313033" y="179092"/>
                          </a:cubicBezTo>
                          <a:lnTo>
                            <a:pt x="282853" y="150510"/>
                          </a:lnTo>
                          <a:lnTo>
                            <a:pt x="282852" y="150511"/>
                          </a:lnTo>
                          <a:lnTo>
                            <a:pt x="252673" y="179092"/>
                          </a:lnTo>
                          <a:cubicBezTo>
                            <a:pt x="177893" y="267239"/>
                            <a:pt x="128727" y="416515"/>
                            <a:pt x="128727" y="585825"/>
                          </a:cubicBezTo>
                          <a:lnTo>
                            <a:pt x="0" y="585825"/>
                          </a:lnTo>
                          <a:cubicBezTo>
                            <a:pt x="0" y="414830"/>
                            <a:pt x="45874" y="260022"/>
                            <a:pt x="120043" y="147963"/>
                          </a:cubicBezTo>
                          <a:lnTo>
                            <a:pt x="161477" y="96312"/>
                          </a:lnTo>
                          <a:lnTo>
                            <a:pt x="161477" y="96312"/>
                          </a:lnTo>
                          <a:lnTo>
                            <a:pt x="180699" y="72351"/>
                          </a:lnTo>
                          <a:cubicBezTo>
                            <a:pt x="202504" y="50095"/>
                            <a:pt x="225802" y="30926"/>
                            <a:pt x="250319" y="15258"/>
                          </a:cubicBezTo>
                          <a:close/>
                        </a:path>
                      </a:pathLst>
                    </a:cu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69" name="四角形: 角を丸くする 68">
                      <a:extLst>
                        <a:ext uri="{FF2B5EF4-FFF2-40B4-BE49-F238E27FC236}">
                          <a16:creationId xmlns:a16="http://schemas.microsoft.com/office/drawing/2014/main" id="{B1215497-6652-B9B1-9CC0-E17A2E1ADE46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666014" y="2433638"/>
                      <a:ext cx="60392" cy="211406"/>
                    </a:xfrm>
                    <a:prstGeom prst="roundRect">
                      <a:avLst/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70" name="四角形: 角を丸くする 69">
                      <a:extLst>
                        <a:ext uri="{FF2B5EF4-FFF2-40B4-BE49-F238E27FC236}">
                          <a16:creationId xmlns:a16="http://schemas.microsoft.com/office/drawing/2014/main" id="{11977204-F6FD-AA6B-D8BB-C54C86E4E421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654149" y="2596907"/>
                      <a:ext cx="85992" cy="103304"/>
                    </a:xfrm>
                    <a:prstGeom prst="roundRect">
                      <a:avLst/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62" name="フリーフォーム: 図形 61">
                    <a:extLst>
                      <a:ext uri="{FF2B5EF4-FFF2-40B4-BE49-F238E27FC236}">
                        <a16:creationId xmlns:a16="http://schemas.microsoft.com/office/drawing/2014/main" id="{722D2217-B371-B758-6C54-A767EB5541F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87500" y="2076450"/>
                    <a:ext cx="647700" cy="95250"/>
                  </a:xfrm>
                  <a:custGeom>
                    <a:avLst/>
                    <a:gdLst>
                      <a:gd name="connsiteX0" fmla="*/ 472553 w 945106"/>
                      <a:gd name="connsiteY0" fmla="*/ 0 h 593027"/>
                      <a:gd name="connsiteX1" fmla="*/ 945106 w 945106"/>
                      <a:gd name="connsiteY1" fmla="*/ 517558 h 593027"/>
                      <a:gd name="connsiteX2" fmla="*/ 941223 w 945106"/>
                      <a:gd name="connsiteY2" fmla="*/ 559750 h 593027"/>
                      <a:gd name="connsiteX3" fmla="*/ 817778 w 945106"/>
                      <a:gd name="connsiteY3" fmla="*/ 576061 h 593027"/>
                      <a:gd name="connsiteX4" fmla="*/ 472552 w 945106"/>
                      <a:gd name="connsiteY4" fmla="*/ 593027 h 593027"/>
                      <a:gd name="connsiteX5" fmla="*/ 127327 w 945106"/>
                      <a:gd name="connsiteY5" fmla="*/ 576061 h 593027"/>
                      <a:gd name="connsiteX6" fmla="*/ 3884 w 945106"/>
                      <a:gd name="connsiteY6" fmla="*/ 559750 h 593027"/>
                      <a:gd name="connsiteX7" fmla="*/ 0 w 945106"/>
                      <a:gd name="connsiteY7" fmla="*/ 517558 h 593027"/>
                      <a:gd name="connsiteX8" fmla="*/ 472553 w 945106"/>
                      <a:gd name="connsiteY8" fmla="*/ 0 h 5930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45106" h="593027">
                        <a:moveTo>
                          <a:pt x="472553" y="0"/>
                        </a:moveTo>
                        <a:cubicBezTo>
                          <a:pt x="733537" y="0"/>
                          <a:pt x="945106" y="231719"/>
                          <a:pt x="945106" y="517558"/>
                        </a:cubicBezTo>
                        <a:lnTo>
                          <a:pt x="941223" y="559750"/>
                        </a:lnTo>
                        <a:lnTo>
                          <a:pt x="817778" y="576061"/>
                        </a:lnTo>
                        <a:cubicBezTo>
                          <a:pt x="711669" y="586986"/>
                          <a:pt x="595009" y="593027"/>
                          <a:pt x="472552" y="593027"/>
                        </a:cubicBezTo>
                        <a:cubicBezTo>
                          <a:pt x="350095" y="593027"/>
                          <a:pt x="233435" y="586986"/>
                          <a:pt x="127327" y="576061"/>
                        </a:cubicBezTo>
                        <a:lnTo>
                          <a:pt x="3884" y="559750"/>
                        </a:lnTo>
                        <a:lnTo>
                          <a:pt x="0" y="517558"/>
                        </a:lnTo>
                        <a:cubicBezTo>
                          <a:pt x="0" y="231719"/>
                          <a:pt x="211569" y="0"/>
                          <a:pt x="472553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9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63" name="フリーフォーム: 図形 62">
                    <a:extLst>
                      <a:ext uri="{FF2B5EF4-FFF2-40B4-BE49-F238E27FC236}">
                        <a16:creationId xmlns:a16="http://schemas.microsoft.com/office/drawing/2014/main" id="{8F032493-3769-5B20-FECD-567C7B56A1CF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1171574" y="2165647"/>
                    <a:ext cx="526403" cy="229890"/>
                  </a:xfrm>
                  <a:custGeom>
                    <a:avLst/>
                    <a:gdLst>
                      <a:gd name="connsiteX0" fmla="*/ 0 w 490189"/>
                      <a:gd name="connsiteY0" fmla="*/ 225095 h 225095"/>
                      <a:gd name="connsiteX1" fmla="*/ 18704 w 490189"/>
                      <a:gd name="connsiteY1" fmla="*/ 189164 h 225095"/>
                      <a:gd name="connsiteX2" fmla="*/ 263464 w 490189"/>
                      <a:gd name="connsiteY2" fmla="*/ 29471 h 225095"/>
                      <a:gd name="connsiteX3" fmla="*/ 446234 w 490189"/>
                      <a:gd name="connsiteY3" fmla="*/ 0 h 225095"/>
                      <a:gd name="connsiteX4" fmla="*/ 450406 w 490189"/>
                      <a:gd name="connsiteY4" fmla="*/ 91 h 225095"/>
                      <a:gd name="connsiteX5" fmla="*/ 470408 w 490189"/>
                      <a:gd name="connsiteY5" fmla="*/ 42264 h 225095"/>
                      <a:gd name="connsiteX6" fmla="*/ 490189 w 490189"/>
                      <a:gd name="connsiteY6" fmla="*/ 115191 h 225095"/>
                      <a:gd name="connsiteX7" fmla="*/ 456233 w 490189"/>
                      <a:gd name="connsiteY7" fmla="*/ 113282 h 225095"/>
                      <a:gd name="connsiteX8" fmla="*/ 336545 w 490189"/>
                      <a:gd name="connsiteY8" fmla="*/ 126664 h 225095"/>
                      <a:gd name="connsiteX9" fmla="*/ 159552 w 490189"/>
                      <a:gd name="connsiteY9" fmla="*/ 199503 h 225095"/>
                      <a:gd name="connsiteX10" fmla="*/ 132359 w 490189"/>
                      <a:gd name="connsiteY10" fmla="*/ 225048 h 225095"/>
                      <a:gd name="connsiteX11" fmla="*/ 67135 w 490189"/>
                      <a:gd name="connsiteY11" fmla="*/ 223447 h 2250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490189" h="225095">
                        <a:moveTo>
                          <a:pt x="0" y="225095"/>
                        </a:moveTo>
                        <a:lnTo>
                          <a:pt x="18704" y="189164"/>
                        </a:lnTo>
                        <a:cubicBezTo>
                          <a:pt x="65115" y="121057"/>
                          <a:pt x="149810" y="63266"/>
                          <a:pt x="263464" y="29471"/>
                        </a:cubicBezTo>
                        <a:cubicBezTo>
                          <a:pt x="321372" y="12253"/>
                          <a:pt x="383444" y="2385"/>
                          <a:pt x="446234" y="0"/>
                        </a:cubicBezTo>
                        <a:lnTo>
                          <a:pt x="450406" y="91"/>
                        </a:lnTo>
                        <a:lnTo>
                          <a:pt x="470408" y="42264"/>
                        </a:lnTo>
                        <a:lnTo>
                          <a:pt x="490189" y="115191"/>
                        </a:lnTo>
                        <a:lnTo>
                          <a:pt x="456233" y="113282"/>
                        </a:lnTo>
                        <a:cubicBezTo>
                          <a:pt x="415474" y="114386"/>
                          <a:pt x="375054" y="118861"/>
                          <a:pt x="336545" y="126664"/>
                        </a:cubicBezTo>
                        <a:cubicBezTo>
                          <a:pt x="261953" y="141779"/>
                          <a:pt x="201631" y="167646"/>
                          <a:pt x="159552" y="199503"/>
                        </a:cubicBezTo>
                        <a:lnTo>
                          <a:pt x="132359" y="225048"/>
                        </a:lnTo>
                        <a:lnTo>
                          <a:pt x="67135" y="223447"/>
                        </a:lnTo>
                        <a:close/>
                      </a:path>
                    </a:pathLst>
                  </a:custGeom>
                  <a:solidFill>
                    <a:schemeClr val="bg1">
                      <a:lumMod val="9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64" name="フリーフォーム: 図形 63">
                    <a:extLst>
                      <a:ext uri="{FF2B5EF4-FFF2-40B4-BE49-F238E27FC236}">
                        <a16:creationId xmlns:a16="http://schemas.microsoft.com/office/drawing/2014/main" id="{4334D779-B76A-5420-BCEA-8DC6461B6A5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147354" y="1606550"/>
                    <a:ext cx="985028" cy="570272"/>
                  </a:xfrm>
                  <a:custGeom>
                    <a:avLst/>
                    <a:gdLst>
                      <a:gd name="connsiteX0" fmla="*/ 472553 w 945106"/>
                      <a:gd name="connsiteY0" fmla="*/ 0 h 593027"/>
                      <a:gd name="connsiteX1" fmla="*/ 945106 w 945106"/>
                      <a:gd name="connsiteY1" fmla="*/ 517558 h 593027"/>
                      <a:gd name="connsiteX2" fmla="*/ 941223 w 945106"/>
                      <a:gd name="connsiteY2" fmla="*/ 559750 h 593027"/>
                      <a:gd name="connsiteX3" fmla="*/ 817778 w 945106"/>
                      <a:gd name="connsiteY3" fmla="*/ 576061 h 593027"/>
                      <a:gd name="connsiteX4" fmla="*/ 472552 w 945106"/>
                      <a:gd name="connsiteY4" fmla="*/ 593027 h 593027"/>
                      <a:gd name="connsiteX5" fmla="*/ 127327 w 945106"/>
                      <a:gd name="connsiteY5" fmla="*/ 576061 h 593027"/>
                      <a:gd name="connsiteX6" fmla="*/ 3884 w 945106"/>
                      <a:gd name="connsiteY6" fmla="*/ 559750 h 593027"/>
                      <a:gd name="connsiteX7" fmla="*/ 0 w 945106"/>
                      <a:gd name="connsiteY7" fmla="*/ 517558 h 593027"/>
                      <a:gd name="connsiteX8" fmla="*/ 472553 w 945106"/>
                      <a:gd name="connsiteY8" fmla="*/ 0 h 5930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45106" h="593027">
                        <a:moveTo>
                          <a:pt x="472553" y="0"/>
                        </a:moveTo>
                        <a:cubicBezTo>
                          <a:pt x="733537" y="0"/>
                          <a:pt x="945106" y="231719"/>
                          <a:pt x="945106" y="517558"/>
                        </a:cubicBezTo>
                        <a:lnTo>
                          <a:pt x="941223" y="559750"/>
                        </a:lnTo>
                        <a:lnTo>
                          <a:pt x="817778" y="576061"/>
                        </a:lnTo>
                        <a:cubicBezTo>
                          <a:pt x="711669" y="586986"/>
                          <a:pt x="595009" y="593027"/>
                          <a:pt x="472552" y="593027"/>
                        </a:cubicBezTo>
                        <a:cubicBezTo>
                          <a:pt x="350095" y="593027"/>
                          <a:pt x="233435" y="586986"/>
                          <a:pt x="127327" y="576061"/>
                        </a:cubicBezTo>
                        <a:lnTo>
                          <a:pt x="3884" y="559750"/>
                        </a:lnTo>
                        <a:lnTo>
                          <a:pt x="0" y="517558"/>
                        </a:lnTo>
                        <a:cubicBezTo>
                          <a:pt x="0" y="231719"/>
                          <a:pt x="211569" y="0"/>
                          <a:pt x="472553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9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65" name="フリーフォーム: 図形 64">
                    <a:extLst>
                      <a:ext uri="{FF2B5EF4-FFF2-40B4-BE49-F238E27FC236}">
                        <a16:creationId xmlns:a16="http://schemas.microsoft.com/office/drawing/2014/main" id="{1356FE2C-5C83-8602-0B9F-4C9A645DDDC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593055" y="2186331"/>
                    <a:ext cx="147555" cy="205129"/>
                  </a:xfrm>
                  <a:custGeom>
                    <a:avLst/>
                    <a:gdLst>
                      <a:gd name="connsiteX0" fmla="*/ 123302 w 207837"/>
                      <a:gd name="connsiteY0" fmla="*/ 0 h 306060"/>
                      <a:gd name="connsiteX1" fmla="*/ 171297 w 207837"/>
                      <a:gd name="connsiteY1" fmla="*/ 12026 h 306060"/>
                      <a:gd name="connsiteX2" fmla="*/ 207837 w 207837"/>
                      <a:gd name="connsiteY2" fmla="*/ 42601 h 306060"/>
                      <a:gd name="connsiteX3" fmla="*/ 205183 w 207837"/>
                      <a:gd name="connsiteY3" fmla="*/ 44822 h 306060"/>
                      <a:gd name="connsiteX4" fmla="*/ 169069 w 207837"/>
                      <a:gd name="connsiteY4" fmla="*/ 153030 h 306060"/>
                      <a:gd name="connsiteX5" fmla="*/ 205183 w 207837"/>
                      <a:gd name="connsiteY5" fmla="*/ 261239 h 306060"/>
                      <a:gd name="connsiteX6" fmla="*/ 207837 w 207837"/>
                      <a:gd name="connsiteY6" fmla="*/ 263459 h 306060"/>
                      <a:gd name="connsiteX7" fmla="*/ 171297 w 207837"/>
                      <a:gd name="connsiteY7" fmla="*/ 294034 h 306060"/>
                      <a:gd name="connsiteX8" fmla="*/ 123302 w 207837"/>
                      <a:gd name="connsiteY8" fmla="*/ 306060 h 306060"/>
                      <a:gd name="connsiteX9" fmla="*/ 0 w 207837"/>
                      <a:gd name="connsiteY9" fmla="*/ 153030 h 306060"/>
                      <a:gd name="connsiteX10" fmla="*/ 123302 w 207837"/>
                      <a:gd name="connsiteY10" fmla="*/ 0 h 306060"/>
                      <a:gd name="connsiteX0" fmla="*/ 169069 w 260509"/>
                      <a:gd name="connsiteY0" fmla="*/ 153030 h 306060"/>
                      <a:gd name="connsiteX1" fmla="*/ 205183 w 260509"/>
                      <a:gd name="connsiteY1" fmla="*/ 261239 h 306060"/>
                      <a:gd name="connsiteX2" fmla="*/ 207837 w 260509"/>
                      <a:gd name="connsiteY2" fmla="*/ 263459 h 306060"/>
                      <a:gd name="connsiteX3" fmla="*/ 171297 w 260509"/>
                      <a:gd name="connsiteY3" fmla="*/ 294034 h 306060"/>
                      <a:gd name="connsiteX4" fmla="*/ 123302 w 260509"/>
                      <a:gd name="connsiteY4" fmla="*/ 306060 h 306060"/>
                      <a:gd name="connsiteX5" fmla="*/ 0 w 260509"/>
                      <a:gd name="connsiteY5" fmla="*/ 153030 h 306060"/>
                      <a:gd name="connsiteX6" fmla="*/ 123302 w 260509"/>
                      <a:gd name="connsiteY6" fmla="*/ 0 h 306060"/>
                      <a:gd name="connsiteX7" fmla="*/ 171297 w 260509"/>
                      <a:gd name="connsiteY7" fmla="*/ 12026 h 306060"/>
                      <a:gd name="connsiteX8" fmla="*/ 207837 w 260509"/>
                      <a:gd name="connsiteY8" fmla="*/ 42601 h 306060"/>
                      <a:gd name="connsiteX9" fmla="*/ 205183 w 260509"/>
                      <a:gd name="connsiteY9" fmla="*/ 44822 h 306060"/>
                      <a:gd name="connsiteX10" fmla="*/ 260509 w 260509"/>
                      <a:gd name="connsiteY10" fmla="*/ 244470 h 306060"/>
                      <a:gd name="connsiteX0" fmla="*/ 205183 w 260509"/>
                      <a:gd name="connsiteY0" fmla="*/ 261239 h 306060"/>
                      <a:gd name="connsiteX1" fmla="*/ 207837 w 260509"/>
                      <a:gd name="connsiteY1" fmla="*/ 263459 h 306060"/>
                      <a:gd name="connsiteX2" fmla="*/ 171297 w 260509"/>
                      <a:gd name="connsiteY2" fmla="*/ 294034 h 306060"/>
                      <a:gd name="connsiteX3" fmla="*/ 123302 w 260509"/>
                      <a:gd name="connsiteY3" fmla="*/ 306060 h 306060"/>
                      <a:gd name="connsiteX4" fmla="*/ 0 w 260509"/>
                      <a:gd name="connsiteY4" fmla="*/ 153030 h 306060"/>
                      <a:gd name="connsiteX5" fmla="*/ 123302 w 260509"/>
                      <a:gd name="connsiteY5" fmla="*/ 0 h 306060"/>
                      <a:gd name="connsiteX6" fmla="*/ 171297 w 260509"/>
                      <a:gd name="connsiteY6" fmla="*/ 12026 h 306060"/>
                      <a:gd name="connsiteX7" fmla="*/ 207837 w 260509"/>
                      <a:gd name="connsiteY7" fmla="*/ 42601 h 306060"/>
                      <a:gd name="connsiteX8" fmla="*/ 205183 w 260509"/>
                      <a:gd name="connsiteY8" fmla="*/ 44822 h 306060"/>
                      <a:gd name="connsiteX9" fmla="*/ 260509 w 260509"/>
                      <a:gd name="connsiteY9" fmla="*/ 244470 h 306060"/>
                      <a:gd name="connsiteX0" fmla="*/ 205183 w 207837"/>
                      <a:gd name="connsiteY0" fmla="*/ 261239 h 306060"/>
                      <a:gd name="connsiteX1" fmla="*/ 207837 w 207837"/>
                      <a:gd name="connsiteY1" fmla="*/ 263459 h 306060"/>
                      <a:gd name="connsiteX2" fmla="*/ 171297 w 207837"/>
                      <a:gd name="connsiteY2" fmla="*/ 294034 h 306060"/>
                      <a:gd name="connsiteX3" fmla="*/ 123302 w 207837"/>
                      <a:gd name="connsiteY3" fmla="*/ 306060 h 306060"/>
                      <a:gd name="connsiteX4" fmla="*/ 0 w 207837"/>
                      <a:gd name="connsiteY4" fmla="*/ 153030 h 306060"/>
                      <a:gd name="connsiteX5" fmla="*/ 123302 w 207837"/>
                      <a:gd name="connsiteY5" fmla="*/ 0 h 306060"/>
                      <a:gd name="connsiteX6" fmla="*/ 171297 w 207837"/>
                      <a:gd name="connsiteY6" fmla="*/ 12026 h 306060"/>
                      <a:gd name="connsiteX7" fmla="*/ 207837 w 207837"/>
                      <a:gd name="connsiteY7" fmla="*/ 42601 h 306060"/>
                      <a:gd name="connsiteX8" fmla="*/ 205183 w 207837"/>
                      <a:gd name="connsiteY8" fmla="*/ 44822 h 3060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07837" h="306060">
                        <a:moveTo>
                          <a:pt x="205183" y="261239"/>
                        </a:moveTo>
                        <a:lnTo>
                          <a:pt x="207837" y="263459"/>
                        </a:lnTo>
                        <a:lnTo>
                          <a:pt x="171297" y="294034"/>
                        </a:lnTo>
                        <a:cubicBezTo>
                          <a:pt x="156545" y="301778"/>
                          <a:pt x="140327" y="306060"/>
                          <a:pt x="123302" y="306060"/>
                        </a:cubicBezTo>
                        <a:cubicBezTo>
                          <a:pt x="55204" y="306060"/>
                          <a:pt x="0" y="237546"/>
                          <a:pt x="0" y="153030"/>
                        </a:cubicBezTo>
                        <a:cubicBezTo>
                          <a:pt x="0" y="68514"/>
                          <a:pt x="55204" y="0"/>
                          <a:pt x="123302" y="0"/>
                        </a:cubicBezTo>
                        <a:cubicBezTo>
                          <a:pt x="140327" y="0"/>
                          <a:pt x="156545" y="4282"/>
                          <a:pt x="171297" y="12026"/>
                        </a:cubicBezTo>
                        <a:lnTo>
                          <a:pt x="207837" y="42601"/>
                        </a:lnTo>
                        <a:lnTo>
                          <a:pt x="205183" y="44822"/>
                        </a:lnTo>
                      </a:path>
                    </a:pathLst>
                  </a:cu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66" name="フリーフォーム: 図形 65">
                    <a:extLst>
                      <a:ext uri="{FF2B5EF4-FFF2-40B4-BE49-F238E27FC236}">
                        <a16:creationId xmlns:a16="http://schemas.microsoft.com/office/drawing/2014/main" id="{C7E61EC3-4410-F173-FB70-A6051F7D783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642986" y="2226470"/>
                    <a:ext cx="81048" cy="124852"/>
                  </a:xfrm>
                  <a:custGeom>
                    <a:avLst/>
                    <a:gdLst>
                      <a:gd name="connsiteX0" fmla="*/ 123302 w 207837"/>
                      <a:gd name="connsiteY0" fmla="*/ 0 h 306060"/>
                      <a:gd name="connsiteX1" fmla="*/ 171297 w 207837"/>
                      <a:gd name="connsiteY1" fmla="*/ 12026 h 306060"/>
                      <a:gd name="connsiteX2" fmla="*/ 207837 w 207837"/>
                      <a:gd name="connsiteY2" fmla="*/ 42601 h 306060"/>
                      <a:gd name="connsiteX3" fmla="*/ 205183 w 207837"/>
                      <a:gd name="connsiteY3" fmla="*/ 44822 h 306060"/>
                      <a:gd name="connsiteX4" fmla="*/ 169069 w 207837"/>
                      <a:gd name="connsiteY4" fmla="*/ 153030 h 306060"/>
                      <a:gd name="connsiteX5" fmla="*/ 205183 w 207837"/>
                      <a:gd name="connsiteY5" fmla="*/ 261239 h 306060"/>
                      <a:gd name="connsiteX6" fmla="*/ 207837 w 207837"/>
                      <a:gd name="connsiteY6" fmla="*/ 263459 h 306060"/>
                      <a:gd name="connsiteX7" fmla="*/ 171297 w 207837"/>
                      <a:gd name="connsiteY7" fmla="*/ 294034 h 306060"/>
                      <a:gd name="connsiteX8" fmla="*/ 123302 w 207837"/>
                      <a:gd name="connsiteY8" fmla="*/ 306060 h 306060"/>
                      <a:gd name="connsiteX9" fmla="*/ 0 w 207837"/>
                      <a:gd name="connsiteY9" fmla="*/ 153030 h 306060"/>
                      <a:gd name="connsiteX10" fmla="*/ 123302 w 207837"/>
                      <a:gd name="connsiteY10" fmla="*/ 0 h 306060"/>
                      <a:gd name="connsiteX0" fmla="*/ 169069 w 260509"/>
                      <a:gd name="connsiteY0" fmla="*/ 153030 h 306060"/>
                      <a:gd name="connsiteX1" fmla="*/ 205183 w 260509"/>
                      <a:gd name="connsiteY1" fmla="*/ 261239 h 306060"/>
                      <a:gd name="connsiteX2" fmla="*/ 207837 w 260509"/>
                      <a:gd name="connsiteY2" fmla="*/ 263459 h 306060"/>
                      <a:gd name="connsiteX3" fmla="*/ 171297 w 260509"/>
                      <a:gd name="connsiteY3" fmla="*/ 294034 h 306060"/>
                      <a:gd name="connsiteX4" fmla="*/ 123302 w 260509"/>
                      <a:gd name="connsiteY4" fmla="*/ 306060 h 306060"/>
                      <a:gd name="connsiteX5" fmla="*/ 0 w 260509"/>
                      <a:gd name="connsiteY5" fmla="*/ 153030 h 306060"/>
                      <a:gd name="connsiteX6" fmla="*/ 123302 w 260509"/>
                      <a:gd name="connsiteY6" fmla="*/ 0 h 306060"/>
                      <a:gd name="connsiteX7" fmla="*/ 171297 w 260509"/>
                      <a:gd name="connsiteY7" fmla="*/ 12026 h 306060"/>
                      <a:gd name="connsiteX8" fmla="*/ 207837 w 260509"/>
                      <a:gd name="connsiteY8" fmla="*/ 42601 h 306060"/>
                      <a:gd name="connsiteX9" fmla="*/ 205183 w 260509"/>
                      <a:gd name="connsiteY9" fmla="*/ 44822 h 306060"/>
                      <a:gd name="connsiteX10" fmla="*/ 260509 w 260509"/>
                      <a:gd name="connsiteY10" fmla="*/ 244470 h 306060"/>
                      <a:gd name="connsiteX0" fmla="*/ 205183 w 260509"/>
                      <a:gd name="connsiteY0" fmla="*/ 261239 h 306060"/>
                      <a:gd name="connsiteX1" fmla="*/ 207837 w 260509"/>
                      <a:gd name="connsiteY1" fmla="*/ 263459 h 306060"/>
                      <a:gd name="connsiteX2" fmla="*/ 171297 w 260509"/>
                      <a:gd name="connsiteY2" fmla="*/ 294034 h 306060"/>
                      <a:gd name="connsiteX3" fmla="*/ 123302 w 260509"/>
                      <a:gd name="connsiteY3" fmla="*/ 306060 h 306060"/>
                      <a:gd name="connsiteX4" fmla="*/ 0 w 260509"/>
                      <a:gd name="connsiteY4" fmla="*/ 153030 h 306060"/>
                      <a:gd name="connsiteX5" fmla="*/ 123302 w 260509"/>
                      <a:gd name="connsiteY5" fmla="*/ 0 h 306060"/>
                      <a:gd name="connsiteX6" fmla="*/ 171297 w 260509"/>
                      <a:gd name="connsiteY6" fmla="*/ 12026 h 306060"/>
                      <a:gd name="connsiteX7" fmla="*/ 207837 w 260509"/>
                      <a:gd name="connsiteY7" fmla="*/ 42601 h 306060"/>
                      <a:gd name="connsiteX8" fmla="*/ 205183 w 260509"/>
                      <a:gd name="connsiteY8" fmla="*/ 44822 h 306060"/>
                      <a:gd name="connsiteX9" fmla="*/ 260509 w 260509"/>
                      <a:gd name="connsiteY9" fmla="*/ 244470 h 306060"/>
                      <a:gd name="connsiteX0" fmla="*/ 205183 w 207837"/>
                      <a:gd name="connsiteY0" fmla="*/ 261239 h 306060"/>
                      <a:gd name="connsiteX1" fmla="*/ 207837 w 207837"/>
                      <a:gd name="connsiteY1" fmla="*/ 263459 h 306060"/>
                      <a:gd name="connsiteX2" fmla="*/ 171297 w 207837"/>
                      <a:gd name="connsiteY2" fmla="*/ 294034 h 306060"/>
                      <a:gd name="connsiteX3" fmla="*/ 123302 w 207837"/>
                      <a:gd name="connsiteY3" fmla="*/ 306060 h 306060"/>
                      <a:gd name="connsiteX4" fmla="*/ 0 w 207837"/>
                      <a:gd name="connsiteY4" fmla="*/ 153030 h 306060"/>
                      <a:gd name="connsiteX5" fmla="*/ 123302 w 207837"/>
                      <a:gd name="connsiteY5" fmla="*/ 0 h 306060"/>
                      <a:gd name="connsiteX6" fmla="*/ 171297 w 207837"/>
                      <a:gd name="connsiteY6" fmla="*/ 12026 h 306060"/>
                      <a:gd name="connsiteX7" fmla="*/ 207837 w 207837"/>
                      <a:gd name="connsiteY7" fmla="*/ 42601 h 306060"/>
                      <a:gd name="connsiteX8" fmla="*/ 205183 w 207837"/>
                      <a:gd name="connsiteY8" fmla="*/ 44822 h 3060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07837" h="306060">
                        <a:moveTo>
                          <a:pt x="205183" y="261239"/>
                        </a:moveTo>
                        <a:lnTo>
                          <a:pt x="207837" y="263459"/>
                        </a:lnTo>
                        <a:lnTo>
                          <a:pt x="171297" y="294034"/>
                        </a:lnTo>
                        <a:cubicBezTo>
                          <a:pt x="156545" y="301778"/>
                          <a:pt x="140327" y="306060"/>
                          <a:pt x="123302" y="306060"/>
                        </a:cubicBezTo>
                        <a:cubicBezTo>
                          <a:pt x="55204" y="306060"/>
                          <a:pt x="0" y="237546"/>
                          <a:pt x="0" y="153030"/>
                        </a:cubicBezTo>
                        <a:cubicBezTo>
                          <a:pt x="0" y="68514"/>
                          <a:pt x="55204" y="0"/>
                          <a:pt x="123302" y="0"/>
                        </a:cubicBezTo>
                        <a:cubicBezTo>
                          <a:pt x="140327" y="0"/>
                          <a:pt x="156545" y="4282"/>
                          <a:pt x="171297" y="12026"/>
                        </a:cubicBezTo>
                        <a:lnTo>
                          <a:pt x="207837" y="42601"/>
                        </a:lnTo>
                        <a:lnTo>
                          <a:pt x="205183" y="44822"/>
                        </a:lnTo>
                      </a:path>
                    </a:pathLst>
                  </a:custGeom>
                  <a:solidFill>
                    <a:srgbClr val="FF9966"/>
                  </a:solidFill>
                  <a:ln w="12700">
                    <a:noFill/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67" name="フリーフォーム: 図形 66">
                    <a:extLst>
                      <a:ext uri="{FF2B5EF4-FFF2-40B4-BE49-F238E27FC236}">
                        <a16:creationId xmlns:a16="http://schemas.microsoft.com/office/drawing/2014/main" id="{E70E50EB-22B6-0F2A-6269-8EBCC894918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308831" y="2520787"/>
                    <a:ext cx="567596" cy="265275"/>
                  </a:xfrm>
                  <a:custGeom>
                    <a:avLst/>
                    <a:gdLst>
                      <a:gd name="connsiteX0" fmla="*/ 55242 w 502972"/>
                      <a:gd name="connsiteY0" fmla="*/ 0 h 259306"/>
                      <a:gd name="connsiteX1" fmla="*/ 112526 w 502972"/>
                      <a:gd name="connsiteY1" fmla="*/ 45359 h 259306"/>
                      <a:gd name="connsiteX2" fmla="*/ 209542 w 502972"/>
                      <a:gd name="connsiteY2" fmla="*/ 94504 h 259306"/>
                      <a:gd name="connsiteX3" fmla="*/ 413492 w 502972"/>
                      <a:gd name="connsiteY3" fmla="*/ 131861 h 259306"/>
                      <a:gd name="connsiteX4" fmla="*/ 469149 w 502972"/>
                      <a:gd name="connsiteY4" fmla="*/ 123395 h 259306"/>
                      <a:gd name="connsiteX5" fmla="*/ 502972 w 502972"/>
                      <a:gd name="connsiteY5" fmla="*/ 188226 h 259306"/>
                      <a:gd name="connsiteX6" fmla="*/ 481659 w 502972"/>
                      <a:gd name="connsiteY6" fmla="*/ 207243 h 259306"/>
                      <a:gd name="connsiteX7" fmla="*/ 293916 w 502972"/>
                      <a:gd name="connsiteY7" fmla="*/ 259306 h 259306"/>
                      <a:gd name="connsiteX8" fmla="*/ 4762 w 502972"/>
                      <a:gd name="connsiteY8" fmla="*/ 77258 h 259306"/>
                      <a:gd name="connsiteX9" fmla="*/ 0 w 502972"/>
                      <a:gd name="connsiteY9" fmla="*/ 40765 h 259306"/>
                      <a:gd name="connsiteX0" fmla="*/ 55242 w 585842"/>
                      <a:gd name="connsiteY0" fmla="*/ 0 h 259306"/>
                      <a:gd name="connsiteX1" fmla="*/ 112526 w 585842"/>
                      <a:gd name="connsiteY1" fmla="*/ 45359 h 259306"/>
                      <a:gd name="connsiteX2" fmla="*/ 209542 w 585842"/>
                      <a:gd name="connsiteY2" fmla="*/ 94504 h 259306"/>
                      <a:gd name="connsiteX3" fmla="*/ 413492 w 585842"/>
                      <a:gd name="connsiteY3" fmla="*/ 131861 h 259306"/>
                      <a:gd name="connsiteX4" fmla="*/ 469149 w 585842"/>
                      <a:gd name="connsiteY4" fmla="*/ 123395 h 259306"/>
                      <a:gd name="connsiteX5" fmla="*/ 585842 w 585842"/>
                      <a:gd name="connsiteY5" fmla="*/ 209176 h 259306"/>
                      <a:gd name="connsiteX6" fmla="*/ 481659 w 585842"/>
                      <a:gd name="connsiteY6" fmla="*/ 207243 h 259306"/>
                      <a:gd name="connsiteX7" fmla="*/ 293916 w 585842"/>
                      <a:gd name="connsiteY7" fmla="*/ 259306 h 259306"/>
                      <a:gd name="connsiteX8" fmla="*/ 4762 w 585842"/>
                      <a:gd name="connsiteY8" fmla="*/ 77258 h 259306"/>
                      <a:gd name="connsiteX9" fmla="*/ 0 w 585842"/>
                      <a:gd name="connsiteY9" fmla="*/ 40765 h 259306"/>
                      <a:gd name="connsiteX10" fmla="*/ 55242 w 585842"/>
                      <a:gd name="connsiteY10" fmla="*/ 0 h 259306"/>
                      <a:gd name="connsiteX0" fmla="*/ 55242 w 602904"/>
                      <a:gd name="connsiteY0" fmla="*/ 0 h 259306"/>
                      <a:gd name="connsiteX1" fmla="*/ 112526 w 602904"/>
                      <a:gd name="connsiteY1" fmla="*/ 45359 h 259306"/>
                      <a:gd name="connsiteX2" fmla="*/ 209542 w 602904"/>
                      <a:gd name="connsiteY2" fmla="*/ 94504 h 259306"/>
                      <a:gd name="connsiteX3" fmla="*/ 413492 w 602904"/>
                      <a:gd name="connsiteY3" fmla="*/ 131861 h 259306"/>
                      <a:gd name="connsiteX4" fmla="*/ 469149 w 602904"/>
                      <a:gd name="connsiteY4" fmla="*/ 123395 h 259306"/>
                      <a:gd name="connsiteX5" fmla="*/ 602904 w 602904"/>
                      <a:gd name="connsiteY5" fmla="*/ 218487 h 259306"/>
                      <a:gd name="connsiteX6" fmla="*/ 481659 w 602904"/>
                      <a:gd name="connsiteY6" fmla="*/ 207243 h 259306"/>
                      <a:gd name="connsiteX7" fmla="*/ 293916 w 602904"/>
                      <a:gd name="connsiteY7" fmla="*/ 259306 h 259306"/>
                      <a:gd name="connsiteX8" fmla="*/ 4762 w 602904"/>
                      <a:gd name="connsiteY8" fmla="*/ 77258 h 259306"/>
                      <a:gd name="connsiteX9" fmla="*/ 0 w 602904"/>
                      <a:gd name="connsiteY9" fmla="*/ 40765 h 259306"/>
                      <a:gd name="connsiteX10" fmla="*/ 55242 w 602904"/>
                      <a:gd name="connsiteY10" fmla="*/ 0 h 259306"/>
                      <a:gd name="connsiteX0" fmla="*/ 55242 w 602904"/>
                      <a:gd name="connsiteY0" fmla="*/ 0 h 259306"/>
                      <a:gd name="connsiteX1" fmla="*/ 112526 w 602904"/>
                      <a:gd name="connsiteY1" fmla="*/ 45359 h 259306"/>
                      <a:gd name="connsiteX2" fmla="*/ 209542 w 602904"/>
                      <a:gd name="connsiteY2" fmla="*/ 94504 h 259306"/>
                      <a:gd name="connsiteX3" fmla="*/ 413492 w 602904"/>
                      <a:gd name="connsiteY3" fmla="*/ 131861 h 259306"/>
                      <a:gd name="connsiteX4" fmla="*/ 469149 w 602904"/>
                      <a:gd name="connsiteY4" fmla="*/ 123395 h 259306"/>
                      <a:gd name="connsiteX5" fmla="*/ 602904 w 602904"/>
                      <a:gd name="connsiteY5" fmla="*/ 218487 h 259306"/>
                      <a:gd name="connsiteX6" fmla="*/ 481659 w 602904"/>
                      <a:gd name="connsiteY6" fmla="*/ 207243 h 259306"/>
                      <a:gd name="connsiteX7" fmla="*/ 293916 w 602904"/>
                      <a:gd name="connsiteY7" fmla="*/ 259306 h 259306"/>
                      <a:gd name="connsiteX8" fmla="*/ 4762 w 602904"/>
                      <a:gd name="connsiteY8" fmla="*/ 77258 h 259306"/>
                      <a:gd name="connsiteX9" fmla="*/ 0 w 602904"/>
                      <a:gd name="connsiteY9" fmla="*/ 40765 h 259306"/>
                      <a:gd name="connsiteX10" fmla="*/ 55242 w 602904"/>
                      <a:gd name="connsiteY10" fmla="*/ 0 h 259306"/>
                      <a:gd name="connsiteX0" fmla="*/ 55242 w 602904"/>
                      <a:gd name="connsiteY0" fmla="*/ 0 h 259306"/>
                      <a:gd name="connsiteX1" fmla="*/ 112526 w 602904"/>
                      <a:gd name="connsiteY1" fmla="*/ 45359 h 259306"/>
                      <a:gd name="connsiteX2" fmla="*/ 209542 w 602904"/>
                      <a:gd name="connsiteY2" fmla="*/ 94504 h 259306"/>
                      <a:gd name="connsiteX3" fmla="*/ 413492 w 602904"/>
                      <a:gd name="connsiteY3" fmla="*/ 131861 h 259306"/>
                      <a:gd name="connsiteX4" fmla="*/ 469149 w 602904"/>
                      <a:gd name="connsiteY4" fmla="*/ 123395 h 259306"/>
                      <a:gd name="connsiteX5" fmla="*/ 602904 w 602904"/>
                      <a:gd name="connsiteY5" fmla="*/ 218487 h 259306"/>
                      <a:gd name="connsiteX6" fmla="*/ 481659 w 602904"/>
                      <a:gd name="connsiteY6" fmla="*/ 207243 h 259306"/>
                      <a:gd name="connsiteX7" fmla="*/ 293916 w 602904"/>
                      <a:gd name="connsiteY7" fmla="*/ 259306 h 259306"/>
                      <a:gd name="connsiteX8" fmla="*/ 4762 w 602904"/>
                      <a:gd name="connsiteY8" fmla="*/ 77258 h 259306"/>
                      <a:gd name="connsiteX9" fmla="*/ 0 w 602904"/>
                      <a:gd name="connsiteY9" fmla="*/ 40765 h 259306"/>
                      <a:gd name="connsiteX10" fmla="*/ 55242 w 602904"/>
                      <a:gd name="connsiteY10" fmla="*/ 0 h 259306"/>
                      <a:gd name="connsiteX0" fmla="*/ 55242 w 602904"/>
                      <a:gd name="connsiteY0" fmla="*/ 0 h 259306"/>
                      <a:gd name="connsiteX1" fmla="*/ 112526 w 602904"/>
                      <a:gd name="connsiteY1" fmla="*/ 45359 h 259306"/>
                      <a:gd name="connsiteX2" fmla="*/ 209542 w 602904"/>
                      <a:gd name="connsiteY2" fmla="*/ 94504 h 259306"/>
                      <a:gd name="connsiteX3" fmla="*/ 413492 w 602904"/>
                      <a:gd name="connsiteY3" fmla="*/ 131861 h 259306"/>
                      <a:gd name="connsiteX4" fmla="*/ 469149 w 602904"/>
                      <a:gd name="connsiteY4" fmla="*/ 123395 h 259306"/>
                      <a:gd name="connsiteX5" fmla="*/ 602904 w 602904"/>
                      <a:gd name="connsiteY5" fmla="*/ 218487 h 259306"/>
                      <a:gd name="connsiteX6" fmla="*/ 481659 w 602904"/>
                      <a:gd name="connsiteY6" fmla="*/ 207243 h 259306"/>
                      <a:gd name="connsiteX7" fmla="*/ 293916 w 602904"/>
                      <a:gd name="connsiteY7" fmla="*/ 259306 h 259306"/>
                      <a:gd name="connsiteX8" fmla="*/ 4762 w 602904"/>
                      <a:gd name="connsiteY8" fmla="*/ 77258 h 259306"/>
                      <a:gd name="connsiteX9" fmla="*/ 0 w 602904"/>
                      <a:gd name="connsiteY9" fmla="*/ 40765 h 259306"/>
                      <a:gd name="connsiteX10" fmla="*/ 55242 w 602904"/>
                      <a:gd name="connsiteY10" fmla="*/ 0 h 259306"/>
                      <a:gd name="connsiteX0" fmla="*/ 55242 w 580968"/>
                      <a:gd name="connsiteY0" fmla="*/ 0 h 259306"/>
                      <a:gd name="connsiteX1" fmla="*/ 112526 w 580968"/>
                      <a:gd name="connsiteY1" fmla="*/ 45359 h 259306"/>
                      <a:gd name="connsiteX2" fmla="*/ 209542 w 580968"/>
                      <a:gd name="connsiteY2" fmla="*/ 94504 h 259306"/>
                      <a:gd name="connsiteX3" fmla="*/ 413492 w 580968"/>
                      <a:gd name="connsiteY3" fmla="*/ 131861 h 259306"/>
                      <a:gd name="connsiteX4" fmla="*/ 469149 w 580968"/>
                      <a:gd name="connsiteY4" fmla="*/ 123395 h 259306"/>
                      <a:gd name="connsiteX5" fmla="*/ 580968 w 580968"/>
                      <a:gd name="connsiteY5" fmla="*/ 199865 h 259306"/>
                      <a:gd name="connsiteX6" fmla="*/ 481659 w 580968"/>
                      <a:gd name="connsiteY6" fmla="*/ 207243 h 259306"/>
                      <a:gd name="connsiteX7" fmla="*/ 293916 w 580968"/>
                      <a:gd name="connsiteY7" fmla="*/ 259306 h 259306"/>
                      <a:gd name="connsiteX8" fmla="*/ 4762 w 580968"/>
                      <a:gd name="connsiteY8" fmla="*/ 77258 h 259306"/>
                      <a:gd name="connsiteX9" fmla="*/ 0 w 580968"/>
                      <a:gd name="connsiteY9" fmla="*/ 40765 h 259306"/>
                      <a:gd name="connsiteX10" fmla="*/ 55242 w 580968"/>
                      <a:gd name="connsiteY10" fmla="*/ 0 h 25930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580968" h="259306">
                        <a:moveTo>
                          <a:pt x="55242" y="0"/>
                        </a:moveTo>
                        <a:lnTo>
                          <a:pt x="112526" y="45359"/>
                        </a:lnTo>
                        <a:cubicBezTo>
                          <a:pt x="141906" y="64121"/>
                          <a:pt x="174437" y="80766"/>
                          <a:pt x="209542" y="94504"/>
                        </a:cubicBezTo>
                        <a:cubicBezTo>
                          <a:pt x="279752" y="121981"/>
                          <a:pt x="350289" y="133933"/>
                          <a:pt x="413492" y="131861"/>
                        </a:cubicBezTo>
                        <a:lnTo>
                          <a:pt x="469149" y="123395"/>
                        </a:lnTo>
                        <a:cubicBezTo>
                          <a:pt x="513734" y="155092"/>
                          <a:pt x="558319" y="156530"/>
                          <a:pt x="580968" y="199865"/>
                        </a:cubicBezTo>
                        <a:cubicBezTo>
                          <a:pt x="549490" y="215514"/>
                          <a:pt x="488763" y="200904"/>
                          <a:pt x="481659" y="207243"/>
                        </a:cubicBezTo>
                        <a:cubicBezTo>
                          <a:pt x="430640" y="239768"/>
                          <a:pt x="365232" y="259306"/>
                          <a:pt x="293916" y="259306"/>
                        </a:cubicBezTo>
                        <a:cubicBezTo>
                          <a:pt x="151285" y="259306"/>
                          <a:pt x="32284" y="181153"/>
                          <a:pt x="4762" y="77258"/>
                        </a:cubicBezTo>
                        <a:lnTo>
                          <a:pt x="0" y="40765"/>
                        </a:lnTo>
                        <a:lnTo>
                          <a:pt x="55242" y="0"/>
                        </a:lnTo>
                        <a:close/>
                      </a:path>
                    </a:pathLst>
                  </a:custGeom>
                  <a:solidFill>
                    <a:srgbClr val="0066CC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506183CF-D732-071C-BEB7-0BB96EBCF2F9}"/>
                    </a:ext>
                  </a:extLst>
                </p:cNvPr>
                <p:cNvSpPr/>
                <p:nvPr/>
              </p:nvSpPr>
              <p:spPr bwMode="auto">
                <a:xfrm>
                  <a:off x="5205685" y="2876550"/>
                  <a:ext cx="260348" cy="234650"/>
                </a:xfrm>
                <a:custGeom>
                  <a:avLst/>
                  <a:gdLst>
                    <a:gd name="connsiteX0" fmla="*/ 59838 w 260348"/>
                    <a:gd name="connsiteY0" fmla="*/ 0 h 234650"/>
                    <a:gd name="connsiteX1" fmla="*/ 110424 w 260348"/>
                    <a:gd name="connsiteY1" fmla="*/ 0 h 234650"/>
                    <a:gd name="connsiteX2" fmla="*/ 177554 w 260348"/>
                    <a:gd name="connsiteY2" fmla="*/ 0 h 234650"/>
                    <a:gd name="connsiteX3" fmla="*/ 239095 w 260348"/>
                    <a:gd name="connsiteY3" fmla="*/ 0 h 234650"/>
                    <a:gd name="connsiteX4" fmla="*/ 260348 w 260348"/>
                    <a:gd name="connsiteY4" fmla="*/ 21253 h 234650"/>
                    <a:gd name="connsiteX5" fmla="*/ 260348 w 260348"/>
                    <a:gd name="connsiteY5" fmla="*/ 62090 h 234650"/>
                    <a:gd name="connsiteX6" fmla="*/ 239095 w 260348"/>
                    <a:gd name="connsiteY6" fmla="*/ 83343 h 234650"/>
                    <a:gd name="connsiteX7" fmla="*/ 237392 w 260348"/>
                    <a:gd name="connsiteY7" fmla="*/ 83343 h 234650"/>
                    <a:gd name="connsiteX8" fmla="*/ 237392 w 260348"/>
                    <a:gd name="connsiteY8" fmla="*/ 174812 h 234650"/>
                    <a:gd name="connsiteX9" fmla="*/ 177554 w 260348"/>
                    <a:gd name="connsiteY9" fmla="*/ 234650 h 234650"/>
                    <a:gd name="connsiteX10" fmla="*/ 59838 w 260348"/>
                    <a:gd name="connsiteY10" fmla="*/ 234650 h 234650"/>
                    <a:gd name="connsiteX11" fmla="*/ 0 w 260348"/>
                    <a:gd name="connsiteY11" fmla="*/ 174812 h 234650"/>
                    <a:gd name="connsiteX12" fmla="*/ 0 w 260348"/>
                    <a:gd name="connsiteY12" fmla="*/ 59838 h 234650"/>
                    <a:gd name="connsiteX13" fmla="*/ 59838 w 260348"/>
                    <a:gd name="connsiteY13" fmla="*/ 0 h 2346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60348" h="234650">
                      <a:moveTo>
                        <a:pt x="59838" y="0"/>
                      </a:moveTo>
                      <a:lnTo>
                        <a:pt x="110424" y="0"/>
                      </a:lnTo>
                      <a:lnTo>
                        <a:pt x="177554" y="0"/>
                      </a:lnTo>
                      <a:lnTo>
                        <a:pt x="239095" y="0"/>
                      </a:lnTo>
                      <a:cubicBezTo>
                        <a:pt x="250833" y="0"/>
                        <a:pt x="260348" y="9515"/>
                        <a:pt x="260348" y="21253"/>
                      </a:cubicBezTo>
                      <a:lnTo>
                        <a:pt x="260348" y="62090"/>
                      </a:lnTo>
                      <a:cubicBezTo>
                        <a:pt x="260348" y="73828"/>
                        <a:pt x="250833" y="83343"/>
                        <a:pt x="239095" y="83343"/>
                      </a:cubicBezTo>
                      <a:lnTo>
                        <a:pt x="237392" y="83343"/>
                      </a:lnTo>
                      <a:lnTo>
                        <a:pt x="237392" y="174812"/>
                      </a:lnTo>
                      <a:cubicBezTo>
                        <a:pt x="237392" y="207860"/>
                        <a:pt x="210602" y="234650"/>
                        <a:pt x="177554" y="234650"/>
                      </a:cubicBezTo>
                      <a:lnTo>
                        <a:pt x="59838" y="234650"/>
                      </a:lnTo>
                      <a:cubicBezTo>
                        <a:pt x="26790" y="234650"/>
                        <a:pt x="0" y="207860"/>
                        <a:pt x="0" y="174812"/>
                      </a:cubicBezTo>
                      <a:lnTo>
                        <a:pt x="0" y="59838"/>
                      </a:lnTo>
                      <a:cubicBezTo>
                        <a:pt x="0" y="26790"/>
                        <a:pt x="26790" y="0"/>
                        <a:pt x="59838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grpSp>
              <p:nvGrpSpPr>
                <p:cNvPr id="54" name="グループ化 53">
                  <a:extLst>
                    <a:ext uri="{FF2B5EF4-FFF2-40B4-BE49-F238E27FC236}">
                      <a16:creationId xmlns:a16="http://schemas.microsoft.com/office/drawing/2014/main" id="{C247D9A3-D5B3-697C-0374-D2E3E224BDA5}"/>
                    </a:ext>
                  </a:extLst>
                </p:cNvPr>
                <p:cNvGrpSpPr/>
                <p:nvPr/>
              </p:nvGrpSpPr>
              <p:grpSpPr>
                <a:xfrm>
                  <a:off x="4529390" y="2978280"/>
                  <a:ext cx="881876" cy="691954"/>
                  <a:chOff x="4385255" y="3020918"/>
                  <a:chExt cx="748914" cy="587627"/>
                </a:xfrm>
              </p:grpSpPr>
              <p:sp>
                <p:nvSpPr>
                  <p:cNvPr id="55" name="フリーフォーム: 図形 54">
                    <a:extLst>
                      <a:ext uri="{FF2B5EF4-FFF2-40B4-BE49-F238E27FC236}">
                        <a16:creationId xmlns:a16="http://schemas.microsoft.com/office/drawing/2014/main" id="{BCAF7733-14C4-79D4-D4EE-F976DDF2F04A}"/>
                      </a:ext>
                    </a:extLst>
                  </p:cNvPr>
                  <p:cNvSpPr/>
                  <p:nvPr/>
                </p:nvSpPr>
                <p:spPr bwMode="auto">
                  <a:xfrm rot="19800000">
                    <a:off x="4385255" y="3020918"/>
                    <a:ext cx="748914" cy="587627"/>
                  </a:xfrm>
                  <a:custGeom>
                    <a:avLst/>
                    <a:gdLst>
                      <a:gd name="connsiteX0" fmla="*/ 210590 w 753082"/>
                      <a:gd name="connsiteY0" fmla="*/ 11912 h 739213"/>
                      <a:gd name="connsiteX1" fmla="*/ 303172 w 753082"/>
                      <a:gd name="connsiteY1" fmla="*/ 151586 h 739213"/>
                      <a:gd name="connsiteX2" fmla="*/ 303172 w 753082"/>
                      <a:gd name="connsiteY2" fmla="*/ 390722 h 739213"/>
                      <a:gd name="connsiteX3" fmla="*/ 674616 w 753082"/>
                      <a:gd name="connsiteY3" fmla="*/ 291194 h 739213"/>
                      <a:gd name="connsiteX4" fmla="*/ 753082 w 753082"/>
                      <a:gd name="connsiteY4" fmla="*/ 584036 h 739213"/>
                      <a:gd name="connsiteX5" fmla="*/ 193368 w 753082"/>
                      <a:gd name="connsiteY5" fmla="*/ 734011 h 739213"/>
                      <a:gd name="connsiteX6" fmla="*/ 34492 w 753082"/>
                      <a:gd name="connsiteY6" fmla="*/ 680734 h 739213"/>
                      <a:gd name="connsiteX7" fmla="*/ 17925 w 753082"/>
                      <a:gd name="connsiteY7" fmla="*/ 647381 h 739213"/>
                      <a:gd name="connsiteX8" fmla="*/ 11912 w 753082"/>
                      <a:gd name="connsiteY8" fmla="*/ 638463 h 739213"/>
                      <a:gd name="connsiteX9" fmla="*/ 10828 w 753082"/>
                      <a:gd name="connsiteY9" fmla="*/ 633094 h 739213"/>
                      <a:gd name="connsiteX10" fmla="*/ 7714 w 753082"/>
                      <a:gd name="connsiteY10" fmla="*/ 626824 h 739213"/>
                      <a:gd name="connsiteX11" fmla="*/ 6882 w 753082"/>
                      <a:gd name="connsiteY11" fmla="*/ 613545 h 739213"/>
                      <a:gd name="connsiteX12" fmla="*/ 0 w 753082"/>
                      <a:gd name="connsiteY12" fmla="*/ 579459 h 739213"/>
                      <a:gd name="connsiteX13" fmla="*/ 0 w 753082"/>
                      <a:gd name="connsiteY13" fmla="*/ 151586 h 739213"/>
                      <a:gd name="connsiteX14" fmla="*/ 151586 w 753082"/>
                      <a:gd name="connsiteY14" fmla="*/ 0 h 739213"/>
                      <a:gd name="connsiteX15" fmla="*/ 210590 w 753082"/>
                      <a:gd name="connsiteY15" fmla="*/ 11912 h 739213"/>
                      <a:gd name="connsiteX0" fmla="*/ 210590 w 722724"/>
                      <a:gd name="connsiteY0" fmla="*/ 11912 h 739213"/>
                      <a:gd name="connsiteX1" fmla="*/ 303172 w 722724"/>
                      <a:gd name="connsiteY1" fmla="*/ 151586 h 739213"/>
                      <a:gd name="connsiteX2" fmla="*/ 303172 w 722724"/>
                      <a:gd name="connsiteY2" fmla="*/ 390722 h 739213"/>
                      <a:gd name="connsiteX3" fmla="*/ 674616 w 722724"/>
                      <a:gd name="connsiteY3" fmla="*/ 291194 h 739213"/>
                      <a:gd name="connsiteX4" fmla="*/ 722724 w 722724"/>
                      <a:gd name="connsiteY4" fmla="*/ 503268 h 739213"/>
                      <a:gd name="connsiteX5" fmla="*/ 193368 w 722724"/>
                      <a:gd name="connsiteY5" fmla="*/ 734011 h 739213"/>
                      <a:gd name="connsiteX6" fmla="*/ 34492 w 722724"/>
                      <a:gd name="connsiteY6" fmla="*/ 680734 h 739213"/>
                      <a:gd name="connsiteX7" fmla="*/ 17925 w 722724"/>
                      <a:gd name="connsiteY7" fmla="*/ 647381 h 739213"/>
                      <a:gd name="connsiteX8" fmla="*/ 11912 w 722724"/>
                      <a:gd name="connsiteY8" fmla="*/ 638463 h 739213"/>
                      <a:gd name="connsiteX9" fmla="*/ 10828 w 722724"/>
                      <a:gd name="connsiteY9" fmla="*/ 633094 h 739213"/>
                      <a:gd name="connsiteX10" fmla="*/ 7714 w 722724"/>
                      <a:gd name="connsiteY10" fmla="*/ 626824 h 739213"/>
                      <a:gd name="connsiteX11" fmla="*/ 6882 w 722724"/>
                      <a:gd name="connsiteY11" fmla="*/ 613545 h 739213"/>
                      <a:gd name="connsiteX12" fmla="*/ 0 w 722724"/>
                      <a:gd name="connsiteY12" fmla="*/ 579459 h 739213"/>
                      <a:gd name="connsiteX13" fmla="*/ 0 w 722724"/>
                      <a:gd name="connsiteY13" fmla="*/ 151586 h 739213"/>
                      <a:gd name="connsiteX14" fmla="*/ 151586 w 722724"/>
                      <a:gd name="connsiteY14" fmla="*/ 0 h 739213"/>
                      <a:gd name="connsiteX15" fmla="*/ 210590 w 722724"/>
                      <a:gd name="connsiteY15" fmla="*/ 11912 h 739213"/>
                      <a:gd name="connsiteX0" fmla="*/ 210590 w 722724"/>
                      <a:gd name="connsiteY0" fmla="*/ 11912 h 739213"/>
                      <a:gd name="connsiteX1" fmla="*/ 303172 w 722724"/>
                      <a:gd name="connsiteY1" fmla="*/ 151586 h 739213"/>
                      <a:gd name="connsiteX2" fmla="*/ 263010 w 722724"/>
                      <a:gd name="connsiteY2" fmla="*/ 455523 h 739213"/>
                      <a:gd name="connsiteX3" fmla="*/ 674616 w 722724"/>
                      <a:gd name="connsiteY3" fmla="*/ 291194 h 739213"/>
                      <a:gd name="connsiteX4" fmla="*/ 722724 w 722724"/>
                      <a:gd name="connsiteY4" fmla="*/ 503268 h 739213"/>
                      <a:gd name="connsiteX5" fmla="*/ 193368 w 722724"/>
                      <a:gd name="connsiteY5" fmla="*/ 734011 h 739213"/>
                      <a:gd name="connsiteX6" fmla="*/ 34492 w 722724"/>
                      <a:gd name="connsiteY6" fmla="*/ 680734 h 739213"/>
                      <a:gd name="connsiteX7" fmla="*/ 17925 w 722724"/>
                      <a:gd name="connsiteY7" fmla="*/ 647381 h 739213"/>
                      <a:gd name="connsiteX8" fmla="*/ 11912 w 722724"/>
                      <a:gd name="connsiteY8" fmla="*/ 638463 h 739213"/>
                      <a:gd name="connsiteX9" fmla="*/ 10828 w 722724"/>
                      <a:gd name="connsiteY9" fmla="*/ 633094 h 739213"/>
                      <a:gd name="connsiteX10" fmla="*/ 7714 w 722724"/>
                      <a:gd name="connsiteY10" fmla="*/ 626824 h 739213"/>
                      <a:gd name="connsiteX11" fmla="*/ 6882 w 722724"/>
                      <a:gd name="connsiteY11" fmla="*/ 613545 h 739213"/>
                      <a:gd name="connsiteX12" fmla="*/ 0 w 722724"/>
                      <a:gd name="connsiteY12" fmla="*/ 579459 h 739213"/>
                      <a:gd name="connsiteX13" fmla="*/ 0 w 722724"/>
                      <a:gd name="connsiteY13" fmla="*/ 151586 h 739213"/>
                      <a:gd name="connsiteX14" fmla="*/ 151586 w 722724"/>
                      <a:gd name="connsiteY14" fmla="*/ 0 h 739213"/>
                      <a:gd name="connsiteX15" fmla="*/ 210590 w 722724"/>
                      <a:gd name="connsiteY15" fmla="*/ 11912 h 739213"/>
                      <a:gd name="connsiteX0" fmla="*/ 210590 w 722724"/>
                      <a:gd name="connsiteY0" fmla="*/ 11912 h 739213"/>
                      <a:gd name="connsiteX1" fmla="*/ 303172 w 722724"/>
                      <a:gd name="connsiteY1" fmla="*/ 151586 h 739213"/>
                      <a:gd name="connsiteX2" fmla="*/ 263010 w 722724"/>
                      <a:gd name="connsiteY2" fmla="*/ 455523 h 739213"/>
                      <a:gd name="connsiteX3" fmla="*/ 630819 w 722724"/>
                      <a:gd name="connsiteY3" fmla="*/ 309901 h 739213"/>
                      <a:gd name="connsiteX4" fmla="*/ 722724 w 722724"/>
                      <a:gd name="connsiteY4" fmla="*/ 503268 h 739213"/>
                      <a:gd name="connsiteX5" fmla="*/ 193368 w 722724"/>
                      <a:gd name="connsiteY5" fmla="*/ 734011 h 739213"/>
                      <a:gd name="connsiteX6" fmla="*/ 34492 w 722724"/>
                      <a:gd name="connsiteY6" fmla="*/ 680734 h 739213"/>
                      <a:gd name="connsiteX7" fmla="*/ 17925 w 722724"/>
                      <a:gd name="connsiteY7" fmla="*/ 647381 h 739213"/>
                      <a:gd name="connsiteX8" fmla="*/ 11912 w 722724"/>
                      <a:gd name="connsiteY8" fmla="*/ 638463 h 739213"/>
                      <a:gd name="connsiteX9" fmla="*/ 10828 w 722724"/>
                      <a:gd name="connsiteY9" fmla="*/ 633094 h 739213"/>
                      <a:gd name="connsiteX10" fmla="*/ 7714 w 722724"/>
                      <a:gd name="connsiteY10" fmla="*/ 626824 h 739213"/>
                      <a:gd name="connsiteX11" fmla="*/ 6882 w 722724"/>
                      <a:gd name="connsiteY11" fmla="*/ 613545 h 739213"/>
                      <a:gd name="connsiteX12" fmla="*/ 0 w 722724"/>
                      <a:gd name="connsiteY12" fmla="*/ 579459 h 739213"/>
                      <a:gd name="connsiteX13" fmla="*/ 0 w 722724"/>
                      <a:gd name="connsiteY13" fmla="*/ 151586 h 739213"/>
                      <a:gd name="connsiteX14" fmla="*/ 151586 w 722724"/>
                      <a:gd name="connsiteY14" fmla="*/ 0 h 739213"/>
                      <a:gd name="connsiteX15" fmla="*/ 210590 w 722724"/>
                      <a:gd name="connsiteY15" fmla="*/ 11912 h 739213"/>
                      <a:gd name="connsiteX0" fmla="*/ 210590 w 722724"/>
                      <a:gd name="connsiteY0" fmla="*/ 11912 h 739213"/>
                      <a:gd name="connsiteX1" fmla="*/ 303172 w 722724"/>
                      <a:gd name="connsiteY1" fmla="*/ 151586 h 739213"/>
                      <a:gd name="connsiteX2" fmla="*/ 263010 w 722724"/>
                      <a:gd name="connsiteY2" fmla="*/ 455523 h 739213"/>
                      <a:gd name="connsiteX3" fmla="*/ 630819 w 722724"/>
                      <a:gd name="connsiteY3" fmla="*/ 309901 h 739213"/>
                      <a:gd name="connsiteX4" fmla="*/ 722724 w 722724"/>
                      <a:gd name="connsiteY4" fmla="*/ 503268 h 739213"/>
                      <a:gd name="connsiteX5" fmla="*/ 193368 w 722724"/>
                      <a:gd name="connsiteY5" fmla="*/ 734011 h 739213"/>
                      <a:gd name="connsiteX6" fmla="*/ 34492 w 722724"/>
                      <a:gd name="connsiteY6" fmla="*/ 680734 h 739213"/>
                      <a:gd name="connsiteX7" fmla="*/ 17925 w 722724"/>
                      <a:gd name="connsiteY7" fmla="*/ 647381 h 739213"/>
                      <a:gd name="connsiteX8" fmla="*/ 11912 w 722724"/>
                      <a:gd name="connsiteY8" fmla="*/ 638463 h 739213"/>
                      <a:gd name="connsiteX9" fmla="*/ 10828 w 722724"/>
                      <a:gd name="connsiteY9" fmla="*/ 633094 h 739213"/>
                      <a:gd name="connsiteX10" fmla="*/ 7714 w 722724"/>
                      <a:gd name="connsiteY10" fmla="*/ 626824 h 739213"/>
                      <a:gd name="connsiteX11" fmla="*/ 6882 w 722724"/>
                      <a:gd name="connsiteY11" fmla="*/ 613545 h 739213"/>
                      <a:gd name="connsiteX12" fmla="*/ 0 w 722724"/>
                      <a:gd name="connsiteY12" fmla="*/ 579459 h 739213"/>
                      <a:gd name="connsiteX13" fmla="*/ 0 w 722724"/>
                      <a:gd name="connsiteY13" fmla="*/ 151586 h 739213"/>
                      <a:gd name="connsiteX14" fmla="*/ 151586 w 722724"/>
                      <a:gd name="connsiteY14" fmla="*/ 0 h 739213"/>
                      <a:gd name="connsiteX15" fmla="*/ 210590 w 722724"/>
                      <a:gd name="connsiteY15" fmla="*/ 11912 h 739213"/>
                      <a:gd name="connsiteX0" fmla="*/ 210590 w 707183"/>
                      <a:gd name="connsiteY0" fmla="*/ 11912 h 739213"/>
                      <a:gd name="connsiteX1" fmla="*/ 303172 w 707183"/>
                      <a:gd name="connsiteY1" fmla="*/ 151586 h 739213"/>
                      <a:gd name="connsiteX2" fmla="*/ 263010 w 707183"/>
                      <a:gd name="connsiteY2" fmla="*/ 455523 h 739213"/>
                      <a:gd name="connsiteX3" fmla="*/ 630819 w 707183"/>
                      <a:gd name="connsiteY3" fmla="*/ 309901 h 739213"/>
                      <a:gd name="connsiteX4" fmla="*/ 707183 w 707183"/>
                      <a:gd name="connsiteY4" fmla="*/ 477797 h 739213"/>
                      <a:gd name="connsiteX5" fmla="*/ 193368 w 707183"/>
                      <a:gd name="connsiteY5" fmla="*/ 734011 h 739213"/>
                      <a:gd name="connsiteX6" fmla="*/ 34492 w 707183"/>
                      <a:gd name="connsiteY6" fmla="*/ 680734 h 739213"/>
                      <a:gd name="connsiteX7" fmla="*/ 17925 w 707183"/>
                      <a:gd name="connsiteY7" fmla="*/ 647381 h 739213"/>
                      <a:gd name="connsiteX8" fmla="*/ 11912 w 707183"/>
                      <a:gd name="connsiteY8" fmla="*/ 638463 h 739213"/>
                      <a:gd name="connsiteX9" fmla="*/ 10828 w 707183"/>
                      <a:gd name="connsiteY9" fmla="*/ 633094 h 739213"/>
                      <a:gd name="connsiteX10" fmla="*/ 7714 w 707183"/>
                      <a:gd name="connsiteY10" fmla="*/ 626824 h 739213"/>
                      <a:gd name="connsiteX11" fmla="*/ 6882 w 707183"/>
                      <a:gd name="connsiteY11" fmla="*/ 613545 h 739213"/>
                      <a:gd name="connsiteX12" fmla="*/ 0 w 707183"/>
                      <a:gd name="connsiteY12" fmla="*/ 579459 h 739213"/>
                      <a:gd name="connsiteX13" fmla="*/ 0 w 707183"/>
                      <a:gd name="connsiteY13" fmla="*/ 151586 h 739213"/>
                      <a:gd name="connsiteX14" fmla="*/ 151586 w 707183"/>
                      <a:gd name="connsiteY14" fmla="*/ 0 h 739213"/>
                      <a:gd name="connsiteX15" fmla="*/ 210590 w 707183"/>
                      <a:gd name="connsiteY15" fmla="*/ 11912 h 739213"/>
                      <a:gd name="connsiteX0" fmla="*/ 210590 w 707183"/>
                      <a:gd name="connsiteY0" fmla="*/ 11912 h 739213"/>
                      <a:gd name="connsiteX1" fmla="*/ 303172 w 707183"/>
                      <a:gd name="connsiteY1" fmla="*/ 151586 h 739213"/>
                      <a:gd name="connsiteX2" fmla="*/ 263010 w 707183"/>
                      <a:gd name="connsiteY2" fmla="*/ 455523 h 739213"/>
                      <a:gd name="connsiteX3" fmla="*/ 630819 w 707183"/>
                      <a:gd name="connsiteY3" fmla="*/ 309901 h 739213"/>
                      <a:gd name="connsiteX4" fmla="*/ 707183 w 707183"/>
                      <a:gd name="connsiteY4" fmla="*/ 477797 h 739213"/>
                      <a:gd name="connsiteX5" fmla="*/ 193368 w 707183"/>
                      <a:gd name="connsiteY5" fmla="*/ 734011 h 739213"/>
                      <a:gd name="connsiteX6" fmla="*/ 34492 w 707183"/>
                      <a:gd name="connsiteY6" fmla="*/ 680734 h 739213"/>
                      <a:gd name="connsiteX7" fmla="*/ 17925 w 707183"/>
                      <a:gd name="connsiteY7" fmla="*/ 647381 h 739213"/>
                      <a:gd name="connsiteX8" fmla="*/ 11912 w 707183"/>
                      <a:gd name="connsiteY8" fmla="*/ 638463 h 739213"/>
                      <a:gd name="connsiteX9" fmla="*/ 10828 w 707183"/>
                      <a:gd name="connsiteY9" fmla="*/ 633094 h 739213"/>
                      <a:gd name="connsiteX10" fmla="*/ 7714 w 707183"/>
                      <a:gd name="connsiteY10" fmla="*/ 626824 h 739213"/>
                      <a:gd name="connsiteX11" fmla="*/ 6882 w 707183"/>
                      <a:gd name="connsiteY11" fmla="*/ 613545 h 739213"/>
                      <a:gd name="connsiteX12" fmla="*/ 0 w 707183"/>
                      <a:gd name="connsiteY12" fmla="*/ 579459 h 739213"/>
                      <a:gd name="connsiteX13" fmla="*/ 0 w 707183"/>
                      <a:gd name="connsiteY13" fmla="*/ 151586 h 739213"/>
                      <a:gd name="connsiteX14" fmla="*/ 151586 w 707183"/>
                      <a:gd name="connsiteY14" fmla="*/ 0 h 739213"/>
                      <a:gd name="connsiteX15" fmla="*/ 302030 w 707183"/>
                      <a:gd name="connsiteY15" fmla="*/ 103352 h 739213"/>
                      <a:gd name="connsiteX0" fmla="*/ 303172 w 707183"/>
                      <a:gd name="connsiteY0" fmla="*/ 151586 h 739213"/>
                      <a:gd name="connsiteX1" fmla="*/ 263010 w 707183"/>
                      <a:gd name="connsiteY1" fmla="*/ 455523 h 739213"/>
                      <a:gd name="connsiteX2" fmla="*/ 630819 w 707183"/>
                      <a:gd name="connsiteY2" fmla="*/ 309901 h 739213"/>
                      <a:gd name="connsiteX3" fmla="*/ 707183 w 707183"/>
                      <a:gd name="connsiteY3" fmla="*/ 477797 h 739213"/>
                      <a:gd name="connsiteX4" fmla="*/ 193368 w 707183"/>
                      <a:gd name="connsiteY4" fmla="*/ 734011 h 739213"/>
                      <a:gd name="connsiteX5" fmla="*/ 34492 w 707183"/>
                      <a:gd name="connsiteY5" fmla="*/ 680734 h 739213"/>
                      <a:gd name="connsiteX6" fmla="*/ 17925 w 707183"/>
                      <a:gd name="connsiteY6" fmla="*/ 647381 h 739213"/>
                      <a:gd name="connsiteX7" fmla="*/ 11912 w 707183"/>
                      <a:gd name="connsiteY7" fmla="*/ 638463 h 739213"/>
                      <a:gd name="connsiteX8" fmla="*/ 10828 w 707183"/>
                      <a:gd name="connsiteY8" fmla="*/ 633094 h 739213"/>
                      <a:gd name="connsiteX9" fmla="*/ 7714 w 707183"/>
                      <a:gd name="connsiteY9" fmla="*/ 626824 h 739213"/>
                      <a:gd name="connsiteX10" fmla="*/ 6882 w 707183"/>
                      <a:gd name="connsiteY10" fmla="*/ 613545 h 739213"/>
                      <a:gd name="connsiteX11" fmla="*/ 0 w 707183"/>
                      <a:gd name="connsiteY11" fmla="*/ 579459 h 739213"/>
                      <a:gd name="connsiteX12" fmla="*/ 0 w 707183"/>
                      <a:gd name="connsiteY12" fmla="*/ 151586 h 739213"/>
                      <a:gd name="connsiteX13" fmla="*/ 151586 w 707183"/>
                      <a:gd name="connsiteY13" fmla="*/ 0 h 739213"/>
                      <a:gd name="connsiteX14" fmla="*/ 302030 w 707183"/>
                      <a:gd name="connsiteY14" fmla="*/ 103352 h 739213"/>
                      <a:gd name="connsiteX0" fmla="*/ 303172 w 707183"/>
                      <a:gd name="connsiteY0" fmla="*/ 151586 h 739213"/>
                      <a:gd name="connsiteX1" fmla="*/ 263010 w 707183"/>
                      <a:gd name="connsiteY1" fmla="*/ 455523 h 739213"/>
                      <a:gd name="connsiteX2" fmla="*/ 630819 w 707183"/>
                      <a:gd name="connsiteY2" fmla="*/ 309901 h 739213"/>
                      <a:gd name="connsiteX3" fmla="*/ 707183 w 707183"/>
                      <a:gd name="connsiteY3" fmla="*/ 477797 h 739213"/>
                      <a:gd name="connsiteX4" fmla="*/ 193368 w 707183"/>
                      <a:gd name="connsiteY4" fmla="*/ 734011 h 739213"/>
                      <a:gd name="connsiteX5" fmla="*/ 34492 w 707183"/>
                      <a:gd name="connsiteY5" fmla="*/ 680734 h 739213"/>
                      <a:gd name="connsiteX6" fmla="*/ 17925 w 707183"/>
                      <a:gd name="connsiteY6" fmla="*/ 647381 h 739213"/>
                      <a:gd name="connsiteX7" fmla="*/ 11912 w 707183"/>
                      <a:gd name="connsiteY7" fmla="*/ 638463 h 739213"/>
                      <a:gd name="connsiteX8" fmla="*/ 10828 w 707183"/>
                      <a:gd name="connsiteY8" fmla="*/ 633094 h 739213"/>
                      <a:gd name="connsiteX9" fmla="*/ 7714 w 707183"/>
                      <a:gd name="connsiteY9" fmla="*/ 626824 h 739213"/>
                      <a:gd name="connsiteX10" fmla="*/ 6882 w 707183"/>
                      <a:gd name="connsiteY10" fmla="*/ 613545 h 739213"/>
                      <a:gd name="connsiteX11" fmla="*/ 0 w 707183"/>
                      <a:gd name="connsiteY11" fmla="*/ 579459 h 739213"/>
                      <a:gd name="connsiteX12" fmla="*/ 0 w 707183"/>
                      <a:gd name="connsiteY12" fmla="*/ 151586 h 739213"/>
                      <a:gd name="connsiteX13" fmla="*/ 151586 w 707183"/>
                      <a:gd name="connsiteY13" fmla="*/ 0 h 739213"/>
                      <a:gd name="connsiteX0" fmla="*/ 303172 w 707183"/>
                      <a:gd name="connsiteY0" fmla="*/ 0 h 587627"/>
                      <a:gd name="connsiteX1" fmla="*/ 263010 w 707183"/>
                      <a:gd name="connsiteY1" fmla="*/ 303937 h 587627"/>
                      <a:gd name="connsiteX2" fmla="*/ 630819 w 707183"/>
                      <a:gd name="connsiteY2" fmla="*/ 158315 h 587627"/>
                      <a:gd name="connsiteX3" fmla="*/ 707183 w 707183"/>
                      <a:gd name="connsiteY3" fmla="*/ 326211 h 587627"/>
                      <a:gd name="connsiteX4" fmla="*/ 193368 w 707183"/>
                      <a:gd name="connsiteY4" fmla="*/ 582425 h 587627"/>
                      <a:gd name="connsiteX5" fmla="*/ 34492 w 707183"/>
                      <a:gd name="connsiteY5" fmla="*/ 529148 h 587627"/>
                      <a:gd name="connsiteX6" fmla="*/ 17925 w 707183"/>
                      <a:gd name="connsiteY6" fmla="*/ 495795 h 587627"/>
                      <a:gd name="connsiteX7" fmla="*/ 11912 w 707183"/>
                      <a:gd name="connsiteY7" fmla="*/ 486877 h 587627"/>
                      <a:gd name="connsiteX8" fmla="*/ 10828 w 707183"/>
                      <a:gd name="connsiteY8" fmla="*/ 481508 h 587627"/>
                      <a:gd name="connsiteX9" fmla="*/ 7714 w 707183"/>
                      <a:gd name="connsiteY9" fmla="*/ 475238 h 587627"/>
                      <a:gd name="connsiteX10" fmla="*/ 6882 w 707183"/>
                      <a:gd name="connsiteY10" fmla="*/ 461959 h 587627"/>
                      <a:gd name="connsiteX11" fmla="*/ 0 w 707183"/>
                      <a:gd name="connsiteY11" fmla="*/ 427873 h 587627"/>
                      <a:gd name="connsiteX12" fmla="*/ 0 w 707183"/>
                      <a:gd name="connsiteY12" fmla="*/ 0 h 587627"/>
                      <a:gd name="connsiteX0" fmla="*/ 303172 w 707183"/>
                      <a:gd name="connsiteY0" fmla="*/ 0 h 587627"/>
                      <a:gd name="connsiteX1" fmla="*/ 263010 w 707183"/>
                      <a:gd name="connsiteY1" fmla="*/ 303937 h 587627"/>
                      <a:gd name="connsiteX2" fmla="*/ 630819 w 707183"/>
                      <a:gd name="connsiteY2" fmla="*/ 158315 h 587627"/>
                      <a:gd name="connsiteX3" fmla="*/ 707183 w 707183"/>
                      <a:gd name="connsiteY3" fmla="*/ 326211 h 587627"/>
                      <a:gd name="connsiteX4" fmla="*/ 193368 w 707183"/>
                      <a:gd name="connsiteY4" fmla="*/ 582425 h 587627"/>
                      <a:gd name="connsiteX5" fmla="*/ 34492 w 707183"/>
                      <a:gd name="connsiteY5" fmla="*/ 529148 h 587627"/>
                      <a:gd name="connsiteX6" fmla="*/ 17925 w 707183"/>
                      <a:gd name="connsiteY6" fmla="*/ 495795 h 587627"/>
                      <a:gd name="connsiteX7" fmla="*/ 11912 w 707183"/>
                      <a:gd name="connsiteY7" fmla="*/ 486877 h 587627"/>
                      <a:gd name="connsiteX8" fmla="*/ 10828 w 707183"/>
                      <a:gd name="connsiteY8" fmla="*/ 481508 h 587627"/>
                      <a:gd name="connsiteX9" fmla="*/ 7714 w 707183"/>
                      <a:gd name="connsiteY9" fmla="*/ 475238 h 587627"/>
                      <a:gd name="connsiteX10" fmla="*/ 6882 w 707183"/>
                      <a:gd name="connsiteY10" fmla="*/ 461959 h 587627"/>
                      <a:gd name="connsiteX11" fmla="*/ 0 w 707183"/>
                      <a:gd name="connsiteY11" fmla="*/ 427873 h 587627"/>
                      <a:gd name="connsiteX12" fmla="*/ 1640 w 707183"/>
                      <a:gd name="connsiteY12" fmla="*/ 162259 h 587627"/>
                      <a:gd name="connsiteX0" fmla="*/ 344908 w 748919"/>
                      <a:gd name="connsiteY0" fmla="*/ 0 h 587627"/>
                      <a:gd name="connsiteX1" fmla="*/ 304746 w 748919"/>
                      <a:gd name="connsiteY1" fmla="*/ 303937 h 587627"/>
                      <a:gd name="connsiteX2" fmla="*/ 672555 w 748919"/>
                      <a:gd name="connsiteY2" fmla="*/ 158315 h 587627"/>
                      <a:gd name="connsiteX3" fmla="*/ 748919 w 748919"/>
                      <a:gd name="connsiteY3" fmla="*/ 326211 h 587627"/>
                      <a:gd name="connsiteX4" fmla="*/ 235104 w 748919"/>
                      <a:gd name="connsiteY4" fmla="*/ 582425 h 587627"/>
                      <a:gd name="connsiteX5" fmla="*/ 76228 w 748919"/>
                      <a:gd name="connsiteY5" fmla="*/ 529148 h 587627"/>
                      <a:gd name="connsiteX6" fmla="*/ 59661 w 748919"/>
                      <a:gd name="connsiteY6" fmla="*/ 495795 h 587627"/>
                      <a:gd name="connsiteX7" fmla="*/ 53648 w 748919"/>
                      <a:gd name="connsiteY7" fmla="*/ 486877 h 587627"/>
                      <a:gd name="connsiteX8" fmla="*/ 52564 w 748919"/>
                      <a:gd name="connsiteY8" fmla="*/ 481508 h 587627"/>
                      <a:gd name="connsiteX9" fmla="*/ 49450 w 748919"/>
                      <a:gd name="connsiteY9" fmla="*/ 475238 h 587627"/>
                      <a:gd name="connsiteX10" fmla="*/ 48618 w 748919"/>
                      <a:gd name="connsiteY10" fmla="*/ 461959 h 587627"/>
                      <a:gd name="connsiteX11" fmla="*/ 41736 w 748919"/>
                      <a:gd name="connsiteY11" fmla="*/ 427873 h 587627"/>
                      <a:gd name="connsiteX12" fmla="*/ 5 w 748919"/>
                      <a:gd name="connsiteY12" fmla="*/ 173881 h 587627"/>
                      <a:gd name="connsiteX0" fmla="*/ 344903 w 748914"/>
                      <a:gd name="connsiteY0" fmla="*/ 0 h 587627"/>
                      <a:gd name="connsiteX1" fmla="*/ 304741 w 748914"/>
                      <a:gd name="connsiteY1" fmla="*/ 303937 h 587627"/>
                      <a:gd name="connsiteX2" fmla="*/ 672550 w 748914"/>
                      <a:gd name="connsiteY2" fmla="*/ 158315 h 587627"/>
                      <a:gd name="connsiteX3" fmla="*/ 748914 w 748914"/>
                      <a:gd name="connsiteY3" fmla="*/ 326211 h 587627"/>
                      <a:gd name="connsiteX4" fmla="*/ 235099 w 748914"/>
                      <a:gd name="connsiteY4" fmla="*/ 582425 h 587627"/>
                      <a:gd name="connsiteX5" fmla="*/ 76223 w 748914"/>
                      <a:gd name="connsiteY5" fmla="*/ 529148 h 587627"/>
                      <a:gd name="connsiteX6" fmla="*/ 59656 w 748914"/>
                      <a:gd name="connsiteY6" fmla="*/ 495795 h 587627"/>
                      <a:gd name="connsiteX7" fmla="*/ 53643 w 748914"/>
                      <a:gd name="connsiteY7" fmla="*/ 486877 h 587627"/>
                      <a:gd name="connsiteX8" fmla="*/ 52559 w 748914"/>
                      <a:gd name="connsiteY8" fmla="*/ 481508 h 587627"/>
                      <a:gd name="connsiteX9" fmla="*/ 49445 w 748914"/>
                      <a:gd name="connsiteY9" fmla="*/ 475238 h 587627"/>
                      <a:gd name="connsiteX10" fmla="*/ 48613 w 748914"/>
                      <a:gd name="connsiteY10" fmla="*/ 461959 h 587627"/>
                      <a:gd name="connsiteX11" fmla="*/ 0 w 748914"/>
                      <a:gd name="connsiteY11" fmla="*/ 173881 h 5876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748914" h="587627">
                        <a:moveTo>
                          <a:pt x="344903" y="0"/>
                        </a:moveTo>
                        <a:lnTo>
                          <a:pt x="304741" y="303937"/>
                        </a:lnTo>
                        <a:lnTo>
                          <a:pt x="672550" y="158315"/>
                        </a:lnTo>
                        <a:lnTo>
                          <a:pt x="748914" y="326211"/>
                        </a:lnTo>
                        <a:lnTo>
                          <a:pt x="235099" y="582425"/>
                        </a:lnTo>
                        <a:cubicBezTo>
                          <a:pt x="174449" y="598676"/>
                          <a:pt x="112532" y="575745"/>
                          <a:pt x="76223" y="529148"/>
                        </a:cubicBezTo>
                        <a:lnTo>
                          <a:pt x="59656" y="495795"/>
                        </a:lnTo>
                        <a:lnTo>
                          <a:pt x="53643" y="486877"/>
                        </a:lnTo>
                        <a:lnTo>
                          <a:pt x="52559" y="481508"/>
                        </a:lnTo>
                        <a:lnTo>
                          <a:pt x="49445" y="475238"/>
                        </a:lnTo>
                        <a:cubicBezTo>
                          <a:pt x="49168" y="470812"/>
                          <a:pt x="48890" y="466385"/>
                          <a:pt x="48613" y="461959"/>
                        </a:cubicBezTo>
                        <a:lnTo>
                          <a:pt x="0" y="173881"/>
                        </a:lnTo>
                      </a:path>
                    </a:pathLst>
                  </a:custGeom>
                  <a:solidFill>
                    <a:srgbClr val="0066CC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56" name="台形 55">
                    <a:extLst>
                      <a:ext uri="{FF2B5EF4-FFF2-40B4-BE49-F238E27FC236}">
                        <a16:creationId xmlns:a16="http://schemas.microsoft.com/office/drawing/2014/main" id="{819C4EB0-71C1-66B1-E3CB-CD76F3509572}"/>
                      </a:ext>
                    </a:extLst>
                  </p:cNvPr>
                  <p:cNvSpPr/>
                  <p:nvPr/>
                </p:nvSpPr>
                <p:spPr bwMode="auto">
                  <a:xfrm rot="2186830">
                    <a:off x="4888601" y="3066273"/>
                    <a:ext cx="230405" cy="122435"/>
                  </a:xfrm>
                  <a:prstGeom prst="trapezoid">
                    <a:avLst>
                      <a:gd name="adj" fmla="val 9219"/>
                    </a:avLst>
                  </a:prstGeom>
                  <a:solidFill>
                    <a:srgbClr val="0066CC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203" name="グループ化 202">
            <a:extLst>
              <a:ext uri="{FF2B5EF4-FFF2-40B4-BE49-F238E27FC236}">
                <a16:creationId xmlns:a16="http://schemas.microsoft.com/office/drawing/2014/main" id="{0D03ECF1-6D03-0179-4B59-9232ABFECBD6}"/>
              </a:ext>
            </a:extLst>
          </p:cNvPr>
          <p:cNvGrpSpPr/>
          <p:nvPr/>
        </p:nvGrpSpPr>
        <p:grpSpPr>
          <a:xfrm>
            <a:off x="8194401" y="4568370"/>
            <a:ext cx="1530170" cy="2015047"/>
            <a:chOff x="1560336" y="1221811"/>
            <a:chExt cx="2052008" cy="2702244"/>
          </a:xfrm>
        </p:grpSpPr>
        <p:grpSp>
          <p:nvGrpSpPr>
            <p:cNvPr id="204" name="グループ化 203">
              <a:extLst>
                <a:ext uri="{FF2B5EF4-FFF2-40B4-BE49-F238E27FC236}">
                  <a16:creationId xmlns:a16="http://schemas.microsoft.com/office/drawing/2014/main" id="{8A8374A8-A486-B4BC-F403-B6BE03E35D66}"/>
                </a:ext>
              </a:extLst>
            </p:cNvPr>
            <p:cNvGrpSpPr/>
            <p:nvPr/>
          </p:nvGrpSpPr>
          <p:grpSpPr>
            <a:xfrm>
              <a:off x="1560336" y="1221811"/>
              <a:ext cx="1624111" cy="2702244"/>
              <a:chOff x="1560336" y="1221811"/>
              <a:chExt cx="1624111" cy="2702244"/>
            </a:xfrm>
          </p:grpSpPr>
          <p:grpSp>
            <p:nvGrpSpPr>
              <p:cNvPr id="212" name="グループ化 211">
                <a:extLst>
                  <a:ext uri="{FF2B5EF4-FFF2-40B4-BE49-F238E27FC236}">
                    <a16:creationId xmlns:a16="http://schemas.microsoft.com/office/drawing/2014/main" id="{B9F7EE77-866C-1FC8-566B-DA5D593AF38F}"/>
                  </a:ext>
                </a:extLst>
              </p:cNvPr>
              <p:cNvGrpSpPr/>
              <p:nvPr/>
            </p:nvGrpSpPr>
            <p:grpSpPr>
              <a:xfrm>
                <a:off x="1560336" y="2020335"/>
                <a:ext cx="1620922" cy="502050"/>
                <a:chOff x="1560336" y="2020335"/>
                <a:chExt cx="1620922" cy="502050"/>
              </a:xfrm>
            </p:grpSpPr>
            <p:sp>
              <p:nvSpPr>
                <p:cNvPr id="235" name="楕円 234">
                  <a:extLst>
                    <a:ext uri="{FF2B5EF4-FFF2-40B4-BE49-F238E27FC236}">
                      <a16:creationId xmlns:a16="http://schemas.microsoft.com/office/drawing/2014/main" id="{A4ED12AC-C31D-686A-46AF-B09A08889EF3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24088" y="2020336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6" name="楕円 235">
                  <a:extLst>
                    <a:ext uri="{FF2B5EF4-FFF2-40B4-BE49-F238E27FC236}">
                      <a16:creationId xmlns:a16="http://schemas.microsoft.com/office/drawing/2014/main" id="{30E7A339-E5A9-0CCB-A643-BA34154BAA0D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93608" y="2118055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7" name="楕円 236">
                  <a:extLst>
                    <a:ext uri="{FF2B5EF4-FFF2-40B4-BE49-F238E27FC236}">
                      <a16:creationId xmlns:a16="http://schemas.microsoft.com/office/drawing/2014/main" id="{F8F53984-CE81-8448-38C3-4BBFDD85A8CB}"/>
                    </a:ext>
                  </a:extLst>
                </p:cNvPr>
                <p:cNvSpPr/>
                <p:nvPr/>
              </p:nvSpPr>
              <p:spPr bwMode="auto">
                <a:xfrm rot="20700000">
                  <a:off x="1560336" y="2020335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8" name="楕円 237">
                  <a:extLst>
                    <a:ext uri="{FF2B5EF4-FFF2-40B4-BE49-F238E27FC236}">
                      <a16:creationId xmlns:a16="http://schemas.microsoft.com/office/drawing/2014/main" id="{4C117461-F0A9-A34C-3821-54A3A4F09DB0}"/>
                    </a:ext>
                  </a:extLst>
                </p:cNvPr>
                <p:cNvSpPr/>
                <p:nvPr/>
              </p:nvSpPr>
              <p:spPr bwMode="auto">
                <a:xfrm rot="20700000">
                  <a:off x="1629856" y="2118054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13" name="楕円 212">
                <a:extLst>
                  <a:ext uri="{FF2B5EF4-FFF2-40B4-BE49-F238E27FC236}">
                    <a16:creationId xmlns:a16="http://schemas.microsoft.com/office/drawing/2014/main" id="{4B66F323-A366-25F4-004F-FFC7B900F37F}"/>
                  </a:ext>
                </a:extLst>
              </p:cNvPr>
              <p:cNvSpPr/>
              <p:nvPr/>
            </p:nvSpPr>
            <p:spPr bwMode="auto">
              <a:xfrm>
                <a:off x="1664052" y="1311209"/>
                <a:ext cx="1409652" cy="1538921"/>
              </a:xfrm>
              <a:prstGeom prst="ellips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14" name="グループ化 213">
                <a:extLst>
                  <a:ext uri="{FF2B5EF4-FFF2-40B4-BE49-F238E27FC236}">
                    <a16:creationId xmlns:a16="http://schemas.microsoft.com/office/drawing/2014/main" id="{2D59C0F6-F84E-DEA3-06D0-3CA45BECA423}"/>
                  </a:ext>
                </a:extLst>
              </p:cNvPr>
              <p:cNvGrpSpPr/>
              <p:nvPr/>
            </p:nvGrpSpPr>
            <p:grpSpPr>
              <a:xfrm>
                <a:off x="1563136" y="1221811"/>
                <a:ext cx="1621311" cy="2702244"/>
                <a:chOff x="1563136" y="1221811"/>
                <a:chExt cx="1621311" cy="2702244"/>
              </a:xfrm>
            </p:grpSpPr>
            <p:sp>
              <p:nvSpPr>
                <p:cNvPr id="215" name="台形 214">
                  <a:extLst>
                    <a:ext uri="{FF2B5EF4-FFF2-40B4-BE49-F238E27FC236}">
                      <a16:creationId xmlns:a16="http://schemas.microsoft.com/office/drawing/2014/main" id="{42E53A57-56C1-8B98-81A2-01D48F43B3CE}"/>
                    </a:ext>
                  </a:extLst>
                </p:cNvPr>
                <p:cNvSpPr/>
                <p:nvPr/>
              </p:nvSpPr>
              <p:spPr bwMode="auto">
                <a:xfrm>
                  <a:off x="2182544" y="2702736"/>
                  <a:ext cx="376506" cy="438166"/>
                </a:xfrm>
                <a:prstGeom prst="trapezoid">
                  <a:avLst>
                    <a:gd name="adj" fmla="val 19959"/>
                  </a:avLst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6" name="四角形: 上の 2 つの角を丸める 215">
                  <a:extLst>
                    <a:ext uri="{FF2B5EF4-FFF2-40B4-BE49-F238E27FC236}">
                      <a16:creationId xmlns:a16="http://schemas.microsoft.com/office/drawing/2014/main" id="{A548DE84-4158-2E17-021E-818ABE4F84B7}"/>
                    </a:ext>
                  </a:extLst>
                </p:cNvPr>
                <p:cNvSpPr/>
                <p:nvPr/>
              </p:nvSpPr>
              <p:spPr bwMode="auto">
                <a:xfrm>
                  <a:off x="1635172" y="3017643"/>
                  <a:ext cx="1487590" cy="906412"/>
                </a:xfrm>
                <a:prstGeom prst="round2SameRect">
                  <a:avLst>
                    <a:gd name="adj1" fmla="val 33957"/>
                    <a:gd name="adj2" fmla="val 0"/>
                  </a:avLst>
                </a:prstGeom>
                <a:solidFill>
                  <a:srgbClr val="0066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7" name="楕円 216">
                  <a:extLst>
                    <a:ext uri="{FF2B5EF4-FFF2-40B4-BE49-F238E27FC236}">
                      <a16:creationId xmlns:a16="http://schemas.microsoft.com/office/drawing/2014/main" id="{63456EB7-A583-7D3B-6B6F-AE34FE6FB151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8" name="楕円 217">
                  <a:extLst>
                    <a:ext uri="{FF2B5EF4-FFF2-40B4-BE49-F238E27FC236}">
                      <a16:creationId xmlns:a16="http://schemas.microsoft.com/office/drawing/2014/main" id="{13058AEC-0624-0D08-7135-7D761B4EB16F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9" name="二等辺三角形 46">
                  <a:extLst>
                    <a:ext uri="{FF2B5EF4-FFF2-40B4-BE49-F238E27FC236}">
                      <a16:creationId xmlns:a16="http://schemas.microsoft.com/office/drawing/2014/main" id="{9E2DD037-2153-E15C-EFDA-88A52E2F73ED}"/>
                    </a:ext>
                  </a:extLst>
                </p:cNvPr>
                <p:cNvSpPr/>
                <p:nvPr/>
              </p:nvSpPr>
              <p:spPr bwMode="auto">
                <a:xfrm>
                  <a:off x="2197052" y="2633169"/>
                  <a:ext cx="363806" cy="111116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0" name="フリーフォーム: 図形 219">
                  <a:extLst>
                    <a:ext uri="{FF2B5EF4-FFF2-40B4-BE49-F238E27FC236}">
                      <a16:creationId xmlns:a16="http://schemas.microsoft.com/office/drawing/2014/main" id="{B7F7EB09-3555-712E-644F-7DB741EC8D45}"/>
                    </a:ext>
                  </a:extLst>
                </p:cNvPr>
                <p:cNvSpPr/>
                <p:nvPr/>
              </p:nvSpPr>
              <p:spPr bwMode="auto">
                <a:xfrm>
                  <a:off x="1563136" y="1221811"/>
                  <a:ext cx="1621311" cy="815694"/>
                </a:xfrm>
                <a:custGeom>
                  <a:avLst/>
                  <a:gdLst>
                    <a:gd name="connsiteX0" fmla="*/ 807661 w 1621311"/>
                    <a:gd name="connsiteY0" fmla="*/ 0 h 795310"/>
                    <a:gd name="connsiteX1" fmla="*/ 1517763 w 1621311"/>
                    <a:gd name="connsiteY1" fmla="*/ 580872 h 795310"/>
                    <a:gd name="connsiteX2" fmla="*/ 1530444 w 1621311"/>
                    <a:gd name="connsiteY2" fmla="*/ 707122 h 795310"/>
                    <a:gd name="connsiteX3" fmla="*/ 1577217 w 1621311"/>
                    <a:gd name="connsiteY3" fmla="*/ 707122 h 795310"/>
                    <a:gd name="connsiteX4" fmla="*/ 1621311 w 1621311"/>
                    <a:gd name="connsiteY4" fmla="*/ 751216 h 795310"/>
                    <a:gd name="connsiteX5" fmla="*/ 1577217 w 1621311"/>
                    <a:gd name="connsiteY5" fmla="*/ 795310 h 795310"/>
                    <a:gd name="connsiteX6" fmla="*/ 44094 w 1621311"/>
                    <a:gd name="connsiteY6" fmla="*/ 795310 h 795310"/>
                    <a:gd name="connsiteX7" fmla="*/ 0 w 1621311"/>
                    <a:gd name="connsiteY7" fmla="*/ 751216 h 795310"/>
                    <a:gd name="connsiteX8" fmla="*/ 44094 w 1621311"/>
                    <a:gd name="connsiteY8" fmla="*/ 707122 h 795310"/>
                    <a:gd name="connsiteX9" fmla="*/ 84878 w 1621311"/>
                    <a:gd name="connsiteY9" fmla="*/ 707122 h 795310"/>
                    <a:gd name="connsiteX10" fmla="*/ 97559 w 1621311"/>
                    <a:gd name="connsiteY10" fmla="*/ 580872 h 795310"/>
                    <a:gd name="connsiteX11" fmla="*/ 807661 w 1621311"/>
                    <a:gd name="connsiteY11" fmla="*/ 0 h 795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621311" h="795310">
                      <a:moveTo>
                        <a:pt x="807661" y="0"/>
                      </a:moveTo>
                      <a:cubicBezTo>
                        <a:pt x="1157933" y="0"/>
                        <a:pt x="1450176" y="249369"/>
                        <a:pt x="1517763" y="580872"/>
                      </a:cubicBezTo>
                      <a:lnTo>
                        <a:pt x="1530444" y="707122"/>
                      </a:lnTo>
                      <a:lnTo>
                        <a:pt x="1577217" y="707122"/>
                      </a:lnTo>
                      <a:cubicBezTo>
                        <a:pt x="1601569" y="707122"/>
                        <a:pt x="1621311" y="726864"/>
                        <a:pt x="1621311" y="751216"/>
                      </a:cubicBezTo>
                      <a:cubicBezTo>
                        <a:pt x="1621311" y="775568"/>
                        <a:pt x="1601569" y="795310"/>
                        <a:pt x="1577217" y="795310"/>
                      </a:cubicBezTo>
                      <a:lnTo>
                        <a:pt x="44094" y="795310"/>
                      </a:lnTo>
                      <a:cubicBezTo>
                        <a:pt x="19742" y="795310"/>
                        <a:pt x="0" y="775568"/>
                        <a:pt x="0" y="751216"/>
                      </a:cubicBezTo>
                      <a:cubicBezTo>
                        <a:pt x="0" y="726864"/>
                        <a:pt x="19742" y="707122"/>
                        <a:pt x="44094" y="707122"/>
                      </a:cubicBezTo>
                      <a:lnTo>
                        <a:pt x="84878" y="707122"/>
                      </a:lnTo>
                      <a:lnTo>
                        <a:pt x="97559" y="580872"/>
                      </a:lnTo>
                      <a:cubicBezTo>
                        <a:pt x="165147" y="249369"/>
                        <a:pt x="457389" y="0"/>
                        <a:pt x="807661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1" name="四角形: 上の 2 つの角を丸める 220">
                  <a:extLst>
                    <a:ext uri="{FF2B5EF4-FFF2-40B4-BE49-F238E27FC236}">
                      <a16:creationId xmlns:a16="http://schemas.microsoft.com/office/drawing/2014/main" id="{181809B5-62AE-597B-3637-2D2CACD3256F}"/>
                    </a:ext>
                  </a:extLst>
                </p:cNvPr>
                <p:cNvSpPr/>
                <p:nvPr/>
              </p:nvSpPr>
              <p:spPr bwMode="auto">
                <a:xfrm rot="10800000">
                  <a:off x="2624435" y="3470849"/>
                  <a:ext cx="277852" cy="255463"/>
                </a:xfrm>
                <a:prstGeom prst="round2SameRect">
                  <a:avLst>
                    <a:gd name="adj1" fmla="val 18838"/>
                    <a:gd name="adj2" fmla="val 0"/>
                  </a:avLst>
                </a:prstGeom>
                <a:solidFill>
                  <a:srgbClr val="0066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cxnSp>
              <p:nvCxnSpPr>
                <p:cNvPr id="222" name="直線コネクタ 221">
                  <a:extLst>
                    <a:ext uri="{FF2B5EF4-FFF2-40B4-BE49-F238E27FC236}">
                      <a16:creationId xmlns:a16="http://schemas.microsoft.com/office/drawing/2014/main" id="{12991712-A2C7-D3DB-BB0B-8EFB0F9BB46F}"/>
                    </a:ext>
                  </a:extLst>
                </p:cNvPr>
                <p:cNvCxnSpPr/>
                <p:nvPr/>
              </p:nvCxnSpPr>
              <p:spPr bwMode="auto">
                <a:xfrm>
                  <a:off x="1740727" y="3474675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223" name="直線コネクタ 222">
                  <a:extLst>
                    <a:ext uri="{FF2B5EF4-FFF2-40B4-BE49-F238E27FC236}">
                      <a16:creationId xmlns:a16="http://schemas.microsoft.com/office/drawing/2014/main" id="{4CBEBC46-B442-D41B-682F-F262BD44B4F0}"/>
                    </a:ext>
                  </a:extLst>
                </p:cNvPr>
                <p:cNvCxnSpPr/>
                <p:nvPr/>
              </p:nvCxnSpPr>
              <p:spPr bwMode="auto">
                <a:xfrm>
                  <a:off x="2988502" y="3474675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224" name="直線コネクタ 223">
                  <a:extLst>
                    <a:ext uri="{FF2B5EF4-FFF2-40B4-BE49-F238E27FC236}">
                      <a16:creationId xmlns:a16="http://schemas.microsoft.com/office/drawing/2014/main" id="{7FF71152-CC9D-3B1E-C4A7-4BA8B97ECEB7}"/>
                    </a:ext>
                  </a:extLst>
                </p:cNvPr>
                <p:cNvCxnSpPr/>
                <p:nvPr/>
              </p:nvCxnSpPr>
              <p:spPr bwMode="auto">
                <a:xfrm>
                  <a:off x="2378955" y="3474675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grpSp>
              <p:nvGrpSpPr>
                <p:cNvPr id="225" name="グループ化 224">
                  <a:extLst>
                    <a:ext uri="{FF2B5EF4-FFF2-40B4-BE49-F238E27FC236}">
                      <a16:creationId xmlns:a16="http://schemas.microsoft.com/office/drawing/2014/main" id="{886A93E7-4754-DFF5-7576-7B0D8BBFC24C}"/>
                    </a:ext>
                  </a:extLst>
                </p:cNvPr>
                <p:cNvGrpSpPr/>
                <p:nvPr/>
              </p:nvGrpSpPr>
              <p:grpSpPr>
                <a:xfrm>
                  <a:off x="1924224" y="3015148"/>
                  <a:ext cx="909464" cy="546146"/>
                  <a:chOff x="1859421" y="3015148"/>
                  <a:chExt cx="1039069" cy="558652"/>
                </a:xfrm>
              </p:grpSpPr>
              <p:sp>
                <p:nvSpPr>
                  <p:cNvPr id="231" name="フリーフォーム: 図形 230">
                    <a:extLst>
                      <a:ext uri="{FF2B5EF4-FFF2-40B4-BE49-F238E27FC236}">
                        <a16:creationId xmlns:a16="http://schemas.microsoft.com/office/drawing/2014/main" id="{1BD24694-1635-A3FF-92D1-5E721AEFFA12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1859421" y="3015148"/>
                    <a:ext cx="1039069" cy="558651"/>
                  </a:xfrm>
                  <a:custGeom>
                    <a:avLst/>
                    <a:gdLst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818208 w 1039069"/>
                      <a:gd name="connsiteY6" fmla="*/ 558651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  <a:gd name="connsiteX0" fmla="*/ 950389 w 1039069"/>
                      <a:gd name="connsiteY0" fmla="*/ 0 h 556269"/>
                      <a:gd name="connsiteX1" fmla="*/ 88655 w 1039069"/>
                      <a:gd name="connsiteY1" fmla="*/ 0 h 556269"/>
                      <a:gd name="connsiteX2" fmla="*/ 0 w 1039069"/>
                      <a:gd name="connsiteY2" fmla="*/ 114802 h 556269"/>
                      <a:gd name="connsiteX3" fmla="*/ 194115 w 1039069"/>
                      <a:gd name="connsiteY3" fmla="*/ 205054 h 556269"/>
                      <a:gd name="connsiteX4" fmla="*/ 66942 w 1039069"/>
                      <a:gd name="connsiteY4" fmla="*/ 264182 h 556269"/>
                      <a:gd name="connsiteX5" fmla="*/ 489917 w 1039069"/>
                      <a:gd name="connsiteY5" fmla="*/ 551507 h 556269"/>
                      <a:gd name="connsiteX6" fmla="*/ 537220 w 1039069"/>
                      <a:gd name="connsiteY6" fmla="*/ 556269 h 556269"/>
                      <a:gd name="connsiteX7" fmla="*/ 972120 w 1039069"/>
                      <a:gd name="connsiteY7" fmla="*/ 264146 h 556269"/>
                      <a:gd name="connsiteX8" fmla="*/ 845024 w 1039069"/>
                      <a:gd name="connsiteY8" fmla="*/ 205054 h 556269"/>
                      <a:gd name="connsiteX9" fmla="*/ 1039069 w 1039069"/>
                      <a:gd name="connsiteY9" fmla="*/ 114834 h 556269"/>
                      <a:gd name="connsiteX10" fmla="*/ 950389 w 1039069"/>
                      <a:gd name="connsiteY10" fmla="*/ 0 h 556269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489917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39069" h="558651">
                        <a:moveTo>
                          <a:pt x="950389" y="0"/>
                        </a:moveTo>
                        <a:lnTo>
                          <a:pt x="88655" y="0"/>
                        </a:lnTo>
                        <a:lnTo>
                          <a:pt x="0" y="114802"/>
                        </a:lnTo>
                        <a:lnTo>
                          <a:pt x="194115" y="205054"/>
                        </a:lnTo>
                        <a:lnTo>
                          <a:pt x="66942" y="264182"/>
                        </a:lnTo>
                        <a:lnTo>
                          <a:pt x="489917" y="558651"/>
                        </a:lnTo>
                        <a:lnTo>
                          <a:pt x="537220" y="556269"/>
                        </a:lnTo>
                        <a:lnTo>
                          <a:pt x="972120" y="264146"/>
                        </a:lnTo>
                        <a:lnTo>
                          <a:pt x="845024" y="205054"/>
                        </a:lnTo>
                        <a:lnTo>
                          <a:pt x="1039069" y="114834"/>
                        </a:lnTo>
                        <a:lnTo>
                          <a:pt x="950389" y="0"/>
                        </a:lnTo>
                        <a:close/>
                      </a:path>
                    </a:pathLst>
                  </a:custGeom>
                  <a:solidFill>
                    <a:srgbClr val="0066CC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32" name="台形 231">
                    <a:extLst>
                      <a:ext uri="{FF2B5EF4-FFF2-40B4-BE49-F238E27FC236}">
                        <a16:creationId xmlns:a16="http://schemas.microsoft.com/office/drawing/2014/main" id="{0F6EDD6E-CBD3-1C92-F190-42AC8D368DDC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078868" y="3015149"/>
                    <a:ext cx="600200" cy="558651"/>
                  </a:xfrm>
                  <a:prstGeom prst="trapezoid">
                    <a:avLst>
                      <a:gd name="adj" fmla="val 53719"/>
                    </a:avLst>
                  </a:prstGeom>
                  <a:solidFill>
                    <a:schemeClr val="accent5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33" name="フリーフォーム: 図形 232">
                    <a:extLst>
                      <a:ext uri="{FF2B5EF4-FFF2-40B4-BE49-F238E27FC236}">
                        <a16:creationId xmlns:a16="http://schemas.microsoft.com/office/drawing/2014/main" id="{CEFCBFBA-07CA-F913-4C45-0F7AC1BB4705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91763" y="3124421"/>
                    <a:ext cx="174409" cy="449379"/>
                  </a:xfrm>
                  <a:custGeom>
                    <a:avLst/>
                    <a:gdLst>
                      <a:gd name="connsiteX0" fmla="*/ 129658 w 174409"/>
                      <a:gd name="connsiteY0" fmla="*/ 449379 h 449379"/>
                      <a:gd name="connsiteX1" fmla="*/ 44751 w 174409"/>
                      <a:gd name="connsiteY1" fmla="*/ 449379 h 449379"/>
                      <a:gd name="connsiteX2" fmla="*/ 0 w 174409"/>
                      <a:gd name="connsiteY2" fmla="*/ 162334 h 449379"/>
                      <a:gd name="connsiteX3" fmla="*/ 87204 w 174409"/>
                      <a:gd name="connsiteY3" fmla="*/ 0 h 449379"/>
                      <a:gd name="connsiteX4" fmla="*/ 174409 w 174409"/>
                      <a:gd name="connsiteY4" fmla="*/ 162336 h 4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4409" h="449379">
                        <a:moveTo>
                          <a:pt x="129658" y="449379"/>
                        </a:moveTo>
                        <a:lnTo>
                          <a:pt x="44751" y="449379"/>
                        </a:lnTo>
                        <a:lnTo>
                          <a:pt x="0" y="162334"/>
                        </a:lnTo>
                        <a:lnTo>
                          <a:pt x="87204" y="0"/>
                        </a:lnTo>
                        <a:lnTo>
                          <a:pt x="174409" y="162336"/>
                        </a:lnTo>
                        <a:close/>
                      </a:path>
                    </a:pathLst>
                  </a:cu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34" name="台形 233">
                    <a:extLst>
                      <a:ext uri="{FF2B5EF4-FFF2-40B4-BE49-F238E27FC236}">
                        <a16:creationId xmlns:a16="http://schemas.microsoft.com/office/drawing/2014/main" id="{8A7CF43B-0257-4280-9047-54DCBDCA5768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66455" y="3015507"/>
                    <a:ext cx="225025" cy="152082"/>
                  </a:xfrm>
                  <a:prstGeom prst="trapezoid">
                    <a:avLst>
                      <a:gd name="adj" fmla="val 31263"/>
                    </a:avLst>
                  </a:pr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226" name="四角形: 角を丸くする 225">
                  <a:extLst>
                    <a:ext uri="{FF2B5EF4-FFF2-40B4-BE49-F238E27FC236}">
                      <a16:creationId xmlns:a16="http://schemas.microsoft.com/office/drawing/2014/main" id="{4843FB66-F4ED-5DF8-C4B3-B67C1C901FF9}"/>
                    </a:ext>
                  </a:extLst>
                </p:cNvPr>
                <p:cNvSpPr/>
                <p:nvPr/>
              </p:nvSpPr>
              <p:spPr bwMode="auto">
                <a:xfrm rot="900000">
                  <a:off x="1884409" y="1993412"/>
                  <a:ext cx="290053" cy="77444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7" name="四角形: 角を丸くする 226">
                  <a:extLst>
                    <a:ext uri="{FF2B5EF4-FFF2-40B4-BE49-F238E27FC236}">
                      <a16:creationId xmlns:a16="http://schemas.microsoft.com/office/drawing/2014/main" id="{E6FF01B7-7BAB-E88A-C79F-E40FF472A3E0}"/>
                    </a:ext>
                  </a:extLst>
                </p:cNvPr>
                <p:cNvSpPr/>
                <p:nvPr/>
              </p:nvSpPr>
              <p:spPr bwMode="auto">
                <a:xfrm rot="20700000" flipH="1">
                  <a:off x="2586684" y="1993411"/>
                  <a:ext cx="290053" cy="77444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8" name="楕円 227">
                  <a:extLst>
                    <a:ext uri="{FF2B5EF4-FFF2-40B4-BE49-F238E27FC236}">
                      <a16:creationId xmlns:a16="http://schemas.microsoft.com/office/drawing/2014/main" id="{F545B7A0-FF8E-70B7-52F4-5C5F4AAC2B3B}"/>
                    </a:ext>
                  </a:extLst>
                </p:cNvPr>
                <p:cNvSpPr/>
                <p:nvPr/>
              </p:nvSpPr>
              <p:spPr bwMode="auto">
                <a:xfrm>
                  <a:off x="2001389" y="2147236"/>
                  <a:ext cx="132316" cy="161446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9" name="楕円 228">
                  <a:extLst>
                    <a:ext uri="{FF2B5EF4-FFF2-40B4-BE49-F238E27FC236}">
                      <a16:creationId xmlns:a16="http://schemas.microsoft.com/office/drawing/2014/main" id="{C60ED0F9-F416-8A8B-AA26-3A0BB906FBD0}"/>
                    </a:ext>
                  </a:extLst>
                </p:cNvPr>
                <p:cNvSpPr/>
                <p:nvPr/>
              </p:nvSpPr>
              <p:spPr bwMode="auto">
                <a:xfrm>
                  <a:off x="2644326" y="2147236"/>
                  <a:ext cx="132316" cy="161446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0" name="加算記号 229">
                  <a:extLst>
                    <a:ext uri="{FF2B5EF4-FFF2-40B4-BE49-F238E27FC236}">
                      <a16:creationId xmlns:a16="http://schemas.microsoft.com/office/drawing/2014/main" id="{B2ACC0C8-BE1D-BDB0-CADE-2A9F75AD0E8D}"/>
                    </a:ext>
                  </a:extLst>
                </p:cNvPr>
                <p:cNvSpPr/>
                <p:nvPr/>
              </p:nvSpPr>
              <p:spPr bwMode="auto">
                <a:xfrm>
                  <a:off x="2188894" y="1647045"/>
                  <a:ext cx="363806" cy="363806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05" name="グループ化 204">
              <a:extLst>
                <a:ext uri="{FF2B5EF4-FFF2-40B4-BE49-F238E27FC236}">
                  <a16:creationId xmlns:a16="http://schemas.microsoft.com/office/drawing/2014/main" id="{33CA666F-1274-E234-B902-00C080D5D932}"/>
                </a:ext>
              </a:extLst>
            </p:cNvPr>
            <p:cNvGrpSpPr/>
            <p:nvPr/>
          </p:nvGrpSpPr>
          <p:grpSpPr>
            <a:xfrm rot="900000">
              <a:off x="2701706" y="2451690"/>
              <a:ext cx="910638" cy="1230988"/>
              <a:chOff x="2192787" y="1766211"/>
              <a:chExt cx="910638" cy="1230988"/>
            </a:xfrm>
          </p:grpSpPr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CDB7B37F-CB66-97C5-F08D-769AFC34A571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7" name="フリーフォーム: 図形 206">
                <a:extLst>
                  <a:ext uri="{FF2B5EF4-FFF2-40B4-BE49-F238E27FC236}">
                    <a16:creationId xmlns:a16="http://schemas.microsoft.com/office/drawing/2014/main" id="{4EC5CDFA-B45E-2D2F-CE28-864FD21976CC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8" name="角丸四角形 105">
                <a:extLst>
                  <a:ext uri="{FF2B5EF4-FFF2-40B4-BE49-F238E27FC236}">
                    <a16:creationId xmlns:a16="http://schemas.microsoft.com/office/drawing/2014/main" id="{1E16B50F-B283-8157-7ADE-31AF9020A227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9" name="角丸四角形 106">
                <a:extLst>
                  <a:ext uri="{FF2B5EF4-FFF2-40B4-BE49-F238E27FC236}">
                    <a16:creationId xmlns:a16="http://schemas.microsoft.com/office/drawing/2014/main" id="{8ED2FD3A-3B28-F759-AF78-C5D388ABD1AE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0" name="角丸四角形 107">
                <a:extLst>
                  <a:ext uri="{FF2B5EF4-FFF2-40B4-BE49-F238E27FC236}">
                    <a16:creationId xmlns:a16="http://schemas.microsoft.com/office/drawing/2014/main" id="{1D89D177-87DB-178A-FBC1-6954B026974D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1" name="角丸四角形 104">
                <a:extLst>
                  <a:ext uri="{FF2B5EF4-FFF2-40B4-BE49-F238E27FC236}">
                    <a16:creationId xmlns:a16="http://schemas.microsoft.com/office/drawing/2014/main" id="{10366920-26BC-7171-4895-FEB22D69F1E8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482930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8F34B3E-75C9-F54B-3C46-3022333E02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四角形: 角を丸くする 8">
            <a:extLst>
              <a:ext uri="{FF2B5EF4-FFF2-40B4-BE49-F238E27FC236}">
                <a16:creationId xmlns:a16="http://schemas.microsoft.com/office/drawing/2014/main" id="{8B2C72A9-D31C-E045-7631-5AE3C190E776}"/>
              </a:ext>
            </a:extLst>
          </p:cNvPr>
          <p:cNvSpPr/>
          <p:nvPr/>
        </p:nvSpPr>
        <p:spPr>
          <a:xfrm>
            <a:off x="279400" y="266700"/>
            <a:ext cx="9340850" cy="6229350"/>
          </a:xfrm>
          <a:prstGeom prst="roundRect">
            <a:avLst>
              <a:gd name="adj" fmla="val 5507"/>
            </a:avLst>
          </a:prstGeom>
          <a:noFill/>
          <a:ln w="1905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四角形: 上の 2 つの角を丸める 9">
            <a:extLst>
              <a:ext uri="{FF2B5EF4-FFF2-40B4-BE49-F238E27FC236}">
                <a16:creationId xmlns:a16="http://schemas.microsoft.com/office/drawing/2014/main" id="{9CF4CD31-CE3D-A4CD-48DA-0F1A5D8A7A6A}"/>
              </a:ext>
            </a:extLst>
          </p:cNvPr>
          <p:cNvSpPr/>
          <p:nvPr/>
        </p:nvSpPr>
        <p:spPr>
          <a:xfrm>
            <a:off x="279400" y="266700"/>
            <a:ext cx="9378950" cy="2076010"/>
          </a:xfrm>
          <a:prstGeom prst="round2Same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3817521A-BCA6-496A-37E4-58150875DA16}"/>
              </a:ext>
            </a:extLst>
          </p:cNvPr>
          <p:cNvSpPr txBox="1"/>
          <p:nvPr/>
        </p:nvSpPr>
        <p:spPr>
          <a:xfrm>
            <a:off x="1085851" y="444500"/>
            <a:ext cx="7795592" cy="164631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締め付けは大丈夫か</a:t>
            </a:r>
            <a:r>
              <a:rPr lang="en-US" altLang="ja-JP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?</a:t>
            </a:r>
            <a:endParaRPr lang="ja-JP" altLang="en-US" sz="8800" dirty="0">
              <a:ln w="38100">
                <a:noFill/>
              </a:ln>
              <a:solidFill>
                <a:schemeClr val="bg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電線の緩みはないか</a:t>
            </a:r>
            <a:r>
              <a:rPr lang="en-US" altLang="ja-JP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?</a:t>
            </a:r>
            <a:endParaRPr lang="ja-JP" altLang="en-US" sz="8800" dirty="0">
              <a:ln w="38100">
                <a:noFill/>
              </a:ln>
              <a:solidFill>
                <a:schemeClr val="bg1"/>
              </a:solidFill>
              <a:effectLst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F21D8127-6708-FED5-ED4D-032220A76BF3}"/>
              </a:ext>
            </a:extLst>
          </p:cNvPr>
          <p:cNvSpPr txBox="1"/>
          <p:nvPr/>
        </p:nvSpPr>
        <p:spPr>
          <a:xfrm>
            <a:off x="585215" y="2590800"/>
            <a:ext cx="8749286" cy="89491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電線取り付け不良は火災を招く</a:t>
            </a:r>
            <a:r>
              <a:rPr lang="en-US" altLang="ja-JP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!!</a:t>
            </a:r>
            <a:endParaRPr lang="ja-JP" altLang="en-US" sz="8800" dirty="0">
              <a:ln w="38100">
                <a:noFill/>
              </a:ln>
              <a:solidFill>
                <a:srgbClr val="002060"/>
              </a:solidFill>
              <a:effectLst/>
            </a:endParaRP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07382C56-5232-3AA8-3556-556346C4113F}"/>
              </a:ext>
            </a:extLst>
          </p:cNvPr>
          <p:cNvGrpSpPr/>
          <p:nvPr/>
        </p:nvGrpSpPr>
        <p:grpSpPr>
          <a:xfrm>
            <a:off x="5116713" y="3733800"/>
            <a:ext cx="3764730" cy="2824889"/>
            <a:chOff x="1538790" y="2652555"/>
            <a:chExt cx="3764730" cy="2824889"/>
          </a:xfrm>
        </p:grpSpPr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118BCC12-2742-DD2F-16AA-8A0E652B6A24}"/>
                </a:ext>
              </a:extLst>
            </p:cNvPr>
            <p:cNvGrpSpPr/>
            <p:nvPr/>
          </p:nvGrpSpPr>
          <p:grpSpPr>
            <a:xfrm>
              <a:off x="1538790" y="2652555"/>
              <a:ext cx="3764730" cy="2824889"/>
              <a:chOff x="2451389" y="3068960"/>
              <a:chExt cx="3334790" cy="2502281"/>
            </a:xfrm>
          </p:grpSpPr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C182323D-D30A-488F-00E4-70A9F1F9BF8B}"/>
                  </a:ext>
                </a:extLst>
              </p:cNvPr>
              <p:cNvGrpSpPr/>
              <p:nvPr/>
            </p:nvGrpSpPr>
            <p:grpSpPr>
              <a:xfrm>
                <a:off x="3434185" y="3068960"/>
                <a:ext cx="2351994" cy="2273000"/>
                <a:chOff x="4374382" y="838200"/>
                <a:chExt cx="3092396" cy="2814064"/>
              </a:xfrm>
            </p:grpSpPr>
            <p:sp>
              <p:nvSpPr>
                <p:cNvPr id="48" name="正方形/長方形 47">
                  <a:extLst>
                    <a:ext uri="{FF2B5EF4-FFF2-40B4-BE49-F238E27FC236}">
                      <a16:creationId xmlns:a16="http://schemas.microsoft.com/office/drawing/2014/main" id="{D0285C66-C489-C268-6983-1B577E3FFFB1}"/>
                    </a:ext>
                  </a:extLst>
                </p:cNvPr>
                <p:cNvSpPr/>
                <p:nvPr/>
              </p:nvSpPr>
              <p:spPr bwMode="auto">
                <a:xfrm>
                  <a:off x="4374382" y="838200"/>
                  <a:ext cx="3092396" cy="2814064"/>
                </a:xfrm>
                <a:prstGeom prst="rect">
                  <a:avLst/>
                </a:prstGeom>
                <a:pattFill prst="wdUpDiag">
                  <a:fgClr>
                    <a:schemeClr val="bg1">
                      <a:lumMod val="85000"/>
                    </a:schemeClr>
                  </a:fgClr>
                  <a:bgClr>
                    <a:schemeClr val="bg1">
                      <a:lumMod val="95000"/>
                    </a:schemeClr>
                  </a:bgClr>
                </a:pattFill>
                <a:ln w="12700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" name="正方形/長方形 48">
                  <a:extLst>
                    <a:ext uri="{FF2B5EF4-FFF2-40B4-BE49-F238E27FC236}">
                      <a16:creationId xmlns:a16="http://schemas.microsoft.com/office/drawing/2014/main" id="{6C48A19E-19C5-95BC-75B8-71EEAA9AC494}"/>
                    </a:ext>
                  </a:extLst>
                </p:cNvPr>
                <p:cNvSpPr/>
                <p:nvPr/>
              </p:nvSpPr>
              <p:spPr bwMode="auto">
                <a:xfrm>
                  <a:off x="7060087" y="953725"/>
                  <a:ext cx="45719" cy="2569014"/>
                </a:xfrm>
                <a:prstGeom prst="rect">
                  <a:avLst/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0" name="正方形/長方形 49">
                  <a:extLst>
                    <a:ext uri="{FF2B5EF4-FFF2-40B4-BE49-F238E27FC236}">
                      <a16:creationId xmlns:a16="http://schemas.microsoft.com/office/drawing/2014/main" id="{C6F09A30-6D15-23DD-D392-CD75F8E65ECD}"/>
                    </a:ext>
                  </a:extLst>
                </p:cNvPr>
                <p:cNvSpPr/>
                <p:nvPr/>
              </p:nvSpPr>
              <p:spPr bwMode="auto">
                <a:xfrm>
                  <a:off x="4787900" y="1009650"/>
                  <a:ext cx="2209800" cy="2451100"/>
                </a:xfrm>
                <a:prstGeom prst="rect">
                  <a:avLst/>
                </a:prstGeom>
                <a:solidFill>
                  <a:schemeClr val="bg1">
                    <a:lumMod val="6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1" name="正方形/長方形 50">
                  <a:extLst>
                    <a:ext uri="{FF2B5EF4-FFF2-40B4-BE49-F238E27FC236}">
                      <a16:creationId xmlns:a16="http://schemas.microsoft.com/office/drawing/2014/main" id="{D5F65ABD-E270-5E79-20B0-8ED0E96A577C}"/>
                    </a:ext>
                  </a:extLst>
                </p:cNvPr>
                <p:cNvSpPr/>
                <p:nvPr/>
              </p:nvSpPr>
              <p:spPr bwMode="auto">
                <a:xfrm>
                  <a:off x="4787900" y="1009650"/>
                  <a:ext cx="161904" cy="2451100"/>
                </a:xfrm>
                <a:prstGeom prst="rect">
                  <a:avLst/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2" name="フレーム 51">
                  <a:extLst>
                    <a:ext uri="{FF2B5EF4-FFF2-40B4-BE49-F238E27FC236}">
                      <a16:creationId xmlns:a16="http://schemas.microsoft.com/office/drawing/2014/main" id="{77CC6A86-D5FD-9CA7-09F8-BA1C4F5ACD2A}"/>
                    </a:ext>
                  </a:extLst>
                </p:cNvPr>
                <p:cNvSpPr/>
                <p:nvPr/>
              </p:nvSpPr>
              <p:spPr bwMode="auto">
                <a:xfrm>
                  <a:off x="4727975" y="953725"/>
                  <a:ext cx="2340260" cy="2569014"/>
                </a:xfrm>
                <a:prstGeom prst="frame">
                  <a:avLst>
                    <a:gd name="adj1" fmla="val 5174"/>
                  </a:avLst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3" name="直方体 52">
                  <a:extLst>
                    <a:ext uri="{FF2B5EF4-FFF2-40B4-BE49-F238E27FC236}">
                      <a16:creationId xmlns:a16="http://schemas.microsoft.com/office/drawing/2014/main" id="{FAFFDCE7-AE3D-C7BC-F296-FFE1423D8DCF}"/>
                    </a:ext>
                  </a:extLst>
                </p:cNvPr>
                <p:cNvSpPr/>
                <p:nvPr/>
              </p:nvSpPr>
              <p:spPr bwMode="auto">
                <a:xfrm rot="10800000" flipH="1">
                  <a:off x="4981329" y="1833767"/>
                  <a:ext cx="354009" cy="133403"/>
                </a:xfrm>
                <a:prstGeom prst="cube">
                  <a:avLst>
                    <a:gd name="adj" fmla="val 8720"/>
                  </a:avLst>
                </a:prstGeom>
                <a:solidFill>
                  <a:srgbClr val="FF66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4" name="直方体 53">
                  <a:extLst>
                    <a:ext uri="{FF2B5EF4-FFF2-40B4-BE49-F238E27FC236}">
                      <a16:creationId xmlns:a16="http://schemas.microsoft.com/office/drawing/2014/main" id="{6F3A91E1-F4B6-065E-8B6F-9976B83373EC}"/>
                    </a:ext>
                  </a:extLst>
                </p:cNvPr>
                <p:cNvSpPr/>
                <p:nvPr/>
              </p:nvSpPr>
              <p:spPr bwMode="auto">
                <a:xfrm rot="10800000" flipH="1">
                  <a:off x="5371854" y="1833767"/>
                  <a:ext cx="354009" cy="133403"/>
                </a:xfrm>
                <a:prstGeom prst="cube">
                  <a:avLst>
                    <a:gd name="adj" fmla="val 8720"/>
                  </a:avLst>
                </a:prstGeom>
                <a:solidFill>
                  <a:srgbClr val="FF66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5" name="直方体 54">
                  <a:extLst>
                    <a:ext uri="{FF2B5EF4-FFF2-40B4-BE49-F238E27FC236}">
                      <a16:creationId xmlns:a16="http://schemas.microsoft.com/office/drawing/2014/main" id="{A3B05840-5AFB-16D9-C559-4CEDD8749A4B}"/>
                    </a:ext>
                  </a:extLst>
                </p:cNvPr>
                <p:cNvSpPr/>
                <p:nvPr/>
              </p:nvSpPr>
              <p:spPr bwMode="auto">
                <a:xfrm rot="10800000" flipH="1">
                  <a:off x="5767142" y="1833767"/>
                  <a:ext cx="354009" cy="133403"/>
                </a:xfrm>
                <a:prstGeom prst="cube">
                  <a:avLst>
                    <a:gd name="adj" fmla="val 8720"/>
                  </a:avLst>
                </a:prstGeom>
                <a:solidFill>
                  <a:srgbClr val="FF66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6" name="直方体 55">
                  <a:extLst>
                    <a:ext uri="{FF2B5EF4-FFF2-40B4-BE49-F238E27FC236}">
                      <a16:creationId xmlns:a16="http://schemas.microsoft.com/office/drawing/2014/main" id="{3EA20254-DBFD-CEDD-1EF3-9974137226AA}"/>
                    </a:ext>
                  </a:extLst>
                </p:cNvPr>
                <p:cNvSpPr/>
                <p:nvPr/>
              </p:nvSpPr>
              <p:spPr bwMode="auto">
                <a:xfrm rot="10800000" flipH="1">
                  <a:off x="6157667" y="1833767"/>
                  <a:ext cx="354009" cy="133403"/>
                </a:xfrm>
                <a:prstGeom prst="cube">
                  <a:avLst>
                    <a:gd name="adj" fmla="val 8720"/>
                  </a:avLst>
                </a:prstGeom>
                <a:solidFill>
                  <a:srgbClr val="FF66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7" name="直方体 56">
                  <a:extLst>
                    <a:ext uri="{FF2B5EF4-FFF2-40B4-BE49-F238E27FC236}">
                      <a16:creationId xmlns:a16="http://schemas.microsoft.com/office/drawing/2014/main" id="{9578C19C-229C-4209-E891-6CE5D600E0C5}"/>
                    </a:ext>
                  </a:extLst>
                </p:cNvPr>
                <p:cNvSpPr/>
                <p:nvPr/>
              </p:nvSpPr>
              <p:spPr bwMode="auto">
                <a:xfrm rot="10800000" flipH="1">
                  <a:off x="6552954" y="1833767"/>
                  <a:ext cx="354009" cy="133403"/>
                </a:xfrm>
                <a:prstGeom prst="cube">
                  <a:avLst>
                    <a:gd name="adj" fmla="val 8720"/>
                  </a:avLst>
                </a:prstGeom>
                <a:solidFill>
                  <a:srgbClr val="FF6600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58" name="グループ化 57">
                  <a:extLst>
                    <a:ext uri="{FF2B5EF4-FFF2-40B4-BE49-F238E27FC236}">
                      <a16:creationId xmlns:a16="http://schemas.microsoft.com/office/drawing/2014/main" id="{689A5A25-F448-EFBD-AE6E-BFD608F168B6}"/>
                    </a:ext>
                  </a:extLst>
                </p:cNvPr>
                <p:cNvGrpSpPr/>
                <p:nvPr/>
              </p:nvGrpSpPr>
              <p:grpSpPr>
                <a:xfrm>
                  <a:off x="5039326" y="1123827"/>
                  <a:ext cx="560329" cy="208763"/>
                  <a:chOff x="5039326" y="1123827"/>
                  <a:chExt cx="560329" cy="208763"/>
                </a:xfrm>
              </p:grpSpPr>
              <p:sp>
                <p:nvSpPr>
                  <p:cNvPr id="171" name="フリーフォーム: 図形 170">
                    <a:extLst>
                      <a:ext uri="{FF2B5EF4-FFF2-40B4-BE49-F238E27FC236}">
                        <a16:creationId xmlns:a16="http://schemas.microsoft.com/office/drawing/2014/main" id="{7201D1C5-6999-AA93-5FF6-F2CFDCA1B21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82201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72" name="フリーフォーム: 図形 171">
                    <a:extLst>
                      <a:ext uri="{FF2B5EF4-FFF2-40B4-BE49-F238E27FC236}">
                        <a16:creationId xmlns:a16="http://schemas.microsoft.com/office/drawing/2014/main" id="{C6B3CD26-A91F-8745-0A12-430D409BF84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06001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73" name="フリーフォーム: 図形 172">
                    <a:extLst>
                      <a:ext uri="{FF2B5EF4-FFF2-40B4-BE49-F238E27FC236}">
                        <a16:creationId xmlns:a16="http://schemas.microsoft.com/office/drawing/2014/main" id="{A481354B-C130-FDEA-BF45-6B674612FCD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9326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59" name="グループ化 58">
                  <a:extLst>
                    <a:ext uri="{FF2B5EF4-FFF2-40B4-BE49-F238E27FC236}">
                      <a16:creationId xmlns:a16="http://schemas.microsoft.com/office/drawing/2014/main" id="{E2BA4A0A-C387-CBBE-B95B-DBCBA3567402}"/>
                    </a:ext>
                  </a:extLst>
                </p:cNvPr>
                <p:cNvGrpSpPr/>
                <p:nvPr/>
              </p:nvGrpSpPr>
              <p:grpSpPr>
                <a:xfrm>
                  <a:off x="5840783" y="1123827"/>
                  <a:ext cx="560329" cy="208763"/>
                  <a:chOff x="5840783" y="1123827"/>
                  <a:chExt cx="560329" cy="208763"/>
                </a:xfrm>
              </p:grpSpPr>
              <p:sp>
                <p:nvSpPr>
                  <p:cNvPr id="168" name="フリーフォーム: 図形 167">
                    <a:extLst>
                      <a:ext uri="{FF2B5EF4-FFF2-40B4-BE49-F238E27FC236}">
                        <a16:creationId xmlns:a16="http://schemas.microsoft.com/office/drawing/2014/main" id="{14423DDC-94F9-F619-7E00-F1B841C380A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83658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9" name="フリーフォーム: 図形 168">
                    <a:extLst>
                      <a:ext uri="{FF2B5EF4-FFF2-40B4-BE49-F238E27FC236}">
                        <a16:creationId xmlns:a16="http://schemas.microsoft.com/office/drawing/2014/main" id="{241F1F98-818C-51AF-B76B-DD33D0518E6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07458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70" name="フリーフォーム: 図形 169">
                    <a:extLst>
                      <a:ext uri="{FF2B5EF4-FFF2-40B4-BE49-F238E27FC236}">
                        <a16:creationId xmlns:a16="http://schemas.microsoft.com/office/drawing/2014/main" id="{92E5F922-3138-046C-D244-0F7C64F25C8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840783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60" name="グループ化 59">
                  <a:extLst>
                    <a:ext uri="{FF2B5EF4-FFF2-40B4-BE49-F238E27FC236}">
                      <a16:creationId xmlns:a16="http://schemas.microsoft.com/office/drawing/2014/main" id="{4F105221-3E36-8D06-011C-E3C6C1CFF1C6}"/>
                    </a:ext>
                  </a:extLst>
                </p:cNvPr>
                <p:cNvGrpSpPr/>
                <p:nvPr/>
              </p:nvGrpSpPr>
              <p:grpSpPr>
                <a:xfrm>
                  <a:off x="5429851" y="1123827"/>
                  <a:ext cx="560329" cy="208763"/>
                  <a:chOff x="5039326" y="1123827"/>
                  <a:chExt cx="560329" cy="208763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sp>
                <p:nvSpPr>
                  <p:cNvPr id="165" name="フリーフォーム: 図形 164">
                    <a:extLst>
                      <a:ext uri="{FF2B5EF4-FFF2-40B4-BE49-F238E27FC236}">
                        <a16:creationId xmlns:a16="http://schemas.microsoft.com/office/drawing/2014/main" id="{D6AB0BA0-20F3-045A-3278-8A6D01A02C4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82201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6" name="フリーフォーム: 図形 165">
                    <a:extLst>
                      <a:ext uri="{FF2B5EF4-FFF2-40B4-BE49-F238E27FC236}">
                        <a16:creationId xmlns:a16="http://schemas.microsoft.com/office/drawing/2014/main" id="{B018DF92-4857-8625-C8C7-8C85DF1F7BE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06001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7" name="フリーフォーム: 図形 166">
                    <a:extLst>
                      <a:ext uri="{FF2B5EF4-FFF2-40B4-BE49-F238E27FC236}">
                        <a16:creationId xmlns:a16="http://schemas.microsoft.com/office/drawing/2014/main" id="{A60EEAE0-EDD8-0F92-FFB0-216F1C07F7D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9326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61" name="グループ化 60">
                  <a:extLst>
                    <a:ext uri="{FF2B5EF4-FFF2-40B4-BE49-F238E27FC236}">
                      <a16:creationId xmlns:a16="http://schemas.microsoft.com/office/drawing/2014/main" id="{2B9F9499-0907-3072-38FA-6DE070C73560}"/>
                    </a:ext>
                  </a:extLst>
                </p:cNvPr>
                <p:cNvGrpSpPr/>
                <p:nvPr/>
              </p:nvGrpSpPr>
              <p:grpSpPr>
                <a:xfrm>
                  <a:off x="6231308" y="1123827"/>
                  <a:ext cx="560329" cy="208763"/>
                  <a:chOff x="5840783" y="1123827"/>
                  <a:chExt cx="560329" cy="208763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sp>
                <p:nvSpPr>
                  <p:cNvPr id="162" name="フリーフォーム: 図形 161">
                    <a:extLst>
                      <a:ext uri="{FF2B5EF4-FFF2-40B4-BE49-F238E27FC236}">
                        <a16:creationId xmlns:a16="http://schemas.microsoft.com/office/drawing/2014/main" id="{4FC9AD85-C342-30C0-47A6-B734E1F81A6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83658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3" name="フリーフォーム: 図形 162">
                    <a:extLst>
                      <a:ext uri="{FF2B5EF4-FFF2-40B4-BE49-F238E27FC236}">
                        <a16:creationId xmlns:a16="http://schemas.microsoft.com/office/drawing/2014/main" id="{DE4A916D-6FD9-E068-11D1-ECD92E188AB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07458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4" name="フリーフォーム: 図形 163">
                    <a:extLst>
                      <a:ext uri="{FF2B5EF4-FFF2-40B4-BE49-F238E27FC236}">
                        <a16:creationId xmlns:a16="http://schemas.microsoft.com/office/drawing/2014/main" id="{D482B99B-4A6C-D8DA-3DC1-966453636AC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840783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62" name="グループ化 61">
                  <a:extLst>
                    <a:ext uri="{FF2B5EF4-FFF2-40B4-BE49-F238E27FC236}">
                      <a16:creationId xmlns:a16="http://schemas.microsoft.com/office/drawing/2014/main" id="{2E3CA880-D1E1-31D2-9C56-0AF3CE25178A}"/>
                    </a:ext>
                  </a:extLst>
                </p:cNvPr>
                <p:cNvGrpSpPr/>
                <p:nvPr/>
              </p:nvGrpSpPr>
              <p:grpSpPr>
                <a:xfrm flipV="1">
                  <a:off x="5039326" y="2458280"/>
                  <a:ext cx="560329" cy="208763"/>
                  <a:chOff x="5039326" y="1123827"/>
                  <a:chExt cx="560329" cy="208763"/>
                </a:xfrm>
              </p:grpSpPr>
              <p:sp>
                <p:nvSpPr>
                  <p:cNvPr id="159" name="フリーフォーム: 図形 158">
                    <a:extLst>
                      <a:ext uri="{FF2B5EF4-FFF2-40B4-BE49-F238E27FC236}">
                        <a16:creationId xmlns:a16="http://schemas.microsoft.com/office/drawing/2014/main" id="{16A8EE0A-ED96-99BD-5AB2-7604B496014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82201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0" name="フリーフォーム: 図形 159">
                    <a:extLst>
                      <a:ext uri="{FF2B5EF4-FFF2-40B4-BE49-F238E27FC236}">
                        <a16:creationId xmlns:a16="http://schemas.microsoft.com/office/drawing/2014/main" id="{CEBC187D-DB82-44F8-52D6-F6CBC041FA5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06001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61" name="フリーフォーム: 図形 160">
                    <a:extLst>
                      <a:ext uri="{FF2B5EF4-FFF2-40B4-BE49-F238E27FC236}">
                        <a16:creationId xmlns:a16="http://schemas.microsoft.com/office/drawing/2014/main" id="{29A04F3A-9F0E-ADB2-4E7A-9E3620C9877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9326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63" name="グループ化 62">
                  <a:extLst>
                    <a:ext uri="{FF2B5EF4-FFF2-40B4-BE49-F238E27FC236}">
                      <a16:creationId xmlns:a16="http://schemas.microsoft.com/office/drawing/2014/main" id="{C888B65E-E1BD-99B7-C86B-794E33595236}"/>
                    </a:ext>
                  </a:extLst>
                </p:cNvPr>
                <p:cNvGrpSpPr/>
                <p:nvPr/>
              </p:nvGrpSpPr>
              <p:grpSpPr>
                <a:xfrm flipV="1">
                  <a:off x="5840783" y="2458280"/>
                  <a:ext cx="560329" cy="208763"/>
                  <a:chOff x="5840783" y="1123827"/>
                  <a:chExt cx="560329" cy="208763"/>
                </a:xfrm>
              </p:grpSpPr>
              <p:sp>
                <p:nvSpPr>
                  <p:cNvPr id="156" name="フリーフォーム: 図形 155">
                    <a:extLst>
                      <a:ext uri="{FF2B5EF4-FFF2-40B4-BE49-F238E27FC236}">
                        <a16:creationId xmlns:a16="http://schemas.microsoft.com/office/drawing/2014/main" id="{7CCABCAE-D86A-70C5-DE2A-2A5DF503E8B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83658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7" name="フリーフォーム: 図形 156">
                    <a:extLst>
                      <a:ext uri="{FF2B5EF4-FFF2-40B4-BE49-F238E27FC236}">
                        <a16:creationId xmlns:a16="http://schemas.microsoft.com/office/drawing/2014/main" id="{681B6A9F-820E-C0CC-46CC-17D437580EC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07458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8" name="フリーフォーム: 図形 157">
                    <a:extLst>
                      <a:ext uri="{FF2B5EF4-FFF2-40B4-BE49-F238E27FC236}">
                        <a16:creationId xmlns:a16="http://schemas.microsoft.com/office/drawing/2014/main" id="{DF207E12-161F-D71F-55BE-3F7FB52EB8A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840783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64" name="グループ化 63">
                  <a:extLst>
                    <a:ext uri="{FF2B5EF4-FFF2-40B4-BE49-F238E27FC236}">
                      <a16:creationId xmlns:a16="http://schemas.microsoft.com/office/drawing/2014/main" id="{20DD42CC-41B5-4BAF-9482-7505BBB5ABE1}"/>
                    </a:ext>
                  </a:extLst>
                </p:cNvPr>
                <p:cNvGrpSpPr/>
                <p:nvPr/>
              </p:nvGrpSpPr>
              <p:grpSpPr>
                <a:xfrm flipV="1">
                  <a:off x="5429851" y="2458280"/>
                  <a:ext cx="560329" cy="208763"/>
                  <a:chOff x="5039326" y="1123827"/>
                  <a:chExt cx="560329" cy="208763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sp>
                <p:nvSpPr>
                  <p:cNvPr id="153" name="フリーフォーム: 図形 152">
                    <a:extLst>
                      <a:ext uri="{FF2B5EF4-FFF2-40B4-BE49-F238E27FC236}">
                        <a16:creationId xmlns:a16="http://schemas.microsoft.com/office/drawing/2014/main" id="{DD46AE38-221D-4206-8E87-AAC06078F7C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82201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4" name="フリーフォーム: 図形 153">
                    <a:extLst>
                      <a:ext uri="{FF2B5EF4-FFF2-40B4-BE49-F238E27FC236}">
                        <a16:creationId xmlns:a16="http://schemas.microsoft.com/office/drawing/2014/main" id="{6F2330AD-4647-9361-61A8-9E39BF5491C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06001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5" name="フリーフォーム: 図形 154">
                    <a:extLst>
                      <a:ext uri="{FF2B5EF4-FFF2-40B4-BE49-F238E27FC236}">
                        <a16:creationId xmlns:a16="http://schemas.microsoft.com/office/drawing/2014/main" id="{79A90DB5-2712-DA38-035E-BC191BB59BC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9326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65" name="グループ化 64">
                  <a:extLst>
                    <a:ext uri="{FF2B5EF4-FFF2-40B4-BE49-F238E27FC236}">
                      <a16:creationId xmlns:a16="http://schemas.microsoft.com/office/drawing/2014/main" id="{F766BEE3-2E01-7683-E0E5-EC7E0A885009}"/>
                    </a:ext>
                  </a:extLst>
                </p:cNvPr>
                <p:cNvGrpSpPr/>
                <p:nvPr/>
              </p:nvGrpSpPr>
              <p:grpSpPr>
                <a:xfrm flipV="1">
                  <a:off x="6231308" y="2458280"/>
                  <a:ext cx="560329" cy="208763"/>
                  <a:chOff x="5840783" y="1123827"/>
                  <a:chExt cx="560329" cy="208763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sp>
                <p:nvSpPr>
                  <p:cNvPr id="150" name="フリーフォーム: 図形 149">
                    <a:extLst>
                      <a:ext uri="{FF2B5EF4-FFF2-40B4-BE49-F238E27FC236}">
                        <a16:creationId xmlns:a16="http://schemas.microsoft.com/office/drawing/2014/main" id="{9D2006EB-DA7F-5B63-E69F-930E2F72490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83658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1" name="フリーフォーム: 図形 150">
                    <a:extLst>
                      <a:ext uri="{FF2B5EF4-FFF2-40B4-BE49-F238E27FC236}">
                        <a16:creationId xmlns:a16="http://schemas.microsoft.com/office/drawing/2014/main" id="{C0F80188-9E21-4536-1355-3D0BEBD5950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907458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52" name="フリーフォーム: 図形 151">
                    <a:extLst>
                      <a:ext uri="{FF2B5EF4-FFF2-40B4-BE49-F238E27FC236}">
                        <a16:creationId xmlns:a16="http://schemas.microsoft.com/office/drawing/2014/main" id="{0FEF141A-7604-4426-0739-BA23E14B0D1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840783" y="1123827"/>
                    <a:ext cx="417454" cy="208763"/>
                  </a:xfrm>
                  <a:custGeom>
                    <a:avLst/>
                    <a:gdLst>
                      <a:gd name="connsiteX0" fmla="*/ 206032 w 417454"/>
                      <a:gd name="connsiteY0" fmla="*/ 18 h 208763"/>
                      <a:gd name="connsiteX1" fmla="*/ 417454 w 417454"/>
                      <a:gd name="connsiteY1" fmla="*/ 203302 h 208763"/>
                      <a:gd name="connsiteX2" fmla="*/ 390729 w 417454"/>
                      <a:gd name="connsiteY2" fmla="*/ 204001 h 208763"/>
                      <a:gd name="connsiteX3" fmla="*/ 206382 w 417454"/>
                      <a:gd name="connsiteY3" fmla="*/ 26750 h 208763"/>
                      <a:gd name="connsiteX4" fmla="*/ 26735 w 417454"/>
                      <a:gd name="connsiteY4" fmla="*/ 208762 h 208763"/>
                      <a:gd name="connsiteX5" fmla="*/ 0 w 417454"/>
                      <a:gd name="connsiteY5" fmla="*/ 208763 h 208763"/>
                      <a:gd name="connsiteX6" fmla="*/ 206032 w 417454"/>
                      <a:gd name="connsiteY6" fmla="*/ 18 h 20876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7454" h="208763">
                        <a:moveTo>
                          <a:pt x="206032" y="18"/>
                        </a:moveTo>
                        <a:cubicBezTo>
                          <a:pt x="320254" y="-1476"/>
                          <a:pt x="414466" y="89110"/>
                          <a:pt x="417454" y="203302"/>
                        </a:cubicBezTo>
                        <a:lnTo>
                          <a:pt x="390729" y="204001"/>
                        </a:lnTo>
                        <a:cubicBezTo>
                          <a:pt x="388124" y="104432"/>
                          <a:pt x="305976" y="25447"/>
                          <a:pt x="206382" y="26750"/>
                        </a:cubicBezTo>
                        <a:cubicBezTo>
                          <a:pt x="106788" y="28053"/>
                          <a:pt x="26735" y="109160"/>
                          <a:pt x="26735" y="208762"/>
                        </a:cubicBezTo>
                        <a:lnTo>
                          <a:pt x="0" y="208763"/>
                        </a:lnTo>
                        <a:cubicBezTo>
                          <a:pt x="0" y="94531"/>
                          <a:pt x="91810" y="1512"/>
                          <a:pt x="206032" y="18"/>
                        </a:cubicBezTo>
                        <a:close/>
                      </a:path>
                    </a:pathLst>
                  </a:custGeom>
                  <a:grp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66" name="グループ化 65">
                  <a:extLst>
                    <a:ext uri="{FF2B5EF4-FFF2-40B4-BE49-F238E27FC236}">
                      <a16:creationId xmlns:a16="http://schemas.microsoft.com/office/drawing/2014/main" id="{98B79951-F79E-CF6F-1BF3-5564F2D0ED89}"/>
                    </a:ext>
                  </a:extLst>
                </p:cNvPr>
                <p:cNvGrpSpPr/>
                <p:nvPr/>
              </p:nvGrpSpPr>
              <p:grpSpPr>
                <a:xfrm>
                  <a:off x="6372278" y="2578795"/>
                  <a:ext cx="491938" cy="770816"/>
                  <a:chOff x="7394983" y="2573904"/>
                  <a:chExt cx="491938" cy="770816"/>
                </a:xfrm>
              </p:grpSpPr>
              <p:grpSp>
                <p:nvGrpSpPr>
                  <p:cNvPr id="144" name="グループ化 143">
                    <a:extLst>
                      <a:ext uri="{FF2B5EF4-FFF2-40B4-BE49-F238E27FC236}">
                        <a16:creationId xmlns:a16="http://schemas.microsoft.com/office/drawing/2014/main" id="{BF23776F-29B9-A3C5-559A-3B6102D34B54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2573905"/>
                    <a:ext cx="460587" cy="770815"/>
                    <a:chOff x="7482102" y="1751244"/>
                    <a:chExt cx="228470" cy="516674"/>
                  </a:xfrm>
                </p:grpSpPr>
                <p:sp>
                  <p:nvSpPr>
                    <p:cNvPr id="148" name="四角形: 上の 2 つの角を丸める 147">
                      <a:extLst>
                        <a:ext uri="{FF2B5EF4-FFF2-40B4-BE49-F238E27FC236}">
                          <a16:creationId xmlns:a16="http://schemas.microsoft.com/office/drawing/2014/main" id="{8B0C3922-C8D8-1EC8-92A6-F34F1E1251BC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4" y="1903120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solidFill>
                      <a:srgbClr val="FFFFCC"/>
                    </a:solidFill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9" name="四角形: 上の 2 つの角を丸める 148">
                      <a:extLst>
                        <a:ext uri="{FF2B5EF4-FFF2-40B4-BE49-F238E27FC236}">
                          <a16:creationId xmlns:a16="http://schemas.microsoft.com/office/drawing/2014/main" id="{7DFC2A8E-455F-F8DB-E163-19EC06620B6A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19554" y="1895347"/>
                      <a:ext cx="353566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solidFill>
                      <a:srgbClr val="FFFFCC"/>
                    </a:solidFill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45" name="フリーフォーム: 図形 144">
                    <a:extLst>
                      <a:ext uri="{FF2B5EF4-FFF2-40B4-BE49-F238E27FC236}">
                        <a16:creationId xmlns:a16="http://schemas.microsoft.com/office/drawing/2014/main" id="{00E71E9F-DFF9-DCFE-BC53-EC841EF00BFE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44198" y="2901996"/>
                    <a:ext cx="770815" cy="114631"/>
                  </a:xfrm>
                  <a:custGeom>
                    <a:avLst/>
                    <a:gdLst>
                      <a:gd name="connsiteX0" fmla="*/ 770815 w 770815"/>
                      <a:gd name="connsiteY0" fmla="*/ 77776 h 114631"/>
                      <a:gd name="connsiteX1" fmla="*/ 770815 w 770815"/>
                      <a:gd name="connsiteY1" fmla="*/ 114625 h 114631"/>
                      <a:gd name="connsiteX2" fmla="*/ 728836 w 770815"/>
                      <a:gd name="connsiteY2" fmla="*/ 114625 h 114631"/>
                      <a:gd name="connsiteX3" fmla="*/ 728836 w 770815"/>
                      <a:gd name="connsiteY3" fmla="*/ 114631 h 114631"/>
                      <a:gd name="connsiteX4" fmla="*/ 41977 w 770815"/>
                      <a:gd name="connsiteY4" fmla="*/ 114631 h 114631"/>
                      <a:gd name="connsiteX5" fmla="*/ 41977 w 770815"/>
                      <a:gd name="connsiteY5" fmla="*/ 114625 h 114631"/>
                      <a:gd name="connsiteX6" fmla="*/ 0 w 770815"/>
                      <a:gd name="connsiteY6" fmla="*/ 114625 h 114631"/>
                      <a:gd name="connsiteX7" fmla="*/ 0 w 770815"/>
                      <a:gd name="connsiteY7" fmla="*/ 77776 h 114631"/>
                      <a:gd name="connsiteX8" fmla="*/ 46431 w 770815"/>
                      <a:gd name="connsiteY8" fmla="*/ 31345 h 114631"/>
                      <a:gd name="connsiteX9" fmla="*/ 128708 w 770815"/>
                      <a:gd name="connsiteY9" fmla="*/ 31345 h 114631"/>
                      <a:gd name="connsiteX10" fmla="*/ 135826 w 770815"/>
                      <a:gd name="connsiteY10" fmla="*/ 14160 h 114631"/>
                      <a:gd name="connsiteX11" fmla="*/ 170010 w 770815"/>
                      <a:gd name="connsiteY11" fmla="*/ 0 h 114631"/>
                      <a:gd name="connsiteX12" fmla="*/ 600802 w 770815"/>
                      <a:gd name="connsiteY12" fmla="*/ 0 h 114631"/>
                      <a:gd name="connsiteX13" fmla="*/ 634985 w 770815"/>
                      <a:gd name="connsiteY13" fmla="*/ 14160 h 114631"/>
                      <a:gd name="connsiteX14" fmla="*/ 642104 w 770815"/>
                      <a:gd name="connsiteY14" fmla="*/ 31345 h 114631"/>
                      <a:gd name="connsiteX15" fmla="*/ 724384 w 770815"/>
                      <a:gd name="connsiteY15" fmla="*/ 31345 h 114631"/>
                      <a:gd name="connsiteX16" fmla="*/ 770815 w 770815"/>
                      <a:gd name="connsiteY16" fmla="*/ 77776 h 11463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</a:cxnLst>
                    <a:rect l="l" t="t" r="r" b="b"/>
                    <a:pathLst>
                      <a:path w="770815" h="114631">
                        <a:moveTo>
                          <a:pt x="770815" y="77776"/>
                        </a:moveTo>
                        <a:lnTo>
                          <a:pt x="770815" y="114625"/>
                        </a:lnTo>
                        <a:lnTo>
                          <a:pt x="728836" y="114625"/>
                        </a:lnTo>
                        <a:lnTo>
                          <a:pt x="728836" y="114631"/>
                        </a:lnTo>
                        <a:lnTo>
                          <a:pt x="41977" y="114631"/>
                        </a:lnTo>
                        <a:lnTo>
                          <a:pt x="41977" y="114625"/>
                        </a:lnTo>
                        <a:lnTo>
                          <a:pt x="0" y="114625"/>
                        </a:lnTo>
                        <a:lnTo>
                          <a:pt x="0" y="77776"/>
                        </a:lnTo>
                        <a:cubicBezTo>
                          <a:pt x="0" y="52133"/>
                          <a:pt x="20788" y="31345"/>
                          <a:pt x="46431" y="31345"/>
                        </a:cubicBezTo>
                        <a:lnTo>
                          <a:pt x="128708" y="31345"/>
                        </a:lnTo>
                        <a:lnTo>
                          <a:pt x="135826" y="14160"/>
                        </a:lnTo>
                        <a:cubicBezTo>
                          <a:pt x="144574" y="5411"/>
                          <a:pt x="156660" y="0"/>
                          <a:pt x="170010" y="0"/>
                        </a:cubicBezTo>
                        <a:lnTo>
                          <a:pt x="600802" y="0"/>
                        </a:lnTo>
                        <a:cubicBezTo>
                          <a:pt x="614151" y="0"/>
                          <a:pt x="626237" y="5411"/>
                          <a:pt x="634985" y="14160"/>
                        </a:cubicBezTo>
                        <a:lnTo>
                          <a:pt x="642104" y="31345"/>
                        </a:lnTo>
                        <a:lnTo>
                          <a:pt x="724384" y="31345"/>
                        </a:lnTo>
                        <a:cubicBezTo>
                          <a:pt x="750027" y="31345"/>
                          <a:pt x="770815" y="52133"/>
                          <a:pt x="770815" y="77776"/>
                        </a:cubicBezTo>
                        <a:close/>
                      </a:path>
                    </a:pathLst>
                  </a:custGeom>
                  <a:solidFill>
                    <a:srgbClr val="FFFFCC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46" name="四角形: 角を丸くする 145">
                    <a:extLst>
                      <a:ext uri="{FF2B5EF4-FFF2-40B4-BE49-F238E27FC236}">
                        <a16:creationId xmlns:a16="http://schemas.microsoft.com/office/drawing/2014/main" id="{2F96C693-102D-4CB6-80C2-4B098A4E8C8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519678" y="2824296"/>
                    <a:ext cx="114631" cy="270030"/>
                  </a:xfrm>
                  <a:prstGeom prst="roundRect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47" name="四角形: 角を丸くする 146">
                    <a:extLst>
                      <a:ext uri="{FF2B5EF4-FFF2-40B4-BE49-F238E27FC236}">
                        <a16:creationId xmlns:a16="http://schemas.microsoft.com/office/drawing/2014/main" id="{29B5C97E-49C3-A252-6C0F-FC9F10B1951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7471130" y="2838322"/>
                    <a:ext cx="157781" cy="66675"/>
                  </a:xfrm>
                  <a:prstGeom prst="round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8559C93C-2804-0974-E671-AD594BFB913D}"/>
                    </a:ext>
                  </a:extLst>
                </p:cNvPr>
                <p:cNvSpPr/>
                <p:nvPr/>
              </p:nvSpPr>
              <p:spPr bwMode="auto">
                <a:xfrm>
                  <a:off x="5075440" y="1745026"/>
                  <a:ext cx="159296" cy="306406"/>
                </a:xfrm>
                <a:custGeom>
                  <a:avLst/>
                  <a:gdLst>
                    <a:gd name="connsiteX0" fmla="*/ 200025 w 245744"/>
                    <a:gd name="connsiteY0" fmla="*/ 0 h 991956"/>
                    <a:gd name="connsiteX1" fmla="*/ 245744 w 245744"/>
                    <a:gd name="connsiteY1" fmla="*/ 0 h 991956"/>
                    <a:gd name="connsiteX2" fmla="*/ 245744 w 245744"/>
                    <a:gd name="connsiteY2" fmla="*/ 991956 h 991956"/>
                    <a:gd name="connsiteX3" fmla="*/ 200025 w 245744"/>
                    <a:gd name="connsiteY3" fmla="*/ 991956 h 991956"/>
                    <a:gd name="connsiteX4" fmla="*/ 100013 w 245744"/>
                    <a:gd name="connsiteY4" fmla="*/ 0 h 991956"/>
                    <a:gd name="connsiteX5" fmla="*/ 145732 w 245744"/>
                    <a:gd name="connsiteY5" fmla="*/ 0 h 991956"/>
                    <a:gd name="connsiteX6" fmla="*/ 145732 w 245744"/>
                    <a:gd name="connsiteY6" fmla="*/ 991956 h 991956"/>
                    <a:gd name="connsiteX7" fmla="*/ 100013 w 245744"/>
                    <a:gd name="connsiteY7" fmla="*/ 991956 h 991956"/>
                    <a:gd name="connsiteX8" fmla="*/ 0 w 245744"/>
                    <a:gd name="connsiteY8" fmla="*/ 0 h 991956"/>
                    <a:gd name="connsiteX9" fmla="*/ 45719 w 245744"/>
                    <a:gd name="connsiteY9" fmla="*/ 0 h 991956"/>
                    <a:gd name="connsiteX10" fmla="*/ 45719 w 245744"/>
                    <a:gd name="connsiteY10" fmla="*/ 991956 h 991956"/>
                    <a:gd name="connsiteX11" fmla="*/ 0 w 245744"/>
                    <a:gd name="connsiteY11" fmla="*/ 991956 h 9919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45744" h="991956">
                      <a:moveTo>
                        <a:pt x="200025" y="0"/>
                      </a:moveTo>
                      <a:lnTo>
                        <a:pt x="245744" y="0"/>
                      </a:lnTo>
                      <a:lnTo>
                        <a:pt x="245744" y="991956"/>
                      </a:lnTo>
                      <a:lnTo>
                        <a:pt x="200025" y="991956"/>
                      </a:lnTo>
                      <a:close/>
                      <a:moveTo>
                        <a:pt x="100013" y="0"/>
                      </a:moveTo>
                      <a:lnTo>
                        <a:pt x="145732" y="0"/>
                      </a:lnTo>
                      <a:lnTo>
                        <a:pt x="145732" y="991956"/>
                      </a:lnTo>
                      <a:lnTo>
                        <a:pt x="100013" y="991956"/>
                      </a:lnTo>
                      <a:close/>
                      <a:moveTo>
                        <a:pt x="0" y="0"/>
                      </a:moveTo>
                      <a:lnTo>
                        <a:pt x="45719" y="0"/>
                      </a:lnTo>
                      <a:lnTo>
                        <a:pt x="45719" y="991956"/>
                      </a:lnTo>
                      <a:lnTo>
                        <a:pt x="0" y="991956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8" name="フリーフォーム: 図形 67">
                  <a:extLst>
                    <a:ext uri="{FF2B5EF4-FFF2-40B4-BE49-F238E27FC236}">
                      <a16:creationId xmlns:a16="http://schemas.microsoft.com/office/drawing/2014/main" id="{43ADC237-6FF0-93B2-5E33-C2828276296E}"/>
                    </a:ext>
                  </a:extLst>
                </p:cNvPr>
                <p:cNvSpPr/>
                <p:nvPr/>
              </p:nvSpPr>
              <p:spPr bwMode="auto">
                <a:xfrm>
                  <a:off x="5451678" y="1745026"/>
                  <a:ext cx="159296" cy="306406"/>
                </a:xfrm>
                <a:custGeom>
                  <a:avLst/>
                  <a:gdLst>
                    <a:gd name="connsiteX0" fmla="*/ 200025 w 245744"/>
                    <a:gd name="connsiteY0" fmla="*/ 0 h 991956"/>
                    <a:gd name="connsiteX1" fmla="*/ 245744 w 245744"/>
                    <a:gd name="connsiteY1" fmla="*/ 0 h 991956"/>
                    <a:gd name="connsiteX2" fmla="*/ 245744 w 245744"/>
                    <a:gd name="connsiteY2" fmla="*/ 991956 h 991956"/>
                    <a:gd name="connsiteX3" fmla="*/ 200025 w 245744"/>
                    <a:gd name="connsiteY3" fmla="*/ 991956 h 991956"/>
                    <a:gd name="connsiteX4" fmla="*/ 100013 w 245744"/>
                    <a:gd name="connsiteY4" fmla="*/ 0 h 991956"/>
                    <a:gd name="connsiteX5" fmla="*/ 145732 w 245744"/>
                    <a:gd name="connsiteY5" fmla="*/ 0 h 991956"/>
                    <a:gd name="connsiteX6" fmla="*/ 145732 w 245744"/>
                    <a:gd name="connsiteY6" fmla="*/ 991956 h 991956"/>
                    <a:gd name="connsiteX7" fmla="*/ 100013 w 245744"/>
                    <a:gd name="connsiteY7" fmla="*/ 991956 h 991956"/>
                    <a:gd name="connsiteX8" fmla="*/ 0 w 245744"/>
                    <a:gd name="connsiteY8" fmla="*/ 0 h 991956"/>
                    <a:gd name="connsiteX9" fmla="*/ 45719 w 245744"/>
                    <a:gd name="connsiteY9" fmla="*/ 0 h 991956"/>
                    <a:gd name="connsiteX10" fmla="*/ 45719 w 245744"/>
                    <a:gd name="connsiteY10" fmla="*/ 991956 h 991956"/>
                    <a:gd name="connsiteX11" fmla="*/ 0 w 245744"/>
                    <a:gd name="connsiteY11" fmla="*/ 991956 h 9919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45744" h="991956">
                      <a:moveTo>
                        <a:pt x="200025" y="0"/>
                      </a:moveTo>
                      <a:lnTo>
                        <a:pt x="245744" y="0"/>
                      </a:lnTo>
                      <a:lnTo>
                        <a:pt x="245744" y="991956"/>
                      </a:lnTo>
                      <a:lnTo>
                        <a:pt x="200025" y="991956"/>
                      </a:lnTo>
                      <a:close/>
                      <a:moveTo>
                        <a:pt x="100013" y="0"/>
                      </a:moveTo>
                      <a:lnTo>
                        <a:pt x="145732" y="0"/>
                      </a:lnTo>
                      <a:lnTo>
                        <a:pt x="145732" y="991956"/>
                      </a:lnTo>
                      <a:lnTo>
                        <a:pt x="100013" y="991956"/>
                      </a:lnTo>
                      <a:close/>
                      <a:moveTo>
                        <a:pt x="0" y="0"/>
                      </a:moveTo>
                      <a:lnTo>
                        <a:pt x="45719" y="0"/>
                      </a:lnTo>
                      <a:lnTo>
                        <a:pt x="45719" y="991956"/>
                      </a:lnTo>
                      <a:lnTo>
                        <a:pt x="0" y="991956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9" name="フリーフォーム: 図形 68">
                  <a:extLst>
                    <a:ext uri="{FF2B5EF4-FFF2-40B4-BE49-F238E27FC236}">
                      <a16:creationId xmlns:a16="http://schemas.microsoft.com/office/drawing/2014/main" id="{F7DCA6B9-3A38-B992-D977-9EC2E85F2C89}"/>
                    </a:ext>
                  </a:extLst>
                </p:cNvPr>
                <p:cNvSpPr/>
                <p:nvPr/>
              </p:nvSpPr>
              <p:spPr bwMode="auto">
                <a:xfrm>
                  <a:off x="5851728" y="1745026"/>
                  <a:ext cx="159296" cy="306406"/>
                </a:xfrm>
                <a:custGeom>
                  <a:avLst/>
                  <a:gdLst>
                    <a:gd name="connsiteX0" fmla="*/ 200025 w 245744"/>
                    <a:gd name="connsiteY0" fmla="*/ 0 h 991956"/>
                    <a:gd name="connsiteX1" fmla="*/ 245744 w 245744"/>
                    <a:gd name="connsiteY1" fmla="*/ 0 h 991956"/>
                    <a:gd name="connsiteX2" fmla="*/ 245744 w 245744"/>
                    <a:gd name="connsiteY2" fmla="*/ 991956 h 991956"/>
                    <a:gd name="connsiteX3" fmla="*/ 200025 w 245744"/>
                    <a:gd name="connsiteY3" fmla="*/ 991956 h 991956"/>
                    <a:gd name="connsiteX4" fmla="*/ 100013 w 245744"/>
                    <a:gd name="connsiteY4" fmla="*/ 0 h 991956"/>
                    <a:gd name="connsiteX5" fmla="*/ 145732 w 245744"/>
                    <a:gd name="connsiteY5" fmla="*/ 0 h 991956"/>
                    <a:gd name="connsiteX6" fmla="*/ 145732 w 245744"/>
                    <a:gd name="connsiteY6" fmla="*/ 991956 h 991956"/>
                    <a:gd name="connsiteX7" fmla="*/ 100013 w 245744"/>
                    <a:gd name="connsiteY7" fmla="*/ 991956 h 991956"/>
                    <a:gd name="connsiteX8" fmla="*/ 0 w 245744"/>
                    <a:gd name="connsiteY8" fmla="*/ 0 h 991956"/>
                    <a:gd name="connsiteX9" fmla="*/ 45719 w 245744"/>
                    <a:gd name="connsiteY9" fmla="*/ 0 h 991956"/>
                    <a:gd name="connsiteX10" fmla="*/ 45719 w 245744"/>
                    <a:gd name="connsiteY10" fmla="*/ 991956 h 991956"/>
                    <a:gd name="connsiteX11" fmla="*/ 0 w 245744"/>
                    <a:gd name="connsiteY11" fmla="*/ 991956 h 9919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45744" h="991956">
                      <a:moveTo>
                        <a:pt x="200025" y="0"/>
                      </a:moveTo>
                      <a:lnTo>
                        <a:pt x="245744" y="0"/>
                      </a:lnTo>
                      <a:lnTo>
                        <a:pt x="245744" y="991956"/>
                      </a:lnTo>
                      <a:lnTo>
                        <a:pt x="200025" y="991956"/>
                      </a:lnTo>
                      <a:close/>
                      <a:moveTo>
                        <a:pt x="100013" y="0"/>
                      </a:moveTo>
                      <a:lnTo>
                        <a:pt x="145732" y="0"/>
                      </a:lnTo>
                      <a:lnTo>
                        <a:pt x="145732" y="991956"/>
                      </a:lnTo>
                      <a:lnTo>
                        <a:pt x="100013" y="991956"/>
                      </a:lnTo>
                      <a:close/>
                      <a:moveTo>
                        <a:pt x="0" y="0"/>
                      </a:moveTo>
                      <a:lnTo>
                        <a:pt x="45719" y="0"/>
                      </a:lnTo>
                      <a:lnTo>
                        <a:pt x="45719" y="991956"/>
                      </a:lnTo>
                      <a:lnTo>
                        <a:pt x="0" y="991956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0" name="フリーフォーム: 図形 69">
                  <a:extLst>
                    <a:ext uri="{FF2B5EF4-FFF2-40B4-BE49-F238E27FC236}">
                      <a16:creationId xmlns:a16="http://schemas.microsoft.com/office/drawing/2014/main" id="{9F629214-0367-0C36-B1C7-C687AEA2147E}"/>
                    </a:ext>
                  </a:extLst>
                </p:cNvPr>
                <p:cNvSpPr/>
                <p:nvPr/>
              </p:nvSpPr>
              <p:spPr bwMode="auto">
                <a:xfrm>
                  <a:off x="6227966" y="1745026"/>
                  <a:ext cx="159296" cy="306406"/>
                </a:xfrm>
                <a:custGeom>
                  <a:avLst/>
                  <a:gdLst>
                    <a:gd name="connsiteX0" fmla="*/ 200025 w 245744"/>
                    <a:gd name="connsiteY0" fmla="*/ 0 h 991956"/>
                    <a:gd name="connsiteX1" fmla="*/ 245744 w 245744"/>
                    <a:gd name="connsiteY1" fmla="*/ 0 h 991956"/>
                    <a:gd name="connsiteX2" fmla="*/ 245744 w 245744"/>
                    <a:gd name="connsiteY2" fmla="*/ 991956 h 991956"/>
                    <a:gd name="connsiteX3" fmla="*/ 200025 w 245744"/>
                    <a:gd name="connsiteY3" fmla="*/ 991956 h 991956"/>
                    <a:gd name="connsiteX4" fmla="*/ 100013 w 245744"/>
                    <a:gd name="connsiteY4" fmla="*/ 0 h 991956"/>
                    <a:gd name="connsiteX5" fmla="*/ 145732 w 245744"/>
                    <a:gd name="connsiteY5" fmla="*/ 0 h 991956"/>
                    <a:gd name="connsiteX6" fmla="*/ 145732 w 245744"/>
                    <a:gd name="connsiteY6" fmla="*/ 991956 h 991956"/>
                    <a:gd name="connsiteX7" fmla="*/ 100013 w 245744"/>
                    <a:gd name="connsiteY7" fmla="*/ 991956 h 991956"/>
                    <a:gd name="connsiteX8" fmla="*/ 0 w 245744"/>
                    <a:gd name="connsiteY8" fmla="*/ 0 h 991956"/>
                    <a:gd name="connsiteX9" fmla="*/ 45719 w 245744"/>
                    <a:gd name="connsiteY9" fmla="*/ 0 h 991956"/>
                    <a:gd name="connsiteX10" fmla="*/ 45719 w 245744"/>
                    <a:gd name="connsiteY10" fmla="*/ 991956 h 991956"/>
                    <a:gd name="connsiteX11" fmla="*/ 0 w 245744"/>
                    <a:gd name="connsiteY11" fmla="*/ 991956 h 9919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45744" h="991956">
                      <a:moveTo>
                        <a:pt x="200025" y="0"/>
                      </a:moveTo>
                      <a:lnTo>
                        <a:pt x="245744" y="0"/>
                      </a:lnTo>
                      <a:lnTo>
                        <a:pt x="245744" y="991956"/>
                      </a:lnTo>
                      <a:lnTo>
                        <a:pt x="200025" y="991956"/>
                      </a:lnTo>
                      <a:close/>
                      <a:moveTo>
                        <a:pt x="100013" y="0"/>
                      </a:moveTo>
                      <a:lnTo>
                        <a:pt x="145732" y="0"/>
                      </a:lnTo>
                      <a:lnTo>
                        <a:pt x="145732" y="991956"/>
                      </a:lnTo>
                      <a:lnTo>
                        <a:pt x="100013" y="991956"/>
                      </a:lnTo>
                      <a:close/>
                      <a:moveTo>
                        <a:pt x="0" y="0"/>
                      </a:moveTo>
                      <a:lnTo>
                        <a:pt x="45719" y="0"/>
                      </a:lnTo>
                      <a:lnTo>
                        <a:pt x="45719" y="991956"/>
                      </a:lnTo>
                      <a:lnTo>
                        <a:pt x="0" y="991956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1" name="フリーフォーム: 図形 70">
                  <a:extLst>
                    <a:ext uri="{FF2B5EF4-FFF2-40B4-BE49-F238E27FC236}">
                      <a16:creationId xmlns:a16="http://schemas.microsoft.com/office/drawing/2014/main" id="{9AD6ED17-5C96-36B7-6B6D-64E306A6BB96}"/>
                    </a:ext>
                  </a:extLst>
                </p:cNvPr>
                <p:cNvSpPr/>
                <p:nvPr/>
              </p:nvSpPr>
              <p:spPr bwMode="auto">
                <a:xfrm>
                  <a:off x="6618491" y="1745026"/>
                  <a:ext cx="159296" cy="306406"/>
                </a:xfrm>
                <a:custGeom>
                  <a:avLst/>
                  <a:gdLst>
                    <a:gd name="connsiteX0" fmla="*/ 200025 w 245744"/>
                    <a:gd name="connsiteY0" fmla="*/ 0 h 991956"/>
                    <a:gd name="connsiteX1" fmla="*/ 245744 w 245744"/>
                    <a:gd name="connsiteY1" fmla="*/ 0 h 991956"/>
                    <a:gd name="connsiteX2" fmla="*/ 245744 w 245744"/>
                    <a:gd name="connsiteY2" fmla="*/ 991956 h 991956"/>
                    <a:gd name="connsiteX3" fmla="*/ 200025 w 245744"/>
                    <a:gd name="connsiteY3" fmla="*/ 991956 h 991956"/>
                    <a:gd name="connsiteX4" fmla="*/ 100013 w 245744"/>
                    <a:gd name="connsiteY4" fmla="*/ 0 h 991956"/>
                    <a:gd name="connsiteX5" fmla="*/ 145732 w 245744"/>
                    <a:gd name="connsiteY5" fmla="*/ 0 h 991956"/>
                    <a:gd name="connsiteX6" fmla="*/ 145732 w 245744"/>
                    <a:gd name="connsiteY6" fmla="*/ 991956 h 991956"/>
                    <a:gd name="connsiteX7" fmla="*/ 100013 w 245744"/>
                    <a:gd name="connsiteY7" fmla="*/ 991956 h 991956"/>
                    <a:gd name="connsiteX8" fmla="*/ 0 w 245744"/>
                    <a:gd name="connsiteY8" fmla="*/ 0 h 991956"/>
                    <a:gd name="connsiteX9" fmla="*/ 45719 w 245744"/>
                    <a:gd name="connsiteY9" fmla="*/ 0 h 991956"/>
                    <a:gd name="connsiteX10" fmla="*/ 45719 w 245744"/>
                    <a:gd name="connsiteY10" fmla="*/ 991956 h 991956"/>
                    <a:gd name="connsiteX11" fmla="*/ 0 w 245744"/>
                    <a:gd name="connsiteY11" fmla="*/ 991956 h 9919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45744" h="991956">
                      <a:moveTo>
                        <a:pt x="200025" y="0"/>
                      </a:moveTo>
                      <a:lnTo>
                        <a:pt x="245744" y="0"/>
                      </a:lnTo>
                      <a:lnTo>
                        <a:pt x="245744" y="991956"/>
                      </a:lnTo>
                      <a:lnTo>
                        <a:pt x="200025" y="991956"/>
                      </a:lnTo>
                      <a:close/>
                      <a:moveTo>
                        <a:pt x="100013" y="0"/>
                      </a:moveTo>
                      <a:lnTo>
                        <a:pt x="145732" y="0"/>
                      </a:lnTo>
                      <a:lnTo>
                        <a:pt x="145732" y="991956"/>
                      </a:lnTo>
                      <a:lnTo>
                        <a:pt x="100013" y="991956"/>
                      </a:lnTo>
                      <a:close/>
                      <a:moveTo>
                        <a:pt x="0" y="0"/>
                      </a:moveTo>
                      <a:lnTo>
                        <a:pt x="45719" y="0"/>
                      </a:lnTo>
                      <a:lnTo>
                        <a:pt x="45719" y="991956"/>
                      </a:lnTo>
                      <a:lnTo>
                        <a:pt x="0" y="991956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grpSp>
              <p:nvGrpSpPr>
                <p:cNvPr id="72" name="グループ化 71">
                  <a:extLst>
                    <a:ext uri="{FF2B5EF4-FFF2-40B4-BE49-F238E27FC236}">
                      <a16:creationId xmlns:a16="http://schemas.microsoft.com/office/drawing/2014/main" id="{792C7C60-544E-FE6A-2972-5949099C2F2E}"/>
                    </a:ext>
                  </a:extLst>
                </p:cNvPr>
                <p:cNvGrpSpPr/>
                <p:nvPr/>
              </p:nvGrpSpPr>
              <p:grpSpPr>
                <a:xfrm>
                  <a:off x="4984502" y="1294715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40" name="グループ化 139">
                    <a:extLst>
                      <a:ext uri="{FF2B5EF4-FFF2-40B4-BE49-F238E27FC236}">
                        <a16:creationId xmlns:a16="http://schemas.microsoft.com/office/drawing/2014/main" id="{02C47B3A-3437-C18D-4B05-1E8124929A9F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42" name="四角形: 上の 2 つの角を丸める 141">
                      <a:extLst>
                        <a:ext uri="{FF2B5EF4-FFF2-40B4-BE49-F238E27FC236}">
                          <a16:creationId xmlns:a16="http://schemas.microsoft.com/office/drawing/2014/main" id="{EF94FC7B-0818-A331-5F47-00431942CC8D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43" name="四角形: 上の 2 つの角を丸める 142">
                      <a:extLst>
                        <a:ext uri="{FF2B5EF4-FFF2-40B4-BE49-F238E27FC236}">
                          <a16:creationId xmlns:a16="http://schemas.microsoft.com/office/drawing/2014/main" id="{09F75010-B7A4-8D5E-B4D5-C283FE8B48A8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41" name="フリーフォーム: 図形 140">
                    <a:extLst>
                      <a:ext uri="{FF2B5EF4-FFF2-40B4-BE49-F238E27FC236}">
                        <a16:creationId xmlns:a16="http://schemas.microsoft.com/office/drawing/2014/main" id="{EE7DBAC6-27C7-FCF6-58F4-FDDCA16B5D65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73" name="グループ化 72">
                  <a:extLst>
                    <a:ext uri="{FF2B5EF4-FFF2-40B4-BE49-F238E27FC236}">
                      <a16:creationId xmlns:a16="http://schemas.microsoft.com/office/drawing/2014/main" id="{3660E512-A2D1-62F0-7381-84C4B4FA0439}"/>
                    </a:ext>
                  </a:extLst>
                </p:cNvPr>
                <p:cNvGrpSpPr/>
                <p:nvPr/>
              </p:nvGrpSpPr>
              <p:grpSpPr>
                <a:xfrm>
                  <a:off x="5359152" y="1294715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36" name="グループ化 135">
                    <a:extLst>
                      <a:ext uri="{FF2B5EF4-FFF2-40B4-BE49-F238E27FC236}">
                        <a16:creationId xmlns:a16="http://schemas.microsoft.com/office/drawing/2014/main" id="{D4717949-955B-DD43-3A61-A820CB2E9599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38" name="四角形: 上の 2 つの角を丸める 137">
                      <a:extLst>
                        <a:ext uri="{FF2B5EF4-FFF2-40B4-BE49-F238E27FC236}">
                          <a16:creationId xmlns:a16="http://schemas.microsoft.com/office/drawing/2014/main" id="{2BC361EF-63DE-4CFB-386C-08EA54FEDDA0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9" name="四角形: 上の 2 つの角を丸める 138">
                      <a:extLst>
                        <a:ext uri="{FF2B5EF4-FFF2-40B4-BE49-F238E27FC236}">
                          <a16:creationId xmlns:a16="http://schemas.microsoft.com/office/drawing/2014/main" id="{26B87824-CD48-DAD2-3361-C0172E0E839A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37" name="フリーフォーム: 図形 136">
                    <a:extLst>
                      <a:ext uri="{FF2B5EF4-FFF2-40B4-BE49-F238E27FC236}">
                        <a16:creationId xmlns:a16="http://schemas.microsoft.com/office/drawing/2014/main" id="{149E9E93-D723-5FC1-7AB5-2BF7F51344E5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74" name="グループ化 73">
                  <a:extLst>
                    <a:ext uri="{FF2B5EF4-FFF2-40B4-BE49-F238E27FC236}">
                      <a16:creationId xmlns:a16="http://schemas.microsoft.com/office/drawing/2014/main" id="{470140F2-6CF3-1A14-D2EA-9F60F39C9571}"/>
                    </a:ext>
                  </a:extLst>
                </p:cNvPr>
                <p:cNvGrpSpPr/>
                <p:nvPr/>
              </p:nvGrpSpPr>
              <p:grpSpPr>
                <a:xfrm>
                  <a:off x="5770315" y="1294715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32" name="グループ化 131">
                    <a:extLst>
                      <a:ext uri="{FF2B5EF4-FFF2-40B4-BE49-F238E27FC236}">
                        <a16:creationId xmlns:a16="http://schemas.microsoft.com/office/drawing/2014/main" id="{F2554805-78DE-E6E3-C555-00564872A824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34" name="四角形: 上の 2 つの角を丸める 133">
                      <a:extLst>
                        <a:ext uri="{FF2B5EF4-FFF2-40B4-BE49-F238E27FC236}">
                          <a16:creationId xmlns:a16="http://schemas.microsoft.com/office/drawing/2014/main" id="{A930EA3A-D4C3-84A6-75B8-1E5986ECB19F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5" name="四角形: 上の 2 つの角を丸める 134">
                      <a:extLst>
                        <a:ext uri="{FF2B5EF4-FFF2-40B4-BE49-F238E27FC236}">
                          <a16:creationId xmlns:a16="http://schemas.microsoft.com/office/drawing/2014/main" id="{779B6D44-3F70-1268-0D58-31BF8AA9D110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33" name="フリーフォーム: 図形 132">
                    <a:extLst>
                      <a:ext uri="{FF2B5EF4-FFF2-40B4-BE49-F238E27FC236}">
                        <a16:creationId xmlns:a16="http://schemas.microsoft.com/office/drawing/2014/main" id="{2303A112-44E0-2A34-D816-60DD9286487B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75" name="グループ化 74">
                  <a:extLst>
                    <a:ext uri="{FF2B5EF4-FFF2-40B4-BE49-F238E27FC236}">
                      <a16:creationId xmlns:a16="http://schemas.microsoft.com/office/drawing/2014/main" id="{E46907A4-DADC-E3F7-C7B7-AE4E8D1E69E5}"/>
                    </a:ext>
                  </a:extLst>
                </p:cNvPr>
                <p:cNvGrpSpPr/>
                <p:nvPr/>
              </p:nvGrpSpPr>
              <p:grpSpPr>
                <a:xfrm>
                  <a:off x="6144965" y="1294715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28" name="グループ化 127">
                    <a:extLst>
                      <a:ext uri="{FF2B5EF4-FFF2-40B4-BE49-F238E27FC236}">
                        <a16:creationId xmlns:a16="http://schemas.microsoft.com/office/drawing/2014/main" id="{0F7E2DAE-9FA8-9F2A-9E1B-9B3D245C78EC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30" name="四角形: 上の 2 つの角を丸める 129">
                      <a:extLst>
                        <a:ext uri="{FF2B5EF4-FFF2-40B4-BE49-F238E27FC236}">
                          <a16:creationId xmlns:a16="http://schemas.microsoft.com/office/drawing/2014/main" id="{C6AEB95F-41B5-BC23-9EF9-2638EAAC6119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31" name="四角形: 上の 2 つの角を丸める 130">
                      <a:extLst>
                        <a:ext uri="{FF2B5EF4-FFF2-40B4-BE49-F238E27FC236}">
                          <a16:creationId xmlns:a16="http://schemas.microsoft.com/office/drawing/2014/main" id="{30B6607D-500E-061A-DEF1-EDE5B08962CD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29" name="フリーフォーム: 図形 128">
                    <a:extLst>
                      <a:ext uri="{FF2B5EF4-FFF2-40B4-BE49-F238E27FC236}">
                        <a16:creationId xmlns:a16="http://schemas.microsoft.com/office/drawing/2014/main" id="{B572FBFC-E858-AA67-089B-F70520FB5EFF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76" name="グループ化 75">
                  <a:extLst>
                    <a:ext uri="{FF2B5EF4-FFF2-40B4-BE49-F238E27FC236}">
                      <a16:creationId xmlns:a16="http://schemas.microsoft.com/office/drawing/2014/main" id="{89BFBC4D-680B-80AC-FE53-72D5A6A0E8C0}"/>
                    </a:ext>
                  </a:extLst>
                </p:cNvPr>
                <p:cNvGrpSpPr/>
                <p:nvPr/>
              </p:nvGrpSpPr>
              <p:grpSpPr>
                <a:xfrm>
                  <a:off x="6540252" y="1294715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24" name="グループ化 123">
                    <a:extLst>
                      <a:ext uri="{FF2B5EF4-FFF2-40B4-BE49-F238E27FC236}">
                        <a16:creationId xmlns:a16="http://schemas.microsoft.com/office/drawing/2014/main" id="{3FE0379D-631D-796B-2C97-C2AF518A1641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26" name="四角形: 上の 2 つの角を丸める 125">
                      <a:extLst>
                        <a:ext uri="{FF2B5EF4-FFF2-40B4-BE49-F238E27FC236}">
                          <a16:creationId xmlns:a16="http://schemas.microsoft.com/office/drawing/2014/main" id="{6C65BD9F-48AC-4920-E0B7-A39C65C5B418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27" name="四角形: 上の 2 つの角を丸める 126">
                      <a:extLst>
                        <a:ext uri="{FF2B5EF4-FFF2-40B4-BE49-F238E27FC236}">
                          <a16:creationId xmlns:a16="http://schemas.microsoft.com/office/drawing/2014/main" id="{4B3A49F2-6A8D-7A9D-712A-FC9DE2BDC4F1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25" name="フリーフォーム: 図形 124">
                    <a:extLst>
                      <a:ext uri="{FF2B5EF4-FFF2-40B4-BE49-F238E27FC236}">
                        <a16:creationId xmlns:a16="http://schemas.microsoft.com/office/drawing/2014/main" id="{686D8604-A72A-C8B5-3452-EECF7184FBB4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77" name="フリーフォーム: 図形 76">
                  <a:extLst>
                    <a:ext uri="{FF2B5EF4-FFF2-40B4-BE49-F238E27FC236}">
                      <a16:creationId xmlns:a16="http://schemas.microsoft.com/office/drawing/2014/main" id="{DEBA17EC-5F07-56DD-72FB-46C4F57267E5}"/>
                    </a:ext>
                  </a:extLst>
                </p:cNvPr>
                <p:cNvSpPr/>
                <p:nvPr/>
              </p:nvSpPr>
              <p:spPr bwMode="auto">
                <a:xfrm>
                  <a:off x="5075440" y="2473688"/>
                  <a:ext cx="159296" cy="306406"/>
                </a:xfrm>
                <a:custGeom>
                  <a:avLst/>
                  <a:gdLst>
                    <a:gd name="connsiteX0" fmla="*/ 200025 w 245744"/>
                    <a:gd name="connsiteY0" fmla="*/ 0 h 991956"/>
                    <a:gd name="connsiteX1" fmla="*/ 245744 w 245744"/>
                    <a:gd name="connsiteY1" fmla="*/ 0 h 991956"/>
                    <a:gd name="connsiteX2" fmla="*/ 245744 w 245744"/>
                    <a:gd name="connsiteY2" fmla="*/ 991956 h 991956"/>
                    <a:gd name="connsiteX3" fmla="*/ 200025 w 245744"/>
                    <a:gd name="connsiteY3" fmla="*/ 991956 h 991956"/>
                    <a:gd name="connsiteX4" fmla="*/ 100013 w 245744"/>
                    <a:gd name="connsiteY4" fmla="*/ 0 h 991956"/>
                    <a:gd name="connsiteX5" fmla="*/ 145732 w 245744"/>
                    <a:gd name="connsiteY5" fmla="*/ 0 h 991956"/>
                    <a:gd name="connsiteX6" fmla="*/ 145732 w 245744"/>
                    <a:gd name="connsiteY6" fmla="*/ 991956 h 991956"/>
                    <a:gd name="connsiteX7" fmla="*/ 100013 w 245744"/>
                    <a:gd name="connsiteY7" fmla="*/ 991956 h 991956"/>
                    <a:gd name="connsiteX8" fmla="*/ 0 w 245744"/>
                    <a:gd name="connsiteY8" fmla="*/ 0 h 991956"/>
                    <a:gd name="connsiteX9" fmla="*/ 45719 w 245744"/>
                    <a:gd name="connsiteY9" fmla="*/ 0 h 991956"/>
                    <a:gd name="connsiteX10" fmla="*/ 45719 w 245744"/>
                    <a:gd name="connsiteY10" fmla="*/ 991956 h 991956"/>
                    <a:gd name="connsiteX11" fmla="*/ 0 w 245744"/>
                    <a:gd name="connsiteY11" fmla="*/ 991956 h 9919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45744" h="991956">
                      <a:moveTo>
                        <a:pt x="200025" y="0"/>
                      </a:moveTo>
                      <a:lnTo>
                        <a:pt x="245744" y="0"/>
                      </a:lnTo>
                      <a:lnTo>
                        <a:pt x="245744" y="991956"/>
                      </a:lnTo>
                      <a:lnTo>
                        <a:pt x="200025" y="991956"/>
                      </a:lnTo>
                      <a:close/>
                      <a:moveTo>
                        <a:pt x="100013" y="0"/>
                      </a:moveTo>
                      <a:lnTo>
                        <a:pt x="145732" y="0"/>
                      </a:lnTo>
                      <a:lnTo>
                        <a:pt x="145732" y="991956"/>
                      </a:lnTo>
                      <a:lnTo>
                        <a:pt x="100013" y="991956"/>
                      </a:lnTo>
                      <a:close/>
                      <a:moveTo>
                        <a:pt x="0" y="0"/>
                      </a:moveTo>
                      <a:lnTo>
                        <a:pt x="45719" y="0"/>
                      </a:lnTo>
                      <a:lnTo>
                        <a:pt x="45719" y="991956"/>
                      </a:lnTo>
                      <a:lnTo>
                        <a:pt x="0" y="991956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8" name="フリーフォーム: 図形 77">
                  <a:extLst>
                    <a:ext uri="{FF2B5EF4-FFF2-40B4-BE49-F238E27FC236}">
                      <a16:creationId xmlns:a16="http://schemas.microsoft.com/office/drawing/2014/main" id="{02FDBCA9-9164-D2DB-4D60-FD0861CBDCFC}"/>
                    </a:ext>
                  </a:extLst>
                </p:cNvPr>
                <p:cNvSpPr/>
                <p:nvPr/>
              </p:nvSpPr>
              <p:spPr bwMode="auto">
                <a:xfrm>
                  <a:off x="5451678" y="2473688"/>
                  <a:ext cx="159296" cy="306406"/>
                </a:xfrm>
                <a:custGeom>
                  <a:avLst/>
                  <a:gdLst>
                    <a:gd name="connsiteX0" fmla="*/ 200025 w 245744"/>
                    <a:gd name="connsiteY0" fmla="*/ 0 h 991956"/>
                    <a:gd name="connsiteX1" fmla="*/ 245744 w 245744"/>
                    <a:gd name="connsiteY1" fmla="*/ 0 h 991956"/>
                    <a:gd name="connsiteX2" fmla="*/ 245744 w 245744"/>
                    <a:gd name="connsiteY2" fmla="*/ 991956 h 991956"/>
                    <a:gd name="connsiteX3" fmla="*/ 200025 w 245744"/>
                    <a:gd name="connsiteY3" fmla="*/ 991956 h 991956"/>
                    <a:gd name="connsiteX4" fmla="*/ 100013 w 245744"/>
                    <a:gd name="connsiteY4" fmla="*/ 0 h 991956"/>
                    <a:gd name="connsiteX5" fmla="*/ 145732 w 245744"/>
                    <a:gd name="connsiteY5" fmla="*/ 0 h 991956"/>
                    <a:gd name="connsiteX6" fmla="*/ 145732 w 245744"/>
                    <a:gd name="connsiteY6" fmla="*/ 991956 h 991956"/>
                    <a:gd name="connsiteX7" fmla="*/ 100013 w 245744"/>
                    <a:gd name="connsiteY7" fmla="*/ 991956 h 991956"/>
                    <a:gd name="connsiteX8" fmla="*/ 0 w 245744"/>
                    <a:gd name="connsiteY8" fmla="*/ 0 h 991956"/>
                    <a:gd name="connsiteX9" fmla="*/ 45719 w 245744"/>
                    <a:gd name="connsiteY9" fmla="*/ 0 h 991956"/>
                    <a:gd name="connsiteX10" fmla="*/ 45719 w 245744"/>
                    <a:gd name="connsiteY10" fmla="*/ 991956 h 991956"/>
                    <a:gd name="connsiteX11" fmla="*/ 0 w 245744"/>
                    <a:gd name="connsiteY11" fmla="*/ 991956 h 9919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45744" h="991956">
                      <a:moveTo>
                        <a:pt x="200025" y="0"/>
                      </a:moveTo>
                      <a:lnTo>
                        <a:pt x="245744" y="0"/>
                      </a:lnTo>
                      <a:lnTo>
                        <a:pt x="245744" y="991956"/>
                      </a:lnTo>
                      <a:lnTo>
                        <a:pt x="200025" y="991956"/>
                      </a:lnTo>
                      <a:close/>
                      <a:moveTo>
                        <a:pt x="100013" y="0"/>
                      </a:moveTo>
                      <a:lnTo>
                        <a:pt x="145732" y="0"/>
                      </a:lnTo>
                      <a:lnTo>
                        <a:pt x="145732" y="991956"/>
                      </a:lnTo>
                      <a:lnTo>
                        <a:pt x="100013" y="991956"/>
                      </a:lnTo>
                      <a:close/>
                      <a:moveTo>
                        <a:pt x="0" y="0"/>
                      </a:moveTo>
                      <a:lnTo>
                        <a:pt x="45719" y="0"/>
                      </a:lnTo>
                      <a:lnTo>
                        <a:pt x="45719" y="991956"/>
                      </a:lnTo>
                      <a:lnTo>
                        <a:pt x="0" y="991956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9" name="フリーフォーム: 図形 78">
                  <a:extLst>
                    <a:ext uri="{FF2B5EF4-FFF2-40B4-BE49-F238E27FC236}">
                      <a16:creationId xmlns:a16="http://schemas.microsoft.com/office/drawing/2014/main" id="{230890AB-4A71-D189-D8D9-0BF102792B61}"/>
                    </a:ext>
                  </a:extLst>
                </p:cNvPr>
                <p:cNvSpPr/>
                <p:nvPr/>
              </p:nvSpPr>
              <p:spPr bwMode="auto">
                <a:xfrm>
                  <a:off x="5851728" y="2473688"/>
                  <a:ext cx="159296" cy="306406"/>
                </a:xfrm>
                <a:custGeom>
                  <a:avLst/>
                  <a:gdLst>
                    <a:gd name="connsiteX0" fmla="*/ 200025 w 245744"/>
                    <a:gd name="connsiteY0" fmla="*/ 0 h 991956"/>
                    <a:gd name="connsiteX1" fmla="*/ 245744 w 245744"/>
                    <a:gd name="connsiteY1" fmla="*/ 0 h 991956"/>
                    <a:gd name="connsiteX2" fmla="*/ 245744 w 245744"/>
                    <a:gd name="connsiteY2" fmla="*/ 991956 h 991956"/>
                    <a:gd name="connsiteX3" fmla="*/ 200025 w 245744"/>
                    <a:gd name="connsiteY3" fmla="*/ 991956 h 991956"/>
                    <a:gd name="connsiteX4" fmla="*/ 100013 w 245744"/>
                    <a:gd name="connsiteY4" fmla="*/ 0 h 991956"/>
                    <a:gd name="connsiteX5" fmla="*/ 145732 w 245744"/>
                    <a:gd name="connsiteY5" fmla="*/ 0 h 991956"/>
                    <a:gd name="connsiteX6" fmla="*/ 145732 w 245744"/>
                    <a:gd name="connsiteY6" fmla="*/ 991956 h 991956"/>
                    <a:gd name="connsiteX7" fmla="*/ 100013 w 245744"/>
                    <a:gd name="connsiteY7" fmla="*/ 991956 h 991956"/>
                    <a:gd name="connsiteX8" fmla="*/ 0 w 245744"/>
                    <a:gd name="connsiteY8" fmla="*/ 0 h 991956"/>
                    <a:gd name="connsiteX9" fmla="*/ 45719 w 245744"/>
                    <a:gd name="connsiteY9" fmla="*/ 0 h 991956"/>
                    <a:gd name="connsiteX10" fmla="*/ 45719 w 245744"/>
                    <a:gd name="connsiteY10" fmla="*/ 991956 h 991956"/>
                    <a:gd name="connsiteX11" fmla="*/ 0 w 245744"/>
                    <a:gd name="connsiteY11" fmla="*/ 991956 h 9919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245744" h="991956">
                      <a:moveTo>
                        <a:pt x="200025" y="0"/>
                      </a:moveTo>
                      <a:lnTo>
                        <a:pt x="245744" y="0"/>
                      </a:lnTo>
                      <a:lnTo>
                        <a:pt x="245744" y="991956"/>
                      </a:lnTo>
                      <a:lnTo>
                        <a:pt x="200025" y="991956"/>
                      </a:lnTo>
                      <a:close/>
                      <a:moveTo>
                        <a:pt x="100013" y="0"/>
                      </a:moveTo>
                      <a:lnTo>
                        <a:pt x="145732" y="0"/>
                      </a:lnTo>
                      <a:lnTo>
                        <a:pt x="145732" y="991956"/>
                      </a:lnTo>
                      <a:lnTo>
                        <a:pt x="100013" y="991956"/>
                      </a:lnTo>
                      <a:close/>
                      <a:moveTo>
                        <a:pt x="0" y="0"/>
                      </a:moveTo>
                      <a:lnTo>
                        <a:pt x="45719" y="0"/>
                      </a:lnTo>
                      <a:lnTo>
                        <a:pt x="45719" y="991956"/>
                      </a:lnTo>
                      <a:lnTo>
                        <a:pt x="0" y="991956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grpSp>
              <p:nvGrpSpPr>
                <p:cNvPr id="80" name="グループ化 79">
                  <a:extLst>
                    <a:ext uri="{FF2B5EF4-FFF2-40B4-BE49-F238E27FC236}">
                      <a16:creationId xmlns:a16="http://schemas.microsoft.com/office/drawing/2014/main" id="{8411A5E2-1C74-3F39-454E-914373EAEE4A}"/>
                    </a:ext>
                  </a:extLst>
                </p:cNvPr>
                <p:cNvGrpSpPr/>
                <p:nvPr/>
              </p:nvGrpSpPr>
              <p:grpSpPr>
                <a:xfrm>
                  <a:off x="4984502" y="1994802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20" name="グループ化 119">
                    <a:extLst>
                      <a:ext uri="{FF2B5EF4-FFF2-40B4-BE49-F238E27FC236}">
                        <a16:creationId xmlns:a16="http://schemas.microsoft.com/office/drawing/2014/main" id="{E428311E-EE2F-4939-BBE1-747AB7D0E0EE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22" name="四角形: 上の 2 つの角を丸める 121">
                      <a:extLst>
                        <a:ext uri="{FF2B5EF4-FFF2-40B4-BE49-F238E27FC236}">
                          <a16:creationId xmlns:a16="http://schemas.microsoft.com/office/drawing/2014/main" id="{29ED4DD9-4C0F-82AB-1FB1-E507800104F8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23" name="四角形: 上の 2 つの角を丸める 122">
                      <a:extLst>
                        <a:ext uri="{FF2B5EF4-FFF2-40B4-BE49-F238E27FC236}">
                          <a16:creationId xmlns:a16="http://schemas.microsoft.com/office/drawing/2014/main" id="{2115B6E0-9BFF-CDE5-A5E2-138AC61D070B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21" name="フリーフォーム: 図形 120">
                    <a:extLst>
                      <a:ext uri="{FF2B5EF4-FFF2-40B4-BE49-F238E27FC236}">
                        <a16:creationId xmlns:a16="http://schemas.microsoft.com/office/drawing/2014/main" id="{004CE108-C8F5-6C6B-62E0-449A268F911A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81" name="グループ化 80">
                  <a:extLst>
                    <a:ext uri="{FF2B5EF4-FFF2-40B4-BE49-F238E27FC236}">
                      <a16:creationId xmlns:a16="http://schemas.microsoft.com/office/drawing/2014/main" id="{360D05EF-EE78-04F9-BF9A-D2E747204EB0}"/>
                    </a:ext>
                  </a:extLst>
                </p:cNvPr>
                <p:cNvGrpSpPr/>
                <p:nvPr/>
              </p:nvGrpSpPr>
              <p:grpSpPr>
                <a:xfrm>
                  <a:off x="5359152" y="1994802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16" name="グループ化 115">
                    <a:extLst>
                      <a:ext uri="{FF2B5EF4-FFF2-40B4-BE49-F238E27FC236}">
                        <a16:creationId xmlns:a16="http://schemas.microsoft.com/office/drawing/2014/main" id="{BD7E4D51-D075-6F0E-1458-AD55FEF2BB8A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18" name="四角形: 上の 2 つの角を丸める 117">
                      <a:extLst>
                        <a:ext uri="{FF2B5EF4-FFF2-40B4-BE49-F238E27FC236}">
                          <a16:creationId xmlns:a16="http://schemas.microsoft.com/office/drawing/2014/main" id="{0C598960-72C9-903F-28C8-AD054C23F6FA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19" name="四角形: 上の 2 つの角を丸める 118">
                      <a:extLst>
                        <a:ext uri="{FF2B5EF4-FFF2-40B4-BE49-F238E27FC236}">
                          <a16:creationId xmlns:a16="http://schemas.microsoft.com/office/drawing/2014/main" id="{0A55C4DA-0270-24ED-1FAF-D83905477837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17" name="フリーフォーム: 図形 116">
                    <a:extLst>
                      <a:ext uri="{FF2B5EF4-FFF2-40B4-BE49-F238E27FC236}">
                        <a16:creationId xmlns:a16="http://schemas.microsoft.com/office/drawing/2014/main" id="{081F0420-9D48-8B41-21BB-F95929104166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82" name="グループ化 81">
                  <a:extLst>
                    <a:ext uri="{FF2B5EF4-FFF2-40B4-BE49-F238E27FC236}">
                      <a16:creationId xmlns:a16="http://schemas.microsoft.com/office/drawing/2014/main" id="{069C89F6-BE11-01B0-7C58-30A16E7B2B03}"/>
                    </a:ext>
                  </a:extLst>
                </p:cNvPr>
                <p:cNvGrpSpPr/>
                <p:nvPr/>
              </p:nvGrpSpPr>
              <p:grpSpPr>
                <a:xfrm>
                  <a:off x="5770315" y="1994802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12" name="グループ化 111">
                    <a:extLst>
                      <a:ext uri="{FF2B5EF4-FFF2-40B4-BE49-F238E27FC236}">
                        <a16:creationId xmlns:a16="http://schemas.microsoft.com/office/drawing/2014/main" id="{4164CA36-BE96-B57F-99CC-5DA60DB24A04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14" name="四角形: 上の 2 つの角を丸める 113">
                      <a:extLst>
                        <a:ext uri="{FF2B5EF4-FFF2-40B4-BE49-F238E27FC236}">
                          <a16:creationId xmlns:a16="http://schemas.microsoft.com/office/drawing/2014/main" id="{8CB12C21-7A95-853D-6404-790C7F9294B1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15" name="四角形: 上の 2 つの角を丸める 114">
                      <a:extLst>
                        <a:ext uri="{FF2B5EF4-FFF2-40B4-BE49-F238E27FC236}">
                          <a16:creationId xmlns:a16="http://schemas.microsoft.com/office/drawing/2014/main" id="{159DB7C5-43BC-AC57-6071-FB5B3912425C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13" name="フリーフォーム: 図形 112">
                    <a:extLst>
                      <a:ext uri="{FF2B5EF4-FFF2-40B4-BE49-F238E27FC236}">
                        <a16:creationId xmlns:a16="http://schemas.microsoft.com/office/drawing/2014/main" id="{A78CFE1B-C619-A8A3-84A7-224979F7BD9E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83" name="グループ化 82">
                  <a:extLst>
                    <a:ext uri="{FF2B5EF4-FFF2-40B4-BE49-F238E27FC236}">
                      <a16:creationId xmlns:a16="http://schemas.microsoft.com/office/drawing/2014/main" id="{6BA8C123-A469-7A0F-5595-3EB99E6508ED}"/>
                    </a:ext>
                  </a:extLst>
                </p:cNvPr>
                <p:cNvGrpSpPr/>
                <p:nvPr/>
              </p:nvGrpSpPr>
              <p:grpSpPr>
                <a:xfrm>
                  <a:off x="6144965" y="1994802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08" name="グループ化 107">
                    <a:extLst>
                      <a:ext uri="{FF2B5EF4-FFF2-40B4-BE49-F238E27FC236}">
                        <a16:creationId xmlns:a16="http://schemas.microsoft.com/office/drawing/2014/main" id="{59AB9BD3-C430-8172-6452-6330749B4E00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10" name="四角形: 上の 2 つの角を丸める 109">
                      <a:extLst>
                        <a:ext uri="{FF2B5EF4-FFF2-40B4-BE49-F238E27FC236}">
                          <a16:creationId xmlns:a16="http://schemas.microsoft.com/office/drawing/2014/main" id="{DD31E343-F454-0277-17DF-3730FF455D10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11" name="四角形: 上の 2 つの角を丸める 110">
                      <a:extLst>
                        <a:ext uri="{FF2B5EF4-FFF2-40B4-BE49-F238E27FC236}">
                          <a16:creationId xmlns:a16="http://schemas.microsoft.com/office/drawing/2014/main" id="{62FA6643-C21F-A205-5003-1154E97685AE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09" name="フリーフォーム: 図形 108">
                    <a:extLst>
                      <a:ext uri="{FF2B5EF4-FFF2-40B4-BE49-F238E27FC236}">
                        <a16:creationId xmlns:a16="http://schemas.microsoft.com/office/drawing/2014/main" id="{31FBEDB5-B2A2-22E6-DAA3-2906FED4A372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84" name="グループ化 83">
                  <a:extLst>
                    <a:ext uri="{FF2B5EF4-FFF2-40B4-BE49-F238E27FC236}">
                      <a16:creationId xmlns:a16="http://schemas.microsoft.com/office/drawing/2014/main" id="{68B4902A-8834-371D-CA7A-34A4600736E1}"/>
                    </a:ext>
                  </a:extLst>
                </p:cNvPr>
                <p:cNvGrpSpPr/>
                <p:nvPr/>
              </p:nvGrpSpPr>
              <p:grpSpPr>
                <a:xfrm>
                  <a:off x="6540252" y="1994802"/>
                  <a:ext cx="323964" cy="507627"/>
                  <a:chOff x="7394983" y="1751243"/>
                  <a:chExt cx="323964" cy="507627"/>
                </a:xfrm>
                <a:solidFill>
                  <a:schemeClr val="tx1">
                    <a:lumMod val="50000"/>
                    <a:lumOff val="50000"/>
                  </a:schemeClr>
                </a:solidFill>
              </p:grpSpPr>
              <p:grpSp>
                <p:nvGrpSpPr>
                  <p:cNvPr id="104" name="グループ化 103">
                    <a:extLst>
                      <a:ext uri="{FF2B5EF4-FFF2-40B4-BE49-F238E27FC236}">
                        <a16:creationId xmlns:a16="http://schemas.microsoft.com/office/drawing/2014/main" id="{7BBEDE00-670E-5990-2566-4FE520424622}"/>
                      </a:ext>
                    </a:extLst>
                  </p:cNvPr>
                  <p:cNvGrpSpPr/>
                  <p:nvPr/>
                </p:nvGrpSpPr>
                <p:grpSpPr>
                  <a:xfrm>
                    <a:off x="7394983" y="1751243"/>
                    <a:ext cx="303323" cy="507626"/>
                    <a:chOff x="7482102" y="1751243"/>
                    <a:chExt cx="228470" cy="516674"/>
                  </a:xfrm>
                  <a:grpFill/>
                </p:grpSpPr>
                <p:sp>
                  <p:nvSpPr>
                    <p:cNvPr id="106" name="四角形: 上の 2 つの角を丸める 105">
                      <a:extLst>
                        <a:ext uri="{FF2B5EF4-FFF2-40B4-BE49-F238E27FC236}">
                          <a16:creationId xmlns:a16="http://schemas.microsoft.com/office/drawing/2014/main" id="{6E694181-A7B8-C2A0-3360-70824817830B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345772" y="1903119"/>
                      <a:ext cx="516674" cy="212921"/>
                    </a:xfrm>
                    <a:prstGeom prst="round2SameRect">
                      <a:avLst>
                        <a:gd name="adj1" fmla="val 10817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07" name="四角形: 上の 2 つの角を丸める 106">
                      <a:extLst>
                        <a:ext uri="{FF2B5EF4-FFF2-40B4-BE49-F238E27FC236}">
                          <a16:creationId xmlns:a16="http://schemas.microsoft.com/office/drawing/2014/main" id="{21ED3FE3-685A-1DE4-8493-DE93BEFA3940}"/>
                        </a:ext>
                      </a:extLst>
                    </p:cNvPr>
                    <p:cNvSpPr/>
                    <p:nvPr/>
                  </p:nvSpPr>
                  <p:spPr bwMode="auto">
                    <a:xfrm rot="16200000">
                      <a:off x="7485586" y="1895347"/>
                      <a:ext cx="221502" cy="228470"/>
                    </a:xfrm>
                    <a:prstGeom prst="round2SameRect">
                      <a:avLst>
                        <a:gd name="adj1" fmla="val 10496"/>
                        <a:gd name="adj2" fmla="val 0"/>
                      </a:avLst>
                    </a:pr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05" name="フリーフォーム: 図形 104">
                    <a:extLst>
                      <a:ext uri="{FF2B5EF4-FFF2-40B4-BE49-F238E27FC236}">
                        <a16:creationId xmlns:a16="http://schemas.microsoft.com/office/drawing/2014/main" id="{5A0887A8-FE7C-7292-3227-CEB34EADC062}"/>
                      </a:ext>
                    </a:extLst>
                  </p:cNvPr>
                  <p:cNvSpPr/>
                  <p:nvPr/>
                </p:nvSpPr>
                <p:spPr bwMode="auto">
                  <a:xfrm rot="16200000">
                    <a:off x="7422815" y="1962738"/>
                    <a:ext cx="507626" cy="84638"/>
                  </a:xfrm>
                  <a:custGeom>
                    <a:avLst/>
                    <a:gdLst>
                      <a:gd name="connsiteX0" fmla="*/ 507626 w 507626"/>
                      <a:gd name="connsiteY0" fmla="*/ 68311 h 84638"/>
                      <a:gd name="connsiteX1" fmla="*/ 507626 w 507626"/>
                      <a:gd name="connsiteY1" fmla="*/ 84638 h 84638"/>
                      <a:gd name="connsiteX2" fmla="*/ 0 w 507626"/>
                      <a:gd name="connsiteY2" fmla="*/ 84638 h 84638"/>
                      <a:gd name="connsiteX3" fmla="*/ 0 w 507626"/>
                      <a:gd name="connsiteY3" fmla="*/ 68311 h 84638"/>
                      <a:gd name="connsiteX4" fmla="*/ 26608 w 507626"/>
                      <a:gd name="connsiteY4" fmla="*/ 32356 h 84638"/>
                      <a:gd name="connsiteX5" fmla="*/ 145002 w 507626"/>
                      <a:gd name="connsiteY5" fmla="*/ 32356 h 84638"/>
                      <a:gd name="connsiteX6" fmla="*/ 145002 w 507626"/>
                      <a:gd name="connsiteY6" fmla="*/ 30866 h 84638"/>
                      <a:gd name="connsiteX7" fmla="*/ 167843 w 507626"/>
                      <a:gd name="connsiteY7" fmla="*/ 0 h 84638"/>
                      <a:gd name="connsiteX8" fmla="*/ 339783 w 507626"/>
                      <a:gd name="connsiteY8" fmla="*/ 0 h 84638"/>
                      <a:gd name="connsiteX9" fmla="*/ 362625 w 507626"/>
                      <a:gd name="connsiteY9" fmla="*/ 30866 h 84638"/>
                      <a:gd name="connsiteX10" fmla="*/ 362625 w 507626"/>
                      <a:gd name="connsiteY10" fmla="*/ 32356 h 84638"/>
                      <a:gd name="connsiteX11" fmla="*/ 481018 w 507626"/>
                      <a:gd name="connsiteY11" fmla="*/ 32356 h 84638"/>
                      <a:gd name="connsiteX12" fmla="*/ 507626 w 507626"/>
                      <a:gd name="connsiteY12" fmla="*/ 68311 h 846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507626" h="84638">
                        <a:moveTo>
                          <a:pt x="507626" y="68311"/>
                        </a:moveTo>
                        <a:lnTo>
                          <a:pt x="507626" y="84638"/>
                        </a:lnTo>
                        <a:lnTo>
                          <a:pt x="0" y="84638"/>
                        </a:lnTo>
                        <a:lnTo>
                          <a:pt x="0" y="68311"/>
                        </a:lnTo>
                        <a:cubicBezTo>
                          <a:pt x="0" y="48453"/>
                          <a:pt x="11913" y="32356"/>
                          <a:pt x="26608" y="32356"/>
                        </a:cubicBezTo>
                        <a:lnTo>
                          <a:pt x="145002" y="32356"/>
                        </a:lnTo>
                        <a:lnTo>
                          <a:pt x="145002" y="30866"/>
                        </a:lnTo>
                        <a:cubicBezTo>
                          <a:pt x="145002" y="13820"/>
                          <a:pt x="155228" y="0"/>
                          <a:pt x="167843" y="0"/>
                        </a:cubicBezTo>
                        <a:lnTo>
                          <a:pt x="339783" y="0"/>
                        </a:lnTo>
                        <a:cubicBezTo>
                          <a:pt x="352398" y="0"/>
                          <a:pt x="362625" y="13820"/>
                          <a:pt x="362625" y="30866"/>
                        </a:cubicBezTo>
                        <a:lnTo>
                          <a:pt x="362625" y="32356"/>
                        </a:lnTo>
                        <a:lnTo>
                          <a:pt x="481018" y="32356"/>
                        </a:lnTo>
                        <a:cubicBezTo>
                          <a:pt x="495713" y="32356"/>
                          <a:pt x="507626" y="48453"/>
                          <a:pt x="507626" y="68311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85" name="直方体 84">
                  <a:extLst>
                    <a:ext uri="{FF2B5EF4-FFF2-40B4-BE49-F238E27FC236}">
                      <a16:creationId xmlns:a16="http://schemas.microsoft.com/office/drawing/2014/main" id="{7940C494-3B18-C279-691A-353C2EBAF3ED}"/>
                    </a:ext>
                  </a:extLst>
                </p:cNvPr>
                <p:cNvSpPr/>
                <p:nvPr/>
              </p:nvSpPr>
              <p:spPr bwMode="auto">
                <a:xfrm rot="10800000" flipH="1">
                  <a:off x="5010195" y="2719591"/>
                  <a:ext cx="1133721" cy="271258"/>
                </a:xfrm>
                <a:prstGeom prst="cube">
                  <a:avLst>
                    <a:gd name="adj" fmla="val 6965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6" name="直方体 85">
                  <a:extLst>
                    <a:ext uri="{FF2B5EF4-FFF2-40B4-BE49-F238E27FC236}">
                      <a16:creationId xmlns:a16="http://schemas.microsoft.com/office/drawing/2014/main" id="{3F96FCC1-6A39-1A41-7E4A-51A9E6EB13F2}"/>
                    </a:ext>
                  </a:extLst>
                </p:cNvPr>
                <p:cNvSpPr/>
                <p:nvPr/>
              </p:nvSpPr>
              <p:spPr bwMode="auto">
                <a:xfrm rot="10800000" flipH="1">
                  <a:off x="4995907" y="2786063"/>
                  <a:ext cx="1105148" cy="138314"/>
                </a:xfrm>
                <a:prstGeom prst="cube">
                  <a:avLst>
                    <a:gd name="adj" fmla="val 6965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7" name="楕円 86">
                  <a:extLst>
                    <a:ext uri="{FF2B5EF4-FFF2-40B4-BE49-F238E27FC236}">
                      <a16:creationId xmlns:a16="http://schemas.microsoft.com/office/drawing/2014/main" id="{B24C41AA-7B38-DB2B-62C0-604B8E5FC715}"/>
                    </a:ext>
                  </a:extLst>
                </p:cNvPr>
                <p:cNvSpPr/>
                <p:nvPr/>
              </p:nvSpPr>
              <p:spPr bwMode="auto">
                <a:xfrm>
                  <a:off x="5078012" y="2810734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8" name="楕円 87">
                  <a:extLst>
                    <a:ext uri="{FF2B5EF4-FFF2-40B4-BE49-F238E27FC236}">
                      <a16:creationId xmlns:a16="http://schemas.microsoft.com/office/drawing/2014/main" id="{3B200F1A-B05D-7429-4C8E-0DC7682C78B5}"/>
                    </a:ext>
                  </a:extLst>
                </p:cNvPr>
                <p:cNvSpPr/>
                <p:nvPr/>
              </p:nvSpPr>
              <p:spPr bwMode="auto">
                <a:xfrm>
                  <a:off x="5221284" y="2810734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9" name="楕円 88">
                  <a:extLst>
                    <a:ext uri="{FF2B5EF4-FFF2-40B4-BE49-F238E27FC236}">
                      <a16:creationId xmlns:a16="http://schemas.microsoft.com/office/drawing/2014/main" id="{7467F86D-0C85-5D75-E3FE-0D08F8477681}"/>
                    </a:ext>
                  </a:extLst>
                </p:cNvPr>
                <p:cNvSpPr/>
                <p:nvPr/>
              </p:nvSpPr>
              <p:spPr bwMode="auto">
                <a:xfrm>
                  <a:off x="5364556" y="2810734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0" name="楕円 89">
                  <a:extLst>
                    <a:ext uri="{FF2B5EF4-FFF2-40B4-BE49-F238E27FC236}">
                      <a16:creationId xmlns:a16="http://schemas.microsoft.com/office/drawing/2014/main" id="{4F34138F-4B75-3F1E-BC60-7B74B6FF6113}"/>
                    </a:ext>
                  </a:extLst>
                </p:cNvPr>
                <p:cNvSpPr/>
                <p:nvPr/>
              </p:nvSpPr>
              <p:spPr bwMode="auto">
                <a:xfrm>
                  <a:off x="5507828" y="2810734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0C26AD7C-4E65-3773-41CA-7284C03163D8}"/>
                    </a:ext>
                  </a:extLst>
                </p:cNvPr>
                <p:cNvSpPr/>
                <p:nvPr/>
              </p:nvSpPr>
              <p:spPr bwMode="auto">
                <a:xfrm>
                  <a:off x="5651100" y="2810734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D878DB75-5E9D-728B-AE5A-B7B967487864}"/>
                    </a:ext>
                  </a:extLst>
                </p:cNvPr>
                <p:cNvSpPr/>
                <p:nvPr/>
              </p:nvSpPr>
              <p:spPr bwMode="auto">
                <a:xfrm>
                  <a:off x="5794372" y="2810734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EED9E40E-9A16-A3AD-7B7D-55A7E466F562}"/>
                    </a:ext>
                  </a:extLst>
                </p:cNvPr>
                <p:cNvSpPr/>
                <p:nvPr/>
              </p:nvSpPr>
              <p:spPr bwMode="auto">
                <a:xfrm>
                  <a:off x="5937643" y="2810734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" name="楕円 93">
                  <a:extLst>
                    <a:ext uri="{FF2B5EF4-FFF2-40B4-BE49-F238E27FC236}">
                      <a16:creationId xmlns:a16="http://schemas.microsoft.com/office/drawing/2014/main" id="{E1179439-7539-3395-C9F3-BB1207A68AAE}"/>
                    </a:ext>
                  </a:extLst>
                </p:cNvPr>
                <p:cNvSpPr/>
                <p:nvPr/>
              </p:nvSpPr>
              <p:spPr bwMode="auto">
                <a:xfrm>
                  <a:off x="5080394" y="2384491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5" name="楕円 94">
                  <a:extLst>
                    <a:ext uri="{FF2B5EF4-FFF2-40B4-BE49-F238E27FC236}">
                      <a16:creationId xmlns:a16="http://schemas.microsoft.com/office/drawing/2014/main" id="{EFE3DC75-5FFE-6FAC-C6CF-5036D605B4D6}"/>
                    </a:ext>
                  </a:extLst>
                </p:cNvPr>
                <p:cNvSpPr/>
                <p:nvPr/>
              </p:nvSpPr>
              <p:spPr bwMode="auto">
                <a:xfrm>
                  <a:off x="5456631" y="2384491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6" name="楕円 95">
                  <a:extLst>
                    <a:ext uri="{FF2B5EF4-FFF2-40B4-BE49-F238E27FC236}">
                      <a16:creationId xmlns:a16="http://schemas.microsoft.com/office/drawing/2014/main" id="{C38A81DE-8848-9E78-46D2-0B87F0D5D68D}"/>
                    </a:ext>
                  </a:extLst>
                </p:cNvPr>
                <p:cNvSpPr/>
                <p:nvPr/>
              </p:nvSpPr>
              <p:spPr bwMode="auto">
                <a:xfrm>
                  <a:off x="5866206" y="2384491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7" name="楕円 96">
                  <a:extLst>
                    <a:ext uri="{FF2B5EF4-FFF2-40B4-BE49-F238E27FC236}">
                      <a16:creationId xmlns:a16="http://schemas.microsoft.com/office/drawing/2014/main" id="{96327418-B6A7-5EB0-AF2E-A4AF6B3E0325}"/>
                    </a:ext>
                  </a:extLst>
                </p:cNvPr>
                <p:cNvSpPr/>
                <p:nvPr/>
              </p:nvSpPr>
              <p:spPr bwMode="auto">
                <a:xfrm>
                  <a:off x="6242443" y="2384491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8" name="楕円 97">
                  <a:extLst>
                    <a:ext uri="{FF2B5EF4-FFF2-40B4-BE49-F238E27FC236}">
                      <a16:creationId xmlns:a16="http://schemas.microsoft.com/office/drawing/2014/main" id="{63898688-52DD-F0F0-DF32-1E284BE38867}"/>
                    </a:ext>
                  </a:extLst>
                </p:cNvPr>
                <p:cNvSpPr/>
                <p:nvPr/>
              </p:nvSpPr>
              <p:spPr bwMode="auto">
                <a:xfrm>
                  <a:off x="6647256" y="2384491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9" name="楕円 98">
                  <a:extLst>
                    <a:ext uri="{FF2B5EF4-FFF2-40B4-BE49-F238E27FC236}">
                      <a16:creationId xmlns:a16="http://schemas.microsoft.com/office/drawing/2014/main" id="{EA08BF2E-96FE-8E1E-FA8A-29D08613E2FE}"/>
                    </a:ext>
                  </a:extLst>
                </p:cNvPr>
                <p:cNvSpPr/>
                <p:nvPr/>
              </p:nvSpPr>
              <p:spPr bwMode="auto">
                <a:xfrm>
                  <a:off x="5080394" y="1689166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0" name="楕円 99">
                  <a:extLst>
                    <a:ext uri="{FF2B5EF4-FFF2-40B4-BE49-F238E27FC236}">
                      <a16:creationId xmlns:a16="http://schemas.microsoft.com/office/drawing/2014/main" id="{BF7593EF-B3E9-AA8E-37B3-3DD7F3BE5077}"/>
                    </a:ext>
                  </a:extLst>
                </p:cNvPr>
                <p:cNvSpPr/>
                <p:nvPr/>
              </p:nvSpPr>
              <p:spPr bwMode="auto">
                <a:xfrm>
                  <a:off x="5456631" y="1689166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1" name="楕円 100">
                  <a:extLst>
                    <a:ext uri="{FF2B5EF4-FFF2-40B4-BE49-F238E27FC236}">
                      <a16:creationId xmlns:a16="http://schemas.microsoft.com/office/drawing/2014/main" id="{CBB5F06F-7913-E35A-529F-5786389790A8}"/>
                    </a:ext>
                  </a:extLst>
                </p:cNvPr>
                <p:cNvSpPr/>
                <p:nvPr/>
              </p:nvSpPr>
              <p:spPr bwMode="auto">
                <a:xfrm>
                  <a:off x="5866206" y="1689166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2" name="楕円 101">
                  <a:extLst>
                    <a:ext uri="{FF2B5EF4-FFF2-40B4-BE49-F238E27FC236}">
                      <a16:creationId xmlns:a16="http://schemas.microsoft.com/office/drawing/2014/main" id="{CB2A5D9A-8770-14CF-E08A-F105C5627997}"/>
                    </a:ext>
                  </a:extLst>
                </p:cNvPr>
                <p:cNvSpPr/>
                <p:nvPr/>
              </p:nvSpPr>
              <p:spPr bwMode="auto">
                <a:xfrm>
                  <a:off x="6242443" y="1689166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3" name="楕円 102">
                  <a:extLst>
                    <a:ext uri="{FF2B5EF4-FFF2-40B4-BE49-F238E27FC236}">
                      <a16:creationId xmlns:a16="http://schemas.microsoft.com/office/drawing/2014/main" id="{A8B24336-6F01-9F84-F277-1A75FA80A663}"/>
                    </a:ext>
                  </a:extLst>
                </p:cNvPr>
                <p:cNvSpPr/>
                <p:nvPr/>
              </p:nvSpPr>
              <p:spPr bwMode="auto">
                <a:xfrm>
                  <a:off x="6647256" y="1689166"/>
                  <a:ext cx="68245" cy="68245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EC795C03-A128-EB39-02B0-B184CB3B1091}"/>
                  </a:ext>
                </a:extLst>
              </p:cNvPr>
              <p:cNvSpPr/>
              <p:nvPr/>
            </p:nvSpPr>
            <p:spPr bwMode="auto">
              <a:xfrm>
                <a:off x="2451389" y="3648968"/>
                <a:ext cx="1643840" cy="1922273"/>
              </a:xfrm>
              <a:custGeom>
                <a:avLst/>
                <a:gdLst>
                  <a:gd name="connsiteX0" fmla="*/ 882502 w 1643840"/>
                  <a:gd name="connsiteY0" fmla="*/ 974900 h 1922273"/>
                  <a:gd name="connsiteX1" fmla="*/ 813109 w 1643840"/>
                  <a:gd name="connsiteY1" fmla="*/ 1018004 h 1922273"/>
                  <a:gd name="connsiteX2" fmla="*/ 768041 w 1643840"/>
                  <a:gd name="connsiteY2" fmla="*/ 1034015 h 1922273"/>
                  <a:gd name="connsiteX3" fmla="*/ 768941 w 1643840"/>
                  <a:gd name="connsiteY3" fmla="*/ 1042993 h 1922273"/>
                  <a:gd name="connsiteX4" fmla="*/ 797133 w 1643840"/>
                  <a:gd name="connsiteY4" fmla="*/ 1060142 h 1922273"/>
                  <a:gd name="connsiteX5" fmla="*/ 824365 w 1643840"/>
                  <a:gd name="connsiteY5" fmla="*/ 1073595 h 1922273"/>
                  <a:gd name="connsiteX6" fmla="*/ 860561 w 1643840"/>
                  <a:gd name="connsiteY6" fmla="*/ 1028876 h 1922273"/>
                  <a:gd name="connsiteX7" fmla="*/ 844777 w 1643840"/>
                  <a:gd name="connsiteY7" fmla="*/ 1017220 h 1922273"/>
                  <a:gd name="connsiteX8" fmla="*/ 944363 w 1643840"/>
                  <a:gd name="connsiteY8" fmla="*/ 918089 h 1922273"/>
                  <a:gd name="connsiteX9" fmla="*/ 926781 w 1643840"/>
                  <a:gd name="connsiteY9" fmla="*/ 934690 h 1922273"/>
                  <a:gd name="connsiteX10" fmla="*/ 943080 w 1643840"/>
                  <a:gd name="connsiteY10" fmla="*/ 946728 h 1922273"/>
                  <a:gd name="connsiteX11" fmla="*/ 943932 w 1643840"/>
                  <a:gd name="connsiteY11" fmla="*/ 919559 h 1922273"/>
                  <a:gd name="connsiteX12" fmla="*/ 637485 w 1643840"/>
                  <a:gd name="connsiteY12" fmla="*/ 0 h 1922273"/>
                  <a:gd name="connsiteX13" fmla="*/ 1119993 w 1643840"/>
                  <a:gd name="connsiteY13" fmla="*/ 397395 h 1922273"/>
                  <a:gd name="connsiteX14" fmla="*/ 1129475 w 1643840"/>
                  <a:gd name="connsiteY14" fmla="*/ 492450 h 1922273"/>
                  <a:gd name="connsiteX15" fmla="*/ 1137964 w 1643840"/>
                  <a:gd name="connsiteY15" fmla="*/ 494248 h 1922273"/>
                  <a:gd name="connsiteX16" fmla="*/ 1232817 w 1643840"/>
                  <a:gd name="connsiteY16" fmla="*/ 553029 h 1922273"/>
                  <a:gd name="connsiteX17" fmla="*/ 1230156 w 1643840"/>
                  <a:gd name="connsiteY17" fmla="*/ 559805 h 1922273"/>
                  <a:gd name="connsiteX18" fmla="*/ 1145557 w 1643840"/>
                  <a:gd name="connsiteY18" fmla="*/ 562425 h 1922273"/>
                  <a:gd name="connsiteX19" fmla="*/ 1079792 w 1643840"/>
                  <a:gd name="connsiteY19" fmla="*/ 563590 h 1922273"/>
                  <a:gd name="connsiteX20" fmla="*/ 1071525 w 1643840"/>
                  <a:gd name="connsiteY20" fmla="*/ 657436 h 1922273"/>
                  <a:gd name="connsiteX21" fmla="*/ 1053859 w 1643840"/>
                  <a:gd name="connsiteY21" fmla="*/ 728709 h 1922273"/>
                  <a:gd name="connsiteX22" fmla="*/ 1053559 w 1643840"/>
                  <a:gd name="connsiteY22" fmla="*/ 729471 h 1922273"/>
                  <a:gd name="connsiteX23" fmla="*/ 1062765 w 1643840"/>
                  <a:gd name="connsiteY23" fmla="*/ 716197 h 1922273"/>
                  <a:gd name="connsiteX24" fmla="*/ 1098723 w 1643840"/>
                  <a:gd name="connsiteY24" fmla="*/ 683277 h 1922273"/>
                  <a:gd name="connsiteX25" fmla="*/ 1124157 w 1643840"/>
                  <a:gd name="connsiteY25" fmla="*/ 667587 h 1922273"/>
                  <a:gd name="connsiteX26" fmla="*/ 1124939 w 1643840"/>
                  <a:gd name="connsiteY26" fmla="*/ 666700 h 1922273"/>
                  <a:gd name="connsiteX27" fmla="*/ 1153341 w 1643840"/>
                  <a:gd name="connsiteY27" fmla="*/ 664944 h 1922273"/>
                  <a:gd name="connsiteX28" fmla="*/ 1162763 w 1643840"/>
                  <a:gd name="connsiteY28" fmla="*/ 700108 h 1922273"/>
                  <a:gd name="connsiteX29" fmla="*/ 1156001 w 1643840"/>
                  <a:gd name="connsiteY29" fmla="*/ 707774 h 1922273"/>
                  <a:gd name="connsiteX30" fmla="*/ 1150113 w 1643840"/>
                  <a:gd name="connsiteY30" fmla="*/ 710647 h 1922273"/>
                  <a:gd name="connsiteX31" fmla="*/ 1150367 w 1643840"/>
                  <a:gd name="connsiteY31" fmla="*/ 711140 h 1922273"/>
                  <a:gd name="connsiteX32" fmla="*/ 1080132 w 1643840"/>
                  <a:gd name="connsiteY32" fmla="*/ 780054 h 1922273"/>
                  <a:gd name="connsiteX33" fmla="*/ 1071771 w 1643840"/>
                  <a:gd name="connsiteY33" fmla="*/ 798673 h 1922273"/>
                  <a:gd name="connsiteX34" fmla="*/ 1086854 w 1643840"/>
                  <a:gd name="connsiteY34" fmla="*/ 779707 h 1922273"/>
                  <a:gd name="connsiteX35" fmla="*/ 1197926 w 1643840"/>
                  <a:gd name="connsiteY35" fmla="*/ 715204 h 1922273"/>
                  <a:gd name="connsiteX36" fmla="*/ 1197994 w 1643840"/>
                  <a:gd name="connsiteY36" fmla="*/ 715501 h 1922273"/>
                  <a:gd name="connsiteX37" fmla="*/ 1198371 w 1643840"/>
                  <a:gd name="connsiteY37" fmla="*/ 715317 h 1922273"/>
                  <a:gd name="connsiteX38" fmla="*/ 1217904 w 1643840"/>
                  <a:gd name="connsiteY38" fmla="*/ 717889 h 1922273"/>
                  <a:gd name="connsiteX39" fmla="*/ 1227326 w 1643840"/>
                  <a:gd name="connsiteY39" fmla="*/ 753052 h 1922273"/>
                  <a:gd name="connsiteX40" fmla="*/ 1211696 w 1643840"/>
                  <a:gd name="connsiteY40" fmla="*/ 765046 h 1922273"/>
                  <a:gd name="connsiteX41" fmla="*/ 1208019 w 1643840"/>
                  <a:gd name="connsiteY41" fmla="*/ 765302 h 1922273"/>
                  <a:gd name="connsiteX42" fmla="*/ 1185125 w 1643840"/>
                  <a:gd name="connsiteY42" fmla="*/ 772459 h 1922273"/>
                  <a:gd name="connsiteX43" fmla="*/ 1087459 w 1643840"/>
                  <a:gd name="connsiteY43" fmla="*/ 878243 h 1922273"/>
                  <a:gd name="connsiteX44" fmla="*/ 1097423 w 1643840"/>
                  <a:gd name="connsiteY44" fmla="*/ 905571 h 1922273"/>
                  <a:gd name="connsiteX45" fmla="*/ 1124670 w 1643840"/>
                  <a:gd name="connsiteY45" fmla="*/ 913272 h 1922273"/>
                  <a:gd name="connsiteX46" fmla="*/ 1138587 w 1643840"/>
                  <a:gd name="connsiteY46" fmla="*/ 910855 h 1922273"/>
                  <a:gd name="connsiteX47" fmla="*/ 1165677 w 1643840"/>
                  <a:gd name="connsiteY47" fmla="*/ 901138 h 1922273"/>
                  <a:gd name="connsiteX48" fmla="*/ 1189446 w 1643840"/>
                  <a:gd name="connsiteY48" fmla="*/ 887607 h 1922273"/>
                  <a:gd name="connsiteX49" fmla="*/ 1193167 w 1643840"/>
                  <a:gd name="connsiteY49" fmla="*/ 883388 h 1922273"/>
                  <a:gd name="connsiteX50" fmla="*/ 1228947 w 1643840"/>
                  <a:gd name="connsiteY50" fmla="*/ 881175 h 1922273"/>
                  <a:gd name="connsiteX51" fmla="*/ 1240817 w 1643840"/>
                  <a:gd name="connsiteY51" fmla="*/ 925474 h 1922273"/>
                  <a:gd name="connsiteX52" fmla="*/ 1232299 w 1643840"/>
                  <a:gd name="connsiteY52" fmla="*/ 935131 h 1922273"/>
                  <a:gd name="connsiteX53" fmla="*/ 1226283 w 1643840"/>
                  <a:gd name="connsiteY53" fmla="*/ 938067 h 1922273"/>
                  <a:gd name="connsiteX54" fmla="*/ 1226561 w 1643840"/>
                  <a:gd name="connsiteY54" fmla="*/ 938469 h 1922273"/>
                  <a:gd name="connsiteX55" fmla="*/ 1154621 w 1643840"/>
                  <a:gd name="connsiteY55" fmla="*/ 971575 h 1922273"/>
                  <a:gd name="connsiteX56" fmla="*/ 1111589 w 1643840"/>
                  <a:gd name="connsiteY56" fmla="*/ 991763 h 1922273"/>
                  <a:gd name="connsiteX57" fmla="*/ 1078022 w 1643840"/>
                  <a:gd name="connsiteY57" fmla="*/ 1019336 h 1922273"/>
                  <a:gd name="connsiteX58" fmla="*/ 1061776 w 1643840"/>
                  <a:gd name="connsiteY58" fmla="*/ 1027160 h 1922273"/>
                  <a:gd name="connsiteX59" fmla="*/ 1017353 w 1643840"/>
                  <a:gd name="connsiteY59" fmla="*/ 1001581 h 1922273"/>
                  <a:gd name="connsiteX60" fmla="*/ 1078864 w 1643840"/>
                  <a:gd name="connsiteY60" fmla="*/ 1047009 h 1922273"/>
                  <a:gd name="connsiteX61" fmla="*/ 1019019 w 1643840"/>
                  <a:gd name="connsiteY61" fmla="*/ 1145903 h 1922273"/>
                  <a:gd name="connsiteX62" fmla="*/ 1006887 w 1643840"/>
                  <a:gd name="connsiteY62" fmla="*/ 1136943 h 1922273"/>
                  <a:gd name="connsiteX63" fmla="*/ 950944 w 1643840"/>
                  <a:gd name="connsiteY63" fmla="*/ 1221474 h 1922273"/>
                  <a:gd name="connsiteX64" fmla="*/ 954398 w 1643840"/>
                  <a:gd name="connsiteY64" fmla="*/ 1226238 h 1922273"/>
                  <a:gd name="connsiteX65" fmla="*/ 971714 w 1643840"/>
                  <a:gd name="connsiteY65" fmla="*/ 1271754 h 1922273"/>
                  <a:gd name="connsiteX66" fmla="*/ 973344 w 1643840"/>
                  <a:gd name="connsiteY66" fmla="*/ 1279899 h 1922273"/>
                  <a:gd name="connsiteX67" fmla="*/ 1083001 w 1643840"/>
                  <a:gd name="connsiteY67" fmla="*/ 1544993 h 1922273"/>
                  <a:gd name="connsiteX68" fmla="*/ 1304289 w 1643840"/>
                  <a:gd name="connsiteY68" fmla="*/ 1265802 h 1922273"/>
                  <a:gd name="connsiteX69" fmla="*/ 1283616 w 1643840"/>
                  <a:gd name="connsiteY69" fmla="*/ 1250534 h 1922273"/>
                  <a:gd name="connsiteX70" fmla="*/ 1379957 w 1643840"/>
                  <a:gd name="connsiteY70" fmla="*/ 1142457 h 1922273"/>
                  <a:gd name="connsiteX71" fmla="*/ 1383492 w 1643840"/>
                  <a:gd name="connsiteY71" fmla="*/ 1145068 h 1922273"/>
                  <a:gd name="connsiteX72" fmla="*/ 1383492 w 1643840"/>
                  <a:gd name="connsiteY72" fmla="*/ 1105753 h 1922273"/>
                  <a:gd name="connsiteX73" fmla="*/ 1401018 w 1643840"/>
                  <a:gd name="connsiteY73" fmla="*/ 1063441 h 1922273"/>
                  <a:gd name="connsiteX74" fmla="*/ 1417301 w 1643840"/>
                  <a:gd name="connsiteY74" fmla="*/ 1052463 h 1922273"/>
                  <a:gd name="connsiteX75" fmla="*/ 1444343 w 1643840"/>
                  <a:gd name="connsiteY75" fmla="*/ 1016144 h 1922273"/>
                  <a:gd name="connsiteX76" fmla="*/ 1463297 w 1643840"/>
                  <a:gd name="connsiteY76" fmla="*/ 1004832 h 1922273"/>
                  <a:gd name="connsiteX77" fmla="*/ 1484698 w 1643840"/>
                  <a:gd name="connsiteY77" fmla="*/ 1010235 h 1922273"/>
                  <a:gd name="connsiteX78" fmla="*/ 1495017 w 1643840"/>
                  <a:gd name="connsiteY78" fmla="*/ 1017919 h 1922273"/>
                  <a:gd name="connsiteX79" fmla="*/ 1502060 w 1643840"/>
                  <a:gd name="connsiteY79" fmla="*/ 936065 h 1922273"/>
                  <a:gd name="connsiteX80" fmla="*/ 1500196 w 1643840"/>
                  <a:gd name="connsiteY80" fmla="*/ 932621 h 1922273"/>
                  <a:gd name="connsiteX81" fmla="*/ 1500510 w 1643840"/>
                  <a:gd name="connsiteY81" fmla="*/ 931863 h 1922273"/>
                  <a:gd name="connsiteX82" fmla="*/ 1497490 w 1643840"/>
                  <a:gd name="connsiteY82" fmla="*/ 930762 h 1922273"/>
                  <a:gd name="connsiteX83" fmla="*/ 1493027 w 1643840"/>
                  <a:gd name="connsiteY83" fmla="*/ 925079 h 1922273"/>
                  <a:gd name="connsiteX84" fmla="*/ 1507969 w 1643840"/>
                  <a:gd name="connsiteY84" fmla="*/ 913562 h 1922273"/>
                  <a:gd name="connsiteX85" fmla="*/ 1530857 w 1643840"/>
                  <a:gd name="connsiteY85" fmla="*/ 909637 h 1922273"/>
                  <a:gd name="connsiteX86" fmla="*/ 1526915 w 1643840"/>
                  <a:gd name="connsiteY86" fmla="*/ 728331 h 1922273"/>
                  <a:gd name="connsiteX87" fmla="*/ 1531150 w 1643840"/>
                  <a:gd name="connsiteY87" fmla="*/ 695710 h 1922273"/>
                  <a:gd name="connsiteX88" fmla="*/ 1536673 w 1643840"/>
                  <a:gd name="connsiteY88" fmla="*/ 695424 h 1922273"/>
                  <a:gd name="connsiteX89" fmla="*/ 1544195 w 1643840"/>
                  <a:gd name="connsiteY89" fmla="*/ 727436 h 1922273"/>
                  <a:gd name="connsiteX90" fmla="*/ 1559001 w 1643840"/>
                  <a:gd name="connsiteY90" fmla="*/ 908105 h 1922273"/>
                  <a:gd name="connsiteX91" fmla="*/ 1582798 w 1643840"/>
                  <a:gd name="connsiteY91" fmla="*/ 909686 h 1922273"/>
                  <a:gd name="connsiteX92" fmla="*/ 1598850 w 1643840"/>
                  <a:gd name="connsiteY92" fmla="*/ 919598 h 1922273"/>
                  <a:gd name="connsiteX93" fmla="*/ 1594998 w 1643840"/>
                  <a:gd name="connsiteY93" fmla="*/ 925711 h 1922273"/>
                  <a:gd name="connsiteX94" fmla="*/ 1592108 w 1643840"/>
                  <a:gd name="connsiteY94" fmla="*/ 927119 h 1922273"/>
                  <a:gd name="connsiteX95" fmla="*/ 1592499 w 1643840"/>
                  <a:gd name="connsiteY95" fmla="*/ 927839 h 1922273"/>
                  <a:gd name="connsiteX96" fmla="*/ 1591001 w 1643840"/>
                  <a:gd name="connsiteY96" fmla="*/ 931456 h 1922273"/>
                  <a:gd name="connsiteX97" fmla="*/ 1612935 w 1643840"/>
                  <a:gd name="connsiteY97" fmla="*/ 1045915 h 1922273"/>
                  <a:gd name="connsiteX98" fmla="*/ 1622587 w 1643840"/>
                  <a:gd name="connsiteY98" fmla="*/ 1045915 h 1922273"/>
                  <a:gd name="connsiteX99" fmla="*/ 1643840 w 1643840"/>
                  <a:gd name="connsiteY99" fmla="*/ 1067168 h 1922273"/>
                  <a:gd name="connsiteX100" fmla="*/ 1643840 w 1643840"/>
                  <a:gd name="connsiteY100" fmla="*/ 1108005 h 1922273"/>
                  <a:gd name="connsiteX101" fmla="*/ 1637615 w 1643840"/>
                  <a:gd name="connsiteY101" fmla="*/ 1123033 h 1922273"/>
                  <a:gd name="connsiteX102" fmla="*/ 1628442 w 1643840"/>
                  <a:gd name="connsiteY102" fmla="*/ 1126833 h 1922273"/>
                  <a:gd name="connsiteX103" fmla="*/ 1631829 w 1643840"/>
                  <a:gd name="connsiteY103" fmla="*/ 1144507 h 1922273"/>
                  <a:gd name="connsiteX104" fmla="*/ 1630858 w 1643840"/>
                  <a:gd name="connsiteY104" fmla="*/ 1144557 h 1922273"/>
                  <a:gd name="connsiteX105" fmla="*/ 1631940 w 1643840"/>
                  <a:gd name="connsiteY105" fmla="*/ 1146670 h 1922273"/>
                  <a:gd name="connsiteX106" fmla="*/ 1626784 w 1643840"/>
                  <a:gd name="connsiteY106" fmla="*/ 1159973 h 1922273"/>
                  <a:gd name="connsiteX107" fmla="*/ 1620884 w 1643840"/>
                  <a:gd name="connsiteY107" fmla="*/ 1164371 h 1922273"/>
                  <a:gd name="connsiteX108" fmla="*/ 1620884 w 1643840"/>
                  <a:gd name="connsiteY108" fmla="*/ 1220727 h 1922273"/>
                  <a:gd name="connsiteX109" fmla="*/ 1584338 w 1643840"/>
                  <a:gd name="connsiteY109" fmla="*/ 1275863 h 1922273"/>
                  <a:gd name="connsiteX110" fmla="*/ 1565690 w 1643840"/>
                  <a:gd name="connsiteY110" fmla="*/ 1279628 h 1922273"/>
                  <a:gd name="connsiteX111" fmla="*/ 1576818 w 1643840"/>
                  <a:gd name="connsiteY111" fmla="*/ 1287846 h 1922273"/>
                  <a:gd name="connsiteX112" fmla="*/ 1501860 w 1643840"/>
                  <a:gd name="connsiteY112" fmla="*/ 1411715 h 1922273"/>
                  <a:gd name="connsiteX113" fmla="*/ 1486664 w 1643840"/>
                  <a:gd name="connsiteY113" fmla="*/ 1400493 h 1922273"/>
                  <a:gd name="connsiteX114" fmla="*/ 1175946 w 1643840"/>
                  <a:gd name="connsiteY114" fmla="*/ 1869992 h 1922273"/>
                  <a:gd name="connsiteX115" fmla="*/ 982560 w 1643840"/>
                  <a:gd name="connsiteY115" fmla="*/ 1909203 h 1922273"/>
                  <a:gd name="connsiteX116" fmla="*/ 946028 w 1643840"/>
                  <a:gd name="connsiteY116" fmla="*/ 1884944 h 1922273"/>
                  <a:gd name="connsiteX117" fmla="*/ 934646 w 1643840"/>
                  <a:gd name="connsiteY117" fmla="*/ 1879390 h 1922273"/>
                  <a:gd name="connsiteX118" fmla="*/ 930379 w 1643840"/>
                  <a:gd name="connsiteY118" fmla="*/ 1874553 h 1922273"/>
                  <a:gd name="connsiteX119" fmla="*/ 923512 w 1643840"/>
                  <a:gd name="connsiteY119" fmla="*/ 1869992 h 1922273"/>
                  <a:gd name="connsiteX120" fmla="*/ 914845 w 1643840"/>
                  <a:gd name="connsiteY120" fmla="*/ 1856941 h 1922273"/>
                  <a:gd name="connsiteX121" fmla="*/ 822976 w 1643840"/>
                  <a:gd name="connsiteY121" fmla="*/ 1745805 h 1922273"/>
                  <a:gd name="connsiteX122" fmla="*/ 0 w 1643840"/>
                  <a:gd name="connsiteY122" fmla="*/ 1741282 h 1922273"/>
                  <a:gd name="connsiteX123" fmla="*/ 93268 w 1643840"/>
                  <a:gd name="connsiteY123" fmla="*/ 1140392 h 1922273"/>
                  <a:gd name="connsiteX124" fmla="*/ 316082 w 1643840"/>
                  <a:gd name="connsiteY124" fmla="*/ 947529 h 1922273"/>
                  <a:gd name="connsiteX125" fmla="*/ 317081 w 1643840"/>
                  <a:gd name="connsiteY125" fmla="*/ 947724 h 1922273"/>
                  <a:gd name="connsiteX126" fmla="*/ 347571 w 1643840"/>
                  <a:gd name="connsiteY126" fmla="*/ 924165 h 1922273"/>
                  <a:gd name="connsiteX127" fmla="*/ 335424 w 1643840"/>
                  <a:gd name="connsiteY127" fmla="*/ 912696 h 1922273"/>
                  <a:gd name="connsiteX128" fmla="*/ 313101 w 1643840"/>
                  <a:gd name="connsiteY128" fmla="*/ 901185 h 1922273"/>
                  <a:gd name="connsiteX129" fmla="*/ 244199 w 1643840"/>
                  <a:gd name="connsiteY129" fmla="*/ 824019 h 1922273"/>
                  <a:gd name="connsiteX130" fmla="*/ 226337 w 1643840"/>
                  <a:gd name="connsiteY130" fmla="*/ 788057 h 1922273"/>
                  <a:gd name="connsiteX131" fmla="*/ 216393 w 1643840"/>
                  <a:gd name="connsiteY131" fmla="*/ 788987 h 1922273"/>
                  <a:gd name="connsiteX132" fmla="*/ 211913 w 1643840"/>
                  <a:gd name="connsiteY132" fmla="*/ 788894 h 1922273"/>
                  <a:gd name="connsiteX133" fmla="*/ 190433 w 1643840"/>
                  <a:gd name="connsiteY133" fmla="*/ 745823 h 1922273"/>
                  <a:gd name="connsiteX134" fmla="*/ 169191 w 1643840"/>
                  <a:gd name="connsiteY134" fmla="*/ 671342 h 1922273"/>
                  <a:gd name="connsiteX135" fmla="*/ 190818 w 1643840"/>
                  <a:gd name="connsiteY135" fmla="*/ 672499 h 1922273"/>
                  <a:gd name="connsiteX136" fmla="*/ 185114 w 1643840"/>
                  <a:gd name="connsiteY136" fmla="*/ 641977 h 1922273"/>
                  <a:gd name="connsiteX137" fmla="*/ 180710 w 1643840"/>
                  <a:gd name="connsiteY137" fmla="*/ 569410 h 1922273"/>
                  <a:gd name="connsiteX138" fmla="*/ 182353 w 1643840"/>
                  <a:gd name="connsiteY138" fmla="*/ 542336 h 1922273"/>
                  <a:gd name="connsiteX139" fmla="*/ 149019 w 1643840"/>
                  <a:gd name="connsiteY139" fmla="*/ 538272 h 1922273"/>
                  <a:gd name="connsiteX140" fmla="*/ 144971 w 1643840"/>
                  <a:gd name="connsiteY140" fmla="*/ 497699 h 1922273"/>
                  <a:gd name="connsiteX141" fmla="*/ 637485 w 1643840"/>
                  <a:gd name="connsiteY141" fmla="*/ 0 h 19222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</a:cxnLst>
                <a:rect l="l" t="t" r="r" b="b"/>
                <a:pathLst>
                  <a:path w="1643840" h="1922273">
                    <a:moveTo>
                      <a:pt x="882502" y="974900"/>
                    </a:moveTo>
                    <a:lnTo>
                      <a:pt x="813109" y="1018004"/>
                    </a:lnTo>
                    <a:lnTo>
                      <a:pt x="768041" y="1034015"/>
                    </a:lnTo>
                    <a:lnTo>
                      <a:pt x="768941" y="1042993"/>
                    </a:lnTo>
                    <a:lnTo>
                      <a:pt x="797133" y="1060142"/>
                    </a:lnTo>
                    <a:lnTo>
                      <a:pt x="824365" y="1073595"/>
                    </a:lnTo>
                    <a:lnTo>
                      <a:pt x="860561" y="1028876"/>
                    </a:lnTo>
                    <a:lnTo>
                      <a:pt x="844777" y="1017220"/>
                    </a:lnTo>
                    <a:close/>
                    <a:moveTo>
                      <a:pt x="944363" y="918089"/>
                    </a:moveTo>
                    <a:lnTo>
                      <a:pt x="926781" y="934690"/>
                    </a:lnTo>
                    <a:lnTo>
                      <a:pt x="943080" y="946728"/>
                    </a:lnTo>
                    <a:lnTo>
                      <a:pt x="943932" y="919559"/>
                    </a:lnTo>
                    <a:close/>
                    <a:moveTo>
                      <a:pt x="637485" y="0"/>
                    </a:moveTo>
                    <a:cubicBezTo>
                      <a:pt x="875492" y="0"/>
                      <a:pt x="1074068" y="170603"/>
                      <a:pt x="1119993" y="397395"/>
                    </a:cubicBezTo>
                    <a:lnTo>
                      <a:pt x="1129475" y="492450"/>
                    </a:lnTo>
                    <a:lnTo>
                      <a:pt x="1137964" y="494248"/>
                    </a:lnTo>
                    <a:cubicBezTo>
                      <a:pt x="1196569" y="509291"/>
                      <a:pt x="1232817" y="530073"/>
                      <a:pt x="1232817" y="553029"/>
                    </a:cubicBezTo>
                    <a:lnTo>
                      <a:pt x="1230156" y="559805"/>
                    </a:lnTo>
                    <a:lnTo>
                      <a:pt x="1145557" y="562425"/>
                    </a:lnTo>
                    <a:lnTo>
                      <a:pt x="1079792" y="563590"/>
                    </a:lnTo>
                    <a:lnTo>
                      <a:pt x="1071525" y="657436"/>
                    </a:lnTo>
                    <a:cubicBezTo>
                      <a:pt x="1067153" y="681890"/>
                      <a:pt x="1061223" y="705695"/>
                      <a:pt x="1053859" y="728709"/>
                    </a:cubicBezTo>
                    <a:lnTo>
                      <a:pt x="1053559" y="729471"/>
                    </a:lnTo>
                    <a:lnTo>
                      <a:pt x="1062765" y="716197"/>
                    </a:lnTo>
                    <a:cubicBezTo>
                      <a:pt x="1073385" y="704019"/>
                      <a:pt x="1085420" y="692955"/>
                      <a:pt x="1098723" y="683277"/>
                    </a:cubicBezTo>
                    <a:lnTo>
                      <a:pt x="1124157" y="667587"/>
                    </a:lnTo>
                    <a:lnTo>
                      <a:pt x="1124939" y="666700"/>
                    </a:lnTo>
                    <a:cubicBezTo>
                      <a:pt x="1132943" y="660653"/>
                      <a:pt x="1144107" y="659613"/>
                      <a:pt x="1153341" y="664944"/>
                    </a:cubicBezTo>
                    <a:cubicBezTo>
                      <a:pt x="1165653" y="672053"/>
                      <a:pt x="1169872" y="687796"/>
                      <a:pt x="1162763" y="700108"/>
                    </a:cubicBezTo>
                    <a:cubicBezTo>
                      <a:pt x="1160986" y="703186"/>
                      <a:pt x="1158669" y="705758"/>
                      <a:pt x="1156001" y="707774"/>
                    </a:cubicBezTo>
                    <a:lnTo>
                      <a:pt x="1150113" y="710647"/>
                    </a:lnTo>
                    <a:lnTo>
                      <a:pt x="1150367" y="711140"/>
                    </a:lnTo>
                    <a:cubicBezTo>
                      <a:pt x="1119871" y="726891"/>
                      <a:pt x="1095751" y="751174"/>
                      <a:pt x="1080132" y="780054"/>
                    </a:cubicBezTo>
                    <a:lnTo>
                      <a:pt x="1071771" y="798673"/>
                    </a:lnTo>
                    <a:lnTo>
                      <a:pt x="1086854" y="779707"/>
                    </a:lnTo>
                    <a:cubicBezTo>
                      <a:pt x="1115927" y="748217"/>
                      <a:pt x="1154271" y="725287"/>
                      <a:pt x="1197926" y="715204"/>
                    </a:cubicBezTo>
                    <a:lnTo>
                      <a:pt x="1197994" y="715501"/>
                    </a:lnTo>
                    <a:lnTo>
                      <a:pt x="1198371" y="715317"/>
                    </a:lnTo>
                    <a:cubicBezTo>
                      <a:pt x="1204735" y="713612"/>
                      <a:pt x="1211748" y="714334"/>
                      <a:pt x="1217904" y="717889"/>
                    </a:cubicBezTo>
                    <a:cubicBezTo>
                      <a:pt x="1230216" y="724997"/>
                      <a:pt x="1234434" y="740740"/>
                      <a:pt x="1227326" y="753052"/>
                    </a:cubicBezTo>
                    <a:cubicBezTo>
                      <a:pt x="1223772" y="759208"/>
                      <a:pt x="1218060" y="763341"/>
                      <a:pt x="1211696" y="765046"/>
                    </a:cubicBezTo>
                    <a:lnTo>
                      <a:pt x="1208019" y="765302"/>
                    </a:lnTo>
                    <a:lnTo>
                      <a:pt x="1185125" y="772459"/>
                    </a:lnTo>
                    <a:cubicBezTo>
                      <a:pt x="1138296" y="791119"/>
                      <a:pt x="1102329" y="830077"/>
                      <a:pt x="1087459" y="878243"/>
                    </a:cubicBezTo>
                    <a:cubicBezTo>
                      <a:pt x="1090781" y="887352"/>
                      <a:pt x="1083899" y="892810"/>
                      <a:pt x="1097423" y="905571"/>
                    </a:cubicBezTo>
                    <a:cubicBezTo>
                      <a:pt x="1110948" y="918332"/>
                      <a:pt x="1115588" y="910705"/>
                      <a:pt x="1124670" y="913272"/>
                    </a:cubicBezTo>
                    <a:lnTo>
                      <a:pt x="1138587" y="910855"/>
                    </a:lnTo>
                    <a:cubicBezTo>
                      <a:pt x="1147863" y="908406"/>
                      <a:pt x="1156928" y="905157"/>
                      <a:pt x="1165677" y="901138"/>
                    </a:cubicBezTo>
                    <a:lnTo>
                      <a:pt x="1189446" y="887607"/>
                    </a:lnTo>
                    <a:lnTo>
                      <a:pt x="1193167" y="883388"/>
                    </a:lnTo>
                    <a:cubicBezTo>
                      <a:pt x="1203250" y="875769"/>
                      <a:pt x="1217314" y="874459"/>
                      <a:pt x="1228947" y="881175"/>
                    </a:cubicBezTo>
                    <a:cubicBezTo>
                      <a:pt x="1244458" y="890130"/>
                      <a:pt x="1249772" y="909963"/>
                      <a:pt x="1240817" y="925474"/>
                    </a:cubicBezTo>
                    <a:cubicBezTo>
                      <a:pt x="1238578" y="929352"/>
                      <a:pt x="1235660" y="932592"/>
                      <a:pt x="1232299" y="935131"/>
                    </a:cubicBezTo>
                    <a:lnTo>
                      <a:pt x="1226283" y="938067"/>
                    </a:lnTo>
                    <a:lnTo>
                      <a:pt x="1226561" y="938469"/>
                    </a:lnTo>
                    <a:cubicBezTo>
                      <a:pt x="1204511" y="953698"/>
                      <a:pt x="1180146" y="964835"/>
                      <a:pt x="1154621" y="971575"/>
                    </a:cubicBezTo>
                    <a:lnTo>
                      <a:pt x="1111589" y="991763"/>
                    </a:lnTo>
                    <a:cubicBezTo>
                      <a:pt x="1100844" y="1002627"/>
                      <a:pt x="1089527" y="1011887"/>
                      <a:pt x="1078022" y="1019336"/>
                    </a:cubicBezTo>
                    <a:lnTo>
                      <a:pt x="1061776" y="1027160"/>
                    </a:lnTo>
                    <a:lnTo>
                      <a:pt x="1017353" y="1001581"/>
                    </a:lnTo>
                    <a:lnTo>
                      <a:pt x="1078864" y="1047009"/>
                    </a:lnTo>
                    <a:lnTo>
                      <a:pt x="1019019" y="1145903"/>
                    </a:lnTo>
                    <a:lnTo>
                      <a:pt x="1006887" y="1136943"/>
                    </a:lnTo>
                    <a:lnTo>
                      <a:pt x="950944" y="1221474"/>
                    </a:lnTo>
                    <a:lnTo>
                      <a:pt x="954398" y="1226238"/>
                    </a:lnTo>
                    <a:cubicBezTo>
                      <a:pt x="961354" y="1240686"/>
                      <a:pt x="967160" y="1255929"/>
                      <a:pt x="971714" y="1271754"/>
                    </a:cubicBezTo>
                    <a:lnTo>
                      <a:pt x="973344" y="1279899"/>
                    </a:lnTo>
                    <a:lnTo>
                      <a:pt x="1083001" y="1544993"/>
                    </a:lnTo>
                    <a:lnTo>
                      <a:pt x="1304289" y="1265802"/>
                    </a:lnTo>
                    <a:lnTo>
                      <a:pt x="1283616" y="1250534"/>
                    </a:lnTo>
                    <a:lnTo>
                      <a:pt x="1379957" y="1142457"/>
                    </a:lnTo>
                    <a:lnTo>
                      <a:pt x="1383492" y="1145068"/>
                    </a:lnTo>
                    <a:lnTo>
                      <a:pt x="1383492" y="1105753"/>
                    </a:lnTo>
                    <a:cubicBezTo>
                      <a:pt x="1383492" y="1089229"/>
                      <a:pt x="1390190" y="1074270"/>
                      <a:pt x="1401018" y="1063441"/>
                    </a:cubicBezTo>
                    <a:lnTo>
                      <a:pt x="1417301" y="1052463"/>
                    </a:lnTo>
                    <a:lnTo>
                      <a:pt x="1444343" y="1016144"/>
                    </a:lnTo>
                    <a:cubicBezTo>
                      <a:pt x="1449099" y="1009757"/>
                      <a:pt x="1455994" y="1005902"/>
                      <a:pt x="1463297" y="1004832"/>
                    </a:cubicBezTo>
                    <a:cubicBezTo>
                      <a:pt x="1470600" y="1003763"/>
                      <a:pt x="1478310" y="1005480"/>
                      <a:pt x="1484698" y="1010235"/>
                    </a:cubicBezTo>
                    <a:lnTo>
                      <a:pt x="1495017" y="1017919"/>
                    </a:lnTo>
                    <a:lnTo>
                      <a:pt x="1502060" y="936065"/>
                    </a:lnTo>
                    <a:lnTo>
                      <a:pt x="1500196" y="932621"/>
                    </a:lnTo>
                    <a:lnTo>
                      <a:pt x="1500510" y="931863"/>
                    </a:lnTo>
                    <a:lnTo>
                      <a:pt x="1497490" y="930762"/>
                    </a:lnTo>
                    <a:cubicBezTo>
                      <a:pt x="1494719" y="929087"/>
                      <a:pt x="1493135" y="927171"/>
                      <a:pt x="1493027" y="925079"/>
                    </a:cubicBezTo>
                    <a:cubicBezTo>
                      <a:pt x="1492810" y="920895"/>
                      <a:pt x="1498536" y="916800"/>
                      <a:pt x="1507969" y="913562"/>
                    </a:cubicBezTo>
                    <a:lnTo>
                      <a:pt x="1530857" y="909637"/>
                    </a:lnTo>
                    <a:lnTo>
                      <a:pt x="1526915" y="728331"/>
                    </a:lnTo>
                    <a:lnTo>
                      <a:pt x="1531150" y="695710"/>
                    </a:lnTo>
                    <a:lnTo>
                      <a:pt x="1536673" y="695424"/>
                    </a:lnTo>
                    <a:lnTo>
                      <a:pt x="1544195" y="727436"/>
                    </a:lnTo>
                    <a:lnTo>
                      <a:pt x="1559001" y="908105"/>
                    </a:lnTo>
                    <a:lnTo>
                      <a:pt x="1582798" y="909686"/>
                    </a:lnTo>
                    <a:cubicBezTo>
                      <a:pt x="1592515" y="911932"/>
                      <a:pt x="1598633" y="915414"/>
                      <a:pt x="1598850" y="919598"/>
                    </a:cubicBezTo>
                    <a:cubicBezTo>
                      <a:pt x="1598958" y="921689"/>
                      <a:pt x="1597581" y="923759"/>
                      <a:pt x="1594998" y="925711"/>
                    </a:cubicBezTo>
                    <a:lnTo>
                      <a:pt x="1592108" y="927119"/>
                    </a:lnTo>
                    <a:lnTo>
                      <a:pt x="1592499" y="927839"/>
                    </a:lnTo>
                    <a:lnTo>
                      <a:pt x="1591001" y="931456"/>
                    </a:lnTo>
                    <a:lnTo>
                      <a:pt x="1612935" y="1045915"/>
                    </a:lnTo>
                    <a:lnTo>
                      <a:pt x="1622587" y="1045915"/>
                    </a:lnTo>
                    <a:cubicBezTo>
                      <a:pt x="1634325" y="1045915"/>
                      <a:pt x="1643840" y="1055430"/>
                      <a:pt x="1643840" y="1067168"/>
                    </a:cubicBezTo>
                    <a:lnTo>
                      <a:pt x="1643840" y="1108005"/>
                    </a:lnTo>
                    <a:cubicBezTo>
                      <a:pt x="1643840" y="1113874"/>
                      <a:pt x="1641461" y="1119188"/>
                      <a:pt x="1637615" y="1123033"/>
                    </a:cubicBezTo>
                    <a:lnTo>
                      <a:pt x="1628442" y="1126833"/>
                    </a:lnTo>
                    <a:lnTo>
                      <a:pt x="1631829" y="1144507"/>
                    </a:lnTo>
                    <a:lnTo>
                      <a:pt x="1630858" y="1144557"/>
                    </a:lnTo>
                    <a:lnTo>
                      <a:pt x="1631940" y="1146670"/>
                    </a:lnTo>
                    <a:cubicBezTo>
                      <a:pt x="1632179" y="1151281"/>
                      <a:pt x="1630331" y="1155782"/>
                      <a:pt x="1626784" y="1159973"/>
                    </a:cubicBezTo>
                    <a:lnTo>
                      <a:pt x="1620884" y="1164371"/>
                    </a:lnTo>
                    <a:lnTo>
                      <a:pt x="1620884" y="1220727"/>
                    </a:lnTo>
                    <a:cubicBezTo>
                      <a:pt x="1620884" y="1245513"/>
                      <a:pt x="1605815" y="1266779"/>
                      <a:pt x="1584338" y="1275863"/>
                    </a:cubicBezTo>
                    <a:lnTo>
                      <a:pt x="1565690" y="1279628"/>
                    </a:lnTo>
                    <a:lnTo>
                      <a:pt x="1576818" y="1287846"/>
                    </a:lnTo>
                    <a:lnTo>
                      <a:pt x="1501860" y="1411715"/>
                    </a:lnTo>
                    <a:lnTo>
                      <a:pt x="1486664" y="1400493"/>
                    </a:lnTo>
                    <a:lnTo>
                      <a:pt x="1175946" y="1869992"/>
                    </a:lnTo>
                    <a:cubicBezTo>
                      <a:pt x="1123665" y="1922273"/>
                      <a:pt x="1047022" y="1935344"/>
                      <a:pt x="982560" y="1909203"/>
                    </a:cubicBezTo>
                    <a:lnTo>
                      <a:pt x="946028" y="1884944"/>
                    </a:lnTo>
                    <a:lnTo>
                      <a:pt x="934646" y="1879390"/>
                    </a:lnTo>
                    <a:lnTo>
                      <a:pt x="930379" y="1874553"/>
                    </a:lnTo>
                    <a:lnTo>
                      <a:pt x="923512" y="1869992"/>
                    </a:lnTo>
                    <a:cubicBezTo>
                      <a:pt x="920623" y="1865642"/>
                      <a:pt x="917733" y="1861291"/>
                      <a:pt x="914845" y="1856941"/>
                    </a:cubicBezTo>
                    <a:lnTo>
                      <a:pt x="822976" y="1745805"/>
                    </a:lnTo>
                    <a:lnTo>
                      <a:pt x="0" y="1741282"/>
                    </a:lnTo>
                    <a:cubicBezTo>
                      <a:pt x="15474" y="1594639"/>
                      <a:pt x="69276" y="1247775"/>
                      <a:pt x="93268" y="1140392"/>
                    </a:cubicBezTo>
                    <a:cubicBezTo>
                      <a:pt x="120461" y="1018678"/>
                      <a:pt x="215137" y="940262"/>
                      <a:pt x="316082" y="947529"/>
                    </a:cubicBezTo>
                    <a:lnTo>
                      <a:pt x="317081" y="947724"/>
                    </a:lnTo>
                    <a:lnTo>
                      <a:pt x="347571" y="924165"/>
                    </a:lnTo>
                    <a:lnTo>
                      <a:pt x="335424" y="912696"/>
                    </a:lnTo>
                    <a:lnTo>
                      <a:pt x="313101" y="901185"/>
                    </a:lnTo>
                    <a:cubicBezTo>
                      <a:pt x="287167" y="882965"/>
                      <a:pt x="263813" y="856599"/>
                      <a:pt x="244199" y="824019"/>
                    </a:cubicBezTo>
                    <a:lnTo>
                      <a:pt x="226337" y="788057"/>
                    </a:lnTo>
                    <a:lnTo>
                      <a:pt x="216393" y="788987"/>
                    </a:lnTo>
                    <a:lnTo>
                      <a:pt x="211913" y="788894"/>
                    </a:lnTo>
                    <a:lnTo>
                      <a:pt x="190433" y="745823"/>
                    </a:lnTo>
                    <a:lnTo>
                      <a:pt x="169191" y="671342"/>
                    </a:lnTo>
                    <a:lnTo>
                      <a:pt x="190818" y="672499"/>
                    </a:lnTo>
                    <a:lnTo>
                      <a:pt x="185114" y="641977"/>
                    </a:lnTo>
                    <a:cubicBezTo>
                      <a:pt x="182227" y="618537"/>
                      <a:pt x="180710" y="594268"/>
                      <a:pt x="180710" y="569410"/>
                    </a:cubicBezTo>
                    <a:lnTo>
                      <a:pt x="182353" y="542336"/>
                    </a:lnTo>
                    <a:lnTo>
                      <a:pt x="149019" y="538272"/>
                    </a:lnTo>
                    <a:lnTo>
                      <a:pt x="144971" y="497699"/>
                    </a:lnTo>
                    <a:cubicBezTo>
                      <a:pt x="144971" y="222828"/>
                      <a:pt x="365477" y="0"/>
                      <a:pt x="637485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18" name="グループ化 17">
                <a:extLst>
                  <a:ext uri="{FF2B5EF4-FFF2-40B4-BE49-F238E27FC236}">
                    <a16:creationId xmlns:a16="http://schemas.microsoft.com/office/drawing/2014/main" id="{7F9655A9-ADAF-0FD0-3566-4070F5449317}"/>
                  </a:ext>
                </a:extLst>
              </p:cNvPr>
              <p:cNvGrpSpPr/>
              <p:nvPr/>
            </p:nvGrpSpPr>
            <p:grpSpPr>
              <a:xfrm>
                <a:off x="2459009" y="3648968"/>
                <a:ext cx="1643840" cy="1839599"/>
                <a:chOff x="2459009" y="3648968"/>
                <a:chExt cx="1643840" cy="1839599"/>
              </a:xfrm>
            </p:grpSpPr>
            <p:grpSp>
              <p:nvGrpSpPr>
                <p:cNvPr id="19" name="グループ化 18">
                  <a:extLst>
                    <a:ext uri="{FF2B5EF4-FFF2-40B4-BE49-F238E27FC236}">
                      <a16:creationId xmlns:a16="http://schemas.microsoft.com/office/drawing/2014/main" id="{694AEDA4-8F26-8145-4C46-123AAF4AE674}"/>
                    </a:ext>
                  </a:extLst>
                </p:cNvPr>
                <p:cNvGrpSpPr/>
                <p:nvPr/>
              </p:nvGrpSpPr>
              <p:grpSpPr>
                <a:xfrm>
                  <a:off x="3002316" y="4307268"/>
                  <a:ext cx="721473" cy="781794"/>
                  <a:chOff x="3752138" y="4090331"/>
                  <a:chExt cx="903674" cy="979228"/>
                </a:xfrm>
              </p:grpSpPr>
              <p:sp>
                <p:nvSpPr>
                  <p:cNvPr id="45" name="フリーフォーム: 図形 44">
                    <a:extLst>
                      <a:ext uri="{FF2B5EF4-FFF2-40B4-BE49-F238E27FC236}">
                        <a16:creationId xmlns:a16="http://schemas.microsoft.com/office/drawing/2014/main" id="{72648553-048F-952A-6A12-F4BEC3BB6FDA}"/>
                      </a:ext>
                    </a:extLst>
                  </p:cNvPr>
                  <p:cNvSpPr/>
                  <p:nvPr/>
                </p:nvSpPr>
                <p:spPr bwMode="auto">
                  <a:xfrm rot="18000000">
                    <a:off x="4216242" y="4101212"/>
                    <a:ext cx="450451" cy="428689"/>
                  </a:xfrm>
                  <a:custGeom>
                    <a:avLst/>
                    <a:gdLst>
                      <a:gd name="connsiteX0" fmla="*/ 707394 w 973510"/>
                      <a:gd name="connsiteY0" fmla="*/ 0 h 652040"/>
                      <a:gd name="connsiteX1" fmla="*/ 749865 w 973510"/>
                      <a:gd name="connsiteY1" fmla="*/ 42470 h 652040"/>
                      <a:gd name="connsiteX2" fmla="*/ 747978 w 973510"/>
                      <a:gd name="connsiteY2" fmla="*/ 51816 h 652040"/>
                      <a:gd name="connsiteX3" fmla="*/ 777765 w 973510"/>
                      <a:gd name="connsiteY3" fmla="*/ 47432 h 652040"/>
                      <a:gd name="connsiteX4" fmla="*/ 834805 w 973510"/>
                      <a:gd name="connsiteY4" fmla="*/ 46163 h 652040"/>
                      <a:gd name="connsiteX5" fmla="*/ 877275 w 973510"/>
                      <a:gd name="connsiteY5" fmla="*/ 88634 h 652040"/>
                      <a:gd name="connsiteX6" fmla="*/ 851337 w 973510"/>
                      <a:gd name="connsiteY6" fmla="*/ 127766 h 652040"/>
                      <a:gd name="connsiteX7" fmla="*/ 835917 w 973510"/>
                      <a:gd name="connsiteY7" fmla="*/ 130880 h 652040"/>
                      <a:gd name="connsiteX8" fmla="*/ 835905 w 973510"/>
                      <a:gd name="connsiteY8" fmla="*/ 131008 h 652040"/>
                      <a:gd name="connsiteX9" fmla="*/ 835313 w 973510"/>
                      <a:gd name="connsiteY9" fmla="*/ 131001 h 652040"/>
                      <a:gd name="connsiteX10" fmla="*/ 834805 w 973510"/>
                      <a:gd name="connsiteY10" fmla="*/ 131104 h 652040"/>
                      <a:gd name="connsiteX11" fmla="*/ 834240 w 973510"/>
                      <a:gd name="connsiteY11" fmla="*/ 130990 h 652040"/>
                      <a:gd name="connsiteX12" fmla="*/ 783472 w 973510"/>
                      <a:gd name="connsiteY12" fmla="*/ 130446 h 652040"/>
                      <a:gd name="connsiteX13" fmla="*/ 683915 w 973510"/>
                      <a:gd name="connsiteY13" fmla="*/ 153031 h 652040"/>
                      <a:gd name="connsiteX14" fmla="*/ 677902 w 973510"/>
                      <a:gd name="connsiteY14" fmla="*/ 155965 h 652040"/>
                      <a:gd name="connsiteX15" fmla="*/ 711152 w 973510"/>
                      <a:gd name="connsiteY15" fmla="*/ 151331 h 652040"/>
                      <a:gd name="connsiteX16" fmla="*/ 891235 w 973510"/>
                      <a:gd name="connsiteY16" fmla="*/ 186893 h 652040"/>
                      <a:gd name="connsiteX17" fmla="*/ 941350 w 973510"/>
                      <a:gd name="connsiteY17" fmla="*/ 213911 h 652040"/>
                      <a:gd name="connsiteX18" fmla="*/ 943558 w 973510"/>
                      <a:gd name="connsiteY18" fmla="*/ 214357 h 652040"/>
                      <a:gd name="connsiteX19" fmla="*/ 973510 w 973510"/>
                      <a:gd name="connsiteY19" fmla="*/ 259544 h 652040"/>
                      <a:gd name="connsiteX20" fmla="*/ 924469 w 973510"/>
                      <a:gd name="connsiteY20" fmla="*/ 308585 h 652040"/>
                      <a:gd name="connsiteX21" fmla="*/ 905380 w 973510"/>
                      <a:gd name="connsiteY21" fmla="*/ 304731 h 652040"/>
                      <a:gd name="connsiteX22" fmla="*/ 895030 w 973510"/>
                      <a:gd name="connsiteY22" fmla="*/ 297752 h 652040"/>
                      <a:gd name="connsiteX23" fmla="*/ 894459 w 973510"/>
                      <a:gd name="connsiteY23" fmla="*/ 298642 h 652040"/>
                      <a:gd name="connsiteX24" fmla="*/ 713856 w 973510"/>
                      <a:gd name="connsiteY24" fmla="*/ 248407 h 652040"/>
                      <a:gd name="connsiteX25" fmla="*/ 675172 w 973510"/>
                      <a:gd name="connsiteY25" fmla="*/ 252348 h 652040"/>
                      <a:gd name="connsiteX26" fmla="*/ 720831 w 973510"/>
                      <a:gd name="connsiteY26" fmla="*/ 259166 h 652040"/>
                      <a:gd name="connsiteX27" fmla="*/ 933057 w 973510"/>
                      <a:gd name="connsiteY27" fmla="*/ 380979 h 652040"/>
                      <a:gd name="connsiteX28" fmla="*/ 932632 w 973510"/>
                      <a:gd name="connsiteY28" fmla="*/ 381375 h 652040"/>
                      <a:gd name="connsiteX29" fmla="*/ 933295 w 973510"/>
                      <a:gd name="connsiteY29" fmla="*/ 381822 h 652040"/>
                      <a:gd name="connsiteX30" fmla="*/ 947658 w 973510"/>
                      <a:gd name="connsiteY30" fmla="*/ 416499 h 652040"/>
                      <a:gd name="connsiteX31" fmla="*/ 898617 w 973510"/>
                      <a:gd name="connsiteY31" fmla="*/ 465539 h 652040"/>
                      <a:gd name="connsiteX32" fmla="*/ 863940 w 973510"/>
                      <a:gd name="connsiteY32" fmla="*/ 451176 h 652040"/>
                      <a:gd name="connsiteX33" fmla="*/ 860015 w 973510"/>
                      <a:gd name="connsiteY33" fmla="*/ 445353 h 652040"/>
                      <a:gd name="connsiteX34" fmla="*/ 826399 w 973510"/>
                      <a:gd name="connsiteY34" fmla="*/ 414398 h 652040"/>
                      <a:gd name="connsiteX35" fmla="*/ 558834 w 973510"/>
                      <a:gd name="connsiteY35" fmla="*/ 354027 h 652040"/>
                      <a:gd name="connsiteX36" fmla="*/ 523238 w 973510"/>
                      <a:gd name="connsiteY36" fmla="*/ 396498 h 652040"/>
                      <a:gd name="connsiteX37" fmla="*/ 536487 w 973510"/>
                      <a:gd name="connsiteY37" fmla="*/ 448788 h 652040"/>
                      <a:gd name="connsiteX38" fmla="*/ 553731 w 973510"/>
                      <a:gd name="connsiteY38" fmla="*/ 469447 h 652040"/>
                      <a:gd name="connsiteX39" fmla="*/ 595568 w 973510"/>
                      <a:gd name="connsiteY39" fmla="*/ 504885 h 652040"/>
                      <a:gd name="connsiteX40" fmla="*/ 640534 w 973510"/>
                      <a:gd name="connsiteY40" fmla="*/ 531212 h 652040"/>
                      <a:gd name="connsiteX41" fmla="*/ 651040 w 973510"/>
                      <a:gd name="connsiteY41" fmla="*/ 533333 h 652040"/>
                      <a:gd name="connsiteX42" fmla="*/ 688773 w 973510"/>
                      <a:gd name="connsiteY42" fmla="*/ 590259 h 652040"/>
                      <a:gd name="connsiteX43" fmla="*/ 626992 w 973510"/>
                      <a:gd name="connsiteY43" fmla="*/ 652040 h 652040"/>
                      <a:gd name="connsiteX44" fmla="*/ 602944 w 973510"/>
                      <a:gd name="connsiteY44" fmla="*/ 647185 h 652040"/>
                      <a:gd name="connsiteX45" fmla="*/ 592370 w 973510"/>
                      <a:gd name="connsiteY45" fmla="*/ 640056 h 652040"/>
                      <a:gd name="connsiteX46" fmla="*/ 591971 w 973510"/>
                      <a:gd name="connsiteY46" fmla="*/ 640898 h 652040"/>
                      <a:gd name="connsiteX47" fmla="*/ 468824 w 973510"/>
                      <a:gd name="connsiteY47" fmla="*/ 553740 h 652040"/>
                      <a:gd name="connsiteX48" fmla="*/ 394525 w 973510"/>
                      <a:gd name="connsiteY48" fmla="*/ 501972 h 652040"/>
                      <a:gd name="connsiteX49" fmla="*/ 317058 w 973510"/>
                      <a:gd name="connsiteY49" fmla="*/ 472856 h 652040"/>
                      <a:gd name="connsiteX50" fmla="*/ 288673 w 973510"/>
                      <a:gd name="connsiteY50" fmla="*/ 453505 h 652040"/>
                      <a:gd name="connsiteX51" fmla="*/ 0 w 973510"/>
                      <a:gd name="connsiteY51" fmla="*/ 474771 h 652040"/>
                      <a:gd name="connsiteX52" fmla="*/ 0 w 973510"/>
                      <a:gd name="connsiteY52" fmla="*/ 170505 h 652040"/>
                      <a:gd name="connsiteX53" fmla="*/ 288371 w 973510"/>
                      <a:gd name="connsiteY53" fmla="*/ 191749 h 652040"/>
                      <a:gd name="connsiteX54" fmla="*/ 353949 w 973510"/>
                      <a:gd name="connsiteY54" fmla="*/ 156579 h 652040"/>
                      <a:gd name="connsiteX55" fmla="*/ 453432 w 973510"/>
                      <a:gd name="connsiteY55" fmla="*/ 132383 h 652040"/>
                      <a:gd name="connsiteX56" fmla="*/ 466852 w 973510"/>
                      <a:gd name="connsiteY56" fmla="*/ 131545 h 652040"/>
                      <a:gd name="connsiteX57" fmla="*/ 486579 w 973510"/>
                      <a:gd name="connsiteY57" fmla="*/ 108275 h 652040"/>
                      <a:gd name="connsiteX58" fmla="*/ 690724 w 973510"/>
                      <a:gd name="connsiteY58" fmla="*/ 1576 h 652040"/>
                      <a:gd name="connsiteX59" fmla="*/ 691024 w 973510"/>
                      <a:gd name="connsiteY59" fmla="*/ 3305 h 652040"/>
                      <a:gd name="connsiteX0" fmla="*/ 707394 w 973510"/>
                      <a:gd name="connsiteY0" fmla="*/ 0 h 652040"/>
                      <a:gd name="connsiteX1" fmla="*/ 749865 w 973510"/>
                      <a:gd name="connsiteY1" fmla="*/ 42470 h 652040"/>
                      <a:gd name="connsiteX2" fmla="*/ 747978 w 973510"/>
                      <a:gd name="connsiteY2" fmla="*/ 51816 h 652040"/>
                      <a:gd name="connsiteX3" fmla="*/ 777765 w 973510"/>
                      <a:gd name="connsiteY3" fmla="*/ 47432 h 652040"/>
                      <a:gd name="connsiteX4" fmla="*/ 834805 w 973510"/>
                      <a:gd name="connsiteY4" fmla="*/ 46163 h 652040"/>
                      <a:gd name="connsiteX5" fmla="*/ 877275 w 973510"/>
                      <a:gd name="connsiteY5" fmla="*/ 88634 h 652040"/>
                      <a:gd name="connsiteX6" fmla="*/ 851337 w 973510"/>
                      <a:gd name="connsiteY6" fmla="*/ 127766 h 652040"/>
                      <a:gd name="connsiteX7" fmla="*/ 835917 w 973510"/>
                      <a:gd name="connsiteY7" fmla="*/ 130880 h 652040"/>
                      <a:gd name="connsiteX8" fmla="*/ 835905 w 973510"/>
                      <a:gd name="connsiteY8" fmla="*/ 131008 h 652040"/>
                      <a:gd name="connsiteX9" fmla="*/ 835313 w 973510"/>
                      <a:gd name="connsiteY9" fmla="*/ 131001 h 652040"/>
                      <a:gd name="connsiteX10" fmla="*/ 834805 w 973510"/>
                      <a:gd name="connsiteY10" fmla="*/ 131104 h 652040"/>
                      <a:gd name="connsiteX11" fmla="*/ 834240 w 973510"/>
                      <a:gd name="connsiteY11" fmla="*/ 130990 h 652040"/>
                      <a:gd name="connsiteX12" fmla="*/ 783472 w 973510"/>
                      <a:gd name="connsiteY12" fmla="*/ 130446 h 652040"/>
                      <a:gd name="connsiteX13" fmla="*/ 683915 w 973510"/>
                      <a:gd name="connsiteY13" fmla="*/ 153031 h 652040"/>
                      <a:gd name="connsiteX14" fmla="*/ 677902 w 973510"/>
                      <a:gd name="connsiteY14" fmla="*/ 155965 h 652040"/>
                      <a:gd name="connsiteX15" fmla="*/ 711152 w 973510"/>
                      <a:gd name="connsiteY15" fmla="*/ 151331 h 652040"/>
                      <a:gd name="connsiteX16" fmla="*/ 891235 w 973510"/>
                      <a:gd name="connsiteY16" fmla="*/ 186893 h 652040"/>
                      <a:gd name="connsiteX17" fmla="*/ 941350 w 973510"/>
                      <a:gd name="connsiteY17" fmla="*/ 213911 h 652040"/>
                      <a:gd name="connsiteX18" fmla="*/ 943558 w 973510"/>
                      <a:gd name="connsiteY18" fmla="*/ 214357 h 652040"/>
                      <a:gd name="connsiteX19" fmla="*/ 973510 w 973510"/>
                      <a:gd name="connsiteY19" fmla="*/ 259544 h 652040"/>
                      <a:gd name="connsiteX20" fmla="*/ 924469 w 973510"/>
                      <a:gd name="connsiteY20" fmla="*/ 308585 h 652040"/>
                      <a:gd name="connsiteX21" fmla="*/ 905380 w 973510"/>
                      <a:gd name="connsiteY21" fmla="*/ 304731 h 652040"/>
                      <a:gd name="connsiteX22" fmla="*/ 895030 w 973510"/>
                      <a:gd name="connsiteY22" fmla="*/ 297752 h 652040"/>
                      <a:gd name="connsiteX23" fmla="*/ 894459 w 973510"/>
                      <a:gd name="connsiteY23" fmla="*/ 298642 h 652040"/>
                      <a:gd name="connsiteX24" fmla="*/ 713856 w 973510"/>
                      <a:gd name="connsiteY24" fmla="*/ 248407 h 652040"/>
                      <a:gd name="connsiteX25" fmla="*/ 675172 w 973510"/>
                      <a:gd name="connsiteY25" fmla="*/ 252348 h 652040"/>
                      <a:gd name="connsiteX26" fmla="*/ 720831 w 973510"/>
                      <a:gd name="connsiteY26" fmla="*/ 259166 h 652040"/>
                      <a:gd name="connsiteX27" fmla="*/ 933057 w 973510"/>
                      <a:gd name="connsiteY27" fmla="*/ 380979 h 652040"/>
                      <a:gd name="connsiteX28" fmla="*/ 932632 w 973510"/>
                      <a:gd name="connsiteY28" fmla="*/ 381375 h 652040"/>
                      <a:gd name="connsiteX29" fmla="*/ 933295 w 973510"/>
                      <a:gd name="connsiteY29" fmla="*/ 381822 h 652040"/>
                      <a:gd name="connsiteX30" fmla="*/ 947658 w 973510"/>
                      <a:gd name="connsiteY30" fmla="*/ 416499 h 652040"/>
                      <a:gd name="connsiteX31" fmla="*/ 898617 w 973510"/>
                      <a:gd name="connsiteY31" fmla="*/ 465539 h 652040"/>
                      <a:gd name="connsiteX32" fmla="*/ 863940 w 973510"/>
                      <a:gd name="connsiteY32" fmla="*/ 451176 h 652040"/>
                      <a:gd name="connsiteX33" fmla="*/ 860015 w 973510"/>
                      <a:gd name="connsiteY33" fmla="*/ 445353 h 652040"/>
                      <a:gd name="connsiteX34" fmla="*/ 826399 w 973510"/>
                      <a:gd name="connsiteY34" fmla="*/ 414398 h 652040"/>
                      <a:gd name="connsiteX35" fmla="*/ 558834 w 973510"/>
                      <a:gd name="connsiteY35" fmla="*/ 354027 h 652040"/>
                      <a:gd name="connsiteX36" fmla="*/ 523238 w 973510"/>
                      <a:gd name="connsiteY36" fmla="*/ 396498 h 652040"/>
                      <a:gd name="connsiteX37" fmla="*/ 536487 w 973510"/>
                      <a:gd name="connsiteY37" fmla="*/ 448788 h 652040"/>
                      <a:gd name="connsiteX38" fmla="*/ 553731 w 973510"/>
                      <a:gd name="connsiteY38" fmla="*/ 469447 h 652040"/>
                      <a:gd name="connsiteX39" fmla="*/ 595568 w 973510"/>
                      <a:gd name="connsiteY39" fmla="*/ 504885 h 652040"/>
                      <a:gd name="connsiteX40" fmla="*/ 640534 w 973510"/>
                      <a:gd name="connsiteY40" fmla="*/ 531212 h 652040"/>
                      <a:gd name="connsiteX41" fmla="*/ 651040 w 973510"/>
                      <a:gd name="connsiteY41" fmla="*/ 533333 h 652040"/>
                      <a:gd name="connsiteX42" fmla="*/ 688773 w 973510"/>
                      <a:gd name="connsiteY42" fmla="*/ 590259 h 652040"/>
                      <a:gd name="connsiteX43" fmla="*/ 626992 w 973510"/>
                      <a:gd name="connsiteY43" fmla="*/ 652040 h 652040"/>
                      <a:gd name="connsiteX44" fmla="*/ 602944 w 973510"/>
                      <a:gd name="connsiteY44" fmla="*/ 647185 h 652040"/>
                      <a:gd name="connsiteX45" fmla="*/ 592370 w 973510"/>
                      <a:gd name="connsiteY45" fmla="*/ 640056 h 652040"/>
                      <a:gd name="connsiteX46" fmla="*/ 591971 w 973510"/>
                      <a:gd name="connsiteY46" fmla="*/ 640898 h 652040"/>
                      <a:gd name="connsiteX47" fmla="*/ 468824 w 973510"/>
                      <a:gd name="connsiteY47" fmla="*/ 553740 h 652040"/>
                      <a:gd name="connsiteX48" fmla="*/ 394525 w 973510"/>
                      <a:gd name="connsiteY48" fmla="*/ 501972 h 652040"/>
                      <a:gd name="connsiteX49" fmla="*/ 317058 w 973510"/>
                      <a:gd name="connsiteY49" fmla="*/ 472856 h 652040"/>
                      <a:gd name="connsiteX50" fmla="*/ 288673 w 973510"/>
                      <a:gd name="connsiteY50" fmla="*/ 453505 h 652040"/>
                      <a:gd name="connsiteX51" fmla="*/ 0 w 973510"/>
                      <a:gd name="connsiteY51" fmla="*/ 474771 h 652040"/>
                      <a:gd name="connsiteX52" fmla="*/ 375 w 973510"/>
                      <a:gd name="connsiteY52" fmla="*/ 316825 h 652040"/>
                      <a:gd name="connsiteX53" fmla="*/ 0 w 973510"/>
                      <a:gd name="connsiteY53" fmla="*/ 170505 h 652040"/>
                      <a:gd name="connsiteX54" fmla="*/ 288371 w 973510"/>
                      <a:gd name="connsiteY54" fmla="*/ 191749 h 652040"/>
                      <a:gd name="connsiteX55" fmla="*/ 353949 w 973510"/>
                      <a:gd name="connsiteY55" fmla="*/ 156579 h 652040"/>
                      <a:gd name="connsiteX56" fmla="*/ 453432 w 973510"/>
                      <a:gd name="connsiteY56" fmla="*/ 132383 h 652040"/>
                      <a:gd name="connsiteX57" fmla="*/ 466852 w 973510"/>
                      <a:gd name="connsiteY57" fmla="*/ 131545 h 652040"/>
                      <a:gd name="connsiteX58" fmla="*/ 486579 w 973510"/>
                      <a:gd name="connsiteY58" fmla="*/ 108275 h 652040"/>
                      <a:gd name="connsiteX59" fmla="*/ 690724 w 973510"/>
                      <a:gd name="connsiteY59" fmla="*/ 1576 h 652040"/>
                      <a:gd name="connsiteX60" fmla="*/ 691024 w 973510"/>
                      <a:gd name="connsiteY60" fmla="*/ 3305 h 652040"/>
                      <a:gd name="connsiteX61" fmla="*/ 707394 w 973510"/>
                      <a:gd name="connsiteY61" fmla="*/ 0 h 652040"/>
                      <a:gd name="connsiteX0" fmla="*/ 375 w 973510"/>
                      <a:gd name="connsiteY0" fmla="*/ 316825 h 652040"/>
                      <a:gd name="connsiteX1" fmla="*/ 0 w 973510"/>
                      <a:gd name="connsiteY1" fmla="*/ 170505 h 652040"/>
                      <a:gd name="connsiteX2" fmla="*/ 288371 w 973510"/>
                      <a:gd name="connsiteY2" fmla="*/ 191749 h 652040"/>
                      <a:gd name="connsiteX3" fmla="*/ 353949 w 973510"/>
                      <a:gd name="connsiteY3" fmla="*/ 156579 h 652040"/>
                      <a:gd name="connsiteX4" fmla="*/ 453432 w 973510"/>
                      <a:gd name="connsiteY4" fmla="*/ 132383 h 652040"/>
                      <a:gd name="connsiteX5" fmla="*/ 466852 w 973510"/>
                      <a:gd name="connsiteY5" fmla="*/ 131545 h 652040"/>
                      <a:gd name="connsiteX6" fmla="*/ 486579 w 973510"/>
                      <a:gd name="connsiteY6" fmla="*/ 108275 h 652040"/>
                      <a:gd name="connsiteX7" fmla="*/ 690724 w 973510"/>
                      <a:gd name="connsiteY7" fmla="*/ 1576 h 652040"/>
                      <a:gd name="connsiteX8" fmla="*/ 691024 w 973510"/>
                      <a:gd name="connsiteY8" fmla="*/ 3305 h 652040"/>
                      <a:gd name="connsiteX9" fmla="*/ 707394 w 973510"/>
                      <a:gd name="connsiteY9" fmla="*/ 0 h 652040"/>
                      <a:gd name="connsiteX10" fmla="*/ 749865 w 973510"/>
                      <a:gd name="connsiteY10" fmla="*/ 42470 h 652040"/>
                      <a:gd name="connsiteX11" fmla="*/ 747978 w 973510"/>
                      <a:gd name="connsiteY11" fmla="*/ 51816 h 652040"/>
                      <a:gd name="connsiteX12" fmla="*/ 777765 w 973510"/>
                      <a:gd name="connsiteY12" fmla="*/ 47432 h 652040"/>
                      <a:gd name="connsiteX13" fmla="*/ 834805 w 973510"/>
                      <a:gd name="connsiteY13" fmla="*/ 46163 h 652040"/>
                      <a:gd name="connsiteX14" fmla="*/ 877275 w 973510"/>
                      <a:gd name="connsiteY14" fmla="*/ 88634 h 652040"/>
                      <a:gd name="connsiteX15" fmla="*/ 851337 w 973510"/>
                      <a:gd name="connsiteY15" fmla="*/ 127766 h 652040"/>
                      <a:gd name="connsiteX16" fmla="*/ 835917 w 973510"/>
                      <a:gd name="connsiteY16" fmla="*/ 130880 h 652040"/>
                      <a:gd name="connsiteX17" fmla="*/ 835905 w 973510"/>
                      <a:gd name="connsiteY17" fmla="*/ 131008 h 652040"/>
                      <a:gd name="connsiteX18" fmla="*/ 835313 w 973510"/>
                      <a:gd name="connsiteY18" fmla="*/ 131001 h 652040"/>
                      <a:gd name="connsiteX19" fmla="*/ 834805 w 973510"/>
                      <a:gd name="connsiteY19" fmla="*/ 131104 h 652040"/>
                      <a:gd name="connsiteX20" fmla="*/ 834240 w 973510"/>
                      <a:gd name="connsiteY20" fmla="*/ 130990 h 652040"/>
                      <a:gd name="connsiteX21" fmla="*/ 783472 w 973510"/>
                      <a:gd name="connsiteY21" fmla="*/ 130446 h 652040"/>
                      <a:gd name="connsiteX22" fmla="*/ 683915 w 973510"/>
                      <a:gd name="connsiteY22" fmla="*/ 153031 h 652040"/>
                      <a:gd name="connsiteX23" fmla="*/ 677902 w 973510"/>
                      <a:gd name="connsiteY23" fmla="*/ 155965 h 652040"/>
                      <a:gd name="connsiteX24" fmla="*/ 711152 w 973510"/>
                      <a:gd name="connsiteY24" fmla="*/ 151331 h 652040"/>
                      <a:gd name="connsiteX25" fmla="*/ 891235 w 973510"/>
                      <a:gd name="connsiteY25" fmla="*/ 186893 h 652040"/>
                      <a:gd name="connsiteX26" fmla="*/ 941350 w 973510"/>
                      <a:gd name="connsiteY26" fmla="*/ 213911 h 652040"/>
                      <a:gd name="connsiteX27" fmla="*/ 943558 w 973510"/>
                      <a:gd name="connsiteY27" fmla="*/ 214357 h 652040"/>
                      <a:gd name="connsiteX28" fmla="*/ 973510 w 973510"/>
                      <a:gd name="connsiteY28" fmla="*/ 259544 h 652040"/>
                      <a:gd name="connsiteX29" fmla="*/ 924469 w 973510"/>
                      <a:gd name="connsiteY29" fmla="*/ 308585 h 652040"/>
                      <a:gd name="connsiteX30" fmla="*/ 905380 w 973510"/>
                      <a:gd name="connsiteY30" fmla="*/ 304731 h 652040"/>
                      <a:gd name="connsiteX31" fmla="*/ 895030 w 973510"/>
                      <a:gd name="connsiteY31" fmla="*/ 297752 h 652040"/>
                      <a:gd name="connsiteX32" fmla="*/ 894459 w 973510"/>
                      <a:gd name="connsiteY32" fmla="*/ 298642 h 652040"/>
                      <a:gd name="connsiteX33" fmla="*/ 713856 w 973510"/>
                      <a:gd name="connsiteY33" fmla="*/ 248407 h 652040"/>
                      <a:gd name="connsiteX34" fmla="*/ 675172 w 973510"/>
                      <a:gd name="connsiteY34" fmla="*/ 252348 h 652040"/>
                      <a:gd name="connsiteX35" fmla="*/ 720831 w 973510"/>
                      <a:gd name="connsiteY35" fmla="*/ 259166 h 652040"/>
                      <a:gd name="connsiteX36" fmla="*/ 933057 w 973510"/>
                      <a:gd name="connsiteY36" fmla="*/ 380979 h 652040"/>
                      <a:gd name="connsiteX37" fmla="*/ 932632 w 973510"/>
                      <a:gd name="connsiteY37" fmla="*/ 381375 h 652040"/>
                      <a:gd name="connsiteX38" fmla="*/ 933295 w 973510"/>
                      <a:gd name="connsiteY38" fmla="*/ 381822 h 652040"/>
                      <a:gd name="connsiteX39" fmla="*/ 947658 w 973510"/>
                      <a:gd name="connsiteY39" fmla="*/ 416499 h 652040"/>
                      <a:gd name="connsiteX40" fmla="*/ 898617 w 973510"/>
                      <a:gd name="connsiteY40" fmla="*/ 465539 h 652040"/>
                      <a:gd name="connsiteX41" fmla="*/ 863940 w 973510"/>
                      <a:gd name="connsiteY41" fmla="*/ 451176 h 652040"/>
                      <a:gd name="connsiteX42" fmla="*/ 860015 w 973510"/>
                      <a:gd name="connsiteY42" fmla="*/ 445353 h 652040"/>
                      <a:gd name="connsiteX43" fmla="*/ 826399 w 973510"/>
                      <a:gd name="connsiteY43" fmla="*/ 414398 h 652040"/>
                      <a:gd name="connsiteX44" fmla="*/ 558834 w 973510"/>
                      <a:gd name="connsiteY44" fmla="*/ 354027 h 652040"/>
                      <a:gd name="connsiteX45" fmla="*/ 523238 w 973510"/>
                      <a:gd name="connsiteY45" fmla="*/ 396498 h 652040"/>
                      <a:gd name="connsiteX46" fmla="*/ 536487 w 973510"/>
                      <a:gd name="connsiteY46" fmla="*/ 448788 h 652040"/>
                      <a:gd name="connsiteX47" fmla="*/ 553731 w 973510"/>
                      <a:gd name="connsiteY47" fmla="*/ 469447 h 652040"/>
                      <a:gd name="connsiteX48" fmla="*/ 595568 w 973510"/>
                      <a:gd name="connsiteY48" fmla="*/ 504885 h 652040"/>
                      <a:gd name="connsiteX49" fmla="*/ 640534 w 973510"/>
                      <a:gd name="connsiteY49" fmla="*/ 531212 h 652040"/>
                      <a:gd name="connsiteX50" fmla="*/ 651040 w 973510"/>
                      <a:gd name="connsiteY50" fmla="*/ 533333 h 652040"/>
                      <a:gd name="connsiteX51" fmla="*/ 688773 w 973510"/>
                      <a:gd name="connsiteY51" fmla="*/ 590259 h 652040"/>
                      <a:gd name="connsiteX52" fmla="*/ 626992 w 973510"/>
                      <a:gd name="connsiteY52" fmla="*/ 652040 h 652040"/>
                      <a:gd name="connsiteX53" fmla="*/ 602944 w 973510"/>
                      <a:gd name="connsiteY53" fmla="*/ 647185 h 652040"/>
                      <a:gd name="connsiteX54" fmla="*/ 592370 w 973510"/>
                      <a:gd name="connsiteY54" fmla="*/ 640056 h 652040"/>
                      <a:gd name="connsiteX55" fmla="*/ 591971 w 973510"/>
                      <a:gd name="connsiteY55" fmla="*/ 640898 h 652040"/>
                      <a:gd name="connsiteX56" fmla="*/ 468824 w 973510"/>
                      <a:gd name="connsiteY56" fmla="*/ 553740 h 652040"/>
                      <a:gd name="connsiteX57" fmla="*/ 394525 w 973510"/>
                      <a:gd name="connsiteY57" fmla="*/ 501972 h 652040"/>
                      <a:gd name="connsiteX58" fmla="*/ 317058 w 973510"/>
                      <a:gd name="connsiteY58" fmla="*/ 472856 h 652040"/>
                      <a:gd name="connsiteX59" fmla="*/ 288673 w 973510"/>
                      <a:gd name="connsiteY59" fmla="*/ 453505 h 652040"/>
                      <a:gd name="connsiteX60" fmla="*/ 0 w 973510"/>
                      <a:gd name="connsiteY60" fmla="*/ 474771 h 652040"/>
                      <a:gd name="connsiteX61" fmla="*/ 73493 w 973510"/>
                      <a:gd name="connsiteY61" fmla="*/ 389943 h 652040"/>
                      <a:gd name="connsiteX0" fmla="*/ 0 w 973510"/>
                      <a:gd name="connsiteY0" fmla="*/ 170505 h 652040"/>
                      <a:gd name="connsiteX1" fmla="*/ 288371 w 973510"/>
                      <a:gd name="connsiteY1" fmla="*/ 191749 h 652040"/>
                      <a:gd name="connsiteX2" fmla="*/ 353949 w 973510"/>
                      <a:gd name="connsiteY2" fmla="*/ 156579 h 652040"/>
                      <a:gd name="connsiteX3" fmla="*/ 453432 w 973510"/>
                      <a:gd name="connsiteY3" fmla="*/ 132383 h 652040"/>
                      <a:gd name="connsiteX4" fmla="*/ 466852 w 973510"/>
                      <a:gd name="connsiteY4" fmla="*/ 131545 h 652040"/>
                      <a:gd name="connsiteX5" fmla="*/ 486579 w 973510"/>
                      <a:gd name="connsiteY5" fmla="*/ 108275 h 652040"/>
                      <a:gd name="connsiteX6" fmla="*/ 690724 w 973510"/>
                      <a:gd name="connsiteY6" fmla="*/ 1576 h 652040"/>
                      <a:gd name="connsiteX7" fmla="*/ 691024 w 973510"/>
                      <a:gd name="connsiteY7" fmla="*/ 3305 h 652040"/>
                      <a:gd name="connsiteX8" fmla="*/ 707394 w 973510"/>
                      <a:gd name="connsiteY8" fmla="*/ 0 h 652040"/>
                      <a:gd name="connsiteX9" fmla="*/ 749865 w 973510"/>
                      <a:gd name="connsiteY9" fmla="*/ 42470 h 652040"/>
                      <a:gd name="connsiteX10" fmla="*/ 747978 w 973510"/>
                      <a:gd name="connsiteY10" fmla="*/ 51816 h 652040"/>
                      <a:gd name="connsiteX11" fmla="*/ 777765 w 973510"/>
                      <a:gd name="connsiteY11" fmla="*/ 47432 h 652040"/>
                      <a:gd name="connsiteX12" fmla="*/ 834805 w 973510"/>
                      <a:gd name="connsiteY12" fmla="*/ 46163 h 652040"/>
                      <a:gd name="connsiteX13" fmla="*/ 877275 w 973510"/>
                      <a:gd name="connsiteY13" fmla="*/ 88634 h 652040"/>
                      <a:gd name="connsiteX14" fmla="*/ 851337 w 973510"/>
                      <a:gd name="connsiteY14" fmla="*/ 127766 h 652040"/>
                      <a:gd name="connsiteX15" fmla="*/ 835917 w 973510"/>
                      <a:gd name="connsiteY15" fmla="*/ 130880 h 652040"/>
                      <a:gd name="connsiteX16" fmla="*/ 835905 w 973510"/>
                      <a:gd name="connsiteY16" fmla="*/ 131008 h 652040"/>
                      <a:gd name="connsiteX17" fmla="*/ 835313 w 973510"/>
                      <a:gd name="connsiteY17" fmla="*/ 131001 h 652040"/>
                      <a:gd name="connsiteX18" fmla="*/ 834805 w 973510"/>
                      <a:gd name="connsiteY18" fmla="*/ 131104 h 652040"/>
                      <a:gd name="connsiteX19" fmla="*/ 834240 w 973510"/>
                      <a:gd name="connsiteY19" fmla="*/ 130990 h 652040"/>
                      <a:gd name="connsiteX20" fmla="*/ 783472 w 973510"/>
                      <a:gd name="connsiteY20" fmla="*/ 130446 h 652040"/>
                      <a:gd name="connsiteX21" fmla="*/ 683915 w 973510"/>
                      <a:gd name="connsiteY21" fmla="*/ 153031 h 652040"/>
                      <a:gd name="connsiteX22" fmla="*/ 677902 w 973510"/>
                      <a:gd name="connsiteY22" fmla="*/ 155965 h 652040"/>
                      <a:gd name="connsiteX23" fmla="*/ 711152 w 973510"/>
                      <a:gd name="connsiteY23" fmla="*/ 151331 h 652040"/>
                      <a:gd name="connsiteX24" fmla="*/ 891235 w 973510"/>
                      <a:gd name="connsiteY24" fmla="*/ 186893 h 652040"/>
                      <a:gd name="connsiteX25" fmla="*/ 941350 w 973510"/>
                      <a:gd name="connsiteY25" fmla="*/ 213911 h 652040"/>
                      <a:gd name="connsiteX26" fmla="*/ 943558 w 973510"/>
                      <a:gd name="connsiteY26" fmla="*/ 214357 h 652040"/>
                      <a:gd name="connsiteX27" fmla="*/ 973510 w 973510"/>
                      <a:gd name="connsiteY27" fmla="*/ 259544 h 652040"/>
                      <a:gd name="connsiteX28" fmla="*/ 924469 w 973510"/>
                      <a:gd name="connsiteY28" fmla="*/ 308585 h 652040"/>
                      <a:gd name="connsiteX29" fmla="*/ 905380 w 973510"/>
                      <a:gd name="connsiteY29" fmla="*/ 304731 h 652040"/>
                      <a:gd name="connsiteX30" fmla="*/ 895030 w 973510"/>
                      <a:gd name="connsiteY30" fmla="*/ 297752 h 652040"/>
                      <a:gd name="connsiteX31" fmla="*/ 894459 w 973510"/>
                      <a:gd name="connsiteY31" fmla="*/ 298642 h 652040"/>
                      <a:gd name="connsiteX32" fmla="*/ 713856 w 973510"/>
                      <a:gd name="connsiteY32" fmla="*/ 248407 h 652040"/>
                      <a:gd name="connsiteX33" fmla="*/ 675172 w 973510"/>
                      <a:gd name="connsiteY33" fmla="*/ 252348 h 652040"/>
                      <a:gd name="connsiteX34" fmla="*/ 720831 w 973510"/>
                      <a:gd name="connsiteY34" fmla="*/ 259166 h 652040"/>
                      <a:gd name="connsiteX35" fmla="*/ 933057 w 973510"/>
                      <a:gd name="connsiteY35" fmla="*/ 380979 h 652040"/>
                      <a:gd name="connsiteX36" fmla="*/ 932632 w 973510"/>
                      <a:gd name="connsiteY36" fmla="*/ 381375 h 652040"/>
                      <a:gd name="connsiteX37" fmla="*/ 933295 w 973510"/>
                      <a:gd name="connsiteY37" fmla="*/ 381822 h 652040"/>
                      <a:gd name="connsiteX38" fmla="*/ 947658 w 973510"/>
                      <a:gd name="connsiteY38" fmla="*/ 416499 h 652040"/>
                      <a:gd name="connsiteX39" fmla="*/ 898617 w 973510"/>
                      <a:gd name="connsiteY39" fmla="*/ 465539 h 652040"/>
                      <a:gd name="connsiteX40" fmla="*/ 863940 w 973510"/>
                      <a:gd name="connsiteY40" fmla="*/ 451176 h 652040"/>
                      <a:gd name="connsiteX41" fmla="*/ 860015 w 973510"/>
                      <a:gd name="connsiteY41" fmla="*/ 445353 h 652040"/>
                      <a:gd name="connsiteX42" fmla="*/ 826399 w 973510"/>
                      <a:gd name="connsiteY42" fmla="*/ 414398 h 652040"/>
                      <a:gd name="connsiteX43" fmla="*/ 558834 w 973510"/>
                      <a:gd name="connsiteY43" fmla="*/ 354027 h 652040"/>
                      <a:gd name="connsiteX44" fmla="*/ 523238 w 973510"/>
                      <a:gd name="connsiteY44" fmla="*/ 396498 h 652040"/>
                      <a:gd name="connsiteX45" fmla="*/ 536487 w 973510"/>
                      <a:gd name="connsiteY45" fmla="*/ 448788 h 652040"/>
                      <a:gd name="connsiteX46" fmla="*/ 553731 w 973510"/>
                      <a:gd name="connsiteY46" fmla="*/ 469447 h 652040"/>
                      <a:gd name="connsiteX47" fmla="*/ 595568 w 973510"/>
                      <a:gd name="connsiteY47" fmla="*/ 504885 h 652040"/>
                      <a:gd name="connsiteX48" fmla="*/ 640534 w 973510"/>
                      <a:gd name="connsiteY48" fmla="*/ 531212 h 652040"/>
                      <a:gd name="connsiteX49" fmla="*/ 651040 w 973510"/>
                      <a:gd name="connsiteY49" fmla="*/ 533333 h 652040"/>
                      <a:gd name="connsiteX50" fmla="*/ 688773 w 973510"/>
                      <a:gd name="connsiteY50" fmla="*/ 590259 h 652040"/>
                      <a:gd name="connsiteX51" fmla="*/ 626992 w 973510"/>
                      <a:gd name="connsiteY51" fmla="*/ 652040 h 652040"/>
                      <a:gd name="connsiteX52" fmla="*/ 602944 w 973510"/>
                      <a:gd name="connsiteY52" fmla="*/ 647185 h 652040"/>
                      <a:gd name="connsiteX53" fmla="*/ 592370 w 973510"/>
                      <a:gd name="connsiteY53" fmla="*/ 640056 h 652040"/>
                      <a:gd name="connsiteX54" fmla="*/ 591971 w 973510"/>
                      <a:gd name="connsiteY54" fmla="*/ 640898 h 652040"/>
                      <a:gd name="connsiteX55" fmla="*/ 468824 w 973510"/>
                      <a:gd name="connsiteY55" fmla="*/ 553740 h 652040"/>
                      <a:gd name="connsiteX56" fmla="*/ 394525 w 973510"/>
                      <a:gd name="connsiteY56" fmla="*/ 501972 h 652040"/>
                      <a:gd name="connsiteX57" fmla="*/ 317058 w 973510"/>
                      <a:gd name="connsiteY57" fmla="*/ 472856 h 652040"/>
                      <a:gd name="connsiteX58" fmla="*/ 288673 w 973510"/>
                      <a:gd name="connsiteY58" fmla="*/ 453505 h 652040"/>
                      <a:gd name="connsiteX59" fmla="*/ 0 w 973510"/>
                      <a:gd name="connsiteY59" fmla="*/ 474771 h 652040"/>
                      <a:gd name="connsiteX60" fmla="*/ 73493 w 973510"/>
                      <a:gd name="connsiteY60" fmla="*/ 389943 h 652040"/>
                      <a:gd name="connsiteX0" fmla="*/ 0 w 973510"/>
                      <a:gd name="connsiteY0" fmla="*/ 170505 h 652040"/>
                      <a:gd name="connsiteX1" fmla="*/ 288371 w 973510"/>
                      <a:gd name="connsiteY1" fmla="*/ 191749 h 652040"/>
                      <a:gd name="connsiteX2" fmla="*/ 353949 w 973510"/>
                      <a:gd name="connsiteY2" fmla="*/ 156579 h 652040"/>
                      <a:gd name="connsiteX3" fmla="*/ 453432 w 973510"/>
                      <a:gd name="connsiteY3" fmla="*/ 132383 h 652040"/>
                      <a:gd name="connsiteX4" fmla="*/ 466852 w 973510"/>
                      <a:gd name="connsiteY4" fmla="*/ 131545 h 652040"/>
                      <a:gd name="connsiteX5" fmla="*/ 486579 w 973510"/>
                      <a:gd name="connsiteY5" fmla="*/ 108275 h 652040"/>
                      <a:gd name="connsiteX6" fmla="*/ 690724 w 973510"/>
                      <a:gd name="connsiteY6" fmla="*/ 1576 h 652040"/>
                      <a:gd name="connsiteX7" fmla="*/ 691024 w 973510"/>
                      <a:gd name="connsiteY7" fmla="*/ 3305 h 652040"/>
                      <a:gd name="connsiteX8" fmla="*/ 707394 w 973510"/>
                      <a:gd name="connsiteY8" fmla="*/ 0 h 652040"/>
                      <a:gd name="connsiteX9" fmla="*/ 749865 w 973510"/>
                      <a:gd name="connsiteY9" fmla="*/ 42470 h 652040"/>
                      <a:gd name="connsiteX10" fmla="*/ 747978 w 973510"/>
                      <a:gd name="connsiteY10" fmla="*/ 51816 h 652040"/>
                      <a:gd name="connsiteX11" fmla="*/ 777765 w 973510"/>
                      <a:gd name="connsiteY11" fmla="*/ 47432 h 652040"/>
                      <a:gd name="connsiteX12" fmla="*/ 834805 w 973510"/>
                      <a:gd name="connsiteY12" fmla="*/ 46163 h 652040"/>
                      <a:gd name="connsiteX13" fmla="*/ 877275 w 973510"/>
                      <a:gd name="connsiteY13" fmla="*/ 88634 h 652040"/>
                      <a:gd name="connsiteX14" fmla="*/ 851337 w 973510"/>
                      <a:gd name="connsiteY14" fmla="*/ 127766 h 652040"/>
                      <a:gd name="connsiteX15" fmla="*/ 835917 w 973510"/>
                      <a:gd name="connsiteY15" fmla="*/ 130880 h 652040"/>
                      <a:gd name="connsiteX16" fmla="*/ 835905 w 973510"/>
                      <a:gd name="connsiteY16" fmla="*/ 131008 h 652040"/>
                      <a:gd name="connsiteX17" fmla="*/ 835313 w 973510"/>
                      <a:gd name="connsiteY17" fmla="*/ 131001 h 652040"/>
                      <a:gd name="connsiteX18" fmla="*/ 834805 w 973510"/>
                      <a:gd name="connsiteY18" fmla="*/ 131104 h 652040"/>
                      <a:gd name="connsiteX19" fmla="*/ 834240 w 973510"/>
                      <a:gd name="connsiteY19" fmla="*/ 130990 h 652040"/>
                      <a:gd name="connsiteX20" fmla="*/ 783472 w 973510"/>
                      <a:gd name="connsiteY20" fmla="*/ 130446 h 652040"/>
                      <a:gd name="connsiteX21" fmla="*/ 683915 w 973510"/>
                      <a:gd name="connsiteY21" fmla="*/ 153031 h 652040"/>
                      <a:gd name="connsiteX22" fmla="*/ 677902 w 973510"/>
                      <a:gd name="connsiteY22" fmla="*/ 155965 h 652040"/>
                      <a:gd name="connsiteX23" fmla="*/ 711152 w 973510"/>
                      <a:gd name="connsiteY23" fmla="*/ 151331 h 652040"/>
                      <a:gd name="connsiteX24" fmla="*/ 891235 w 973510"/>
                      <a:gd name="connsiteY24" fmla="*/ 186893 h 652040"/>
                      <a:gd name="connsiteX25" fmla="*/ 941350 w 973510"/>
                      <a:gd name="connsiteY25" fmla="*/ 213911 h 652040"/>
                      <a:gd name="connsiteX26" fmla="*/ 943558 w 973510"/>
                      <a:gd name="connsiteY26" fmla="*/ 214357 h 652040"/>
                      <a:gd name="connsiteX27" fmla="*/ 973510 w 973510"/>
                      <a:gd name="connsiteY27" fmla="*/ 259544 h 652040"/>
                      <a:gd name="connsiteX28" fmla="*/ 924469 w 973510"/>
                      <a:gd name="connsiteY28" fmla="*/ 308585 h 652040"/>
                      <a:gd name="connsiteX29" fmla="*/ 905380 w 973510"/>
                      <a:gd name="connsiteY29" fmla="*/ 304731 h 652040"/>
                      <a:gd name="connsiteX30" fmla="*/ 895030 w 973510"/>
                      <a:gd name="connsiteY30" fmla="*/ 297752 h 652040"/>
                      <a:gd name="connsiteX31" fmla="*/ 894459 w 973510"/>
                      <a:gd name="connsiteY31" fmla="*/ 298642 h 652040"/>
                      <a:gd name="connsiteX32" fmla="*/ 713856 w 973510"/>
                      <a:gd name="connsiteY32" fmla="*/ 248407 h 652040"/>
                      <a:gd name="connsiteX33" fmla="*/ 675172 w 973510"/>
                      <a:gd name="connsiteY33" fmla="*/ 252348 h 652040"/>
                      <a:gd name="connsiteX34" fmla="*/ 720831 w 973510"/>
                      <a:gd name="connsiteY34" fmla="*/ 259166 h 652040"/>
                      <a:gd name="connsiteX35" fmla="*/ 933057 w 973510"/>
                      <a:gd name="connsiteY35" fmla="*/ 380979 h 652040"/>
                      <a:gd name="connsiteX36" fmla="*/ 932632 w 973510"/>
                      <a:gd name="connsiteY36" fmla="*/ 381375 h 652040"/>
                      <a:gd name="connsiteX37" fmla="*/ 933295 w 973510"/>
                      <a:gd name="connsiteY37" fmla="*/ 381822 h 652040"/>
                      <a:gd name="connsiteX38" fmla="*/ 947658 w 973510"/>
                      <a:gd name="connsiteY38" fmla="*/ 416499 h 652040"/>
                      <a:gd name="connsiteX39" fmla="*/ 898617 w 973510"/>
                      <a:gd name="connsiteY39" fmla="*/ 465539 h 652040"/>
                      <a:gd name="connsiteX40" fmla="*/ 863940 w 973510"/>
                      <a:gd name="connsiteY40" fmla="*/ 451176 h 652040"/>
                      <a:gd name="connsiteX41" fmla="*/ 860015 w 973510"/>
                      <a:gd name="connsiteY41" fmla="*/ 445353 h 652040"/>
                      <a:gd name="connsiteX42" fmla="*/ 826399 w 973510"/>
                      <a:gd name="connsiteY42" fmla="*/ 414398 h 652040"/>
                      <a:gd name="connsiteX43" fmla="*/ 558834 w 973510"/>
                      <a:gd name="connsiteY43" fmla="*/ 354027 h 652040"/>
                      <a:gd name="connsiteX44" fmla="*/ 523238 w 973510"/>
                      <a:gd name="connsiteY44" fmla="*/ 396498 h 652040"/>
                      <a:gd name="connsiteX45" fmla="*/ 536487 w 973510"/>
                      <a:gd name="connsiteY45" fmla="*/ 448788 h 652040"/>
                      <a:gd name="connsiteX46" fmla="*/ 553731 w 973510"/>
                      <a:gd name="connsiteY46" fmla="*/ 469447 h 652040"/>
                      <a:gd name="connsiteX47" fmla="*/ 595568 w 973510"/>
                      <a:gd name="connsiteY47" fmla="*/ 504885 h 652040"/>
                      <a:gd name="connsiteX48" fmla="*/ 640534 w 973510"/>
                      <a:gd name="connsiteY48" fmla="*/ 531212 h 652040"/>
                      <a:gd name="connsiteX49" fmla="*/ 651040 w 973510"/>
                      <a:gd name="connsiteY49" fmla="*/ 533333 h 652040"/>
                      <a:gd name="connsiteX50" fmla="*/ 688773 w 973510"/>
                      <a:gd name="connsiteY50" fmla="*/ 590259 h 652040"/>
                      <a:gd name="connsiteX51" fmla="*/ 626992 w 973510"/>
                      <a:gd name="connsiteY51" fmla="*/ 652040 h 652040"/>
                      <a:gd name="connsiteX52" fmla="*/ 602944 w 973510"/>
                      <a:gd name="connsiteY52" fmla="*/ 647185 h 652040"/>
                      <a:gd name="connsiteX53" fmla="*/ 592370 w 973510"/>
                      <a:gd name="connsiteY53" fmla="*/ 640056 h 652040"/>
                      <a:gd name="connsiteX54" fmla="*/ 591971 w 973510"/>
                      <a:gd name="connsiteY54" fmla="*/ 640898 h 652040"/>
                      <a:gd name="connsiteX55" fmla="*/ 468824 w 973510"/>
                      <a:gd name="connsiteY55" fmla="*/ 553740 h 652040"/>
                      <a:gd name="connsiteX56" fmla="*/ 394525 w 973510"/>
                      <a:gd name="connsiteY56" fmla="*/ 501972 h 652040"/>
                      <a:gd name="connsiteX57" fmla="*/ 317058 w 973510"/>
                      <a:gd name="connsiteY57" fmla="*/ 472856 h 652040"/>
                      <a:gd name="connsiteX58" fmla="*/ 288673 w 973510"/>
                      <a:gd name="connsiteY58" fmla="*/ 453505 h 652040"/>
                      <a:gd name="connsiteX59" fmla="*/ 0 w 973510"/>
                      <a:gd name="connsiteY59" fmla="*/ 474771 h 652040"/>
                      <a:gd name="connsiteX0" fmla="*/ 104091 w 1077601"/>
                      <a:gd name="connsiteY0" fmla="*/ 170505 h 652040"/>
                      <a:gd name="connsiteX1" fmla="*/ 392462 w 1077601"/>
                      <a:gd name="connsiteY1" fmla="*/ 191749 h 652040"/>
                      <a:gd name="connsiteX2" fmla="*/ 458040 w 1077601"/>
                      <a:gd name="connsiteY2" fmla="*/ 156579 h 652040"/>
                      <a:gd name="connsiteX3" fmla="*/ 557523 w 1077601"/>
                      <a:gd name="connsiteY3" fmla="*/ 132383 h 652040"/>
                      <a:gd name="connsiteX4" fmla="*/ 570943 w 1077601"/>
                      <a:gd name="connsiteY4" fmla="*/ 131545 h 652040"/>
                      <a:gd name="connsiteX5" fmla="*/ 590670 w 1077601"/>
                      <a:gd name="connsiteY5" fmla="*/ 108275 h 652040"/>
                      <a:gd name="connsiteX6" fmla="*/ 794815 w 1077601"/>
                      <a:gd name="connsiteY6" fmla="*/ 1576 h 652040"/>
                      <a:gd name="connsiteX7" fmla="*/ 795115 w 1077601"/>
                      <a:gd name="connsiteY7" fmla="*/ 3305 h 652040"/>
                      <a:gd name="connsiteX8" fmla="*/ 811485 w 1077601"/>
                      <a:gd name="connsiteY8" fmla="*/ 0 h 652040"/>
                      <a:gd name="connsiteX9" fmla="*/ 853956 w 1077601"/>
                      <a:gd name="connsiteY9" fmla="*/ 42470 h 652040"/>
                      <a:gd name="connsiteX10" fmla="*/ 852069 w 1077601"/>
                      <a:gd name="connsiteY10" fmla="*/ 51816 h 652040"/>
                      <a:gd name="connsiteX11" fmla="*/ 881856 w 1077601"/>
                      <a:gd name="connsiteY11" fmla="*/ 47432 h 652040"/>
                      <a:gd name="connsiteX12" fmla="*/ 938896 w 1077601"/>
                      <a:gd name="connsiteY12" fmla="*/ 46163 h 652040"/>
                      <a:gd name="connsiteX13" fmla="*/ 981366 w 1077601"/>
                      <a:gd name="connsiteY13" fmla="*/ 88634 h 652040"/>
                      <a:gd name="connsiteX14" fmla="*/ 955428 w 1077601"/>
                      <a:gd name="connsiteY14" fmla="*/ 127766 h 652040"/>
                      <a:gd name="connsiteX15" fmla="*/ 940008 w 1077601"/>
                      <a:gd name="connsiteY15" fmla="*/ 130880 h 652040"/>
                      <a:gd name="connsiteX16" fmla="*/ 939996 w 1077601"/>
                      <a:gd name="connsiteY16" fmla="*/ 131008 h 652040"/>
                      <a:gd name="connsiteX17" fmla="*/ 939404 w 1077601"/>
                      <a:gd name="connsiteY17" fmla="*/ 131001 h 652040"/>
                      <a:gd name="connsiteX18" fmla="*/ 938896 w 1077601"/>
                      <a:gd name="connsiteY18" fmla="*/ 131104 h 652040"/>
                      <a:gd name="connsiteX19" fmla="*/ 938331 w 1077601"/>
                      <a:gd name="connsiteY19" fmla="*/ 130990 h 652040"/>
                      <a:gd name="connsiteX20" fmla="*/ 887563 w 1077601"/>
                      <a:gd name="connsiteY20" fmla="*/ 130446 h 652040"/>
                      <a:gd name="connsiteX21" fmla="*/ 788006 w 1077601"/>
                      <a:gd name="connsiteY21" fmla="*/ 153031 h 652040"/>
                      <a:gd name="connsiteX22" fmla="*/ 781993 w 1077601"/>
                      <a:gd name="connsiteY22" fmla="*/ 155965 h 652040"/>
                      <a:gd name="connsiteX23" fmla="*/ 815243 w 1077601"/>
                      <a:gd name="connsiteY23" fmla="*/ 151331 h 652040"/>
                      <a:gd name="connsiteX24" fmla="*/ 995326 w 1077601"/>
                      <a:gd name="connsiteY24" fmla="*/ 186893 h 652040"/>
                      <a:gd name="connsiteX25" fmla="*/ 1045441 w 1077601"/>
                      <a:gd name="connsiteY25" fmla="*/ 213911 h 652040"/>
                      <a:gd name="connsiteX26" fmla="*/ 1047649 w 1077601"/>
                      <a:gd name="connsiteY26" fmla="*/ 214357 h 652040"/>
                      <a:gd name="connsiteX27" fmla="*/ 1077601 w 1077601"/>
                      <a:gd name="connsiteY27" fmla="*/ 259544 h 652040"/>
                      <a:gd name="connsiteX28" fmla="*/ 1028560 w 1077601"/>
                      <a:gd name="connsiteY28" fmla="*/ 308585 h 652040"/>
                      <a:gd name="connsiteX29" fmla="*/ 1009471 w 1077601"/>
                      <a:gd name="connsiteY29" fmla="*/ 304731 h 652040"/>
                      <a:gd name="connsiteX30" fmla="*/ 999121 w 1077601"/>
                      <a:gd name="connsiteY30" fmla="*/ 297752 h 652040"/>
                      <a:gd name="connsiteX31" fmla="*/ 998550 w 1077601"/>
                      <a:gd name="connsiteY31" fmla="*/ 298642 h 652040"/>
                      <a:gd name="connsiteX32" fmla="*/ 817947 w 1077601"/>
                      <a:gd name="connsiteY32" fmla="*/ 248407 h 652040"/>
                      <a:gd name="connsiteX33" fmla="*/ 779263 w 1077601"/>
                      <a:gd name="connsiteY33" fmla="*/ 252348 h 652040"/>
                      <a:gd name="connsiteX34" fmla="*/ 824922 w 1077601"/>
                      <a:gd name="connsiteY34" fmla="*/ 259166 h 652040"/>
                      <a:gd name="connsiteX35" fmla="*/ 1037148 w 1077601"/>
                      <a:gd name="connsiteY35" fmla="*/ 380979 h 652040"/>
                      <a:gd name="connsiteX36" fmla="*/ 1036723 w 1077601"/>
                      <a:gd name="connsiteY36" fmla="*/ 381375 h 652040"/>
                      <a:gd name="connsiteX37" fmla="*/ 1037386 w 1077601"/>
                      <a:gd name="connsiteY37" fmla="*/ 381822 h 652040"/>
                      <a:gd name="connsiteX38" fmla="*/ 1051749 w 1077601"/>
                      <a:gd name="connsiteY38" fmla="*/ 416499 h 652040"/>
                      <a:gd name="connsiteX39" fmla="*/ 1002708 w 1077601"/>
                      <a:gd name="connsiteY39" fmla="*/ 465539 h 652040"/>
                      <a:gd name="connsiteX40" fmla="*/ 968031 w 1077601"/>
                      <a:gd name="connsiteY40" fmla="*/ 451176 h 652040"/>
                      <a:gd name="connsiteX41" fmla="*/ 964106 w 1077601"/>
                      <a:gd name="connsiteY41" fmla="*/ 445353 h 652040"/>
                      <a:gd name="connsiteX42" fmla="*/ 930490 w 1077601"/>
                      <a:gd name="connsiteY42" fmla="*/ 414398 h 652040"/>
                      <a:gd name="connsiteX43" fmla="*/ 662925 w 1077601"/>
                      <a:gd name="connsiteY43" fmla="*/ 354027 h 652040"/>
                      <a:gd name="connsiteX44" fmla="*/ 627329 w 1077601"/>
                      <a:gd name="connsiteY44" fmla="*/ 396498 h 652040"/>
                      <a:gd name="connsiteX45" fmla="*/ 640578 w 1077601"/>
                      <a:gd name="connsiteY45" fmla="*/ 448788 h 652040"/>
                      <a:gd name="connsiteX46" fmla="*/ 657822 w 1077601"/>
                      <a:gd name="connsiteY46" fmla="*/ 469447 h 652040"/>
                      <a:gd name="connsiteX47" fmla="*/ 699659 w 1077601"/>
                      <a:gd name="connsiteY47" fmla="*/ 504885 h 652040"/>
                      <a:gd name="connsiteX48" fmla="*/ 744625 w 1077601"/>
                      <a:gd name="connsiteY48" fmla="*/ 531212 h 652040"/>
                      <a:gd name="connsiteX49" fmla="*/ 755131 w 1077601"/>
                      <a:gd name="connsiteY49" fmla="*/ 533333 h 652040"/>
                      <a:gd name="connsiteX50" fmla="*/ 792864 w 1077601"/>
                      <a:gd name="connsiteY50" fmla="*/ 590259 h 652040"/>
                      <a:gd name="connsiteX51" fmla="*/ 731083 w 1077601"/>
                      <a:gd name="connsiteY51" fmla="*/ 652040 h 652040"/>
                      <a:gd name="connsiteX52" fmla="*/ 707035 w 1077601"/>
                      <a:gd name="connsiteY52" fmla="*/ 647185 h 652040"/>
                      <a:gd name="connsiteX53" fmla="*/ 696461 w 1077601"/>
                      <a:gd name="connsiteY53" fmla="*/ 640056 h 652040"/>
                      <a:gd name="connsiteX54" fmla="*/ 696062 w 1077601"/>
                      <a:gd name="connsiteY54" fmla="*/ 640898 h 652040"/>
                      <a:gd name="connsiteX55" fmla="*/ 572915 w 1077601"/>
                      <a:gd name="connsiteY55" fmla="*/ 553740 h 652040"/>
                      <a:gd name="connsiteX56" fmla="*/ 498616 w 1077601"/>
                      <a:gd name="connsiteY56" fmla="*/ 501972 h 652040"/>
                      <a:gd name="connsiteX57" fmla="*/ 421149 w 1077601"/>
                      <a:gd name="connsiteY57" fmla="*/ 472856 h 652040"/>
                      <a:gd name="connsiteX58" fmla="*/ 392764 w 1077601"/>
                      <a:gd name="connsiteY58" fmla="*/ 453505 h 652040"/>
                      <a:gd name="connsiteX59" fmla="*/ 0 w 1077601"/>
                      <a:gd name="connsiteY59" fmla="*/ 487465 h 652040"/>
                      <a:gd name="connsiteX0" fmla="*/ 81242 w 1054752"/>
                      <a:gd name="connsiteY0" fmla="*/ 170505 h 652040"/>
                      <a:gd name="connsiteX1" fmla="*/ 369613 w 1054752"/>
                      <a:gd name="connsiteY1" fmla="*/ 191749 h 652040"/>
                      <a:gd name="connsiteX2" fmla="*/ 435191 w 1054752"/>
                      <a:gd name="connsiteY2" fmla="*/ 156579 h 652040"/>
                      <a:gd name="connsiteX3" fmla="*/ 534674 w 1054752"/>
                      <a:gd name="connsiteY3" fmla="*/ 132383 h 652040"/>
                      <a:gd name="connsiteX4" fmla="*/ 548094 w 1054752"/>
                      <a:gd name="connsiteY4" fmla="*/ 131545 h 652040"/>
                      <a:gd name="connsiteX5" fmla="*/ 567821 w 1054752"/>
                      <a:gd name="connsiteY5" fmla="*/ 108275 h 652040"/>
                      <a:gd name="connsiteX6" fmla="*/ 771966 w 1054752"/>
                      <a:gd name="connsiteY6" fmla="*/ 1576 h 652040"/>
                      <a:gd name="connsiteX7" fmla="*/ 772266 w 1054752"/>
                      <a:gd name="connsiteY7" fmla="*/ 3305 h 652040"/>
                      <a:gd name="connsiteX8" fmla="*/ 788636 w 1054752"/>
                      <a:gd name="connsiteY8" fmla="*/ 0 h 652040"/>
                      <a:gd name="connsiteX9" fmla="*/ 831107 w 1054752"/>
                      <a:gd name="connsiteY9" fmla="*/ 42470 h 652040"/>
                      <a:gd name="connsiteX10" fmla="*/ 829220 w 1054752"/>
                      <a:gd name="connsiteY10" fmla="*/ 51816 h 652040"/>
                      <a:gd name="connsiteX11" fmla="*/ 859007 w 1054752"/>
                      <a:gd name="connsiteY11" fmla="*/ 47432 h 652040"/>
                      <a:gd name="connsiteX12" fmla="*/ 916047 w 1054752"/>
                      <a:gd name="connsiteY12" fmla="*/ 46163 h 652040"/>
                      <a:gd name="connsiteX13" fmla="*/ 958517 w 1054752"/>
                      <a:gd name="connsiteY13" fmla="*/ 88634 h 652040"/>
                      <a:gd name="connsiteX14" fmla="*/ 932579 w 1054752"/>
                      <a:gd name="connsiteY14" fmla="*/ 127766 h 652040"/>
                      <a:gd name="connsiteX15" fmla="*/ 917159 w 1054752"/>
                      <a:gd name="connsiteY15" fmla="*/ 130880 h 652040"/>
                      <a:gd name="connsiteX16" fmla="*/ 917147 w 1054752"/>
                      <a:gd name="connsiteY16" fmla="*/ 131008 h 652040"/>
                      <a:gd name="connsiteX17" fmla="*/ 916555 w 1054752"/>
                      <a:gd name="connsiteY17" fmla="*/ 131001 h 652040"/>
                      <a:gd name="connsiteX18" fmla="*/ 916047 w 1054752"/>
                      <a:gd name="connsiteY18" fmla="*/ 131104 h 652040"/>
                      <a:gd name="connsiteX19" fmla="*/ 915482 w 1054752"/>
                      <a:gd name="connsiteY19" fmla="*/ 130990 h 652040"/>
                      <a:gd name="connsiteX20" fmla="*/ 864714 w 1054752"/>
                      <a:gd name="connsiteY20" fmla="*/ 130446 h 652040"/>
                      <a:gd name="connsiteX21" fmla="*/ 765157 w 1054752"/>
                      <a:gd name="connsiteY21" fmla="*/ 153031 h 652040"/>
                      <a:gd name="connsiteX22" fmla="*/ 759144 w 1054752"/>
                      <a:gd name="connsiteY22" fmla="*/ 155965 h 652040"/>
                      <a:gd name="connsiteX23" fmla="*/ 792394 w 1054752"/>
                      <a:gd name="connsiteY23" fmla="*/ 151331 h 652040"/>
                      <a:gd name="connsiteX24" fmla="*/ 972477 w 1054752"/>
                      <a:gd name="connsiteY24" fmla="*/ 186893 h 652040"/>
                      <a:gd name="connsiteX25" fmla="*/ 1022592 w 1054752"/>
                      <a:gd name="connsiteY25" fmla="*/ 213911 h 652040"/>
                      <a:gd name="connsiteX26" fmla="*/ 1024800 w 1054752"/>
                      <a:gd name="connsiteY26" fmla="*/ 214357 h 652040"/>
                      <a:gd name="connsiteX27" fmla="*/ 1054752 w 1054752"/>
                      <a:gd name="connsiteY27" fmla="*/ 259544 h 652040"/>
                      <a:gd name="connsiteX28" fmla="*/ 1005711 w 1054752"/>
                      <a:gd name="connsiteY28" fmla="*/ 308585 h 652040"/>
                      <a:gd name="connsiteX29" fmla="*/ 986622 w 1054752"/>
                      <a:gd name="connsiteY29" fmla="*/ 304731 h 652040"/>
                      <a:gd name="connsiteX30" fmla="*/ 976272 w 1054752"/>
                      <a:gd name="connsiteY30" fmla="*/ 297752 h 652040"/>
                      <a:gd name="connsiteX31" fmla="*/ 975701 w 1054752"/>
                      <a:gd name="connsiteY31" fmla="*/ 298642 h 652040"/>
                      <a:gd name="connsiteX32" fmla="*/ 795098 w 1054752"/>
                      <a:gd name="connsiteY32" fmla="*/ 248407 h 652040"/>
                      <a:gd name="connsiteX33" fmla="*/ 756414 w 1054752"/>
                      <a:gd name="connsiteY33" fmla="*/ 252348 h 652040"/>
                      <a:gd name="connsiteX34" fmla="*/ 802073 w 1054752"/>
                      <a:gd name="connsiteY34" fmla="*/ 259166 h 652040"/>
                      <a:gd name="connsiteX35" fmla="*/ 1014299 w 1054752"/>
                      <a:gd name="connsiteY35" fmla="*/ 380979 h 652040"/>
                      <a:gd name="connsiteX36" fmla="*/ 1013874 w 1054752"/>
                      <a:gd name="connsiteY36" fmla="*/ 381375 h 652040"/>
                      <a:gd name="connsiteX37" fmla="*/ 1014537 w 1054752"/>
                      <a:gd name="connsiteY37" fmla="*/ 381822 h 652040"/>
                      <a:gd name="connsiteX38" fmla="*/ 1028900 w 1054752"/>
                      <a:gd name="connsiteY38" fmla="*/ 416499 h 652040"/>
                      <a:gd name="connsiteX39" fmla="*/ 979859 w 1054752"/>
                      <a:gd name="connsiteY39" fmla="*/ 465539 h 652040"/>
                      <a:gd name="connsiteX40" fmla="*/ 945182 w 1054752"/>
                      <a:gd name="connsiteY40" fmla="*/ 451176 h 652040"/>
                      <a:gd name="connsiteX41" fmla="*/ 941257 w 1054752"/>
                      <a:gd name="connsiteY41" fmla="*/ 445353 h 652040"/>
                      <a:gd name="connsiteX42" fmla="*/ 907641 w 1054752"/>
                      <a:gd name="connsiteY42" fmla="*/ 414398 h 652040"/>
                      <a:gd name="connsiteX43" fmla="*/ 640076 w 1054752"/>
                      <a:gd name="connsiteY43" fmla="*/ 354027 h 652040"/>
                      <a:gd name="connsiteX44" fmla="*/ 604480 w 1054752"/>
                      <a:gd name="connsiteY44" fmla="*/ 396498 h 652040"/>
                      <a:gd name="connsiteX45" fmla="*/ 617729 w 1054752"/>
                      <a:gd name="connsiteY45" fmla="*/ 448788 h 652040"/>
                      <a:gd name="connsiteX46" fmla="*/ 634973 w 1054752"/>
                      <a:gd name="connsiteY46" fmla="*/ 469447 h 652040"/>
                      <a:gd name="connsiteX47" fmla="*/ 676810 w 1054752"/>
                      <a:gd name="connsiteY47" fmla="*/ 504885 h 652040"/>
                      <a:gd name="connsiteX48" fmla="*/ 721776 w 1054752"/>
                      <a:gd name="connsiteY48" fmla="*/ 531212 h 652040"/>
                      <a:gd name="connsiteX49" fmla="*/ 732282 w 1054752"/>
                      <a:gd name="connsiteY49" fmla="*/ 533333 h 652040"/>
                      <a:gd name="connsiteX50" fmla="*/ 770015 w 1054752"/>
                      <a:gd name="connsiteY50" fmla="*/ 590259 h 652040"/>
                      <a:gd name="connsiteX51" fmla="*/ 708234 w 1054752"/>
                      <a:gd name="connsiteY51" fmla="*/ 652040 h 652040"/>
                      <a:gd name="connsiteX52" fmla="*/ 684186 w 1054752"/>
                      <a:gd name="connsiteY52" fmla="*/ 647185 h 652040"/>
                      <a:gd name="connsiteX53" fmla="*/ 673612 w 1054752"/>
                      <a:gd name="connsiteY53" fmla="*/ 640056 h 652040"/>
                      <a:gd name="connsiteX54" fmla="*/ 673213 w 1054752"/>
                      <a:gd name="connsiteY54" fmla="*/ 640898 h 652040"/>
                      <a:gd name="connsiteX55" fmla="*/ 550066 w 1054752"/>
                      <a:gd name="connsiteY55" fmla="*/ 553740 h 652040"/>
                      <a:gd name="connsiteX56" fmla="*/ 475767 w 1054752"/>
                      <a:gd name="connsiteY56" fmla="*/ 501972 h 652040"/>
                      <a:gd name="connsiteX57" fmla="*/ 398300 w 1054752"/>
                      <a:gd name="connsiteY57" fmla="*/ 472856 h 652040"/>
                      <a:gd name="connsiteX58" fmla="*/ 369915 w 1054752"/>
                      <a:gd name="connsiteY58" fmla="*/ 453505 h 652040"/>
                      <a:gd name="connsiteX59" fmla="*/ 0 w 1054752"/>
                      <a:gd name="connsiteY59" fmla="*/ 479849 h 652040"/>
                      <a:gd name="connsiteX0" fmla="*/ 96475 w 1054752"/>
                      <a:gd name="connsiteY0" fmla="*/ 165427 h 652040"/>
                      <a:gd name="connsiteX1" fmla="*/ 369613 w 1054752"/>
                      <a:gd name="connsiteY1" fmla="*/ 191749 h 652040"/>
                      <a:gd name="connsiteX2" fmla="*/ 435191 w 1054752"/>
                      <a:gd name="connsiteY2" fmla="*/ 156579 h 652040"/>
                      <a:gd name="connsiteX3" fmla="*/ 534674 w 1054752"/>
                      <a:gd name="connsiteY3" fmla="*/ 132383 h 652040"/>
                      <a:gd name="connsiteX4" fmla="*/ 548094 w 1054752"/>
                      <a:gd name="connsiteY4" fmla="*/ 131545 h 652040"/>
                      <a:gd name="connsiteX5" fmla="*/ 567821 w 1054752"/>
                      <a:gd name="connsiteY5" fmla="*/ 108275 h 652040"/>
                      <a:gd name="connsiteX6" fmla="*/ 771966 w 1054752"/>
                      <a:gd name="connsiteY6" fmla="*/ 1576 h 652040"/>
                      <a:gd name="connsiteX7" fmla="*/ 772266 w 1054752"/>
                      <a:gd name="connsiteY7" fmla="*/ 3305 h 652040"/>
                      <a:gd name="connsiteX8" fmla="*/ 788636 w 1054752"/>
                      <a:gd name="connsiteY8" fmla="*/ 0 h 652040"/>
                      <a:gd name="connsiteX9" fmla="*/ 831107 w 1054752"/>
                      <a:gd name="connsiteY9" fmla="*/ 42470 h 652040"/>
                      <a:gd name="connsiteX10" fmla="*/ 829220 w 1054752"/>
                      <a:gd name="connsiteY10" fmla="*/ 51816 h 652040"/>
                      <a:gd name="connsiteX11" fmla="*/ 859007 w 1054752"/>
                      <a:gd name="connsiteY11" fmla="*/ 47432 h 652040"/>
                      <a:gd name="connsiteX12" fmla="*/ 916047 w 1054752"/>
                      <a:gd name="connsiteY12" fmla="*/ 46163 h 652040"/>
                      <a:gd name="connsiteX13" fmla="*/ 958517 w 1054752"/>
                      <a:gd name="connsiteY13" fmla="*/ 88634 h 652040"/>
                      <a:gd name="connsiteX14" fmla="*/ 932579 w 1054752"/>
                      <a:gd name="connsiteY14" fmla="*/ 127766 h 652040"/>
                      <a:gd name="connsiteX15" fmla="*/ 917159 w 1054752"/>
                      <a:gd name="connsiteY15" fmla="*/ 130880 h 652040"/>
                      <a:gd name="connsiteX16" fmla="*/ 917147 w 1054752"/>
                      <a:gd name="connsiteY16" fmla="*/ 131008 h 652040"/>
                      <a:gd name="connsiteX17" fmla="*/ 916555 w 1054752"/>
                      <a:gd name="connsiteY17" fmla="*/ 131001 h 652040"/>
                      <a:gd name="connsiteX18" fmla="*/ 916047 w 1054752"/>
                      <a:gd name="connsiteY18" fmla="*/ 131104 h 652040"/>
                      <a:gd name="connsiteX19" fmla="*/ 915482 w 1054752"/>
                      <a:gd name="connsiteY19" fmla="*/ 130990 h 652040"/>
                      <a:gd name="connsiteX20" fmla="*/ 864714 w 1054752"/>
                      <a:gd name="connsiteY20" fmla="*/ 130446 h 652040"/>
                      <a:gd name="connsiteX21" fmla="*/ 765157 w 1054752"/>
                      <a:gd name="connsiteY21" fmla="*/ 153031 h 652040"/>
                      <a:gd name="connsiteX22" fmla="*/ 759144 w 1054752"/>
                      <a:gd name="connsiteY22" fmla="*/ 155965 h 652040"/>
                      <a:gd name="connsiteX23" fmla="*/ 792394 w 1054752"/>
                      <a:gd name="connsiteY23" fmla="*/ 151331 h 652040"/>
                      <a:gd name="connsiteX24" fmla="*/ 972477 w 1054752"/>
                      <a:gd name="connsiteY24" fmla="*/ 186893 h 652040"/>
                      <a:gd name="connsiteX25" fmla="*/ 1022592 w 1054752"/>
                      <a:gd name="connsiteY25" fmla="*/ 213911 h 652040"/>
                      <a:gd name="connsiteX26" fmla="*/ 1024800 w 1054752"/>
                      <a:gd name="connsiteY26" fmla="*/ 214357 h 652040"/>
                      <a:gd name="connsiteX27" fmla="*/ 1054752 w 1054752"/>
                      <a:gd name="connsiteY27" fmla="*/ 259544 h 652040"/>
                      <a:gd name="connsiteX28" fmla="*/ 1005711 w 1054752"/>
                      <a:gd name="connsiteY28" fmla="*/ 308585 h 652040"/>
                      <a:gd name="connsiteX29" fmla="*/ 986622 w 1054752"/>
                      <a:gd name="connsiteY29" fmla="*/ 304731 h 652040"/>
                      <a:gd name="connsiteX30" fmla="*/ 976272 w 1054752"/>
                      <a:gd name="connsiteY30" fmla="*/ 297752 h 652040"/>
                      <a:gd name="connsiteX31" fmla="*/ 975701 w 1054752"/>
                      <a:gd name="connsiteY31" fmla="*/ 298642 h 652040"/>
                      <a:gd name="connsiteX32" fmla="*/ 795098 w 1054752"/>
                      <a:gd name="connsiteY32" fmla="*/ 248407 h 652040"/>
                      <a:gd name="connsiteX33" fmla="*/ 756414 w 1054752"/>
                      <a:gd name="connsiteY33" fmla="*/ 252348 h 652040"/>
                      <a:gd name="connsiteX34" fmla="*/ 802073 w 1054752"/>
                      <a:gd name="connsiteY34" fmla="*/ 259166 h 652040"/>
                      <a:gd name="connsiteX35" fmla="*/ 1014299 w 1054752"/>
                      <a:gd name="connsiteY35" fmla="*/ 380979 h 652040"/>
                      <a:gd name="connsiteX36" fmla="*/ 1013874 w 1054752"/>
                      <a:gd name="connsiteY36" fmla="*/ 381375 h 652040"/>
                      <a:gd name="connsiteX37" fmla="*/ 1014537 w 1054752"/>
                      <a:gd name="connsiteY37" fmla="*/ 381822 h 652040"/>
                      <a:gd name="connsiteX38" fmla="*/ 1028900 w 1054752"/>
                      <a:gd name="connsiteY38" fmla="*/ 416499 h 652040"/>
                      <a:gd name="connsiteX39" fmla="*/ 979859 w 1054752"/>
                      <a:gd name="connsiteY39" fmla="*/ 465539 h 652040"/>
                      <a:gd name="connsiteX40" fmla="*/ 945182 w 1054752"/>
                      <a:gd name="connsiteY40" fmla="*/ 451176 h 652040"/>
                      <a:gd name="connsiteX41" fmla="*/ 941257 w 1054752"/>
                      <a:gd name="connsiteY41" fmla="*/ 445353 h 652040"/>
                      <a:gd name="connsiteX42" fmla="*/ 907641 w 1054752"/>
                      <a:gd name="connsiteY42" fmla="*/ 414398 h 652040"/>
                      <a:gd name="connsiteX43" fmla="*/ 640076 w 1054752"/>
                      <a:gd name="connsiteY43" fmla="*/ 354027 h 652040"/>
                      <a:gd name="connsiteX44" fmla="*/ 604480 w 1054752"/>
                      <a:gd name="connsiteY44" fmla="*/ 396498 h 652040"/>
                      <a:gd name="connsiteX45" fmla="*/ 617729 w 1054752"/>
                      <a:gd name="connsiteY45" fmla="*/ 448788 h 652040"/>
                      <a:gd name="connsiteX46" fmla="*/ 634973 w 1054752"/>
                      <a:gd name="connsiteY46" fmla="*/ 469447 h 652040"/>
                      <a:gd name="connsiteX47" fmla="*/ 676810 w 1054752"/>
                      <a:gd name="connsiteY47" fmla="*/ 504885 h 652040"/>
                      <a:gd name="connsiteX48" fmla="*/ 721776 w 1054752"/>
                      <a:gd name="connsiteY48" fmla="*/ 531212 h 652040"/>
                      <a:gd name="connsiteX49" fmla="*/ 732282 w 1054752"/>
                      <a:gd name="connsiteY49" fmla="*/ 533333 h 652040"/>
                      <a:gd name="connsiteX50" fmla="*/ 770015 w 1054752"/>
                      <a:gd name="connsiteY50" fmla="*/ 590259 h 652040"/>
                      <a:gd name="connsiteX51" fmla="*/ 708234 w 1054752"/>
                      <a:gd name="connsiteY51" fmla="*/ 652040 h 652040"/>
                      <a:gd name="connsiteX52" fmla="*/ 684186 w 1054752"/>
                      <a:gd name="connsiteY52" fmla="*/ 647185 h 652040"/>
                      <a:gd name="connsiteX53" fmla="*/ 673612 w 1054752"/>
                      <a:gd name="connsiteY53" fmla="*/ 640056 h 652040"/>
                      <a:gd name="connsiteX54" fmla="*/ 673213 w 1054752"/>
                      <a:gd name="connsiteY54" fmla="*/ 640898 h 652040"/>
                      <a:gd name="connsiteX55" fmla="*/ 550066 w 1054752"/>
                      <a:gd name="connsiteY55" fmla="*/ 553740 h 652040"/>
                      <a:gd name="connsiteX56" fmla="*/ 475767 w 1054752"/>
                      <a:gd name="connsiteY56" fmla="*/ 501972 h 652040"/>
                      <a:gd name="connsiteX57" fmla="*/ 398300 w 1054752"/>
                      <a:gd name="connsiteY57" fmla="*/ 472856 h 652040"/>
                      <a:gd name="connsiteX58" fmla="*/ 369915 w 1054752"/>
                      <a:gd name="connsiteY58" fmla="*/ 453505 h 652040"/>
                      <a:gd name="connsiteX59" fmla="*/ 0 w 1054752"/>
                      <a:gd name="connsiteY59" fmla="*/ 479849 h 652040"/>
                      <a:gd name="connsiteX0" fmla="*/ 369613 w 1054752"/>
                      <a:gd name="connsiteY0" fmla="*/ 191749 h 652040"/>
                      <a:gd name="connsiteX1" fmla="*/ 435191 w 1054752"/>
                      <a:gd name="connsiteY1" fmla="*/ 156579 h 652040"/>
                      <a:gd name="connsiteX2" fmla="*/ 534674 w 1054752"/>
                      <a:gd name="connsiteY2" fmla="*/ 132383 h 652040"/>
                      <a:gd name="connsiteX3" fmla="*/ 548094 w 1054752"/>
                      <a:gd name="connsiteY3" fmla="*/ 131545 h 652040"/>
                      <a:gd name="connsiteX4" fmla="*/ 567821 w 1054752"/>
                      <a:gd name="connsiteY4" fmla="*/ 108275 h 652040"/>
                      <a:gd name="connsiteX5" fmla="*/ 771966 w 1054752"/>
                      <a:gd name="connsiteY5" fmla="*/ 1576 h 652040"/>
                      <a:gd name="connsiteX6" fmla="*/ 772266 w 1054752"/>
                      <a:gd name="connsiteY6" fmla="*/ 3305 h 652040"/>
                      <a:gd name="connsiteX7" fmla="*/ 788636 w 1054752"/>
                      <a:gd name="connsiteY7" fmla="*/ 0 h 652040"/>
                      <a:gd name="connsiteX8" fmla="*/ 831107 w 1054752"/>
                      <a:gd name="connsiteY8" fmla="*/ 42470 h 652040"/>
                      <a:gd name="connsiteX9" fmla="*/ 829220 w 1054752"/>
                      <a:gd name="connsiteY9" fmla="*/ 51816 h 652040"/>
                      <a:gd name="connsiteX10" fmla="*/ 859007 w 1054752"/>
                      <a:gd name="connsiteY10" fmla="*/ 47432 h 652040"/>
                      <a:gd name="connsiteX11" fmla="*/ 916047 w 1054752"/>
                      <a:gd name="connsiteY11" fmla="*/ 46163 h 652040"/>
                      <a:gd name="connsiteX12" fmla="*/ 958517 w 1054752"/>
                      <a:gd name="connsiteY12" fmla="*/ 88634 h 652040"/>
                      <a:gd name="connsiteX13" fmla="*/ 932579 w 1054752"/>
                      <a:gd name="connsiteY13" fmla="*/ 127766 h 652040"/>
                      <a:gd name="connsiteX14" fmla="*/ 917159 w 1054752"/>
                      <a:gd name="connsiteY14" fmla="*/ 130880 h 652040"/>
                      <a:gd name="connsiteX15" fmla="*/ 917147 w 1054752"/>
                      <a:gd name="connsiteY15" fmla="*/ 131008 h 652040"/>
                      <a:gd name="connsiteX16" fmla="*/ 916555 w 1054752"/>
                      <a:gd name="connsiteY16" fmla="*/ 131001 h 652040"/>
                      <a:gd name="connsiteX17" fmla="*/ 916047 w 1054752"/>
                      <a:gd name="connsiteY17" fmla="*/ 131104 h 652040"/>
                      <a:gd name="connsiteX18" fmla="*/ 915482 w 1054752"/>
                      <a:gd name="connsiteY18" fmla="*/ 130990 h 652040"/>
                      <a:gd name="connsiteX19" fmla="*/ 864714 w 1054752"/>
                      <a:gd name="connsiteY19" fmla="*/ 130446 h 652040"/>
                      <a:gd name="connsiteX20" fmla="*/ 765157 w 1054752"/>
                      <a:gd name="connsiteY20" fmla="*/ 153031 h 652040"/>
                      <a:gd name="connsiteX21" fmla="*/ 759144 w 1054752"/>
                      <a:gd name="connsiteY21" fmla="*/ 155965 h 652040"/>
                      <a:gd name="connsiteX22" fmla="*/ 792394 w 1054752"/>
                      <a:gd name="connsiteY22" fmla="*/ 151331 h 652040"/>
                      <a:gd name="connsiteX23" fmla="*/ 972477 w 1054752"/>
                      <a:gd name="connsiteY23" fmla="*/ 186893 h 652040"/>
                      <a:gd name="connsiteX24" fmla="*/ 1022592 w 1054752"/>
                      <a:gd name="connsiteY24" fmla="*/ 213911 h 652040"/>
                      <a:gd name="connsiteX25" fmla="*/ 1024800 w 1054752"/>
                      <a:gd name="connsiteY25" fmla="*/ 214357 h 652040"/>
                      <a:gd name="connsiteX26" fmla="*/ 1054752 w 1054752"/>
                      <a:gd name="connsiteY26" fmla="*/ 259544 h 652040"/>
                      <a:gd name="connsiteX27" fmla="*/ 1005711 w 1054752"/>
                      <a:gd name="connsiteY27" fmla="*/ 308585 h 652040"/>
                      <a:gd name="connsiteX28" fmla="*/ 986622 w 1054752"/>
                      <a:gd name="connsiteY28" fmla="*/ 304731 h 652040"/>
                      <a:gd name="connsiteX29" fmla="*/ 976272 w 1054752"/>
                      <a:gd name="connsiteY29" fmla="*/ 297752 h 652040"/>
                      <a:gd name="connsiteX30" fmla="*/ 975701 w 1054752"/>
                      <a:gd name="connsiteY30" fmla="*/ 298642 h 652040"/>
                      <a:gd name="connsiteX31" fmla="*/ 795098 w 1054752"/>
                      <a:gd name="connsiteY31" fmla="*/ 248407 h 652040"/>
                      <a:gd name="connsiteX32" fmla="*/ 756414 w 1054752"/>
                      <a:gd name="connsiteY32" fmla="*/ 252348 h 652040"/>
                      <a:gd name="connsiteX33" fmla="*/ 802073 w 1054752"/>
                      <a:gd name="connsiteY33" fmla="*/ 259166 h 652040"/>
                      <a:gd name="connsiteX34" fmla="*/ 1014299 w 1054752"/>
                      <a:gd name="connsiteY34" fmla="*/ 380979 h 652040"/>
                      <a:gd name="connsiteX35" fmla="*/ 1013874 w 1054752"/>
                      <a:gd name="connsiteY35" fmla="*/ 381375 h 652040"/>
                      <a:gd name="connsiteX36" fmla="*/ 1014537 w 1054752"/>
                      <a:gd name="connsiteY36" fmla="*/ 381822 h 652040"/>
                      <a:gd name="connsiteX37" fmla="*/ 1028900 w 1054752"/>
                      <a:gd name="connsiteY37" fmla="*/ 416499 h 652040"/>
                      <a:gd name="connsiteX38" fmla="*/ 979859 w 1054752"/>
                      <a:gd name="connsiteY38" fmla="*/ 465539 h 652040"/>
                      <a:gd name="connsiteX39" fmla="*/ 945182 w 1054752"/>
                      <a:gd name="connsiteY39" fmla="*/ 451176 h 652040"/>
                      <a:gd name="connsiteX40" fmla="*/ 941257 w 1054752"/>
                      <a:gd name="connsiteY40" fmla="*/ 445353 h 652040"/>
                      <a:gd name="connsiteX41" fmla="*/ 907641 w 1054752"/>
                      <a:gd name="connsiteY41" fmla="*/ 414398 h 652040"/>
                      <a:gd name="connsiteX42" fmla="*/ 640076 w 1054752"/>
                      <a:gd name="connsiteY42" fmla="*/ 354027 h 652040"/>
                      <a:gd name="connsiteX43" fmla="*/ 604480 w 1054752"/>
                      <a:gd name="connsiteY43" fmla="*/ 396498 h 652040"/>
                      <a:gd name="connsiteX44" fmla="*/ 617729 w 1054752"/>
                      <a:gd name="connsiteY44" fmla="*/ 448788 h 652040"/>
                      <a:gd name="connsiteX45" fmla="*/ 634973 w 1054752"/>
                      <a:gd name="connsiteY45" fmla="*/ 469447 h 652040"/>
                      <a:gd name="connsiteX46" fmla="*/ 676810 w 1054752"/>
                      <a:gd name="connsiteY46" fmla="*/ 504885 h 652040"/>
                      <a:gd name="connsiteX47" fmla="*/ 721776 w 1054752"/>
                      <a:gd name="connsiteY47" fmla="*/ 531212 h 652040"/>
                      <a:gd name="connsiteX48" fmla="*/ 732282 w 1054752"/>
                      <a:gd name="connsiteY48" fmla="*/ 533333 h 652040"/>
                      <a:gd name="connsiteX49" fmla="*/ 770015 w 1054752"/>
                      <a:gd name="connsiteY49" fmla="*/ 590259 h 652040"/>
                      <a:gd name="connsiteX50" fmla="*/ 708234 w 1054752"/>
                      <a:gd name="connsiteY50" fmla="*/ 652040 h 652040"/>
                      <a:gd name="connsiteX51" fmla="*/ 684186 w 1054752"/>
                      <a:gd name="connsiteY51" fmla="*/ 647185 h 652040"/>
                      <a:gd name="connsiteX52" fmla="*/ 673612 w 1054752"/>
                      <a:gd name="connsiteY52" fmla="*/ 640056 h 652040"/>
                      <a:gd name="connsiteX53" fmla="*/ 673213 w 1054752"/>
                      <a:gd name="connsiteY53" fmla="*/ 640898 h 652040"/>
                      <a:gd name="connsiteX54" fmla="*/ 550066 w 1054752"/>
                      <a:gd name="connsiteY54" fmla="*/ 553740 h 652040"/>
                      <a:gd name="connsiteX55" fmla="*/ 475767 w 1054752"/>
                      <a:gd name="connsiteY55" fmla="*/ 501972 h 652040"/>
                      <a:gd name="connsiteX56" fmla="*/ 398300 w 1054752"/>
                      <a:gd name="connsiteY56" fmla="*/ 472856 h 652040"/>
                      <a:gd name="connsiteX57" fmla="*/ 369915 w 1054752"/>
                      <a:gd name="connsiteY57" fmla="*/ 453505 h 652040"/>
                      <a:gd name="connsiteX58" fmla="*/ 0 w 1054752"/>
                      <a:gd name="connsiteY58" fmla="*/ 479849 h 652040"/>
                      <a:gd name="connsiteX0" fmla="*/ 1 w 685140"/>
                      <a:gd name="connsiteY0" fmla="*/ 191749 h 652040"/>
                      <a:gd name="connsiteX1" fmla="*/ 65579 w 685140"/>
                      <a:gd name="connsiteY1" fmla="*/ 156579 h 652040"/>
                      <a:gd name="connsiteX2" fmla="*/ 165062 w 685140"/>
                      <a:gd name="connsiteY2" fmla="*/ 132383 h 652040"/>
                      <a:gd name="connsiteX3" fmla="*/ 178482 w 685140"/>
                      <a:gd name="connsiteY3" fmla="*/ 131545 h 652040"/>
                      <a:gd name="connsiteX4" fmla="*/ 198209 w 685140"/>
                      <a:gd name="connsiteY4" fmla="*/ 108275 h 652040"/>
                      <a:gd name="connsiteX5" fmla="*/ 402354 w 685140"/>
                      <a:gd name="connsiteY5" fmla="*/ 1576 h 652040"/>
                      <a:gd name="connsiteX6" fmla="*/ 402654 w 685140"/>
                      <a:gd name="connsiteY6" fmla="*/ 3305 h 652040"/>
                      <a:gd name="connsiteX7" fmla="*/ 419024 w 685140"/>
                      <a:gd name="connsiteY7" fmla="*/ 0 h 652040"/>
                      <a:gd name="connsiteX8" fmla="*/ 461495 w 685140"/>
                      <a:gd name="connsiteY8" fmla="*/ 42470 h 652040"/>
                      <a:gd name="connsiteX9" fmla="*/ 459608 w 685140"/>
                      <a:gd name="connsiteY9" fmla="*/ 51816 h 652040"/>
                      <a:gd name="connsiteX10" fmla="*/ 489395 w 685140"/>
                      <a:gd name="connsiteY10" fmla="*/ 47432 h 652040"/>
                      <a:gd name="connsiteX11" fmla="*/ 546435 w 685140"/>
                      <a:gd name="connsiteY11" fmla="*/ 46163 h 652040"/>
                      <a:gd name="connsiteX12" fmla="*/ 588905 w 685140"/>
                      <a:gd name="connsiteY12" fmla="*/ 88634 h 652040"/>
                      <a:gd name="connsiteX13" fmla="*/ 562967 w 685140"/>
                      <a:gd name="connsiteY13" fmla="*/ 127766 h 652040"/>
                      <a:gd name="connsiteX14" fmla="*/ 547547 w 685140"/>
                      <a:gd name="connsiteY14" fmla="*/ 130880 h 652040"/>
                      <a:gd name="connsiteX15" fmla="*/ 547535 w 685140"/>
                      <a:gd name="connsiteY15" fmla="*/ 131008 h 652040"/>
                      <a:gd name="connsiteX16" fmla="*/ 546943 w 685140"/>
                      <a:gd name="connsiteY16" fmla="*/ 131001 h 652040"/>
                      <a:gd name="connsiteX17" fmla="*/ 546435 w 685140"/>
                      <a:gd name="connsiteY17" fmla="*/ 131104 h 652040"/>
                      <a:gd name="connsiteX18" fmla="*/ 545870 w 685140"/>
                      <a:gd name="connsiteY18" fmla="*/ 130990 h 652040"/>
                      <a:gd name="connsiteX19" fmla="*/ 495102 w 685140"/>
                      <a:gd name="connsiteY19" fmla="*/ 130446 h 652040"/>
                      <a:gd name="connsiteX20" fmla="*/ 395545 w 685140"/>
                      <a:gd name="connsiteY20" fmla="*/ 153031 h 652040"/>
                      <a:gd name="connsiteX21" fmla="*/ 389532 w 685140"/>
                      <a:gd name="connsiteY21" fmla="*/ 155965 h 652040"/>
                      <a:gd name="connsiteX22" fmla="*/ 422782 w 685140"/>
                      <a:gd name="connsiteY22" fmla="*/ 151331 h 652040"/>
                      <a:gd name="connsiteX23" fmla="*/ 602865 w 685140"/>
                      <a:gd name="connsiteY23" fmla="*/ 186893 h 652040"/>
                      <a:gd name="connsiteX24" fmla="*/ 652980 w 685140"/>
                      <a:gd name="connsiteY24" fmla="*/ 213911 h 652040"/>
                      <a:gd name="connsiteX25" fmla="*/ 655188 w 685140"/>
                      <a:gd name="connsiteY25" fmla="*/ 214357 h 652040"/>
                      <a:gd name="connsiteX26" fmla="*/ 685140 w 685140"/>
                      <a:gd name="connsiteY26" fmla="*/ 259544 h 652040"/>
                      <a:gd name="connsiteX27" fmla="*/ 636099 w 685140"/>
                      <a:gd name="connsiteY27" fmla="*/ 308585 h 652040"/>
                      <a:gd name="connsiteX28" fmla="*/ 617010 w 685140"/>
                      <a:gd name="connsiteY28" fmla="*/ 304731 h 652040"/>
                      <a:gd name="connsiteX29" fmla="*/ 606660 w 685140"/>
                      <a:gd name="connsiteY29" fmla="*/ 297752 h 652040"/>
                      <a:gd name="connsiteX30" fmla="*/ 606089 w 685140"/>
                      <a:gd name="connsiteY30" fmla="*/ 298642 h 652040"/>
                      <a:gd name="connsiteX31" fmla="*/ 425486 w 685140"/>
                      <a:gd name="connsiteY31" fmla="*/ 248407 h 652040"/>
                      <a:gd name="connsiteX32" fmla="*/ 386802 w 685140"/>
                      <a:gd name="connsiteY32" fmla="*/ 252348 h 652040"/>
                      <a:gd name="connsiteX33" fmla="*/ 432461 w 685140"/>
                      <a:gd name="connsiteY33" fmla="*/ 259166 h 652040"/>
                      <a:gd name="connsiteX34" fmla="*/ 644687 w 685140"/>
                      <a:gd name="connsiteY34" fmla="*/ 380979 h 652040"/>
                      <a:gd name="connsiteX35" fmla="*/ 644262 w 685140"/>
                      <a:gd name="connsiteY35" fmla="*/ 381375 h 652040"/>
                      <a:gd name="connsiteX36" fmla="*/ 644925 w 685140"/>
                      <a:gd name="connsiteY36" fmla="*/ 381822 h 652040"/>
                      <a:gd name="connsiteX37" fmla="*/ 659288 w 685140"/>
                      <a:gd name="connsiteY37" fmla="*/ 416499 h 652040"/>
                      <a:gd name="connsiteX38" fmla="*/ 610247 w 685140"/>
                      <a:gd name="connsiteY38" fmla="*/ 465539 h 652040"/>
                      <a:gd name="connsiteX39" fmla="*/ 575570 w 685140"/>
                      <a:gd name="connsiteY39" fmla="*/ 451176 h 652040"/>
                      <a:gd name="connsiteX40" fmla="*/ 571645 w 685140"/>
                      <a:gd name="connsiteY40" fmla="*/ 445353 h 652040"/>
                      <a:gd name="connsiteX41" fmla="*/ 538029 w 685140"/>
                      <a:gd name="connsiteY41" fmla="*/ 414398 h 652040"/>
                      <a:gd name="connsiteX42" fmla="*/ 270464 w 685140"/>
                      <a:gd name="connsiteY42" fmla="*/ 354027 h 652040"/>
                      <a:gd name="connsiteX43" fmla="*/ 234868 w 685140"/>
                      <a:gd name="connsiteY43" fmla="*/ 396498 h 652040"/>
                      <a:gd name="connsiteX44" fmla="*/ 248117 w 685140"/>
                      <a:gd name="connsiteY44" fmla="*/ 448788 h 652040"/>
                      <a:gd name="connsiteX45" fmla="*/ 265361 w 685140"/>
                      <a:gd name="connsiteY45" fmla="*/ 469447 h 652040"/>
                      <a:gd name="connsiteX46" fmla="*/ 307198 w 685140"/>
                      <a:gd name="connsiteY46" fmla="*/ 504885 h 652040"/>
                      <a:gd name="connsiteX47" fmla="*/ 352164 w 685140"/>
                      <a:gd name="connsiteY47" fmla="*/ 531212 h 652040"/>
                      <a:gd name="connsiteX48" fmla="*/ 362670 w 685140"/>
                      <a:gd name="connsiteY48" fmla="*/ 533333 h 652040"/>
                      <a:gd name="connsiteX49" fmla="*/ 400403 w 685140"/>
                      <a:gd name="connsiteY49" fmla="*/ 590259 h 652040"/>
                      <a:gd name="connsiteX50" fmla="*/ 338622 w 685140"/>
                      <a:gd name="connsiteY50" fmla="*/ 652040 h 652040"/>
                      <a:gd name="connsiteX51" fmla="*/ 314574 w 685140"/>
                      <a:gd name="connsiteY51" fmla="*/ 647185 h 652040"/>
                      <a:gd name="connsiteX52" fmla="*/ 304000 w 685140"/>
                      <a:gd name="connsiteY52" fmla="*/ 640056 h 652040"/>
                      <a:gd name="connsiteX53" fmla="*/ 303601 w 685140"/>
                      <a:gd name="connsiteY53" fmla="*/ 640898 h 652040"/>
                      <a:gd name="connsiteX54" fmla="*/ 180454 w 685140"/>
                      <a:gd name="connsiteY54" fmla="*/ 553740 h 652040"/>
                      <a:gd name="connsiteX55" fmla="*/ 106155 w 685140"/>
                      <a:gd name="connsiteY55" fmla="*/ 501972 h 652040"/>
                      <a:gd name="connsiteX56" fmla="*/ 28688 w 685140"/>
                      <a:gd name="connsiteY56" fmla="*/ 472856 h 652040"/>
                      <a:gd name="connsiteX57" fmla="*/ 303 w 685140"/>
                      <a:gd name="connsiteY57" fmla="*/ 453505 h 65204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</a:cxnLst>
                    <a:rect l="l" t="t" r="r" b="b"/>
                    <a:pathLst>
                      <a:path w="685140" h="652040">
                        <a:moveTo>
                          <a:pt x="1" y="191749"/>
                        </a:moveTo>
                        <a:lnTo>
                          <a:pt x="65579" y="156579"/>
                        </a:lnTo>
                        <a:cubicBezTo>
                          <a:pt x="95774" y="145213"/>
                          <a:pt x="129311" y="136915"/>
                          <a:pt x="165062" y="132383"/>
                        </a:cubicBezTo>
                        <a:lnTo>
                          <a:pt x="178482" y="131545"/>
                        </a:lnTo>
                        <a:lnTo>
                          <a:pt x="198209" y="108275"/>
                        </a:lnTo>
                        <a:cubicBezTo>
                          <a:pt x="252238" y="53590"/>
                          <a:pt x="322920" y="15359"/>
                          <a:pt x="402354" y="1576"/>
                        </a:cubicBezTo>
                        <a:lnTo>
                          <a:pt x="402654" y="3305"/>
                        </a:lnTo>
                        <a:lnTo>
                          <a:pt x="419024" y="0"/>
                        </a:lnTo>
                        <a:cubicBezTo>
                          <a:pt x="442480" y="0"/>
                          <a:pt x="461495" y="19015"/>
                          <a:pt x="461495" y="42470"/>
                        </a:cubicBezTo>
                        <a:lnTo>
                          <a:pt x="459608" y="51816"/>
                        </a:lnTo>
                        <a:lnTo>
                          <a:pt x="489395" y="47432"/>
                        </a:lnTo>
                        <a:lnTo>
                          <a:pt x="546435" y="46163"/>
                        </a:lnTo>
                        <a:cubicBezTo>
                          <a:pt x="569891" y="46163"/>
                          <a:pt x="588905" y="65178"/>
                          <a:pt x="588905" y="88634"/>
                        </a:cubicBezTo>
                        <a:cubicBezTo>
                          <a:pt x="588905" y="106225"/>
                          <a:pt x="578210" y="121319"/>
                          <a:pt x="562967" y="127766"/>
                        </a:cubicBezTo>
                        <a:lnTo>
                          <a:pt x="547547" y="130880"/>
                        </a:lnTo>
                        <a:cubicBezTo>
                          <a:pt x="547543" y="130923"/>
                          <a:pt x="547539" y="130965"/>
                          <a:pt x="547535" y="131008"/>
                        </a:cubicBezTo>
                        <a:lnTo>
                          <a:pt x="546943" y="131001"/>
                        </a:lnTo>
                        <a:lnTo>
                          <a:pt x="546435" y="131104"/>
                        </a:lnTo>
                        <a:lnTo>
                          <a:pt x="545870" y="130990"/>
                        </a:lnTo>
                        <a:lnTo>
                          <a:pt x="495102" y="130446"/>
                        </a:lnTo>
                        <a:cubicBezTo>
                          <a:pt x="460559" y="132809"/>
                          <a:pt x="427018" y="140546"/>
                          <a:pt x="395545" y="153031"/>
                        </a:cubicBezTo>
                        <a:lnTo>
                          <a:pt x="389532" y="155965"/>
                        </a:lnTo>
                        <a:lnTo>
                          <a:pt x="422782" y="151331"/>
                        </a:lnTo>
                        <a:cubicBezTo>
                          <a:pt x="483996" y="149625"/>
                          <a:pt x="545587" y="161435"/>
                          <a:pt x="602865" y="186893"/>
                        </a:cubicBezTo>
                        <a:lnTo>
                          <a:pt x="652980" y="213911"/>
                        </a:lnTo>
                        <a:lnTo>
                          <a:pt x="655188" y="214357"/>
                        </a:lnTo>
                        <a:cubicBezTo>
                          <a:pt x="672790" y="221802"/>
                          <a:pt x="685140" y="239230"/>
                          <a:pt x="685140" y="259544"/>
                        </a:cubicBezTo>
                        <a:cubicBezTo>
                          <a:pt x="685140" y="286629"/>
                          <a:pt x="663184" y="308585"/>
                          <a:pt x="636099" y="308585"/>
                        </a:cubicBezTo>
                        <a:cubicBezTo>
                          <a:pt x="629328" y="308585"/>
                          <a:pt x="622877" y="307213"/>
                          <a:pt x="617010" y="304731"/>
                        </a:cubicBezTo>
                        <a:lnTo>
                          <a:pt x="606660" y="297752"/>
                        </a:lnTo>
                        <a:lnTo>
                          <a:pt x="606089" y="298642"/>
                        </a:lnTo>
                        <a:cubicBezTo>
                          <a:pt x="551053" y="263331"/>
                          <a:pt x="488013" y="246665"/>
                          <a:pt x="425486" y="248407"/>
                        </a:cubicBezTo>
                        <a:lnTo>
                          <a:pt x="386802" y="252348"/>
                        </a:lnTo>
                        <a:lnTo>
                          <a:pt x="432461" y="259166"/>
                        </a:lnTo>
                        <a:cubicBezTo>
                          <a:pt x="512110" y="277138"/>
                          <a:pt x="586467" y="318558"/>
                          <a:pt x="644687" y="380979"/>
                        </a:cubicBezTo>
                        <a:lnTo>
                          <a:pt x="644262" y="381375"/>
                        </a:lnTo>
                        <a:lnTo>
                          <a:pt x="644925" y="381822"/>
                        </a:lnTo>
                        <a:cubicBezTo>
                          <a:pt x="653800" y="390697"/>
                          <a:pt x="659288" y="402956"/>
                          <a:pt x="659288" y="416499"/>
                        </a:cubicBezTo>
                        <a:cubicBezTo>
                          <a:pt x="659288" y="443583"/>
                          <a:pt x="637332" y="465539"/>
                          <a:pt x="610247" y="465539"/>
                        </a:cubicBezTo>
                        <a:cubicBezTo>
                          <a:pt x="596705" y="465539"/>
                          <a:pt x="584445" y="460051"/>
                          <a:pt x="575570" y="451176"/>
                        </a:cubicBezTo>
                        <a:lnTo>
                          <a:pt x="571645" y="445353"/>
                        </a:lnTo>
                        <a:lnTo>
                          <a:pt x="538029" y="414398"/>
                        </a:lnTo>
                        <a:cubicBezTo>
                          <a:pt x="462635" y="354911"/>
                          <a:pt x="364098" y="332678"/>
                          <a:pt x="270464" y="354027"/>
                        </a:cubicBezTo>
                        <a:cubicBezTo>
                          <a:pt x="258599" y="368184"/>
                          <a:pt x="243040" y="362028"/>
                          <a:pt x="234868" y="396498"/>
                        </a:cubicBezTo>
                        <a:cubicBezTo>
                          <a:pt x="226697" y="430967"/>
                          <a:pt x="243701" y="431358"/>
                          <a:pt x="248117" y="448788"/>
                        </a:cubicBezTo>
                        <a:lnTo>
                          <a:pt x="265361" y="469447"/>
                        </a:lnTo>
                        <a:cubicBezTo>
                          <a:pt x="278238" y="482417"/>
                          <a:pt x="292232" y="494279"/>
                          <a:pt x="307198" y="504885"/>
                        </a:cubicBezTo>
                        <a:lnTo>
                          <a:pt x="352164" y="531212"/>
                        </a:lnTo>
                        <a:lnTo>
                          <a:pt x="362670" y="533333"/>
                        </a:lnTo>
                        <a:cubicBezTo>
                          <a:pt x="384845" y="542712"/>
                          <a:pt x="400403" y="564668"/>
                          <a:pt x="400403" y="590259"/>
                        </a:cubicBezTo>
                        <a:cubicBezTo>
                          <a:pt x="400403" y="624380"/>
                          <a:pt x="372743" y="652040"/>
                          <a:pt x="338622" y="652040"/>
                        </a:cubicBezTo>
                        <a:cubicBezTo>
                          <a:pt x="330091" y="652040"/>
                          <a:pt x="321965" y="650312"/>
                          <a:pt x="314574" y="647185"/>
                        </a:cubicBezTo>
                        <a:lnTo>
                          <a:pt x="304000" y="640056"/>
                        </a:lnTo>
                        <a:lnTo>
                          <a:pt x="303601" y="640898"/>
                        </a:lnTo>
                        <a:cubicBezTo>
                          <a:pt x="257472" y="619023"/>
                          <a:pt x="215888" y="589433"/>
                          <a:pt x="180454" y="553740"/>
                        </a:cubicBezTo>
                        <a:lnTo>
                          <a:pt x="106155" y="501972"/>
                        </a:lnTo>
                        <a:cubicBezTo>
                          <a:pt x="77996" y="494594"/>
                          <a:pt x="51937" y="484742"/>
                          <a:pt x="28688" y="472856"/>
                        </a:cubicBezTo>
                        <a:lnTo>
                          <a:pt x="303" y="453505"/>
                        </a:lnTo>
                      </a:path>
                    </a:pathLst>
                  </a:cu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46" name="フリーフォーム: 図形 45">
                    <a:extLst>
                      <a:ext uri="{FF2B5EF4-FFF2-40B4-BE49-F238E27FC236}">
                        <a16:creationId xmlns:a16="http://schemas.microsoft.com/office/drawing/2014/main" id="{796A1426-8FAB-5346-E319-F1ACF7CDF742}"/>
                      </a:ext>
                    </a:extLst>
                  </p:cNvPr>
                  <p:cNvSpPr/>
                  <p:nvPr/>
                </p:nvSpPr>
                <p:spPr bwMode="auto">
                  <a:xfrm rot="19800000">
                    <a:off x="3752138" y="4570153"/>
                    <a:ext cx="717097" cy="499406"/>
                  </a:xfrm>
                  <a:custGeom>
                    <a:avLst/>
                    <a:gdLst>
                      <a:gd name="connsiteX0" fmla="*/ 210590 w 753082"/>
                      <a:gd name="connsiteY0" fmla="*/ 11912 h 739213"/>
                      <a:gd name="connsiteX1" fmla="*/ 303172 w 753082"/>
                      <a:gd name="connsiteY1" fmla="*/ 151586 h 739213"/>
                      <a:gd name="connsiteX2" fmla="*/ 303172 w 753082"/>
                      <a:gd name="connsiteY2" fmla="*/ 390722 h 739213"/>
                      <a:gd name="connsiteX3" fmla="*/ 674616 w 753082"/>
                      <a:gd name="connsiteY3" fmla="*/ 291194 h 739213"/>
                      <a:gd name="connsiteX4" fmla="*/ 753082 w 753082"/>
                      <a:gd name="connsiteY4" fmla="*/ 584036 h 739213"/>
                      <a:gd name="connsiteX5" fmla="*/ 193368 w 753082"/>
                      <a:gd name="connsiteY5" fmla="*/ 734011 h 739213"/>
                      <a:gd name="connsiteX6" fmla="*/ 34492 w 753082"/>
                      <a:gd name="connsiteY6" fmla="*/ 680734 h 739213"/>
                      <a:gd name="connsiteX7" fmla="*/ 17925 w 753082"/>
                      <a:gd name="connsiteY7" fmla="*/ 647381 h 739213"/>
                      <a:gd name="connsiteX8" fmla="*/ 11912 w 753082"/>
                      <a:gd name="connsiteY8" fmla="*/ 638463 h 739213"/>
                      <a:gd name="connsiteX9" fmla="*/ 10828 w 753082"/>
                      <a:gd name="connsiteY9" fmla="*/ 633094 h 739213"/>
                      <a:gd name="connsiteX10" fmla="*/ 7714 w 753082"/>
                      <a:gd name="connsiteY10" fmla="*/ 626824 h 739213"/>
                      <a:gd name="connsiteX11" fmla="*/ 6882 w 753082"/>
                      <a:gd name="connsiteY11" fmla="*/ 613545 h 739213"/>
                      <a:gd name="connsiteX12" fmla="*/ 0 w 753082"/>
                      <a:gd name="connsiteY12" fmla="*/ 579459 h 739213"/>
                      <a:gd name="connsiteX13" fmla="*/ 0 w 753082"/>
                      <a:gd name="connsiteY13" fmla="*/ 151586 h 739213"/>
                      <a:gd name="connsiteX14" fmla="*/ 151586 w 753082"/>
                      <a:gd name="connsiteY14" fmla="*/ 0 h 739213"/>
                      <a:gd name="connsiteX15" fmla="*/ 210590 w 753082"/>
                      <a:gd name="connsiteY15" fmla="*/ 11912 h 739213"/>
                      <a:gd name="connsiteX0" fmla="*/ 210590 w 722724"/>
                      <a:gd name="connsiteY0" fmla="*/ 11912 h 739213"/>
                      <a:gd name="connsiteX1" fmla="*/ 303172 w 722724"/>
                      <a:gd name="connsiteY1" fmla="*/ 151586 h 739213"/>
                      <a:gd name="connsiteX2" fmla="*/ 303172 w 722724"/>
                      <a:gd name="connsiteY2" fmla="*/ 390722 h 739213"/>
                      <a:gd name="connsiteX3" fmla="*/ 674616 w 722724"/>
                      <a:gd name="connsiteY3" fmla="*/ 291194 h 739213"/>
                      <a:gd name="connsiteX4" fmla="*/ 722724 w 722724"/>
                      <a:gd name="connsiteY4" fmla="*/ 503268 h 739213"/>
                      <a:gd name="connsiteX5" fmla="*/ 193368 w 722724"/>
                      <a:gd name="connsiteY5" fmla="*/ 734011 h 739213"/>
                      <a:gd name="connsiteX6" fmla="*/ 34492 w 722724"/>
                      <a:gd name="connsiteY6" fmla="*/ 680734 h 739213"/>
                      <a:gd name="connsiteX7" fmla="*/ 17925 w 722724"/>
                      <a:gd name="connsiteY7" fmla="*/ 647381 h 739213"/>
                      <a:gd name="connsiteX8" fmla="*/ 11912 w 722724"/>
                      <a:gd name="connsiteY8" fmla="*/ 638463 h 739213"/>
                      <a:gd name="connsiteX9" fmla="*/ 10828 w 722724"/>
                      <a:gd name="connsiteY9" fmla="*/ 633094 h 739213"/>
                      <a:gd name="connsiteX10" fmla="*/ 7714 w 722724"/>
                      <a:gd name="connsiteY10" fmla="*/ 626824 h 739213"/>
                      <a:gd name="connsiteX11" fmla="*/ 6882 w 722724"/>
                      <a:gd name="connsiteY11" fmla="*/ 613545 h 739213"/>
                      <a:gd name="connsiteX12" fmla="*/ 0 w 722724"/>
                      <a:gd name="connsiteY12" fmla="*/ 579459 h 739213"/>
                      <a:gd name="connsiteX13" fmla="*/ 0 w 722724"/>
                      <a:gd name="connsiteY13" fmla="*/ 151586 h 739213"/>
                      <a:gd name="connsiteX14" fmla="*/ 151586 w 722724"/>
                      <a:gd name="connsiteY14" fmla="*/ 0 h 739213"/>
                      <a:gd name="connsiteX15" fmla="*/ 210590 w 722724"/>
                      <a:gd name="connsiteY15" fmla="*/ 11912 h 739213"/>
                      <a:gd name="connsiteX0" fmla="*/ 210590 w 722724"/>
                      <a:gd name="connsiteY0" fmla="*/ 11912 h 739213"/>
                      <a:gd name="connsiteX1" fmla="*/ 303172 w 722724"/>
                      <a:gd name="connsiteY1" fmla="*/ 151586 h 739213"/>
                      <a:gd name="connsiteX2" fmla="*/ 263010 w 722724"/>
                      <a:gd name="connsiteY2" fmla="*/ 455523 h 739213"/>
                      <a:gd name="connsiteX3" fmla="*/ 674616 w 722724"/>
                      <a:gd name="connsiteY3" fmla="*/ 291194 h 739213"/>
                      <a:gd name="connsiteX4" fmla="*/ 722724 w 722724"/>
                      <a:gd name="connsiteY4" fmla="*/ 503268 h 739213"/>
                      <a:gd name="connsiteX5" fmla="*/ 193368 w 722724"/>
                      <a:gd name="connsiteY5" fmla="*/ 734011 h 739213"/>
                      <a:gd name="connsiteX6" fmla="*/ 34492 w 722724"/>
                      <a:gd name="connsiteY6" fmla="*/ 680734 h 739213"/>
                      <a:gd name="connsiteX7" fmla="*/ 17925 w 722724"/>
                      <a:gd name="connsiteY7" fmla="*/ 647381 h 739213"/>
                      <a:gd name="connsiteX8" fmla="*/ 11912 w 722724"/>
                      <a:gd name="connsiteY8" fmla="*/ 638463 h 739213"/>
                      <a:gd name="connsiteX9" fmla="*/ 10828 w 722724"/>
                      <a:gd name="connsiteY9" fmla="*/ 633094 h 739213"/>
                      <a:gd name="connsiteX10" fmla="*/ 7714 w 722724"/>
                      <a:gd name="connsiteY10" fmla="*/ 626824 h 739213"/>
                      <a:gd name="connsiteX11" fmla="*/ 6882 w 722724"/>
                      <a:gd name="connsiteY11" fmla="*/ 613545 h 739213"/>
                      <a:gd name="connsiteX12" fmla="*/ 0 w 722724"/>
                      <a:gd name="connsiteY12" fmla="*/ 579459 h 739213"/>
                      <a:gd name="connsiteX13" fmla="*/ 0 w 722724"/>
                      <a:gd name="connsiteY13" fmla="*/ 151586 h 739213"/>
                      <a:gd name="connsiteX14" fmla="*/ 151586 w 722724"/>
                      <a:gd name="connsiteY14" fmla="*/ 0 h 739213"/>
                      <a:gd name="connsiteX15" fmla="*/ 210590 w 722724"/>
                      <a:gd name="connsiteY15" fmla="*/ 11912 h 739213"/>
                      <a:gd name="connsiteX0" fmla="*/ 210590 w 722724"/>
                      <a:gd name="connsiteY0" fmla="*/ 11912 h 739213"/>
                      <a:gd name="connsiteX1" fmla="*/ 303172 w 722724"/>
                      <a:gd name="connsiteY1" fmla="*/ 151586 h 739213"/>
                      <a:gd name="connsiteX2" fmla="*/ 263010 w 722724"/>
                      <a:gd name="connsiteY2" fmla="*/ 455523 h 739213"/>
                      <a:gd name="connsiteX3" fmla="*/ 630819 w 722724"/>
                      <a:gd name="connsiteY3" fmla="*/ 309901 h 739213"/>
                      <a:gd name="connsiteX4" fmla="*/ 722724 w 722724"/>
                      <a:gd name="connsiteY4" fmla="*/ 503268 h 739213"/>
                      <a:gd name="connsiteX5" fmla="*/ 193368 w 722724"/>
                      <a:gd name="connsiteY5" fmla="*/ 734011 h 739213"/>
                      <a:gd name="connsiteX6" fmla="*/ 34492 w 722724"/>
                      <a:gd name="connsiteY6" fmla="*/ 680734 h 739213"/>
                      <a:gd name="connsiteX7" fmla="*/ 17925 w 722724"/>
                      <a:gd name="connsiteY7" fmla="*/ 647381 h 739213"/>
                      <a:gd name="connsiteX8" fmla="*/ 11912 w 722724"/>
                      <a:gd name="connsiteY8" fmla="*/ 638463 h 739213"/>
                      <a:gd name="connsiteX9" fmla="*/ 10828 w 722724"/>
                      <a:gd name="connsiteY9" fmla="*/ 633094 h 739213"/>
                      <a:gd name="connsiteX10" fmla="*/ 7714 w 722724"/>
                      <a:gd name="connsiteY10" fmla="*/ 626824 h 739213"/>
                      <a:gd name="connsiteX11" fmla="*/ 6882 w 722724"/>
                      <a:gd name="connsiteY11" fmla="*/ 613545 h 739213"/>
                      <a:gd name="connsiteX12" fmla="*/ 0 w 722724"/>
                      <a:gd name="connsiteY12" fmla="*/ 579459 h 739213"/>
                      <a:gd name="connsiteX13" fmla="*/ 0 w 722724"/>
                      <a:gd name="connsiteY13" fmla="*/ 151586 h 739213"/>
                      <a:gd name="connsiteX14" fmla="*/ 151586 w 722724"/>
                      <a:gd name="connsiteY14" fmla="*/ 0 h 739213"/>
                      <a:gd name="connsiteX15" fmla="*/ 210590 w 722724"/>
                      <a:gd name="connsiteY15" fmla="*/ 11912 h 739213"/>
                      <a:gd name="connsiteX0" fmla="*/ 210590 w 722724"/>
                      <a:gd name="connsiteY0" fmla="*/ 11912 h 739213"/>
                      <a:gd name="connsiteX1" fmla="*/ 303172 w 722724"/>
                      <a:gd name="connsiteY1" fmla="*/ 151586 h 739213"/>
                      <a:gd name="connsiteX2" fmla="*/ 263010 w 722724"/>
                      <a:gd name="connsiteY2" fmla="*/ 455523 h 739213"/>
                      <a:gd name="connsiteX3" fmla="*/ 630819 w 722724"/>
                      <a:gd name="connsiteY3" fmla="*/ 309901 h 739213"/>
                      <a:gd name="connsiteX4" fmla="*/ 722724 w 722724"/>
                      <a:gd name="connsiteY4" fmla="*/ 503268 h 739213"/>
                      <a:gd name="connsiteX5" fmla="*/ 193368 w 722724"/>
                      <a:gd name="connsiteY5" fmla="*/ 734011 h 739213"/>
                      <a:gd name="connsiteX6" fmla="*/ 34492 w 722724"/>
                      <a:gd name="connsiteY6" fmla="*/ 680734 h 739213"/>
                      <a:gd name="connsiteX7" fmla="*/ 17925 w 722724"/>
                      <a:gd name="connsiteY7" fmla="*/ 647381 h 739213"/>
                      <a:gd name="connsiteX8" fmla="*/ 11912 w 722724"/>
                      <a:gd name="connsiteY8" fmla="*/ 638463 h 739213"/>
                      <a:gd name="connsiteX9" fmla="*/ 10828 w 722724"/>
                      <a:gd name="connsiteY9" fmla="*/ 633094 h 739213"/>
                      <a:gd name="connsiteX10" fmla="*/ 7714 w 722724"/>
                      <a:gd name="connsiteY10" fmla="*/ 626824 h 739213"/>
                      <a:gd name="connsiteX11" fmla="*/ 6882 w 722724"/>
                      <a:gd name="connsiteY11" fmla="*/ 613545 h 739213"/>
                      <a:gd name="connsiteX12" fmla="*/ 0 w 722724"/>
                      <a:gd name="connsiteY12" fmla="*/ 579459 h 739213"/>
                      <a:gd name="connsiteX13" fmla="*/ 0 w 722724"/>
                      <a:gd name="connsiteY13" fmla="*/ 151586 h 739213"/>
                      <a:gd name="connsiteX14" fmla="*/ 151586 w 722724"/>
                      <a:gd name="connsiteY14" fmla="*/ 0 h 739213"/>
                      <a:gd name="connsiteX15" fmla="*/ 210590 w 722724"/>
                      <a:gd name="connsiteY15" fmla="*/ 11912 h 739213"/>
                      <a:gd name="connsiteX0" fmla="*/ 210590 w 707183"/>
                      <a:gd name="connsiteY0" fmla="*/ 11912 h 739213"/>
                      <a:gd name="connsiteX1" fmla="*/ 303172 w 707183"/>
                      <a:gd name="connsiteY1" fmla="*/ 151586 h 739213"/>
                      <a:gd name="connsiteX2" fmla="*/ 263010 w 707183"/>
                      <a:gd name="connsiteY2" fmla="*/ 455523 h 739213"/>
                      <a:gd name="connsiteX3" fmla="*/ 630819 w 707183"/>
                      <a:gd name="connsiteY3" fmla="*/ 309901 h 739213"/>
                      <a:gd name="connsiteX4" fmla="*/ 707183 w 707183"/>
                      <a:gd name="connsiteY4" fmla="*/ 477797 h 739213"/>
                      <a:gd name="connsiteX5" fmla="*/ 193368 w 707183"/>
                      <a:gd name="connsiteY5" fmla="*/ 734011 h 739213"/>
                      <a:gd name="connsiteX6" fmla="*/ 34492 w 707183"/>
                      <a:gd name="connsiteY6" fmla="*/ 680734 h 739213"/>
                      <a:gd name="connsiteX7" fmla="*/ 17925 w 707183"/>
                      <a:gd name="connsiteY7" fmla="*/ 647381 h 739213"/>
                      <a:gd name="connsiteX8" fmla="*/ 11912 w 707183"/>
                      <a:gd name="connsiteY8" fmla="*/ 638463 h 739213"/>
                      <a:gd name="connsiteX9" fmla="*/ 10828 w 707183"/>
                      <a:gd name="connsiteY9" fmla="*/ 633094 h 739213"/>
                      <a:gd name="connsiteX10" fmla="*/ 7714 w 707183"/>
                      <a:gd name="connsiteY10" fmla="*/ 626824 h 739213"/>
                      <a:gd name="connsiteX11" fmla="*/ 6882 w 707183"/>
                      <a:gd name="connsiteY11" fmla="*/ 613545 h 739213"/>
                      <a:gd name="connsiteX12" fmla="*/ 0 w 707183"/>
                      <a:gd name="connsiteY12" fmla="*/ 579459 h 739213"/>
                      <a:gd name="connsiteX13" fmla="*/ 0 w 707183"/>
                      <a:gd name="connsiteY13" fmla="*/ 151586 h 739213"/>
                      <a:gd name="connsiteX14" fmla="*/ 151586 w 707183"/>
                      <a:gd name="connsiteY14" fmla="*/ 0 h 739213"/>
                      <a:gd name="connsiteX15" fmla="*/ 210590 w 707183"/>
                      <a:gd name="connsiteY15" fmla="*/ 11912 h 739213"/>
                      <a:gd name="connsiteX0" fmla="*/ 210590 w 707183"/>
                      <a:gd name="connsiteY0" fmla="*/ 11912 h 739213"/>
                      <a:gd name="connsiteX1" fmla="*/ 303172 w 707183"/>
                      <a:gd name="connsiteY1" fmla="*/ 151586 h 739213"/>
                      <a:gd name="connsiteX2" fmla="*/ 263010 w 707183"/>
                      <a:gd name="connsiteY2" fmla="*/ 455523 h 739213"/>
                      <a:gd name="connsiteX3" fmla="*/ 630819 w 707183"/>
                      <a:gd name="connsiteY3" fmla="*/ 309901 h 739213"/>
                      <a:gd name="connsiteX4" fmla="*/ 707183 w 707183"/>
                      <a:gd name="connsiteY4" fmla="*/ 477797 h 739213"/>
                      <a:gd name="connsiteX5" fmla="*/ 193368 w 707183"/>
                      <a:gd name="connsiteY5" fmla="*/ 734011 h 739213"/>
                      <a:gd name="connsiteX6" fmla="*/ 34492 w 707183"/>
                      <a:gd name="connsiteY6" fmla="*/ 680734 h 739213"/>
                      <a:gd name="connsiteX7" fmla="*/ 17925 w 707183"/>
                      <a:gd name="connsiteY7" fmla="*/ 647381 h 739213"/>
                      <a:gd name="connsiteX8" fmla="*/ 11912 w 707183"/>
                      <a:gd name="connsiteY8" fmla="*/ 638463 h 739213"/>
                      <a:gd name="connsiteX9" fmla="*/ 10828 w 707183"/>
                      <a:gd name="connsiteY9" fmla="*/ 633094 h 739213"/>
                      <a:gd name="connsiteX10" fmla="*/ 7714 w 707183"/>
                      <a:gd name="connsiteY10" fmla="*/ 626824 h 739213"/>
                      <a:gd name="connsiteX11" fmla="*/ 6882 w 707183"/>
                      <a:gd name="connsiteY11" fmla="*/ 613545 h 739213"/>
                      <a:gd name="connsiteX12" fmla="*/ 0 w 707183"/>
                      <a:gd name="connsiteY12" fmla="*/ 579459 h 739213"/>
                      <a:gd name="connsiteX13" fmla="*/ 0 w 707183"/>
                      <a:gd name="connsiteY13" fmla="*/ 151586 h 739213"/>
                      <a:gd name="connsiteX14" fmla="*/ 151586 w 707183"/>
                      <a:gd name="connsiteY14" fmla="*/ 0 h 739213"/>
                      <a:gd name="connsiteX15" fmla="*/ 302030 w 707183"/>
                      <a:gd name="connsiteY15" fmla="*/ 103352 h 739213"/>
                      <a:gd name="connsiteX0" fmla="*/ 303172 w 707183"/>
                      <a:gd name="connsiteY0" fmla="*/ 151586 h 739213"/>
                      <a:gd name="connsiteX1" fmla="*/ 263010 w 707183"/>
                      <a:gd name="connsiteY1" fmla="*/ 455523 h 739213"/>
                      <a:gd name="connsiteX2" fmla="*/ 630819 w 707183"/>
                      <a:gd name="connsiteY2" fmla="*/ 309901 h 739213"/>
                      <a:gd name="connsiteX3" fmla="*/ 707183 w 707183"/>
                      <a:gd name="connsiteY3" fmla="*/ 477797 h 739213"/>
                      <a:gd name="connsiteX4" fmla="*/ 193368 w 707183"/>
                      <a:gd name="connsiteY4" fmla="*/ 734011 h 739213"/>
                      <a:gd name="connsiteX5" fmla="*/ 34492 w 707183"/>
                      <a:gd name="connsiteY5" fmla="*/ 680734 h 739213"/>
                      <a:gd name="connsiteX6" fmla="*/ 17925 w 707183"/>
                      <a:gd name="connsiteY6" fmla="*/ 647381 h 739213"/>
                      <a:gd name="connsiteX7" fmla="*/ 11912 w 707183"/>
                      <a:gd name="connsiteY7" fmla="*/ 638463 h 739213"/>
                      <a:gd name="connsiteX8" fmla="*/ 10828 w 707183"/>
                      <a:gd name="connsiteY8" fmla="*/ 633094 h 739213"/>
                      <a:gd name="connsiteX9" fmla="*/ 7714 w 707183"/>
                      <a:gd name="connsiteY9" fmla="*/ 626824 h 739213"/>
                      <a:gd name="connsiteX10" fmla="*/ 6882 w 707183"/>
                      <a:gd name="connsiteY10" fmla="*/ 613545 h 739213"/>
                      <a:gd name="connsiteX11" fmla="*/ 0 w 707183"/>
                      <a:gd name="connsiteY11" fmla="*/ 579459 h 739213"/>
                      <a:gd name="connsiteX12" fmla="*/ 0 w 707183"/>
                      <a:gd name="connsiteY12" fmla="*/ 151586 h 739213"/>
                      <a:gd name="connsiteX13" fmla="*/ 151586 w 707183"/>
                      <a:gd name="connsiteY13" fmla="*/ 0 h 739213"/>
                      <a:gd name="connsiteX14" fmla="*/ 302030 w 707183"/>
                      <a:gd name="connsiteY14" fmla="*/ 103352 h 739213"/>
                      <a:gd name="connsiteX0" fmla="*/ 303172 w 707183"/>
                      <a:gd name="connsiteY0" fmla="*/ 151586 h 739213"/>
                      <a:gd name="connsiteX1" fmla="*/ 263010 w 707183"/>
                      <a:gd name="connsiteY1" fmla="*/ 455523 h 739213"/>
                      <a:gd name="connsiteX2" fmla="*/ 630819 w 707183"/>
                      <a:gd name="connsiteY2" fmla="*/ 309901 h 739213"/>
                      <a:gd name="connsiteX3" fmla="*/ 707183 w 707183"/>
                      <a:gd name="connsiteY3" fmla="*/ 477797 h 739213"/>
                      <a:gd name="connsiteX4" fmla="*/ 193368 w 707183"/>
                      <a:gd name="connsiteY4" fmla="*/ 734011 h 739213"/>
                      <a:gd name="connsiteX5" fmla="*/ 34492 w 707183"/>
                      <a:gd name="connsiteY5" fmla="*/ 680734 h 739213"/>
                      <a:gd name="connsiteX6" fmla="*/ 17925 w 707183"/>
                      <a:gd name="connsiteY6" fmla="*/ 647381 h 739213"/>
                      <a:gd name="connsiteX7" fmla="*/ 11912 w 707183"/>
                      <a:gd name="connsiteY7" fmla="*/ 638463 h 739213"/>
                      <a:gd name="connsiteX8" fmla="*/ 10828 w 707183"/>
                      <a:gd name="connsiteY8" fmla="*/ 633094 h 739213"/>
                      <a:gd name="connsiteX9" fmla="*/ 7714 w 707183"/>
                      <a:gd name="connsiteY9" fmla="*/ 626824 h 739213"/>
                      <a:gd name="connsiteX10" fmla="*/ 6882 w 707183"/>
                      <a:gd name="connsiteY10" fmla="*/ 613545 h 739213"/>
                      <a:gd name="connsiteX11" fmla="*/ 0 w 707183"/>
                      <a:gd name="connsiteY11" fmla="*/ 579459 h 739213"/>
                      <a:gd name="connsiteX12" fmla="*/ 0 w 707183"/>
                      <a:gd name="connsiteY12" fmla="*/ 151586 h 739213"/>
                      <a:gd name="connsiteX13" fmla="*/ 151586 w 707183"/>
                      <a:gd name="connsiteY13" fmla="*/ 0 h 739213"/>
                      <a:gd name="connsiteX0" fmla="*/ 303172 w 707183"/>
                      <a:gd name="connsiteY0" fmla="*/ 0 h 587627"/>
                      <a:gd name="connsiteX1" fmla="*/ 263010 w 707183"/>
                      <a:gd name="connsiteY1" fmla="*/ 303937 h 587627"/>
                      <a:gd name="connsiteX2" fmla="*/ 630819 w 707183"/>
                      <a:gd name="connsiteY2" fmla="*/ 158315 h 587627"/>
                      <a:gd name="connsiteX3" fmla="*/ 707183 w 707183"/>
                      <a:gd name="connsiteY3" fmla="*/ 326211 h 587627"/>
                      <a:gd name="connsiteX4" fmla="*/ 193368 w 707183"/>
                      <a:gd name="connsiteY4" fmla="*/ 582425 h 587627"/>
                      <a:gd name="connsiteX5" fmla="*/ 34492 w 707183"/>
                      <a:gd name="connsiteY5" fmla="*/ 529148 h 587627"/>
                      <a:gd name="connsiteX6" fmla="*/ 17925 w 707183"/>
                      <a:gd name="connsiteY6" fmla="*/ 495795 h 587627"/>
                      <a:gd name="connsiteX7" fmla="*/ 11912 w 707183"/>
                      <a:gd name="connsiteY7" fmla="*/ 486877 h 587627"/>
                      <a:gd name="connsiteX8" fmla="*/ 10828 w 707183"/>
                      <a:gd name="connsiteY8" fmla="*/ 481508 h 587627"/>
                      <a:gd name="connsiteX9" fmla="*/ 7714 w 707183"/>
                      <a:gd name="connsiteY9" fmla="*/ 475238 h 587627"/>
                      <a:gd name="connsiteX10" fmla="*/ 6882 w 707183"/>
                      <a:gd name="connsiteY10" fmla="*/ 461959 h 587627"/>
                      <a:gd name="connsiteX11" fmla="*/ 0 w 707183"/>
                      <a:gd name="connsiteY11" fmla="*/ 427873 h 587627"/>
                      <a:gd name="connsiteX12" fmla="*/ 0 w 707183"/>
                      <a:gd name="connsiteY12" fmla="*/ 0 h 587627"/>
                      <a:gd name="connsiteX0" fmla="*/ 303172 w 707183"/>
                      <a:gd name="connsiteY0" fmla="*/ 0 h 587627"/>
                      <a:gd name="connsiteX1" fmla="*/ 263010 w 707183"/>
                      <a:gd name="connsiteY1" fmla="*/ 303937 h 587627"/>
                      <a:gd name="connsiteX2" fmla="*/ 630819 w 707183"/>
                      <a:gd name="connsiteY2" fmla="*/ 158315 h 587627"/>
                      <a:gd name="connsiteX3" fmla="*/ 707183 w 707183"/>
                      <a:gd name="connsiteY3" fmla="*/ 326211 h 587627"/>
                      <a:gd name="connsiteX4" fmla="*/ 193368 w 707183"/>
                      <a:gd name="connsiteY4" fmla="*/ 582425 h 587627"/>
                      <a:gd name="connsiteX5" fmla="*/ 34492 w 707183"/>
                      <a:gd name="connsiteY5" fmla="*/ 529148 h 587627"/>
                      <a:gd name="connsiteX6" fmla="*/ 17925 w 707183"/>
                      <a:gd name="connsiteY6" fmla="*/ 495795 h 587627"/>
                      <a:gd name="connsiteX7" fmla="*/ 11912 w 707183"/>
                      <a:gd name="connsiteY7" fmla="*/ 486877 h 587627"/>
                      <a:gd name="connsiteX8" fmla="*/ 10828 w 707183"/>
                      <a:gd name="connsiteY8" fmla="*/ 481508 h 587627"/>
                      <a:gd name="connsiteX9" fmla="*/ 7714 w 707183"/>
                      <a:gd name="connsiteY9" fmla="*/ 475238 h 587627"/>
                      <a:gd name="connsiteX10" fmla="*/ 6882 w 707183"/>
                      <a:gd name="connsiteY10" fmla="*/ 461959 h 587627"/>
                      <a:gd name="connsiteX11" fmla="*/ 0 w 707183"/>
                      <a:gd name="connsiteY11" fmla="*/ 427873 h 587627"/>
                      <a:gd name="connsiteX12" fmla="*/ 1640 w 707183"/>
                      <a:gd name="connsiteY12" fmla="*/ 162259 h 587627"/>
                      <a:gd name="connsiteX0" fmla="*/ 344908 w 748919"/>
                      <a:gd name="connsiteY0" fmla="*/ 0 h 587627"/>
                      <a:gd name="connsiteX1" fmla="*/ 304746 w 748919"/>
                      <a:gd name="connsiteY1" fmla="*/ 303937 h 587627"/>
                      <a:gd name="connsiteX2" fmla="*/ 672555 w 748919"/>
                      <a:gd name="connsiteY2" fmla="*/ 158315 h 587627"/>
                      <a:gd name="connsiteX3" fmla="*/ 748919 w 748919"/>
                      <a:gd name="connsiteY3" fmla="*/ 326211 h 587627"/>
                      <a:gd name="connsiteX4" fmla="*/ 235104 w 748919"/>
                      <a:gd name="connsiteY4" fmla="*/ 582425 h 587627"/>
                      <a:gd name="connsiteX5" fmla="*/ 76228 w 748919"/>
                      <a:gd name="connsiteY5" fmla="*/ 529148 h 587627"/>
                      <a:gd name="connsiteX6" fmla="*/ 59661 w 748919"/>
                      <a:gd name="connsiteY6" fmla="*/ 495795 h 587627"/>
                      <a:gd name="connsiteX7" fmla="*/ 53648 w 748919"/>
                      <a:gd name="connsiteY7" fmla="*/ 486877 h 587627"/>
                      <a:gd name="connsiteX8" fmla="*/ 52564 w 748919"/>
                      <a:gd name="connsiteY8" fmla="*/ 481508 h 587627"/>
                      <a:gd name="connsiteX9" fmla="*/ 49450 w 748919"/>
                      <a:gd name="connsiteY9" fmla="*/ 475238 h 587627"/>
                      <a:gd name="connsiteX10" fmla="*/ 48618 w 748919"/>
                      <a:gd name="connsiteY10" fmla="*/ 461959 h 587627"/>
                      <a:gd name="connsiteX11" fmla="*/ 41736 w 748919"/>
                      <a:gd name="connsiteY11" fmla="*/ 427873 h 587627"/>
                      <a:gd name="connsiteX12" fmla="*/ 5 w 748919"/>
                      <a:gd name="connsiteY12" fmla="*/ 173881 h 587627"/>
                      <a:gd name="connsiteX0" fmla="*/ 344903 w 748914"/>
                      <a:gd name="connsiteY0" fmla="*/ 0 h 587627"/>
                      <a:gd name="connsiteX1" fmla="*/ 304741 w 748914"/>
                      <a:gd name="connsiteY1" fmla="*/ 303937 h 587627"/>
                      <a:gd name="connsiteX2" fmla="*/ 672550 w 748914"/>
                      <a:gd name="connsiteY2" fmla="*/ 158315 h 587627"/>
                      <a:gd name="connsiteX3" fmla="*/ 748914 w 748914"/>
                      <a:gd name="connsiteY3" fmla="*/ 326211 h 587627"/>
                      <a:gd name="connsiteX4" fmla="*/ 235099 w 748914"/>
                      <a:gd name="connsiteY4" fmla="*/ 582425 h 587627"/>
                      <a:gd name="connsiteX5" fmla="*/ 76223 w 748914"/>
                      <a:gd name="connsiteY5" fmla="*/ 529148 h 587627"/>
                      <a:gd name="connsiteX6" fmla="*/ 59656 w 748914"/>
                      <a:gd name="connsiteY6" fmla="*/ 495795 h 587627"/>
                      <a:gd name="connsiteX7" fmla="*/ 53643 w 748914"/>
                      <a:gd name="connsiteY7" fmla="*/ 486877 h 587627"/>
                      <a:gd name="connsiteX8" fmla="*/ 52559 w 748914"/>
                      <a:gd name="connsiteY8" fmla="*/ 481508 h 587627"/>
                      <a:gd name="connsiteX9" fmla="*/ 49445 w 748914"/>
                      <a:gd name="connsiteY9" fmla="*/ 475238 h 587627"/>
                      <a:gd name="connsiteX10" fmla="*/ 48613 w 748914"/>
                      <a:gd name="connsiteY10" fmla="*/ 461959 h 587627"/>
                      <a:gd name="connsiteX11" fmla="*/ 0 w 748914"/>
                      <a:gd name="connsiteY11" fmla="*/ 173881 h 587627"/>
                      <a:gd name="connsiteX0" fmla="*/ 304741 w 748914"/>
                      <a:gd name="connsiteY0" fmla="*/ 145622 h 429312"/>
                      <a:gd name="connsiteX1" fmla="*/ 672550 w 748914"/>
                      <a:gd name="connsiteY1" fmla="*/ 0 h 429312"/>
                      <a:gd name="connsiteX2" fmla="*/ 748914 w 748914"/>
                      <a:gd name="connsiteY2" fmla="*/ 167896 h 429312"/>
                      <a:gd name="connsiteX3" fmla="*/ 235099 w 748914"/>
                      <a:gd name="connsiteY3" fmla="*/ 424110 h 429312"/>
                      <a:gd name="connsiteX4" fmla="*/ 76223 w 748914"/>
                      <a:gd name="connsiteY4" fmla="*/ 370833 h 429312"/>
                      <a:gd name="connsiteX5" fmla="*/ 59656 w 748914"/>
                      <a:gd name="connsiteY5" fmla="*/ 337480 h 429312"/>
                      <a:gd name="connsiteX6" fmla="*/ 53643 w 748914"/>
                      <a:gd name="connsiteY6" fmla="*/ 328562 h 429312"/>
                      <a:gd name="connsiteX7" fmla="*/ 52559 w 748914"/>
                      <a:gd name="connsiteY7" fmla="*/ 323193 h 429312"/>
                      <a:gd name="connsiteX8" fmla="*/ 49445 w 748914"/>
                      <a:gd name="connsiteY8" fmla="*/ 316923 h 429312"/>
                      <a:gd name="connsiteX9" fmla="*/ 48613 w 748914"/>
                      <a:gd name="connsiteY9" fmla="*/ 303644 h 429312"/>
                      <a:gd name="connsiteX10" fmla="*/ 0 w 748914"/>
                      <a:gd name="connsiteY10" fmla="*/ 15566 h 429312"/>
                      <a:gd name="connsiteX0" fmla="*/ 256128 w 700301"/>
                      <a:gd name="connsiteY0" fmla="*/ 145622 h 429312"/>
                      <a:gd name="connsiteX1" fmla="*/ 623937 w 700301"/>
                      <a:gd name="connsiteY1" fmla="*/ 0 h 429312"/>
                      <a:gd name="connsiteX2" fmla="*/ 700301 w 700301"/>
                      <a:gd name="connsiteY2" fmla="*/ 167896 h 429312"/>
                      <a:gd name="connsiteX3" fmla="*/ 186486 w 700301"/>
                      <a:gd name="connsiteY3" fmla="*/ 424110 h 429312"/>
                      <a:gd name="connsiteX4" fmla="*/ 27610 w 700301"/>
                      <a:gd name="connsiteY4" fmla="*/ 370833 h 429312"/>
                      <a:gd name="connsiteX5" fmla="*/ 11043 w 700301"/>
                      <a:gd name="connsiteY5" fmla="*/ 337480 h 429312"/>
                      <a:gd name="connsiteX6" fmla="*/ 5030 w 700301"/>
                      <a:gd name="connsiteY6" fmla="*/ 328562 h 429312"/>
                      <a:gd name="connsiteX7" fmla="*/ 3946 w 700301"/>
                      <a:gd name="connsiteY7" fmla="*/ 323193 h 429312"/>
                      <a:gd name="connsiteX8" fmla="*/ 832 w 700301"/>
                      <a:gd name="connsiteY8" fmla="*/ 316923 h 429312"/>
                      <a:gd name="connsiteX9" fmla="*/ 0 w 700301"/>
                      <a:gd name="connsiteY9" fmla="*/ 303644 h 429312"/>
                      <a:gd name="connsiteX0" fmla="*/ 255296 w 699469"/>
                      <a:gd name="connsiteY0" fmla="*/ 145622 h 429312"/>
                      <a:gd name="connsiteX1" fmla="*/ 623105 w 699469"/>
                      <a:gd name="connsiteY1" fmla="*/ 0 h 429312"/>
                      <a:gd name="connsiteX2" fmla="*/ 699469 w 699469"/>
                      <a:gd name="connsiteY2" fmla="*/ 167896 h 429312"/>
                      <a:gd name="connsiteX3" fmla="*/ 185654 w 699469"/>
                      <a:gd name="connsiteY3" fmla="*/ 424110 h 429312"/>
                      <a:gd name="connsiteX4" fmla="*/ 26778 w 699469"/>
                      <a:gd name="connsiteY4" fmla="*/ 370833 h 429312"/>
                      <a:gd name="connsiteX5" fmla="*/ 10211 w 699469"/>
                      <a:gd name="connsiteY5" fmla="*/ 337480 h 429312"/>
                      <a:gd name="connsiteX6" fmla="*/ 4198 w 699469"/>
                      <a:gd name="connsiteY6" fmla="*/ 328562 h 429312"/>
                      <a:gd name="connsiteX7" fmla="*/ 3114 w 699469"/>
                      <a:gd name="connsiteY7" fmla="*/ 323193 h 429312"/>
                      <a:gd name="connsiteX8" fmla="*/ 0 w 699469"/>
                      <a:gd name="connsiteY8" fmla="*/ 316923 h 429312"/>
                      <a:gd name="connsiteX0" fmla="*/ 252182 w 696355"/>
                      <a:gd name="connsiteY0" fmla="*/ 145622 h 429312"/>
                      <a:gd name="connsiteX1" fmla="*/ 619991 w 696355"/>
                      <a:gd name="connsiteY1" fmla="*/ 0 h 429312"/>
                      <a:gd name="connsiteX2" fmla="*/ 696355 w 696355"/>
                      <a:gd name="connsiteY2" fmla="*/ 167896 h 429312"/>
                      <a:gd name="connsiteX3" fmla="*/ 182540 w 696355"/>
                      <a:gd name="connsiteY3" fmla="*/ 424110 h 429312"/>
                      <a:gd name="connsiteX4" fmla="*/ 23664 w 696355"/>
                      <a:gd name="connsiteY4" fmla="*/ 370833 h 429312"/>
                      <a:gd name="connsiteX5" fmla="*/ 7097 w 696355"/>
                      <a:gd name="connsiteY5" fmla="*/ 337480 h 429312"/>
                      <a:gd name="connsiteX6" fmla="*/ 1084 w 696355"/>
                      <a:gd name="connsiteY6" fmla="*/ 328562 h 429312"/>
                      <a:gd name="connsiteX7" fmla="*/ 0 w 696355"/>
                      <a:gd name="connsiteY7" fmla="*/ 323193 h 429312"/>
                      <a:gd name="connsiteX0" fmla="*/ 251098 w 695271"/>
                      <a:gd name="connsiteY0" fmla="*/ 145622 h 429312"/>
                      <a:gd name="connsiteX1" fmla="*/ 618907 w 695271"/>
                      <a:gd name="connsiteY1" fmla="*/ 0 h 429312"/>
                      <a:gd name="connsiteX2" fmla="*/ 695271 w 695271"/>
                      <a:gd name="connsiteY2" fmla="*/ 167896 h 429312"/>
                      <a:gd name="connsiteX3" fmla="*/ 181456 w 695271"/>
                      <a:gd name="connsiteY3" fmla="*/ 424110 h 429312"/>
                      <a:gd name="connsiteX4" fmla="*/ 22580 w 695271"/>
                      <a:gd name="connsiteY4" fmla="*/ 370833 h 429312"/>
                      <a:gd name="connsiteX5" fmla="*/ 6013 w 695271"/>
                      <a:gd name="connsiteY5" fmla="*/ 337480 h 429312"/>
                      <a:gd name="connsiteX6" fmla="*/ 0 w 695271"/>
                      <a:gd name="connsiteY6" fmla="*/ 328562 h 429312"/>
                      <a:gd name="connsiteX0" fmla="*/ 251098 w 695271"/>
                      <a:gd name="connsiteY0" fmla="*/ 145622 h 429156"/>
                      <a:gd name="connsiteX1" fmla="*/ 618907 w 695271"/>
                      <a:gd name="connsiteY1" fmla="*/ 0 h 429156"/>
                      <a:gd name="connsiteX2" fmla="*/ 695271 w 695271"/>
                      <a:gd name="connsiteY2" fmla="*/ 167896 h 429156"/>
                      <a:gd name="connsiteX3" fmla="*/ 181456 w 695271"/>
                      <a:gd name="connsiteY3" fmla="*/ 424110 h 429156"/>
                      <a:gd name="connsiteX4" fmla="*/ 6013 w 695271"/>
                      <a:gd name="connsiteY4" fmla="*/ 337480 h 429156"/>
                      <a:gd name="connsiteX5" fmla="*/ 0 w 695271"/>
                      <a:gd name="connsiteY5" fmla="*/ 328562 h 429156"/>
                      <a:gd name="connsiteX0" fmla="*/ 245085 w 689258"/>
                      <a:gd name="connsiteY0" fmla="*/ 145622 h 429156"/>
                      <a:gd name="connsiteX1" fmla="*/ 612894 w 689258"/>
                      <a:gd name="connsiteY1" fmla="*/ 0 h 429156"/>
                      <a:gd name="connsiteX2" fmla="*/ 689258 w 689258"/>
                      <a:gd name="connsiteY2" fmla="*/ 167896 h 429156"/>
                      <a:gd name="connsiteX3" fmla="*/ 175443 w 689258"/>
                      <a:gd name="connsiteY3" fmla="*/ 424110 h 429156"/>
                      <a:gd name="connsiteX4" fmla="*/ 0 w 689258"/>
                      <a:gd name="connsiteY4" fmla="*/ 337480 h 429156"/>
                      <a:gd name="connsiteX0" fmla="*/ 69642 w 513815"/>
                      <a:gd name="connsiteY0" fmla="*/ 145622 h 424110"/>
                      <a:gd name="connsiteX1" fmla="*/ 437451 w 513815"/>
                      <a:gd name="connsiteY1" fmla="*/ 0 h 424110"/>
                      <a:gd name="connsiteX2" fmla="*/ 513815 w 513815"/>
                      <a:gd name="connsiteY2" fmla="*/ 167896 h 424110"/>
                      <a:gd name="connsiteX3" fmla="*/ 0 w 513815"/>
                      <a:gd name="connsiteY3" fmla="*/ 424110 h 424110"/>
                      <a:gd name="connsiteX0" fmla="*/ 0 w 608980"/>
                      <a:gd name="connsiteY0" fmla="*/ 204586 h 424110"/>
                      <a:gd name="connsiteX1" fmla="*/ 532616 w 608980"/>
                      <a:gd name="connsiteY1" fmla="*/ 0 h 424110"/>
                      <a:gd name="connsiteX2" fmla="*/ 608980 w 608980"/>
                      <a:gd name="connsiteY2" fmla="*/ 167896 h 424110"/>
                      <a:gd name="connsiteX3" fmla="*/ 95165 w 608980"/>
                      <a:gd name="connsiteY3" fmla="*/ 424110 h 4241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608980" h="424110">
                        <a:moveTo>
                          <a:pt x="0" y="204586"/>
                        </a:moveTo>
                        <a:lnTo>
                          <a:pt x="532616" y="0"/>
                        </a:lnTo>
                        <a:lnTo>
                          <a:pt x="608980" y="167896"/>
                        </a:lnTo>
                        <a:lnTo>
                          <a:pt x="95165" y="424110"/>
                        </a:lnTo>
                      </a:path>
                    </a:pathLst>
                  </a:custGeom>
                  <a:solidFill>
                    <a:srgbClr val="0066CC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47" name="台形 46">
                    <a:extLst>
                      <a:ext uri="{FF2B5EF4-FFF2-40B4-BE49-F238E27FC236}">
                        <a16:creationId xmlns:a16="http://schemas.microsoft.com/office/drawing/2014/main" id="{E70EC44A-4B17-EEE8-550C-A80179901186}"/>
                      </a:ext>
                    </a:extLst>
                  </p:cNvPr>
                  <p:cNvSpPr/>
                  <p:nvPr/>
                </p:nvSpPr>
                <p:spPr bwMode="auto">
                  <a:xfrm rot="2186830">
                    <a:off x="4146033" y="4490410"/>
                    <a:ext cx="271311" cy="144172"/>
                  </a:xfrm>
                  <a:prstGeom prst="trapezoid">
                    <a:avLst>
                      <a:gd name="adj" fmla="val 9219"/>
                    </a:avLst>
                  </a:prstGeom>
                  <a:solidFill>
                    <a:srgbClr val="0066CC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0" name="グループ化 19">
                  <a:extLst>
                    <a:ext uri="{FF2B5EF4-FFF2-40B4-BE49-F238E27FC236}">
                      <a16:creationId xmlns:a16="http://schemas.microsoft.com/office/drawing/2014/main" id="{23CBDDE6-9CD3-387D-8575-7DDCA95261A5}"/>
                    </a:ext>
                  </a:extLst>
                </p:cNvPr>
                <p:cNvGrpSpPr/>
                <p:nvPr/>
              </p:nvGrpSpPr>
              <p:grpSpPr>
                <a:xfrm>
                  <a:off x="2459009" y="3648968"/>
                  <a:ext cx="1643840" cy="1839599"/>
                  <a:chOff x="3822193" y="1830635"/>
                  <a:chExt cx="1643840" cy="1839599"/>
                </a:xfrm>
              </p:grpSpPr>
              <p:sp>
                <p:nvSpPr>
                  <p:cNvPr id="21" name="四角形: 角を丸くする 20">
                    <a:extLst>
                      <a:ext uri="{FF2B5EF4-FFF2-40B4-BE49-F238E27FC236}">
                        <a16:creationId xmlns:a16="http://schemas.microsoft.com/office/drawing/2014/main" id="{1B8B546C-909C-832D-DFE5-24BA2DFEDB36}"/>
                      </a:ext>
                    </a:extLst>
                  </p:cNvPr>
                  <p:cNvSpPr/>
                  <p:nvPr/>
                </p:nvSpPr>
                <p:spPr bwMode="auto">
                  <a:xfrm rot="2200218">
                    <a:off x="5234767" y="2847657"/>
                    <a:ext cx="121442" cy="123825"/>
                  </a:xfrm>
                  <a:prstGeom prst="roundRect">
                    <a:avLst>
                      <a:gd name="adj" fmla="val 23747"/>
                    </a:avLst>
                  </a:prstGeom>
                  <a:solidFill>
                    <a:srgbClr val="FFCC99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ja-JP" altLang="en-US"/>
                  </a:p>
                </p:txBody>
              </p:sp>
              <p:grpSp>
                <p:nvGrpSpPr>
                  <p:cNvPr id="22" name="グループ化 21">
                    <a:extLst>
                      <a:ext uri="{FF2B5EF4-FFF2-40B4-BE49-F238E27FC236}">
                        <a16:creationId xmlns:a16="http://schemas.microsoft.com/office/drawing/2014/main" id="{73F2A38B-10C5-5214-4335-3D337267B15C}"/>
                      </a:ext>
                    </a:extLst>
                  </p:cNvPr>
                  <p:cNvGrpSpPr/>
                  <p:nvPr/>
                </p:nvGrpSpPr>
                <p:grpSpPr>
                  <a:xfrm rot="21422087">
                    <a:off x="5294751" y="2525860"/>
                    <a:ext cx="148564" cy="489015"/>
                    <a:chOff x="2428919" y="2211053"/>
                    <a:chExt cx="261301" cy="736770"/>
                  </a:xfrm>
                  <a:solidFill>
                    <a:schemeClr val="bg1">
                      <a:lumMod val="85000"/>
                    </a:schemeClr>
                  </a:solidFill>
                </p:grpSpPr>
                <p:sp>
                  <p:nvSpPr>
                    <p:cNvPr id="43" name="フリーフォーム: 図形 42">
                      <a:extLst>
                        <a:ext uri="{FF2B5EF4-FFF2-40B4-BE49-F238E27FC236}">
                          <a16:creationId xmlns:a16="http://schemas.microsoft.com/office/drawing/2014/main" id="{E15A2FA4-6694-40D4-E5D6-72C95B8BB4D8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532006" y="2211053"/>
                      <a:ext cx="54032" cy="385378"/>
                    </a:xfrm>
                    <a:custGeom>
                      <a:avLst/>
                      <a:gdLst>
                        <a:gd name="connsiteX0" fmla="*/ 55702 w 111184"/>
                        <a:gd name="connsiteY0" fmla="*/ 0 h 397076"/>
                        <a:gd name="connsiteX1" fmla="*/ 65710 w 111184"/>
                        <a:gd name="connsiteY1" fmla="*/ 11697 h 397076"/>
                        <a:gd name="connsiteX2" fmla="*/ 83388 w 111184"/>
                        <a:gd name="connsiteY2" fmla="*/ 11697 h 397076"/>
                        <a:gd name="connsiteX3" fmla="*/ 85015 w 111184"/>
                        <a:gd name="connsiteY3" fmla="*/ 34259 h 397076"/>
                        <a:gd name="connsiteX4" fmla="*/ 107425 w 111184"/>
                        <a:gd name="connsiteY4" fmla="*/ 60450 h 397076"/>
                        <a:gd name="connsiteX5" fmla="*/ 86905 w 111184"/>
                        <a:gd name="connsiteY5" fmla="*/ 60450 h 397076"/>
                        <a:gd name="connsiteX6" fmla="*/ 111184 w 111184"/>
                        <a:gd name="connsiteY6" fmla="*/ 397076 h 397076"/>
                        <a:gd name="connsiteX7" fmla="*/ 0 w 111184"/>
                        <a:gd name="connsiteY7" fmla="*/ 397076 h 397076"/>
                        <a:gd name="connsiteX8" fmla="*/ 24280 w 111184"/>
                        <a:gd name="connsiteY8" fmla="*/ 60450 h 397076"/>
                        <a:gd name="connsiteX9" fmla="*/ 3979 w 111184"/>
                        <a:gd name="connsiteY9" fmla="*/ 60450 h 397076"/>
                        <a:gd name="connsiteX10" fmla="*/ 26149 w 111184"/>
                        <a:gd name="connsiteY10" fmla="*/ 34540 h 397076"/>
                        <a:gd name="connsiteX11" fmla="*/ 27796 w 111184"/>
                        <a:gd name="connsiteY11" fmla="*/ 11697 h 397076"/>
                        <a:gd name="connsiteX12" fmla="*/ 45694 w 111184"/>
                        <a:gd name="connsiteY12" fmla="*/ 11697 h 397076"/>
                        <a:gd name="connsiteX0" fmla="*/ 55702 w 111184"/>
                        <a:gd name="connsiteY0" fmla="*/ 0 h 397076"/>
                        <a:gd name="connsiteX1" fmla="*/ 65710 w 111184"/>
                        <a:gd name="connsiteY1" fmla="*/ 11697 h 397076"/>
                        <a:gd name="connsiteX2" fmla="*/ 83388 w 111184"/>
                        <a:gd name="connsiteY2" fmla="*/ 11697 h 397076"/>
                        <a:gd name="connsiteX3" fmla="*/ 85015 w 111184"/>
                        <a:gd name="connsiteY3" fmla="*/ 34259 h 397076"/>
                        <a:gd name="connsiteX4" fmla="*/ 107425 w 111184"/>
                        <a:gd name="connsiteY4" fmla="*/ 60450 h 397076"/>
                        <a:gd name="connsiteX5" fmla="*/ 86905 w 111184"/>
                        <a:gd name="connsiteY5" fmla="*/ 60450 h 397076"/>
                        <a:gd name="connsiteX6" fmla="*/ 111184 w 111184"/>
                        <a:gd name="connsiteY6" fmla="*/ 397076 h 397076"/>
                        <a:gd name="connsiteX7" fmla="*/ 0 w 111184"/>
                        <a:gd name="connsiteY7" fmla="*/ 397076 h 397076"/>
                        <a:gd name="connsiteX8" fmla="*/ 24280 w 111184"/>
                        <a:gd name="connsiteY8" fmla="*/ 60450 h 397076"/>
                        <a:gd name="connsiteX9" fmla="*/ 3979 w 111184"/>
                        <a:gd name="connsiteY9" fmla="*/ 60450 h 397076"/>
                        <a:gd name="connsiteX10" fmla="*/ 26149 w 111184"/>
                        <a:gd name="connsiteY10" fmla="*/ 34540 h 397076"/>
                        <a:gd name="connsiteX11" fmla="*/ 45694 w 111184"/>
                        <a:gd name="connsiteY11" fmla="*/ 11697 h 397076"/>
                        <a:gd name="connsiteX12" fmla="*/ 55702 w 111184"/>
                        <a:gd name="connsiteY12" fmla="*/ 0 h 397076"/>
                        <a:gd name="connsiteX0" fmla="*/ 55702 w 111184"/>
                        <a:gd name="connsiteY0" fmla="*/ 0 h 397076"/>
                        <a:gd name="connsiteX1" fmla="*/ 65710 w 111184"/>
                        <a:gd name="connsiteY1" fmla="*/ 11697 h 397076"/>
                        <a:gd name="connsiteX2" fmla="*/ 83388 w 111184"/>
                        <a:gd name="connsiteY2" fmla="*/ 11697 h 397076"/>
                        <a:gd name="connsiteX3" fmla="*/ 85015 w 111184"/>
                        <a:gd name="connsiteY3" fmla="*/ 34259 h 397076"/>
                        <a:gd name="connsiteX4" fmla="*/ 107425 w 111184"/>
                        <a:gd name="connsiteY4" fmla="*/ 60450 h 397076"/>
                        <a:gd name="connsiteX5" fmla="*/ 86905 w 111184"/>
                        <a:gd name="connsiteY5" fmla="*/ 60450 h 397076"/>
                        <a:gd name="connsiteX6" fmla="*/ 111184 w 111184"/>
                        <a:gd name="connsiteY6" fmla="*/ 397076 h 397076"/>
                        <a:gd name="connsiteX7" fmla="*/ 0 w 111184"/>
                        <a:gd name="connsiteY7" fmla="*/ 397076 h 397076"/>
                        <a:gd name="connsiteX8" fmla="*/ 24280 w 111184"/>
                        <a:gd name="connsiteY8" fmla="*/ 60450 h 397076"/>
                        <a:gd name="connsiteX9" fmla="*/ 26149 w 111184"/>
                        <a:gd name="connsiteY9" fmla="*/ 34540 h 397076"/>
                        <a:gd name="connsiteX10" fmla="*/ 45694 w 111184"/>
                        <a:gd name="connsiteY10" fmla="*/ 11697 h 397076"/>
                        <a:gd name="connsiteX11" fmla="*/ 55702 w 111184"/>
                        <a:gd name="connsiteY11" fmla="*/ 0 h 397076"/>
                        <a:gd name="connsiteX0" fmla="*/ 55702 w 111184"/>
                        <a:gd name="connsiteY0" fmla="*/ 0 h 397076"/>
                        <a:gd name="connsiteX1" fmla="*/ 65710 w 111184"/>
                        <a:gd name="connsiteY1" fmla="*/ 11697 h 397076"/>
                        <a:gd name="connsiteX2" fmla="*/ 83388 w 111184"/>
                        <a:gd name="connsiteY2" fmla="*/ 11697 h 397076"/>
                        <a:gd name="connsiteX3" fmla="*/ 107425 w 111184"/>
                        <a:gd name="connsiteY3" fmla="*/ 60450 h 397076"/>
                        <a:gd name="connsiteX4" fmla="*/ 86905 w 111184"/>
                        <a:gd name="connsiteY4" fmla="*/ 60450 h 397076"/>
                        <a:gd name="connsiteX5" fmla="*/ 111184 w 111184"/>
                        <a:gd name="connsiteY5" fmla="*/ 397076 h 397076"/>
                        <a:gd name="connsiteX6" fmla="*/ 0 w 111184"/>
                        <a:gd name="connsiteY6" fmla="*/ 397076 h 397076"/>
                        <a:gd name="connsiteX7" fmla="*/ 24280 w 111184"/>
                        <a:gd name="connsiteY7" fmla="*/ 60450 h 397076"/>
                        <a:gd name="connsiteX8" fmla="*/ 26149 w 111184"/>
                        <a:gd name="connsiteY8" fmla="*/ 34540 h 397076"/>
                        <a:gd name="connsiteX9" fmla="*/ 45694 w 111184"/>
                        <a:gd name="connsiteY9" fmla="*/ 11697 h 397076"/>
                        <a:gd name="connsiteX10" fmla="*/ 55702 w 111184"/>
                        <a:gd name="connsiteY10" fmla="*/ 0 h 397076"/>
                        <a:gd name="connsiteX0" fmla="*/ 55702 w 111184"/>
                        <a:gd name="connsiteY0" fmla="*/ 0 h 397076"/>
                        <a:gd name="connsiteX1" fmla="*/ 65710 w 111184"/>
                        <a:gd name="connsiteY1" fmla="*/ 11697 h 397076"/>
                        <a:gd name="connsiteX2" fmla="*/ 83388 w 111184"/>
                        <a:gd name="connsiteY2" fmla="*/ 11697 h 397076"/>
                        <a:gd name="connsiteX3" fmla="*/ 86905 w 111184"/>
                        <a:gd name="connsiteY3" fmla="*/ 60450 h 397076"/>
                        <a:gd name="connsiteX4" fmla="*/ 111184 w 111184"/>
                        <a:gd name="connsiteY4" fmla="*/ 397076 h 397076"/>
                        <a:gd name="connsiteX5" fmla="*/ 0 w 111184"/>
                        <a:gd name="connsiteY5" fmla="*/ 397076 h 397076"/>
                        <a:gd name="connsiteX6" fmla="*/ 24280 w 111184"/>
                        <a:gd name="connsiteY6" fmla="*/ 60450 h 397076"/>
                        <a:gd name="connsiteX7" fmla="*/ 26149 w 111184"/>
                        <a:gd name="connsiteY7" fmla="*/ 34540 h 397076"/>
                        <a:gd name="connsiteX8" fmla="*/ 45694 w 111184"/>
                        <a:gd name="connsiteY8" fmla="*/ 11697 h 397076"/>
                        <a:gd name="connsiteX9" fmla="*/ 55702 w 111184"/>
                        <a:gd name="connsiteY9" fmla="*/ 0 h 397076"/>
                        <a:gd name="connsiteX0" fmla="*/ 55702 w 111184"/>
                        <a:gd name="connsiteY0" fmla="*/ 0 h 397076"/>
                        <a:gd name="connsiteX1" fmla="*/ 65710 w 111184"/>
                        <a:gd name="connsiteY1" fmla="*/ 11697 h 397076"/>
                        <a:gd name="connsiteX2" fmla="*/ 86905 w 111184"/>
                        <a:gd name="connsiteY2" fmla="*/ 60450 h 397076"/>
                        <a:gd name="connsiteX3" fmla="*/ 111184 w 111184"/>
                        <a:gd name="connsiteY3" fmla="*/ 397076 h 397076"/>
                        <a:gd name="connsiteX4" fmla="*/ 0 w 111184"/>
                        <a:gd name="connsiteY4" fmla="*/ 397076 h 397076"/>
                        <a:gd name="connsiteX5" fmla="*/ 24280 w 111184"/>
                        <a:gd name="connsiteY5" fmla="*/ 60450 h 397076"/>
                        <a:gd name="connsiteX6" fmla="*/ 26149 w 111184"/>
                        <a:gd name="connsiteY6" fmla="*/ 34540 h 397076"/>
                        <a:gd name="connsiteX7" fmla="*/ 45694 w 111184"/>
                        <a:gd name="connsiteY7" fmla="*/ 11697 h 397076"/>
                        <a:gd name="connsiteX8" fmla="*/ 55702 w 111184"/>
                        <a:gd name="connsiteY8" fmla="*/ 0 h 397076"/>
                        <a:gd name="connsiteX0" fmla="*/ 45694 w 111184"/>
                        <a:gd name="connsiteY0" fmla="*/ 0 h 385379"/>
                        <a:gd name="connsiteX1" fmla="*/ 65710 w 111184"/>
                        <a:gd name="connsiteY1" fmla="*/ 0 h 385379"/>
                        <a:gd name="connsiteX2" fmla="*/ 86905 w 111184"/>
                        <a:gd name="connsiteY2" fmla="*/ 48753 h 385379"/>
                        <a:gd name="connsiteX3" fmla="*/ 111184 w 111184"/>
                        <a:gd name="connsiteY3" fmla="*/ 385379 h 385379"/>
                        <a:gd name="connsiteX4" fmla="*/ 0 w 111184"/>
                        <a:gd name="connsiteY4" fmla="*/ 385379 h 385379"/>
                        <a:gd name="connsiteX5" fmla="*/ 24280 w 111184"/>
                        <a:gd name="connsiteY5" fmla="*/ 48753 h 385379"/>
                        <a:gd name="connsiteX6" fmla="*/ 26149 w 111184"/>
                        <a:gd name="connsiteY6" fmla="*/ 22843 h 385379"/>
                        <a:gd name="connsiteX7" fmla="*/ 45694 w 111184"/>
                        <a:gd name="connsiteY7" fmla="*/ 0 h 385379"/>
                        <a:gd name="connsiteX0" fmla="*/ 45694 w 111184"/>
                        <a:gd name="connsiteY0" fmla="*/ 0 h 385379"/>
                        <a:gd name="connsiteX1" fmla="*/ 65710 w 111184"/>
                        <a:gd name="connsiteY1" fmla="*/ 0 h 385379"/>
                        <a:gd name="connsiteX2" fmla="*/ 86905 w 111184"/>
                        <a:gd name="connsiteY2" fmla="*/ 48753 h 385379"/>
                        <a:gd name="connsiteX3" fmla="*/ 111184 w 111184"/>
                        <a:gd name="connsiteY3" fmla="*/ 385379 h 385379"/>
                        <a:gd name="connsiteX4" fmla="*/ 0 w 111184"/>
                        <a:gd name="connsiteY4" fmla="*/ 385379 h 385379"/>
                        <a:gd name="connsiteX5" fmla="*/ 24280 w 111184"/>
                        <a:gd name="connsiteY5" fmla="*/ 48753 h 385379"/>
                        <a:gd name="connsiteX6" fmla="*/ 45694 w 111184"/>
                        <a:gd name="connsiteY6" fmla="*/ 0 h 38537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111184" h="385379">
                          <a:moveTo>
                            <a:pt x="45694" y="0"/>
                          </a:moveTo>
                          <a:lnTo>
                            <a:pt x="65710" y="0"/>
                          </a:lnTo>
                          <a:lnTo>
                            <a:pt x="86905" y="48753"/>
                          </a:lnTo>
                          <a:lnTo>
                            <a:pt x="111184" y="385379"/>
                          </a:lnTo>
                          <a:lnTo>
                            <a:pt x="0" y="385379"/>
                          </a:lnTo>
                          <a:lnTo>
                            <a:pt x="24280" y="48753"/>
                          </a:lnTo>
                          <a:lnTo>
                            <a:pt x="45694" y="0"/>
                          </a:lnTo>
                          <a:close/>
                        </a:path>
                      </a:pathLst>
                    </a:custGeom>
                    <a:grpFill/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44" name="フリーフォーム: 図形 43">
                      <a:extLst>
                        <a:ext uri="{FF2B5EF4-FFF2-40B4-BE49-F238E27FC236}">
                          <a16:creationId xmlns:a16="http://schemas.microsoft.com/office/drawing/2014/main" id="{253C578A-401F-E96F-1E46-3DE5CF7FD8AD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428919" y="2530335"/>
                      <a:ext cx="261301" cy="417488"/>
                    </a:xfrm>
                    <a:custGeom>
                      <a:avLst/>
                      <a:gdLst>
                        <a:gd name="connsiteX0" fmla="*/ 130650 w 261301"/>
                        <a:gd name="connsiteY0" fmla="*/ 0 h 417488"/>
                        <a:gd name="connsiteX1" fmla="*/ 223838 w 261301"/>
                        <a:gd name="connsiteY1" fmla="*/ 22860 h 417488"/>
                        <a:gd name="connsiteX2" fmla="*/ 216515 w 261301"/>
                        <a:gd name="connsiteY2" fmla="*/ 31758 h 417488"/>
                        <a:gd name="connsiteX3" fmla="*/ 211312 w 261301"/>
                        <a:gd name="connsiteY3" fmla="*/ 33651 h 417488"/>
                        <a:gd name="connsiteX4" fmla="*/ 211932 w 261301"/>
                        <a:gd name="connsiteY4" fmla="*/ 34766 h 417488"/>
                        <a:gd name="connsiteX5" fmla="*/ 208973 w 261301"/>
                        <a:gd name="connsiteY5" fmla="*/ 40091 h 417488"/>
                        <a:gd name="connsiteX6" fmla="*/ 261301 w 261301"/>
                        <a:gd name="connsiteY6" fmla="*/ 363834 h 417488"/>
                        <a:gd name="connsiteX7" fmla="*/ 259592 w 261301"/>
                        <a:gd name="connsiteY7" fmla="*/ 363834 h 417488"/>
                        <a:gd name="connsiteX8" fmla="*/ 261300 w 261301"/>
                        <a:gd name="connsiteY8" fmla="*/ 367097 h 417488"/>
                        <a:gd name="connsiteX9" fmla="*/ 130650 w 261301"/>
                        <a:gd name="connsiteY9" fmla="*/ 417488 h 417488"/>
                        <a:gd name="connsiteX10" fmla="*/ 0 w 261301"/>
                        <a:gd name="connsiteY10" fmla="*/ 367097 h 417488"/>
                        <a:gd name="connsiteX11" fmla="*/ 1708 w 261301"/>
                        <a:gd name="connsiteY11" fmla="*/ 363834 h 417488"/>
                        <a:gd name="connsiteX12" fmla="*/ 1 w 261301"/>
                        <a:gd name="connsiteY12" fmla="*/ 363834 h 417488"/>
                        <a:gd name="connsiteX13" fmla="*/ 52329 w 261301"/>
                        <a:gd name="connsiteY13" fmla="*/ 40094 h 417488"/>
                        <a:gd name="connsiteX14" fmla="*/ 49368 w 261301"/>
                        <a:gd name="connsiteY14" fmla="*/ 34766 h 417488"/>
                        <a:gd name="connsiteX15" fmla="*/ 49988 w 261301"/>
                        <a:gd name="connsiteY15" fmla="*/ 33651 h 417488"/>
                        <a:gd name="connsiteX16" fmla="*/ 44785 w 261301"/>
                        <a:gd name="connsiteY16" fmla="*/ 31758 h 417488"/>
                        <a:gd name="connsiteX17" fmla="*/ 37462 w 261301"/>
                        <a:gd name="connsiteY17" fmla="*/ 22860 h 417488"/>
                        <a:gd name="connsiteX18" fmla="*/ 130650 w 261301"/>
                        <a:gd name="connsiteY18" fmla="*/ 0 h 41748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</a:cxnLst>
                      <a:rect l="l" t="t" r="r" b="b"/>
                      <a:pathLst>
                        <a:path w="261301" h="417488">
                          <a:moveTo>
                            <a:pt x="130650" y="0"/>
                          </a:moveTo>
                          <a:cubicBezTo>
                            <a:pt x="182116" y="0"/>
                            <a:pt x="223838" y="10235"/>
                            <a:pt x="223838" y="22860"/>
                          </a:cubicBezTo>
                          <a:cubicBezTo>
                            <a:pt x="223838" y="26016"/>
                            <a:pt x="221231" y="29023"/>
                            <a:pt x="216515" y="31758"/>
                          </a:cubicBezTo>
                          <a:lnTo>
                            <a:pt x="211312" y="33651"/>
                          </a:lnTo>
                          <a:lnTo>
                            <a:pt x="211932" y="34766"/>
                          </a:lnTo>
                          <a:lnTo>
                            <a:pt x="208973" y="40091"/>
                          </a:lnTo>
                          <a:lnTo>
                            <a:pt x="261301" y="363834"/>
                          </a:lnTo>
                          <a:lnTo>
                            <a:pt x="259592" y="363834"/>
                          </a:lnTo>
                          <a:lnTo>
                            <a:pt x="261300" y="367097"/>
                          </a:lnTo>
                          <a:cubicBezTo>
                            <a:pt x="261300" y="394927"/>
                            <a:pt x="202806" y="417488"/>
                            <a:pt x="130650" y="417488"/>
                          </a:cubicBezTo>
                          <a:cubicBezTo>
                            <a:pt x="58494" y="417488"/>
                            <a:pt x="0" y="394927"/>
                            <a:pt x="0" y="367097"/>
                          </a:cubicBezTo>
                          <a:lnTo>
                            <a:pt x="1708" y="363834"/>
                          </a:lnTo>
                          <a:lnTo>
                            <a:pt x="1" y="363834"/>
                          </a:lnTo>
                          <a:lnTo>
                            <a:pt x="52329" y="40094"/>
                          </a:lnTo>
                          <a:lnTo>
                            <a:pt x="49368" y="34766"/>
                          </a:lnTo>
                          <a:lnTo>
                            <a:pt x="49988" y="33651"/>
                          </a:lnTo>
                          <a:lnTo>
                            <a:pt x="44785" y="31758"/>
                          </a:lnTo>
                          <a:cubicBezTo>
                            <a:pt x="40070" y="29023"/>
                            <a:pt x="37462" y="26016"/>
                            <a:pt x="37462" y="22860"/>
                          </a:cubicBezTo>
                          <a:cubicBezTo>
                            <a:pt x="37462" y="10235"/>
                            <a:pt x="79184" y="0"/>
                            <a:pt x="130650" y="0"/>
                          </a:cubicBezTo>
                          <a:close/>
                        </a:path>
                      </a:pathLst>
                    </a:custGeom>
                    <a:solidFill>
                      <a:srgbClr val="C00000"/>
                    </a:solidFill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23" name="グループ化 22">
                    <a:extLst>
                      <a:ext uri="{FF2B5EF4-FFF2-40B4-BE49-F238E27FC236}">
                        <a16:creationId xmlns:a16="http://schemas.microsoft.com/office/drawing/2014/main" id="{731BA8AE-AE8A-309D-95E1-4235FB355643}"/>
                      </a:ext>
                    </a:extLst>
                  </p:cNvPr>
                  <p:cNvGrpSpPr/>
                  <p:nvPr/>
                </p:nvGrpSpPr>
                <p:grpSpPr>
                  <a:xfrm>
                    <a:off x="3822193" y="1830635"/>
                    <a:ext cx="1643840" cy="1839599"/>
                    <a:chOff x="3822193" y="1830635"/>
                    <a:chExt cx="1643840" cy="1839599"/>
                  </a:xfrm>
                </p:grpSpPr>
                <p:grpSp>
                  <p:nvGrpSpPr>
                    <p:cNvPr id="24" name="グループ化 23">
                      <a:extLst>
                        <a:ext uri="{FF2B5EF4-FFF2-40B4-BE49-F238E27FC236}">
                          <a16:creationId xmlns:a16="http://schemas.microsoft.com/office/drawing/2014/main" id="{B51CF61A-275F-48B4-5014-6D3C7B0E22C0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3822193" y="1830635"/>
                      <a:ext cx="1232817" cy="1746251"/>
                      <a:chOff x="1002383" y="1606550"/>
                      <a:chExt cx="1232817" cy="1746251"/>
                    </a:xfrm>
                  </p:grpSpPr>
                  <p:sp>
                    <p:nvSpPr>
                      <p:cNvPr id="29" name="フリーフォーム: 図形 28">
                        <a:extLst>
                          <a:ext uri="{FF2B5EF4-FFF2-40B4-BE49-F238E27FC236}">
                            <a16:creationId xmlns:a16="http://schemas.microsoft.com/office/drawing/2014/main" id="{293211DB-0DC6-FDE2-E8A5-20D25C5DADD5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1002383" y="2553613"/>
                        <a:ext cx="983580" cy="799188"/>
                      </a:xfrm>
                      <a:custGeom>
                        <a:avLst/>
                        <a:gdLst>
                          <a:gd name="connsiteX0" fmla="*/ 374844 w 1223617"/>
                          <a:gd name="connsiteY0" fmla="*/ 494 h 847339"/>
                          <a:gd name="connsiteX1" fmla="*/ 430116 w 1223617"/>
                          <a:gd name="connsiteY1" fmla="*/ 9489 h 847339"/>
                          <a:gd name="connsiteX2" fmla="*/ 1018641 w 1223617"/>
                          <a:gd name="connsiteY2" fmla="*/ 167184 h 847339"/>
                          <a:gd name="connsiteX3" fmla="*/ 1214129 w 1223617"/>
                          <a:gd name="connsiteY3" fmla="*/ 505780 h 847339"/>
                          <a:gd name="connsiteX4" fmla="*/ 1122608 w 1223617"/>
                          <a:gd name="connsiteY4" fmla="*/ 847339 h 847339"/>
                          <a:gd name="connsiteX5" fmla="*/ 0 w 1223617"/>
                          <a:gd name="connsiteY5" fmla="*/ 546537 h 847339"/>
                          <a:gd name="connsiteX6" fmla="*/ 91520 w 1223617"/>
                          <a:gd name="connsiteY6" fmla="*/ 204977 h 847339"/>
                          <a:gd name="connsiteX7" fmla="*/ 374844 w 1223617"/>
                          <a:gd name="connsiteY7" fmla="*/ 494 h 847339"/>
                          <a:gd name="connsiteX0" fmla="*/ 401921 w 1250694"/>
                          <a:gd name="connsiteY0" fmla="*/ 494 h 847339"/>
                          <a:gd name="connsiteX1" fmla="*/ 457193 w 1250694"/>
                          <a:gd name="connsiteY1" fmla="*/ 9489 h 847339"/>
                          <a:gd name="connsiteX2" fmla="*/ 1045718 w 1250694"/>
                          <a:gd name="connsiteY2" fmla="*/ 167184 h 847339"/>
                          <a:gd name="connsiteX3" fmla="*/ 1241206 w 1250694"/>
                          <a:gd name="connsiteY3" fmla="*/ 505780 h 847339"/>
                          <a:gd name="connsiteX4" fmla="*/ 1149685 w 1250694"/>
                          <a:gd name="connsiteY4" fmla="*/ 847339 h 847339"/>
                          <a:gd name="connsiteX5" fmla="*/ 0 w 1250694"/>
                          <a:gd name="connsiteY5" fmla="*/ 842070 h 847339"/>
                          <a:gd name="connsiteX6" fmla="*/ 118597 w 1250694"/>
                          <a:gd name="connsiteY6" fmla="*/ 204977 h 847339"/>
                          <a:gd name="connsiteX7" fmla="*/ 401921 w 1250694"/>
                          <a:gd name="connsiteY7" fmla="*/ 494 h 847339"/>
                          <a:gd name="connsiteX0" fmla="*/ 401921 w 1250694"/>
                          <a:gd name="connsiteY0" fmla="*/ 494 h 847339"/>
                          <a:gd name="connsiteX1" fmla="*/ 457193 w 1250694"/>
                          <a:gd name="connsiteY1" fmla="*/ 9489 h 847339"/>
                          <a:gd name="connsiteX2" fmla="*/ 1045718 w 1250694"/>
                          <a:gd name="connsiteY2" fmla="*/ 167184 h 847339"/>
                          <a:gd name="connsiteX3" fmla="*/ 1241206 w 1250694"/>
                          <a:gd name="connsiteY3" fmla="*/ 505780 h 847339"/>
                          <a:gd name="connsiteX4" fmla="*/ 1149685 w 1250694"/>
                          <a:gd name="connsiteY4" fmla="*/ 847339 h 847339"/>
                          <a:gd name="connsiteX5" fmla="*/ 0 w 1250694"/>
                          <a:gd name="connsiteY5" fmla="*/ 842070 h 847339"/>
                          <a:gd name="connsiteX6" fmla="*/ 118597 w 1250694"/>
                          <a:gd name="connsiteY6" fmla="*/ 204977 h 847339"/>
                          <a:gd name="connsiteX7" fmla="*/ 401921 w 1250694"/>
                          <a:gd name="connsiteY7" fmla="*/ 494 h 847339"/>
                          <a:gd name="connsiteX0" fmla="*/ 401921 w 1250694"/>
                          <a:gd name="connsiteY0" fmla="*/ 494 h 847339"/>
                          <a:gd name="connsiteX1" fmla="*/ 457193 w 1250694"/>
                          <a:gd name="connsiteY1" fmla="*/ 9489 h 847339"/>
                          <a:gd name="connsiteX2" fmla="*/ 1045718 w 1250694"/>
                          <a:gd name="connsiteY2" fmla="*/ 167184 h 847339"/>
                          <a:gd name="connsiteX3" fmla="*/ 1241206 w 1250694"/>
                          <a:gd name="connsiteY3" fmla="*/ 505780 h 847339"/>
                          <a:gd name="connsiteX4" fmla="*/ 1149685 w 1250694"/>
                          <a:gd name="connsiteY4" fmla="*/ 847339 h 847339"/>
                          <a:gd name="connsiteX5" fmla="*/ 0 w 1250694"/>
                          <a:gd name="connsiteY5" fmla="*/ 842070 h 847339"/>
                          <a:gd name="connsiteX6" fmla="*/ 118597 w 1250694"/>
                          <a:gd name="connsiteY6" fmla="*/ 204977 h 847339"/>
                          <a:gd name="connsiteX7" fmla="*/ 401921 w 1250694"/>
                          <a:gd name="connsiteY7" fmla="*/ 494 h 847339"/>
                          <a:gd name="connsiteX0" fmla="*/ 401921 w 1250694"/>
                          <a:gd name="connsiteY0" fmla="*/ 494 h 932177"/>
                          <a:gd name="connsiteX1" fmla="*/ 457193 w 1250694"/>
                          <a:gd name="connsiteY1" fmla="*/ 9489 h 932177"/>
                          <a:gd name="connsiteX2" fmla="*/ 1045718 w 1250694"/>
                          <a:gd name="connsiteY2" fmla="*/ 167184 h 932177"/>
                          <a:gd name="connsiteX3" fmla="*/ 1241206 w 1250694"/>
                          <a:gd name="connsiteY3" fmla="*/ 505780 h 932177"/>
                          <a:gd name="connsiteX4" fmla="*/ 1149685 w 1250694"/>
                          <a:gd name="connsiteY4" fmla="*/ 847339 h 932177"/>
                          <a:gd name="connsiteX5" fmla="*/ 527417 w 1250694"/>
                          <a:gd name="connsiteY5" fmla="*/ 932159 h 932177"/>
                          <a:gd name="connsiteX6" fmla="*/ 0 w 1250694"/>
                          <a:gd name="connsiteY6" fmla="*/ 842070 h 932177"/>
                          <a:gd name="connsiteX7" fmla="*/ 118597 w 1250694"/>
                          <a:gd name="connsiteY7" fmla="*/ 204977 h 932177"/>
                          <a:gd name="connsiteX8" fmla="*/ 401921 w 1250694"/>
                          <a:gd name="connsiteY8" fmla="*/ 494 h 932177"/>
                          <a:gd name="connsiteX0" fmla="*/ 527417 w 1250694"/>
                          <a:gd name="connsiteY0" fmla="*/ 932159 h 1017871"/>
                          <a:gd name="connsiteX1" fmla="*/ 0 w 1250694"/>
                          <a:gd name="connsiteY1" fmla="*/ 842070 h 1017871"/>
                          <a:gd name="connsiteX2" fmla="*/ 118597 w 1250694"/>
                          <a:gd name="connsiteY2" fmla="*/ 204977 h 1017871"/>
                          <a:gd name="connsiteX3" fmla="*/ 401921 w 1250694"/>
                          <a:gd name="connsiteY3" fmla="*/ 494 h 1017871"/>
                          <a:gd name="connsiteX4" fmla="*/ 457193 w 1250694"/>
                          <a:gd name="connsiteY4" fmla="*/ 9489 h 1017871"/>
                          <a:gd name="connsiteX5" fmla="*/ 1045718 w 1250694"/>
                          <a:gd name="connsiteY5" fmla="*/ 167184 h 1017871"/>
                          <a:gd name="connsiteX6" fmla="*/ 1241206 w 1250694"/>
                          <a:gd name="connsiteY6" fmla="*/ 505780 h 1017871"/>
                          <a:gd name="connsiteX7" fmla="*/ 1149685 w 1250694"/>
                          <a:gd name="connsiteY7" fmla="*/ 847339 h 1017871"/>
                          <a:gd name="connsiteX8" fmla="*/ 633424 w 1250694"/>
                          <a:gd name="connsiteY8" fmla="*/ 1017871 h 1017871"/>
                          <a:gd name="connsiteX0" fmla="*/ 0 w 1250694"/>
                          <a:gd name="connsiteY0" fmla="*/ 842070 h 1017871"/>
                          <a:gd name="connsiteX1" fmla="*/ 118597 w 1250694"/>
                          <a:gd name="connsiteY1" fmla="*/ 204977 h 1017871"/>
                          <a:gd name="connsiteX2" fmla="*/ 401921 w 1250694"/>
                          <a:gd name="connsiteY2" fmla="*/ 494 h 1017871"/>
                          <a:gd name="connsiteX3" fmla="*/ 457193 w 1250694"/>
                          <a:gd name="connsiteY3" fmla="*/ 9489 h 1017871"/>
                          <a:gd name="connsiteX4" fmla="*/ 1045718 w 1250694"/>
                          <a:gd name="connsiteY4" fmla="*/ 167184 h 1017871"/>
                          <a:gd name="connsiteX5" fmla="*/ 1241206 w 1250694"/>
                          <a:gd name="connsiteY5" fmla="*/ 505780 h 1017871"/>
                          <a:gd name="connsiteX6" fmla="*/ 1149685 w 1250694"/>
                          <a:gd name="connsiteY6" fmla="*/ 847339 h 1017871"/>
                          <a:gd name="connsiteX7" fmla="*/ 633424 w 1250694"/>
                          <a:gd name="connsiteY7" fmla="*/ 1017871 h 1017871"/>
                          <a:gd name="connsiteX0" fmla="*/ 0 w 1250694"/>
                          <a:gd name="connsiteY0" fmla="*/ 842070 h 847339"/>
                          <a:gd name="connsiteX1" fmla="*/ 118597 w 1250694"/>
                          <a:gd name="connsiteY1" fmla="*/ 204977 h 847339"/>
                          <a:gd name="connsiteX2" fmla="*/ 401921 w 1250694"/>
                          <a:gd name="connsiteY2" fmla="*/ 494 h 847339"/>
                          <a:gd name="connsiteX3" fmla="*/ 457193 w 1250694"/>
                          <a:gd name="connsiteY3" fmla="*/ 9489 h 847339"/>
                          <a:gd name="connsiteX4" fmla="*/ 1045718 w 1250694"/>
                          <a:gd name="connsiteY4" fmla="*/ 167184 h 847339"/>
                          <a:gd name="connsiteX5" fmla="*/ 1241206 w 1250694"/>
                          <a:gd name="connsiteY5" fmla="*/ 505780 h 847339"/>
                          <a:gd name="connsiteX6" fmla="*/ 1149685 w 1250694"/>
                          <a:gd name="connsiteY6" fmla="*/ 847339 h 847339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</a:cxnLst>
                        <a:rect l="l" t="t" r="r" b="b"/>
                        <a:pathLst>
                          <a:path w="1250694" h="847339">
                            <a:moveTo>
                              <a:pt x="0" y="842070"/>
                            </a:moveTo>
                            <a:cubicBezTo>
                              <a:pt x="19676" y="686592"/>
                              <a:pt x="88090" y="318830"/>
                              <a:pt x="118597" y="204977"/>
                            </a:cubicBezTo>
                            <a:cubicBezTo>
                              <a:pt x="153175" y="75930"/>
                              <a:pt x="273562" y="-7211"/>
                              <a:pt x="401921" y="494"/>
                            </a:cubicBezTo>
                            <a:cubicBezTo>
                              <a:pt x="420258" y="1595"/>
                              <a:pt x="438758" y="4549"/>
                              <a:pt x="457193" y="9489"/>
                            </a:cubicBezTo>
                            <a:lnTo>
                              <a:pt x="1045718" y="167184"/>
                            </a:lnTo>
                            <a:cubicBezTo>
                              <a:pt x="1193201" y="206702"/>
                              <a:pt x="1280724" y="358296"/>
                              <a:pt x="1241206" y="505780"/>
                            </a:cubicBezTo>
                            <a:lnTo>
                              <a:pt x="1149685" y="847339"/>
                            </a:lnTo>
                          </a:path>
                        </a:pathLst>
                      </a:custGeom>
                      <a:solidFill>
                        <a:srgbClr val="0066CC"/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pPr marL="0" marR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Tx/>
                          <a:buNone/>
                          <a:tabLst/>
                        </a:pPr>
                        <a:endPara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endParaRPr>
                      </a:p>
                    </p:txBody>
                  </p:sp>
                  <p:sp>
                    <p:nvSpPr>
                      <p:cNvPr id="30" name="楕円 29">
                        <a:extLst>
                          <a:ext uri="{FF2B5EF4-FFF2-40B4-BE49-F238E27FC236}">
                            <a16:creationId xmlns:a16="http://schemas.microsoft.com/office/drawing/2014/main" id="{919B2012-D921-716B-D43B-A5A7592C5B4C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1207464" y="1662169"/>
                        <a:ext cx="875336" cy="1001746"/>
                      </a:xfrm>
                      <a:prstGeom prst="ellipse">
                        <a:avLst/>
                      </a:prstGeom>
                      <a:solidFill>
                        <a:srgbClr val="FFCC99"/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</a:bodyPr>
                      <a:lstStyle/>
                      <a:p>
                        <a:pPr marL="0" marR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Tx/>
                          <a:buNone/>
                          <a:tabLst/>
                        </a:pPr>
                        <a:endPara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endParaRPr>
                      </a:p>
                    </p:txBody>
                  </p:sp>
                  <p:sp>
                    <p:nvSpPr>
                      <p:cNvPr id="31" name="フリーフォーム: 図形 30">
                        <a:extLst>
                          <a:ext uri="{FF2B5EF4-FFF2-40B4-BE49-F238E27FC236}">
                            <a16:creationId xmlns:a16="http://schemas.microsoft.com/office/drawing/2014/main" id="{41FFB70B-A4EE-7BB4-189B-02251451E8FF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1183093" y="2115213"/>
                        <a:ext cx="455206" cy="420818"/>
                      </a:xfrm>
                      <a:custGeom>
                        <a:avLst/>
                        <a:gdLst>
                          <a:gd name="connsiteX0" fmla="*/ 3645 w 450055"/>
                          <a:gd name="connsiteY0" fmla="*/ 0 h 416056"/>
                          <a:gd name="connsiteX1" fmla="*/ 71181 w 450055"/>
                          <a:gd name="connsiteY1" fmla="*/ 8924 h 416056"/>
                          <a:gd name="connsiteX2" fmla="*/ 237663 w 450055"/>
                          <a:gd name="connsiteY2" fmla="*/ 21504 h 416056"/>
                          <a:gd name="connsiteX3" fmla="*/ 377910 w 450055"/>
                          <a:gd name="connsiteY3" fmla="*/ 24945 h 416056"/>
                          <a:gd name="connsiteX4" fmla="*/ 376145 w 450055"/>
                          <a:gd name="connsiteY4" fmla="*/ 60059 h 416056"/>
                          <a:gd name="connsiteX5" fmla="*/ 450055 w 450055"/>
                          <a:gd name="connsiteY5" fmla="*/ 416056 h 416056"/>
                          <a:gd name="connsiteX6" fmla="*/ 406863 w 450055"/>
                          <a:gd name="connsiteY6" fmla="*/ 408824 h 416056"/>
                          <a:gd name="connsiteX7" fmla="*/ 394715 w 450055"/>
                          <a:gd name="connsiteY7" fmla="*/ 402560 h 416056"/>
                          <a:gd name="connsiteX8" fmla="*/ 400049 w 450055"/>
                          <a:gd name="connsiteY8" fmla="*/ 416056 h 416056"/>
                          <a:gd name="connsiteX9" fmla="*/ 356857 w 450055"/>
                          <a:gd name="connsiteY9" fmla="*/ 408824 h 416056"/>
                          <a:gd name="connsiteX10" fmla="*/ 332747 w 450055"/>
                          <a:gd name="connsiteY10" fmla="*/ 396391 h 416056"/>
                          <a:gd name="connsiteX11" fmla="*/ 340518 w 450055"/>
                          <a:gd name="connsiteY11" fmla="*/ 416056 h 416056"/>
                          <a:gd name="connsiteX12" fmla="*/ 266402 w 450055"/>
                          <a:gd name="connsiteY12" fmla="*/ 391201 h 416056"/>
                          <a:gd name="connsiteX13" fmla="*/ 276225 w 450055"/>
                          <a:gd name="connsiteY13" fmla="*/ 416056 h 416056"/>
                          <a:gd name="connsiteX14" fmla="*/ 204854 w 450055"/>
                          <a:gd name="connsiteY14" fmla="*/ 392121 h 416056"/>
                          <a:gd name="connsiteX15" fmla="*/ 214313 w 450055"/>
                          <a:gd name="connsiteY15" fmla="*/ 416056 h 416056"/>
                          <a:gd name="connsiteX16" fmla="*/ 0 w 450055"/>
                          <a:gd name="connsiteY16" fmla="*/ 60059 h 41605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</a:cxnLst>
                        <a:rect l="l" t="t" r="r" b="b"/>
                        <a:pathLst>
                          <a:path w="450055" h="416056">
                            <a:moveTo>
                              <a:pt x="3645" y="0"/>
                            </a:moveTo>
                            <a:lnTo>
                              <a:pt x="71181" y="8924"/>
                            </a:lnTo>
                            <a:cubicBezTo>
                              <a:pt x="124235" y="14387"/>
                              <a:pt x="179927" y="18628"/>
                              <a:pt x="237663" y="21504"/>
                            </a:cubicBezTo>
                            <a:lnTo>
                              <a:pt x="377910" y="24945"/>
                            </a:lnTo>
                            <a:lnTo>
                              <a:pt x="376145" y="60059"/>
                            </a:lnTo>
                            <a:cubicBezTo>
                              <a:pt x="376145" y="189109"/>
                              <a:pt x="402166" y="314441"/>
                              <a:pt x="450055" y="416056"/>
                            </a:cubicBezTo>
                            <a:cubicBezTo>
                              <a:pt x="435260" y="416056"/>
                              <a:pt x="420815" y="413566"/>
                              <a:pt x="406863" y="408824"/>
                            </a:cubicBezTo>
                            <a:lnTo>
                              <a:pt x="394715" y="402560"/>
                            </a:lnTo>
                            <a:lnTo>
                              <a:pt x="400049" y="416056"/>
                            </a:lnTo>
                            <a:cubicBezTo>
                              <a:pt x="385254" y="416056"/>
                              <a:pt x="370809" y="413566"/>
                              <a:pt x="356857" y="408824"/>
                            </a:cubicBezTo>
                            <a:lnTo>
                              <a:pt x="332747" y="396391"/>
                            </a:lnTo>
                            <a:lnTo>
                              <a:pt x="340518" y="416056"/>
                            </a:lnTo>
                            <a:lnTo>
                              <a:pt x="266402" y="391201"/>
                            </a:lnTo>
                            <a:lnTo>
                              <a:pt x="276225" y="416056"/>
                            </a:lnTo>
                            <a:lnTo>
                              <a:pt x="204854" y="392121"/>
                            </a:lnTo>
                            <a:lnTo>
                              <a:pt x="214313" y="416056"/>
                            </a:lnTo>
                            <a:cubicBezTo>
                              <a:pt x="95951" y="416056"/>
                              <a:pt x="0" y="256671"/>
                              <a:pt x="0" y="60059"/>
                            </a:cubicBezTo>
                            <a:close/>
                          </a:path>
                        </a:pathLst>
                      </a:custGeom>
                      <a:solidFill>
                        <a:schemeClr val="tx1"/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pPr marL="0" marR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Tx/>
                          <a:buNone/>
                          <a:tabLst/>
                        </a:pPr>
                        <a:endPara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endParaRPr>
                      </a:p>
                    </p:txBody>
                  </p:sp>
                  <p:sp>
                    <p:nvSpPr>
                      <p:cNvPr id="32" name="楕円 31">
                        <a:extLst>
                          <a:ext uri="{FF2B5EF4-FFF2-40B4-BE49-F238E27FC236}">
                            <a16:creationId xmlns:a16="http://schemas.microsoft.com/office/drawing/2014/main" id="{C4D8ED6F-FEAB-7CB1-9156-F3CA1BBEF4F0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1982670" y="2228850"/>
                        <a:ext cx="55680" cy="95250"/>
                      </a:xfrm>
                      <a:prstGeom prst="ellipse">
                        <a:avLst/>
                      </a:prstGeom>
                      <a:solidFill>
                        <a:schemeClr val="tx1"/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</a:bodyPr>
                      <a:lstStyle/>
                      <a:p>
                        <a:pPr marL="0" marR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Tx/>
                          <a:buNone/>
                          <a:tabLst/>
                        </a:pPr>
                        <a:endPara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endParaRPr>
                      </a:p>
                    </p:txBody>
                  </p:sp>
                  <p:grpSp>
                    <p:nvGrpSpPr>
                      <p:cNvPr id="33" name="グループ化 32">
                        <a:extLst>
                          <a:ext uri="{FF2B5EF4-FFF2-40B4-BE49-F238E27FC236}">
                            <a16:creationId xmlns:a16="http://schemas.microsoft.com/office/drawing/2014/main" id="{6BD96CEE-6066-BECC-FD62-4745CD21142F}"/>
                          </a:ext>
                        </a:extLst>
                      </p:cNvPr>
                      <p:cNvGrpSpPr/>
                      <p:nvPr/>
                    </p:nvGrpSpPr>
                    <p:grpSpPr>
                      <a:xfrm rot="21256277">
                        <a:off x="1473343" y="2128963"/>
                        <a:ext cx="451329" cy="553700"/>
                        <a:chOff x="1466850" y="2146511"/>
                        <a:chExt cx="451329" cy="553700"/>
                      </a:xfrm>
                      <a:solidFill>
                        <a:schemeClr val="bg1">
                          <a:lumMod val="75000"/>
                        </a:schemeClr>
                      </a:solidFill>
                    </p:grpSpPr>
                    <p:sp>
                      <p:nvSpPr>
                        <p:cNvPr id="40" name="フリーフォーム: 図形 39">
                          <a:extLst>
                            <a:ext uri="{FF2B5EF4-FFF2-40B4-BE49-F238E27FC236}">
                              <a16:creationId xmlns:a16="http://schemas.microsoft.com/office/drawing/2014/main" id="{4BEA2979-CE19-3EA3-CA84-F7716451E5CB}"/>
                            </a:ext>
                          </a:extLst>
                        </p:cNvPr>
                        <p:cNvSpPr/>
                        <p:nvPr/>
                      </p:nvSpPr>
                      <p:spPr bwMode="auto">
                        <a:xfrm rot="10800000">
                          <a:off x="1466850" y="2146511"/>
                          <a:ext cx="451329" cy="442578"/>
                        </a:xfrm>
                        <a:custGeom>
                          <a:avLst/>
                          <a:gdLst>
                            <a:gd name="connsiteX0" fmla="*/ 282852 w 565706"/>
                            <a:gd name="connsiteY0" fmla="*/ 0 h 585825"/>
                            <a:gd name="connsiteX1" fmla="*/ 315385 w 565706"/>
                            <a:gd name="connsiteY1" fmla="*/ 15258 h 585825"/>
                            <a:gd name="connsiteX2" fmla="*/ 385005 w 565706"/>
                            <a:gd name="connsiteY2" fmla="*/ 72351 h 585825"/>
                            <a:gd name="connsiteX3" fmla="*/ 404227 w 565706"/>
                            <a:gd name="connsiteY3" fmla="*/ 96311 h 585825"/>
                            <a:gd name="connsiteX4" fmla="*/ 404228 w 565706"/>
                            <a:gd name="connsiteY4" fmla="*/ 96311 h 585825"/>
                            <a:gd name="connsiteX5" fmla="*/ 445663 w 565706"/>
                            <a:gd name="connsiteY5" fmla="*/ 147963 h 585825"/>
                            <a:gd name="connsiteX6" fmla="*/ 565706 w 565706"/>
                            <a:gd name="connsiteY6" fmla="*/ 585825 h 585825"/>
                            <a:gd name="connsiteX7" fmla="*/ 436979 w 565706"/>
                            <a:gd name="connsiteY7" fmla="*/ 585825 h 585825"/>
                            <a:gd name="connsiteX8" fmla="*/ 313033 w 565706"/>
                            <a:gd name="connsiteY8" fmla="*/ 179092 h 585825"/>
                            <a:gd name="connsiteX9" fmla="*/ 282853 w 565706"/>
                            <a:gd name="connsiteY9" fmla="*/ 150510 h 585825"/>
                            <a:gd name="connsiteX10" fmla="*/ 282852 w 565706"/>
                            <a:gd name="connsiteY10" fmla="*/ 150511 h 585825"/>
                            <a:gd name="connsiteX11" fmla="*/ 252673 w 565706"/>
                            <a:gd name="connsiteY11" fmla="*/ 179092 h 585825"/>
                            <a:gd name="connsiteX12" fmla="*/ 128727 w 565706"/>
                            <a:gd name="connsiteY12" fmla="*/ 585825 h 585825"/>
                            <a:gd name="connsiteX13" fmla="*/ 0 w 565706"/>
                            <a:gd name="connsiteY13" fmla="*/ 585825 h 585825"/>
                            <a:gd name="connsiteX14" fmla="*/ 120043 w 565706"/>
                            <a:gd name="connsiteY14" fmla="*/ 147963 h 585825"/>
                            <a:gd name="connsiteX15" fmla="*/ 161477 w 565706"/>
                            <a:gd name="connsiteY15" fmla="*/ 96312 h 585825"/>
                            <a:gd name="connsiteX16" fmla="*/ 161477 w 565706"/>
                            <a:gd name="connsiteY16" fmla="*/ 96312 h 585825"/>
                            <a:gd name="connsiteX17" fmla="*/ 180699 w 565706"/>
                            <a:gd name="connsiteY17" fmla="*/ 72351 h 585825"/>
                            <a:gd name="connsiteX18" fmla="*/ 250319 w 565706"/>
                            <a:gd name="connsiteY18" fmla="*/ 15258 h 585825"/>
                          </a:gdLst>
                          <a:ahLst/>
                          <a:cxnLst>
                            <a:cxn ang="0">
                              <a:pos x="connsiteX0" y="connsiteY0"/>
                            </a:cxn>
                            <a:cxn ang="0">
                              <a:pos x="connsiteX1" y="connsiteY1"/>
                            </a:cxn>
                            <a:cxn ang="0">
                              <a:pos x="connsiteX2" y="connsiteY2"/>
                            </a:cxn>
                            <a:cxn ang="0">
                              <a:pos x="connsiteX3" y="connsiteY3"/>
                            </a:cxn>
                            <a:cxn ang="0">
                              <a:pos x="connsiteX4" y="connsiteY4"/>
                            </a:cxn>
                            <a:cxn ang="0">
                              <a:pos x="connsiteX5" y="connsiteY5"/>
                            </a:cxn>
                            <a:cxn ang="0">
                              <a:pos x="connsiteX6" y="connsiteY6"/>
                            </a:cxn>
                            <a:cxn ang="0">
                              <a:pos x="connsiteX7" y="connsiteY7"/>
                            </a:cxn>
                            <a:cxn ang="0">
                              <a:pos x="connsiteX8" y="connsiteY8"/>
                            </a:cxn>
                            <a:cxn ang="0">
                              <a:pos x="connsiteX9" y="connsiteY9"/>
                            </a:cxn>
                            <a:cxn ang="0">
                              <a:pos x="connsiteX10" y="connsiteY10"/>
                            </a:cxn>
                            <a:cxn ang="0">
                              <a:pos x="connsiteX11" y="connsiteY11"/>
                            </a:cxn>
                            <a:cxn ang="0">
                              <a:pos x="connsiteX12" y="connsiteY12"/>
                            </a:cxn>
                            <a:cxn ang="0">
                              <a:pos x="connsiteX13" y="connsiteY13"/>
                            </a:cxn>
                            <a:cxn ang="0">
                              <a:pos x="connsiteX14" y="connsiteY14"/>
                            </a:cxn>
                            <a:cxn ang="0">
                              <a:pos x="connsiteX15" y="connsiteY15"/>
                            </a:cxn>
                            <a:cxn ang="0">
                              <a:pos x="connsiteX16" y="connsiteY16"/>
                            </a:cxn>
                            <a:cxn ang="0">
                              <a:pos x="connsiteX17" y="connsiteY17"/>
                            </a:cxn>
                            <a:cxn ang="0">
                              <a:pos x="connsiteX18" y="connsiteY18"/>
                            </a:cxn>
                          </a:cxnLst>
                          <a:rect l="l" t="t" r="r" b="b"/>
                          <a:pathLst>
                            <a:path w="565706" h="585825">
                              <a:moveTo>
                                <a:pt x="282852" y="0"/>
                              </a:moveTo>
                              <a:lnTo>
                                <a:pt x="315385" y="15258"/>
                              </a:lnTo>
                              <a:cubicBezTo>
                                <a:pt x="339903" y="30926"/>
                                <a:pt x="363201" y="50095"/>
                                <a:pt x="385005" y="72351"/>
                              </a:cubicBezTo>
                              <a:lnTo>
                                <a:pt x="404227" y="96311"/>
                              </a:lnTo>
                              <a:lnTo>
                                <a:pt x="404228" y="96311"/>
                              </a:lnTo>
                              <a:lnTo>
                                <a:pt x="445663" y="147963"/>
                              </a:lnTo>
                              <a:cubicBezTo>
                                <a:pt x="519832" y="260022"/>
                                <a:pt x="565706" y="414830"/>
                                <a:pt x="565706" y="585825"/>
                              </a:cubicBezTo>
                              <a:lnTo>
                                <a:pt x="436979" y="585825"/>
                              </a:lnTo>
                              <a:cubicBezTo>
                                <a:pt x="436979" y="416515"/>
                                <a:pt x="387814" y="267239"/>
                                <a:pt x="313033" y="179092"/>
                              </a:cubicBezTo>
                              <a:lnTo>
                                <a:pt x="282853" y="150510"/>
                              </a:lnTo>
                              <a:lnTo>
                                <a:pt x="282852" y="150511"/>
                              </a:lnTo>
                              <a:lnTo>
                                <a:pt x="252673" y="179092"/>
                              </a:lnTo>
                              <a:cubicBezTo>
                                <a:pt x="177893" y="267239"/>
                                <a:pt x="128727" y="416515"/>
                                <a:pt x="128727" y="585825"/>
                              </a:cubicBezTo>
                              <a:lnTo>
                                <a:pt x="0" y="585825"/>
                              </a:lnTo>
                              <a:cubicBezTo>
                                <a:pt x="0" y="414830"/>
                                <a:pt x="45874" y="260022"/>
                                <a:pt x="120043" y="147963"/>
                              </a:cubicBezTo>
                              <a:lnTo>
                                <a:pt x="161477" y="96312"/>
                              </a:lnTo>
                              <a:lnTo>
                                <a:pt x="161477" y="96312"/>
                              </a:lnTo>
                              <a:lnTo>
                                <a:pt x="180699" y="72351"/>
                              </a:lnTo>
                              <a:cubicBezTo>
                                <a:pt x="202504" y="50095"/>
                                <a:pt x="225802" y="30926"/>
                                <a:pt x="250319" y="15258"/>
                              </a:cubicBezTo>
                              <a:close/>
                            </a:path>
                          </a:pathLst>
                        </a:custGeom>
                        <a:grpFill/>
                        <a:ln w="12700">
                          <a:solidFill>
                            <a:schemeClr val="tx1"/>
                          </a:solidFill>
                          <a:round/>
                          <a:headEnd/>
                          <a:tailEnd/>
                        </a:ln>
                        <a:effectLst/>
                        <a:extLst>
                          <a:ext uri="{AF507438-7753-43E0-B8FC-AC1667EBCBE1}">
                            <a14:hiddenEffects xmlns:a14="http://schemas.microsoft.com/office/drawing/2010/main">
                              <a:effectLst>
                                <a:outerShdw dist="35921" dir="2700000" algn="ctr" rotWithShape="0">
                                  <a:schemeClr val="bg2"/>
                                </a:outerShdw>
                              </a:effectLst>
                            </a14:hiddenEffects>
                          </a:ext>
                        </a:extLst>
                      </p:spPr>
                      <p:txBody>
                        <a:bodyPr vert="horz" wrap="square" lIns="91440" tIns="45720" rIns="91440" bIns="45720" numCol="1" rtlCol="0" anchor="t" anchorCtr="0" compatLnSpc="1">
                          <a:prstTxWarp prst="textNoShape">
                            <a:avLst/>
                          </a:prstTxWarp>
                          <a:noAutofit/>
                        </a:bodyPr>
                        <a:lstStyle/>
                        <a:p>
                          <a:pPr marL="0" marR="0" indent="0" algn="l" defTabSz="914400" rtl="0" eaLnBrk="1" fontAlgn="base" latinLnBrk="0" hangingPunct="1">
                            <a:lnSpc>
                              <a:spcPct val="100000"/>
                            </a:lnSpc>
                            <a:spcBef>
                              <a:spcPct val="0"/>
                            </a:spcBef>
                            <a:spcAft>
                              <a:spcPct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</a:pPr>
                          <a:endParaRPr kumimoji="1" lang="ja-JP" altLang="en-US" sz="1800" b="0" i="0" u="none" strike="noStrike" cap="none" normalizeH="0" baseline="0">
                            <a:ln>
                              <a:noFill/>
                            </a:ln>
                            <a:solidFill>
                              <a:schemeClr val="tx1"/>
                            </a:solidFill>
                            <a:effectLst/>
                            <a:latin typeface="Arial" charset="0"/>
                            <a:ea typeface="ＭＳ Ｐゴシック" charset="-128"/>
                          </a:endParaRPr>
                        </a:p>
                      </p:txBody>
                    </p:sp>
                    <p:sp>
                      <p:nvSpPr>
                        <p:cNvPr id="41" name="四角形: 角を丸くする 40">
                          <a:extLst>
                            <a:ext uri="{FF2B5EF4-FFF2-40B4-BE49-F238E27FC236}">
                              <a16:creationId xmlns:a16="http://schemas.microsoft.com/office/drawing/2014/main" id="{0EDD3B4F-DDEC-373D-4C09-0864E911DD6C}"/>
                            </a:ext>
                          </a:extLst>
                        </p:cNvPr>
                        <p:cNvSpPr/>
                        <p:nvPr/>
                      </p:nvSpPr>
                      <p:spPr bwMode="auto">
                        <a:xfrm>
                          <a:off x="1666014" y="2433638"/>
                          <a:ext cx="60392" cy="211406"/>
                        </a:xfrm>
                        <a:prstGeom prst="roundRect">
                          <a:avLst/>
                        </a:prstGeom>
                        <a:grpFill/>
                        <a:ln w="12700">
                          <a:solidFill>
                            <a:schemeClr val="tx1"/>
                          </a:solidFill>
                          <a:round/>
                          <a:headEnd/>
                          <a:tailEnd/>
                        </a:ln>
                        <a:effectLst/>
                        <a:extLst>
                          <a:ext uri="{AF507438-7753-43E0-B8FC-AC1667EBCBE1}">
                            <a14:hiddenEffects xmlns:a14="http://schemas.microsoft.com/office/drawing/2010/main">
                              <a:effectLst>
                                <a:outerShdw dist="35921" dir="2700000" algn="ctr" rotWithShape="0">
                                  <a:schemeClr val="bg2"/>
                                </a:outerShdw>
                              </a:effectLst>
                            </a14:hiddenEffects>
                          </a:ext>
                        </a:extLst>
                      </p:spPr>
                      <p:txBody>
                        <a:bodyPr vert="horz" wrap="square" lIns="91440" tIns="45720" rIns="91440" bIns="45720" numCol="1" rtlCol="0" anchor="t" anchorCtr="0" compatLnSpc="1">
                          <a:prstTxWarp prst="textNoShape">
                            <a:avLst/>
                          </a:prstTxWarp>
                        </a:bodyPr>
                        <a:lstStyle/>
                        <a:p>
                          <a:pPr marL="0" marR="0" indent="0" algn="l" defTabSz="914400" rtl="0" eaLnBrk="1" fontAlgn="base" latinLnBrk="0" hangingPunct="1">
                            <a:lnSpc>
                              <a:spcPct val="100000"/>
                            </a:lnSpc>
                            <a:spcBef>
                              <a:spcPct val="0"/>
                            </a:spcBef>
                            <a:spcAft>
                              <a:spcPct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</a:pPr>
                          <a:endParaRPr kumimoji="1" lang="ja-JP" altLang="en-US" sz="1800" b="0" i="0" u="none" strike="noStrike" cap="none" normalizeH="0" baseline="0">
                            <a:ln>
                              <a:noFill/>
                            </a:ln>
                            <a:solidFill>
                              <a:schemeClr val="tx1"/>
                            </a:solidFill>
                            <a:effectLst/>
                            <a:latin typeface="Arial" charset="0"/>
                            <a:ea typeface="ＭＳ Ｐゴシック" charset="-128"/>
                          </a:endParaRPr>
                        </a:p>
                      </p:txBody>
                    </p:sp>
                    <p:sp>
                      <p:nvSpPr>
                        <p:cNvPr id="42" name="四角形: 角を丸くする 41">
                          <a:extLst>
                            <a:ext uri="{FF2B5EF4-FFF2-40B4-BE49-F238E27FC236}">
                              <a16:creationId xmlns:a16="http://schemas.microsoft.com/office/drawing/2014/main" id="{3E0C2940-1631-E29C-A358-E29C9EE47D54}"/>
                            </a:ext>
                          </a:extLst>
                        </p:cNvPr>
                        <p:cNvSpPr/>
                        <p:nvPr/>
                      </p:nvSpPr>
                      <p:spPr bwMode="auto">
                        <a:xfrm>
                          <a:off x="1654149" y="2596907"/>
                          <a:ext cx="85992" cy="103304"/>
                        </a:xfrm>
                        <a:prstGeom prst="roundRect">
                          <a:avLst/>
                        </a:prstGeom>
                        <a:grpFill/>
                        <a:ln w="12700">
                          <a:solidFill>
                            <a:schemeClr val="tx1"/>
                          </a:solidFill>
                          <a:round/>
                          <a:headEnd/>
                          <a:tailEnd/>
                        </a:ln>
                        <a:effectLst/>
                        <a:extLst>
                          <a:ext uri="{AF507438-7753-43E0-B8FC-AC1667EBCBE1}">
                            <a14:hiddenEffects xmlns:a14="http://schemas.microsoft.com/office/drawing/2010/main">
                              <a:effectLst>
                                <a:outerShdw dist="35921" dir="2700000" algn="ctr" rotWithShape="0">
                                  <a:schemeClr val="bg2"/>
                                </a:outerShdw>
                              </a:effectLst>
                            </a14:hiddenEffects>
                          </a:ext>
                        </a:extLst>
                      </p:spPr>
                      <p:txBody>
                        <a:bodyPr vert="horz" wrap="square" lIns="91440" tIns="45720" rIns="91440" bIns="45720" numCol="1" rtlCol="0" anchor="t" anchorCtr="0" compatLnSpc="1">
                          <a:prstTxWarp prst="textNoShape">
                            <a:avLst/>
                          </a:prstTxWarp>
                        </a:bodyPr>
                        <a:lstStyle/>
                        <a:p>
                          <a:pPr marL="0" marR="0" indent="0" algn="l" defTabSz="914400" rtl="0" eaLnBrk="1" fontAlgn="base" latinLnBrk="0" hangingPunct="1">
                            <a:lnSpc>
                              <a:spcPct val="100000"/>
                            </a:lnSpc>
                            <a:spcBef>
                              <a:spcPct val="0"/>
                            </a:spcBef>
                            <a:spcAft>
                              <a:spcPct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</a:pPr>
                          <a:endParaRPr kumimoji="1" lang="ja-JP" altLang="en-US" sz="1800" b="0" i="0" u="none" strike="noStrike" cap="none" normalizeH="0" baseline="0">
                            <a:ln>
                              <a:noFill/>
                            </a:ln>
                            <a:solidFill>
                              <a:schemeClr val="tx1"/>
                            </a:solidFill>
                            <a:effectLst/>
                            <a:latin typeface="Arial" charset="0"/>
                            <a:ea typeface="ＭＳ Ｐゴシック" charset="-128"/>
                          </a:endParaRPr>
                        </a:p>
                      </p:txBody>
                    </p:sp>
                  </p:grpSp>
                  <p:sp>
                    <p:nvSpPr>
                      <p:cNvPr id="34" name="フリーフォーム: 図形 33">
                        <a:extLst>
                          <a:ext uri="{FF2B5EF4-FFF2-40B4-BE49-F238E27FC236}">
                            <a16:creationId xmlns:a16="http://schemas.microsoft.com/office/drawing/2014/main" id="{31BA5223-F146-3C60-B2A0-0DC28CAA479C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1587500" y="2076450"/>
                        <a:ext cx="647700" cy="95250"/>
                      </a:xfrm>
                      <a:custGeom>
                        <a:avLst/>
                        <a:gdLst>
                          <a:gd name="connsiteX0" fmla="*/ 472553 w 945106"/>
                          <a:gd name="connsiteY0" fmla="*/ 0 h 593027"/>
                          <a:gd name="connsiteX1" fmla="*/ 945106 w 945106"/>
                          <a:gd name="connsiteY1" fmla="*/ 517558 h 593027"/>
                          <a:gd name="connsiteX2" fmla="*/ 941223 w 945106"/>
                          <a:gd name="connsiteY2" fmla="*/ 559750 h 593027"/>
                          <a:gd name="connsiteX3" fmla="*/ 817778 w 945106"/>
                          <a:gd name="connsiteY3" fmla="*/ 576061 h 593027"/>
                          <a:gd name="connsiteX4" fmla="*/ 472552 w 945106"/>
                          <a:gd name="connsiteY4" fmla="*/ 593027 h 593027"/>
                          <a:gd name="connsiteX5" fmla="*/ 127327 w 945106"/>
                          <a:gd name="connsiteY5" fmla="*/ 576061 h 593027"/>
                          <a:gd name="connsiteX6" fmla="*/ 3884 w 945106"/>
                          <a:gd name="connsiteY6" fmla="*/ 559750 h 593027"/>
                          <a:gd name="connsiteX7" fmla="*/ 0 w 945106"/>
                          <a:gd name="connsiteY7" fmla="*/ 517558 h 593027"/>
                          <a:gd name="connsiteX8" fmla="*/ 472553 w 945106"/>
                          <a:gd name="connsiteY8" fmla="*/ 0 h 59302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945106" h="593027">
                            <a:moveTo>
                              <a:pt x="472553" y="0"/>
                            </a:moveTo>
                            <a:cubicBezTo>
                              <a:pt x="733537" y="0"/>
                              <a:pt x="945106" y="231719"/>
                              <a:pt x="945106" y="517558"/>
                            </a:cubicBezTo>
                            <a:lnTo>
                              <a:pt x="941223" y="559750"/>
                            </a:lnTo>
                            <a:lnTo>
                              <a:pt x="817778" y="576061"/>
                            </a:lnTo>
                            <a:cubicBezTo>
                              <a:pt x="711669" y="586986"/>
                              <a:pt x="595009" y="593027"/>
                              <a:pt x="472552" y="593027"/>
                            </a:cubicBezTo>
                            <a:cubicBezTo>
                              <a:pt x="350095" y="593027"/>
                              <a:pt x="233435" y="586986"/>
                              <a:pt x="127327" y="576061"/>
                            </a:cubicBezTo>
                            <a:lnTo>
                              <a:pt x="3884" y="559750"/>
                            </a:lnTo>
                            <a:lnTo>
                              <a:pt x="0" y="517558"/>
                            </a:lnTo>
                            <a:cubicBezTo>
                              <a:pt x="0" y="231719"/>
                              <a:pt x="211569" y="0"/>
                              <a:pt x="472553" y="0"/>
                            </a:cubicBezTo>
                            <a:close/>
                          </a:path>
                        </a:pathLst>
                      </a:custGeom>
                      <a:solidFill>
                        <a:schemeClr val="bg1">
                          <a:lumMod val="95000"/>
                        </a:schemeClr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pPr marL="0" marR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Tx/>
                          <a:buNone/>
                          <a:tabLst/>
                        </a:pPr>
                        <a:endPara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endParaRPr>
                      </a:p>
                    </p:txBody>
                  </p:sp>
                  <p:sp>
                    <p:nvSpPr>
                      <p:cNvPr id="35" name="フリーフォーム: 図形 34">
                        <a:extLst>
                          <a:ext uri="{FF2B5EF4-FFF2-40B4-BE49-F238E27FC236}">
                            <a16:creationId xmlns:a16="http://schemas.microsoft.com/office/drawing/2014/main" id="{2DF01679-DE09-3648-07B4-3F982846E8EE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 rot="10800000">
                        <a:off x="1171574" y="2165647"/>
                        <a:ext cx="526403" cy="229890"/>
                      </a:xfrm>
                      <a:custGeom>
                        <a:avLst/>
                        <a:gdLst>
                          <a:gd name="connsiteX0" fmla="*/ 0 w 490189"/>
                          <a:gd name="connsiteY0" fmla="*/ 225095 h 225095"/>
                          <a:gd name="connsiteX1" fmla="*/ 18704 w 490189"/>
                          <a:gd name="connsiteY1" fmla="*/ 189164 h 225095"/>
                          <a:gd name="connsiteX2" fmla="*/ 263464 w 490189"/>
                          <a:gd name="connsiteY2" fmla="*/ 29471 h 225095"/>
                          <a:gd name="connsiteX3" fmla="*/ 446234 w 490189"/>
                          <a:gd name="connsiteY3" fmla="*/ 0 h 225095"/>
                          <a:gd name="connsiteX4" fmla="*/ 450406 w 490189"/>
                          <a:gd name="connsiteY4" fmla="*/ 91 h 225095"/>
                          <a:gd name="connsiteX5" fmla="*/ 470408 w 490189"/>
                          <a:gd name="connsiteY5" fmla="*/ 42264 h 225095"/>
                          <a:gd name="connsiteX6" fmla="*/ 490189 w 490189"/>
                          <a:gd name="connsiteY6" fmla="*/ 115191 h 225095"/>
                          <a:gd name="connsiteX7" fmla="*/ 456233 w 490189"/>
                          <a:gd name="connsiteY7" fmla="*/ 113282 h 225095"/>
                          <a:gd name="connsiteX8" fmla="*/ 336545 w 490189"/>
                          <a:gd name="connsiteY8" fmla="*/ 126664 h 225095"/>
                          <a:gd name="connsiteX9" fmla="*/ 159552 w 490189"/>
                          <a:gd name="connsiteY9" fmla="*/ 199503 h 225095"/>
                          <a:gd name="connsiteX10" fmla="*/ 132359 w 490189"/>
                          <a:gd name="connsiteY10" fmla="*/ 225048 h 225095"/>
                          <a:gd name="connsiteX11" fmla="*/ 67135 w 490189"/>
                          <a:gd name="connsiteY11" fmla="*/ 223447 h 22509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490189" h="225095">
                            <a:moveTo>
                              <a:pt x="0" y="225095"/>
                            </a:moveTo>
                            <a:lnTo>
                              <a:pt x="18704" y="189164"/>
                            </a:lnTo>
                            <a:cubicBezTo>
                              <a:pt x="65115" y="121057"/>
                              <a:pt x="149810" y="63266"/>
                              <a:pt x="263464" y="29471"/>
                            </a:cubicBezTo>
                            <a:cubicBezTo>
                              <a:pt x="321372" y="12253"/>
                              <a:pt x="383444" y="2385"/>
                              <a:pt x="446234" y="0"/>
                            </a:cubicBezTo>
                            <a:lnTo>
                              <a:pt x="450406" y="91"/>
                            </a:lnTo>
                            <a:lnTo>
                              <a:pt x="470408" y="42264"/>
                            </a:lnTo>
                            <a:lnTo>
                              <a:pt x="490189" y="115191"/>
                            </a:lnTo>
                            <a:lnTo>
                              <a:pt x="456233" y="113282"/>
                            </a:lnTo>
                            <a:cubicBezTo>
                              <a:pt x="415474" y="114386"/>
                              <a:pt x="375054" y="118861"/>
                              <a:pt x="336545" y="126664"/>
                            </a:cubicBezTo>
                            <a:cubicBezTo>
                              <a:pt x="261953" y="141779"/>
                              <a:pt x="201631" y="167646"/>
                              <a:pt x="159552" y="199503"/>
                            </a:cubicBezTo>
                            <a:lnTo>
                              <a:pt x="132359" y="225048"/>
                            </a:lnTo>
                            <a:lnTo>
                              <a:pt x="67135" y="223447"/>
                            </a:lnTo>
                            <a:close/>
                          </a:path>
                        </a:pathLst>
                      </a:custGeom>
                      <a:solidFill>
                        <a:schemeClr val="bg1">
                          <a:lumMod val="95000"/>
                        </a:schemeClr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pPr marL="0" marR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Tx/>
                          <a:buNone/>
                          <a:tabLst/>
                        </a:pPr>
                        <a:endPara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endParaRPr>
                      </a:p>
                    </p:txBody>
                  </p:sp>
                  <p:sp>
                    <p:nvSpPr>
                      <p:cNvPr id="36" name="フリーフォーム: 図形 35">
                        <a:extLst>
                          <a:ext uri="{FF2B5EF4-FFF2-40B4-BE49-F238E27FC236}">
                            <a16:creationId xmlns:a16="http://schemas.microsoft.com/office/drawing/2014/main" id="{E055CDE6-500D-4561-3BB6-44937AD169C4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1147354" y="1606550"/>
                        <a:ext cx="985028" cy="570272"/>
                      </a:xfrm>
                      <a:custGeom>
                        <a:avLst/>
                        <a:gdLst>
                          <a:gd name="connsiteX0" fmla="*/ 472553 w 945106"/>
                          <a:gd name="connsiteY0" fmla="*/ 0 h 593027"/>
                          <a:gd name="connsiteX1" fmla="*/ 945106 w 945106"/>
                          <a:gd name="connsiteY1" fmla="*/ 517558 h 593027"/>
                          <a:gd name="connsiteX2" fmla="*/ 941223 w 945106"/>
                          <a:gd name="connsiteY2" fmla="*/ 559750 h 593027"/>
                          <a:gd name="connsiteX3" fmla="*/ 817778 w 945106"/>
                          <a:gd name="connsiteY3" fmla="*/ 576061 h 593027"/>
                          <a:gd name="connsiteX4" fmla="*/ 472552 w 945106"/>
                          <a:gd name="connsiteY4" fmla="*/ 593027 h 593027"/>
                          <a:gd name="connsiteX5" fmla="*/ 127327 w 945106"/>
                          <a:gd name="connsiteY5" fmla="*/ 576061 h 593027"/>
                          <a:gd name="connsiteX6" fmla="*/ 3884 w 945106"/>
                          <a:gd name="connsiteY6" fmla="*/ 559750 h 593027"/>
                          <a:gd name="connsiteX7" fmla="*/ 0 w 945106"/>
                          <a:gd name="connsiteY7" fmla="*/ 517558 h 593027"/>
                          <a:gd name="connsiteX8" fmla="*/ 472553 w 945106"/>
                          <a:gd name="connsiteY8" fmla="*/ 0 h 59302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945106" h="593027">
                            <a:moveTo>
                              <a:pt x="472553" y="0"/>
                            </a:moveTo>
                            <a:cubicBezTo>
                              <a:pt x="733537" y="0"/>
                              <a:pt x="945106" y="231719"/>
                              <a:pt x="945106" y="517558"/>
                            </a:cubicBezTo>
                            <a:lnTo>
                              <a:pt x="941223" y="559750"/>
                            </a:lnTo>
                            <a:lnTo>
                              <a:pt x="817778" y="576061"/>
                            </a:lnTo>
                            <a:cubicBezTo>
                              <a:pt x="711669" y="586986"/>
                              <a:pt x="595009" y="593027"/>
                              <a:pt x="472552" y="593027"/>
                            </a:cubicBezTo>
                            <a:cubicBezTo>
                              <a:pt x="350095" y="593027"/>
                              <a:pt x="233435" y="586986"/>
                              <a:pt x="127327" y="576061"/>
                            </a:cubicBezTo>
                            <a:lnTo>
                              <a:pt x="3884" y="559750"/>
                            </a:lnTo>
                            <a:lnTo>
                              <a:pt x="0" y="517558"/>
                            </a:lnTo>
                            <a:cubicBezTo>
                              <a:pt x="0" y="231719"/>
                              <a:pt x="211569" y="0"/>
                              <a:pt x="472553" y="0"/>
                            </a:cubicBezTo>
                            <a:close/>
                          </a:path>
                        </a:pathLst>
                      </a:custGeom>
                      <a:solidFill>
                        <a:schemeClr val="bg1">
                          <a:lumMod val="95000"/>
                        </a:schemeClr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</a:bodyPr>
                      <a:lstStyle/>
                      <a:p>
                        <a:endParaRPr lang="ja-JP" altLang="en-US"/>
                      </a:p>
                    </p:txBody>
                  </p:sp>
                  <p:sp>
                    <p:nvSpPr>
                      <p:cNvPr id="37" name="フリーフォーム: 図形 36">
                        <a:extLst>
                          <a:ext uri="{FF2B5EF4-FFF2-40B4-BE49-F238E27FC236}">
                            <a16:creationId xmlns:a16="http://schemas.microsoft.com/office/drawing/2014/main" id="{7A040C6C-D958-558E-B23B-27F93A061265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1593055" y="2186331"/>
                        <a:ext cx="147555" cy="205129"/>
                      </a:xfrm>
                      <a:custGeom>
                        <a:avLst/>
                        <a:gdLst>
                          <a:gd name="connsiteX0" fmla="*/ 123302 w 207837"/>
                          <a:gd name="connsiteY0" fmla="*/ 0 h 306060"/>
                          <a:gd name="connsiteX1" fmla="*/ 171297 w 207837"/>
                          <a:gd name="connsiteY1" fmla="*/ 12026 h 306060"/>
                          <a:gd name="connsiteX2" fmla="*/ 207837 w 207837"/>
                          <a:gd name="connsiteY2" fmla="*/ 42601 h 306060"/>
                          <a:gd name="connsiteX3" fmla="*/ 205183 w 207837"/>
                          <a:gd name="connsiteY3" fmla="*/ 44822 h 306060"/>
                          <a:gd name="connsiteX4" fmla="*/ 169069 w 207837"/>
                          <a:gd name="connsiteY4" fmla="*/ 153030 h 306060"/>
                          <a:gd name="connsiteX5" fmla="*/ 205183 w 207837"/>
                          <a:gd name="connsiteY5" fmla="*/ 261239 h 306060"/>
                          <a:gd name="connsiteX6" fmla="*/ 207837 w 207837"/>
                          <a:gd name="connsiteY6" fmla="*/ 263459 h 306060"/>
                          <a:gd name="connsiteX7" fmla="*/ 171297 w 207837"/>
                          <a:gd name="connsiteY7" fmla="*/ 294034 h 306060"/>
                          <a:gd name="connsiteX8" fmla="*/ 123302 w 207837"/>
                          <a:gd name="connsiteY8" fmla="*/ 306060 h 306060"/>
                          <a:gd name="connsiteX9" fmla="*/ 0 w 207837"/>
                          <a:gd name="connsiteY9" fmla="*/ 153030 h 306060"/>
                          <a:gd name="connsiteX10" fmla="*/ 123302 w 207837"/>
                          <a:gd name="connsiteY10" fmla="*/ 0 h 306060"/>
                          <a:gd name="connsiteX0" fmla="*/ 169069 w 260509"/>
                          <a:gd name="connsiteY0" fmla="*/ 153030 h 306060"/>
                          <a:gd name="connsiteX1" fmla="*/ 205183 w 260509"/>
                          <a:gd name="connsiteY1" fmla="*/ 261239 h 306060"/>
                          <a:gd name="connsiteX2" fmla="*/ 207837 w 260509"/>
                          <a:gd name="connsiteY2" fmla="*/ 263459 h 306060"/>
                          <a:gd name="connsiteX3" fmla="*/ 171297 w 260509"/>
                          <a:gd name="connsiteY3" fmla="*/ 294034 h 306060"/>
                          <a:gd name="connsiteX4" fmla="*/ 123302 w 260509"/>
                          <a:gd name="connsiteY4" fmla="*/ 306060 h 306060"/>
                          <a:gd name="connsiteX5" fmla="*/ 0 w 260509"/>
                          <a:gd name="connsiteY5" fmla="*/ 153030 h 306060"/>
                          <a:gd name="connsiteX6" fmla="*/ 123302 w 260509"/>
                          <a:gd name="connsiteY6" fmla="*/ 0 h 306060"/>
                          <a:gd name="connsiteX7" fmla="*/ 171297 w 260509"/>
                          <a:gd name="connsiteY7" fmla="*/ 12026 h 306060"/>
                          <a:gd name="connsiteX8" fmla="*/ 207837 w 260509"/>
                          <a:gd name="connsiteY8" fmla="*/ 42601 h 306060"/>
                          <a:gd name="connsiteX9" fmla="*/ 205183 w 260509"/>
                          <a:gd name="connsiteY9" fmla="*/ 44822 h 306060"/>
                          <a:gd name="connsiteX10" fmla="*/ 260509 w 260509"/>
                          <a:gd name="connsiteY10" fmla="*/ 244470 h 306060"/>
                          <a:gd name="connsiteX0" fmla="*/ 205183 w 260509"/>
                          <a:gd name="connsiteY0" fmla="*/ 261239 h 306060"/>
                          <a:gd name="connsiteX1" fmla="*/ 207837 w 260509"/>
                          <a:gd name="connsiteY1" fmla="*/ 263459 h 306060"/>
                          <a:gd name="connsiteX2" fmla="*/ 171297 w 260509"/>
                          <a:gd name="connsiteY2" fmla="*/ 294034 h 306060"/>
                          <a:gd name="connsiteX3" fmla="*/ 123302 w 260509"/>
                          <a:gd name="connsiteY3" fmla="*/ 306060 h 306060"/>
                          <a:gd name="connsiteX4" fmla="*/ 0 w 260509"/>
                          <a:gd name="connsiteY4" fmla="*/ 153030 h 306060"/>
                          <a:gd name="connsiteX5" fmla="*/ 123302 w 260509"/>
                          <a:gd name="connsiteY5" fmla="*/ 0 h 306060"/>
                          <a:gd name="connsiteX6" fmla="*/ 171297 w 260509"/>
                          <a:gd name="connsiteY6" fmla="*/ 12026 h 306060"/>
                          <a:gd name="connsiteX7" fmla="*/ 207837 w 260509"/>
                          <a:gd name="connsiteY7" fmla="*/ 42601 h 306060"/>
                          <a:gd name="connsiteX8" fmla="*/ 205183 w 260509"/>
                          <a:gd name="connsiteY8" fmla="*/ 44822 h 306060"/>
                          <a:gd name="connsiteX9" fmla="*/ 260509 w 260509"/>
                          <a:gd name="connsiteY9" fmla="*/ 244470 h 306060"/>
                          <a:gd name="connsiteX0" fmla="*/ 205183 w 207837"/>
                          <a:gd name="connsiteY0" fmla="*/ 261239 h 306060"/>
                          <a:gd name="connsiteX1" fmla="*/ 207837 w 207837"/>
                          <a:gd name="connsiteY1" fmla="*/ 263459 h 306060"/>
                          <a:gd name="connsiteX2" fmla="*/ 171297 w 207837"/>
                          <a:gd name="connsiteY2" fmla="*/ 294034 h 306060"/>
                          <a:gd name="connsiteX3" fmla="*/ 123302 w 207837"/>
                          <a:gd name="connsiteY3" fmla="*/ 306060 h 306060"/>
                          <a:gd name="connsiteX4" fmla="*/ 0 w 207837"/>
                          <a:gd name="connsiteY4" fmla="*/ 153030 h 306060"/>
                          <a:gd name="connsiteX5" fmla="*/ 123302 w 207837"/>
                          <a:gd name="connsiteY5" fmla="*/ 0 h 306060"/>
                          <a:gd name="connsiteX6" fmla="*/ 171297 w 207837"/>
                          <a:gd name="connsiteY6" fmla="*/ 12026 h 306060"/>
                          <a:gd name="connsiteX7" fmla="*/ 207837 w 207837"/>
                          <a:gd name="connsiteY7" fmla="*/ 42601 h 306060"/>
                          <a:gd name="connsiteX8" fmla="*/ 205183 w 207837"/>
                          <a:gd name="connsiteY8" fmla="*/ 44822 h 3060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07837" h="306060">
                            <a:moveTo>
                              <a:pt x="205183" y="261239"/>
                            </a:moveTo>
                            <a:lnTo>
                              <a:pt x="207837" y="263459"/>
                            </a:lnTo>
                            <a:lnTo>
                              <a:pt x="171297" y="294034"/>
                            </a:lnTo>
                            <a:cubicBezTo>
                              <a:pt x="156545" y="301778"/>
                              <a:pt x="140327" y="306060"/>
                              <a:pt x="123302" y="306060"/>
                            </a:cubicBezTo>
                            <a:cubicBezTo>
                              <a:pt x="55204" y="306060"/>
                              <a:pt x="0" y="237546"/>
                              <a:pt x="0" y="153030"/>
                            </a:cubicBezTo>
                            <a:cubicBezTo>
                              <a:pt x="0" y="68514"/>
                              <a:pt x="55204" y="0"/>
                              <a:pt x="123302" y="0"/>
                            </a:cubicBezTo>
                            <a:cubicBezTo>
                              <a:pt x="140327" y="0"/>
                              <a:pt x="156545" y="4282"/>
                              <a:pt x="171297" y="12026"/>
                            </a:cubicBezTo>
                            <a:lnTo>
                              <a:pt x="207837" y="42601"/>
                            </a:lnTo>
                            <a:lnTo>
                              <a:pt x="205183" y="44822"/>
                            </a:lnTo>
                          </a:path>
                        </a:pathLst>
                      </a:custGeom>
                      <a:solidFill>
                        <a:srgbClr val="FFCC99"/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pPr marL="0" marR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Tx/>
                          <a:buNone/>
                          <a:tabLst/>
                        </a:pPr>
                        <a:endPara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endParaRPr>
                      </a:p>
                    </p:txBody>
                  </p:sp>
                  <p:sp>
                    <p:nvSpPr>
                      <p:cNvPr id="38" name="フリーフォーム: 図形 37">
                        <a:extLst>
                          <a:ext uri="{FF2B5EF4-FFF2-40B4-BE49-F238E27FC236}">
                            <a16:creationId xmlns:a16="http://schemas.microsoft.com/office/drawing/2014/main" id="{59967FB7-8964-B8BA-4224-5F10C8D56CD7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1642986" y="2226470"/>
                        <a:ext cx="81048" cy="124852"/>
                      </a:xfrm>
                      <a:custGeom>
                        <a:avLst/>
                        <a:gdLst>
                          <a:gd name="connsiteX0" fmla="*/ 123302 w 207837"/>
                          <a:gd name="connsiteY0" fmla="*/ 0 h 306060"/>
                          <a:gd name="connsiteX1" fmla="*/ 171297 w 207837"/>
                          <a:gd name="connsiteY1" fmla="*/ 12026 h 306060"/>
                          <a:gd name="connsiteX2" fmla="*/ 207837 w 207837"/>
                          <a:gd name="connsiteY2" fmla="*/ 42601 h 306060"/>
                          <a:gd name="connsiteX3" fmla="*/ 205183 w 207837"/>
                          <a:gd name="connsiteY3" fmla="*/ 44822 h 306060"/>
                          <a:gd name="connsiteX4" fmla="*/ 169069 w 207837"/>
                          <a:gd name="connsiteY4" fmla="*/ 153030 h 306060"/>
                          <a:gd name="connsiteX5" fmla="*/ 205183 w 207837"/>
                          <a:gd name="connsiteY5" fmla="*/ 261239 h 306060"/>
                          <a:gd name="connsiteX6" fmla="*/ 207837 w 207837"/>
                          <a:gd name="connsiteY6" fmla="*/ 263459 h 306060"/>
                          <a:gd name="connsiteX7" fmla="*/ 171297 w 207837"/>
                          <a:gd name="connsiteY7" fmla="*/ 294034 h 306060"/>
                          <a:gd name="connsiteX8" fmla="*/ 123302 w 207837"/>
                          <a:gd name="connsiteY8" fmla="*/ 306060 h 306060"/>
                          <a:gd name="connsiteX9" fmla="*/ 0 w 207837"/>
                          <a:gd name="connsiteY9" fmla="*/ 153030 h 306060"/>
                          <a:gd name="connsiteX10" fmla="*/ 123302 w 207837"/>
                          <a:gd name="connsiteY10" fmla="*/ 0 h 306060"/>
                          <a:gd name="connsiteX0" fmla="*/ 169069 w 260509"/>
                          <a:gd name="connsiteY0" fmla="*/ 153030 h 306060"/>
                          <a:gd name="connsiteX1" fmla="*/ 205183 w 260509"/>
                          <a:gd name="connsiteY1" fmla="*/ 261239 h 306060"/>
                          <a:gd name="connsiteX2" fmla="*/ 207837 w 260509"/>
                          <a:gd name="connsiteY2" fmla="*/ 263459 h 306060"/>
                          <a:gd name="connsiteX3" fmla="*/ 171297 w 260509"/>
                          <a:gd name="connsiteY3" fmla="*/ 294034 h 306060"/>
                          <a:gd name="connsiteX4" fmla="*/ 123302 w 260509"/>
                          <a:gd name="connsiteY4" fmla="*/ 306060 h 306060"/>
                          <a:gd name="connsiteX5" fmla="*/ 0 w 260509"/>
                          <a:gd name="connsiteY5" fmla="*/ 153030 h 306060"/>
                          <a:gd name="connsiteX6" fmla="*/ 123302 w 260509"/>
                          <a:gd name="connsiteY6" fmla="*/ 0 h 306060"/>
                          <a:gd name="connsiteX7" fmla="*/ 171297 w 260509"/>
                          <a:gd name="connsiteY7" fmla="*/ 12026 h 306060"/>
                          <a:gd name="connsiteX8" fmla="*/ 207837 w 260509"/>
                          <a:gd name="connsiteY8" fmla="*/ 42601 h 306060"/>
                          <a:gd name="connsiteX9" fmla="*/ 205183 w 260509"/>
                          <a:gd name="connsiteY9" fmla="*/ 44822 h 306060"/>
                          <a:gd name="connsiteX10" fmla="*/ 260509 w 260509"/>
                          <a:gd name="connsiteY10" fmla="*/ 244470 h 306060"/>
                          <a:gd name="connsiteX0" fmla="*/ 205183 w 260509"/>
                          <a:gd name="connsiteY0" fmla="*/ 261239 h 306060"/>
                          <a:gd name="connsiteX1" fmla="*/ 207837 w 260509"/>
                          <a:gd name="connsiteY1" fmla="*/ 263459 h 306060"/>
                          <a:gd name="connsiteX2" fmla="*/ 171297 w 260509"/>
                          <a:gd name="connsiteY2" fmla="*/ 294034 h 306060"/>
                          <a:gd name="connsiteX3" fmla="*/ 123302 w 260509"/>
                          <a:gd name="connsiteY3" fmla="*/ 306060 h 306060"/>
                          <a:gd name="connsiteX4" fmla="*/ 0 w 260509"/>
                          <a:gd name="connsiteY4" fmla="*/ 153030 h 306060"/>
                          <a:gd name="connsiteX5" fmla="*/ 123302 w 260509"/>
                          <a:gd name="connsiteY5" fmla="*/ 0 h 306060"/>
                          <a:gd name="connsiteX6" fmla="*/ 171297 w 260509"/>
                          <a:gd name="connsiteY6" fmla="*/ 12026 h 306060"/>
                          <a:gd name="connsiteX7" fmla="*/ 207837 w 260509"/>
                          <a:gd name="connsiteY7" fmla="*/ 42601 h 306060"/>
                          <a:gd name="connsiteX8" fmla="*/ 205183 w 260509"/>
                          <a:gd name="connsiteY8" fmla="*/ 44822 h 306060"/>
                          <a:gd name="connsiteX9" fmla="*/ 260509 w 260509"/>
                          <a:gd name="connsiteY9" fmla="*/ 244470 h 306060"/>
                          <a:gd name="connsiteX0" fmla="*/ 205183 w 207837"/>
                          <a:gd name="connsiteY0" fmla="*/ 261239 h 306060"/>
                          <a:gd name="connsiteX1" fmla="*/ 207837 w 207837"/>
                          <a:gd name="connsiteY1" fmla="*/ 263459 h 306060"/>
                          <a:gd name="connsiteX2" fmla="*/ 171297 w 207837"/>
                          <a:gd name="connsiteY2" fmla="*/ 294034 h 306060"/>
                          <a:gd name="connsiteX3" fmla="*/ 123302 w 207837"/>
                          <a:gd name="connsiteY3" fmla="*/ 306060 h 306060"/>
                          <a:gd name="connsiteX4" fmla="*/ 0 w 207837"/>
                          <a:gd name="connsiteY4" fmla="*/ 153030 h 306060"/>
                          <a:gd name="connsiteX5" fmla="*/ 123302 w 207837"/>
                          <a:gd name="connsiteY5" fmla="*/ 0 h 306060"/>
                          <a:gd name="connsiteX6" fmla="*/ 171297 w 207837"/>
                          <a:gd name="connsiteY6" fmla="*/ 12026 h 306060"/>
                          <a:gd name="connsiteX7" fmla="*/ 207837 w 207837"/>
                          <a:gd name="connsiteY7" fmla="*/ 42601 h 306060"/>
                          <a:gd name="connsiteX8" fmla="*/ 205183 w 207837"/>
                          <a:gd name="connsiteY8" fmla="*/ 44822 h 30606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</a:cxnLst>
                        <a:rect l="l" t="t" r="r" b="b"/>
                        <a:pathLst>
                          <a:path w="207837" h="306060">
                            <a:moveTo>
                              <a:pt x="205183" y="261239"/>
                            </a:moveTo>
                            <a:lnTo>
                              <a:pt x="207837" y="263459"/>
                            </a:lnTo>
                            <a:lnTo>
                              <a:pt x="171297" y="294034"/>
                            </a:lnTo>
                            <a:cubicBezTo>
                              <a:pt x="156545" y="301778"/>
                              <a:pt x="140327" y="306060"/>
                              <a:pt x="123302" y="306060"/>
                            </a:cubicBezTo>
                            <a:cubicBezTo>
                              <a:pt x="55204" y="306060"/>
                              <a:pt x="0" y="237546"/>
                              <a:pt x="0" y="153030"/>
                            </a:cubicBezTo>
                            <a:cubicBezTo>
                              <a:pt x="0" y="68514"/>
                              <a:pt x="55204" y="0"/>
                              <a:pt x="123302" y="0"/>
                            </a:cubicBezTo>
                            <a:cubicBezTo>
                              <a:pt x="140327" y="0"/>
                              <a:pt x="156545" y="4282"/>
                              <a:pt x="171297" y="12026"/>
                            </a:cubicBezTo>
                            <a:lnTo>
                              <a:pt x="207837" y="42601"/>
                            </a:lnTo>
                            <a:lnTo>
                              <a:pt x="205183" y="44822"/>
                            </a:lnTo>
                          </a:path>
                        </a:pathLst>
                      </a:custGeom>
                      <a:solidFill>
                        <a:srgbClr val="FF9966"/>
                      </a:solidFill>
                      <a:ln w="12700">
                        <a:noFill/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pPr marL="0" marR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Tx/>
                          <a:buNone/>
                          <a:tabLst/>
                        </a:pPr>
                        <a:endParaRPr kumimoji="1" lang="ja-JP" altLang="en-US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-128"/>
                        </a:endParaRPr>
                      </a:p>
                    </p:txBody>
                  </p:sp>
                  <p:sp>
                    <p:nvSpPr>
                      <p:cNvPr id="39" name="フリーフォーム: 図形 38">
                        <a:extLst>
                          <a:ext uri="{FF2B5EF4-FFF2-40B4-BE49-F238E27FC236}">
                            <a16:creationId xmlns:a16="http://schemas.microsoft.com/office/drawing/2014/main" id="{B8DDC380-CD48-901E-181F-AE040B50A7D6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1308831" y="2520787"/>
                        <a:ext cx="567596" cy="265275"/>
                      </a:xfrm>
                      <a:custGeom>
                        <a:avLst/>
                        <a:gdLst>
                          <a:gd name="connsiteX0" fmla="*/ 55242 w 502972"/>
                          <a:gd name="connsiteY0" fmla="*/ 0 h 259306"/>
                          <a:gd name="connsiteX1" fmla="*/ 112526 w 502972"/>
                          <a:gd name="connsiteY1" fmla="*/ 45359 h 259306"/>
                          <a:gd name="connsiteX2" fmla="*/ 209542 w 502972"/>
                          <a:gd name="connsiteY2" fmla="*/ 94504 h 259306"/>
                          <a:gd name="connsiteX3" fmla="*/ 413492 w 502972"/>
                          <a:gd name="connsiteY3" fmla="*/ 131861 h 259306"/>
                          <a:gd name="connsiteX4" fmla="*/ 469149 w 502972"/>
                          <a:gd name="connsiteY4" fmla="*/ 123395 h 259306"/>
                          <a:gd name="connsiteX5" fmla="*/ 502972 w 502972"/>
                          <a:gd name="connsiteY5" fmla="*/ 188226 h 259306"/>
                          <a:gd name="connsiteX6" fmla="*/ 481659 w 502972"/>
                          <a:gd name="connsiteY6" fmla="*/ 207243 h 259306"/>
                          <a:gd name="connsiteX7" fmla="*/ 293916 w 502972"/>
                          <a:gd name="connsiteY7" fmla="*/ 259306 h 259306"/>
                          <a:gd name="connsiteX8" fmla="*/ 4762 w 502972"/>
                          <a:gd name="connsiteY8" fmla="*/ 77258 h 259306"/>
                          <a:gd name="connsiteX9" fmla="*/ 0 w 502972"/>
                          <a:gd name="connsiteY9" fmla="*/ 40765 h 259306"/>
                          <a:gd name="connsiteX0" fmla="*/ 55242 w 585842"/>
                          <a:gd name="connsiteY0" fmla="*/ 0 h 259306"/>
                          <a:gd name="connsiteX1" fmla="*/ 112526 w 585842"/>
                          <a:gd name="connsiteY1" fmla="*/ 45359 h 259306"/>
                          <a:gd name="connsiteX2" fmla="*/ 209542 w 585842"/>
                          <a:gd name="connsiteY2" fmla="*/ 94504 h 259306"/>
                          <a:gd name="connsiteX3" fmla="*/ 413492 w 585842"/>
                          <a:gd name="connsiteY3" fmla="*/ 131861 h 259306"/>
                          <a:gd name="connsiteX4" fmla="*/ 469149 w 585842"/>
                          <a:gd name="connsiteY4" fmla="*/ 123395 h 259306"/>
                          <a:gd name="connsiteX5" fmla="*/ 585842 w 585842"/>
                          <a:gd name="connsiteY5" fmla="*/ 209176 h 259306"/>
                          <a:gd name="connsiteX6" fmla="*/ 481659 w 585842"/>
                          <a:gd name="connsiteY6" fmla="*/ 207243 h 259306"/>
                          <a:gd name="connsiteX7" fmla="*/ 293916 w 585842"/>
                          <a:gd name="connsiteY7" fmla="*/ 259306 h 259306"/>
                          <a:gd name="connsiteX8" fmla="*/ 4762 w 585842"/>
                          <a:gd name="connsiteY8" fmla="*/ 77258 h 259306"/>
                          <a:gd name="connsiteX9" fmla="*/ 0 w 585842"/>
                          <a:gd name="connsiteY9" fmla="*/ 40765 h 259306"/>
                          <a:gd name="connsiteX10" fmla="*/ 55242 w 585842"/>
                          <a:gd name="connsiteY10" fmla="*/ 0 h 259306"/>
                          <a:gd name="connsiteX0" fmla="*/ 55242 w 602904"/>
                          <a:gd name="connsiteY0" fmla="*/ 0 h 259306"/>
                          <a:gd name="connsiteX1" fmla="*/ 112526 w 602904"/>
                          <a:gd name="connsiteY1" fmla="*/ 45359 h 259306"/>
                          <a:gd name="connsiteX2" fmla="*/ 209542 w 602904"/>
                          <a:gd name="connsiteY2" fmla="*/ 94504 h 259306"/>
                          <a:gd name="connsiteX3" fmla="*/ 413492 w 602904"/>
                          <a:gd name="connsiteY3" fmla="*/ 131861 h 259306"/>
                          <a:gd name="connsiteX4" fmla="*/ 469149 w 602904"/>
                          <a:gd name="connsiteY4" fmla="*/ 123395 h 259306"/>
                          <a:gd name="connsiteX5" fmla="*/ 602904 w 602904"/>
                          <a:gd name="connsiteY5" fmla="*/ 218487 h 259306"/>
                          <a:gd name="connsiteX6" fmla="*/ 481659 w 602904"/>
                          <a:gd name="connsiteY6" fmla="*/ 207243 h 259306"/>
                          <a:gd name="connsiteX7" fmla="*/ 293916 w 602904"/>
                          <a:gd name="connsiteY7" fmla="*/ 259306 h 259306"/>
                          <a:gd name="connsiteX8" fmla="*/ 4762 w 602904"/>
                          <a:gd name="connsiteY8" fmla="*/ 77258 h 259306"/>
                          <a:gd name="connsiteX9" fmla="*/ 0 w 602904"/>
                          <a:gd name="connsiteY9" fmla="*/ 40765 h 259306"/>
                          <a:gd name="connsiteX10" fmla="*/ 55242 w 602904"/>
                          <a:gd name="connsiteY10" fmla="*/ 0 h 259306"/>
                          <a:gd name="connsiteX0" fmla="*/ 55242 w 602904"/>
                          <a:gd name="connsiteY0" fmla="*/ 0 h 259306"/>
                          <a:gd name="connsiteX1" fmla="*/ 112526 w 602904"/>
                          <a:gd name="connsiteY1" fmla="*/ 45359 h 259306"/>
                          <a:gd name="connsiteX2" fmla="*/ 209542 w 602904"/>
                          <a:gd name="connsiteY2" fmla="*/ 94504 h 259306"/>
                          <a:gd name="connsiteX3" fmla="*/ 413492 w 602904"/>
                          <a:gd name="connsiteY3" fmla="*/ 131861 h 259306"/>
                          <a:gd name="connsiteX4" fmla="*/ 469149 w 602904"/>
                          <a:gd name="connsiteY4" fmla="*/ 123395 h 259306"/>
                          <a:gd name="connsiteX5" fmla="*/ 602904 w 602904"/>
                          <a:gd name="connsiteY5" fmla="*/ 218487 h 259306"/>
                          <a:gd name="connsiteX6" fmla="*/ 481659 w 602904"/>
                          <a:gd name="connsiteY6" fmla="*/ 207243 h 259306"/>
                          <a:gd name="connsiteX7" fmla="*/ 293916 w 602904"/>
                          <a:gd name="connsiteY7" fmla="*/ 259306 h 259306"/>
                          <a:gd name="connsiteX8" fmla="*/ 4762 w 602904"/>
                          <a:gd name="connsiteY8" fmla="*/ 77258 h 259306"/>
                          <a:gd name="connsiteX9" fmla="*/ 0 w 602904"/>
                          <a:gd name="connsiteY9" fmla="*/ 40765 h 259306"/>
                          <a:gd name="connsiteX10" fmla="*/ 55242 w 602904"/>
                          <a:gd name="connsiteY10" fmla="*/ 0 h 259306"/>
                          <a:gd name="connsiteX0" fmla="*/ 55242 w 602904"/>
                          <a:gd name="connsiteY0" fmla="*/ 0 h 259306"/>
                          <a:gd name="connsiteX1" fmla="*/ 112526 w 602904"/>
                          <a:gd name="connsiteY1" fmla="*/ 45359 h 259306"/>
                          <a:gd name="connsiteX2" fmla="*/ 209542 w 602904"/>
                          <a:gd name="connsiteY2" fmla="*/ 94504 h 259306"/>
                          <a:gd name="connsiteX3" fmla="*/ 413492 w 602904"/>
                          <a:gd name="connsiteY3" fmla="*/ 131861 h 259306"/>
                          <a:gd name="connsiteX4" fmla="*/ 469149 w 602904"/>
                          <a:gd name="connsiteY4" fmla="*/ 123395 h 259306"/>
                          <a:gd name="connsiteX5" fmla="*/ 602904 w 602904"/>
                          <a:gd name="connsiteY5" fmla="*/ 218487 h 259306"/>
                          <a:gd name="connsiteX6" fmla="*/ 481659 w 602904"/>
                          <a:gd name="connsiteY6" fmla="*/ 207243 h 259306"/>
                          <a:gd name="connsiteX7" fmla="*/ 293916 w 602904"/>
                          <a:gd name="connsiteY7" fmla="*/ 259306 h 259306"/>
                          <a:gd name="connsiteX8" fmla="*/ 4762 w 602904"/>
                          <a:gd name="connsiteY8" fmla="*/ 77258 h 259306"/>
                          <a:gd name="connsiteX9" fmla="*/ 0 w 602904"/>
                          <a:gd name="connsiteY9" fmla="*/ 40765 h 259306"/>
                          <a:gd name="connsiteX10" fmla="*/ 55242 w 602904"/>
                          <a:gd name="connsiteY10" fmla="*/ 0 h 259306"/>
                          <a:gd name="connsiteX0" fmla="*/ 55242 w 602904"/>
                          <a:gd name="connsiteY0" fmla="*/ 0 h 259306"/>
                          <a:gd name="connsiteX1" fmla="*/ 112526 w 602904"/>
                          <a:gd name="connsiteY1" fmla="*/ 45359 h 259306"/>
                          <a:gd name="connsiteX2" fmla="*/ 209542 w 602904"/>
                          <a:gd name="connsiteY2" fmla="*/ 94504 h 259306"/>
                          <a:gd name="connsiteX3" fmla="*/ 413492 w 602904"/>
                          <a:gd name="connsiteY3" fmla="*/ 131861 h 259306"/>
                          <a:gd name="connsiteX4" fmla="*/ 469149 w 602904"/>
                          <a:gd name="connsiteY4" fmla="*/ 123395 h 259306"/>
                          <a:gd name="connsiteX5" fmla="*/ 602904 w 602904"/>
                          <a:gd name="connsiteY5" fmla="*/ 218487 h 259306"/>
                          <a:gd name="connsiteX6" fmla="*/ 481659 w 602904"/>
                          <a:gd name="connsiteY6" fmla="*/ 207243 h 259306"/>
                          <a:gd name="connsiteX7" fmla="*/ 293916 w 602904"/>
                          <a:gd name="connsiteY7" fmla="*/ 259306 h 259306"/>
                          <a:gd name="connsiteX8" fmla="*/ 4762 w 602904"/>
                          <a:gd name="connsiteY8" fmla="*/ 77258 h 259306"/>
                          <a:gd name="connsiteX9" fmla="*/ 0 w 602904"/>
                          <a:gd name="connsiteY9" fmla="*/ 40765 h 259306"/>
                          <a:gd name="connsiteX10" fmla="*/ 55242 w 602904"/>
                          <a:gd name="connsiteY10" fmla="*/ 0 h 259306"/>
                          <a:gd name="connsiteX0" fmla="*/ 55242 w 580968"/>
                          <a:gd name="connsiteY0" fmla="*/ 0 h 259306"/>
                          <a:gd name="connsiteX1" fmla="*/ 112526 w 580968"/>
                          <a:gd name="connsiteY1" fmla="*/ 45359 h 259306"/>
                          <a:gd name="connsiteX2" fmla="*/ 209542 w 580968"/>
                          <a:gd name="connsiteY2" fmla="*/ 94504 h 259306"/>
                          <a:gd name="connsiteX3" fmla="*/ 413492 w 580968"/>
                          <a:gd name="connsiteY3" fmla="*/ 131861 h 259306"/>
                          <a:gd name="connsiteX4" fmla="*/ 469149 w 580968"/>
                          <a:gd name="connsiteY4" fmla="*/ 123395 h 259306"/>
                          <a:gd name="connsiteX5" fmla="*/ 580968 w 580968"/>
                          <a:gd name="connsiteY5" fmla="*/ 199865 h 259306"/>
                          <a:gd name="connsiteX6" fmla="*/ 481659 w 580968"/>
                          <a:gd name="connsiteY6" fmla="*/ 207243 h 259306"/>
                          <a:gd name="connsiteX7" fmla="*/ 293916 w 580968"/>
                          <a:gd name="connsiteY7" fmla="*/ 259306 h 259306"/>
                          <a:gd name="connsiteX8" fmla="*/ 4762 w 580968"/>
                          <a:gd name="connsiteY8" fmla="*/ 77258 h 259306"/>
                          <a:gd name="connsiteX9" fmla="*/ 0 w 580968"/>
                          <a:gd name="connsiteY9" fmla="*/ 40765 h 259306"/>
                          <a:gd name="connsiteX10" fmla="*/ 55242 w 580968"/>
                          <a:gd name="connsiteY10" fmla="*/ 0 h 259306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</a:cxnLst>
                        <a:rect l="l" t="t" r="r" b="b"/>
                        <a:pathLst>
                          <a:path w="580968" h="259306">
                            <a:moveTo>
                              <a:pt x="55242" y="0"/>
                            </a:moveTo>
                            <a:lnTo>
                              <a:pt x="112526" y="45359"/>
                            </a:lnTo>
                            <a:cubicBezTo>
                              <a:pt x="141906" y="64121"/>
                              <a:pt x="174437" y="80766"/>
                              <a:pt x="209542" y="94504"/>
                            </a:cubicBezTo>
                            <a:cubicBezTo>
                              <a:pt x="279752" y="121981"/>
                              <a:pt x="350289" y="133933"/>
                              <a:pt x="413492" y="131861"/>
                            </a:cubicBezTo>
                            <a:lnTo>
                              <a:pt x="469149" y="123395"/>
                            </a:lnTo>
                            <a:cubicBezTo>
                              <a:pt x="513734" y="155092"/>
                              <a:pt x="558319" y="156530"/>
                              <a:pt x="580968" y="199865"/>
                            </a:cubicBezTo>
                            <a:cubicBezTo>
                              <a:pt x="549490" y="215514"/>
                              <a:pt x="488763" y="200904"/>
                              <a:pt x="481659" y="207243"/>
                            </a:cubicBezTo>
                            <a:cubicBezTo>
                              <a:pt x="430640" y="239768"/>
                              <a:pt x="365232" y="259306"/>
                              <a:pt x="293916" y="259306"/>
                            </a:cubicBezTo>
                            <a:cubicBezTo>
                              <a:pt x="151285" y="259306"/>
                              <a:pt x="32284" y="181153"/>
                              <a:pt x="4762" y="77258"/>
                            </a:cubicBezTo>
                            <a:lnTo>
                              <a:pt x="0" y="40765"/>
                            </a:lnTo>
                            <a:lnTo>
                              <a:pt x="55242" y="0"/>
                            </a:lnTo>
                            <a:close/>
                          </a:path>
                        </a:pathLst>
                      </a:custGeom>
                      <a:solidFill>
                        <a:srgbClr val="0066CC"/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ja-JP" altLang="en-US"/>
                      </a:p>
                    </p:txBody>
                  </p:sp>
                </p:grpSp>
                <p:sp>
                  <p:nvSpPr>
                    <p:cNvPr id="25" name="フリーフォーム: 図形 24">
                      <a:extLst>
                        <a:ext uri="{FF2B5EF4-FFF2-40B4-BE49-F238E27FC236}">
                          <a16:creationId xmlns:a16="http://schemas.microsoft.com/office/drawing/2014/main" id="{31AFC07E-161F-E012-9F7F-7861534BBA3C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205685" y="2876550"/>
                      <a:ext cx="260348" cy="234650"/>
                    </a:xfrm>
                    <a:custGeom>
                      <a:avLst/>
                      <a:gdLst>
                        <a:gd name="connsiteX0" fmla="*/ 59838 w 260348"/>
                        <a:gd name="connsiteY0" fmla="*/ 0 h 234650"/>
                        <a:gd name="connsiteX1" fmla="*/ 110424 w 260348"/>
                        <a:gd name="connsiteY1" fmla="*/ 0 h 234650"/>
                        <a:gd name="connsiteX2" fmla="*/ 177554 w 260348"/>
                        <a:gd name="connsiteY2" fmla="*/ 0 h 234650"/>
                        <a:gd name="connsiteX3" fmla="*/ 239095 w 260348"/>
                        <a:gd name="connsiteY3" fmla="*/ 0 h 234650"/>
                        <a:gd name="connsiteX4" fmla="*/ 260348 w 260348"/>
                        <a:gd name="connsiteY4" fmla="*/ 21253 h 234650"/>
                        <a:gd name="connsiteX5" fmla="*/ 260348 w 260348"/>
                        <a:gd name="connsiteY5" fmla="*/ 62090 h 234650"/>
                        <a:gd name="connsiteX6" fmla="*/ 239095 w 260348"/>
                        <a:gd name="connsiteY6" fmla="*/ 83343 h 234650"/>
                        <a:gd name="connsiteX7" fmla="*/ 237392 w 260348"/>
                        <a:gd name="connsiteY7" fmla="*/ 83343 h 234650"/>
                        <a:gd name="connsiteX8" fmla="*/ 237392 w 260348"/>
                        <a:gd name="connsiteY8" fmla="*/ 174812 h 234650"/>
                        <a:gd name="connsiteX9" fmla="*/ 177554 w 260348"/>
                        <a:gd name="connsiteY9" fmla="*/ 234650 h 234650"/>
                        <a:gd name="connsiteX10" fmla="*/ 59838 w 260348"/>
                        <a:gd name="connsiteY10" fmla="*/ 234650 h 234650"/>
                        <a:gd name="connsiteX11" fmla="*/ 0 w 260348"/>
                        <a:gd name="connsiteY11" fmla="*/ 174812 h 234650"/>
                        <a:gd name="connsiteX12" fmla="*/ 0 w 260348"/>
                        <a:gd name="connsiteY12" fmla="*/ 59838 h 234650"/>
                        <a:gd name="connsiteX13" fmla="*/ 59838 w 260348"/>
                        <a:gd name="connsiteY13" fmla="*/ 0 h 23465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260348" h="234650">
                          <a:moveTo>
                            <a:pt x="59838" y="0"/>
                          </a:moveTo>
                          <a:lnTo>
                            <a:pt x="110424" y="0"/>
                          </a:lnTo>
                          <a:lnTo>
                            <a:pt x="177554" y="0"/>
                          </a:lnTo>
                          <a:lnTo>
                            <a:pt x="239095" y="0"/>
                          </a:lnTo>
                          <a:cubicBezTo>
                            <a:pt x="250833" y="0"/>
                            <a:pt x="260348" y="9515"/>
                            <a:pt x="260348" y="21253"/>
                          </a:cubicBezTo>
                          <a:lnTo>
                            <a:pt x="260348" y="62090"/>
                          </a:lnTo>
                          <a:cubicBezTo>
                            <a:pt x="260348" y="73828"/>
                            <a:pt x="250833" y="83343"/>
                            <a:pt x="239095" y="83343"/>
                          </a:cubicBezTo>
                          <a:lnTo>
                            <a:pt x="237392" y="83343"/>
                          </a:lnTo>
                          <a:lnTo>
                            <a:pt x="237392" y="174812"/>
                          </a:lnTo>
                          <a:cubicBezTo>
                            <a:pt x="237392" y="207860"/>
                            <a:pt x="210602" y="234650"/>
                            <a:pt x="177554" y="234650"/>
                          </a:cubicBezTo>
                          <a:lnTo>
                            <a:pt x="59838" y="234650"/>
                          </a:lnTo>
                          <a:cubicBezTo>
                            <a:pt x="26790" y="234650"/>
                            <a:pt x="0" y="207860"/>
                            <a:pt x="0" y="174812"/>
                          </a:cubicBezTo>
                          <a:lnTo>
                            <a:pt x="0" y="59838"/>
                          </a:lnTo>
                          <a:cubicBezTo>
                            <a:pt x="0" y="26790"/>
                            <a:pt x="26790" y="0"/>
                            <a:pt x="59838" y="0"/>
                          </a:cubicBezTo>
                          <a:close/>
                        </a:path>
                      </a:pathLst>
                    </a:custGeom>
                    <a:solidFill>
                      <a:srgbClr val="FFCC99"/>
                    </a:solidFill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rtlCol="0" anchor="t" anchorCtr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endParaRPr lang="ja-JP" altLang="en-US"/>
                    </a:p>
                  </p:txBody>
                </p:sp>
                <p:grpSp>
                  <p:nvGrpSpPr>
                    <p:cNvPr id="26" name="グループ化 25">
                      <a:extLst>
                        <a:ext uri="{FF2B5EF4-FFF2-40B4-BE49-F238E27FC236}">
                          <a16:creationId xmlns:a16="http://schemas.microsoft.com/office/drawing/2014/main" id="{FEFD3680-7A3E-EA3F-3510-204DBFA84019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4529390" y="2978280"/>
                      <a:ext cx="881876" cy="691954"/>
                      <a:chOff x="4385255" y="3020918"/>
                      <a:chExt cx="748914" cy="587627"/>
                    </a:xfrm>
                  </p:grpSpPr>
                  <p:sp>
                    <p:nvSpPr>
                      <p:cNvPr id="27" name="フリーフォーム: 図形 26">
                        <a:extLst>
                          <a:ext uri="{FF2B5EF4-FFF2-40B4-BE49-F238E27FC236}">
                            <a16:creationId xmlns:a16="http://schemas.microsoft.com/office/drawing/2014/main" id="{037B0E03-0F80-2F98-031E-2399C5E39ED8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 rot="19800000">
                        <a:off x="4385255" y="3020918"/>
                        <a:ext cx="748914" cy="587627"/>
                      </a:xfrm>
                      <a:custGeom>
                        <a:avLst/>
                        <a:gdLst>
                          <a:gd name="connsiteX0" fmla="*/ 210590 w 753082"/>
                          <a:gd name="connsiteY0" fmla="*/ 11912 h 739213"/>
                          <a:gd name="connsiteX1" fmla="*/ 303172 w 753082"/>
                          <a:gd name="connsiteY1" fmla="*/ 151586 h 739213"/>
                          <a:gd name="connsiteX2" fmla="*/ 303172 w 753082"/>
                          <a:gd name="connsiteY2" fmla="*/ 390722 h 739213"/>
                          <a:gd name="connsiteX3" fmla="*/ 674616 w 753082"/>
                          <a:gd name="connsiteY3" fmla="*/ 291194 h 739213"/>
                          <a:gd name="connsiteX4" fmla="*/ 753082 w 753082"/>
                          <a:gd name="connsiteY4" fmla="*/ 584036 h 739213"/>
                          <a:gd name="connsiteX5" fmla="*/ 193368 w 753082"/>
                          <a:gd name="connsiteY5" fmla="*/ 734011 h 739213"/>
                          <a:gd name="connsiteX6" fmla="*/ 34492 w 753082"/>
                          <a:gd name="connsiteY6" fmla="*/ 680734 h 739213"/>
                          <a:gd name="connsiteX7" fmla="*/ 17925 w 753082"/>
                          <a:gd name="connsiteY7" fmla="*/ 647381 h 739213"/>
                          <a:gd name="connsiteX8" fmla="*/ 11912 w 753082"/>
                          <a:gd name="connsiteY8" fmla="*/ 638463 h 739213"/>
                          <a:gd name="connsiteX9" fmla="*/ 10828 w 753082"/>
                          <a:gd name="connsiteY9" fmla="*/ 633094 h 739213"/>
                          <a:gd name="connsiteX10" fmla="*/ 7714 w 753082"/>
                          <a:gd name="connsiteY10" fmla="*/ 626824 h 739213"/>
                          <a:gd name="connsiteX11" fmla="*/ 6882 w 753082"/>
                          <a:gd name="connsiteY11" fmla="*/ 613545 h 739213"/>
                          <a:gd name="connsiteX12" fmla="*/ 0 w 753082"/>
                          <a:gd name="connsiteY12" fmla="*/ 579459 h 739213"/>
                          <a:gd name="connsiteX13" fmla="*/ 0 w 753082"/>
                          <a:gd name="connsiteY13" fmla="*/ 151586 h 739213"/>
                          <a:gd name="connsiteX14" fmla="*/ 151586 w 753082"/>
                          <a:gd name="connsiteY14" fmla="*/ 0 h 739213"/>
                          <a:gd name="connsiteX15" fmla="*/ 210590 w 753082"/>
                          <a:gd name="connsiteY15" fmla="*/ 11912 h 739213"/>
                          <a:gd name="connsiteX0" fmla="*/ 210590 w 722724"/>
                          <a:gd name="connsiteY0" fmla="*/ 11912 h 739213"/>
                          <a:gd name="connsiteX1" fmla="*/ 303172 w 722724"/>
                          <a:gd name="connsiteY1" fmla="*/ 151586 h 739213"/>
                          <a:gd name="connsiteX2" fmla="*/ 303172 w 722724"/>
                          <a:gd name="connsiteY2" fmla="*/ 390722 h 739213"/>
                          <a:gd name="connsiteX3" fmla="*/ 674616 w 722724"/>
                          <a:gd name="connsiteY3" fmla="*/ 291194 h 739213"/>
                          <a:gd name="connsiteX4" fmla="*/ 722724 w 722724"/>
                          <a:gd name="connsiteY4" fmla="*/ 503268 h 739213"/>
                          <a:gd name="connsiteX5" fmla="*/ 193368 w 722724"/>
                          <a:gd name="connsiteY5" fmla="*/ 734011 h 739213"/>
                          <a:gd name="connsiteX6" fmla="*/ 34492 w 722724"/>
                          <a:gd name="connsiteY6" fmla="*/ 680734 h 739213"/>
                          <a:gd name="connsiteX7" fmla="*/ 17925 w 722724"/>
                          <a:gd name="connsiteY7" fmla="*/ 647381 h 739213"/>
                          <a:gd name="connsiteX8" fmla="*/ 11912 w 722724"/>
                          <a:gd name="connsiteY8" fmla="*/ 638463 h 739213"/>
                          <a:gd name="connsiteX9" fmla="*/ 10828 w 722724"/>
                          <a:gd name="connsiteY9" fmla="*/ 633094 h 739213"/>
                          <a:gd name="connsiteX10" fmla="*/ 7714 w 722724"/>
                          <a:gd name="connsiteY10" fmla="*/ 626824 h 739213"/>
                          <a:gd name="connsiteX11" fmla="*/ 6882 w 722724"/>
                          <a:gd name="connsiteY11" fmla="*/ 613545 h 739213"/>
                          <a:gd name="connsiteX12" fmla="*/ 0 w 722724"/>
                          <a:gd name="connsiteY12" fmla="*/ 579459 h 739213"/>
                          <a:gd name="connsiteX13" fmla="*/ 0 w 722724"/>
                          <a:gd name="connsiteY13" fmla="*/ 151586 h 739213"/>
                          <a:gd name="connsiteX14" fmla="*/ 151586 w 722724"/>
                          <a:gd name="connsiteY14" fmla="*/ 0 h 739213"/>
                          <a:gd name="connsiteX15" fmla="*/ 210590 w 722724"/>
                          <a:gd name="connsiteY15" fmla="*/ 11912 h 739213"/>
                          <a:gd name="connsiteX0" fmla="*/ 210590 w 722724"/>
                          <a:gd name="connsiteY0" fmla="*/ 11912 h 739213"/>
                          <a:gd name="connsiteX1" fmla="*/ 303172 w 722724"/>
                          <a:gd name="connsiteY1" fmla="*/ 151586 h 739213"/>
                          <a:gd name="connsiteX2" fmla="*/ 263010 w 722724"/>
                          <a:gd name="connsiteY2" fmla="*/ 455523 h 739213"/>
                          <a:gd name="connsiteX3" fmla="*/ 674616 w 722724"/>
                          <a:gd name="connsiteY3" fmla="*/ 291194 h 739213"/>
                          <a:gd name="connsiteX4" fmla="*/ 722724 w 722724"/>
                          <a:gd name="connsiteY4" fmla="*/ 503268 h 739213"/>
                          <a:gd name="connsiteX5" fmla="*/ 193368 w 722724"/>
                          <a:gd name="connsiteY5" fmla="*/ 734011 h 739213"/>
                          <a:gd name="connsiteX6" fmla="*/ 34492 w 722724"/>
                          <a:gd name="connsiteY6" fmla="*/ 680734 h 739213"/>
                          <a:gd name="connsiteX7" fmla="*/ 17925 w 722724"/>
                          <a:gd name="connsiteY7" fmla="*/ 647381 h 739213"/>
                          <a:gd name="connsiteX8" fmla="*/ 11912 w 722724"/>
                          <a:gd name="connsiteY8" fmla="*/ 638463 h 739213"/>
                          <a:gd name="connsiteX9" fmla="*/ 10828 w 722724"/>
                          <a:gd name="connsiteY9" fmla="*/ 633094 h 739213"/>
                          <a:gd name="connsiteX10" fmla="*/ 7714 w 722724"/>
                          <a:gd name="connsiteY10" fmla="*/ 626824 h 739213"/>
                          <a:gd name="connsiteX11" fmla="*/ 6882 w 722724"/>
                          <a:gd name="connsiteY11" fmla="*/ 613545 h 739213"/>
                          <a:gd name="connsiteX12" fmla="*/ 0 w 722724"/>
                          <a:gd name="connsiteY12" fmla="*/ 579459 h 739213"/>
                          <a:gd name="connsiteX13" fmla="*/ 0 w 722724"/>
                          <a:gd name="connsiteY13" fmla="*/ 151586 h 739213"/>
                          <a:gd name="connsiteX14" fmla="*/ 151586 w 722724"/>
                          <a:gd name="connsiteY14" fmla="*/ 0 h 739213"/>
                          <a:gd name="connsiteX15" fmla="*/ 210590 w 722724"/>
                          <a:gd name="connsiteY15" fmla="*/ 11912 h 739213"/>
                          <a:gd name="connsiteX0" fmla="*/ 210590 w 722724"/>
                          <a:gd name="connsiteY0" fmla="*/ 11912 h 739213"/>
                          <a:gd name="connsiteX1" fmla="*/ 303172 w 722724"/>
                          <a:gd name="connsiteY1" fmla="*/ 151586 h 739213"/>
                          <a:gd name="connsiteX2" fmla="*/ 263010 w 722724"/>
                          <a:gd name="connsiteY2" fmla="*/ 455523 h 739213"/>
                          <a:gd name="connsiteX3" fmla="*/ 630819 w 722724"/>
                          <a:gd name="connsiteY3" fmla="*/ 309901 h 739213"/>
                          <a:gd name="connsiteX4" fmla="*/ 722724 w 722724"/>
                          <a:gd name="connsiteY4" fmla="*/ 503268 h 739213"/>
                          <a:gd name="connsiteX5" fmla="*/ 193368 w 722724"/>
                          <a:gd name="connsiteY5" fmla="*/ 734011 h 739213"/>
                          <a:gd name="connsiteX6" fmla="*/ 34492 w 722724"/>
                          <a:gd name="connsiteY6" fmla="*/ 680734 h 739213"/>
                          <a:gd name="connsiteX7" fmla="*/ 17925 w 722724"/>
                          <a:gd name="connsiteY7" fmla="*/ 647381 h 739213"/>
                          <a:gd name="connsiteX8" fmla="*/ 11912 w 722724"/>
                          <a:gd name="connsiteY8" fmla="*/ 638463 h 739213"/>
                          <a:gd name="connsiteX9" fmla="*/ 10828 w 722724"/>
                          <a:gd name="connsiteY9" fmla="*/ 633094 h 739213"/>
                          <a:gd name="connsiteX10" fmla="*/ 7714 w 722724"/>
                          <a:gd name="connsiteY10" fmla="*/ 626824 h 739213"/>
                          <a:gd name="connsiteX11" fmla="*/ 6882 w 722724"/>
                          <a:gd name="connsiteY11" fmla="*/ 613545 h 739213"/>
                          <a:gd name="connsiteX12" fmla="*/ 0 w 722724"/>
                          <a:gd name="connsiteY12" fmla="*/ 579459 h 739213"/>
                          <a:gd name="connsiteX13" fmla="*/ 0 w 722724"/>
                          <a:gd name="connsiteY13" fmla="*/ 151586 h 739213"/>
                          <a:gd name="connsiteX14" fmla="*/ 151586 w 722724"/>
                          <a:gd name="connsiteY14" fmla="*/ 0 h 739213"/>
                          <a:gd name="connsiteX15" fmla="*/ 210590 w 722724"/>
                          <a:gd name="connsiteY15" fmla="*/ 11912 h 739213"/>
                          <a:gd name="connsiteX0" fmla="*/ 210590 w 722724"/>
                          <a:gd name="connsiteY0" fmla="*/ 11912 h 739213"/>
                          <a:gd name="connsiteX1" fmla="*/ 303172 w 722724"/>
                          <a:gd name="connsiteY1" fmla="*/ 151586 h 739213"/>
                          <a:gd name="connsiteX2" fmla="*/ 263010 w 722724"/>
                          <a:gd name="connsiteY2" fmla="*/ 455523 h 739213"/>
                          <a:gd name="connsiteX3" fmla="*/ 630819 w 722724"/>
                          <a:gd name="connsiteY3" fmla="*/ 309901 h 739213"/>
                          <a:gd name="connsiteX4" fmla="*/ 722724 w 722724"/>
                          <a:gd name="connsiteY4" fmla="*/ 503268 h 739213"/>
                          <a:gd name="connsiteX5" fmla="*/ 193368 w 722724"/>
                          <a:gd name="connsiteY5" fmla="*/ 734011 h 739213"/>
                          <a:gd name="connsiteX6" fmla="*/ 34492 w 722724"/>
                          <a:gd name="connsiteY6" fmla="*/ 680734 h 739213"/>
                          <a:gd name="connsiteX7" fmla="*/ 17925 w 722724"/>
                          <a:gd name="connsiteY7" fmla="*/ 647381 h 739213"/>
                          <a:gd name="connsiteX8" fmla="*/ 11912 w 722724"/>
                          <a:gd name="connsiteY8" fmla="*/ 638463 h 739213"/>
                          <a:gd name="connsiteX9" fmla="*/ 10828 w 722724"/>
                          <a:gd name="connsiteY9" fmla="*/ 633094 h 739213"/>
                          <a:gd name="connsiteX10" fmla="*/ 7714 w 722724"/>
                          <a:gd name="connsiteY10" fmla="*/ 626824 h 739213"/>
                          <a:gd name="connsiteX11" fmla="*/ 6882 w 722724"/>
                          <a:gd name="connsiteY11" fmla="*/ 613545 h 739213"/>
                          <a:gd name="connsiteX12" fmla="*/ 0 w 722724"/>
                          <a:gd name="connsiteY12" fmla="*/ 579459 h 739213"/>
                          <a:gd name="connsiteX13" fmla="*/ 0 w 722724"/>
                          <a:gd name="connsiteY13" fmla="*/ 151586 h 739213"/>
                          <a:gd name="connsiteX14" fmla="*/ 151586 w 722724"/>
                          <a:gd name="connsiteY14" fmla="*/ 0 h 739213"/>
                          <a:gd name="connsiteX15" fmla="*/ 210590 w 722724"/>
                          <a:gd name="connsiteY15" fmla="*/ 11912 h 739213"/>
                          <a:gd name="connsiteX0" fmla="*/ 210590 w 707183"/>
                          <a:gd name="connsiteY0" fmla="*/ 11912 h 739213"/>
                          <a:gd name="connsiteX1" fmla="*/ 303172 w 707183"/>
                          <a:gd name="connsiteY1" fmla="*/ 151586 h 739213"/>
                          <a:gd name="connsiteX2" fmla="*/ 263010 w 707183"/>
                          <a:gd name="connsiteY2" fmla="*/ 455523 h 739213"/>
                          <a:gd name="connsiteX3" fmla="*/ 630819 w 707183"/>
                          <a:gd name="connsiteY3" fmla="*/ 309901 h 739213"/>
                          <a:gd name="connsiteX4" fmla="*/ 707183 w 707183"/>
                          <a:gd name="connsiteY4" fmla="*/ 477797 h 739213"/>
                          <a:gd name="connsiteX5" fmla="*/ 193368 w 707183"/>
                          <a:gd name="connsiteY5" fmla="*/ 734011 h 739213"/>
                          <a:gd name="connsiteX6" fmla="*/ 34492 w 707183"/>
                          <a:gd name="connsiteY6" fmla="*/ 680734 h 739213"/>
                          <a:gd name="connsiteX7" fmla="*/ 17925 w 707183"/>
                          <a:gd name="connsiteY7" fmla="*/ 647381 h 739213"/>
                          <a:gd name="connsiteX8" fmla="*/ 11912 w 707183"/>
                          <a:gd name="connsiteY8" fmla="*/ 638463 h 739213"/>
                          <a:gd name="connsiteX9" fmla="*/ 10828 w 707183"/>
                          <a:gd name="connsiteY9" fmla="*/ 633094 h 739213"/>
                          <a:gd name="connsiteX10" fmla="*/ 7714 w 707183"/>
                          <a:gd name="connsiteY10" fmla="*/ 626824 h 739213"/>
                          <a:gd name="connsiteX11" fmla="*/ 6882 w 707183"/>
                          <a:gd name="connsiteY11" fmla="*/ 613545 h 739213"/>
                          <a:gd name="connsiteX12" fmla="*/ 0 w 707183"/>
                          <a:gd name="connsiteY12" fmla="*/ 579459 h 739213"/>
                          <a:gd name="connsiteX13" fmla="*/ 0 w 707183"/>
                          <a:gd name="connsiteY13" fmla="*/ 151586 h 739213"/>
                          <a:gd name="connsiteX14" fmla="*/ 151586 w 707183"/>
                          <a:gd name="connsiteY14" fmla="*/ 0 h 739213"/>
                          <a:gd name="connsiteX15" fmla="*/ 210590 w 707183"/>
                          <a:gd name="connsiteY15" fmla="*/ 11912 h 739213"/>
                          <a:gd name="connsiteX0" fmla="*/ 210590 w 707183"/>
                          <a:gd name="connsiteY0" fmla="*/ 11912 h 739213"/>
                          <a:gd name="connsiteX1" fmla="*/ 303172 w 707183"/>
                          <a:gd name="connsiteY1" fmla="*/ 151586 h 739213"/>
                          <a:gd name="connsiteX2" fmla="*/ 263010 w 707183"/>
                          <a:gd name="connsiteY2" fmla="*/ 455523 h 739213"/>
                          <a:gd name="connsiteX3" fmla="*/ 630819 w 707183"/>
                          <a:gd name="connsiteY3" fmla="*/ 309901 h 739213"/>
                          <a:gd name="connsiteX4" fmla="*/ 707183 w 707183"/>
                          <a:gd name="connsiteY4" fmla="*/ 477797 h 739213"/>
                          <a:gd name="connsiteX5" fmla="*/ 193368 w 707183"/>
                          <a:gd name="connsiteY5" fmla="*/ 734011 h 739213"/>
                          <a:gd name="connsiteX6" fmla="*/ 34492 w 707183"/>
                          <a:gd name="connsiteY6" fmla="*/ 680734 h 739213"/>
                          <a:gd name="connsiteX7" fmla="*/ 17925 w 707183"/>
                          <a:gd name="connsiteY7" fmla="*/ 647381 h 739213"/>
                          <a:gd name="connsiteX8" fmla="*/ 11912 w 707183"/>
                          <a:gd name="connsiteY8" fmla="*/ 638463 h 739213"/>
                          <a:gd name="connsiteX9" fmla="*/ 10828 w 707183"/>
                          <a:gd name="connsiteY9" fmla="*/ 633094 h 739213"/>
                          <a:gd name="connsiteX10" fmla="*/ 7714 w 707183"/>
                          <a:gd name="connsiteY10" fmla="*/ 626824 h 739213"/>
                          <a:gd name="connsiteX11" fmla="*/ 6882 w 707183"/>
                          <a:gd name="connsiteY11" fmla="*/ 613545 h 739213"/>
                          <a:gd name="connsiteX12" fmla="*/ 0 w 707183"/>
                          <a:gd name="connsiteY12" fmla="*/ 579459 h 739213"/>
                          <a:gd name="connsiteX13" fmla="*/ 0 w 707183"/>
                          <a:gd name="connsiteY13" fmla="*/ 151586 h 739213"/>
                          <a:gd name="connsiteX14" fmla="*/ 151586 w 707183"/>
                          <a:gd name="connsiteY14" fmla="*/ 0 h 739213"/>
                          <a:gd name="connsiteX15" fmla="*/ 302030 w 707183"/>
                          <a:gd name="connsiteY15" fmla="*/ 103352 h 739213"/>
                          <a:gd name="connsiteX0" fmla="*/ 303172 w 707183"/>
                          <a:gd name="connsiteY0" fmla="*/ 151586 h 739213"/>
                          <a:gd name="connsiteX1" fmla="*/ 263010 w 707183"/>
                          <a:gd name="connsiteY1" fmla="*/ 455523 h 739213"/>
                          <a:gd name="connsiteX2" fmla="*/ 630819 w 707183"/>
                          <a:gd name="connsiteY2" fmla="*/ 309901 h 739213"/>
                          <a:gd name="connsiteX3" fmla="*/ 707183 w 707183"/>
                          <a:gd name="connsiteY3" fmla="*/ 477797 h 739213"/>
                          <a:gd name="connsiteX4" fmla="*/ 193368 w 707183"/>
                          <a:gd name="connsiteY4" fmla="*/ 734011 h 739213"/>
                          <a:gd name="connsiteX5" fmla="*/ 34492 w 707183"/>
                          <a:gd name="connsiteY5" fmla="*/ 680734 h 739213"/>
                          <a:gd name="connsiteX6" fmla="*/ 17925 w 707183"/>
                          <a:gd name="connsiteY6" fmla="*/ 647381 h 739213"/>
                          <a:gd name="connsiteX7" fmla="*/ 11912 w 707183"/>
                          <a:gd name="connsiteY7" fmla="*/ 638463 h 739213"/>
                          <a:gd name="connsiteX8" fmla="*/ 10828 w 707183"/>
                          <a:gd name="connsiteY8" fmla="*/ 633094 h 739213"/>
                          <a:gd name="connsiteX9" fmla="*/ 7714 w 707183"/>
                          <a:gd name="connsiteY9" fmla="*/ 626824 h 739213"/>
                          <a:gd name="connsiteX10" fmla="*/ 6882 w 707183"/>
                          <a:gd name="connsiteY10" fmla="*/ 613545 h 739213"/>
                          <a:gd name="connsiteX11" fmla="*/ 0 w 707183"/>
                          <a:gd name="connsiteY11" fmla="*/ 579459 h 739213"/>
                          <a:gd name="connsiteX12" fmla="*/ 0 w 707183"/>
                          <a:gd name="connsiteY12" fmla="*/ 151586 h 739213"/>
                          <a:gd name="connsiteX13" fmla="*/ 151586 w 707183"/>
                          <a:gd name="connsiteY13" fmla="*/ 0 h 739213"/>
                          <a:gd name="connsiteX14" fmla="*/ 302030 w 707183"/>
                          <a:gd name="connsiteY14" fmla="*/ 103352 h 739213"/>
                          <a:gd name="connsiteX0" fmla="*/ 303172 w 707183"/>
                          <a:gd name="connsiteY0" fmla="*/ 151586 h 739213"/>
                          <a:gd name="connsiteX1" fmla="*/ 263010 w 707183"/>
                          <a:gd name="connsiteY1" fmla="*/ 455523 h 739213"/>
                          <a:gd name="connsiteX2" fmla="*/ 630819 w 707183"/>
                          <a:gd name="connsiteY2" fmla="*/ 309901 h 739213"/>
                          <a:gd name="connsiteX3" fmla="*/ 707183 w 707183"/>
                          <a:gd name="connsiteY3" fmla="*/ 477797 h 739213"/>
                          <a:gd name="connsiteX4" fmla="*/ 193368 w 707183"/>
                          <a:gd name="connsiteY4" fmla="*/ 734011 h 739213"/>
                          <a:gd name="connsiteX5" fmla="*/ 34492 w 707183"/>
                          <a:gd name="connsiteY5" fmla="*/ 680734 h 739213"/>
                          <a:gd name="connsiteX6" fmla="*/ 17925 w 707183"/>
                          <a:gd name="connsiteY6" fmla="*/ 647381 h 739213"/>
                          <a:gd name="connsiteX7" fmla="*/ 11912 w 707183"/>
                          <a:gd name="connsiteY7" fmla="*/ 638463 h 739213"/>
                          <a:gd name="connsiteX8" fmla="*/ 10828 w 707183"/>
                          <a:gd name="connsiteY8" fmla="*/ 633094 h 739213"/>
                          <a:gd name="connsiteX9" fmla="*/ 7714 w 707183"/>
                          <a:gd name="connsiteY9" fmla="*/ 626824 h 739213"/>
                          <a:gd name="connsiteX10" fmla="*/ 6882 w 707183"/>
                          <a:gd name="connsiteY10" fmla="*/ 613545 h 739213"/>
                          <a:gd name="connsiteX11" fmla="*/ 0 w 707183"/>
                          <a:gd name="connsiteY11" fmla="*/ 579459 h 739213"/>
                          <a:gd name="connsiteX12" fmla="*/ 0 w 707183"/>
                          <a:gd name="connsiteY12" fmla="*/ 151586 h 739213"/>
                          <a:gd name="connsiteX13" fmla="*/ 151586 w 707183"/>
                          <a:gd name="connsiteY13" fmla="*/ 0 h 739213"/>
                          <a:gd name="connsiteX0" fmla="*/ 303172 w 707183"/>
                          <a:gd name="connsiteY0" fmla="*/ 0 h 587627"/>
                          <a:gd name="connsiteX1" fmla="*/ 263010 w 707183"/>
                          <a:gd name="connsiteY1" fmla="*/ 303937 h 587627"/>
                          <a:gd name="connsiteX2" fmla="*/ 630819 w 707183"/>
                          <a:gd name="connsiteY2" fmla="*/ 158315 h 587627"/>
                          <a:gd name="connsiteX3" fmla="*/ 707183 w 707183"/>
                          <a:gd name="connsiteY3" fmla="*/ 326211 h 587627"/>
                          <a:gd name="connsiteX4" fmla="*/ 193368 w 707183"/>
                          <a:gd name="connsiteY4" fmla="*/ 582425 h 587627"/>
                          <a:gd name="connsiteX5" fmla="*/ 34492 w 707183"/>
                          <a:gd name="connsiteY5" fmla="*/ 529148 h 587627"/>
                          <a:gd name="connsiteX6" fmla="*/ 17925 w 707183"/>
                          <a:gd name="connsiteY6" fmla="*/ 495795 h 587627"/>
                          <a:gd name="connsiteX7" fmla="*/ 11912 w 707183"/>
                          <a:gd name="connsiteY7" fmla="*/ 486877 h 587627"/>
                          <a:gd name="connsiteX8" fmla="*/ 10828 w 707183"/>
                          <a:gd name="connsiteY8" fmla="*/ 481508 h 587627"/>
                          <a:gd name="connsiteX9" fmla="*/ 7714 w 707183"/>
                          <a:gd name="connsiteY9" fmla="*/ 475238 h 587627"/>
                          <a:gd name="connsiteX10" fmla="*/ 6882 w 707183"/>
                          <a:gd name="connsiteY10" fmla="*/ 461959 h 587627"/>
                          <a:gd name="connsiteX11" fmla="*/ 0 w 707183"/>
                          <a:gd name="connsiteY11" fmla="*/ 427873 h 587627"/>
                          <a:gd name="connsiteX12" fmla="*/ 0 w 707183"/>
                          <a:gd name="connsiteY12" fmla="*/ 0 h 587627"/>
                          <a:gd name="connsiteX0" fmla="*/ 303172 w 707183"/>
                          <a:gd name="connsiteY0" fmla="*/ 0 h 587627"/>
                          <a:gd name="connsiteX1" fmla="*/ 263010 w 707183"/>
                          <a:gd name="connsiteY1" fmla="*/ 303937 h 587627"/>
                          <a:gd name="connsiteX2" fmla="*/ 630819 w 707183"/>
                          <a:gd name="connsiteY2" fmla="*/ 158315 h 587627"/>
                          <a:gd name="connsiteX3" fmla="*/ 707183 w 707183"/>
                          <a:gd name="connsiteY3" fmla="*/ 326211 h 587627"/>
                          <a:gd name="connsiteX4" fmla="*/ 193368 w 707183"/>
                          <a:gd name="connsiteY4" fmla="*/ 582425 h 587627"/>
                          <a:gd name="connsiteX5" fmla="*/ 34492 w 707183"/>
                          <a:gd name="connsiteY5" fmla="*/ 529148 h 587627"/>
                          <a:gd name="connsiteX6" fmla="*/ 17925 w 707183"/>
                          <a:gd name="connsiteY6" fmla="*/ 495795 h 587627"/>
                          <a:gd name="connsiteX7" fmla="*/ 11912 w 707183"/>
                          <a:gd name="connsiteY7" fmla="*/ 486877 h 587627"/>
                          <a:gd name="connsiteX8" fmla="*/ 10828 w 707183"/>
                          <a:gd name="connsiteY8" fmla="*/ 481508 h 587627"/>
                          <a:gd name="connsiteX9" fmla="*/ 7714 w 707183"/>
                          <a:gd name="connsiteY9" fmla="*/ 475238 h 587627"/>
                          <a:gd name="connsiteX10" fmla="*/ 6882 w 707183"/>
                          <a:gd name="connsiteY10" fmla="*/ 461959 h 587627"/>
                          <a:gd name="connsiteX11" fmla="*/ 0 w 707183"/>
                          <a:gd name="connsiteY11" fmla="*/ 427873 h 587627"/>
                          <a:gd name="connsiteX12" fmla="*/ 1640 w 707183"/>
                          <a:gd name="connsiteY12" fmla="*/ 162259 h 587627"/>
                          <a:gd name="connsiteX0" fmla="*/ 344908 w 748919"/>
                          <a:gd name="connsiteY0" fmla="*/ 0 h 587627"/>
                          <a:gd name="connsiteX1" fmla="*/ 304746 w 748919"/>
                          <a:gd name="connsiteY1" fmla="*/ 303937 h 587627"/>
                          <a:gd name="connsiteX2" fmla="*/ 672555 w 748919"/>
                          <a:gd name="connsiteY2" fmla="*/ 158315 h 587627"/>
                          <a:gd name="connsiteX3" fmla="*/ 748919 w 748919"/>
                          <a:gd name="connsiteY3" fmla="*/ 326211 h 587627"/>
                          <a:gd name="connsiteX4" fmla="*/ 235104 w 748919"/>
                          <a:gd name="connsiteY4" fmla="*/ 582425 h 587627"/>
                          <a:gd name="connsiteX5" fmla="*/ 76228 w 748919"/>
                          <a:gd name="connsiteY5" fmla="*/ 529148 h 587627"/>
                          <a:gd name="connsiteX6" fmla="*/ 59661 w 748919"/>
                          <a:gd name="connsiteY6" fmla="*/ 495795 h 587627"/>
                          <a:gd name="connsiteX7" fmla="*/ 53648 w 748919"/>
                          <a:gd name="connsiteY7" fmla="*/ 486877 h 587627"/>
                          <a:gd name="connsiteX8" fmla="*/ 52564 w 748919"/>
                          <a:gd name="connsiteY8" fmla="*/ 481508 h 587627"/>
                          <a:gd name="connsiteX9" fmla="*/ 49450 w 748919"/>
                          <a:gd name="connsiteY9" fmla="*/ 475238 h 587627"/>
                          <a:gd name="connsiteX10" fmla="*/ 48618 w 748919"/>
                          <a:gd name="connsiteY10" fmla="*/ 461959 h 587627"/>
                          <a:gd name="connsiteX11" fmla="*/ 41736 w 748919"/>
                          <a:gd name="connsiteY11" fmla="*/ 427873 h 587627"/>
                          <a:gd name="connsiteX12" fmla="*/ 5 w 748919"/>
                          <a:gd name="connsiteY12" fmla="*/ 173881 h 587627"/>
                          <a:gd name="connsiteX0" fmla="*/ 344903 w 748914"/>
                          <a:gd name="connsiteY0" fmla="*/ 0 h 587627"/>
                          <a:gd name="connsiteX1" fmla="*/ 304741 w 748914"/>
                          <a:gd name="connsiteY1" fmla="*/ 303937 h 587627"/>
                          <a:gd name="connsiteX2" fmla="*/ 672550 w 748914"/>
                          <a:gd name="connsiteY2" fmla="*/ 158315 h 587627"/>
                          <a:gd name="connsiteX3" fmla="*/ 748914 w 748914"/>
                          <a:gd name="connsiteY3" fmla="*/ 326211 h 587627"/>
                          <a:gd name="connsiteX4" fmla="*/ 235099 w 748914"/>
                          <a:gd name="connsiteY4" fmla="*/ 582425 h 587627"/>
                          <a:gd name="connsiteX5" fmla="*/ 76223 w 748914"/>
                          <a:gd name="connsiteY5" fmla="*/ 529148 h 587627"/>
                          <a:gd name="connsiteX6" fmla="*/ 59656 w 748914"/>
                          <a:gd name="connsiteY6" fmla="*/ 495795 h 587627"/>
                          <a:gd name="connsiteX7" fmla="*/ 53643 w 748914"/>
                          <a:gd name="connsiteY7" fmla="*/ 486877 h 587627"/>
                          <a:gd name="connsiteX8" fmla="*/ 52559 w 748914"/>
                          <a:gd name="connsiteY8" fmla="*/ 481508 h 587627"/>
                          <a:gd name="connsiteX9" fmla="*/ 49445 w 748914"/>
                          <a:gd name="connsiteY9" fmla="*/ 475238 h 587627"/>
                          <a:gd name="connsiteX10" fmla="*/ 48613 w 748914"/>
                          <a:gd name="connsiteY10" fmla="*/ 461959 h 587627"/>
                          <a:gd name="connsiteX11" fmla="*/ 0 w 748914"/>
                          <a:gd name="connsiteY11" fmla="*/ 173881 h 587627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</a:cxnLst>
                        <a:rect l="l" t="t" r="r" b="b"/>
                        <a:pathLst>
                          <a:path w="748914" h="587627">
                            <a:moveTo>
                              <a:pt x="344903" y="0"/>
                            </a:moveTo>
                            <a:lnTo>
                              <a:pt x="304741" y="303937"/>
                            </a:lnTo>
                            <a:lnTo>
                              <a:pt x="672550" y="158315"/>
                            </a:lnTo>
                            <a:lnTo>
                              <a:pt x="748914" y="326211"/>
                            </a:lnTo>
                            <a:lnTo>
                              <a:pt x="235099" y="582425"/>
                            </a:lnTo>
                            <a:cubicBezTo>
                              <a:pt x="174449" y="598676"/>
                              <a:pt x="112532" y="575745"/>
                              <a:pt x="76223" y="529148"/>
                            </a:cubicBezTo>
                            <a:lnTo>
                              <a:pt x="59656" y="495795"/>
                            </a:lnTo>
                            <a:lnTo>
                              <a:pt x="53643" y="486877"/>
                            </a:lnTo>
                            <a:lnTo>
                              <a:pt x="52559" y="481508"/>
                            </a:lnTo>
                            <a:lnTo>
                              <a:pt x="49445" y="475238"/>
                            </a:lnTo>
                            <a:cubicBezTo>
                              <a:pt x="49168" y="470812"/>
                              <a:pt x="48890" y="466385"/>
                              <a:pt x="48613" y="461959"/>
                            </a:cubicBezTo>
                            <a:lnTo>
                              <a:pt x="0" y="173881"/>
                            </a:lnTo>
                          </a:path>
                        </a:pathLst>
                      </a:custGeom>
                      <a:solidFill>
                        <a:srgbClr val="0066CC"/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ja-JP" altLang="en-US"/>
                      </a:p>
                    </p:txBody>
                  </p:sp>
                  <p:sp>
                    <p:nvSpPr>
                      <p:cNvPr id="28" name="台形 27">
                        <a:extLst>
                          <a:ext uri="{FF2B5EF4-FFF2-40B4-BE49-F238E27FC236}">
                            <a16:creationId xmlns:a16="http://schemas.microsoft.com/office/drawing/2014/main" id="{248E6518-3D63-DAD7-F771-E19EF411D30D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 rot="2186830">
                        <a:off x="4888601" y="3066273"/>
                        <a:ext cx="230405" cy="122435"/>
                      </a:xfrm>
                      <a:prstGeom prst="trapezoid">
                        <a:avLst>
                          <a:gd name="adj" fmla="val 9219"/>
                        </a:avLst>
                      </a:prstGeom>
                      <a:solidFill>
                        <a:srgbClr val="0066CC"/>
                      </a:solidFill>
                      <a:ln w="127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vert="horz" wrap="square" lIns="91440" tIns="45720" rIns="91440" bIns="45720" numCol="1" rtlCol="0" anchor="t" anchorCtr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ja-JP" altLang="en-US"/>
                      </a:p>
                    </p:txBody>
                  </p:sp>
                </p:grpSp>
              </p:grpSp>
            </p:grpSp>
          </p:grpSp>
        </p:grpSp>
        <p:sp>
          <p:nvSpPr>
            <p:cNvPr id="15" name="吹き出し: 円形 14">
              <a:extLst>
                <a:ext uri="{FF2B5EF4-FFF2-40B4-BE49-F238E27FC236}">
                  <a16:creationId xmlns:a16="http://schemas.microsoft.com/office/drawing/2014/main" id="{BD12EA47-383F-FBCE-9C03-BBF5A7754615}"/>
                </a:ext>
              </a:extLst>
            </p:cNvPr>
            <p:cNvSpPr/>
            <p:nvPr/>
          </p:nvSpPr>
          <p:spPr>
            <a:xfrm>
              <a:off x="3517848" y="3479800"/>
              <a:ext cx="800151" cy="644567"/>
            </a:xfrm>
            <a:prstGeom prst="wedgeEllipseCallout">
              <a:avLst>
                <a:gd name="adj1" fmla="val -73837"/>
                <a:gd name="adj2" fmla="val 42137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kumimoji="1" lang="ja-JP" altLang="en-US" b="1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ギュッ</a:t>
              </a:r>
            </a:p>
          </p:txBody>
        </p:sp>
      </p:grpSp>
      <p:grpSp>
        <p:nvGrpSpPr>
          <p:cNvPr id="174" name="グループ化 173">
            <a:extLst>
              <a:ext uri="{FF2B5EF4-FFF2-40B4-BE49-F238E27FC236}">
                <a16:creationId xmlns:a16="http://schemas.microsoft.com/office/drawing/2014/main" id="{0DF79ABC-E80A-7085-74D1-6055DEEF27AF}"/>
              </a:ext>
            </a:extLst>
          </p:cNvPr>
          <p:cNvGrpSpPr/>
          <p:nvPr/>
        </p:nvGrpSpPr>
        <p:grpSpPr>
          <a:xfrm>
            <a:off x="635140" y="4298674"/>
            <a:ext cx="4412724" cy="1547614"/>
            <a:chOff x="344424" y="7874000"/>
            <a:chExt cx="4883676" cy="1712784"/>
          </a:xfrm>
        </p:grpSpPr>
        <p:sp>
          <p:nvSpPr>
            <p:cNvPr id="175" name="フリーフォーム: 図形 174">
              <a:extLst>
                <a:ext uri="{FF2B5EF4-FFF2-40B4-BE49-F238E27FC236}">
                  <a16:creationId xmlns:a16="http://schemas.microsoft.com/office/drawing/2014/main" id="{DB5CADE4-4C28-9A40-BFF3-545DA9AFBBBF}"/>
                </a:ext>
              </a:extLst>
            </p:cNvPr>
            <p:cNvSpPr/>
            <p:nvPr/>
          </p:nvSpPr>
          <p:spPr>
            <a:xfrm rot="5400000">
              <a:off x="1929870" y="6288554"/>
              <a:ext cx="1712784" cy="4883676"/>
            </a:xfrm>
            <a:custGeom>
              <a:avLst/>
              <a:gdLst>
                <a:gd name="connsiteX0" fmla="*/ 0 w 1712784"/>
                <a:gd name="connsiteY0" fmla="*/ 4598206 h 4883676"/>
                <a:gd name="connsiteX1" fmla="*/ 0 w 1712784"/>
                <a:gd name="connsiteY1" fmla="*/ 624070 h 4883676"/>
                <a:gd name="connsiteX2" fmla="*/ 285470 w 1712784"/>
                <a:gd name="connsiteY2" fmla="*/ 338600 h 4883676"/>
                <a:gd name="connsiteX3" fmla="*/ 748573 w 1712784"/>
                <a:gd name="connsiteY3" fmla="*/ 338600 h 4883676"/>
                <a:gd name="connsiteX4" fmla="*/ 848900 w 1712784"/>
                <a:gd name="connsiteY4" fmla="*/ 0 h 4883676"/>
                <a:gd name="connsiteX5" fmla="*/ 949227 w 1712784"/>
                <a:gd name="connsiteY5" fmla="*/ 338600 h 4883676"/>
                <a:gd name="connsiteX6" fmla="*/ 1427314 w 1712784"/>
                <a:gd name="connsiteY6" fmla="*/ 338600 h 4883676"/>
                <a:gd name="connsiteX7" fmla="*/ 1712784 w 1712784"/>
                <a:gd name="connsiteY7" fmla="*/ 624070 h 4883676"/>
                <a:gd name="connsiteX8" fmla="*/ 1712784 w 1712784"/>
                <a:gd name="connsiteY8" fmla="*/ 4598206 h 4883676"/>
                <a:gd name="connsiteX9" fmla="*/ 1427314 w 1712784"/>
                <a:gd name="connsiteY9" fmla="*/ 4883676 h 4883676"/>
                <a:gd name="connsiteX10" fmla="*/ 285470 w 1712784"/>
                <a:gd name="connsiteY10" fmla="*/ 4883676 h 4883676"/>
                <a:gd name="connsiteX11" fmla="*/ 0 w 1712784"/>
                <a:gd name="connsiteY11" fmla="*/ 4598206 h 48836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712784" h="4883676">
                  <a:moveTo>
                    <a:pt x="0" y="4598206"/>
                  </a:moveTo>
                  <a:lnTo>
                    <a:pt x="0" y="624070"/>
                  </a:lnTo>
                  <a:cubicBezTo>
                    <a:pt x="0" y="466409"/>
                    <a:pt x="127809" y="338600"/>
                    <a:pt x="285470" y="338600"/>
                  </a:cubicBezTo>
                  <a:lnTo>
                    <a:pt x="748573" y="338600"/>
                  </a:lnTo>
                  <a:lnTo>
                    <a:pt x="848900" y="0"/>
                  </a:lnTo>
                  <a:lnTo>
                    <a:pt x="949227" y="338600"/>
                  </a:lnTo>
                  <a:lnTo>
                    <a:pt x="1427314" y="338600"/>
                  </a:lnTo>
                  <a:cubicBezTo>
                    <a:pt x="1584975" y="338600"/>
                    <a:pt x="1712784" y="466409"/>
                    <a:pt x="1712784" y="624070"/>
                  </a:cubicBezTo>
                  <a:lnTo>
                    <a:pt x="1712784" y="4598206"/>
                  </a:lnTo>
                  <a:cubicBezTo>
                    <a:pt x="1712784" y="4755867"/>
                    <a:pt x="1584975" y="4883676"/>
                    <a:pt x="1427314" y="4883676"/>
                  </a:cubicBezTo>
                  <a:lnTo>
                    <a:pt x="285470" y="4883676"/>
                  </a:lnTo>
                  <a:cubicBezTo>
                    <a:pt x="127809" y="4883676"/>
                    <a:pt x="0" y="4755867"/>
                    <a:pt x="0" y="4598206"/>
                  </a:cubicBezTo>
                  <a:close/>
                </a:path>
              </a:pathLst>
            </a:custGeom>
            <a:solidFill>
              <a:schemeClr val="bg1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6" name="テキスト ボックス 175">
              <a:extLst>
                <a:ext uri="{FF2B5EF4-FFF2-40B4-BE49-F238E27FC236}">
                  <a16:creationId xmlns:a16="http://schemas.microsoft.com/office/drawing/2014/main" id="{A604CC49-82F6-9770-E21E-E01A1858E020}"/>
                </a:ext>
              </a:extLst>
            </p:cNvPr>
            <p:cNvSpPr txBox="1"/>
            <p:nvPr/>
          </p:nvSpPr>
          <p:spPr>
            <a:xfrm>
              <a:off x="590098" y="8102601"/>
              <a:ext cx="3931102" cy="1240598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締め付け良いか</a:t>
              </a:r>
              <a:endParaRPr lang="en-US" altLang="ja-JP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endParaRPr>
            </a:p>
            <a:p>
              <a:r>
                <a:rPr lang="ja-JP" altLang="en-US" sz="88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ヨシ</a:t>
              </a:r>
              <a:r>
                <a:rPr lang="en-US" altLang="ja-JP" sz="88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!!</a:t>
              </a:r>
              <a:endPara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3049557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104</Words>
  <Application>Microsoft Office PowerPoint</Application>
  <PresentationFormat>A4 210 x 297 mm</PresentationFormat>
  <Paragraphs>21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電気配線接続で締め付け不足の注意喚起の貼り紙</dc:title>
  <dc:subject>電気配線接続で締め付け不足の注意喚起の貼り紙</dc:subject>
  <dc:creator>でじけろお</dc:creator>
  <cp:lastModifiedBy/>
  <cp:revision>1</cp:revision>
  <dcterms:created xsi:type="dcterms:W3CDTF">2014-12-04T06:28:23Z</dcterms:created>
  <dcterms:modified xsi:type="dcterms:W3CDTF">2024-12-14T07:45:58Z</dcterms:modified>
  <cp:version>1</cp:version>
</cp:coreProperties>
</file>

<file path=docProps/thumbnail.jpeg>
</file>