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4" r:id="rId3"/>
    <p:sldId id="313" r:id="rId4"/>
    <p:sldId id="31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D644CD9A-14E4-3CB9-7272-5826C184B9FB}"/>
              </a:ext>
            </a:extLst>
          </p:cNvPr>
          <p:cNvSpPr/>
          <p:nvPr/>
        </p:nvSpPr>
        <p:spPr>
          <a:xfrm>
            <a:off x="237745" y="237744"/>
            <a:ext cx="6364224" cy="2670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F8E540-B05A-0DE2-B00E-9BB81EF40997}"/>
              </a:ext>
            </a:extLst>
          </p:cNvPr>
          <p:cNvSpPr txBox="1"/>
          <p:nvPr/>
        </p:nvSpPr>
        <p:spPr>
          <a:xfrm>
            <a:off x="676656" y="713232"/>
            <a:ext cx="5468112" cy="1896888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締め付けは大丈夫か？</a:t>
            </a:r>
          </a:p>
          <a:p>
            <a:r>
              <a:rPr lang="ja-JP" altLang="en-US" dirty="0"/>
              <a:t>電線の緩みはないか？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23FA14C-9EB6-EBA8-5F5F-DB104E5D7C34}"/>
              </a:ext>
            </a:extLst>
          </p:cNvPr>
          <p:cNvSpPr txBox="1"/>
          <p:nvPr/>
        </p:nvSpPr>
        <p:spPr>
          <a:xfrm>
            <a:off x="676656" y="6163057"/>
            <a:ext cx="5468112" cy="200985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電線取り付け不良は</a:t>
            </a:r>
            <a:endParaRPr lang="en-US" altLang="ja-JP" dirty="0"/>
          </a:p>
          <a:p>
            <a:r>
              <a:rPr lang="ja-JP" altLang="en-US" dirty="0"/>
              <a:t>火災を招く！！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32F855F-0A95-56AD-29DF-EB103BF18209}"/>
              </a:ext>
            </a:extLst>
          </p:cNvPr>
          <p:cNvSpPr txBox="1"/>
          <p:nvPr/>
        </p:nvSpPr>
        <p:spPr>
          <a:xfrm>
            <a:off x="676656" y="8441764"/>
            <a:ext cx="5468112" cy="7743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締め付け良いか、ヨシ！！</a:t>
            </a:r>
          </a:p>
        </p:txBody>
      </p: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6B2DCBE9-062B-AA20-0D2B-515C2D17CFAD}"/>
              </a:ext>
            </a:extLst>
          </p:cNvPr>
          <p:cNvGrpSpPr/>
          <p:nvPr/>
        </p:nvGrpSpPr>
        <p:grpSpPr>
          <a:xfrm>
            <a:off x="1502214" y="3119956"/>
            <a:ext cx="3764730" cy="2824889"/>
            <a:chOff x="2451389" y="3068960"/>
            <a:chExt cx="3334790" cy="2502281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2C0BC2E8-A7B3-81FB-EFC4-2101A7BAD41E}"/>
                </a:ext>
              </a:extLst>
            </p:cNvPr>
            <p:cNvGrpSpPr/>
            <p:nvPr/>
          </p:nvGrpSpPr>
          <p:grpSpPr>
            <a:xfrm>
              <a:off x="3434185" y="3068960"/>
              <a:ext cx="2351994" cy="2273000"/>
              <a:chOff x="4374382" y="838200"/>
              <a:chExt cx="3092396" cy="2814064"/>
            </a:xfrm>
          </p:grpSpPr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7B8CF06E-9019-4327-F53A-A72FA0BE9D6C}"/>
                  </a:ext>
                </a:extLst>
              </p:cNvPr>
              <p:cNvSpPr/>
              <p:nvPr/>
            </p:nvSpPr>
            <p:spPr bwMode="auto">
              <a:xfrm>
                <a:off x="4374382" y="838200"/>
                <a:ext cx="3092396" cy="2814064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FCAA804E-C7BB-61C1-15E0-BDAE5B472E7B}"/>
                  </a:ext>
                </a:extLst>
              </p:cNvPr>
              <p:cNvSpPr/>
              <p:nvPr/>
            </p:nvSpPr>
            <p:spPr bwMode="auto">
              <a:xfrm>
                <a:off x="7060087" y="953725"/>
                <a:ext cx="45719" cy="256901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DEC658E5-4E09-6FEA-A1A0-6275C9A1F12B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2209800" cy="245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6E923BFF-9C7D-0C07-A6E5-F9F6D8B1A11B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161904" cy="24511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フレーム 515">
                <a:extLst>
                  <a:ext uri="{FF2B5EF4-FFF2-40B4-BE49-F238E27FC236}">
                    <a16:creationId xmlns:a16="http://schemas.microsoft.com/office/drawing/2014/main" id="{0B44BDBE-E7F5-E3FA-1AF2-1C3490699CCD}"/>
                  </a:ext>
                </a:extLst>
              </p:cNvPr>
              <p:cNvSpPr/>
              <p:nvPr/>
            </p:nvSpPr>
            <p:spPr bwMode="auto">
              <a:xfrm>
                <a:off x="4727975" y="953725"/>
                <a:ext cx="2340260" cy="2569014"/>
              </a:xfrm>
              <a:prstGeom prst="frame">
                <a:avLst>
                  <a:gd name="adj1" fmla="val 5174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直方体 516">
                <a:extLst>
                  <a:ext uri="{FF2B5EF4-FFF2-40B4-BE49-F238E27FC236}">
                    <a16:creationId xmlns:a16="http://schemas.microsoft.com/office/drawing/2014/main" id="{92217B4F-FBA7-7FB3-B5DD-DBA1EF99E1FA}"/>
                  </a:ext>
                </a:extLst>
              </p:cNvPr>
              <p:cNvSpPr/>
              <p:nvPr/>
            </p:nvSpPr>
            <p:spPr bwMode="auto">
              <a:xfrm rot="10800000" flipH="1">
                <a:off x="4981329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直方体 517">
                <a:extLst>
                  <a:ext uri="{FF2B5EF4-FFF2-40B4-BE49-F238E27FC236}">
                    <a16:creationId xmlns:a16="http://schemas.microsoft.com/office/drawing/2014/main" id="{CB388CFD-70F8-4A64-FF9B-C16BE3DE4DB4}"/>
                  </a:ext>
                </a:extLst>
              </p:cNvPr>
              <p:cNvSpPr/>
              <p:nvPr/>
            </p:nvSpPr>
            <p:spPr bwMode="auto">
              <a:xfrm rot="10800000" flipH="1">
                <a:off x="53718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直方体 518">
                <a:extLst>
                  <a:ext uri="{FF2B5EF4-FFF2-40B4-BE49-F238E27FC236}">
                    <a16:creationId xmlns:a16="http://schemas.microsoft.com/office/drawing/2014/main" id="{26765B71-E31B-6232-7F56-0C9AEB68D98F}"/>
                  </a:ext>
                </a:extLst>
              </p:cNvPr>
              <p:cNvSpPr/>
              <p:nvPr/>
            </p:nvSpPr>
            <p:spPr bwMode="auto">
              <a:xfrm rot="10800000" flipH="1">
                <a:off x="5767142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直方体 519">
                <a:extLst>
                  <a:ext uri="{FF2B5EF4-FFF2-40B4-BE49-F238E27FC236}">
                    <a16:creationId xmlns:a16="http://schemas.microsoft.com/office/drawing/2014/main" id="{2E33630F-EB49-5326-C6C9-7A56F6AD9155}"/>
                  </a:ext>
                </a:extLst>
              </p:cNvPr>
              <p:cNvSpPr/>
              <p:nvPr/>
            </p:nvSpPr>
            <p:spPr bwMode="auto">
              <a:xfrm rot="10800000" flipH="1">
                <a:off x="6157667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直方体 520">
                <a:extLst>
                  <a:ext uri="{FF2B5EF4-FFF2-40B4-BE49-F238E27FC236}">
                    <a16:creationId xmlns:a16="http://schemas.microsoft.com/office/drawing/2014/main" id="{899E1F63-3095-4DD9-E7D9-6A77A404DFA1}"/>
                  </a:ext>
                </a:extLst>
              </p:cNvPr>
              <p:cNvSpPr/>
              <p:nvPr/>
            </p:nvSpPr>
            <p:spPr bwMode="auto">
              <a:xfrm rot="10800000" flipH="1">
                <a:off x="65529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BBB6B552-7EF0-170B-6720-D21BC1BDC184}"/>
                  </a:ext>
                </a:extLst>
              </p:cNvPr>
              <p:cNvGrpSpPr/>
              <p:nvPr/>
            </p:nvGrpSpPr>
            <p:grpSpPr>
              <a:xfrm>
                <a:off x="5039326" y="1123827"/>
                <a:ext cx="560329" cy="208763"/>
                <a:chOff x="5039326" y="1123827"/>
                <a:chExt cx="560329" cy="208763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DEEB42C7-AF24-1B1B-18D6-10ED02A18DFE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DEB37BC0-A746-71E9-76E8-EA2454C9C645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59F0B5BA-3306-8A4A-24B1-739D34FCF237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31A4D798-97A4-DBD4-9B9D-0974BCBB8A52}"/>
                  </a:ext>
                </a:extLst>
              </p:cNvPr>
              <p:cNvGrpSpPr/>
              <p:nvPr/>
            </p:nvGrpSpPr>
            <p:grpSpPr>
              <a:xfrm>
                <a:off x="5840783" y="1123827"/>
                <a:ext cx="560329" cy="208763"/>
                <a:chOff x="5840783" y="1123827"/>
                <a:chExt cx="560329" cy="208763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2414848C-935F-DD16-7E98-8200BEE2565B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1184D294-FF6A-3564-BB6C-3ED8FE3ADDC1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EC54BD4A-8659-303E-057C-B1F44533CBE4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C338B7EB-B6EB-C84A-04A4-0FC8AAD42892}"/>
                  </a:ext>
                </a:extLst>
              </p:cNvPr>
              <p:cNvGrpSpPr/>
              <p:nvPr/>
            </p:nvGrpSpPr>
            <p:grpSpPr>
              <a:xfrm>
                <a:off x="5429851" y="1123827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FE562328-394B-E694-F46D-DA512CD5335F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6ACFCA4-AD73-53F1-5A87-B0F9B07D58F4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390AE623-CEFE-F61D-6D80-69077B0917FB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C245BDD6-CD5A-3C9A-6618-23967035661E}"/>
                  </a:ext>
                </a:extLst>
              </p:cNvPr>
              <p:cNvGrpSpPr/>
              <p:nvPr/>
            </p:nvGrpSpPr>
            <p:grpSpPr>
              <a:xfrm>
                <a:off x="6231308" y="1123827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E7F22EEA-A2CC-E73C-865B-89CCB92B6616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DB6B121C-E10C-3807-271C-7E95DF6A34FF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FDA02365-54CC-07D9-56B1-7B1A2CE8E8C5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AB68C74D-28A4-EE9F-1AF5-5256776083D9}"/>
                  </a:ext>
                </a:extLst>
              </p:cNvPr>
              <p:cNvGrpSpPr/>
              <p:nvPr/>
            </p:nvGrpSpPr>
            <p:grpSpPr>
              <a:xfrm flipV="1">
                <a:off x="5039326" y="2458280"/>
                <a:ext cx="560329" cy="208763"/>
                <a:chOff x="5039326" y="1123827"/>
                <a:chExt cx="560329" cy="208763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CB70372A-5E4B-0880-DEAA-666BFCB6EA4B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2A5593AB-9C2B-5C56-D41A-220E937486B9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62574E11-BA2F-7555-55EC-F506CB939E9F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A94E4571-DAD2-9F02-C516-B21357B3975B}"/>
                  </a:ext>
                </a:extLst>
              </p:cNvPr>
              <p:cNvGrpSpPr/>
              <p:nvPr/>
            </p:nvGrpSpPr>
            <p:grpSpPr>
              <a:xfrm flipV="1">
                <a:off x="5840783" y="2458280"/>
                <a:ext cx="560329" cy="208763"/>
                <a:chOff x="5840783" y="1123827"/>
                <a:chExt cx="560329" cy="208763"/>
              </a:xfrm>
            </p:grpSpPr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089C47F7-5ED5-3BC7-5FF7-A7724DA7BBBE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E5D6D9AE-4534-BA0F-7129-BF0F8C866CC8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3BFE21A1-3465-E9A6-956F-7D4D00AFD2F1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316FB7E9-0A58-0C40-7444-FA2A75EF70D2}"/>
                  </a:ext>
                </a:extLst>
              </p:cNvPr>
              <p:cNvGrpSpPr/>
              <p:nvPr/>
            </p:nvGrpSpPr>
            <p:grpSpPr>
              <a:xfrm flipV="1">
                <a:off x="5429851" y="2458280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29329A13-EF10-0DA8-CF2D-31EB6C87A036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6B3211A7-BD6B-3467-261B-49CA9ED8EFA7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FCEB927E-12A3-CE21-571F-6AA65F54F290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3B3C8C9C-8799-63C3-923D-EECD10EC96B3}"/>
                  </a:ext>
                </a:extLst>
              </p:cNvPr>
              <p:cNvGrpSpPr/>
              <p:nvPr/>
            </p:nvGrpSpPr>
            <p:grpSpPr>
              <a:xfrm flipV="1">
                <a:off x="6231308" y="2458280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DC63D6B4-2E52-9898-46A2-F5E9528A08C8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FB42E2BB-8EA9-97EF-FD52-EF03BF65329C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491154C3-C54A-1FCB-381C-2CBADC94754E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9AE4DC5D-5B64-B84A-420C-140B3DF4F96D}"/>
                  </a:ext>
                </a:extLst>
              </p:cNvPr>
              <p:cNvGrpSpPr/>
              <p:nvPr/>
            </p:nvGrpSpPr>
            <p:grpSpPr>
              <a:xfrm>
                <a:off x="6372278" y="2578795"/>
                <a:ext cx="491938" cy="770816"/>
                <a:chOff x="7394983" y="2573904"/>
                <a:chExt cx="491938" cy="770816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77C760AB-8373-4818-7414-4BAC3D83F3C3}"/>
                    </a:ext>
                  </a:extLst>
                </p:cNvPr>
                <p:cNvGrpSpPr/>
                <p:nvPr/>
              </p:nvGrpSpPr>
              <p:grpSpPr>
                <a:xfrm>
                  <a:off x="7394983" y="2573905"/>
                  <a:ext cx="460587" cy="770815"/>
                  <a:chOff x="7482102" y="1751244"/>
                  <a:chExt cx="228470" cy="516674"/>
                </a:xfrm>
              </p:grpSpPr>
              <p:sp>
                <p:nvSpPr>
                  <p:cNvPr id="612" name="四角形: 上の 2 つの角を丸める 611">
                    <a:extLst>
                      <a:ext uri="{FF2B5EF4-FFF2-40B4-BE49-F238E27FC236}">
                        <a16:creationId xmlns:a16="http://schemas.microsoft.com/office/drawing/2014/main" id="{BC81F74A-B4AA-6AC4-9572-2741E410B07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4" y="1903120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四角形: 上の 2 つの角を丸める 612">
                    <a:extLst>
                      <a:ext uri="{FF2B5EF4-FFF2-40B4-BE49-F238E27FC236}">
                        <a16:creationId xmlns:a16="http://schemas.microsoft.com/office/drawing/2014/main" id="{DB6010F2-E095-69E5-9A53-734B6DC9337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19554" y="1895347"/>
                    <a:ext cx="353566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4AF19CCD-8E25-A2EC-9257-FCA65AEC8688}"/>
                    </a:ext>
                  </a:extLst>
                </p:cNvPr>
                <p:cNvSpPr/>
                <p:nvPr/>
              </p:nvSpPr>
              <p:spPr bwMode="auto">
                <a:xfrm rot="16200000">
                  <a:off x="7444198" y="2901996"/>
                  <a:ext cx="770815" cy="114631"/>
                </a:xfrm>
                <a:custGeom>
                  <a:avLst/>
                  <a:gdLst>
                    <a:gd name="connsiteX0" fmla="*/ 770815 w 770815"/>
                    <a:gd name="connsiteY0" fmla="*/ 77776 h 114631"/>
                    <a:gd name="connsiteX1" fmla="*/ 770815 w 770815"/>
                    <a:gd name="connsiteY1" fmla="*/ 114625 h 114631"/>
                    <a:gd name="connsiteX2" fmla="*/ 728836 w 770815"/>
                    <a:gd name="connsiteY2" fmla="*/ 114625 h 114631"/>
                    <a:gd name="connsiteX3" fmla="*/ 728836 w 770815"/>
                    <a:gd name="connsiteY3" fmla="*/ 114631 h 114631"/>
                    <a:gd name="connsiteX4" fmla="*/ 41977 w 770815"/>
                    <a:gd name="connsiteY4" fmla="*/ 114631 h 114631"/>
                    <a:gd name="connsiteX5" fmla="*/ 41977 w 770815"/>
                    <a:gd name="connsiteY5" fmla="*/ 114625 h 114631"/>
                    <a:gd name="connsiteX6" fmla="*/ 0 w 770815"/>
                    <a:gd name="connsiteY6" fmla="*/ 114625 h 114631"/>
                    <a:gd name="connsiteX7" fmla="*/ 0 w 770815"/>
                    <a:gd name="connsiteY7" fmla="*/ 77776 h 114631"/>
                    <a:gd name="connsiteX8" fmla="*/ 46431 w 770815"/>
                    <a:gd name="connsiteY8" fmla="*/ 31345 h 114631"/>
                    <a:gd name="connsiteX9" fmla="*/ 128708 w 770815"/>
                    <a:gd name="connsiteY9" fmla="*/ 31345 h 114631"/>
                    <a:gd name="connsiteX10" fmla="*/ 135826 w 770815"/>
                    <a:gd name="connsiteY10" fmla="*/ 14160 h 114631"/>
                    <a:gd name="connsiteX11" fmla="*/ 170010 w 770815"/>
                    <a:gd name="connsiteY11" fmla="*/ 0 h 114631"/>
                    <a:gd name="connsiteX12" fmla="*/ 600802 w 770815"/>
                    <a:gd name="connsiteY12" fmla="*/ 0 h 114631"/>
                    <a:gd name="connsiteX13" fmla="*/ 634985 w 770815"/>
                    <a:gd name="connsiteY13" fmla="*/ 14160 h 114631"/>
                    <a:gd name="connsiteX14" fmla="*/ 642104 w 770815"/>
                    <a:gd name="connsiteY14" fmla="*/ 31345 h 114631"/>
                    <a:gd name="connsiteX15" fmla="*/ 724384 w 770815"/>
                    <a:gd name="connsiteY15" fmla="*/ 31345 h 114631"/>
                    <a:gd name="connsiteX16" fmla="*/ 770815 w 770815"/>
                    <a:gd name="connsiteY16" fmla="*/ 77776 h 11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70815" h="114631">
                      <a:moveTo>
                        <a:pt x="770815" y="77776"/>
                      </a:moveTo>
                      <a:lnTo>
                        <a:pt x="770815" y="114625"/>
                      </a:lnTo>
                      <a:lnTo>
                        <a:pt x="728836" y="114625"/>
                      </a:lnTo>
                      <a:lnTo>
                        <a:pt x="728836" y="114631"/>
                      </a:lnTo>
                      <a:lnTo>
                        <a:pt x="41977" y="114631"/>
                      </a:lnTo>
                      <a:lnTo>
                        <a:pt x="41977" y="114625"/>
                      </a:lnTo>
                      <a:lnTo>
                        <a:pt x="0" y="114625"/>
                      </a:lnTo>
                      <a:lnTo>
                        <a:pt x="0" y="77776"/>
                      </a:lnTo>
                      <a:cubicBezTo>
                        <a:pt x="0" y="52133"/>
                        <a:pt x="20788" y="31345"/>
                        <a:pt x="46431" y="31345"/>
                      </a:cubicBezTo>
                      <a:lnTo>
                        <a:pt x="128708" y="31345"/>
                      </a:lnTo>
                      <a:lnTo>
                        <a:pt x="135826" y="14160"/>
                      </a:lnTo>
                      <a:cubicBezTo>
                        <a:pt x="144574" y="5411"/>
                        <a:pt x="156660" y="0"/>
                        <a:pt x="170010" y="0"/>
                      </a:cubicBezTo>
                      <a:lnTo>
                        <a:pt x="600802" y="0"/>
                      </a:lnTo>
                      <a:cubicBezTo>
                        <a:pt x="614151" y="0"/>
                        <a:pt x="626237" y="5411"/>
                        <a:pt x="634985" y="14160"/>
                      </a:cubicBezTo>
                      <a:lnTo>
                        <a:pt x="642104" y="31345"/>
                      </a:lnTo>
                      <a:lnTo>
                        <a:pt x="724384" y="31345"/>
                      </a:lnTo>
                      <a:cubicBezTo>
                        <a:pt x="750027" y="31345"/>
                        <a:pt x="770815" y="52133"/>
                        <a:pt x="770815" y="77776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39CC8B6D-25C3-A8C2-146A-B34731A08A90}"/>
                    </a:ext>
                  </a:extLst>
                </p:cNvPr>
                <p:cNvSpPr/>
                <p:nvPr/>
              </p:nvSpPr>
              <p:spPr bwMode="auto">
                <a:xfrm>
                  <a:off x="7519678" y="2824296"/>
                  <a:ext cx="114631" cy="27003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D815FB62-B06C-0F1A-ECC4-AA075D11DD1E}"/>
                    </a:ext>
                  </a:extLst>
                </p:cNvPr>
                <p:cNvSpPr/>
                <p:nvPr/>
              </p:nvSpPr>
              <p:spPr bwMode="auto">
                <a:xfrm>
                  <a:off x="7471130" y="2838322"/>
                  <a:ext cx="157781" cy="66675"/>
                </a:xfrm>
                <a:prstGeom prst="round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C6D55BEB-D1AC-DBAA-B072-28F9456FC520}"/>
                  </a:ext>
                </a:extLst>
              </p:cNvPr>
              <p:cNvSpPr/>
              <p:nvPr/>
            </p:nvSpPr>
            <p:spPr bwMode="auto">
              <a:xfrm>
                <a:off x="5075440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2CAFB1AD-C60D-0DF5-D114-9C19F87A5A3D}"/>
                  </a:ext>
                </a:extLst>
              </p:cNvPr>
              <p:cNvSpPr/>
              <p:nvPr/>
            </p:nvSpPr>
            <p:spPr bwMode="auto">
              <a:xfrm>
                <a:off x="545167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087EEA46-C39C-83BC-AB87-59DB3DCCDDBA}"/>
                  </a:ext>
                </a:extLst>
              </p:cNvPr>
              <p:cNvSpPr/>
              <p:nvPr/>
            </p:nvSpPr>
            <p:spPr bwMode="auto">
              <a:xfrm>
                <a:off x="585172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CD2A48B-D23F-BADC-51A7-747470AD5A33}"/>
                  </a:ext>
                </a:extLst>
              </p:cNvPr>
              <p:cNvSpPr/>
              <p:nvPr/>
            </p:nvSpPr>
            <p:spPr bwMode="auto">
              <a:xfrm>
                <a:off x="6227966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1D834D5F-53DB-8318-7281-E3E6959AB7DE}"/>
                  </a:ext>
                </a:extLst>
              </p:cNvPr>
              <p:cNvSpPr/>
              <p:nvPr/>
            </p:nvSpPr>
            <p:spPr bwMode="auto">
              <a:xfrm>
                <a:off x="6618491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CB3F69EA-EF74-85A0-09D8-3BE7D0EB8FEC}"/>
                  </a:ext>
                </a:extLst>
              </p:cNvPr>
              <p:cNvGrpSpPr/>
              <p:nvPr/>
            </p:nvGrpSpPr>
            <p:grpSpPr>
              <a:xfrm>
                <a:off x="498450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F3951E37-BD7F-2EFD-9953-766EC08C3004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321BCFF5-4F8B-37AB-A9EE-188AF0F071D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四角形: 上の 2 つの角を丸める 606">
                    <a:extLst>
                      <a:ext uri="{FF2B5EF4-FFF2-40B4-BE49-F238E27FC236}">
                        <a16:creationId xmlns:a16="http://schemas.microsoft.com/office/drawing/2014/main" id="{6AFC1779-C68B-6A04-F05F-4F9DBA3BE99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7DF33796-8CE5-3376-85E7-ED192B670F65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DF20F77A-5C18-D8FA-B5A7-9F2F123585A4}"/>
                  </a:ext>
                </a:extLst>
              </p:cNvPr>
              <p:cNvGrpSpPr/>
              <p:nvPr/>
            </p:nvGrpSpPr>
            <p:grpSpPr>
              <a:xfrm>
                <a:off x="53591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D5EEDB60-E9C1-22E6-7864-93C075AB598F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64E07178-7426-CCB2-EE9A-A1035F6F218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35BD48A7-402D-D38B-E8B5-3881ADC2ADC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EF9CCD3D-E4FE-C908-742D-55C339212F97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09E770EF-69B8-ACF2-2F1E-16B9FA5361F0}"/>
                  </a:ext>
                </a:extLst>
              </p:cNvPr>
              <p:cNvGrpSpPr/>
              <p:nvPr/>
            </p:nvGrpSpPr>
            <p:grpSpPr>
              <a:xfrm>
                <a:off x="577031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85E60FB5-070B-BF1D-9E13-3D4C2673A4BB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8" name="四角形: 上の 2 つの角を丸める 597">
                    <a:extLst>
                      <a:ext uri="{FF2B5EF4-FFF2-40B4-BE49-F238E27FC236}">
                        <a16:creationId xmlns:a16="http://schemas.microsoft.com/office/drawing/2014/main" id="{0DB3D99B-51D5-17BA-99D0-CD16B1EC15F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9" name="四角形: 上の 2 つの角を丸める 598">
                    <a:extLst>
                      <a:ext uri="{FF2B5EF4-FFF2-40B4-BE49-F238E27FC236}">
                        <a16:creationId xmlns:a16="http://schemas.microsoft.com/office/drawing/2014/main" id="{32DD334D-FFB2-B985-198B-885BA51696F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253FFB36-D977-ABA9-D40D-3E5885AB482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98B7B0E5-17B6-EA05-DBC4-E86C81A4C545}"/>
                  </a:ext>
                </a:extLst>
              </p:cNvPr>
              <p:cNvGrpSpPr/>
              <p:nvPr/>
            </p:nvGrpSpPr>
            <p:grpSpPr>
              <a:xfrm>
                <a:off x="614496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0C1D0ED4-EE1C-C397-7CBB-B4BCEEEEC72F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4" name="四角形: 上の 2 つの角を丸める 593">
                    <a:extLst>
                      <a:ext uri="{FF2B5EF4-FFF2-40B4-BE49-F238E27FC236}">
                        <a16:creationId xmlns:a16="http://schemas.microsoft.com/office/drawing/2014/main" id="{1F284BB2-2E4F-404F-7714-4F62A96CA65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5" name="四角形: 上の 2 つの角を丸める 594">
                    <a:extLst>
                      <a:ext uri="{FF2B5EF4-FFF2-40B4-BE49-F238E27FC236}">
                        <a16:creationId xmlns:a16="http://schemas.microsoft.com/office/drawing/2014/main" id="{A1AA9AFD-030A-5B78-0157-A0477B3246A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626F39DE-D73C-43F6-C648-52E37CD8B70F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5DFEB290-05D4-965F-924A-410ED4CAE575}"/>
                  </a:ext>
                </a:extLst>
              </p:cNvPr>
              <p:cNvGrpSpPr/>
              <p:nvPr/>
            </p:nvGrpSpPr>
            <p:grpSpPr>
              <a:xfrm>
                <a:off x="65402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3D622461-FB17-F7D9-4E46-09EE11852586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0" name="四角形: 上の 2 つの角を丸める 589">
                    <a:extLst>
                      <a:ext uri="{FF2B5EF4-FFF2-40B4-BE49-F238E27FC236}">
                        <a16:creationId xmlns:a16="http://schemas.microsoft.com/office/drawing/2014/main" id="{43138D24-311E-CAEA-C187-7EC5D09EFFC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1" name="四角形: 上の 2 つの角を丸める 590">
                    <a:extLst>
                      <a:ext uri="{FF2B5EF4-FFF2-40B4-BE49-F238E27FC236}">
                        <a16:creationId xmlns:a16="http://schemas.microsoft.com/office/drawing/2014/main" id="{FF53937C-796F-83A6-F966-29D62E5C5F1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AC07F7BD-CFF3-FEF2-E516-2576F62D7FB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CE6CD813-D3FA-2067-B869-B72B8327F268}"/>
                  </a:ext>
                </a:extLst>
              </p:cNvPr>
              <p:cNvSpPr/>
              <p:nvPr/>
            </p:nvSpPr>
            <p:spPr bwMode="auto">
              <a:xfrm>
                <a:off x="5075440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82B3B8F1-AAE4-6E1E-DD97-7F10828CAC5C}"/>
                  </a:ext>
                </a:extLst>
              </p:cNvPr>
              <p:cNvSpPr/>
              <p:nvPr/>
            </p:nvSpPr>
            <p:spPr bwMode="auto">
              <a:xfrm>
                <a:off x="545167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A6FAB22F-14F5-6CCD-8818-E7E21E31F715}"/>
                  </a:ext>
                </a:extLst>
              </p:cNvPr>
              <p:cNvSpPr/>
              <p:nvPr/>
            </p:nvSpPr>
            <p:spPr bwMode="auto">
              <a:xfrm>
                <a:off x="585172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C70A05FE-9DAE-42A3-F8B5-86739BDDB6C6}"/>
                  </a:ext>
                </a:extLst>
              </p:cNvPr>
              <p:cNvGrpSpPr/>
              <p:nvPr/>
            </p:nvGrpSpPr>
            <p:grpSpPr>
              <a:xfrm>
                <a:off x="498450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97BDAFB3-BD09-2B40-998A-3D077C9D8856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6" name="四角形: 上の 2 つの角を丸める 585">
                    <a:extLst>
                      <a:ext uri="{FF2B5EF4-FFF2-40B4-BE49-F238E27FC236}">
                        <a16:creationId xmlns:a16="http://schemas.microsoft.com/office/drawing/2014/main" id="{0D6A4973-8B32-6FF1-008E-3C5B675A3D6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7" name="四角形: 上の 2 つの角を丸める 586">
                    <a:extLst>
                      <a:ext uri="{FF2B5EF4-FFF2-40B4-BE49-F238E27FC236}">
                        <a16:creationId xmlns:a16="http://schemas.microsoft.com/office/drawing/2014/main" id="{957D5B07-32DF-1E80-0464-000E376AD12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FFE8753A-B9CE-68F7-AE93-782758F1008B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2A605169-7AA5-BAB6-879D-63C77B96B59E}"/>
                  </a:ext>
                </a:extLst>
              </p:cNvPr>
              <p:cNvGrpSpPr/>
              <p:nvPr/>
            </p:nvGrpSpPr>
            <p:grpSpPr>
              <a:xfrm>
                <a:off x="53591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B7F3D4E7-6588-E405-B04A-4EEC477CA198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B6AF352E-C8B5-96C2-6BAE-A3D6BBBE5C1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49666A06-A38D-6E50-32CA-3EF90804E52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1EEF2AB5-DFA3-46E0-5207-5C0445B1E982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EA6DBF41-3182-9669-E750-5E556C94245B}"/>
                  </a:ext>
                </a:extLst>
              </p:cNvPr>
              <p:cNvGrpSpPr/>
              <p:nvPr/>
            </p:nvGrpSpPr>
            <p:grpSpPr>
              <a:xfrm>
                <a:off x="577031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10676F00-CA04-D3EB-7031-DE533FB5354E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8" name="四角形: 上の 2 つの角を丸める 577">
                    <a:extLst>
                      <a:ext uri="{FF2B5EF4-FFF2-40B4-BE49-F238E27FC236}">
                        <a16:creationId xmlns:a16="http://schemas.microsoft.com/office/drawing/2014/main" id="{2CCEBA93-FB37-1BC4-25D5-C3F904972D4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四角形: 上の 2 つの角を丸める 578">
                    <a:extLst>
                      <a:ext uri="{FF2B5EF4-FFF2-40B4-BE49-F238E27FC236}">
                        <a16:creationId xmlns:a16="http://schemas.microsoft.com/office/drawing/2014/main" id="{5286766E-2E18-4524-67EA-90C17DE85E1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BC1424F1-D2AE-F296-4F39-4CCD9FA5198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36ABCE25-1452-FE29-E84E-0560E627E6B8}"/>
                  </a:ext>
                </a:extLst>
              </p:cNvPr>
              <p:cNvGrpSpPr/>
              <p:nvPr/>
            </p:nvGrpSpPr>
            <p:grpSpPr>
              <a:xfrm>
                <a:off x="614496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9BBB3F4C-9F75-C97E-3011-1EBA743B945A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4" name="四角形: 上の 2 つの角を丸める 573">
                    <a:extLst>
                      <a:ext uri="{FF2B5EF4-FFF2-40B4-BE49-F238E27FC236}">
                        <a16:creationId xmlns:a16="http://schemas.microsoft.com/office/drawing/2014/main" id="{753F1B7A-3B56-2535-EC94-1958C39BFA7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5" name="四角形: 上の 2 つの角を丸める 574">
                    <a:extLst>
                      <a:ext uri="{FF2B5EF4-FFF2-40B4-BE49-F238E27FC236}">
                        <a16:creationId xmlns:a16="http://schemas.microsoft.com/office/drawing/2014/main" id="{6229174C-1E5A-5FA0-F149-D4AF36367E4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C67FD8E5-CAEF-CD8F-A4E2-C362DF5AC452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C55031B9-ADBC-C3BD-4494-AC7365AB3C5E}"/>
                  </a:ext>
                </a:extLst>
              </p:cNvPr>
              <p:cNvGrpSpPr/>
              <p:nvPr/>
            </p:nvGrpSpPr>
            <p:grpSpPr>
              <a:xfrm>
                <a:off x="65402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283BF762-60D4-FDE9-76D5-479542CCAB55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0" name="四角形: 上の 2 つの角を丸める 569">
                    <a:extLst>
                      <a:ext uri="{FF2B5EF4-FFF2-40B4-BE49-F238E27FC236}">
                        <a16:creationId xmlns:a16="http://schemas.microsoft.com/office/drawing/2014/main" id="{697A5E9E-BC48-4B78-076B-9B48585393C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1" name="四角形: 上の 2 つの角を丸める 570">
                    <a:extLst>
                      <a:ext uri="{FF2B5EF4-FFF2-40B4-BE49-F238E27FC236}">
                        <a16:creationId xmlns:a16="http://schemas.microsoft.com/office/drawing/2014/main" id="{83AF4290-57F4-995C-EE4E-60C80216675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509E6E56-8855-0323-AA49-5C070F960077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9" name="直方体 548">
                <a:extLst>
                  <a:ext uri="{FF2B5EF4-FFF2-40B4-BE49-F238E27FC236}">
                    <a16:creationId xmlns:a16="http://schemas.microsoft.com/office/drawing/2014/main" id="{0D390E6C-7610-D742-90D3-CCE77C4A0EAA}"/>
                  </a:ext>
                </a:extLst>
              </p:cNvPr>
              <p:cNvSpPr/>
              <p:nvPr/>
            </p:nvSpPr>
            <p:spPr bwMode="auto">
              <a:xfrm rot="10800000" flipH="1">
                <a:off x="5010195" y="2719591"/>
                <a:ext cx="1133721" cy="271258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直方体 549">
                <a:extLst>
                  <a:ext uri="{FF2B5EF4-FFF2-40B4-BE49-F238E27FC236}">
                    <a16:creationId xmlns:a16="http://schemas.microsoft.com/office/drawing/2014/main" id="{B1134F60-2EA3-0D33-EA65-031025534ADE}"/>
                  </a:ext>
                </a:extLst>
              </p:cNvPr>
              <p:cNvSpPr/>
              <p:nvPr/>
            </p:nvSpPr>
            <p:spPr bwMode="auto">
              <a:xfrm rot="10800000" flipH="1">
                <a:off x="4995907" y="2786063"/>
                <a:ext cx="1105148" cy="138314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6F803F58-5337-8F34-16FE-5E797A3143A8}"/>
                  </a:ext>
                </a:extLst>
              </p:cNvPr>
              <p:cNvSpPr/>
              <p:nvPr/>
            </p:nvSpPr>
            <p:spPr bwMode="auto">
              <a:xfrm>
                <a:off x="507801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C6E12C2F-3CA5-74E9-5833-7D7AD8B230BF}"/>
                  </a:ext>
                </a:extLst>
              </p:cNvPr>
              <p:cNvSpPr/>
              <p:nvPr/>
            </p:nvSpPr>
            <p:spPr bwMode="auto">
              <a:xfrm>
                <a:off x="5221284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72B36C8E-F656-8F16-83C6-60306DD5DEFC}"/>
                  </a:ext>
                </a:extLst>
              </p:cNvPr>
              <p:cNvSpPr/>
              <p:nvPr/>
            </p:nvSpPr>
            <p:spPr bwMode="auto">
              <a:xfrm>
                <a:off x="5364556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C1901C98-4735-2F8D-CEA4-E3D1FE889A85}"/>
                  </a:ext>
                </a:extLst>
              </p:cNvPr>
              <p:cNvSpPr/>
              <p:nvPr/>
            </p:nvSpPr>
            <p:spPr bwMode="auto">
              <a:xfrm>
                <a:off x="5507828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F8EFA3EE-F900-0121-C7CD-5BD41EE11145}"/>
                  </a:ext>
                </a:extLst>
              </p:cNvPr>
              <p:cNvSpPr/>
              <p:nvPr/>
            </p:nvSpPr>
            <p:spPr bwMode="auto">
              <a:xfrm>
                <a:off x="5651100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EE3D4EB7-D72C-6561-E779-FF1C5AD61205}"/>
                  </a:ext>
                </a:extLst>
              </p:cNvPr>
              <p:cNvSpPr/>
              <p:nvPr/>
            </p:nvSpPr>
            <p:spPr bwMode="auto">
              <a:xfrm>
                <a:off x="579437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87219861-58AB-FD44-4F42-65A919F5A60A}"/>
                  </a:ext>
                </a:extLst>
              </p:cNvPr>
              <p:cNvSpPr/>
              <p:nvPr/>
            </p:nvSpPr>
            <p:spPr bwMode="auto">
              <a:xfrm>
                <a:off x="5937643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B696A487-9395-9116-EC55-B7FBC9D1A62B}"/>
                  </a:ext>
                </a:extLst>
              </p:cNvPr>
              <p:cNvSpPr/>
              <p:nvPr/>
            </p:nvSpPr>
            <p:spPr bwMode="auto">
              <a:xfrm>
                <a:off x="5080394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05A02BC2-892C-3D3E-5145-347A9E155515}"/>
                  </a:ext>
                </a:extLst>
              </p:cNvPr>
              <p:cNvSpPr/>
              <p:nvPr/>
            </p:nvSpPr>
            <p:spPr bwMode="auto">
              <a:xfrm>
                <a:off x="5456631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C4312D57-06B7-D98D-0186-435048F5DE39}"/>
                  </a:ext>
                </a:extLst>
              </p:cNvPr>
              <p:cNvSpPr/>
              <p:nvPr/>
            </p:nvSpPr>
            <p:spPr bwMode="auto">
              <a:xfrm>
                <a:off x="586620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CE999E4C-9835-75B4-BEEC-9E3B599F6E1F}"/>
                  </a:ext>
                </a:extLst>
              </p:cNvPr>
              <p:cNvSpPr/>
              <p:nvPr/>
            </p:nvSpPr>
            <p:spPr bwMode="auto">
              <a:xfrm>
                <a:off x="6242443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515D79B7-9D3D-AD7E-EDC4-75394E7E6D93}"/>
                  </a:ext>
                </a:extLst>
              </p:cNvPr>
              <p:cNvSpPr/>
              <p:nvPr/>
            </p:nvSpPr>
            <p:spPr bwMode="auto">
              <a:xfrm>
                <a:off x="664725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7B8E8CFD-EB58-C330-FE1C-D1A7FA215BB3}"/>
                  </a:ext>
                </a:extLst>
              </p:cNvPr>
              <p:cNvSpPr/>
              <p:nvPr/>
            </p:nvSpPr>
            <p:spPr bwMode="auto">
              <a:xfrm>
                <a:off x="5080394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DCC21D66-15FF-F92D-B848-25E223FEC342}"/>
                  </a:ext>
                </a:extLst>
              </p:cNvPr>
              <p:cNvSpPr/>
              <p:nvPr/>
            </p:nvSpPr>
            <p:spPr bwMode="auto">
              <a:xfrm>
                <a:off x="5456631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0E3E57ED-C92E-C250-104C-A8536B3F4225}"/>
                  </a:ext>
                </a:extLst>
              </p:cNvPr>
              <p:cNvSpPr/>
              <p:nvPr/>
            </p:nvSpPr>
            <p:spPr bwMode="auto">
              <a:xfrm>
                <a:off x="586620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93A07782-252C-154F-C187-31866EA3F6F1}"/>
                  </a:ext>
                </a:extLst>
              </p:cNvPr>
              <p:cNvSpPr/>
              <p:nvPr/>
            </p:nvSpPr>
            <p:spPr bwMode="auto">
              <a:xfrm>
                <a:off x="6242443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BD3ED9AF-2923-2D7E-DAB0-0B68B77D9C16}"/>
                  </a:ext>
                </a:extLst>
              </p:cNvPr>
              <p:cNvSpPr/>
              <p:nvPr/>
            </p:nvSpPr>
            <p:spPr bwMode="auto">
              <a:xfrm>
                <a:off x="664725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962758C9-8C3D-BBCA-733F-90F391600375}"/>
                </a:ext>
              </a:extLst>
            </p:cNvPr>
            <p:cNvSpPr/>
            <p:nvPr/>
          </p:nvSpPr>
          <p:spPr bwMode="auto">
            <a:xfrm>
              <a:off x="2451389" y="3648968"/>
              <a:ext cx="1643840" cy="1922273"/>
            </a:xfrm>
            <a:custGeom>
              <a:avLst/>
              <a:gdLst>
                <a:gd name="connsiteX0" fmla="*/ 882502 w 1643840"/>
                <a:gd name="connsiteY0" fmla="*/ 974900 h 1922273"/>
                <a:gd name="connsiteX1" fmla="*/ 813109 w 1643840"/>
                <a:gd name="connsiteY1" fmla="*/ 1018004 h 1922273"/>
                <a:gd name="connsiteX2" fmla="*/ 768041 w 1643840"/>
                <a:gd name="connsiteY2" fmla="*/ 1034015 h 1922273"/>
                <a:gd name="connsiteX3" fmla="*/ 768941 w 1643840"/>
                <a:gd name="connsiteY3" fmla="*/ 1042993 h 1922273"/>
                <a:gd name="connsiteX4" fmla="*/ 797133 w 1643840"/>
                <a:gd name="connsiteY4" fmla="*/ 1060142 h 1922273"/>
                <a:gd name="connsiteX5" fmla="*/ 824365 w 1643840"/>
                <a:gd name="connsiteY5" fmla="*/ 1073595 h 1922273"/>
                <a:gd name="connsiteX6" fmla="*/ 860561 w 1643840"/>
                <a:gd name="connsiteY6" fmla="*/ 1028876 h 1922273"/>
                <a:gd name="connsiteX7" fmla="*/ 844777 w 1643840"/>
                <a:gd name="connsiteY7" fmla="*/ 1017220 h 1922273"/>
                <a:gd name="connsiteX8" fmla="*/ 944363 w 1643840"/>
                <a:gd name="connsiteY8" fmla="*/ 918089 h 1922273"/>
                <a:gd name="connsiteX9" fmla="*/ 926781 w 1643840"/>
                <a:gd name="connsiteY9" fmla="*/ 934690 h 1922273"/>
                <a:gd name="connsiteX10" fmla="*/ 943080 w 1643840"/>
                <a:gd name="connsiteY10" fmla="*/ 946728 h 1922273"/>
                <a:gd name="connsiteX11" fmla="*/ 943932 w 1643840"/>
                <a:gd name="connsiteY11" fmla="*/ 919559 h 1922273"/>
                <a:gd name="connsiteX12" fmla="*/ 637485 w 1643840"/>
                <a:gd name="connsiteY12" fmla="*/ 0 h 1922273"/>
                <a:gd name="connsiteX13" fmla="*/ 1119993 w 1643840"/>
                <a:gd name="connsiteY13" fmla="*/ 397395 h 1922273"/>
                <a:gd name="connsiteX14" fmla="*/ 1129475 w 1643840"/>
                <a:gd name="connsiteY14" fmla="*/ 492450 h 1922273"/>
                <a:gd name="connsiteX15" fmla="*/ 1137964 w 1643840"/>
                <a:gd name="connsiteY15" fmla="*/ 494248 h 1922273"/>
                <a:gd name="connsiteX16" fmla="*/ 1232817 w 1643840"/>
                <a:gd name="connsiteY16" fmla="*/ 553029 h 1922273"/>
                <a:gd name="connsiteX17" fmla="*/ 1230156 w 1643840"/>
                <a:gd name="connsiteY17" fmla="*/ 559805 h 1922273"/>
                <a:gd name="connsiteX18" fmla="*/ 1145557 w 1643840"/>
                <a:gd name="connsiteY18" fmla="*/ 562425 h 1922273"/>
                <a:gd name="connsiteX19" fmla="*/ 1079792 w 1643840"/>
                <a:gd name="connsiteY19" fmla="*/ 563590 h 1922273"/>
                <a:gd name="connsiteX20" fmla="*/ 1071525 w 1643840"/>
                <a:gd name="connsiteY20" fmla="*/ 657436 h 1922273"/>
                <a:gd name="connsiteX21" fmla="*/ 1053859 w 1643840"/>
                <a:gd name="connsiteY21" fmla="*/ 728709 h 1922273"/>
                <a:gd name="connsiteX22" fmla="*/ 1053559 w 1643840"/>
                <a:gd name="connsiteY22" fmla="*/ 729471 h 1922273"/>
                <a:gd name="connsiteX23" fmla="*/ 1062765 w 1643840"/>
                <a:gd name="connsiteY23" fmla="*/ 716197 h 1922273"/>
                <a:gd name="connsiteX24" fmla="*/ 1098723 w 1643840"/>
                <a:gd name="connsiteY24" fmla="*/ 683277 h 1922273"/>
                <a:gd name="connsiteX25" fmla="*/ 1124157 w 1643840"/>
                <a:gd name="connsiteY25" fmla="*/ 667587 h 1922273"/>
                <a:gd name="connsiteX26" fmla="*/ 1124939 w 1643840"/>
                <a:gd name="connsiteY26" fmla="*/ 666700 h 1922273"/>
                <a:gd name="connsiteX27" fmla="*/ 1153341 w 1643840"/>
                <a:gd name="connsiteY27" fmla="*/ 664944 h 1922273"/>
                <a:gd name="connsiteX28" fmla="*/ 1162763 w 1643840"/>
                <a:gd name="connsiteY28" fmla="*/ 700108 h 1922273"/>
                <a:gd name="connsiteX29" fmla="*/ 1156001 w 1643840"/>
                <a:gd name="connsiteY29" fmla="*/ 707774 h 1922273"/>
                <a:gd name="connsiteX30" fmla="*/ 1150113 w 1643840"/>
                <a:gd name="connsiteY30" fmla="*/ 710647 h 1922273"/>
                <a:gd name="connsiteX31" fmla="*/ 1150367 w 1643840"/>
                <a:gd name="connsiteY31" fmla="*/ 711140 h 1922273"/>
                <a:gd name="connsiteX32" fmla="*/ 1080132 w 1643840"/>
                <a:gd name="connsiteY32" fmla="*/ 780054 h 1922273"/>
                <a:gd name="connsiteX33" fmla="*/ 1071771 w 1643840"/>
                <a:gd name="connsiteY33" fmla="*/ 798673 h 1922273"/>
                <a:gd name="connsiteX34" fmla="*/ 1086854 w 1643840"/>
                <a:gd name="connsiteY34" fmla="*/ 779707 h 1922273"/>
                <a:gd name="connsiteX35" fmla="*/ 1197926 w 1643840"/>
                <a:gd name="connsiteY35" fmla="*/ 715204 h 1922273"/>
                <a:gd name="connsiteX36" fmla="*/ 1197994 w 1643840"/>
                <a:gd name="connsiteY36" fmla="*/ 715501 h 1922273"/>
                <a:gd name="connsiteX37" fmla="*/ 1198371 w 1643840"/>
                <a:gd name="connsiteY37" fmla="*/ 715317 h 1922273"/>
                <a:gd name="connsiteX38" fmla="*/ 1217904 w 1643840"/>
                <a:gd name="connsiteY38" fmla="*/ 717889 h 1922273"/>
                <a:gd name="connsiteX39" fmla="*/ 1227326 w 1643840"/>
                <a:gd name="connsiteY39" fmla="*/ 753052 h 1922273"/>
                <a:gd name="connsiteX40" fmla="*/ 1211696 w 1643840"/>
                <a:gd name="connsiteY40" fmla="*/ 765046 h 1922273"/>
                <a:gd name="connsiteX41" fmla="*/ 1208019 w 1643840"/>
                <a:gd name="connsiteY41" fmla="*/ 765302 h 1922273"/>
                <a:gd name="connsiteX42" fmla="*/ 1185125 w 1643840"/>
                <a:gd name="connsiteY42" fmla="*/ 772459 h 1922273"/>
                <a:gd name="connsiteX43" fmla="*/ 1087459 w 1643840"/>
                <a:gd name="connsiteY43" fmla="*/ 878243 h 1922273"/>
                <a:gd name="connsiteX44" fmla="*/ 1097423 w 1643840"/>
                <a:gd name="connsiteY44" fmla="*/ 905571 h 1922273"/>
                <a:gd name="connsiteX45" fmla="*/ 1124670 w 1643840"/>
                <a:gd name="connsiteY45" fmla="*/ 913272 h 1922273"/>
                <a:gd name="connsiteX46" fmla="*/ 1138587 w 1643840"/>
                <a:gd name="connsiteY46" fmla="*/ 910855 h 1922273"/>
                <a:gd name="connsiteX47" fmla="*/ 1165677 w 1643840"/>
                <a:gd name="connsiteY47" fmla="*/ 901138 h 1922273"/>
                <a:gd name="connsiteX48" fmla="*/ 1189446 w 1643840"/>
                <a:gd name="connsiteY48" fmla="*/ 887607 h 1922273"/>
                <a:gd name="connsiteX49" fmla="*/ 1193167 w 1643840"/>
                <a:gd name="connsiteY49" fmla="*/ 883388 h 1922273"/>
                <a:gd name="connsiteX50" fmla="*/ 1228947 w 1643840"/>
                <a:gd name="connsiteY50" fmla="*/ 881175 h 1922273"/>
                <a:gd name="connsiteX51" fmla="*/ 1240817 w 1643840"/>
                <a:gd name="connsiteY51" fmla="*/ 925474 h 1922273"/>
                <a:gd name="connsiteX52" fmla="*/ 1232299 w 1643840"/>
                <a:gd name="connsiteY52" fmla="*/ 935131 h 1922273"/>
                <a:gd name="connsiteX53" fmla="*/ 1226283 w 1643840"/>
                <a:gd name="connsiteY53" fmla="*/ 938067 h 1922273"/>
                <a:gd name="connsiteX54" fmla="*/ 1226561 w 1643840"/>
                <a:gd name="connsiteY54" fmla="*/ 938469 h 1922273"/>
                <a:gd name="connsiteX55" fmla="*/ 1154621 w 1643840"/>
                <a:gd name="connsiteY55" fmla="*/ 971575 h 1922273"/>
                <a:gd name="connsiteX56" fmla="*/ 1111589 w 1643840"/>
                <a:gd name="connsiteY56" fmla="*/ 991763 h 1922273"/>
                <a:gd name="connsiteX57" fmla="*/ 1078022 w 1643840"/>
                <a:gd name="connsiteY57" fmla="*/ 1019336 h 1922273"/>
                <a:gd name="connsiteX58" fmla="*/ 1061776 w 1643840"/>
                <a:gd name="connsiteY58" fmla="*/ 1027160 h 1922273"/>
                <a:gd name="connsiteX59" fmla="*/ 1017353 w 1643840"/>
                <a:gd name="connsiteY59" fmla="*/ 1001581 h 1922273"/>
                <a:gd name="connsiteX60" fmla="*/ 1078864 w 1643840"/>
                <a:gd name="connsiteY60" fmla="*/ 1047009 h 1922273"/>
                <a:gd name="connsiteX61" fmla="*/ 1019019 w 1643840"/>
                <a:gd name="connsiteY61" fmla="*/ 1145903 h 1922273"/>
                <a:gd name="connsiteX62" fmla="*/ 1006887 w 1643840"/>
                <a:gd name="connsiteY62" fmla="*/ 1136943 h 1922273"/>
                <a:gd name="connsiteX63" fmla="*/ 950944 w 1643840"/>
                <a:gd name="connsiteY63" fmla="*/ 1221474 h 1922273"/>
                <a:gd name="connsiteX64" fmla="*/ 954398 w 1643840"/>
                <a:gd name="connsiteY64" fmla="*/ 1226238 h 1922273"/>
                <a:gd name="connsiteX65" fmla="*/ 971714 w 1643840"/>
                <a:gd name="connsiteY65" fmla="*/ 1271754 h 1922273"/>
                <a:gd name="connsiteX66" fmla="*/ 973344 w 1643840"/>
                <a:gd name="connsiteY66" fmla="*/ 1279899 h 1922273"/>
                <a:gd name="connsiteX67" fmla="*/ 1083001 w 1643840"/>
                <a:gd name="connsiteY67" fmla="*/ 1544993 h 1922273"/>
                <a:gd name="connsiteX68" fmla="*/ 1304289 w 1643840"/>
                <a:gd name="connsiteY68" fmla="*/ 1265802 h 1922273"/>
                <a:gd name="connsiteX69" fmla="*/ 1283616 w 1643840"/>
                <a:gd name="connsiteY69" fmla="*/ 1250534 h 1922273"/>
                <a:gd name="connsiteX70" fmla="*/ 1379957 w 1643840"/>
                <a:gd name="connsiteY70" fmla="*/ 1142457 h 1922273"/>
                <a:gd name="connsiteX71" fmla="*/ 1383492 w 1643840"/>
                <a:gd name="connsiteY71" fmla="*/ 1145068 h 1922273"/>
                <a:gd name="connsiteX72" fmla="*/ 1383492 w 1643840"/>
                <a:gd name="connsiteY72" fmla="*/ 1105753 h 1922273"/>
                <a:gd name="connsiteX73" fmla="*/ 1401018 w 1643840"/>
                <a:gd name="connsiteY73" fmla="*/ 1063441 h 1922273"/>
                <a:gd name="connsiteX74" fmla="*/ 1417301 w 1643840"/>
                <a:gd name="connsiteY74" fmla="*/ 1052463 h 1922273"/>
                <a:gd name="connsiteX75" fmla="*/ 1444343 w 1643840"/>
                <a:gd name="connsiteY75" fmla="*/ 1016144 h 1922273"/>
                <a:gd name="connsiteX76" fmla="*/ 1463297 w 1643840"/>
                <a:gd name="connsiteY76" fmla="*/ 1004832 h 1922273"/>
                <a:gd name="connsiteX77" fmla="*/ 1484698 w 1643840"/>
                <a:gd name="connsiteY77" fmla="*/ 1010235 h 1922273"/>
                <a:gd name="connsiteX78" fmla="*/ 1495017 w 1643840"/>
                <a:gd name="connsiteY78" fmla="*/ 1017919 h 1922273"/>
                <a:gd name="connsiteX79" fmla="*/ 1502060 w 1643840"/>
                <a:gd name="connsiteY79" fmla="*/ 936065 h 1922273"/>
                <a:gd name="connsiteX80" fmla="*/ 1500196 w 1643840"/>
                <a:gd name="connsiteY80" fmla="*/ 932621 h 1922273"/>
                <a:gd name="connsiteX81" fmla="*/ 1500510 w 1643840"/>
                <a:gd name="connsiteY81" fmla="*/ 931863 h 1922273"/>
                <a:gd name="connsiteX82" fmla="*/ 1497490 w 1643840"/>
                <a:gd name="connsiteY82" fmla="*/ 930762 h 1922273"/>
                <a:gd name="connsiteX83" fmla="*/ 1493027 w 1643840"/>
                <a:gd name="connsiteY83" fmla="*/ 925079 h 1922273"/>
                <a:gd name="connsiteX84" fmla="*/ 1507969 w 1643840"/>
                <a:gd name="connsiteY84" fmla="*/ 913562 h 1922273"/>
                <a:gd name="connsiteX85" fmla="*/ 1530857 w 1643840"/>
                <a:gd name="connsiteY85" fmla="*/ 909637 h 1922273"/>
                <a:gd name="connsiteX86" fmla="*/ 1526915 w 1643840"/>
                <a:gd name="connsiteY86" fmla="*/ 728331 h 1922273"/>
                <a:gd name="connsiteX87" fmla="*/ 1531150 w 1643840"/>
                <a:gd name="connsiteY87" fmla="*/ 695710 h 1922273"/>
                <a:gd name="connsiteX88" fmla="*/ 1536673 w 1643840"/>
                <a:gd name="connsiteY88" fmla="*/ 695424 h 1922273"/>
                <a:gd name="connsiteX89" fmla="*/ 1544195 w 1643840"/>
                <a:gd name="connsiteY89" fmla="*/ 727436 h 1922273"/>
                <a:gd name="connsiteX90" fmla="*/ 1559001 w 1643840"/>
                <a:gd name="connsiteY90" fmla="*/ 908105 h 1922273"/>
                <a:gd name="connsiteX91" fmla="*/ 1582798 w 1643840"/>
                <a:gd name="connsiteY91" fmla="*/ 909686 h 1922273"/>
                <a:gd name="connsiteX92" fmla="*/ 1598850 w 1643840"/>
                <a:gd name="connsiteY92" fmla="*/ 919598 h 1922273"/>
                <a:gd name="connsiteX93" fmla="*/ 1594998 w 1643840"/>
                <a:gd name="connsiteY93" fmla="*/ 925711 h 1922273"/>
                <a:gd name="connsiteX94" fmla="*/ 1592108 w 1643840"/>
                <a:gd name="connsiteY94" fmla="*/ 927119 h 1922273"/>
                <a:gd name="connsiteX95" fmla="*/ 1592499 w 1643840"/>
                <a:gd name="connsiteY95" fmla="*/ 927839 h 1922273"/>
                <a:gd name="connsiteX96" fmla="*/ 1591001 w 1643840"/>
                <a:gd name="connsiteY96" fmla="*/ 931456 h 1922273"/>
                <a:gd name="connsiteX97" fmla="*/ 1612935 w 1643840"/>
                <a:gd name="connsiteY97" fmla="*/ 1045915 h 1922273"/>
                <a:gd name="connsiteX98" fmla="*/ 1622587 w 1643840"/>
                <a:gd name="connsiteY98" fmla="*/ 1045915 h 1922273"/>
                <a:gd name="connsiteX99" fmla="*/ 1643840 w 1643840"/>
                <a:gd name="connsiteY99" fmla="*/ 1067168 h 1922273"/>
                <a:gd name="connsiteX100" fmla="*/ 1643840 w 1643840"/>
                <a:gd name="connsiteY100" fmla="*/ 1108005 h 1922273"/>
                <a:gd name="connsiteX101" fmla="*/ 1637615 w 1643840"/>
                <a:gd name="connsiteY101" fmla="*/ 1123033 h 1922273"/>
                <a:gd name="connsiteX102" fmla="*/ 1628442 w 1643840"/>
                <a:gd name="connsiteY102" fmla="*/ 1126833 h 1922273"/>
                <a:gd name="connsiteX103" fmla="*/ 1631829 w 1643840"/>
                <a:gd name="connsiteY103" fmla="*/ 1144507 h 1922273"/>
                <a:gd name="connsiteX104" fmla="*/ 1630858 w 1643840"/>
                <a:gd name="connsiteY104" fmla="*/ 1144557 h 1922273"/>
                <a:gd name="connsiteX105" fmla="*/ 1631940 w 1643840"/>
                <a:gd name="connsiteY105" fmla="*/ 1146670 h 1922273"/>
                <a:gd name="connsiteX106" fmla="*/ 1626784 w 1643840"/>
                <a:gd name="connsiteY106" fmla="*/ 1159973 h 1922273"/>
                <a:gd name="connsiteX107" fmla="*/ 1620884 w 1643840"/>
                <a:gd name="connsiteY107" fmla="*/ 1164371 h 1922273"/>
                <a:gd name="connsiteX108" fmla="*/ 1620884 w 1643840"/>
                <a:gd name="connsiteY108" fmla="*/ 1220727 h 1922273"/>
                <a:gd name="connsiteX109" fmla="*/ 1584338 w 1643840"/>
                <a:gd name="connsiteY109" fmla="*/ 1275863 h 1922273"/>
                <a:gd name="connsiteX110" fmla="*/ 1565690 w 1643840"/>
                <a:gd name="connsiteY110" fmla="*/ 1279628 h 1922273"/>
                <a:gd name="connsiteX111" fmla="*/ 1576818 w 1643840"/>
                <a:gd name="connsiteY111" fmla="*/ 1287846 h 1922273"/>
                <a:gd name="connsiteX112" fmla="*/ 1501860 w 1643840"/>
                <a:gd name="connsiteY112" fmla="*/ 1411715 h 1922273"/>
                <a:gd name="connsiteX113" fmla="*/ 1486664 w 1643840"/>
                <a:gd name="connsiteY113" fmla="*/ 1400493 h 1922273"/>
                <a:gd name="connsiteX114" fmla="*/ 1175946 w 1643840"/>
                <a:gd name="connsiteY114" fmla="*/ 1869992 h 1922273"/>
                <a:gd name="connsiteX115" fmla="*/ 982560 w 1643840"/>
                <a:gd name="connsiteY115" fmla="*/ 1909203 h 1922273"/>
                <a:gd name="connsiteX116" fmla="*/ 946028 w 1643840"/>
                <a:gd name="connsiteY116" fmla="*/ 1884944 h 1922273"/>
                <a:gd name="connsiteX117" fmla="*/ 934646 w 1643840"/>
                <a:gd name="connsiteY117" fmla="*/ 1879390 h 1922273"/>
                <a:gd name="connsiteX118" fmla="*/ 930379 w 1643840"/>
                <a:gd name="connsiteY118" fmla="*/ 1874553 h 1922273"/>
                <a:gd name="connsiteX119" fmla="*/ 923512 w 1643840"/>
                <a:gd name="connsiteY119" fmla="*/ 1869992 h 1922273"/>
                <a:gd name="connsiteX120" fmla="*/ 914845 w 1643840"/>
                <a:gd name="connsiteY120" fmla="*/ 1856941 h 1922273"/>
                <a:gd name="connsiteX121" fmla="*/ 822976 w 1643840"/>
                <a:gd name="connsiteY121" fmla="*/ 1745805 h 1922273"/>
                <a:gd name="connsiteX122" fmla="*/ 0 w 1643840"/>
                <a:gd name="connsiteY122" fmla="*/ 1741282 h 1922273"/>
                <a:gd name="connsiteX123" fmla="*/ 93268 w 1643840"/>
                <a:gd name="connsiteY123" fmla="*/ 1140392 h 1922273"/>
                <a:gd name="connsiteX124" fmla="*/ 316082 w 1643840"/>
                <a:gd name="connsiteY124" fmla="*/ 947529 h 1922273"/>
                <a:gd name="connsiteX125" fmla="*/ 317081 w 1643840"/>
                <a:gd name="connsiteY125" fmla="*/ 947724 h 1922273"/>
                <a:gd name="connsiteX126" fmla="*/ 347571 w 1643840"/>
                <a:gd name="connsiteY126" fmla="*/ 924165 h 1922273"/>
                <a:gd name="connsiteX127" fmla="*/ 335424 w 1643840"/>
                <a:gd name="connsiteY127" fmla="*/ 912696 h 1922273"/>
                <a:gd name="connsiteX128" fmla="*/ 313101 w 1643840"/>
                <a:gd name="connsiteY128" fmla="*/ 901185 h 1922273"/>
                <a:gd name="connsiteX129" fmla="*/ 244199 w 1643840"/>
                <a:gd name="connsiteY129" fmla="*/ 824019 h 1922273"/>
                <a:gd name="connsiteX130" fmla="*/ 226337 w 1643840"/>
                <a:gd name="connsiteY130" fmla="*/ 788057 h 1922273"/>
                <a:gd name="connsiteX131" fmla="*/ 216393 w 1643840"/>
                <a:gd name="connsiteY131" fmla="*/ 788987 h 1922273"/>
                <a:gd name="connsiteX132" fmla="*/ 211913 w 1643840"/>
                <a:gd name="connsiteY132" fmla="*/ 788894 h 1922273"/>
                <a:gd name="connsiteX133" fmla="*/ 190433 w 1643840"/>
                <a:gd name="connsiteY133" fmla="*/ 745823 h 1922273"/>
                <a:gd name="connsiteX134" fmla="*/ 169191 w 1643840"/>
                <a:gd name="connsiteY134" fmla="*/ 671342 h 1922273"/>
                <a:gd name="connsiteX135" fmla="*/ 190818 w 1643840"/>
                <a:gd name="connsiteY135" fmla="*/ 672499 h 1922273"/>
                <a:gd name="connsiteX136" fmla="*/ 185114 w 1643840"/>
                <a:gd name="connsiteY136" fmla="*/ 641977 h 1922273"/>
                <a:gd name="connsiteX137" fmla="*/ 180710 w 1643840"/>
                <a:gd name="connsiteY137" fmla="*/ 569410 h 1922273"/>
                <a:gd name="connsiteX138" fmla="*/ 182353 w 1643840"/>
                <a:gd name="connsiteY138" fmla="*/ 542336 h 1922273"/>
                <a:gd name="connsiteX139" fmla="*/ 149019 w 1643840"/>
                <a:gd name="connsiteY139" fmla="*/ 538272 h 1922273"/>
                <a:gd name="connsiteX140" fmla="*/ 144971 w 1643840"/>
                <a:gd name="connsiteY140" fmla="*/ 497699 h 1922273"/>
                <a:gd name="connsiteX141" fmla="*/ 637485 w 1643840"/>
                <a:gd name="connsiteY141" fmla="*/ 0 h 19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643840" h="1922273">
                  <a:moveTo>
                    <a:pt x="882502" y="974900"/>
                  </a:moveTo>
                  <a:lnTo>
                    <a:pt x="813109" y="1018004"/>
                  </a:lnTo>
                  <a:lnTo>
                    <a:pt x="768041" y="1034015"/>
                  </a:lnTo>
                  <a:lnTo>
                    <a:pt x="768941" y="1042993"/>
                  </a:lnTo>
                  <a:lnTo>
                    <a:pt x="797133" y="1060142"/>
                  </a:lnTo>
                  <a:lnTo>
                    <a:pt x="824365" y="1073595"/>
                  </a:lnTo>
                  <a:lnTo>
                    <a:pt x="860561" y="1028876"/>
                  </a:lnTo>
                  <a:lnTo>
                    <a:pt x="844777" y="1017220"/>
                  </a:lnTo>
                  <a:close/>
                  <a:moveTo>
                    <a:pt x="944363" y="918089"/>
                  </a:moveTo>
                  <a:lnTo>
                    <a:pt x="926781" y="934690"/>
                  </a:lnTo>
                  <a:lnTo>
                    <a:pt x="943080" y="946728"/>
                  </a:lnTo>
                  <a:lnTo>
                    <a:pt x="943932" y="919559"/>
                  </a:lnTo>
                  <a:close/>
                  <a:moveTo>
                    <a:pt x="637485" y="0"/>
                  </a:moveTo>
                  <a:cubicBezTo>
                    <a:pt x="875492" y="0"/>
                    <a:pt x="1074068" y="170603"/>
                    <a:pt x="1119993" y="397395"/>
                  </a:cubicBezTo>
                  <a:lnTo>
                    <a:pt x="1129475" y="492450"/>
                  </a:lnTo>
                  <a:lnTo>
                    <a:pt x="1137964" y="494248"/>
                  </a:lnTo>
                  <a:cubicBezTo>
                    <a:pt x="1196569" y="509291"/>
                    <a:pt x="1232817" y="530073"/>
                    <a:pt x="1232817" y="553029"/>
                  </a:cubicBezTo>
                  <a:lnTo>
                    <a:pt x="1230156" y="559805"/>
                  </a:lnTo>
                  <a:lnTo>
                    <a:pt x="1145557" y="562425"/>
                  </a:lnTo>
                  <a:lnTo>
                    <a:pt x="1079792" y="563590"/>
                  </a:lnTo>
                  <a:lnTo>
                    <a:pt x="1071525" y="657436"/>
                  </a:lnTo>
                  <a:cubicBezTo>
                    <a:pt x="1067153" y="681890"/>
                    <a:pt x="1061223" y="705695"/>
                    <a:pt x="1053859" y="728709"/>
                  </a:cubicBezTo>
                  <a:lnTo>
                    <a:pt x="1053559" y="729471"/>
                  </a:lnTo>
                  <a:lnTo>
                    <a:pt x="1062765" y="716197"/>
                  </a:lnTo>
                  <a:cubicBezTo>
                    <a:pt x="1073385" y="704019"/>
                    <a:pt x="1085420" y="692955"/>
                    <a:pt x="1098723" y="683277"/>
                  </a:cubicBezTo>
                  <a:lnTo>
                    <a:pt x="1124157" y="667587"/>
                  </a:lnTo>
                  <a:lnTo>
                    <a:pt x="1124939" y="666700"/>
                  </a:lnTo>
                  <a:cubicBezTo>
                    <a:pt x="1132943" y="660653"/>
                    <a:pt x="1144107" y="659613"/>
                    <a:pt x="1153341" y="664944"/>
                  </a:cubicBezTo>
                  <a:cubicBezTo>
                    <a:pt x="1165653" y="672053"/>
                    <a:pt x="1169872" y="687796"/>
                    <a:pt x="1162763" y="700108"/>
                  </a:cubicBezTo>
                  <a:cubicBezTo>
                    <a:pt x="1160986" y="703186"/>
                    <a:pt x="1158669" y="705758"/>
                    <a:pt x="1156001" y="707774"/>
                  </a:cubicBezTo>
                  <a:lnTo>
                    <a:pt x="1150113" y="710647"/>
                  </a:lnTo>
                  <a:lnTo>
                    <a:pt x="1150367" y="711140"/>
                  </a:lnTo>
                  <a:cubicBezTo>
                    <a:pt x="1119871" y="726891"/>
                    <a:pt x="1095751" y="751174"/>
                    <a:pt x="1080132" y="780054"/>
                  </a:cubicBezTo>
                  <a:lnTo>
                    <a:pt x="1071771" y="798673"/>
                  </a:lnTo>
                  <a:lnTo>
                    <a:pt x="1086854" y="779707"/>
                  </a:lnTo>
                  <a:cubicBezTo>
                    <a:pt x="1115927" y="748217"/>
                    <a:pt x="1154271" y="725287"/>
                    <a:pt x="1197926" y="715204"/>
                  </a:cubicBezTo>
                  <a:lnTo>
                    <a:pt x="1197994" y="715501"/>
                  </a:lnTo>
                  <a:lnTo>
                    <a:pt x="1198371" y="715317"/>
                  </a:lnTo>
                  <a:cubicBezTo>
                    <a:pt x="1204735" y="713612"/>
                    <a:pt x="1211748" y="714334"/>
                    <a:pt x="1217904" y="717889"/>
                  </a:cubicBezTo>
                  <a:cubicBezTo>
                    <a:pt x="1230216" y="724997"/>
                    <a:pt x="1234434" y="740740"/>
                    <a:pt x="1227326" y="753052"/>
                  </a:cubicBezTo>
                  <a:cubicBezTo>
                    <a:pt x="1223772" y="759208"/>
                    <a:pt x="1218060" y="763341"/>
                    <a:pt x="1211696" y="765046"/>
                  </a:cubicBezTo>
                  <a:lnTo>
                    <a:pt x="1208019" y="765302"/>
                  </a:lnTo>
                  <a:lnTo>
                    <a:pt x="1185125" y="772459"/>
                  </a:lnTo>
                  <a:cubicBezTo>
                    <a:pt x="1138296" y="791119"/>
                    <a:pt x="1102329" y="830077"/>
                    <a:pt x="1087459" y="878243"/>
                  </a:cubicBezTo>
                  <a:cubicBezTo>
                    <a:pt x="1090781" y="887352"/>
                    <a:pt x="1083899" y="892810"/>
                    <a:pt x="1097423" y="905571"/>
                  </a:cubicBezTo>
                  <a:cubicBezTo>
                    <a:pt x="1110948" y="918332"/>
                    <a:pt x="1115588" y="910705"/>
                    <a:pt x="1124670" y="913272"/>
                  </a:cubicBezTo>
                  <a:lnTo>
                    <a:pt x="1138587" y="910855"/>
                  </a:lnTo>
                  <a:cubicBezTo>
                    <a:pt x="1147863" y="908406"/>
                    <a:pt x="1156928" y="905157"/>
                    <a:pt x="1165677" y="901138"/>
                  </a:cubicBezTo>
                  <a:lnTo>
                    <a:pt x="1189446" y="887607"/>
                  </a:lnTo>
                  <a:lnTo>
                    <a:pt x="1193167" y="883388"/>
                  </a:lnTo>
                  <a:cubicBezTo>
                    <a:pt x="1203250" y="875769"/>
                    <a:pt x="1217314" y="874459"/>
                    <a:pt x="1228947" y="881175"/>
                  </a:cubicBezTo>
                  <a:cubicBezTo>
                    <a:pt x="1244458" y="890130"/>
                    <a:pt x="1249772" y="909963"/>
                    <a:pt x="1240817" y="925474"/>
                  </a:cubicBezTo>
                  <a:cubicBezTo>
                    <a:pt x="1238578" y="929352"/>
                    <a:pt x="1235660" y="932592"/>
                    <a:pt x="1232299" y="935131"/>
                  </a:cubicBezTo>
                  <a:lnTo>
                    <a:pt x="1226283" y="938067"/>
                  </a:lnTo>
                  <a:lnTo>
                    <a:pt x="1226561" y="938469"/>
                  </a:lnTo>
                  <a:cubicBezTo>
                    <a:pt x="1204511" y="953698"/>
                    <a:pt x="1180146" y="964835"/>
                    <a:pt x="1154621" y="971575"/>
                  </a:cubicBezTo>
                  <a:lnTo>
                    <a:pt x="1111589" y="991763"/>
                  </a:lnTo>
                  <a:cubicBezTo>
                    <a:pt x="1100844" y="1002627"/>
                    <a:pt x="1089527" y="1011887"/>
                    <a:pt x="1078022" y="1019336"/>
                  </a:cubicBezTo>
                  <a:lnTo>
                    <a:pt x="1061776" y="1027160"/>
                  </a:lnTo>
                  <a:lnTo>
                    <a:pt x="1017353" y="1001581"/>
                  </a:lnTo>
                  <a:lnTo>
                    <a:pt x="1078864" y="1047009"/>
                  </a:lnTo>
                  <a:lnTo>
                    <a:pt x="1019019" y="1145903"/>
                  </a:lnTo>
                  <a:lnTo>
                    <a:pt x="1006887" y="1136943"/>
                  </a:lnTo>
                  <a:lnTo>
                    <a:pt x="950944" y="1221474"/>
                  </a:lnTo>
                  <a:lnTo>
                    <a:pt x="954398" y="1226238"/>
                  </a:lnTo>
                  <a:cubicBezTo>
                    <a:pt x="961354" y="1240686"/>
                    <a:pt x="967160" y="1255929"/>
                    <a:pt x="971714" y="1271754"/>
                  </a:cubicBezTo>
                  <a:lnTo>
                    <a:pt x="973344" y="1279899"/>
                  </a:lnTo>
                  <a:lnTo>
                    <a:pt x="1083001" y="1544993"/>
                  </a:lnTo>
                  <a:lnTo>
                    <a:pt x="1304289" y="1265802"/>
                  </a:lnTo>
                  <a:lnTo>
                    <a:pt x="1283616" y="1250534"/>
                  </a:lnTo>
                  <a:lnTo>
                    <a:pt x="1379957" y="1142457"/>
                  </a:lnTo>
                  <a:lnTo>
                    <a:pt x="1383492" y="1145068"/>
                  </a:lnTo>
                  <a:lnTo>
                    <a:pt x="1383492" y="1105753"/>
                  </a:lnTo>
                  <a:cubicBezTo>
                    <a:pt x="1383492" y="1089229"/>
                    <a:pt x="1390190" y="1074270"/>
                    <a:pt x="1401018" y="1063441"/>
                  </a:cubicBezTo>
                  <a:lnTo>
                    <a:pt x="1417301" y="1052463"/>
                  </a:lnTo>
                  <a:lnTo>
                    <a:pt x="1444343" y="1016144"/>
                  </a:lnTo>
                  <a:cubicBezTo>
                    <a:pt x="1449099" y="1009757"/>
                    <a:pt x="1455994" y="1005902"/>
                    <a:pt x="1463297" y="1004832"/>
                  </a:cubicBezTo>
                  <a:cubicBezTo>
                    <a:pt x="1470600" y="1003763"/>
                    <a:pt x="1478310" y="1005480"/>
                    <a:pt x="1484698" y="1010235"/>
                  </a:cubicBezTo>
                  <a:lnTo>
                    <a:pt x="1495017" y="1017919"/>
                  </a:lnTo>
                  <a:lnTo>
                    <a:pt x="1502060" y="936065"/>
                  </a:lnTo>
                  <a:lnTo>
                    <a:pt x="1500196" y="932621"/>
                  </a:lnTo>
                  <a:lnTo>
                    <a:pt x="1500510" y="931863"/>
                  </a:lnTo>
                  <a:lnTo>
                    <a:pt x="1497490" y="930762"/>
                  </a:lnTo>
                  <a:cubicBezTo>
                    <a:pt x="1494719" y="929087"/>
                    <a:pt x="1493135" y="927171"/>
                    <a:pt x="1493027" y="925079"/>
                  </a:cubicBezTo>
                  <a:cubicBezTo>
                    <a:pt x="1492810" y="920895"/>
                    <a:pt x="1498536" y="916800"/>
                    <a:pt x="1507969" y="913562"/>
                  </a:cubicBezTo>
                  <a:lnTo>
                    <a:pt x="1530857" y="909637"/>
                  </a:lnTo>
                  <a:lnTo>
                    <a:pt x="1526915" y="728331"/>
                  </a:lnTo>
                  <a:lnTo>
                    <a:pt x="1531150" y="695710"/>
                  </a:lnTo>
                  <a:lnTo>
                    <a:pt x="1536673" y="695424"/>
                  </a:lnTo>
                  <a:lnTo>
                    <a:pt x="1544195" y="727436"/>
                  </a:lnTo>
                  <a:lnTo>
                    <a:pt x="1559001" y="908105"/>
                  </a:lnTo>
                  <a:lnTo>
                    <a:pt x="1582798" y="909686"/>
                  </a:lnTo>
                  <a:cubicBezTo>
                    <a:pt x="1592515" y="911932"/>
                    <a:pt x="1598633" y="915414"/>
                    <a:pt x="1598850" y="919598"/>
                  </a:cubicBezTo>
                  <a:cubicBezTo>
                    <a:pt x="1598958" y="921689"/>
                    <a:pt x="1597581" y="923759"/>
                    <a:pt x="1594998" y="925711"/>
                  </a:cubicBezTo>
                  <a:lnTo>
                    <a:pt x="1592108" y="927119"/>
                  </a:lnTo>
                  <a:lnTo>
                    <a:pt x="1592499" y="927839"/>
                  </a:lnTo>
                  <a:lnTo>
                    <a:pt x="1591001" y="931456"/>
                  </a:lnTo>
                  <a:lnTo>
                    <a:pt x="1612935" y="1045915"/>
                  </a:lnTo>
                  <a:lnTo>
                    <a:pt x="1622587" y="1045915"/>
                  </a:lnTo>
                  <a:cubicBezTo>
                    <a:pt x="1634325" y="1045915"/>
                    <a:pt x="1643840" y="1055430"/>
                    <a:pt x="1643840" y="1067168"/>
                  </a:cubicBezTo>
                  <a:lnTo>
                    <a:pt x="1643840" y="1108005"/>
                  </a:lnTo>
                  <a:cubicBezTo>
                    <a:pt x="1643840" y="1113874"/>
                    <a:pt x="1641461" y="1119188"/>
                    <a:pt x="1637615" y="1123033"/>
                  </a:cubicBezTo>
                  <a:lnTo>
                    <a:pt x="1628442" y="1126833"/>
                  </a:lnTo>
                  <a:lnTo>
                    <a:pt x="1631829" y="1144507"/>
                  </a:lnTo>
                  <a:lnTo>
                    <a:pt x="1630858" y="1144557"/>
                  </a:lnTo>
                  <a:lnTo>
                    <a:pt x="1631940" y="1146670"/>
                  </a:lnTo>
                  <a:cubicBezTo>
                    <a:pt x="1632179" y="1151281"/>
                    <a:pt x="1630331" y="1155782"/>
                    <a:pt x="1626784" y="1159973"/>
                  </a:cubicBezTo>
                  <a:lnTo>
                    <a:pt x="1620884" y="1164371"/>
                  </a:lnTo>
                  <a:lnTo>
                    <a:pt x="1620884" y="1220727"/>
                  </a:lnTo>
                  <a:cubicBezTo>
                    <a:pt x="1620884" y="1245513"/>
                    <a:pt x="1605815" y="1266779"/>
                    <a:pt x="1584338" y="1275863"/>
                  </a:cubicBezTo>
                  <a:lnTo>
                    <a:pt x="1565690" y="1279628"/>
                  </a:lnTo>
                  <a:lnTo>
                    <a:pt x="1576818" y="1287846"/>
                  </a:lnTo>
                  <a:lnTo>
                    <a:pt x="1501860" y="1411715"/>
                  </a:lnTo>
                  <a:lnTo>
                    <a:pt x="1486664" y="1400493"/>
                  </a:lnTo>
                  <a:lnTo>
                    <a:pt x="1175946" y="1869992"/>
                  </a:lnTo>
                  <a:cubicBezTo>
                    <a:pt x="1123665" y="1922273"/>
                    <a:pt x="1047022" y="1935344"/>
                    <a:pt x="982560" y="1909203"/>
                  </a:cubicBezTo>
                  <a:lnTo>
                    <a:pt x="946028" y="1884944"/>
                  </a:lnTo>
                  <a:lnTo>
                    <a:pt x="934646" y="1879390"/>
                  </a:lnTo>
                  <a:lnTo>
                    <a:pt x="930379" y="1874553"/>
                  </a:lnTo>
                  <a:lnTo>
                    <a:pt x="923512" y="1869992"/>
                  </a:lnTo>
                  <a:cubicBezTo>
                    <a:pt x="920623" y="1865642"/>
                    <a:pt x="917733" y="1861291"/>
                    <a:pt x="914845" y="1856941"/>
                  </a:cubicBezTo>
                  <a:lnTo>
                    <a:pt x="822976" y="1745805"/>
                  </a:lnTo>
                  <a:lnTo>
                    <a:pt x="0" y="1741282"/>
                  </a:lnTo>
                  <a:cubicBezTo>
                    <a:pt x="15474" y="1594639"/>
                    <a:pt x="69276" y="1247775"/>
                    <a:pt x="93268" y="1140392"/>
                  </a:cubicBezTo>
                  <a:cubicBezTo>
                    <a:pt x="120461" y="1018678"/>
                    <a:pt x="215137" y="940262"/>
                    <a:pt x="316082" y="947529"/>
                  </a:cubicBezTo>
                  <a:lnTo>
                    <a:pt x="317081" y="947724"/>
                  </a:lnTo>
                  <a:lnTo>
                    <a:pt x="347571" y="924165"/>
                  </a:lnTo>
                  <a:lnTo>
                    <a:pt x="335424" y="912696"/>
                  </a:lnTo>
                  <a:lnTo>
                    <a:pt x="313101" y="901185"/>
                  </a:lnTo>
                  <a:cubicBezTo>
                    <a:pt x="287167" y="882965"/>
                    <a:pt x="263813" y="856599"/>
                    <a:pt x="244199" y="824019"/>
                  </a:cubicBezTo>
                  <a:lnTo>
                    <a:pt x="226337" y="788057"/>
                  </a:lnTo>
                  <a:lnTo>
                    <a:pt x="216393" y="788987"/>
                  </a:lnTo>
                  <a:lnTo>
                    <a:pt x="211913" y="788894"/>
                  </a:lnTo>
                  <a:lnTo>
                    <a:pt x="190433" y="745823"/>
                  </a:lnTo>
                  <a:lnTo>
                    <a:pt x="169191" y="671342"/>
                  </a:lnTo>
                  <a:lnTo>
                    <a:pt x="190818" y="672499"/>
                  </a:lnTo>
                  <a:lnTo>
                    <a:pt x="185114" y="641977"/>
                  </a:lnTo>
                  <a:cubicBezTo>
                    <a:pt x="182227" y="618537"/>
                    <a:pt x="180710" y="594268"/>
                    <a:pt x="180710" y="569410"/>
                  </a:cubicBezTo>
                  <a:lnTo>
                    <a:pt x="182353" y="542336"/>
                  </a:lnTo>
                  <a:lnTo>
                    <a:pt x="149019" y="538272"/>
                  </a:lnTo>
                  <a:lnTo>
                    <a:pt x="144971" y="497699"/>
                  </a:lnTo>
                  <a:cubicBezTo>
                    <a:pt x="144971" y="222828"/>
                    <a:pt x="365477" y="0"/>
                    <a:pt x="637485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6AABD22C-B1C2-A647-8F96-ECB70555577E}"/>
                </a:ext>
              </a:extLst>
            </p:cNvPr>
            <p:cNvGrpSpPr/>
            <p:nvPr/>
          </p:nvGrpSpPr>
          <p:grpSpPr>
            <a:xfrm>
              <a:off x="2459009" y="3648968"/>
              <a:ext cx="1643840" cy="1839599"/>
              <a:chOff x="2459009" y="3648968"/>
              <a:chExt cx="1643840" cy="1839599"/>
            </a:xfrm>
          </p:grpSpPr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31D475E6-D07A-597D-8CC2-27C7E9325A26}"/>
                  </a:ext>
                </a:extLst>
              </p:cNvPr>
              <p:cNvGrpSpPr/>
              <p:nvPr/>
            </p:nvGrpSpPr>
            <p:grpSpPr>
              <a:xfrm>
                <a:off x="3002316" y="4307268"/>
                <a:ext cx="721473" cy="781794"/>
                <a:chOff x="3752138" y="4090331"/>
                <a:chExt cx="903674" cy="979228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0A7497BF-28E9-1F62-172F-69EF45A04995}"/>
                    </a:ext>
                  </a:extLst>
                </p:cNvPr>
                <p:cNvSpPr/>
                <p:nvPr/>
              </p:nvSpPr>
              <p:spPr bwMode="auto">
                <a:xfrm rot="18000000">
                  <a:off x="4216242" y="4101212"/>
                  <a:ext cx="450451" cy="428689"/>
                </a:xfrm>
                <a:custGeom>
                  <a:avLst/>
                  <a:gdLst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0 w 973510"/>
                    <a:gd name="connsiteY52" fmla="*/ 170505 h 652040"/>
                    <a:gd name="connsiteX53" fmla="*/ 288371 w 973510"/>
                    <a:gd name="connsiteY53" fmla="*/ 191749 h 652040"/>
                    <a:gd name="connsiteX54" fmla="*/ 353949 w 973510"/>
                    <a:gd name="connsiteY54" fmla="*/ 156579 h 652040"/>
                    <a:gd name="connsiteX55" fmla="*/ 453432 w 973510"/>
                    <a:gd name="connsiteY55" fmla="*/ 132383 h 652040"/>
                    <a:gd name="connsiteX56" fmla="*/ 466852 w 973510"/>
                    <a:gd name="connsiteY56" fmla="*/ 131545 h 652040"/>
                    <a:gd name="connsiteX57" fmla="*/ 486579 w 973510"/>
                    <a:gd name="connsiteY57" fmla="*/ 108275 h 652040"/>
                    <a:gd name="connsiteX58" fmla="*/ 690724 w 973510"/>
                    <a:gd name="connsiteY58" fmla="*/ 1576 h 652040"/>
                    <a:gd name="connsiteX59" fmla="*/ 691024 w 973510"/>
                    <a:gd name="connsiteY59" fmla="*/ 3305 h 652040"/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375 w 973510"/>
                    <a:gd name="connsiteY52" fmla="*/ 316825 h 652040"/>
                    <a:gd name="connsiteX53" fmla="*/ 0 w 973510"/>
                    <a:gd name="connsiteY53" fmla="*/ 170505 h 652040"/>
                    <a:gd name="connsiteX54" fmla="*/ 288371 w 973510"/>
                    <a:gd name="connsiteY54" fmla="*/ 191749 h 652040"/>
                    <a:gd name="connsiteX55" fmla="*/ 353949 w 973510"/>
                    <a:gd name="connsiteY55" fmla="*/ 156579 h 652040"/>
                    <a:gd name="connsiteX56" fmla="*/ 453432 w 973510"/>
                    <a:gd name="connsiteY56" fmla="*/ 132383 h 652040"/>
                    <a:gd name="connsiteX57" fmla="*/ 466852 w 973510"/>
                    <a:gd name="connsiteY57" fmla="*/ 131545 h 652040"/>
                    <a:gd name="connsiteX58" fmla="*/ 486579 w 973510"/>
                    <a:gd name="connsiteY58" fmla="*/ 108275 h 652040"/>
                    <a:gd name="connsiteX59" fmla="*/ 690724 w 973510"/>
                    <a:gd name="connsiteY59" fmla="*/ 1576 h 652040"/>
                    <a:gd name="connsiteX60" fmla="*/ 691024 w 973510"/>
                    <a:gd name="connsiteY60" fmla="*/ 3305 h 652040"/>
                    <a:gd name="connsiteX61" fmla="*/ 707394 w 973510"/>
                    <a:gd name="connsiteY61" fmla="*/ 0 h 652040"/>
                    <a:gd name="connsiteX0" fmla="*/ 375 w 973510"/>
                    <a:gd name="connsiteY0" fmla="*/ 316825 h 652040"/>
                    <a:gd name="connsiteX1" fmla="*/ 0 w 973510"/>
                    <a:gd name="connsiteY1" fmla="*/ 170505 h 652040"/>
                    <a:gd name="connsiteX2" fmla="*/ 288371 w 973510"/>
                    <a:gd name="connsiteY2" fmla="*/ 191749 h 652040"/>
                    <a:gd name="connsiteX3" fmla="*/ 353949 w 973510"/>
                    <a:gd name="connsiteY3" fmla="*/ 156579 h 652040"/>
                    <a:gd name="connsiteX4" fmla="*/ 453432 w 973510"/>
                    <a:gd name="connsiteY4" fmla="*/ 132383 h 652040"/>
                    <a:gd name="connsiteX5" fmla="*/ 466852 w 973510"/>
                    <a:gd name="connsiteY5" fmla="*/ 131545 h 652040"/>
                    <a:gd name="connsiteX6" fmla="*/ 486579 w 973510"/>
                    <a:gd name="connsiteY6" fmla="*/ 108275 h 652040"/>
                    <a:gd name="connsiteX7" fmla="*/ 690724 w 973510"/>
                    <a:gd name="connsiteY7" fmla="*/ 1576 h 652040"/>
                    <a:gd name="connsiteX8" fmla="*/ 691024 w 973510"/>
                    <a:gd name="connsiteY8" fmla="*/ 3305 h 652040"/>
                    <a:gd name="connsiteX9" fmla="*/ 707394 w 973510"/>
                    <a:gd name="connsiteY9" fmla="*/ 0 h 652040"/>
                    <a:gd name="connsiteX10" fmla="*/ 749865 w 973510"/>
                    <a:gd name="connsiteY10" fmla="*/ 42470 h 652040"/>
                    <a:gd name="connsiteX11" fmla="*/ 747978 w 973510"/>
                    <a:gd name="connsiteY11" fmla="*/ 51816 h 652040"/>
                    <a:gd name="connsiteX12" fmla="*/ 777765 w 973510"/>
                    <a:gd name="connsiteY12" fmla="*/ 47432 h 652040"/>
                    <a:gd name="connsiteX13" fmla="*/ 834805 w 973510"/>
                    <a:gd name="connsiteY13" fmla="*/ 46163 h 652040"/>
                    <a:gd name="connsiteX14" fmla="*/ 877275 w 973510"/>
                    <a:gd name="connsiteY14" fmla="*/ 88634 h 652040"/>
                    <a:gd name="connsiteX15" fmla="*/ 851337 w 973510"/>
                    <a:gd name="connsiteY15" fmla="*/ 127766 h 652040"/>
                    <a:gd name="connsiteX16" fmla="*/ 835917 w 973510"/>
                    <a:gd name="connsiteY16" fmla="*/ 130880 h 652040"/>
                    <a:gd name="connsiteX17" fmla="*/ 835905 w 973510"/>
                    <a:gd name="connsiteY17" fmla="*/ 131008 h 652040"/>
                    <a:gd name="connsiteX18" fmla="*/ 835313 w 973510"/>
                    <a:gd name="connsiteY18" fmla="*/ 131001 h 652040"/>
                    <a:gd name="connsiteX19" fmla="*/ 834805 w 973510"/>
                    <a:gd name="connsiteY19" fmla="*/ 131104 h 652040"/>
                    <a:gd name="connsiteX20" fmla="*/ 834240 w 973510"/>
                    <a:gd name="connsiteY20" fmla="*/ 130990 h 652040"/>
                    <a:gd name="connsiteX21" fmla="*/ 783472 w 973510"/>
                    <a:gd name="connsiteY21" fmla="*/ 130446 h 652040"/>
                    <a:gd name="connsiteX22" fmla="*/ 683915 w 973510"/>
                    <a:gd name="connsiteY22" fmla="*/ 153031 h 652040"/>
                    <a:gd name="connsiteX23" fmla="*/ 677902 w 973510"/>
                    <a:gd name="connsiteY23" fmla="*/ 155965 h 652040"/>
                    <a:gd name="connsiteX24" fmla="*/ 711152 w 973510"/>
                    <a:gd name="connsiteY24" fmla="*/ 151331 h 652040"/>
                    <a:gd name="connsiteX25" fmla="*/ 891235 w 973510"/>
                    <a:gd name="connsiteY25" fmla="*/ 186893 h 652040"/>
                    <a:gd name="connsiteX26" fmla="*/ 941350 w 973510"/>
                    <a:gd name="connsiteY26" fmla="*/ 213911 h 652040"/>
                    <a:gd name="connsiteX27" fmla="*/ 943558 w 973510"/>
                    <a:gd name="connsiteY27" fmla="*/ 214357 h 652040"/>
                    <a:gd name="connsiteX28" fmla="*/ 973510 w 973510"/>
                    <a:gd name="connsiteY28" fmla="*/ 259544 h 652040"/>
                    <a:gd name="connsiteX29" fmla="*/ 924469 w 973510"/>
                    <a:gd name="connsiteY29" fmla="*/ 308585 h 652040"/>
                    <a:gd name="connsiteX30" fmla="*/ 905380 w 973510"/>
                    <a:gd name="connsiteY30" fmla="*/ 304731 h 652040"/>
                    <a:gd name="connsiteX31" fmla="*/ 895030 w 973510"/>
                    <a:gd name="connsiteY31" fmla="*/ 297752 h 652040"/>
                    <a:gd name="connsiteX32" fmla="*/ 894459 w 973510"/>
                    <a:gd name="connsiteY32" fmla="*/ 298642 h 652040"/>
                    <a:gd name="connsiteX33" fmla="*/ 713856 w 973510"/>
                    <a:gd name="connsiteY33" fmla="*/ 248407 h 652040"/>
                    <a:gd name="connsiteX34" fmla="*/ 675172 w 973510"/>
                    <a:gd name="connsiteY34" fmla="*/ 252348 h 652040"/>
                    <a:gd name="connsiteX35" fmla="*/ 720831 w 973510"/>
                    <a:gd name="connsiteY35" fmla="*/ 259166 h 652040"/>
                    <a:gd name="connsiteX36" fmla="*/ 933057 w 973510"/>
                    <a:gd name="connsiteY36" fmla="*/ 380979 h 652040"/>
                    <a:gd name="connsiteX37" fmla="*/ 932632 w 973510"/>
                    <a:gd name="connsiteY37" fmla="*/ 381375 h 652040"/>
                    <a:gd name="connsiteX38" fmla="*/ 933295 w 973510"/>
                    <a:gd name="connsiteY38" fmla="*/ 381822 h 652040"/>
                    <a:gd name="connsiteX39" fmla="*/ 947658 w 973510"/>
                    <a:gd name="connsiteY39" fmla="*/ 416499 h 652040"/>
                    <a:gd name="connsiteX40" fmla="*/ 898617 w 973510"/>
                    <a:gd name="connsiteY40" fmla="*/ 465539 h 652040"/>
                    <a:gd name="connsiteX41" fmla="*/ 863940 w 973510"/>
                    <a:gd name="connsiteY41" fmla="*/ 451176 h 652040"/>
                    <a:gd name="connsiteX42" fmla="*/ 860015 w 973510"/>
                    <a:gd name="connsiteY42" fmla="*/ 445353 h 652040"/>
                    <a:gd name="connsiteX43" fmla="*/ 826399 w 973510"/>
                    <a:gd name="connsiteY43" fmla="*/ 414398 h 652040"/>
                    <a:gd name="connsiteX44" fmla="*/ 558834 w 973510"/>
                    <a:gd name="connsiteY44" fmla="*/ 354027 h 652040"/>
                    <a:gd name="connsiteX45" fmla="*/ 523238 w 973510"/>
                    <a:gd name="connsiteY45" fmla="*/ 396498 h 652040"/>
                    <a:gd name="connsiteX46" fmla="*/ 536487 w 973510"/>
                    <a:gd name="connsiteY46" fmla="*/ 448788 h 652040"/>
                    <a:gd name="connsiteX47" fmla="*/ 553731 w 973510"/>
                    <a:gd name="connsiteY47" fmla="*/ 469447 h 652040"/>
                    <a:gd name="connsiteX48" fmla="*/ 595568 w 973510"/>
                    <a:gd name="connsiteY48" fmla="*/ 504885 h 652040"/>
                    <a:gd name="connsiteX49" fmla="*/ 640534 w 973510"/>
                    <a:gd name="connsiteY49" fmla="*/ 531212 h 652040"/>
                    <a:gd name="connsiteX50" fmla="*/ 651040 w 973510"/>
                    <a:gd name="connsiteY50" fmla="*/ 533333 h 652040"/>
                    <a:gd name="connsiteX51" fmla="*/ 688773 w 973510"/>
                    <a:gd name="connsiteY51" fmla="*/ 590259 h 652040"/>
                    <a:gd name="connsiteX52" fmla="*/ 626992 w 973510"/>
                    <a:gd name="connsiteY52" fmla="*/ 652040 h 652040"/>
                    <a:gd name="connsiteX53" fmla="*/ 602944 w 973510"/>
                    <a:gd name="connsiteY53" fmla="*/ 647185 h 652040"/>
                    <a:gd name="connsiteX54" fmla="*/ 592370 w 973510"/>
                    <a:gd name="connsiteY54" fmla="*/ 640056 h 652040"/>
                    <a:gd name="connsiteX55" fmla="*/ 591971 w 973510"/>
                    <a:gd name="connsiteY55" fmla="*/ 640898 h 652040"/>
                    <a:gd name="connsiteX56" fmla="*/ 468824 w 973510"/>
                    <a:gd name="connsiteY56" fmla="*/ 553740 h 652040"/>
                    <a:gd name="connsiteX57" fmla="*/ 394525 w 973510"/>
                    <a:gd name="connsiteY57" fmla="*/ 501972 h 652040"/>
                    <a:gd name="connsiteX58" fmla="*/ 317058 w 973510"/>
                    <a:gd name="connsiteY58" fmla="*/ 472856 h 652040"/>
                    <a:gd name="connsiteX59" fmla="*/ 288673 w 973510"/>
                    <a:gd name="connsiteY59" fmla="*/ 453505 h 652040"/>
                    <a:gd name="connsiteX60" fmla="*/ 0 w 973510"/>
                    <a:gd name="connsiteY60" fmla="*/ 474771 h 652040"/>
                    <a:gd name="connsiteX61" fmla="*/ 73493 w 973510"/>
                    <a:gd name="connsiteY61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60" fmla="*/ 73493 w 973510"/>
                    <a:gd name="connsiteY60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0" fmla="*/ 104091 w 1077601"/>
                    <a:gd name="connsiteY0" fmla="*/ 170505 h 652040"/>
                    <a:gd name="connsiteX1" fmla="*/ 392462 w 1077601"/>
                    <a:gd name="connsiteY1" fmla="*/ 191749 h 652040"/>
                    <a:gd name="connsiteX2" fmla="*/ 458040 w 1077601"/>
                    <a:gd name="connsiteY2" fmla="*/ 156579 h 652040"/>
                    <a:gd name="connsiteX3" fmla="*/ 557523 w 1077601"/>
                    <a:gd name="connsiteY3" fmla="*/ 132383 h 652040"/>
                    <a:gd name="connsiteX4" fmla="*/ 570943 w 1077601"/>
                    <a:gd name="connsiteY4" fmla="*/ 131545 h 652040"/>
                    <a:gd name="connsiteX5" fmla="*/ 590670 w 1077601"/>
                    <a:gd name="connsiteY5" fmla="*/ 108275 h 652040"/>
                    <a:gd name="connsiteX6" fmla="*/ 794815 w 1077601"/>
                    <a:gd name="connsiteY6" fmla="*/ 1576 h 652040"/>
                    <a:gd name="connsiteX7" fmla="*/ 795115 w 1077601"/>
                    <a:gd name="connsiteY7" fmla="*/ 3305 h 652040"/>
                    <a:gd name="connsiteX8" fmla="*/ 811485 w 1077601"/>
                    <a:gd name="connsiteY8" fmla="*/ 0 h 652040"/>
                    <a:gd name="connsiteX9" fmla="*/ 853956 w 1077601"/>
                    <a:gd name="connsiteY9" fmla="*/ 42470 h 652040"/>
                    <a:gd name="connsiteX10" fmla="*/ 852069 w 1077601"/>
                    <a:gd name="connsiteY10" fmla="*/ 51816 h 652040"/>
                    <a:gd name="connsiteX11" fmla="*/ 881856 w 1077601"/>
                    <a:gd name="connsiteY11" fmla="*/ 47432 h 652040"/>
                    <a:gd name="connsiteX12" fmla="*/ 938896 w 1077601"/>
                    <a:gd name="connsiteY12" fmla="*/ 46163 h 652040"/>
                    <a:gd name="connsiteX13" fmla="*/ 981366 w 1077601"/>
                    <a:gd name="connsiteY13" fmla="*/ 88634 h 652040"/>
                    <a:gd name="connsiteX14" fmla="*/ 955428 w 1077601"/>
                    <a:gd name="connsiteY14" fmla="*/ 127766 h 652040"/>
                    <a:gd name="connsiteX15" fmla="*/ 940008 w 1077601"/>
                    <a:gd name="connsiteY15" fmla="*/ 130880 h 652040"/>
                    <a:gd name="connsiteX16" fmla="*/ 939996 w 1077601"/>
                    <a:gd name="connsiteY16" fmla="*/ 131008 h 652040"/>
                    <a:gd name="connsiteX17" fmla="*/ 939404 w 1077601"/>
                    <a:gd name="connsiteY17" fmla="*/ 131001 h 652040"/>
                    <a:gd name="connsiteX18" fmla="*/ 938896 w 1077601"/>
                    <a:gd name="connsiteY18" fmla="*/ 131104 h 652040"/>
                    <a:gd name="connsiteX19" fmla="*/ 938331 w 1077601"/>
                    <a:gd name="connsiteY19" fmla="*/ 130990 h 652040"/>
                    <a:gd name="connsiteX20" fmla="*/ 887563 w 1077601"/>
                    <a:gd name="connsiteY20" fmla="*/ 130446 h 652040"/>
                    <a:gd name="connsiteX21" fmla="*/ 788006 w 1077601"/>
                    <a:gd name="connsiteY21" fmla="*/ 153031 h 652040"/>
                    <a:gd name="connsiteX22" fmla="*/ 781993 w 1077601"/>
                    <a:gd name="connsiteY22" fmla="*/ 155965 h 652040"/>
                    <a:gd name="connsiteX23" fmla="*/ 815243 w 1077601"/>
                    <a:gd name="connsiteY23" fmla="*/ 151331 h 652040"/>
                    <a:gd name="connsiteX24" fmla="*/ 995326 w 1077601"/>
                    <a:gd name="connsiteY24" fmla="*/ 186893 h 652040"/>
                    <a:gd name="connsiteX25" fmla="*/ 1045441 w 1077601"/>
                    <a:gd name="connsiteY25" fmla="*/ 213911 h 652040"/>
                    <a:gd name="connsiteX26" fmla="*/ 1047649 w 1077601"/>
                    <a:gd name="connsiteY26" fmla="*/ 214357 h 652040"/>
                    <a:gd name="connsiteX27" fmla="*/ 1077601 w 1077601"/>
                    <a:gd name="connsiteY27" fmla="*/ 259544 h 652040"/>
                    <a:gd name="connsiteX28" fmla="*/ 1028560 w 1077601"/>
                    <a:gd name="connsiteY28" fmla="*/ 308585 h 652040"/>
                    <a:gd name="connsiteX29" fmla="*/ 1009471 w 1077601"/>
                    <a:gd name="connsiteY29" fmla="*/ 304731 h 652040"/>
                    <a:gd name="connsiteX30" fmla="*/ 999121 w 1077601"/>
                    <a:gd name="connsiteY30" fmla="*/ 297752 h 652040"/>
                    <a:gd name="connsiteX31" fmla="*/ 998550 w 1077601"/>
                    <a:gd name="connsiteY31" fmla="*/ 298642 h 652040"/>
                    <a:gd name="connsiteX32" fmla="*/ 817947 w 1077601"/>
                    <a:gd name="connsiteY32" fmla="*/ 248407 h 652040"/>
                    <a:gd name="connsiteX33" fmla="*/ 779263 w 1077601"/>
                    <a:gd name="connsiteY33" fmla="*/ 252348 h 652040"/>
                    <a:gd name="connsiteX34" fmla="*/ 824922 w 1077601"/>
                    <a:gd name="connsiteY34" fmla="*/ 259166 h 652040"/>
                    <a:gd name="connsiteX35" fmla="*/ 1037148 w 1077601"/>
                    <a:gd name="connsiteY35" fmla="*/ 380979 h 652040"/>
                    <a:gd name="connsiteX36" fmla="*/ 1036723 w 1077601"/>
                    <a:gd name="connsiteY36" fmla="*/ 381375 h 652040"/>
                    <a:gd name="connsiteX37" fmla="*/ 1037386 w 1077601"/>
                    <a:gd name="connsiteY37" fmla="*/ 381822 h 652040"/>
                    <a:gd name="connsiteX38" fmla="*/ 1051749 w 1077601"/>
                    <a:gd name="connsiteY38" fmla="*/ 416499 h 652040"/>
                    <a:gd name="connsiteX39" fmla="*/ 1002708 w 1077601"/>
                    <a:gd name="connsiteY39" fmla="*/ 465539 h 652040"/>
                    <a:gd name="connsiteX40" fmla="*/ 968031 w 1077601"/>
                    <a:gd name="connsiteY40" fmla="*/ 451176 h 652040"/>
                    <a:gd name="connsiteX41" fmla="*/ 964106 w 1077601"/>
                    <a:gd name="connsiteY41" fmla="*/ 445353 h 652040"/>
                    <a:gd name="connsiteX42" fmla="*/ 930490 w 1077601"/>
                    <a:gd name="connsiteY42" fmla="*/ 414398 h 652040"/>
                    <a:gd name="connsiteX43" fmla="*/ 662925 w 1077601"/>
                    <a:gd name="connsiteY43" fmla="*/ 354027 h 652040"/>
                    <a:gd name="connsiteX44" fmla="*/ 627329 w 1077601"/>
                    <a:gd name="connsiteY44" fmla="*/ 396498 h 652040"/>
                    <a:gd name="connsiteX45" fmla="*/ 640578 w 1077601"/>
                    <a:gd name="connsiteY45" fmla="*/ 448788 h 652040"/>
                    <a:gd name="connsiteX46" fmla="*/ 657822 w 1077601"/>
                    <a:gd name="connsiteY46" fmla="*/ 469447 h 652040"/>
                    <a:gd name="connsiteX47" fmla="*/ 699659 w 1077601"/>
                    <a:gd name="connsiteY47" fmla="*/ 504885 h 652040"/>
                    <a:gd name="connsiteX48" fmla="*/ 744625 w 1077601"/>
                    <a:gd name="connsiteY48" fmla="*/ 531212 h 652040"/>
                    <a:gd name="connsiteX49" fmla="*/ 755131 w 1077601"/>
                    <a:gd name="connsiteY49" fmla="*/ 533333 h 652040"/>
                    <a:gd name="connsiteX50" fmla="*/ 792864 w 1077601"/>
                    <a:gd name="connsiteY50" fmla="*/ 590259 h 652040"/>
                    <a:gd name="connsiteX51" fmla="*/ 731083 w 1077601"/>
                    <a:gd name="connsiteY51" fmla="*/ 652040 h 652040"/>
                    <a:gd name="connsiteX52" fmla="*/ 707035 w 1077601"/>
                    <a:gd name="connsiteY52" fmla="*/ 647185 h 652040"/>
                    <a:gd name="connsiteX53" fmla="*/ 696461 w 1077601"/>
                    <a:gd name="connsiteY53" fmla="*/ 640056 h 652040"/>
                    <a:gd name="connsiteX54" fmla="*/ 696062 w 1077601"/>
                    <a:gd name="connsiteY54" fmla="*/ 640898 h 652040"/>
                    <a:gd name="connsiteX55" fmla="*/ 572915 w 1077601"/>
                    <a:gd name="connsiteY55" fmla="*/ 553740 h 652040"/>
                    <a:gd name="connsiteX56" fmla="*/ 498616 w 1077601"/>
                    <a:gd name="connsiteY56" fmla="*/ 501972 h 652040"/>
                    <a:gd name="connsiteX57" fmla="*/ 421149 w 1077601"/>
                    <a:gd name="connsiteY57" fmla="*/ 472856 h 652040"/>
                    <a:gd name="connsiteX58" fmla="*/ 392764 w 1077601"/>
                    <a:gd name="connsiteY58" fmla="*/ 453505 h 652040"/>
                    <a:gd name="connsiteX59" fmla="*/ 0 w 1077601"/>
                    <a:gd name="connsiteY59" fmla="*/ 487465 h 652040"/>
                    <a:gd name="connsiteX0" fmla="*/ 81242 w 1054752"/>
                    <a:gd name="connsiteY0" fmla="*/ 170505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96475 w 1054752"/>
                    <a:gd name="connsiteY0" fmla="*/ 165427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369613 w 1054752"/>
                    <a:gd name="connsiteY0" fmla="*/ 191749 h 652040"/>
                    <a:gd name="connsiteX1" fmla="*/ 435191 w 1054752"/>
                    <a:gd name="connsiteY1" fmla="*/ 156579 h 652040"/>
                    <a:gd name="connsiteX2" fmla="*/ 534674 w 1054752"/>
                    <a:gd name="connsiteY2" fmla="*/ 132383 h 652040"/>
                    <a:gd name="connsiteX3" fmla="*/ 548094 w 1054752"/>
                    <a:gd name="connsiteY3" fmla="*/ 131545 h 652040"/>
                    <a:gd name="connsiteX4" fmla="*/ 567821 w 1054752"/>
                    <a:gd name="connsiteY4" fmla="*/ 108275 h 652040"/>
                    <a:gd name="connsiteX5" fmla="*/ 771966 w 1054752"/>
                    <a:gd name="connsiteY5" fmla="*/ 1576 h 652040"/>
                    <a:gd name="connsiteX6" fmla="*/ 772266 w 1054752"/>
                    <a:gd name="connsiteY6" fmla="*/ 3305 h 652040"/>
                    <a:gd name="connsiteX7" fmla="*/ 788636 w 1054752"/>
                    <a:gd name="connsiteY7" fmla="*/ 0 h 652040"/>
                    <a:gd name="connsiteX8" fmla="*/ 831107 w 1054752"/>
                    <a:gd name="connsiteY8" fmla="*/ 42470 h 652040"/>
                    <a:gd name="connsiteX9" fmla="*/ 829220 w 1054752"/>
                    <a:gd name="connsiteY9" fmla="*/ 51816 h 652040"/>
                    <a:gd name="connsiteX10" fmla="*/ 859007 w 1054752"/>
                    <a:gd name="connsiteY10" fmla="*/ 47432 h 652040"/>
                    <a:gd name="connsiteX11" fmla="*/ 916047 w 1054752"/>
                    <a:gd name="connsiteY11" fmla="*/ 46163 h 652040"/>
                    <a:gd name="connsiteX12" fmla="*/ 958517 w 1054752"/>
                    <a:gd name="connsiteY12" fmla="*/ 88634 h 652040"/>
                    <a:gd name="connsiteX13" fmla="*/ 932579 w 1054752"/>
                    <a:gd name="connsiteY13" fmla="*/ 127766 h 652040"/>
                    <a:gd name="connsiteX14" fmla="*/ 917159 w 1054752"/>
                    <a:gd name="connsiteY14" fmla="*/ 130880 h 652040"/>
                    <a:gd name="connsiteX15" fmla="*/ 917147 w 1054752"/>
                    <a:gd name="connsiteY15" fmla="*/ 131008 h 652040"/>
                    <a:gd name="connsiteX16" fmla="*/ 916555 w 1054752"/>
                    <a:gd name="connsiteY16" fmla="*/ 131001 h 652040"/>
                    <a:gd name="connsiteX17" fmla="*/ 916047 w 1054752"/>
                    <a:gd name="connsiteY17" fmla="*/ 131104 h 652040"/>
                    <a:gd name="connsiteX18" fmla="*/ 915482 w 1054752"/>
                    <a:gd name="connsiteY18" fmla="*/ 130990 h 652040"/>
                    <a:gd name="connsiteX19" fmla="*/ 864714 w 1054752"/>
                    <a:gd name="connsiteY19" fmla="*/ 130446 h 652040"/>
                    <a:gd name="connsiteX20" fmla="*/ 765157 w 1054752"/>
                    <a:gd name="connsiteY20" fmla="*/ 153031 h 652040"/>
                    <a:gd name="connsiteX21" fmla="*/ 759144 w 1054752"/>
                    <a:gd name="connsiteY21" fmla="*/ 155965 h 652040"/>
                    <a:gd name="connsiteX22" fmla="*/ 792394 w 1054752"/>
                    <a:gd name="connsiteY22" fmla="*/ 151331 h 652040"/>
                    <a:gd name="connsiteX23" fmla="*/ 972477 w 1054752"/>
                    <a:gd name="connsiteY23" fmla="*/ 186893 h 652040"/>
                    <a:gd name="connsiteX24" fmla="*/ 1022592 w 1054752"/>
                    <a:gd name="connsiteY24" fmla="*/ 213911 h 652040"/>
                    <a:gd name="connsiteX25" fmla="*/ 1024800 w 1054752"/>
                    <a:gd name="connsiteY25" fmla="*/ 214357 h 652040"/>
                    <a:gd name="connsiteX26" fmla="*/ 1054752 w 1054752"/>
                    <a:gd name="connsiteY26" fmla="*/ 259544 h 652040"/>
                    <a:gd name="connsiteX27" fmla="*/ 1005711 w 1054752"/>
                    <a:gd name="connsiteY27" fmla="*/ 308585 h 652040"/>
                    <a:gd name="connsiteX28" fmla="*/ 986622 w 1054752"/>
                    <a:gd name="connsiteY28" fmla="*/ 304731 h 652040"/>
                    <a:gd name="connsiteX29" fmla="*/ 976272 w 1054752"/>
                    <a:gd name="connsiteY29" fmla="*/ 297752 h 652040"/>
                    <a:gd name="connsiteX30" fmla="*/ 975701 w 1054752"/>
                    <a:gd name="connsiteY30" fmla="*/ 298642 h 652040"/>
                    <a:gd name="connsiteX31" fmla="*/ 795098 w 1054752"/>
                    <a:gd name="connsiteY31" fmla="*/ 248407 h 652040"/>
                    <a:gd name="connsiteX32" fmla="*/ 756414 w 1054752"/>
                    <a:gd name="connsiteY32" fmla="*/ 252348 h 652040"/>
                    <a:gd name="connsiteX33" fmla="*/ 802073 w 1054752"/>
                    <a:gd name="connsiteY33" fmla="*/ 259166 h 652040"/>
                    <a:gd name="connsiteX34" fmla="*/ 1014299 w 1054752"/>
                    <a:gd name="connsiteY34" fmla="*/ 380979 h 652040"/>
                    <a:gd name="connsiteX35" fmla="*/ 1013874 w 1054752"/>
                    <a:gd name="connsiteY35" fmla="*/ 381375 h 652040"/>
                    <a:gd name="connsiteX36" fmla="*/ 1014537 w 1054752"/>
                    <a:gd name="connsiteY36" fmla="*/ 381822 h 652040"/>
                    <a:gd name="connsiteX37" fmla="*/ 1028900 w 1054752"/>
                    <a:gd name="connsiteY37" fmla="*/ 416499 h 652040"/>
                    <a:gd name="connsiteX38" fmla="*/ 979859 w 1054752"/>
                    <a:gd name="connsiteY38" fmla="*/ 465539 h 652040"/>
                    <a:gd name="connsiteX39" fmla="*/ 945182 w 1054752"/>
                    <a:gd name="connsiteY39" fmla="*/ 451176 h 652040"/>
                    <a:gd name="connsiteX40" fmla="*/ 941257 w 1054752"/>
                    <a:gd name="connsiteY40" fmla="*/ 445353 h 652040"/>
                    <a:gd name="connsiteX41" fmla="*/ 907641 w 1054752"/>
                    <a:gd name="connsiteY41" fmla="*/ 414398 h 652040"/>
                    <a:gd name="connsiteX42" fmla="*/ 640076 w 1054752"/>
                    <a:gd name="connsiteY42" fmla="*/ 354027 h 652040"/>
                    <a:gd name="connsiteX43" fmla="*/ 604480 w 1054752"/>
                    <a:gd name="connsiteY43" fmla="*/ 396498 h 652040"/>
                    <a:gd name="connsiteX44" fmla="*/ 617729 w 1054752"/>
                    <a:gd name="connsiteY44" fmla="*/ 448788 h 652040"/>
                    <a:gd name="connsiteX45" fmla="*/ 634973 w 1054752"/>
                    <a:gd name="connsiteY45" fmla="*/ 469447 h 652040"/>
                    <a:gd name="connsiteX46" fmla="*/ 676810 w 1054752"/>
                    <a:gd name="connsiteY46" fmla="*/ 504885 h 652040"/>
                    <a:gd name="connsiteX47" fmla="*/ 721776 w 1054752"/>
                    <a:gd name="connsiteY47" fmla="*/ 531212 h 652040"/>
                    <a:gd name="connsiteX48" fmla="*/ 732282 w 1054752"/>
                    <a:gd name="connsiteY48" fmla="*/ 533333 h 652040"/>
                    <a:gd name="connsiteX49" fmla="*/ 770015 w 1054752"/>
                    <a:gd name="connsiteY49" fmla="*/ 590259 h 652040"/>
                    <a:gd name="connsiteX50" fmla="*/ 708234 w 1054752"/>
                    <a:gd name="connsiteY50" fmla="*/ 652040 h 652040"/>
                    <a:gd name="connsiteX51" fmla="*/ 684186 w 1054752"/>
                    <a:gd name="connsiteY51" fmla="*/ 647185 h 652040"/>
                    <a:gd name="connsiteX52" fmla="*/ 673612 w 1054752"/>
                    <a:gd name="connsiteY52" fmla="*/ 640056 h 652040"/>
                    <a:gd name="connsiteX53" fmla="*/ 673213 w 1054752"/>
                    <a:gd name="connsiteY53" fmla="*/ 640898 h 652040"/>
                    <a:gd name="connsiteX54" fmla="*/ 550066 w 1054752"/>
                    <a:gd name="connsiteY54" fmla="*/ 553740 h 652040"/>
                    <a:gd name="connsiteX55" fmla="*/ 475767 w 1054752"/>
                    <a:gd name="connsiteY55" fmla="*/ 501972 h 652040"/>
                    <a:gd name="connsiteX56" fmla="*/ 398300 w 1054752"/>
                    <a:gd name="connsiteY56" fmla="*/ 472856 h 652040"/>
                    <a:gd name="connsiteX57" fmla="*/ 369915 w 1054752"/>
                    <a:gd name="connsiteY57" fmla="*/ 453505 h 652040"/>
                    <a:gd name="connsiteX58" fmla="*/ 0 w 1054752"/>
                    <a:gd name="connsiteY58" fmla="*/ 479849 h 652040"/>
                    <a:gd name="connsiteX0" fmla="*/ 1 w 685140"/>
                    <a:gd name="connsiteY0" fmla="*/ 191749 h 652040"/>
                    <a:gd name="connsiteX1" fmla="*/ 65579 w 685140"/>
                    <a:gd name="connsiteY1" fmla="*/ 156579 h 652040"/>
                    <a:gd name="connsiteX2" fmla="*/ 165062 w 685140"/>
                    <a:gd name="connsiteY2" fmla="*/ 132383 h 652040"/>
                    <a:gd name="connsiteX3" fmla="*/ 178482 w 685140"/>
                    <a:gd name="connsiteY3" fmla="*/ 131545 h 652040"/>
                    <a:gd name="connsiteX4" fmla="*/ 198209 w 685140"/>
                    <a:gd name="connsiteY4" fmla="*/ 108275 h 652040"/>
                    <a:gd name="connsiteX5" fmla="*/ 402354 w 685140"/>
                    <a:gd name="connsiteY5" fmla="*/ 1576 h 652040"/>
                    <a:gd name="connsiteX6" fmla="*/ 402654 w 685140"/>
                    <a:gd name="connsiteY6" fmla="*/ 3305 h 652040"/>
                    <a:gd name="connsiteX7" fmla="*/ 419024 w 685140"/>
                    <a:gd name="connsiteY7" fmla="*/ 0 h 652040"/>
                    <a:gd name="connsiteX8" fmla="*/ 461495 w 685140"/>
                    <a:gd name="connsiteY8" fmla="*/ 42470 h 652040"/>
                    <a:gd name="connsiteX9" fmla="*/ 459608 w 685140"/>
                    <a:gd name="connsiteY9" fmla="*/ 51816 h 652040"/>
                    <a:gd name="connsiteX10" fmla="*/ 489395 w 685140"/>
                    <a:gd name="connsiteY10" fmla="*/ 47432 h 652040"/>
                    <a:gd name="connsiteX11" fmla="*/ 546435 w 685140"/>
                    <a:gd name="connsiteY11" fmla="*/ 46163 h 652040"/>
                    <a:gd name="connsiteX12" fmla="*/ 588905 w 685140"/>
                    <a:gd name="connsiteY12" fmla="*/ 88634 h 652040"/>
                    <a:gd name="connsiteX13" fmla="*/ 562967 w 685140"/>
                    <a:gd name="connsiteY13" fmla="*/ 127766 h 652040"/>
                    <a:gd name="connsiteX14" fmla="*/ 547547 w 685140"/>
                    <a:gd name="connsiteY14" fmla="*/ 130880 h 652040"/>
                    <a:gd name="connsiteX15" fmla="*/ 547535 w 685140"/>
                    <a:gd name="connsiteY15" fmla="*/ 131008 h 652040"/>
                    <a:gd name="connsiteX16" fmla="*/ 546943 w 685140"/>
                    <a:gd name="connsiteY16" fmla="*/ 131001 h 652040"/>
                    <a:gd name="connsiteX17" fmla="*/ 546435 w 685140"/>
                    <a:gd name="connsiteY17" fmla="*/ 131104 h 652040"/>
                    <a:gd name="connsiteX18" fmla="*/ 545870 w 685140"/>
                    <a:gd name="connsiteY18" fmla="*/ 130990 h 652040"/>
                    <a:gd name="connsiteX19" fmla="*/ 495102 w 685140"/>
                    <a:gd name="connsiteY19" fmla="*/ 130446 h 652040"/>
                    <a:gd name="connsiteX20" fmla="*/ 395545 w 685140"/>
                    <a:gd name="connsiteY20" fmla="*/ 153031 h 652040"/>
                    <a:gd name="connsiteX21" fmla="*/ 389532 w 685140"/>
                    <a:gd name="connsiteY21" fmla="*/ 155965 h 652040"/>
                    <a:gd name="connsiteX22" fmla="*/ 422782 w 685140"/>
                    <a:gd name="connsiteY22" fmla="*/ 151331 h 652040"/>
                    <a:gd name="connsiteX23" fmla="*/ 602865 w 685140"/>
                    <a:gd name="connsiteY23" fmla="*/ 186893 h 652040"/>
                    <a:gd name="connsiteX24" fmla="*/ 652980 w 685140"/>
                    <a:gd name="connsiteY24" fmla="*/ 213911 h 652040"/>
                    <a:gd name="connsiteX25" fmla="*/ 655188 w 685140"/>
                    <a:gd name="connsiteY25" fmla="*/ 214357 h 652040"/>
                    <a:gd name="connsiteX26" fmla="*/ 685140 w 685140"/>
                    <a:gd name="connsiteY26" fmla="*/ 259544 h 652040"/>
                    <a:gd name="connsiteX27" fmla="*/ 636099 w 685140"/>
                    <a:gd name="connsiteY27" fmla="*/ 308585 h 652040"/>
                    <a:gd name="connsiteX28" fmla="*/ 617010 w 685140"/>
                    <a:gd name="connsiteY28" fmla="*/ 304731 h 652040"/>
                    <a:gd name="connsiteX29" fmla="*/ 606660 w 685140"/>
                    <a:gd name="connsiteY29" fmla="*/ 297752 h 652040"/>
                    <a:gd name="connsiteX30" fmla="*/ 606089 w 685140"/>
                    <a:gd name="connsiteY30" fmla="*/ 298642 h 652040"/>
                    <a:gd name="connsiteX31" fmla="*/ 425486 w 685140"/>
                    <a:gd name="connsiteY31" fmla="*/ 248407 h 652040"/>
                    <a:gd name="connsiteX32" fmla="*/ 386802 w 685140"/>
                    <a:gd name="connsiteY32" fmla="*/ 252348 h 652040"/>
                    <a:gd name="connsiteX33" fmla="*/ 432461 w 685140"/>
                    <a:gd name="connsiteY33" fmla="*/ 259166 h 652040"/>
                    <a:gd name="connsiteX34" fmla="*/ 644687 w 685140"/>
                    <a:gd name="connsiteY34" fmla="*/ 380979 h 652040"/>
                    <a:gd name="connsiteX35" fmla="*/ 644262 w 685140"/>
                    <a:gd name="connsiteY35" fmla="*/ 381375 h 652040"/>
                    <a:gd name="connsiteX36" fmla="*/ 644925 w 685140"/>
                    <a:gd name="connsiteY36" fmla="*/ 381822 h 652040"/>
                    <a:gd name="connsiteX37" fmla="*/ 659288 w 685140"/>
                    <a:gd name="connsiteY37" fmla="*/ 416499 h 652040"/>
                    <a:gd name="connsiteX38" fmla="*/ 610247 w 685140"/>
                    <a:gd name="connsiteY38" fmla="*/ 465539 h 652040"/>
                    <a:gd name="connsiteX39" fmla="*/ 575570 w 685140"/>
                    <a:gd name="connsiteY39" fmla="*/ 451176 h 652040"/>
                    <a:gd name="connsiteX40" fmla="*/ 571645 w 685140"/>
                    <a:gd name="connsiteY40" fmla="*/ 445353 h 652040"/>
                    <a:gd name="connsiteX41" fmla="*/ 538029 w 685140"/>
                    <a:gd name="connsiteY41" fmla="*/ 414398 h 652040"/>
                    <a:gd name="connsiteX42" fmla="*/ 270464 w 685140"/>
                    <a:gd name="connsiteY42" fmla="*/ 354027 h 652040"/>
                    <a:gd name="connsiteX43" fmla="*/ 234868 w 685140"/>
                    <a:gd name="connsiteY43" fmla="*/ 396498 h 652040"/>
                    <a:gd name="connsiteX44" fmla="*/ 248117 w 685140"/>
                    <a:gd name="connsiteY44" fmla="*/ 448788 h 652040"/>
                    <a:gd name="connsiteX45" fmla="*/ 265361 w 685140"/>
                    <a:gd name="connsiteY45" fmla="*/ 469447 h 652040"/>
                    <a:gd name="connsiteX46" fmla="*/ 307198 w 685140"/>
                    <a:gd name="connsiteY46" fmla="*/ 504885 h 652040"/>
                    <a:gd name="connsiteX47" fmla="*/ 352164 w 685140"/>
                    <a:gd name="connsiteY47" fmla="*/ 531212 h 652040"/>
                    <a:gd name="connsiteX48" fmla="*/ 362670 w 685140"/>
                    <a:gd name="connsiteY48" fmla="*/ 533333 h 652040"/>
                    <a:gd name="connsiteX49" fmla="*/ 400403 w 685140"/>
                    <a:gd name="connsiteY49" fmla="*/ 590259 h 652040"/>
                    <a:gd name="connsiteX50" fmla="*/ 338622 w 685140"/>
                    <a:gd name="connsiteY50" fmla="*/ 652040 h 652040"/>
                    <a:gd name="connsiteX51" fmla="*/ 314574 w 685140"/>
                    <a:gd name="connsiteY51" fmla="*/ 647185 h 652040"/>
                    <a:gd name="connsiteX52" fmla="*/ 304000 w 685140"/>
                    <a:gd name="connsiteY52" fmla="*/ 640056 h 652040"/>
                    <a:gd name="connsiteX53" fmla="*/ 303601 w 685140"/>
                    <a:gd name="connsiteY53" fmla="*/ 640898 h 652040"/>
                    <a:gd name="connsiteX54" fmla="*/ 180454 w 685140"/>
                    <a:gd name="connsiteY54" fmla="*/ 553740 h 652040"/>
                    <a:gd name="connsiteX55" fmla="*/ 106155 w 685140"/>
                    <a:gd name="connsiteY55" fmla="*/ 501972 h 652040"/>
                    <a:gd name="connsiteX56" fmla="*/ 28688 w 685140"/>
                    <a:gd name="connsiteY56" fmla="*/ 472856 h 652040"/>
                    <a:gd name="connsiteX57" fmla="*/ 303 w 685140"/>
                    <a:gd name="connsiteY57" fmla="*/ 453505 h 65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85140" h="652040">
                      <a:moveTo>
                        <a:pt x="1" y="191749"/>
                      </a:moveTo>
                      <a:lnTo>
                        <a:pt x="65579" y="156579"/>
                      </a:lnTo>
                      <a:cubicBezTo>
                        <a:pt x="95774" y="145213"/>
                        <a:pt x="129311" y="136915"/>
                        <a:pt x="165062" y="132383"/>
                      </a:cubicBezTo>
                      <a:lnTo>
                        <a:pt x="178482" y="131545"/>
                      </a:lnTo>
                      <a:lnTo>
                        <a:pt x="198209" y="108275"/>
                      </a:lnTo>
                      <a:cubicBezTo>
                        <a:pt x="252238" y="53590"/>
                        <a:pt x="322920" y="15359"/>
                        <a:pt x="402354" y="1576"/>
                      </a:cubicBezTo>
                      <a:lnTo>
                        <a:pt x="402654" y="3305"/>
                      </a:lnTo>
                      <a:lnTo>
                        <a:pt x="419024" y="0"/>
                      </a:lnTo>
                      <a:cubicBezTo>
                        <a:pt x="442480" y="0"/>
                        <a:pt x="461495" y="19015"/>
                        <a:pt x="461495" y="42470"/>
                      </a:cubicBezTo>
                      <a:lnTo>
                        <a:pt x="459608" y="51816"/>
                      </a:lnTo>
                      <a:lnTo>
                        <a:pt x="489395" y="47432"/>
                      </a:lnTo>
                      <a:lnTo>
                        <a:pt x="546435" y="46163"/>
                      </a:lnTo>
                      <a:cubicBezTo>
                        <a:pt x="569891" y="46163"/>
                        <a:pt x="588905" y="65178"/>
                        <a:pt x="588905" y="88634"/>
                      </a:cubicBezTo>
                      <a:cubicBezTo>
                        <a:pt x="588905" y="106225"/>
                        <a:pt x="578210" y="121319"/>
                        <a:pt x="562967" y="127766"/>
                      </a:cubicBezTo>
                      <a:lnTo>
                        <a:pt x="547547" y="130880"/>
                      </a:lnTo>
                      <a:cubicBezTo>
                        <a:pt x="547543" y="130923"/>
                        <a:pt x="547539" y="130965"/>
                        <a:pt x="547535" y="131008"/>
                      </a:cubicBezTo>
                      <a:lnTo>
                        <a:pt x="546943" y="131001"/>
                      </a:lnTo>
                      <a:lnTo>
                        <a:pt x="546435" y="131104"/>
                      </a:lnTo>
                      <a:lnTo>
                        <a:pt x="545870" y="130990"/>
                      </a:lnTo>
                      <a:lnTo>
                        <a:pt x="495102" y="130446"/>
                      </a:lnTo>
                      <a:cubicBezTo>
                        <a:pt x="460559" y="132809"/>
                        <a:pt x="427018" y="140546"/>
                        <a:pt x="395545" y="153031"/>
                      </a:cubicBezTo>
                      <a:lnTo>
                        <a:pt x="389532" y="155965"/>
                      </a:lnTo>
                      <a:lnTo>
                        <a:pt x="422782" y="151331"/>
                      </a:lnTo>
                      <a:cubicBezTo>
                        <a:pt x="483996" y="149625"/>
                        <a:pt x="545587" y="161435"/>
                        <a:pt x="602865" y="186893"/>
                      </a:cubicBezTo>
                      <a:lnTo>
                        <a:pt x="652980" y="213911"/>
                      </a:lnTo>
                      <a:lnTo>
                        <a:pt x="655188" y="214357"/>
                      </a:lnTo>
                      <a:cubicBezTo>
                        <a:pt x="672790" y="221802"/>
                        <a:pt x="685140" y="239230"/>
                        <a:pt x="685140" y="259544"/>
                      </a:cubicBezTo>
                      <a:cubicBezTo>
                        <a:pt x="685140" y="286629"/>
                        <a:pt x="663184" y="308585"/>
                        <a:pt x="636099" y="308585"/>
                      </a:cubicBezTo>
                      <a:cubicBezTo>
                        <a:pt x="629328" y="308585"/>
                        <a:pt x="622877" y="307213"/>
                        <a:pt x="617010" y="304731"/>
                      </a:cubicBezTo>
                      <a:lnTo>
                        <a:pt x="606660" y="297752"/>
                      </a:lnTo>
                      <a:lnTo>
                        <a:pt x="606089" y="298642"/>
                      </a:lnTo>
                      <a:cubicBezTo>
                        <a:pt x="551053" y="263331"/>
                        <a:pt x="488013" y="246665"/>
                        <a:pt x="425486" y="248407"/>
                      </a:cubicBezTo>
                      <a:lnTo>
                        <a:pt x="386802" y="252348"/>
                      </a:lnTo>
                      <a:lnTo>
                        <a:pt x="432461" y="259166"/>
                      </a:lnTo>
                      <a:cubicBezTo>
                        <a:pt x="512110" y="277138"/>
                        <a:pt x="586467" y="318558"/>
                        <a:pt x="644687" y="380979"/>
                      </a:cubicBezTo>
                      <a:lnTo>
                        <a:pt x="644262" y="381375"/>
                      </a:lnTo>
                      <a:lnTo>
                        <a:pt x="644925" y="381822"/>
                      </a:lnTo>
                      <a:cubicBezTo>
                        <a:pt x="653800" y="390697"/>
                        <a:pt x="659288" y="402956"/>
                        <a:pt x="659288" y="416499"/>
                      </a:cubicBezTo>
                      <a:cubicBezTo>
                        <a:pt x="659288" y="443583"/>
                        <a:pt x="637332" y="465539"/>
                        <a:pt x="610247" y="465539"/>
                      </a:cubicBezTo>
                      <a:cubicBezTo>
                        <a:pt x="596705" y="465539"/>
                        <a:pt x="584445" y="460051"/>
                        <a:pt x="575570" y="451176"/>
                      </a:cubicBezTo>
                      <a:lnTo>
                        <a:pt x="571645" y="445353"/>
                      </a:lnTo>
                      <a:lnTo>
                        <a:pt x="538029" y="414398"/>
                      </a:lnTo>
                      <a:cubicBezTo>
                        <a:pt x="462635" y="354911"/>
                        <a:pt x="364098" y="332678"/>
                        <a:pt x="270464" y="354027"/>
                      </a:cubicBezTo>
                      <a:cubicBezTo>
                        <a:pt x="258599" y="368184"/>
                        <a:pt x="243040" y="362028"/>
                        <a:pt x="234868" y="396498"/>
                      </a:cubicBezTo>
                      <a:cubicBezTo>
                        <a:pt x="226697" y="430967"/>
                        <a:pt x="243701" y="431358"/>
                        <a:pt x="248117" y="448788"/>
                      </a:cubicBezTo>
                      <a:lnTo>
                        <a:pt x="265361" y="469447"/>
                      </a:lnTo>
                      <a:cubicBezTo>
                        <a:pt x="278238" y="482417"/>
                        <a:pt x="292232" y="494279"/>
                        <a:pt x="307198" y="504885"/>
                      </a:cubicBezTo>
                      <a:lnTo>
                        <a:pt x="352164" y="531212"/>
                      </a:lnTo>
                      <a:lnTo>
                        <a:pt x="362670" y="533333"/>
                      </a:lnTo>
                      <a:cubicBezTo>
                        <a:pt x="384845" y="542712"/>
                        <a:pt x="400403" y="564668"/>
                        <a:pt x="400403" y="590259"/>
                      </a:cubicBezTo>
                      <a:cubicBezTo>
                        <a:pt x="400403" y="624380"/>
                        <a:pt x="372743" y="652040"/>
                        <a:pt x="338622" y="652040"/>
                      </a:cubicBezTo>
                      <a:cubicBezTo>
                        <a:pt x="330091" y="652040"/>
                        <a:pt x="321965" y="650312"/>
                        <a:pt x="314574" y="647185"/>
                      </a:cubicBezTo>
                      <a:lnTo>
                        <a:pt x="304000" y="640056"/>
                      </a:lnTo>
                      <a:lnTo>
                        <a:pt x="303601" y="640898"/>
                      </a:lnTo>
                      <a:cubicBezTo>
                        <a:pt x="257472" y="619023"/>
                        <a:pt x="215888" y="589433"/>
                        <a:pt x="180454" y="553740"/>
                      </a:cubicBezTo>
                      <a:lnTo>
                        <a:pt x="106155" y="501972"/>
                      </a:lnTo>
                      <a:cubicBezTo>
                        <a:pt x="77996" y="494594"/>
                        <a:pt x="51937" y="484742"/>
                        <a:pt x="28688" y="472856"/>
                      </a:cubicBezTo>
                      <a:lnTo>
                        <a:pt x="303" y="453505"/>
                      </a:lnTo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A9C1416D-2DF3-C200-4EE1-E2E223D1A4AE}"/>
                    </a:ext>
                  </a:extLst>
                </p:cNvPr>
                <p:cNvSpPr/>
                <p:nvPr/>
              </p:nvSpPr>
              <p:spPr bwMode="auto">
                <a:xfrm rot="19800000">
                  <a:off x="3752138" y="4570153"/>
                  <a:ext cx="717097" cy="499406"/>
                </a:xfrm>
                <a:custGeom>
                  <a:avLst/>
                  <a:gdLst>
                    <a:gd name="connsiteX0" fmla="*/ 210590 w 753082"/>
                    <a:gd name="connsiteY0" fmla="*/ 11912 h 739213"/>
                    <a:gd name="connsiteX1" fmla="*/ 303172 w 753082"/>
                    <a:gd name="connsiteY1" fmla="*/ 151586 h 739213"/>
                    <a:gd name="connsiteX2" fmla="*/ 303172 w 753082"/>
                    <a:gd name="connsiteY2" fmla="*/ 390722 h 739213"/>
                    <a:gd name="connsiteX3" fmla="*/ 674616 w 753082"/>
                    <a:gd name="connsiteY3" fmla="*/ 291194 h 739213"/>
                    <a:gd name="connsiteX4" fmla="*/ 753082 w 753082"/>
                    <a:gd name="connsiteY4" fmla="*/ 584036 h 739213"/>
                    <a:gd name="connsiteX5" fmla="*/ 193368 w 753082"/>
                    <a:gd name="connsiteY5" fmla="*/ 734011 h 739213"/>
                    <a:gd name="connsiteX6" fmla="*/ 34492 w 753082"/>
                    <a:gd name="connsiteY6" fmla="*/ 680734 h 739213"/>
                    <a:gd name="connsiteX7" fmla="*/ 17925 w 753082"/>
                    <a:gd name="connsiteY7" fmla="*/ 647381 h 739213"/>
                    <a:gd name="connsiteX8" fmla="*/ 11912 w 753082"/>
                    <a:gd name="connsiteY8" fmla="*/ 638463 h 739213"/>
                    <a:gd name="connsiteX9" fmla="*/ 10828 w 753082"/>
                    <a:gd name="connsiteY9" fmla="*/ 633094 h 739213"/>
                    <a:gd name="connsiteX10" fmla="*/ 7714 w 753082"/>
                    <a:gd name="connsiteY10" fmla="*/ 626824 h 739213"/>
                    <a:gd name="connsiteX11" fmla="*/ 6882 w 753082"/>
                    <a:gd name="connsiteY11" fmla="*/ 613545 h 739213"/>
                    <a:gd name="connsiteX12" fmla="*/ 0 w 753082"/>
                    <a:gd name="connsiteY12" fmla="*/ 579459 h 739213"/>
                    <a:gd name="connsiteX13" fmla="*/ 0 w 753082"/>
                    <a:gd name="connsiteY13" fmla="*/ 151586 h 739213"/>
                    <a:gd name="connsiteX14" fmla="*/ 151586 w 753082"/>
                    <a:gd name="connsiteY14" fmla="*/ 0 h 739213"/>
                    <a:gd name="connsiteX15" fmla="*/ 210590 w 753082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303172 w 722724"/>
                    <a:gd name="connsiteY2" fmla="*/ 390722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210590 w 707183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302030 w 707183"/>
                    <a:gd name="connsiteY15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14" fmla="*/ 302030 w 707183"/>
                    <a:gd name="connsiteY14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0 w 707183"/>
                    <a:gd name="connsiteY12" fmla="*/ 0 h 587627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1640 w 707183"/>
                    <a:gd name="connsiteY12" fmla="*/ 162259 h 587627"/>
                    <a:gd name="connsiteX0" fmla="*/ 344908 w 748919"/>
                    <a:gd name="connsiteY0" fmla="*/ 0 h 587627"/>
                    <a:gd name="connsiteX1" fmla="*/ 304746 w 748919"/>
                    <a:gd name="connsiteY1" fmla="*/ 303937 h 587627"/>
                    <a:gd name="connsiteX2" fmla="*/ 672555 w 748919"/>
                    <a:gd name="connsiteY2" fmla="*/ 158315 h 587627"/>
                    <a:gd name="connsiteX3" fmla="*/ 748919 w 748919"/>
                    <a:gd name="connsiteY3" fmla="*/ 326211 h 587627"/>
                    <a:gd name="connsiteX4" fmla="*/ 235104 w 748919"/>
                    <a:gd name="connsiteY4" fmla="*/ 582425 h 587627"/>
                    <a:gd name="connsiteX5" fmla="*/ 76228 w 748919"/>
                    <a:gd name="connsiteY5" fmla="*/ 529148 h 587627"/>
                    <a:gd name="connsiteX6" fmla="*/ 59661 w 748919"/>
                    <a:gd name="connsiteY6" fmla="*/ 495795 h 587627"/>
                    <a:gd name="connsiteX7" fmla="*/ 53648 w 748919"/>
                    <a:gd name="connsiteY7" fmla="*/ 486877 h 587627"/>
                    <a:gd name="connsiteX8" fmla="*/ 52564 w 748919"/>
                    <a:gd name="connsiteY8" fmla="*/ 481508 h 587627"/>
                    <a:gd name="connsiteX9" fmla="*/ 49450 w 748919"/>
                    <a:gd name="connsiteY9" fmla="*/ 475238 h 587627"/>
                    <a:gd name="connsiteX10" fmla="*/ 48618 w 748919"/>
                    <a:gd name="connsiteY10" fmla="*/ 461959 h 587627"/>
                    <a:gd name="connsiteX11" fmla="*/ 41736 w 748919"/>
                    <a:gd name="connsiteY11" fmla="*/ 427873 h 587627"/>
                    <a:gd name="connsiteX12" fmla="*/ 5 w 748919"/>
                    <a:gd name="connsiteY12" fmla="*/ 173881 h 587627"/>
                    <a:gd name="connsiteX0" fmla="*/ 344903 w 748914"/>
                    <a:gd name="connsiteY0" fmla="*/ 0 h 587627"/>
                    <a:gd name="connsiteX1" fmla="*/ 304741 w 748914"/>
                    <a:gd name="connsiteY1" fmla="*/ 303937 h 587627"/>
                    <a:gd name="connsiteX2" fmla="*/ 672550 w 748914"/>
                    <a:gd name="connsiteY2" fmla="*/ 158315 h 587627"/>
                    <a:gd name="connsiteX3" fmla="*/ 748914 w 748914"/>
                    <a:gd name="connsiteY3" fmla="*/ 326211 h 587627"/>
                    <a:gd name="connsiteX4" fmla="*/ 235099 w 748914"/>
                    <a:gd name="connsiteY4" fmla="*/ 582425 h 587627"/>
                    <a:gd name="connsiteX5" fmla="*/ 76223 w 748914"/>
                    <a:gd name="connsiteY5" fmla="*/ 529148 h 587627"/>
                    <a:gd name="connsiteX6" fmla="*/ 59656 w 748914"/>
                    <a:gd name="connsiteY6" fmla="*/ 495795 h 587627"/>
                    <a:gd name="connsiteX7" fmla="*/ 53643 w 748914"/>
                    <a:gd name="connsiteY7" fmla="*/ 486877 h 587627"/>
                    <a:gd name="connsiteX8" fmla="*/ 52559 w 748914"/>
                    <a:gd name="connsiteY8" fmla="*/ 481508 h 587627"/>
                    <a:gd name="connsiteX9" fmla="*/ 49445 w 748914"/>
                    <a:gd name="connsiteY9" fmla="*/ 475238 h 587627"/>
                    <a:gd name="connsiteX10" fmla="*/ 48613 w 748914"/>
                    <a:gd name="connsiteY10" fmla="*/ 461959 h 587627"/>
                    <a:gd name="connsiteX11" fmla="*/ 0 w 748914"/>
                    <a:gd name="connsiteY11" fmla="*/ 173881 h 587627"/>
                    <a:gd name="connsiteX0" fmla="*/ 304741 w 748914"/>
                    <a:gd name="connsiteY0" fmla="*/ 145622 h 429312"/>
                    <a:gd name="connsiteX1" fmla="*/ 672550 w 748914"/>
                    <a:gd name="connsiteY1" fmla="*/ 0 h 429312"/>
                    <a:gd name="connsiteX2" fmla="*/ 748914 w 748914"/>
                    <a:gd name="connsiteY2" fmla="*/ 167896 h 429312"/>
                    <a:gd name="connsiteX3" fmla="*/ 235099 w 748914"/>
                    <a:gd name="connsiteY3" fmla="*/ 424110 h 429312"/>
                    <a:gd name="connsiteX4" fmla="*/ 76223 w 748914"/>
                    <a:gd name="connsiteY4" fmla="*/ 370833 h 429312"/>
                    <a:gd name="connsiteX5" fmla="*/ 59656 w 748914"/>
                    <a:gd name="connsiteY5" fmla="*/ 337480 h 429312"/>
                    <a:gd name="connsiteX6" fmla="*/ 53643 w 748914"/>
                    <a:gd name="connsiteY6" fmla="*/ 328562 h 429312"/>
                    <a:gd name="connsiteX7" fmla="*/ 52559 w 748914"/>
                    <a:gd name="connsiteY7" fmla="*/ 323193 h 429312"/>
                    <a:gd name="connsiteX8" fmla="*/ 49445 w 748914"/>
                    <a:gd name="connsiteY8" fmla="*/ 316923 h 429312"/>
                    <a:gd name="connsiteX9" fmla="*/ 48613 w 748914"/>
                    <a:gd name="connsiteY9" fmla="*/ 303644 h 429312"/>
                    <a:gd name="connsiteX10" fmla="*/ 0 w 748914"/>
                    <a:gd name="connsiteY10" fmla="*/ 15566 h 429312"/>
                    <a:gd name="connsiteX0" fmla="*/ 256128 w 700301"/>
                    <a:gd name="connsiteY0" fmla="*/ 145622 h 429312"/>
                    <a:gd name="connsiteX1" fmla="*/ 623937 w 700301"/>
                    <a:gd name="connsiteY1" fmla="*/ 0 h 429312"/>
                    <a:gd name="connsiteX2" fmla="*/ 700301 w 700301"/>
                    <a:gd name="connsiteY2" fmla="*/ 167896 h 429312"/>
                    <a:gd name="connsiteX3" fmla="*/ 186486 w 700301"/>
                    <a:gd name="connsiteY3" fmla="*/ 424110 h 429312"/>
                    <a:gd name="connsiteX4" fmla="*/ 27610 w 700301"/>
                    <a:gd name="connsiteY4" fmla="*/ 370833 h 429312"/>
                    <a:gd name="connsiteX5" fmla="*/ 11043 w 700301"/>
                    <a:gd name="connsiteY5" fmla="*/ 337480 h 429312"/>
                    <a:gd name="connsiteX6" fmla="*/ 5030 w 700301"/>
                    <a:gd name="connsiteY6" fmla="*/ 328562 h 429312"/>
                    <a:gd name="connsiteX7" fmla="*/ 3946 w 700301"/>
                    <a:gd name="connsiteY7" fmla="*/ 323193 h 429312"/>
                    <a:gd name="connsiteX8" fmla="*/ 832 w 700301"/>
                    <a:gd name="connsiteY8" fmla="*/ 316923 h 429312"/>
                    <a:gd name="connsiteX9" fmla="*/ 0 w 700301"/>
                    <a:gd name="connsiteY9" fmla="*/ 303644 h 429312"/>
                    <a:gd name="connsiteX0" fmla="*/ 255296 w 699469"/>
                    <a:gd name="connsiteY0" fmla="*/ 145622 h 429312"/>
                    <a:gd name="connsiteX1" fmla="*/ 623105 w 699469"/>
                    <a:gd name="connsiteY1" fmla="*/ 0 h 429312"/>
                    <a:gd name="connsiteX2" fmla="*/ 699469 w 699469"/>
                    <a:gd name="connsiteY2" fmla="*/ 167896 h 429312"/>
                    <a:gd name="connsiteX3" fmla="*/ 185654 w 699469"/>
                    <a:gd name="connsiteY3" fmla="*/ 424110 h 429312"/>
                    <a:gd name="connsiteX4" fmla="*/ 26778 w 699469"/>
                    <a:gd name="connsiteY4" fmla="*/ 370833 h 429312"/>
                    <a:gd name="connsiteX5" fmla="*/ 10211 w 699469"/>
                    <a:gd name="connsiteY5" fmla="*/ 337480 h 429312"/>
                    <a:gd name="connsiteX6" fmla="*/ 4198 w 699469"/>
                    <a:gd name="connsiteY6" fmla="*/ 328562 h 429312"/>
                    <a:gd name="connsiteX7" fmla="*/ 3114 w 699469"/>
                    <a:gd name="connsiteY7" fmla="*/ 323193 h 429312"/>
                    <a:gd name="connsiteX8" fmla="*/ 0 w 699469"/>
                    <a:gd name="connsiteY8" fmla="*/ 316923 h 429312"/>
                    <a:gd name="connsiteX0" fmla="*/ 252182 w 696355"/>
                    <a:gd name="connsiteY0" fmla="*/ 145622 h 429312"/>
                    <a:gd name="connsiteX1" fmla="*/ 619991 w 696355"/>
                    <a:gd name="connsiteY1" fmla="*/ 0 h 429312"/>
                    <a:gd name="connsiteX2" fmla="*/ 696355 w 696355"/>
                    <a:gd name="connsiteY2" fmla="*/ 167896 h 429312"/>
                    <a:gd name="connsiteX3" fmla="*/ 182540 w 696355"/>
                    <a:gd name="connsiteY3" fmla="*/ 424110 h 429312"/>
                    <a:gd name="connsiteX4" fmla="*/ 23664 w 696355"/>
                    <a:gd name="connsiteY4" fmla="*/ 370833 h 429312"/>
                    <a:gd name="connsiteX5" fmla="*/ 7097 w 696355"/>
                    <a:gd name="connsiteY5" fmla="*/ 337480 h 429312"/>
                    <a:gd name="connsiteX6" fmla="*/ 1084 w 696355"/>
                    <a:gd name="connsiteY6" fmla="*/ 328562 h 429312"/>
                    <a:gd name="connsiteX7" fmla="*/ 0 w 696355"/>
                    <a:gd name="connsiteY7" fmla="*/ 323193 h 429312"/>
                    <a:gd name="connsiteX0" fmla="*/ 251098 w 695271"/>
                    <a:gd name="connsiteY0" fmla="*/ 145622 h 429312"/>
                    <a:gd name="connsiteX1" fmla="*/ 618907 w 695271"/>
                    <a:gd name="connsiteY1" fmla="*/ 0 h 429312"/>
                    <a:gd name="connsiteX2" fmla="*/ 695271 w 695271"/>
                    <a:gd name="connsiteY2" fmla="*/ 167896 h 429312"/>
                    <a:gd name="connsiteX3" fmla="*/ 181456 w 695271"/>
                    <a:gd name="connsiteY3" fmla="*/ 424110 h 429312"/>
                    <a:gd name="connsiteX4" fmla="*/ 22580 w 695271"/>
                    <a:gd name="connsiteY4" fmla="*/ 370833 h 429312"/>
                    <a:gd name="connsiteX5" fmla="*/ 6013 w 695271"/>
                    <a:gd name="connsiteY5" fmla="*/ 337480 h 429312"/>
                    <a:gd name="connsiteX6" fmla="*/ 0 w 695271"/>
                    <a:gd name="connsiteY6" fmla="*/ 328562 h 429312"/>
                    <a:gd name="connsiteX0" fmla="*/ 251098 w 695271"/>
                    <a:gd name="connsiteY0" fmla="*/ 145622 h 429156"/>
                    <a:gd name="connsiteX1" fmla="*/ 618907 w 695271"/>
                    <a:gd name="connsiteY1" fmla="*/ 0 h 429156"/>
                    <a:gd name="connsiteX2" fmla="*/ 695271 w 695271"/>
                    <a:gd name="connsiteY2" fmla="*/ 167896 h 429156"/>
                    <a:gd name="connsiteX3" fmla="*/ 181456 w 695271"/>
                    <a:gd name="connsiteY3" fmla="*/ 424110 h 429156"/>
                    <a:gd name="connsiteX4" fmla="*/ 6013 w 695271"/>
                    <a:gd name="connsiteY4" fmla="*/ 337480 h 429156"/>
                    <a:gd name="connsiteX5" fmla="*/ 0 w 695271"/>
                    <a:gd name="connsiteY5" fmla="*/ 328562 h 429156"/>
                    <a:gd name="connsiteX0" fmla="*/ 245085 w 689258"/>
                    <a:gd name="connsiteY0" fmla="*/ 145622 h 429156"/>
                    <a:gd name="connsiteX1" fmla="*/ 612894 w 689258"/>
                    <a:gd name="connsiteY1" fmla="*/ 0 h 429156"/>
                    <a:gd name="connsiteX2" fmla="*/ 689258 w 689258"/>
                    <a:gd name="connsiteY2" fmla="*/ 167896 h 429156"/>
                    <a:gd name="connsiteX3" fmla="*/ 175443 w 689258"/>
                    <a:gd name="connsiteY3" fmla="*/ 424110 h 429156"/>
                    <a:gd name="connsiteX4" fmla="*/ 0 w 689258"/>
                    <a:gd name="connsiteY4" fmla="*/ 337480 h 429156"/>
                    <a:gd name="connsiteX0" fmla="*/ 69642 w 513815"/>
                    <a:gd name="connsiteY0" fmla="*/ 145622 h 424110"/>
                    <a:gd name="connsiteX1" fmla="*/ 437451 w 513815"/>
                    <a:gd name="connsiteY1" fmla="*/ 0 h 424110"/>
                    <a:gd name="connsiteX2" fmla="*/ 513815 w 513815"/>
                    <a:gd name="connsiteY2" fmla="*/ 167896 h 424110"/>
                    <a:gd name="connsiteX3" fmla="*/ 0 w 513815"/>
                    <a:gd name="connsiteY3" fmla="*/ 424110 h 424110"/>
                    <a:gd name="connsiteX0" fmla="*/ 0 w 608980"/>
                    <a:gd name="connsiteY0" fmla="*/ 204586 h 424110"/>
                    <a:gd name="connsiteX1" fmla="*/ 532616 w 608980"/>
                    <a:gd name="connsiteY1" fmla="*/ 0 h 424110"/>
                    <a:gd name="connsiteX2" fmla="*/ 608980 w 608980"/>
                    <a:gd name="connsiteY2" fmla="*/ 167896 h 424110"/>
                    <a:gd name="connsiteX3" fmla="*/ 95165 w 608980"/>
                    <a:gd name="connsiteY3" fmla="*/ 424110 h 424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8980" h="424110">
                      <a:moveTo>
                        <a:pt x="0" y="204586"/>
                      </a:moveTo>
                      <a:lnTo>
                        <a:pt x="532616" y="0"/>
                      </a:lnTo>
                      <a:lnTo>
                        <a:pt x="608980" y="167896"/>
                      </a:lnTo>
                      <a:lnTo>
                        <a:pt x="95165" y="424110"/>
                      </a:lnTo>
                    </a:path>
                  </a:pathLst>
                </a:cu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96764097-F3E5-CF96-C7E8-3E44BA0E7C21}"/>
                    </a:ext>
                  </a:extLst>
                </p:cNvPr>
                <p:cNvSpPr/>
                <p:nvPr/>
              </p:nvSpPr>
              <p:spPr bwMode="auto">
                <a:xfrm rot="2186830">
                  <a:off x="4146033" y="4490410"/>
                  <a:ext cx="271311" cy="144172"/>
                </a:xfrm>
                <a:prstGeom prst="trapezoid">
                  <a:avLst>
                    <a:gd name="adj" fmla="val 9219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AB5FBAC0-0397-BBF0-F4E8-68323E93B731}"/>
                  </a:ext>
                </a:extLst>
              </p:cNvPr>
              <p:cNvGrpSpPr/>
              <p:nvPr/>
            </p:nvGrpSpPr>
            <p:grpSpPr>
              <a:xfrm>
                <a:off x="2459009" y="3648968"/>
                <a:ext cx="1643840" cy="1839599"/>
                <a:chOff x="3822193" y="1830635"/>
                <a:chExt cx="1643840" cy="1839599"/>
              </a:xfrm>
            </p:grpSpPr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A27DDDE8-743E-0D69-C39B-C9D0EA2FDA83}"/>
                    </a:ext>
                  </a:extLst>
                </p:cNvPr>
                <p:cNvSpPr/>
                <p:nvPr/>
              </p:nvSpPr>
              <p:spPr bwMode="auto">
                <a:xfrm rot="2200218">
                  <a:off x="5234767" y="2847657"/>
                  <a:ext cx="121442" cy="123825"/>
                </a:xfrm>
                <a:prstGeom prst="roundRect">
                  <a:avLst>
                    <a:gd name="adj" fmla="val 23747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4758B283-5C52-E219-0244-96089E266810}"/>
                    </a:ext>
                  </a:extLst>
                </p:cNvPr>
                <p:cNvGrpSpPr/>
                <p:nvPr/>
              </p:nvGrpSpPr>
              <p:grpSpPr>
                <a:xfrm rot="21422087">
                  <a:off x="5294751" y="2525860"/>
                  <a:ext cx="148564" cy="489015"/>
                  <a:chOff x="2428919" y="2211053"/>
                  <a:chExt cx="261301" cy="73677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64CD35B1-ED7D-34A6-3427-55061382ED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32006" y="2211053"/>
                    <a:ext cx="54032" cy="385378"/>
                  </a:xfrm>
                  <a:custGeom>
                    <a:avLst/>
                    <a:gdLst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27796 w 111184"/>
                      <a:gd name="connsiteY11" fmla="*/ 11697 h 397076"/>
                      <a:gd name="connsiteX12" fmla="*/ 45694 w 111184"/>
                      <a:gd name="connsiteY12" fmla="*/ 11697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45694 w 111184"/>
                      <a:gd name="connsiteY11" fmla="*/ 11697 h 397076"/>
                      <a:gd name="connsiteX12" fmla="*/ 55702 w 111184"/>
                      <a:gd name="connsiteY12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26149 w 111184"/>
                      <a:gd name="connsiteY9" fmla="*/ 34540 h 397076"/>
                      <a:gd name="connsiteX10" fmla="*/ 45694 w 111184"/>
                      <a:gd name="connsiteY10" fmla="*/ 11697 h 397076"/>
                      <a:gd name="connsiteX11" fmla="*/ 55702 w 111184"/>
                      <a:gd name="connsiteY11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107425 w 111184"/>
                      <a:gd name="connsiteY3" fmla="*/ 60450 h 397076"/>
                      <a:gd name="connsiteX4" fmla="*/ 86905 w 111184"/>
                      <a:gd name="connsiteY4" fmla="*/ 60450 h 397076"/>
                      <a:gd name="connsiteX5" fmla="*/ 111184 w 111184"/>
                      <a:gd name="connsiteY5" fmla="*/ 397076 h 397076"/>
                      <a:gd name="connsiteX6" fmla="*/ 0 w 111184"/>
                      <a:gd name="connsiteY6" fmla="*/ 397076 h 397076"/>
                      <a:gd name="connsiteX7" fmla="*/ 24280 w 111184"/>
                      <a:gd name="connsiteY7" fmla="*/ 60450 h 397076"/>
                      <a:gd name="connsiteX8" fmla="*/ 26149 w 111184"/>
                      <a:gd name="connsiteY8" fmla="*/ 34540 h 397076"/>
                      <a:gd name="connsiteX9" fmla="*/ 45694 w 111184"/>
                      <a:gd name="connsiteY9" fmla="*/ 11697 h 397076"/>
                      <a:gd name="connsiteX10" fmla="*/ 55702 w 111184"/>
                      <a:gd name="connsiteY10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6905 w 111184"/>
                      <a:gd name="connsiteY3" fmla="*/ 60450 h 397076"/>
                      <a:gd name="connsiteX4" fmla="*/ 111184 w 111184"/>
                      <a:gd name="connsiteY4" fmla="*/ 397076 h 397076"/>
                      <a:gd name="connsiteX5" fmla="*/ 0 w 111184"/>
                      <a:gd name="connsiteY5" fmla="*/ 397076 h 397076"/>
                      <a:gd name="connsiteX6" fmla="*/ 24280 w 111184"/>
                      <a:gd name="connsiteY6" fmla="*/ 60450 h 397076"/>
                      <a:gd name="connsiteX7" fmla="*/ 26149 w 111184"/>
                      <a:gd name="connsiteY7" fmla="*/ 34540 h 397076"/>
                      <a:gd name="connsiteX8" fmla="*/ 45694 w 111184"/>
                      <a:gd name="connsiteY8" fmla="*/ 11697 h 397076"/>
                      <a:gd name="connsiteX9" fmla="*/ 55702 w 111184"/>
                      <a:gd name="connsiteY9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6905 w 111184"/>
                      <a:gd name="connsiteY2" fmla="*/ 60450 h 397076"/>
                      <a:gd name="connsiteX3" fmla="*/ 111184 w 111184"/>
                      <a:gd name="connsiteY3" fmla="*/ 397076 h 397076"/>
                      <a:gd name="connsiteX4" fmla="*/ 0 w 111184"/>
                      <a:gd name="connsiteY4" fmla="*/ 397076 h 397076"/>
                      <a:gd name="connsiteX5" fmla="*/ 24280 w 111184"/>
                      <a:gd name="connsiteY5" fmla="*/ 60450 h 397076"/>
                      <a:gd name="connsiteX6" fmla="*/ 26149 w 111184"/>
                      <a:gd name="connsiteY6" fmla="*/ 34540 h 397076"/>
                      <a:gd name="connsiteX7" fmla="*/ 45694 w 111184"/>
                      <a:gd name="connsiteY7" fmla="*/ 11697 h 397076"/>
                      <a:gd name="connsiteX8" fmla="*/ 55702 w 111184"/>
                      <a:gd name="connsiteY8" fmla="*/ 0 h 397076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26149 w 111184"/>
                      <a:gd name="connsiteY6" fmla="*/ 22843 h 385379"/>
                      <a:gd name="connsiteX7" fmla="*/ 45694 w 111184"/>
                      <a:gd name="connsiteY7" fmla="*/ 0 h 385379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45694 w 111184"/>
                      <a:gd name="connsiteY6" fmla="*/ 0 h 385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1184" h="385379">
                        <a:moveTo>
                          <a:pt x="45694" y="0"/>
                        </a:moveTo>
                        <a:lnTo>
                          <a:pt x="65710" y="0"/>
                        </a:lnTo>
                        <a:lnTo>
                          <a:pt x="86905" y="48753"/>
                        </a:lnTo>
                        <a:lnTo>
                          <a:pt x="111184" y="385379"/>
                        </a:lnTo>
                        <a:lnTo>
                          <a:pt x="0" y="385379"/>
                        </a:lnTo>
                        <a:lnTo>
                          <a:pt x="24280" y="48753"/>
                        </a:lnTo>
                        <a:lnTo>
                          <a:pt x="4569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78F919DF-6742-73F6-CB20-3EE44F520A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8919" y="2530335"/>
                    <a:ext cx="261301" cy="417488"/>
                  </a:xfrm>
                  <a:custGeom>
                    <a:avLst/>
                    <a:gdLst>
                      <a:gd name="connsiteX0" fmla="*/ 130650 w 261301"/>
                      <a:gd name="connsiteY0" fmla="*/ 0 h 417488"/>
                      <a:gd name="connsiteX1" fmla="*/ 223838 w 261301"/>
                      <a:gd name="connsiteY1" fmla="*/ 22860 h 417488"/>
                      <a:gd name="connsiteX2" fmla="*/ 216515 w 261301"/>
                      <a:gd name="connsiteY2" fmla="*/ 31758 h 417488"/>
                      <a:gd name="connsiteX3" fmla="*/ 211312 w 261301"/>
                      <a:gd name="connsiteY3" fmla="*/ 33651 h 417488"/>
                      <a:gd name="connsiteX4" fmla="*/ 211932 w 261301"/>
                      <a:gd name="connsiteY4" fmla="*/ 34766 h 417488"/>
                      <a:gd name="connsiteX5" fmla="*/ 208973 w 261301"/>
                      <a:gd name="connsiteY5" fmla="*/ 40091 h 417488"/>
                      <a:gd name="connsiteX6" fmla="*/ 261301 w 261301"/>
                      <a:gd name="connsiteY6" fmla="*/ 363834 h 417488"/>
                      <a:gd name="connsiteX7" fmla="*/ 259592 w 261301"/>
                      <a:gd name="connsiteY7" fmla="*/ 363834 h 417488"/>
                      <a:gd name="connsiteX8" fmla="*/ 261300 w 261301"/>
                      <a:gd name="connsiteY8" fmla="*/ 367097 h 417488"/>
                      <a:gd name="connsiteX9" fmla="*/ 130650 w 261301"/>
                      <a:gd name="connsiteY9" fmla="*/ 417488 h 417488"/>
                      <a:gd name="connsiteX10" fmla="*/ 0 w 261301"/>
                      <a:gd name="connsiteY10" fmla="*/ 367097 h 417488"/>
                      <a:gd name="connsiteX11" fmla="*/ 1708 w 261301"/>
                      <a:gd name="connsiteY11" fmla="*/ 363834 h 417488"/>
                      <a:gd name="connsiteX12" fmla="*/ 1 w 261301"/>
                      <a:gd name="connsiteY12" fmla="*/ 363834 h 417488"/>
                      <a:gd name="connsiteX13" fmla="*/ 52329 w 261301"/>
                      <a:gd name="connsiteY13" fmla="*/ 40094 h 417488"/>
                      <a:gd name="connsiteX14" fmla="*/ 49368 w 261301"/>
                      <a:gd name="connsiteY14" fmla="*/ 34766 h 417488"/>
                      <a:gd name="connsiteX15" fmla="*/ 49988 w 261301"/>
                      <a:gd name="connsiteY15" fmla="*/ 33651 h 417488"/>
                      <a:gd name="connsiteX16" fmla="*/ 44785 w 261301"/>
                      <a:gd name="connsiteY16" fmla="*/ 31758 h 417488"/>
                      <a:gd name="connsiteX17" fmla="*/ 37462 w 261301"/>
                      <a:gd name="connsiteY17" fmla="*/ 22860 h 417488"/>
                      <a:gd name="connsiteX18" fmla="*/ 130650 w 261301"/>
                      <a:gd name="connsiteY18" fmla="*/ 0 h 417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1301" h="417488">
                        <a:moveTo>
                          <a:pt x="130650" y="0"/>
                        </a:moveTo>
                        <a:cubicBezTo>
                          <a:pt x="182116" y="0"/>
                          <a:pt x="223838" y="10235"/>
                          <a:pt x="223838" y="22860"/>
                        </a:cubicBezTo>
                        <a:cubicBezTo>
                          <a:pt x="223838" y="26016"/>
                          <a:pt x="221231" y="29023"/>
                          <a:pt x="216515" y="31758"/>
                        </a:cubicBezTo>
                        <a:lnTo>
                          <a:pt x="211312" y="33651"/>
                        </a:lnTo>
                        <a:lnTo>
                          <a:pt x="211932" y="34766"/>
                        </a:lnTo>
                        <a:lnTo>
                          <a:pt x="208973" y="40091"/>
                        </a:lnTo>
                        <a:lnTo>
                          <a:pt x="261301" y="363834"/>
                        </a:lnTo>
                        <a:lnTo>
                          <a:pt x="259592" y="363834"/>
                        </a:lnTo>
                        <a:lnTo>
                          <a:pt x="261300" y="367097"/>
                        </a:lnTo>
                        <a:cubicBezTo>
                          <a:pt x="261300" y="394927"/>
                          <a:pt x="202806" y="417488"/>
                          <a:pt x="130650" y="417488"/>
                        </a:cubicBezTo>
                        <a:cubicBezTo>
                          <a:pt x="58494" y="417488"/>
                          <a:pt x="0" y="394927"/>
                          <a:pt x="0" y="367097"/>
                        </a:cubicBezTo>
                        <a:lnTo>
                          <a:pt x="1708" y="363834"/>
                        </a:lnTo>
                        <a:lnTo>
                          <a:pt x="1" y="363834"/>
                        </a:lnTo>
                        <a:lnTo>
                          <a:pt x="52329" y="40094"/>
                        </a:lnTo>
                        <a:lnTo>
                          <a:pt x="49368" y="34766"/>
                        </a:lnTo>
                        <a:lnTo>
                          <a:pt x="49988" y="33651"/>
                        </a:lnTo>
                        <a:lnTo>
                          <a:pt x="44785" y="31758"/>
                        </a:lnTo>
                        <a:cubicBezTo>
                          <a:pt x="40070" y="29023"/>
                          <a:pt x="37462" y="26016"/>
                          <a:pt x="37462" y="22860"/>
                        </a:cubicBezTo>
                        <a:cubicBezTo>
                          <a:pt x="37462" y="10235"/>
                          <a:pt x="79184" y="0"/>
                          <a:pt x="13065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0CB31FD9-07AD-7FF9-84FC-53C6116A92DC}"/>
                    </a:ext>
                  </a:extLst>
                </p:cNvPr>
                <p:cNvGrpSpPr/>
                <p:nvPr/>
              </p:nvGrpSpPr>
              <p:grpSpPr>
                <a:xfrm>
                  <a:off x="3822193" y="1830635"/>
                  <a:ext cx="1643840" cy="1839599"/>
                  <a:chOff x="3822193" y="1830635"/>
                  <a:chExt cx="1643840" cy="1839599"/>
                </a:xfrm>
              </p:grpSpPr>
              <p:grpSp>
                <p:nvGrpSpPr>
                  <p:cNvPr id="488" name="グループ化 487">
                    <a:extLst>
                      <a:ext uri="{FF2B5EF4-FFF2-40B4-BE49-F238E27FC236}">
                        <a16:creationId xmlns:a16="http://schemas.microsoft.com/office/drawing/2014/main" id="{FE2E8998-25A7-3B84-41DE-67C2D1D7368D}"/>
                      </a:ext>
                    </a:extLst>
                  </p:cNvPr>
                  <p:cNvGrpSpPr/>
                  <p:nvPr/>
                </p:nvGrpSpPr>
                <p:grpSpPr>
                  <a:xfrm>
                    <a:off x="3822193" y="1830635"/>
                    <a:ext cx="1232817" cy="1746251"/>
                    <a:chOff x="1002383" y="1606550"/>
                    <a:chExt cx="1232817" cy="1746251"/>
                  </a:xfrm>
                </p:grpSpPr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1309AA62-E9C4-581E-E773-A63B46DCF0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02383" y="2553613"/>
                      <a:ext cx="983580" cy="799188"/>
                    </a:xfrm>
                    <a:custGeom>
                      <a:avLst/>
                      <a:gdLst>
                        <a:gd name="connsiteX0" fmla="*/ 374844 w 1223617"/>
                        <a:gd name="connsiteY0" fmla="*/ 494 h 847339"/>
                        <a:gd name="connsiteX1" fmla="*/ 430116 w 1223617"/>
                        <a:gd name="connsiteY1" fmla="*/ 9489 h 847339"/>
                        <a:gd name="connsiteX2" fmla="*/ 1018641 w 1223617"/>
                        <a:gd name="connsiteY2" fmla="*/ 167184 h 847339"/>
                        <a:gd name="connsiteX3" fmla="*/ 1214129 w 1223617"/>
                        <a:gd name="connsiteY3" fmla="*/ 505780 h 847339"/>
                        <a:gd name="connsiteX4" fmla="*/ 1122608 w 1223617"/>
                        <a:gd name="connsiteY4" fmla="*/ 847339 h 847339"/>
                        <a:gd name="connsiteX5" fmla="*/ 0 w 1223617"/>
                        <a:gd name="connsiteY5" fmla="*/ 546537 h 847339"/>
                        <a:gd name="connsiteX6" fmla="*/ 91520 w 1223617"/>
                        <a:gd name="connsiteY6" fmla="*/ 204977 h 847339"/>
                        <a:gd name="connsiteX7" fmla="*/ 374844 w 1223617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932177"/>
                        <a:gd name="connsiteX1" fmla="*/ 457193 w 1250694"/>
                        <a:gd name="connsiteY1" fmla="*/ 9489 h 932177"/>
                        <a:gd name="connsiteX2" fmla="*/ 1045718 w 1250694"/>
                        <a:gd name="connsiteY2" fmla="*/ 167184 h 932177"/>
                        <a:gd name="connsiteX3" fmla="*/ 1241206 w 1250694"/>
                        <a:gd name="connsiteY3" fmla="*/ 505780 h 932177"/>
                        <a:gd name="connsiteX4" fmla="*/ 1149685 w 1250694"/>
                        <a:gd name="connsiteY4" fmla="*/ 847339 h 932177"/>
                        <a:gd name="connsiteX5" fmla="*/ 527417 w 1250694"/>
                        <a:gd name="connsiteY5" fmla="*/ 932159 h 932177"/>
                        <a:gd name="connsiteX6" fmla="*/ 0 w 1250694"/>
                        <a:gd name="connsiteY6" fmla="*/ 842070 h 932177"/>
                        <a:gd name="connsiteX7" fmla="*/ 118597 w 1250694"/>
                        <a:gd name="connsiteY7" fmla="*/ 204977 h 932177"/>
                        <a:gd name="connsiteX8" fmla="*/ 401921 w 1250694"/>
                        <a:gd name="connsiteY8" fmla="*/ 494 h 932177"/>
                        <a:gd name="connsiteX0" fmla="*/ 527417 w 1250694"/>
                        <a:gd name="connsiteY0" fmla="*/ 932159 h 1017871"/>
                        <a:gd name="connsiteX1" fmla="*/ 0 w 1250694"/>
                        <a:gd name="connsiteY1" fmla="*/ 842070 h 1017871"/>
                        <a:gd name="connsiteX2" fmla="*/ 118597 w 1250694"/>
                        <a:gd name="connsiteY2" fmla="*/ 204977 h 1017871"/>
                        <a:gd name="connsiteX3" fmla="*/ 401921 w 1250694"/>
                        <a:gd name="connsiteY3" fmla="*/ 494 h 1017871"/>
                        <a:gd name="connsiteX4" fmla="*/ 457193 w 1250694"/>
                        <a:gd name="connsiteY4" fmla="*/ 9489 h 1017871"/>
                        <a:gd name="connsiteX5" fmla="*/ 1045718 w 1250694"/>
                        <a:gd name="connsiteY5" fmla="*/ 167184 h 1017871"/>
                        <a:gd name="connsiteX6" fmla="*/ 1241206 w 1250694"/>
                        <a:gd name="connsiteY6" fmla="*/ 505780 h 1017871"/>
                        <a:gd name="connsiteX7" fmla="*/ 1149685 w 1250694"/>
                        <a:gd name="connsiteY7" fmla="*/ 847339 h 1017871"/>
                        <a:gd name="connsiteX8" fmla="*/ 633424 w 1250694"/>
                        <a:gd name="connsiteY8" fmla="*/ 1017871 h 1017871"/>
                        <a:gd name="connsiteX0" fmla="*/ 0 w 1250694"/>
                        <a:gd name="connsiteY0" fmla="*/ 842070 h 1017871"/>
                        <a:gd name="connsiteX1" fmla="*/ 118597 w 1250694"/>
                        <a:gd name="connsiteY1" fmla="*/ 204977 h 1017871"/>
                        <a:gd name="connsiteX2" fmla="*/ 401921 w 1250694"/>
                        <a:gd name="connsiteY2" fmla="*/ 494 h 1017871"/>
                        <a:gd name="connsiteX3" fmla="*/ 457193 w 1250694"/>
                        <a:gd name="connsiteY3" fmla="*/ 9489 h 1017871"/>
                        <a:gd name="connsiteX4" fmla="*/ 1045718 w 1250694"/>
                        <a:gd name="connsiteY4" fmla="*/ 167184 h 1017871"/>
                        <a:gd name="connsiteX5" fmla="*/ 1241206 w 1250694"/>
                        <a:gd name="connsiteY5" fmla="*/ 505780 h 1017871"/>
                        <a:gd name="connsiteX6" fmla="*/ 1149685 w 1250694"/>
                        <a:gd name="connsiteY6" fmla="*/ 847339 h 1017871"/>
                        <a:gd name="connsiteX7" fmla="*/ 633424 w 1250694"/>
                        <a:gd name="connsiteY7" fmla="*/ 1017871 h 1017871"/>
                        <a:gd name="connsiteX0" fmla="*/ 0 w 1250694"/>
                        <a:gd name="connsiteY0" fmla="*/ 842070 h 847339"/>
                        <a:gd name="connsiteX1" fmla="*/ 118597 w 1250694"/>
                        <a:gd name="connsiteY1" fmla="*/ 204977 h 847339"/>
                        <a:gd name="connsiteX2" fmla="*/ 401921 w 1250694"/>
                        <a:gd name="connsiteY2" fmla="*/ 494 h 847339"/>
                        <a:gd name="connsiteX3" fmla="*/ 457193 w 1250694"/>
                        <a:gd name="connsiteY3" fmla="*/ 9489 h 847339"/>
                        <a:gd name="connsiteX4" fmla="*/ 1045718 w 1250694"/>
                        <a:gd name="connsiteY4" fmla="*/ 167184 h 847339"/>
                        <a:gd name="connsiteX5" fmla="*/ 1241206 w 1250694"/>
                        <a:gd name="connsiteY5" fmla="*/ 505780 h 847339"/>
                        <a:gd name="connsiteX6" fmla="*/ 1149685 w 1250694"/>
                        <a:gd name="connsiteY6" fmla="*/ 847339 h 8473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0694" h="847339">
                          <a:moveTo>
                            <a:pt x="0" y="842070"/>
                          </a:moveTo>
                          <a:cubicBezTo>
                            <a:pt x="19676" y="686592"/>
                            <a:pt x="88090" y="318830"/>
                            <a:pt x="118597" y="204977"/>
                          </a:cubicBezTo>
                          <a:cubicBezTo>
                            <a:pt x="153175" y="75930"/>
                            <a:pt x="273562" y="-7211"/>
                            <a:pt x="401921" y="494"/>
                          </a:cubicBezTo>
                          <a:cubicBezTo>
                            <a:pt x="420258" y="1595"/>
                            <a:pt x="438758" y="4549"/>
                            <a:pt x="457193" y="9489"/>
                          </a:cubicBezTo>
                          <a:lnTo>
                            <a:pt x="1045718" y="167184"/>
                          </a:lnTo>
                          <a:cubicBezTo>
                            <a:pt x="1193201" y="206702"/>
                            <a:pt x="1280724" y="358296"/>
                            <a:pt x="1241206" y="505780"/>
                          </a:cubicBezTo>
                          <a:lnTo>
                            <a:pt x="1149685" y="847339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EF4E2219-EF42-CD79-D0B8-58961F5081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07464" y="1662169"/>
                      <a:ext cx="875336" cy="100174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CD1CAC11-4FAE-5E5E-F621-45558F1F6C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83093" y="2115213"/>
                      <a:ext cx="455206" cy="420818"/>
                    </a:xfrm>
                    <a:custGeom>
                      <a:avLst/>
                      <a:gdLst>
                        <a:gd name="connsiteX0" fmla="*/ 3645 w 450055"/>
                        <a:gd name="connsiteY0" fmla="*/ 0 h 416056"/>
                        <a:gd name="connsiteX1" fmla="*/ 71181 w 450055"/>
                        <a:gd name="connsiteY1" fmla="*/ 8924 h 416056"/>
                        <a:gd name="connsiteX2" fmla="*/ 237663 w 450055"/>
                        <a:gd name="connsiteY2" fmla="*/ 21504 h 416056"/>
                        <a:gd name="connsiteX3" fmla="*/ 377910 w 450055"/>
                        <a:gd name="connsiteY3" fmla="*/ 24945 h 416056"/>
                        <a:gd name="connsiteX4" fmla="*/ 376145 w 450055"/>
                        <a:gd name="connsiteY4" fmla="*/ 60059 h 416056"/>
                        <a:gd name="connsiteX5" fmla="*/ 450055 w 450055"/>
                        <a:gd name="connsiteY5" fmla="*/ 416056 h 416056"/>
                        <a:gd name="connsiteX6" fmla="*/ 406863 w 450055"/>
                        <a:gd name="connsiteY6" fmla="*/ 408824 h 416056"/>
                        <a:gd name="connsiteX7" fmla="*/ 394715 w 450055"/>
                        <a:gd name="connsiteY7" fmla="*/ 402560 h 416056"/>
                        <a:gd name="connsiteX8" fmla="*/ 400049 w 450055"/>
                        <a:gd name="connsiteY8" fmla="*/ 416056 h 416056"/>
                        <a:gd name="connsiteX9" fmla="*/ 356857 w 450055"/>
                        <a:gd name="connsiteY9" fmla="*/ 408824 h 416056"/>
                        <a:gd name="connsiteX10" fmla="*/ 332747 w 450055"/>
                        <a:gd name="connsiteY10" fmla="*/ 396391 h 416056"/>
                        <a:gd name="connsiteX11" fmla="*/ 340518 w 450055"/>
                        <a:gd name="connsiteY11" fmla="*/ 416056 h 416056"/>
                        <a:gd name="connsiteX12" fmla="*/ 266402 w 450055"/>
                        <a:gd name="connsiteY12" fmla="*/ 391201 h 416056"/>
                        <a:gd name="connsiteX13" fmla="*/ 276225 w 450055"/>
                        <a:gd name="connsiteY13" fmla="*/ 416056 h 416056"/>
                        <a:gd name="connsiteX14" fmla="*/ 204854 w 450055"/>
                        <a:gd name="connsiteY14" fmla="*/ 392121 h 416056"/>
                        <a:gd name="connsiteX15" fmla="*/ 214313 w 450055"/>
                        <a:gd name="connsiteY15" fmla="*/ 416056 h 416056"/>
                        <a:gd name="connsiteX16" fmla="*/ 0 w 450055"/>
                        <a:gd name="connsiteY16" fmla="*/ 60059 h 416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450055" h="416056">
                          <a:moveTo>
                            <a:pt x="3645" y="0"/>
                          </a:moveTo>
                          <a:lnTo>
                            <a:pt x="71181" y="8924"/>
                          </a:lnTo>
                          <a:cubicBezTo>
                            <a:pt x="124235" y="14387"/>
                            <a:pt x="179927" y="18628"/>
                            <a:pt x="237663" y="21504"/>
                          </a:cubicBezTo>
                          <a:lnTo>
                            <a:pt x="377910" y="24945"/>
                          </a:lnTo>
                          <a:lnTo>
                            <a:pt x="376145" y="60059"/>
                          </a:lnTo>
                          <a:cubicBezTo>
                            <a:pt x="376145" y="189109"/>
                            <a:pt x="402166" y="314441"/>
                            <a:pt x="450055" y="416056"/>
                          </a:cubicBezTo>
                          <a:cubicBezTo>
                            <a:pt x="435260" y="416056"/>
                            <a:pt x="420815" y="413566"/>
                            <a:pt x="406863" y="408824"/>
                          </a:cubicBezTo>
                          <a:lnTo>
                            <a:pt x="394715" y="402560"/>
                          </a:lnTo>
                          <a:lnTo>
                            <a:pt x="400049" y="416056"/>
                          </a:lnTo>
                          <a:cubicBezTo>
                            <a:pt x="385254" y="416056"/>
                            <a:pt x="370809" y="413566"/>
                            <a:pt x="356857" y="408824"/>
                          </a:cubicBezTo>
                          <a:lnTo>
                            <a:pt x="332747" y="396391"/>
                          </a:lnTo>
                          <a:lnTo>
                            <a:pt x="340518" y="416056"/>
                          </a:lnTo>
                          <a:lnTo>
                            <a:pt x="266402" y="391201"/>
                          </a:lnTo>
                          <a:lnTo>
                            <a:pt x="276225" y="416056"/>
                          </a:lnTo>
                          <a:lnTo>
                            <a:pt x="204854" y="392121"/>
                          </a:lnTo>
                          <a:lnTo>
                            <a:pt x="214313" y="416056"/>
                          </a:lnTo>
                          <a:cubicBezTo>
                            <a:pt x="95951" y="416056"/>
                            <a:pt x="0" y="256671"/>
                            <a:pt x="0" y="6005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8244E597-5E1D-4E89-0A83-B814565705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82670" y="2228850"/>
                      <a:ext cx="55680" cy="9525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497" name="グループ化 496">
                      <a:extLst>
                        <a:ext uri="{FF2B5EF4-FFF2-40B4-BE49-F238E27FC236}">
                          <a16:creationId xmlns:a16="http://schemas.microsoft.com/office/drawing/2014/main" id="{CD1C02A1-EC7E-DA3D-902D-777D79671816}"/>
                        </a:ext>
                      </a:extLst>
                    </p:cNvPr>
                    <p:cNvGrpSpPr/>
                    <p:nvPr/>
                  </p:nvGrpSpPr>
                  <p:grpSpPr>
                    <a:xfrm rot="21256277">
                      <a:off x="1473343" y="2128963"/>
                      <a:ext cx="451329" cy="553700"/>
                      <a:chOff x="1466850" y="2146511"/>
                      <a:chExt cx="451329" cy="553700"/>
                    </a:xfrm>
                    <a:solidFill>
                      <a:schemeClr val="bg1">
                        <a:lumMod val="75000"/>
                      </a:schemeClr>
                    </a:solidFill>
                  </p:grpSpPr>
                  <p:sp>
                    <p:nvSpPr>
                      <p:cNvPr id="504" name="フリーフォーム: 図形 503">
                        <a:extLst>
                          <a:ext uri="{FF2B5EF4-FFF2-40B4-BE49-F238E27FC236}">
                            <a16:creationId xmlns:a16="http://schemas.microsoft.com/office/drawing/2014/main" id="{D9790F00-D918-36CF-3E66-7C735602494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466850" y="2146511"/>
                        <a:ext cx="451329" cy="442578"/>
                      </a:xfrm>
                      <a:custGeom>
                        <a:avLst/>
                        <a:gdLst>
                          <a:gd name="connsiteX0" fmla="*/ 282852 w 565706"/>
                          <a:gd name="connsiteY0" fmla="*/ 0 h 585825"/>
                          <a:gd name="connsiteX1" fmla="*/ 315385 w 565706"/>
                          <a:gd name="connsiteY1" fmla="*/ 15258 h 585825"/>
                          <a:gd name="connsiteX2" fmla="*/ 385005 w 565706"/>
                          <a:gd name="connsiteY2" fmla="*/ 72351 h 585825"/>
                          <a:gd name="connsiteX3" fmla="*/ 404227 w 565706"/>
                          <a:gd name="connsiteY3" fmla="*/ 96311 h 585825"/>
                          <a:gd name="connsiteX4" fmla="*/ 404228 w 565706"/>
                          <a:gd name="connsiteY4" fmla="*/ 96311 h 585825"/>
                          <a:gd name="connsiteX5" fmla="*/ 445663 w 565706"/>
                          <a:gd name="connsiteY5" fmla="*/ 147963 h 585825"/>
                          <a:gd name="connsiteX6" fmla="*/ 565706 w 565706"/>
                          <a:gd name="connsiteY6" fmla="*/ 585825 h 585825"/>
                          <a:gd name="connsiteX7" fmla="*/ 436979 w 565706"/>
                          <a:gd name="connsiteY7" fmla="*/ 585825 h 585825"/>
                          <a:gd name="connsiteX8" fmla="*/ 313033 w 565706"/>
                          <a:gd name="connsiteY8" fmla="*/ 179092 h 585825"/>
                          <a:gd name="connsiteX9" fmla="*/ 282853 w 565706"/>
                          <a:gd name="connsiteY9" fmla="*/ 150510 h 585825"/>
                          <a:gd name="connsiteX10" fmla="*/ 282852 w 565706"/>
                          <a:gd name="connsiteY10" fmla="*/ 150511 h 585825"/>
                          <a:gd name="connsiteX11" fmla="*/ 252673 w 565706"/>
                          <a:gd name="connsiteY11" fmla="*/ 179092 h 585825"/>
                          <a:gd name="connsiteX12" fmla="*/ 128727 w 565706"/>
                          <a:gd name="connsiteY12" fmla="*/ 585825 h 585825"/>
                          <a:gd name="connsiteX13" fmla="*/ 0 w 565706"/>
                          <a:gd name="connsiteY13" fmla="*/ 585825 h 585825"/>
                          <a:gd name="connsiteX14" fmla="*/ 120043 w 565706"/>
                          <a:gd name="connsiteY14" fmla="*/ 147963 h 585825"/>
                          <a:gd name="connsiteX15" fmla="*/ 161477 w 565706"/>
                          <a:gd name="connsiteY15" fmla="*/ 96312 h 585825"/>
                          <a:gd name="connsiteX16" fmla="*/ 161477 w 565706"/>
                          <a:gd name="connsiteY16" fmla="*/ 96312 h 585825"/>
                          <a:gd name="connsiteX17" fmla="*/ 180699 w 565706"/>
                          <a:gd name="connsiteY17" fmla="*/ 72351 h 585825"/>
                          <a:gd name="connsiteX18" fmla="*/ 250319 w 565706"/>
                          <a:gd name="connsiteY18" fmla="*/ 15258 h 585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565706" h="585825">
                            <a:moveTo>
                              <a:pt x="282852" y="0"/>
                            </a:moveTo>
                            <a:lnTo>
                              <a:pt x="315385" y="15258"/>
                            </a:lnTo>
                            <a:cubicBezTo>
                              <a:pt x="339903" y="30926"/>
                              <a:pt x="363201" y="50095"/>
                              <a:pt x="385005" y="72351"/>
                            </a:cubicBezTo>
                            <a:lnTo>
                              <a:pt x="404227" y="96311"/>
                            </a:lnTo>
                            <a:lnTo>
                              <a:pt x="404228" y="96311"/>
                            </a:lnTo>
                            <a:lnTo>
                              <a:pt x="445663" y="147963"/>
                            </a:lnTo>
                            <a:cubicBezTo>
                              <a:pt x="519832" y="260022"/>
                              <a:pt x="565706" y="414830"/>
                              <a:pt x="565706" y="585825"/>
                            </a:cubicBezTo>
                            <a:lnTo>
                              <a:pt x="436979" y="585825"/>
                            </a:lnTo>
                            <a:cubicBezTo>
                              <a:pt x="436979" y="416515"/>
                              <a:pt x="387814" y="267239"/>
                              <a:pt x="313033" y="179092"/>
                            </a:cubicBezTo>
                            <a:lnTo>
                              <a:pt x="282853" y="150510"/>
                            </a:lnTo>
                            <a:lnTo>
                              <a:pt x="282852" y="150511"/>
                            </a:lnTo>
                            <a:lnTo>
                              <a:pt x="252673" y="179092"/>
                            </a:lnTo>
                            <a:cubicBezTo>
                              <a:pt x="177893" y="267239"/>
                              <a:pt x="128727" y="416515"/>
                              <a:pt x="128727" y="585825"/>
                            </a:cubicBezTo>
                            <a:lnTo>
                              <a:pt x="0" y="585825"/>
                            </a:lnTo>
                            <a:cubicBezTo>
                              <a:pt x="0" y="414830"/>
                              <a:pt x="45874" y="260022"/>
                              <a:pt x="120043" y="147963"/>
                            </a:cubicBezTo>
                            <a:lnTo>
                              <a:pt x="161477" y="96312"/>
                            </a:lnTo>
                            <a:lnTo>
                              <a:pt x="161477" y="96312"/>
                            </a:lnTo>
                            <a:lnTo>
                              <a:pt x="180699" y="72351"/>
                            </a:lnTo>
                            <a:cubicBezTo>
                              <a:pt x="202504" y="50095"/>
                              <a:pt x="225802" y="30926"/>
                              <a:pt x="250319" y="15258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5" name="四角形: 角を丸くする 504">
                        <a:extLst>
                          <a:ext uri="{FF2B5EF4-FFF2-40B4-BE49-F238E27FC236}">
                            <a16:creationId xmlns:a16="http://schemas.microsoft.com/office/drawing/2014/main" id="{D4444877-E36C-A3FC-FB22-C1AA08C54A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66014" y="2433638"/>
                        <a:ext cx="60392" cy="211406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6" name="四角形: 角を丸くする 505">
                        <a:extLst>
                          <a:ext uri="{FF2B5EF4-FFF2-40B4-BE49-F238E27FC236}">
                            <a16:creationId xmlns:a16="http://schemas.microsoft.com/office/drawing/2014/main" id="{E7A1DD6A-ABF9-A794-DBB8-D6D2A6CF83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54149" y="2596907"/>
                        <a:ext cx="85992" cy="103304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65AC1ADF-41D4-1341-2F5B-EFBE966939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7500" y="2076450"/>
                      <a:ext cx="647700" cy="95250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F96FA46A-E895-D48A-069F-CE452EEAC67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171574" y="2165647"/>
                      <a:ext cx="526403" cy="229890"/>
                    </a:xfrm>
                    <a:custGeom>
                      <a:avLst/>
                      <a:gdLst>
                        <a:gd name="connsiteX0" fmla="*/ 0 w 490189"/>
                        <a:gd name="connsiteY0" fmla="*/ 225095 h 225095"/>
                        <a:gd name="connsiteX1" fmla="*/ 18704 w 490189"/>
                        <a:gd name="connsiteY1" fmla="*/ 189164 h 225095"/>
                        <a:gd name="connsiteX2" fmla="*/ 263464 w 490189"/>
                        <a:gd name="connsiteY2" fmla="*/ 29471 h 225095"/>
                        <a:gd name="connsiteX3" fmla="*/ 446234 w 490189"/>
                        <a:gd name="connsiteY3" fmla="*/ 0 h 225095"/>
                        <a:gd name="connsiteX4" fmla="*/ 450406 w 490189"/>
                        <a:gd name="connsiteY4" fmla="*/ 91 h 225095"/>
                        <a:gd name="connsiteX5" fmla="*/ 470408 w 490189"/>
                        <a:gd name="connsiteY5" fmla="*/ 42264 h 225095"/>
                        <a:gd name="connsiteX6" fmla="*/ 490189 w 490189"/>
                        <a:gd name="connsiteY6" fmla="*/ 115191 h 225095"/>
                        <a:gd name="connsiteX7" fmla="*/ 456233 w 490189"/>
                        <a:gd name="connsiteY7" fmla="*/ 113282 h 225095"/>
                        <a:gd name="connsiteX8" fmla="*/ 336545 w 490189"/>
                        <a:gd name="connsiteY8" fmla="*/ 126664 h 225095"/>
                        <a:gd name="connsiteX9" fmla="*/ 159552 w 490189"/>
                        <a:gd name="connsiteY9" fmla="*/ 199503 h 225095"/>
                        <a:gd name="connsiteX10" fmla="*/ 132359 w 490189"/>
                        <a:gd name="connsiteY10" fmla="*/ 225048 h 225095"/>
                        <a:gd name="connsiteX11" fmla="*/ 67135 w 490189"/>
                        <a:gd name="connsiteY11" fmla="*/ 223447 h 225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90189" h="225095">
                          <a:moveTo>
                            <a:pt x="0" y="225095"/>
                          </a:moveTo>
                          <a:lnTo>
                            <a:pt x="18704" y="189164"/>
                          </a:lnTo>
                          <a:cubicBezTo>
                            <a:pt x="65115" y="121057"/>
                            <a:pt x="149810" y="63266"/>
                            <a:pt x="263464" y="29471"/>
                          </a:cubicBezTo>
                          <a:cubicBezTo>
                            <a:pt x="321372" y="12253"/>
                            <a:pt x="383444" y="2385"/>
                            <a:pt x="446234" y="0"/>
                          </a:cubicBezTo>
                          <a:lnTo>
                            <a:pt x="450406" y="91"/>
                          </a:lnTo>
                          <a:lnTo>
                            <a:pt x="470408" y="42264"/>
                          </a:lnTo>
                          <a:lnTo>
                            <a:pt x="490189" y="115191"/>
                          </a:lnTo>
                          <a:lnTo>
                            <a:pt x="456233" y="113282"/>
                          </a:lnTo>
                          <a:cubicBezTo>
                            <a:pt x="415474" y="114386"/>
                            <a:pt x="375054" y="118861"/>
                            <a:pt x="336545" y="126664"/>
                          </a:cubicBezTo>
                          <a:cubicBezTo>
                            <a:pt x="261953" y="141779"/>
                            <a:pt x="201631" y="167646"/>
                            <a:pt x="159552" y="199503"/>
                          </a:cubicBezTo>
                          <a:lnTo>
                            <a:pt x="132359" y="225048"/>
                          </a:lnTo>
                          <a:lnTo>
                            <a:pt x="67135" y="22344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E23E7DBE-E6A5-1A2A-2C89-8119F7DDB2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47354" y="1606550"/>
                      <a:ext cx="985028" cy="570272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068D0671-B558-0216-373D-FFD4D0A7CE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93055" y="2186331"/>
                      <a:ext cx="147555" cy="205129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4BC6245C-7332-7550-5F6D-520CC0D1F5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2986" y="2226470"/>
                      <a:ext cx="81048" cy="124852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8027FE5F-A7FB-6472-9573-4755F7D2CE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08831" y="2520787"/>
                      <a:ext cx="567596" cy="265275"/>
                    </a:xfrm>
                    <a:custGeom>
                      <a:avLst/>
                      <a:gdLst>
                        <a:gd name="connsiteX0" fmla="*/ 55242 w 502972"/>
                        <a:gd name="connsiteY0" fmla="*/ 0 h 259306"/>
                        <a:gd name="connsiteX1" fmla="*/ 112526 w 502972"/>
                        <a:gd name="connsiteY1" fmla="*/ 45359 h 259306"/>
                        <a:gd name="connsiteX2" fmla="*/ 209542 w 502972"/>
                        <a:gd name="connsiteY2" fmla="*/ 94504 h 259306"/>
                        <a:gd name="connsiteX3" fmla="*/ 413492 w 502972"/>
                        <a:gd name="connsiteY3" fmla="*/ 131861 h 259306"/>
                        <a:gd name="connsiteX4" fmla="*/ 469149 w 502972"/>
                        <a:gd name="connsiteY4" fmla="*/ 123395 h 259306"/>
                        <a:gd name="connsiteX5" fmla="*/ 502972 w 502972"/>
                        <a:gd name="connsiteY5" fmla="*/ 188226 h 259306"/>
                        <a:gd name="connsiteX6" fmla="*/ 481659 w 502972"/>
                        <a:gd name="connsiteY6" fmla="*/ 207243 h 259306"/>
                        <a:gd name="connsiteX7" fmla="*/ 293916 w 502972"/>
                        <a:gd name="connsiteY7" fmla="*/ 259306 h 259306"/>
                        <a:gd name="connsiteX8" fmla="*/ 4762 w 502972"/>
                        <a:gd name="connsiteY8" fmla="*/ 77258 h 259306"/>
                        <a:gd name="connsiteX9" fmla="*/ 0 w 502972"/>
                        <a:gd name="connsiteY9" fmla="*/ 40765 h 259306"/>
                        <a:gd name="connsiteX0" fmla="*/ 55242 w 585842"/>
                        <a:gd name="connsiteY0" fmla="*/ 0 h 259306"/>
                        <a:gd name="connsiteX1" fmla="*/ 112526 w 585842"/>
                        <a:gd name="connsiteY1" fmla="*/ 45359 h 259306"/>
                        <a:gd name="connsiteX2" fmla="*/ 209542 w 585842"/>
                        <a:gd name="connsiteY2" fmla="*/ 94504 h 259306"/>
                        <a:gd name="connsiteX3" fmla="*/ 413492 w 585842"/>
                        <a:gd name="connsiteY3" fmla="*/ 131861 h 259306"/>
                        <a:gd name="connsiteX4" fmla="*/ 469149 w 585842"/>
                        <a:gd name="connsiteY4" fmla="*/ 123395 h 259306"/>
                        <a:gd name="connsiteX5" fmla="*/ 585842 w 585842"/>
                        <a:gd name="connsiteY5" fmla="*/ 209176 h 259306"/>
                        <a:gd name="connsiteX6" fmla="*/ 481659 w 585842"/>
                        <a:gd name="connsiteY6" fmla="*/ 207243 h 259306"/>
                        <a:gd name="connsiteX7" fmla="*/ 293916 w 585842"/>
                        <a:gd name="connsiteY7" fmla="*/ 259306 h 259306"/>
                        <a:gd name="connsiteX8" fmla="*/ 4762 w 585842"/>
                        <a:gd name="connsiteY8" fmla="*/ 77258 h 259306"/>
                        <a:gd name="connsiteX9" fmla="*/ 0 w 585842"/>
                        <a:gd name="connsiteY9" fmla="*/ 40765 h 259306"/>
                        <a:gd name="connsiteX10" fmla="*/ 55242 w 585842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580968"/>
                        <a:gd name="connsiteY0" fmla="*/ 0 h 259306"/>
                        <a:gd name="connsiteX1" fmla="*/ 112526 w 580968"/>
                        <a:gd name="connsiteY1" fmla="*/ 45359 h 259306"/>
                        <a:gd name="connsiteX2" fmla="*/ 209542 w 580968"/>
                        <a:gd name="connsiteY2" fmla="*/ 94504 h 259306"/>
                        <a:gd name="connsiteX3" fmla="*/ 413492 w 580968"/>
                        <a:gd name="connsiteY3" fmla="*/ 131861 h 259306"/>
                        <a:gd name="connsiteX4" fmla="*/ 469149 w 580968"/>
                        <a:gd name="connsiteY4" fmla="*/ 123395 h 259306"/>
                        <a:gd name="connsiteX5" fmla="*/ 580968 w 580968"/>
                        <a:gd name="connsiteY5" fmla="*/ 199865 h 259306"/>
                        <a:gd name="connsiteX6" fmla="*/ 481659 w 580968"/>
                        <a:gd name="connsiteY6" fmla="*/ 207243 h 259306"/>
                        <a:gd name="connsiteX7" fmla="*/ 293916 w 580968"/>
                        <a:gd name="connsiteY7" fmla="*/ 259306 h 259306"/>
                        <a:gd name="connsiteX8" fmla="*/ 4762 w 580968"/>
                        <a:gd name="connsiteY8" fmla="*/ 77258 h 259306"/>
                        <a:gd name="connsiteX9" fmla="*/ 0 w 580968"/>
                        <a:gd name="connsiteY9" fmla="*/ 40765 h 259306"/>
                        <a:gd name="connsiteX10" fmla="*/ 55242 w 580968"/>
                        <a:gd name="connsiteY10" fmla="*/ 0 h 259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80968" h="259306">
                          <a:moveTo>
                            <a:pt x="55242" y="0"/>
                          </a:moveTo>
                          <a:lnTo>
                            <a:pt x="112526" y="45359"/>
                          </a:lnTo>
                          <a:cubicBezTo>
                            <a:pt x="141906" y="64121"/>
                            <a:pt x="174437" y="80766"/>
                            <a:pt x="209542" y="94504"/>
                          </a:cubicBezTo>
                          <a:cubicBezTo>
                            <a:pt x="279752" y="121981"/>
                            <a:pt x="350289" y="133933"/>
                            <a:pt x="413492" y="131861"/>
                          </a:cubicBezTo>
                          <a:lnTo>
                            <a:pt x="469149" y="123395"/>
                          </a:lnTo>
                          <a:cubicBezTo>
                            <a:pt x="513734" y="155092"/>
                            <a:pt x="558319" y="156530"/>
                            <a:pt x="580968" y="199865"/>
                          </a:cubicBezTo>
                          <a:cubicBezTo>
                            <a:pt x="549490" y="215514"/>
                            <a:pt x="488763" y="200904"/>
                            <a:pt x="481659" y="207243"/>
                          </a:cubicBezTo>
                          <a:cubicBezTo>
                            <a:pt x="430640" y="239768"/>
                            <a:pt x="365232" y="259306"/>
                            <a:pt x="293916" y="259306"/>
                          </a:cubicBezTo>
                          <a:cubicBezTo>
                            <a:pt x="151285" y="259306"/>
                            <a:pt x="32284" y="181153"/>
                            <a:pt x="4762" y="77258"/>
                          </a:cubicBezTo>
                          <a:lnTo>
                            <a:pt x="0" y="40765"/>
                          </a:lnTo>
                          <a:lnTo>
                            <a:pt x="55242" y="0"/>
                          </a:lnTo>
                          <a:close/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18311204-5721-F4B1-74C6-1A74C9EC8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5685" y="2876550"/>
                    <a:ext cx="260348" cy="234650"/>
                  </a:xfrm>
                  <a:custGeom>
                    <a:avLst/>
                    <a:gdLst>
                      <a:gd name="connsiteX0" fmla="*/ 59838 w 260348"/>
                      <a:gd name="connsiteY0" fmla="*/ 0 h 234650"/>
                      <a:gd name="connsiteX1" fmla="*/ 110424 w 260348"/>
                      <a:gd name="connsiteY1" fmla="*/ 0 h 234650"/>
                      <a:gd name="connsiteX2" fmla="*/ 177554 w 260348"/>
                      <a:gd name="connsiteY2" fmla="*/ 0 h 234650"/>
                      <a:gd name="connsiteX3" fmla="*/ 239095 w 260348"/>
                      <a:gd name="connsiteY3" fmla="*/ 0 h 234650"/>
                      <a:gd name="connsiteX4" fmla="*/ 260348 w 260348"/>
                      <a:gd name="connsiteY4" fmla="*/ 21253 h 234650"/>
                      <a:gd name="connsiteX5" fmla="*/ 260348 w 260348"/>
                      <a:gd name="connsiteY5" fmla="*/ 62090 h 234650"/>
                      <a:gd name="connsiteX6" fmla="*/ 239095 w 260348"/>
                      <a:gd name="connsiteY6" fmla="*/ 83343 h 234650"/>
                      <a:gd name="connsiteX7" fmla="*/ 237392 w 260348"/>
                      <a:gd name="connsiteY7" fmla="*/ 83343 h 234650"/>
                      <a:gd name="connsiteX8" fmla="*/ 237392 w 260348"/>
                      <a:gd name="connsiteY8" fmla="*/ 174812 h 234650"/>
                      <a:gd name="connsiteX9" fmla="*/ 177554 w 260348"/>
                      <a:gd name="connsiteY9" fmla="*/ 234650 h 234650"/>
                      <a:gd name="connsiteX10" fmla="*/ 59838 w 260348"/>
                      <a:gd name="connsiteY10" fmla="*/ 234650 h 234650"/>
                      <a:gd name="connsiteX11" fmla="*/ 0 w 260348"/>
                      <a:gd name="connsiteY11" fmla="*/ 174812 h 234650"/>
                      <a:gd name="connsiteX12" fmla="*/ 0 w 260348"/>
                      <a:gd name="connsiteY12" fmla="*/ 59838 h 234650"/>
                      <a:gd name="connsiteX13" fmla="*/ 59838 w 260348"/>
                      <a:gd name="connsiteY13" fmla="*/ 0 h 23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0348" h="234650">
                        <a:moveTo>
                          <a:pt x="59838" y="0"/>
                        </a:moveTo>
                        <a:lnTo>
                          <a:pt x="110424" y="0"/>
                        </a:lnTo>
                        <a:lnTo>
                          <a:pt x="177554" y="0"/>
                        </a:lnTo>
                        <a:lnTo>
                          <a:pt x="239095" y="0"/>
                        </a:lnTo>
                        <a:cubicBezTo>
                          <a:pt x="250833" y="0"/>
                          <a:pt x="260348" y="9515"/>
                          <a:pt x="260348" y="21253"/>
                        </a:cubicBezTo>
                        <a:lnTo>
                          <a:pt x="260348" y="62090"/>
                        </a:lnTo>
                        <a:cubicBezTo>
                          <a:pt x="260348" y="73828"/>
                          <a:pt x="250833" y="83343"/>
                          <a:pt x="239095" y="83343"/>
                        </a:cubicBezTo>
                        <a:lnTo>
                          <a:pt x="237392" y="83343"/>
                        </a:lnTo>
                        <a:lnTo>
                          <a:pt x="237392" y="174812"/>
                        </a:lnTo>
                        <a:cubicBezTo>
                          <a:pt x="237392" y="207860"/>
                          <a:pt x="210602" y="234650"/>
                          <a:pt x="177554" y="234650"/>
                        </a:cubicBezTo>
                        <a:lnTo>
                          <a:pt x="59838" y="234650"/>
                        </a:lnTo>
                        <a:cubicBezTo>
                          <a:pt x="26790" y="234650"/>
                          <a:pt x="0" y="207860"/>
                          <a:pt x="0" y="174812"/>
                        </a:cubicBezTo>
                        <a:lnTo>
                          <a:pt x="0" y="59838"/>
                        </a:lnTo>
                        <a:cubicBezTo>
                          <a:pt x="0" y="26790"/>
                          <a:pt x="26790" y="0"/>
                          <a:pt x="5983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BDE9BE20-E2F5-5068-54B3-917FE9CDF8D8}"/>
                      </a:ext>
                    </a:extLst>
                  </p:cNvPr>
                  <p:cNvGrpSpPr/>
                  <p:nvPr/>
                </p:nvGrpSpPr>
                <p:grpSpPr>
                  <a:xfrm>
                    <a:off x="4529390" y="2978280"/>
                    <a:ext cx="881876" cy="691954"/>
                    <a:chOff x="4385255" y="3020918"/>
                    <a:chExt cx="748914" cy="587627"/>
                  </a:xfrm>
                </p:grpSpPr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C6F7E50F-F36C-B122-0EBA-DB14328961D8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385255" y="3020918"/>
                      <a:ext cx="748914" cy="587627"/>
                    </a:xfrm>
                    <a:custGeom>
                      <a:avLst/>
                      <a:gdLst>
                        <a:gd name="connsiteX0" fmla="*/ 210590 w 753082"/>
                        <a:gd name="connsiteY0" fmla="*/ 11912 h 739213"/>
                        <a:gd name="connsiteX1" fmla="*/ 303172 w 753082"/>
                        <a:gd name="connsiteY1" fmla="*/ 151586 h 739213"/>
                        <a:gd name="connsiteX2" fmla="*/ 303172 w 753082"/>
                        <a:gd name="connsiteY2" fmla="*/ 390722 h 739213"/>
                        <a:gd name="connsiteX3" fmla="*/ 674616 w 753082"/>
                        <a:gd name="connsiteY3" fmla="*/ 291194 h 739213"/>
                        <a:gd name="connsiteX4" fmla="*/ 753082 w 753082"/>
                        <a:gd name="connsiteY4" fmla="*/ 584036 h 739213"/>
                        <a:gd name="connsiteX5" fmla="*/ 193368 w 753082"/>
                        <a:gd name="connsiteY5" fmla="*/ 734011 h 739213"/>
                        <a:gd name="connsiteX6" fmla="*/ 34492 w 753082"/>
                        <a:gd name="connsiteY6" fmla="*/ 680734 h 739213"/>
                        <a:gd name="connsiteX7" fmla="*/ 17925 w 753082"/>
                        <a:gd name="connsiteY7" fmla="*/ 647381 h 739213"/>
                        <a:gd name="connsiteX8" fmla="*/ 11912 w 753082"/>
                        <a:gd name="connsiteY8" fmla="*/ 638463 h 739213"/>
                        <a:gd name="connsiteX9" fmla="*/ 10828 w 753082"/>
                        <a:gd name="connsiteY9" fmla="*/ 633094 h 739213"/>
                        <a:gd name="connsiteX10" fmla="*/ 7714 w 753082"/>
                        <a:gd name="connsiteY10" fmla="*/ 626824 h 739213"/>
                        <a:gd name="connsiteX11" fmla="*/ 6882 w 753082"/>
                        <a:gd name="connsiteY11" fmla="*/ 613545 h 739213"/>
                        <a:gd name="connsiteX12" fmla="*/ 0 w 753082"/>
                        <a:gd name="connsiteY12" fmla="*/ 579459 h 739213"/>
                        <a:gd name="connsiteX13" fmla="*/ 0 w 753082"/>
                        <a:gd name="connsiteY13" fmla="*/ 151586 h 739213"/>
                        <a:gd name="connsiteX14" fmla="*/ 151586 w 753082"/>
                        <a:gd name="connsiteY14" fmla="*/ 0 h 739213"/>
                        <a:gd name="connsiteX15" fmla="*/ 210590 w 753082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303172 w 722724"/>
                        <a:gd name="connsiteY2" fmla="*/ 390722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210590 w 707183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302030 w 707183"/>
                        <a:gd name="connsiteY15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14" fmla="*/ 302030 w 707183"/>
                        <a:gd name="connsiteY14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0 w 707183"/>
                        <a:gd name="connsiteY12" fmla="*/ 0 h 587627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1640 w 707183"/>
                        <a:gd name="connsiteY12" fmla="*/ 162259 h 587627"/>
                        <a:gd name="connsiteX0" fmla="*/ 344908 w 748919"/>
                        <a:gd name="connsiteY0" fmla="*/ 0 h 587627"/>
                        <a:gd name="connsiteX1" fmla="*/ 304746 w 748919"/>
                        <a:gd name="connsiteY1" fmla="*/ 303937 h 587627"/>
                        <a:gd name="connsiteX2" fmla="*/ 672555 w 748919"/>
                        <a:gd name="connsiteY2" fmla="*/ 158315 h 587627"/>
                        <a:gd name="connsiteX3" fmla="*/ 748919 w 748919"/>
                        <a:gd name="connsiteY3" fmla="*/ 326211 h 587627"/>
                        <a:gd name="connsiteX4" fmla="*/ 235104 w 748919"/>
                        <a:gd name="connsiteY4" fmla="*/ 582425 h 587627"/>
                        <a:gd name="connsiteX5" fmla="*/ 76228 w 748919"/>
                        <a:gd name="connsiteY5" fmla="*/ 529148 h 587627"/>
                        <a:gd name="connsiteX6" fmla="*/ 59661 w 748919"/>
                        <a:gd name="connsiteY6" fmla="*/ 495795 h 587627"/>
                        <a:gd name="connsiteX7" fmla="*/ 53648 w 748919"/>
                        <a:gd name="connsiteY7" fmla="*/ 486877 h 587627"/>
                        <a:gd name="connsiteX8" fmla="*/ 52564 w 748919"/>
                        <a:gd name="connsiteY8" fmla="*/ 481508 h 587627"/>
                        <a:gd name="connsiteX9" fmla="*/ 49450 w 748919"/>
                        <a:gd name="connsiteY9" fmla="*/ 475238 h 587627"/>
                        <a:gd name="connsiteX10" fmla="*/ 48618 w 748919"/>
                        <a:gd name="connsiteY10" fmla="*/ 461959 h 587627"/>
                        <a:gd name="connsiteX11" fmla="*/ 41736 w 748919"/>
                        <a:gd name="connsiteY11" fmla="*/ 427873 h 587627"/>
                        <a:gd name="connsiteX12" fmla="*/ 5 w 748919"/>
                        <a:gd name="connsiteY12" fmla="*/ 173881 h 587627"/>
                        <a:gd name="connsiteX0" fmla="*/ 344903 w 748914"/>
                        <a:gd name="connsiteY0" fmla="*/ 0 h 587627"/>
                        <a:gd name="connsiteX1" fmla="*/ 304741 w 748914"/>
                        <a:gd name="connsiteY1" fmla="*/ 303937 h 587627"/>
                        <a:gd name="connsiteX2" fmla="*/ 672550 w 748914"/>
                        <a:gd name="connsiteY2" fmla="*/ 158315 h 587627"/>
                        <a:gd name="connsiteX3" fmla="*/ 748914 w 748914"/>
                        <a:gd name="connsiteY3" fmla="*/ 326211 h 587627"/>
                        <a:gd name="connsiteX4" fmla="*/ 235099 w 748914"/>
                        <a:gd name="connsiteY4" fmla="*/ 582425 h 587627"/>
                        <a:gd name="connsiteX5" fmla="*/ 76223 w 748914"/>
                        <a:gd name="connsiteY5" fmla="*/ 529148 h 587627"/>
                        <a:gd name="connsiteX6" fmla="*/ 59656 w 748914"/>
                        <a:gd name="connsiteY6" fmla="*/ 495795 h 587627"/>
                        <a:gd name="connsiteX7" fmla="*/ 53643 w 748914"/>
                        <a:gd name="connsiteY7" fmla="*/ 486877 h 587627"/>
                        <a:gd name="connsiteX8" fmla="*/ 52559 w 748914"/>
                        <a:gd name="connsiteY8" fmla="*/ 481508 h 587627"/>
                        <a:gd name="connsiteX9" fmla="*/ 49445 w 748914"/>
                        <a:gd name="connsiteY9" fmla="*/ 475238 h 587627"/>
                        <a:gd name="connsiteX10" fmla="*/ 48613 w 748914"/>
                        <a:gd name="connsiteY10" fmla="*/ 461959 h 587627"/>
                        <a:gd name="connsiteX11" fmla="*/ 0 w 748914"/>
                        <a:gd name="connsiteY11" fmla="*/ 173881 h 5876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748914" h="587627">
                          <a:moveTo>
                            <a:pt x="344903" y="0"/>
                          </a:moveTo>
                          <a:lnTo>
                            <a:pt x="304741" y="303937"/>
                          </a:lnTo>
                          <a:lnTo>
                            <a:pt x="672550" y="158315"/>
                          </a:lnTo>
                          <a:lnTo>
                            <a:pt x="748914" y="326211"/>
                          </a:lnTo>
                          <a:lnTo>
                            <a:pt x="235099" y="582425"/>
                          </a:lnTo>
                          <a:cubicBezTo>
                            <a:pt x="174449" y="598676"/>
                            <a:pt x="112532" y="575745"/>
                            <a:pt x="76223" y="529148"/>
                          </a:cubicBezTo>
                          <a:lnTo>
                            <a:pt x="59656" y="495795"/>
                          </a:lnTo>
                          <a:lnTo>
                            <a:pt x="53643" y="486877"/>
                          </a:lnTo>
                          <a:lnTo>
                            <a:pt x="52559" y="481508"/>
                          </a:lnTo>
                          <a:lnTo>
                            <a:pt x="49445" y="475238"/>
                          </a:lnTo>
                          <a:cubicBezTo>
                            <a:pt x="49168" y="470812"/>
                            <a:pt x="48890" y="466385"/>
                            <a:pt x="48613" y="461959"/>
                          </a:cubicBezTo>
                          <a:lnTo>
                            <a:pt x="0" y="173881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92" name="台形 491">
                      <a:extLst>
                        <a:ext uri="{FF2B5EF4-FFF2-40B4-BE49-F238E27FC236}">
                          <a16:creationId xmlns:a16="http://schemas.microsoft.com/office/drawing/2014/main" id="{2DFFE2BD-99FF-5207-3501-8970B8A3CB81}"/>
                        </a:ext>
                      </a:extLst>
                    </p:cNvPr>
                    <p:cNvSpPr/>
                    <p:nvPr/>
                  </p:nvSpPr>
                  <p:spPr bwMode="auto">
                    <a:xfrm rot="2186830">
                      <a:off x="4888601" y="3066273"/>
                      <a:ext cx="230405" cy="122435"/>
                    </a:xfrm>
                    <a:prstGeom prst="trapezoid">
                      <a:avLst>
                        <a:gd name="adj" fmla="val 9219"/>
                      </a:avLst>
                    </a:pr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5105F-6395-8416-E66C-1295B71F9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276BD1-6098-76E0-8C5D-F34AE6F5134D}"/>
              </a:ext>
            </a:extLst>
          </p:cNvPr>
          <p:cNvSpPr txBox="1"/>
          <p:nvPr/>
        </p:nvSpPr>
        <p:spPr>
          <a:xfrm>
            <a:off x="402336" y="420624"/>
            <a:ext cx="6016752" cy="248210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締め付けは大丈夫か？</a:t>
            </a:r>
          </a:p>
          <a:p>
            <a:r>
              <a:rPr lang="ja-JP" altLang="en-US" dirty="0">
                <a:ln w="38100">
                  <a:noFill/>
                </a:ln>
              </a:rPr>
              <a:t>電線の緩みはないか？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EEB3D8-3C8D-0166-6A8A-EBE91102829D}"/>
              </a:ext>
            </a:extLst>
          </p:cNvPr>
          <p:cNvSpPr txBox="1"/>
          <p:nvPr/>
        </p:nvSpPr>
        <p:spPr>
          <a:xfrm>
            <a:off x="384048" y="6310214"/>
            <a:ext cx="6053328" cy="200985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rgbClr val="002060"/>
                </a:solidFill>
              </a:rPr>
              <a:t>電線取り付け不良は</a:t>
            </a:r>
            <a:endParaRPr lang="en-US" altLang="ja-JP" dirty="0">
              <a:ln w="38100">
                <a:noFill/>
              </a:ln>
              <a:solidFill>
                <a:srgbClr val="002060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rgbClr val="002060"/>
                </a:solidFill>
              </a:rPr>
              <a:t>火災を招く！！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B1E93D-66A5-3CC7-F239-A3F57CFFC739}"/>
              </a:ext>
            </a:extLst>
          </p:cNvPr>
          <p:cNvSpPr txBox="1"/>
          <p:nvPr/>
        </p:nvSpPr>
        <p:spPr>
          <a:xfrm>
            <a:off x="384048" y="8588921"/>
            <a:ext cx="6053328" cy="7743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締め付け良いか、ヨシ！！</a:t>
            </a:r>
          </a:p>
        </p:txBody>
      </p: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A1898630-85A1-5178-6507-A985F48E0A2D}"/>
              </a:ext>
            </a:extLst>
          </p:cNvPr>
          <p:cNvGrpSpPr/>
          <p:nvPr/>
        </p:nvGrpSpPr>
        <p:grpSpPr>
          <a:xfrm>
            <a:off x="1502214" y="3214522"/>
            <a:ext cx="3764730" cy="2824889"/>
            <a:chOff x="2451389" y="3068960"/>
            <a:chExt cx="3334790" cy="2502281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61BF7723-734D-9D96-A3F8-DBCD17B2AAE2}"/>
                </a:ext>
              </a:extLst>
            </p:cNvPr>
            <p:cNvGrpSpPr/>
            <p:nvPr/>
          </p:nvGrpSpPr>
          <p:grpSpPr>
            <a:xfrm>
              <a:off x="3434185" y="3068960"/>
              <a:ext cx="2351994" cy="2273000"/>
              <a:chOff x="4374382" y="838200"/>
              <a:chExt cx="3092396" cy="2814064"/>
            </a:xfrm>
          </p:grpSpPr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D7FA2B10-4D29-4DD9-9822-31076864FBE5}"/>
                  </a:ext>
                </a:extLst>
              </p:cNvPr>
              <p:cNvSpPr/>
              <p:nvPr/>
            </p:nvSpPr>
            <p:spPr bwMode="auto">
              <a:xfrm>
                <a:off x="4374382" y="838200"/>
                <a:ext cx="3092396" cy="2814064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293A5E14-A9DE-C853-EBE3-1E9C08533D0C}"/>
                  </a:ext>
                </a:extLst>
              </p:cNvPr>
              <p:cNvSpPr/>
              <p:nvPr/>
            </p:nvSpPr>
            <p:spPr bwMode="auto">
              <a:xfrm>
                <a:off x="7060087" y="953725"/>
                <a:ext cx="45719" cy="256901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C5CD0CBF-DFDC-9740-65E9-BFC4E1362B0B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2209800" cy="245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3B5F96D5-4BDD-2034-8980-5C67DC32AF2C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161904" cy="24511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フレーム 515">
                <a:extLst>
                  <a:ext uri="{FF2B5EF4-FFF2-40B4-BE49-F238E27FC236}">
                    <a16:creationId xmlns:a16="http://schemas.microsoft.com/office/drawing/2014/main" id="{B6E9B5CC-BED6-9ACE-1DF3-30F6C995E199}"/>
                  </a:ext>
                </a:extLst>
              </p:cNvPr>
              <p:cNvSpPr/>
              <p:nvPr/>
            </p:nvSpPr>
            <p:spPr bwMode="auto">
              <a:xfrm>
                <a:off x="4727975" y="953725"/>
                <a:ext cx="2340260" cy="2569014"/>
              </a:xfrm>
              <a:prstGeom prst="frame">
                <a:avLst>
                  <a:gd name="adj1" fmla="val 5174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直方体 516">
                <a:extLst>
                  <a:ext uri="{FF2B5EF4-FFF2-40B4-BE49-F238E27FC236}">
                    <a16:creationId xmlns:a16="http://schemas.microsoft.com/office/drawing/2014/main" id="{9AC4A857-EDFF-A6AB-742C-7BDB33473C6C}"/>
                  </a:ext>
                </a:extLst>
              </p:cNvPr>
              <p:cNvSpPr/>
              <p:nvPr/>
            </p:nvSpPr>
            <p:spPr bwMode="auto">
              <a:xfrm rot="10800000" flipH="1">
                <a:off x="4981329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直方体 517">
                <a:extLst>
                  <a:ext uri="{FF2B5EF4-FFF2-40B4-BE49-F238E27FC236}">
                    <a16:creationId xmlns:a16="http://schemas.microsoft.com/office/drawing/2014/main" id="{7683FF74-1CDD-F822-5E1A-B6E24DDF546A}"/>
                  </a:ext>
                </a:extLst>
              </p:cNvPr>
              <p:cNvSpPr/>
              <p:nvPr/>
            </p:nvSpPr>
            <p:spPr bwMode="auto">
              <a:xfrm rot="10800000" flipH="1">
                <a:off x="53718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直方体 518">
                <a:extLst>
                  <a:ext uri="{FF2B5EF4-FFF2-40B4-BE49-F238E27FC236}">
                    <a16:creationId xmlns:a16="http://schemas.microsoft.com/office/drawing/2014/main" id="{4F94E4C2-E465-FDBB-3615-0EDD28E85E47}"/>
                  </a:ext>
                </a:extLst>
              </p:cNvPr>
              <p:cNvSpPr/>
              <p:nvPr/>
            </p:nvSpPr>
            <p:spPr bwMode="auto">
              <a:xfrm rot="10800000" flipH="1">
                <a:off x="5767142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直方体 519">
                <a:extLst>
                  <a:ext uri="{FF2B5EF4-FFF2-40B4-BE49-F238E27FC236}">
                    <a16:creationId xmlns:a16="http://schemas.microsoft.com/office/drawing/2014/main" id="{91AC79F7-4B02-0CAB-D2F9-42ABCC21B826}"/>
                  </a:ext>
                </a:extLst>
              </p:cNvPr>
              <p:cNvSpPr/>
              <p:nvPr/>
            </p:nvSpPr>
            <p:spPr bwMode="auto">
              <a:xfrm rot="10800000" flipH="1">
                <a:off x="6157667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直方体 520">
                <a:extLst>
                  <a:ext uri="{FF2B5EF4-FFF2-40B4-BE49-F238E27FC236}">
                    <a16:creationId xmlns:a16="http://schemas.microsoft.com/office/drawing/2014/main" id="{53FC17E1-5EA4-1EB1-62B2-EF18D2BA8355}"/>
                  </a:ext>
                </a:extLst>
              </p:cNvPr>
              <p:cNvSpPr/>
              <p:nvPr/>
            </p:nvSpPr>
            <p:spPr bwMode="auto">
              <a:xfrm rot="10800000" flipH="1">
                <a:off x="65529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AE207A7A-DE51-B6B4-F555-F2F3B5F74C13}"/>
                  </a:ext>
                </a:extLst>
              </p:cNvPr>
              <p:cNvGrpSpPr/>
              <p:nvPr/>
            </p:nvGrpSpPr>
            <p:grpSpPr>
              <a:xfrm>
                <a:off x="5039326" y="1123827"/>
                <a:ext cx="560329" cy="208763"/>
                <a:chOff x="5039326" y="1123827"/>
                <a:chExt cx="560329" cy="208763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269C7893-9590-C7E5-4DC6-34A0E2CDB44F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996CE714-6F45-14C9-7956-F13406E4826D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0768298-69E8-28FC-DAE5-5FE9D7E99078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098E6F0D-A1D7-19E7-740A-DF7F431418A0}"/>
                  </a:ext>
                </a:extLst>
              </p:cNvPr>
              <p:cNvGrpSpPr/>
              <p:nvPr/>
            </p:nvGrpSpPr>
            <p:grpSpPr>
              <a:xfrm>
                <a:off x="5840783" y="1123827"/>
                <a:ext cx="560329" cy="208763"/>
                <a:chOff x="5840783" y="1123827"/>
                <a:chExt cx="560329" cy="208763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F7024A9D-8285-5346-3332-0D0950E0484A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BAB1A8AD-60AF-833B-0C3D-3092C9E6F6BE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F0A00D5B-E106-752C-F231-48DB397ACE60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2A42DA45-4BDF-09FD-3B29-33DC9DED76A7}"/>
                  </a:ext>
                </a:extLst>
              </p:cNvPr>
              <p:cNvGrpSpPr/>
              <p:nvPr/>
            </p:nvGrpSpPr>
            <p:grpSpPr>
              <a:xfrm>
                <a:off x="5429851" y="1123827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EC393BA7-F654-D7C2-FF84-FF6604D17438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2929013B-1404-3801-445C-5BA420A597B6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AE89420A-46B1-6233-9481-859AB80DFDA7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F09B4C33-3E54-7374-BB08-BEACD237E3D2}"/>
                  </a:ext>
                </a:extLst>
              </p:cNvPr>
              <p:cNvGrpSpPr/>
              <p:nvPr/>
            </p:nvGrpSpPr>
            <p:grpSpPr>
              <a:xfrm>
                <a:off x="6231308" y="1123827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9CED853A-CA72-1F50-0996-638A472C4121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580AB80C-87F6-38A1-E673-4EFAD004B136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5D20CBE0-4D44-8521-8E21-4EBA1D39AD16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67348EBB-0E27-949D-3E92-FFA76D5656DE}"/>
                  </a:ext>
                </a:extLst>
              </p:cNvPr>
              <p:cNvGrpSpPr/>
              <p:nvPr/>
            </p:nvGrpSpPr>
            <p:grpSpPr>
              <a:xfrm flipV="1">
                <a:off x="5039326" y="2458280"/>
                <a:ext cx="560329" cy="208763"/>
                <a:chOff x="5039326" y="1123827"/>
                <a:chExt cx="560329" cy="208763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1F88033B-F536-6510-C542-8A00B5FD0D79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055560B2-31B9-DFC1-3EEC-0BFA99F18F74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6EE8D11A-C074-F8BA-A669-BF8CB4772063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3EBCAA47-7DAB-E3A6-A756-0825CBEE2569}"/>
                  </a:ext>
                </a:extLst>
              </p:cNvPr>
              <p:cNvGrpSpPr/>
              <p:nvPr/>
            </p:nvGrpSpPr>
            <p:grpSpPr>
              <a:xfrm flipV="1">
                <a:off x="5840783" y="2458280"/>
                <a:ext cx="560329" cy="208763"/>
                <a:chOff x="5840783" y="1123827"/>
                <a:chExt cx="560329" cy="208763"/>
              </a:xfrm>
            </p:grpSpPr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CAE3B356-9EB9-18EB-9237-95FF5156F921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76163B24-10BA-C6E8-8F87-9F3C8DFEDF2A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965B7317-8080-D23D-A716-5082DD5BB135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8433143E-5720-49DB-4EFA-DA63E42D08C0}"/>
                  </a:ext>
                </a:extLst>
              </p:cNvPr>
              <p:cNvGrpSpPr/>
              <p:nvPr/>
            </p:nvGrpSpPr>
            <p:grpSpPr>
              <a:xfrm flipV="1">
                <a:off x="5429851" y="2458280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B77530E8-ADFC-8E21-74F4-6B4AB4BC1AFD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6411DA94-F4BB-BE5C-D813-02741AA2EB80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4FEA18FD-2F35-25E3-1D6F-93F33C9C9678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2F2B628E-F553-49F3-E042-479C504AAC21}"/>
                  </a:ext>
                </a:extLst>
              </p:cNvPr>
              <p:cNvGrpSpPr/>
              <p:nvPr/>
            </p:nvGrpSpPr>
            <p:grpSpPr>
              <a:xfrm flipV="1">
                <a:off x="6231308" y="2458280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9FBF9480-5D14-FE20-1DC8-B1F9798D6D9C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9F2AF5A2-97A0-CB2C-5066-93899D75CFF5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EBA0C0A8-24FB-7CB0-83B9-ADE116F41F1B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02B54FA9-24E3-CEDA-C040-362596187EB0}"/>
                  </a:ext>
                </a:extLst>
              </p:cNvPr>
              <p:cNvGrpSpPr/>
              <p:nvPr/>
            </p:nvGrpSpPr>
            <p:grpSpPr>
              <a:xfrm>
                <a:off x="6372278" y="2578795"/>
                <a:ext cx="491938" cy="770816"/>
                <a:chOff x="7394983" y="2573904"/>
                <a:chExt cx="491938" cy="770816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A61A3DD5-7A97-3334-7A79-D4989D445D7F}"/>
                    </a:ext>
                  </a:extLst>
                </p:cNvPr>
                <p:cNvGrpSpPr/>
                <p:nvPr/>
              </p:nvGrpSpPr>
              <p:grpSpPr>
                <a:xfrm>
                  <a:off x="7394983" y="2573905"/>
                  <a:ext cx="460587" cy="770815"/>
                  <a:chOff x="7482102" y="1751244"/>
                  <a:chExt cx="228470" cy="516674"/>
                </a:xfrm>
              </p:grpSpPr>
              <p:sp>
                <p:nvSpPr>
                  <p:cNvPr id="612" name="四角形: 上の 2 つの角を丸める 611">
                    <a:extLst>
                      <a:ext uri="{FF2B5EF4-FFF2-40B4-BE49-F238E27FC236}">
                        <a16:creationId xmlns:a16="http://schemas.microsoft.com/office/drawing/2014/main" id="{3E0FC84E-4426-9A4D-DF9C-B6CB6ED7F01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4" y="1903120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四角形: 上の 2 つの角を丸める 612">
                    <a:extLst>
                      <a:ext uri="{FF2B5EF4-FFF2-40B4-BE49-F238E27FC236}">
                        <a16:creationId xmlns:a16="http://schemas.microsoft.com/office/drawing/2014/main" id="{8C942ECE-ACE1-7D0B-3E62-3691AC1EC5F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19554" y="1895347"/>
                    <a:ext cx="353566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DCF425F4-03A5-E7C3-6519-8B1F8D169116}"/>
                    </a:ext>
                  </a:extLst>
                </p:cNvPr>
                <p:cNvSpPr/>
                <p:nvPr/>
              </p:nvSpPr>
              <p:spPr bwMode="auto">
                <a:xfrm rot="16200000">
                  <a:off x="7444198" y="2901996"/>
                  <a:ext cx="770815" cy="114631"/>
                </a:xfrm>
                <a:custGeom>
                  <a:avLst/>
                  <a:gdLst>
                    <a:gd name="connsiteX0" fmla="*/ 770815 w 770815"/>
                    <a:gd name="connsiteY0" fmla="*/ 77776 h 114631"/>
                    <a:gd name="connsiteX1" fmla="*/ 770815 w 770815"/>
                    <a:gd name="connsiteY1" fmla="*/ 114625 h 114631"/>
                    <a:gd name="connsiteX2" fmla="*/ 728836 w 770815"/>
                    <a:gd name="connsiteY2" fmla="*/ 114625 h 114631"/>
                    <a:gd name="connsiteX3" fmla="*/ 728836 w 770815"/>
                    <a:gd name="connsiteY3" fmla="*/ 114631 h 114631"/>
                    <a:gd name="connsiteX4" fmla="*/ 41977 w 770815"/>
                    <a:gd name="connsiteY4" fmla="*/ 114631 h 114631"/>
                    <a:gd name="connsiteX5" fmla="*/ 41977 w 770815"/>
                    <a:gd name="connsiteY5" fmla="*/ 114625 h 114631"/>
                    <a:gd name="connsiteX6" fmla="*/ 0 w 770815"/>
                    <a:gd name="connsiteY6" fmla="*/ 114625 h 114631"/>
                    <a:gd name="connsiteX7" fmla="*/ 0 w 770815"/>
                    <a:gd name="connsiteY7" fmla="*/ 77776 h 114631"/>
                    <a:gd name="connsiteX8" fmla="*/ 46431 w 770815"/>
                    <a:gd name="connsiteY8" fmla="*/ 31345 h 114631"/>
                    <a:gd name="connsiteX9" fmla="*/ 128708 w 770815"/>
                    <a:gd name="connsiteY9" fmla="*/ 31345 h 114631"/>
                    <a:gd name="connsiteX10" fmla="*/ 135826 w 770815"/>
                    <a:gd name="connsiteY10" fmla="*/ 14160 h 114631"/>
                    <a:gd name="connsiteX11" fmla="*/ 170010 w 770815"/>
                    <a:gd name="connsiteY11" fmla="*/ 0 h 114631"/>
                    <a:gd name="connsiteX12" fmla="*/ 600802 w 770815"/>
                    <a:gd name="connsiteY12" fmla="*/ 0 h 114631"/>
                    <a:gd name="connsiteX13" fmla="*/ 634985 w 770815"/>
                    <a:gd name="connsiteY13" fmla="*/ 14160 h 114631"/>
                    <a:gd name="connsiteX14" fmla="*/ 642104 w 770815"/>
                    <a:gd name="connsiteY14" fmla="*/ 31345 h 114631"/>
                    <a:gd name="connsiteX15" fmla="*/ 724384 w 770815"/>
                    <a:gd name="connsiteY15" fmla="*/ 31345 h 114631"/>
                    <a:gd name="connsiteX16" fmla="*/ 770815 w 770815"/>
                    <a:gd name="connsiteY16" fmla="*/ 77776 h 11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70815" h="114631">
                      <a:moveTo>
                        <a:pt x="770815" y="77776"/>
                      </a:moveTo>
                      <a:lnTo>
                        <a:pt x="770815" y="114625"/>
                      </a:lnTo>
                      <a:lnTo>
                        <a:pt x="728836" y="114625"/>
                      </a:lnTo>
                      <a:lnTo>
                        <a:pt x="728836" y="114631"/>
                      </a:lnTo>
                      <a:lnTo>
                        <a:pt x="41977" y="114631"/>
                      </a:lnTo>
                      <a:lnTo>
                        <a:pt x="41977" y="114625"/>
                      </a:lnTo>
                      <a:lnTo>
                        <a:pt x="0" y="114625"/>
                      </a:lnTo>
                      <a:lnTo>
                        <a:pt x="0" y="77776"/>
                      </a:lnTo>
                      <a:cubicBezTo>
                        <a:pt x="0" y="52133"/>
                        <a:pt x="20788" y="31345"/>
                        <a:pt x="46431" y="31345"/>
                      </a:cubicBezTo>
                      <a:lnTo>
                        <a:pt x="128708" y="31345"/>
                      </a:lnTo>
                      <a:lnTo>
                        <a:pt x="135826" y="14160"/>
                      </a:lnTo>
                      <a:cubicBezTo>
                        <a:pt x="144574" y="5411"/>
                        <a:pt x="156660" y="0"/>
                        <a:pt x="170010" y="0"/>
                      </a:cubicBezTo>
                      <a:lnTo>
                        <a:pt x="600802" y="0"/>
                      </a:lnTo>
                      <a:cubicBezTo>
                        <a:pt x="614151" y="0"/>
                        <a:pt x="626237" y="5411"/>
                        <a:pt x="634985" y="14160"/>
                      </a:cubicBezTo>
                      <a:lnTo>
                        <a:pt x="642104" y="31345"/>
                      </a:lnTo>
                      <a:lnTo>
                        <a:pt x="724384" y="31345"/>
                      </a:lnTo>
                      <a:cubicBezTo>
                        <a:pt x="750027" y="31345"/>
                        <a:pt x="770815" y="52133"/>
                        <a:pt x="770815" y="77776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5D6B99A9-5E13-EF4F-9950-926402BDE62D}"/>
                    </a:ext>
                  </a:extLst>
                </p:cNvPr>
                <p:cNvSpPr/>
                <p:nvPr/>
              </p:nvSpPr>
              <p:spPr bwMode="auto">
                <a:xfrm>
                  <a:off x="7519678" y="2824296"/>
                  <a:ext cx="114631" cy="27003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1979CE6A-03E2-FB62-BDBA-4F24334C0497}"/>
                    </a:ext>
                  </a:extLst>
                </p:cNvPr>
                <p:cNvSpPr/>
                <p:nvPr/>
              </p:nvSpPr>
              <p:spPr bwMode="auto">
                <a:xfrm>
                  <a:off x="7471130" y="2838322"/>
                  <a:ext cx="157781" cy="66675"/>
                </a:xfrm>
                <a:prstGeom prst="round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F48BA054-69E1-DF05-BA2E-22A536CDE5B3}"/>
                  </a:ext>
                </a:extLst>
              </p:cNvPr>
              <p:cNvSpPr/>
              <p:nvPr/>
            </p:nvSpPr>
            <p:spPr bwMode="auto">
              <a:xfrm>
                <a:off x="5075440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BEEF08A1-0027-65F1-BD5F-5BC5EE4CD7F6}"/>
                  </a:ext>
                </a:extLst>
              </p:cNvPr>
              <p:cNvSpPr/>
              <p:nvPr/>
            </p:nvSpPr>
            <p:spPr bwMode="auto">
              <a:xfrm>
                <a:off x="545167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AFB4D925-4644-F82B-6C77-52552841FCE9}"/>
                  </a:ext>
                </a:extLst>
              </p:cNvPr>
              <p:cNvSpPr/>
              <p:nvPr/>
            </p:nvSpPr>
            <p:spPr bwMode="auto">
              <a:xfrm>
                <a:off x="585172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DCB9E717-773F-3DD2-3926-AB13F5F28D38}"/>
                  </a:ext>
                </a:extLst>
              </p:cNvPr>
              <p:cNvSpPr/>
              <p:nvPr/>
            </p:nvSpPr>
            <p:spPr bwMode="auto">
              <a:xfrm>
                <a:off x="6227966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CF4BFAD3-392D-33FD-8FC1-540C83E44385}"/>
                  </a:ext>
                </a:extLst>
              </p:cNvPr>
              <p:cNvSpPr/>
              <p:nvPr/>
            </p:nvSpPr>
            <p:spPr bwMode="auto">
              <a:xfrm>
                <a:off x="6618491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76EBE5B8-23E6-23D3-A7EF-AF8F010F72BB}"/>
                  </a:ext>
                </a:extLst>
              </p:cNvPr>
              <p:cNvGrpSpPr/>
              <p:nvPr/>
            </p:nvGrpSpPr>
            <p:grpSpPr>
              <a:xfrm>
                <a:off x="498450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124E048C-C790-AFBB-B846-922C40D640B0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7BFE2B53-A77C-61C6-AE99-D8034782F7F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四角形: 上の 2 つの角を丸める 606">
                    <a:extLst>
                      <a:ext uri="{FF2B5EF4-FFF2-40B4-BE49-F238E27FC236}">
                        <a16:creationId xmlns:a16="http://schemas.microsoft.com/office/drawing/2014/main" id="{093209ED-E6E4-CF34-BF30-A45A7E50BE9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7E1A4FC5-B97B-7D3D-730B-3ACD59396DA0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2FCDA6DF-2C41-E64D-4C46-7CBE39DA0080}"/>
                  </a:ext>
                </a:extLst>
              </p:cNvPr>
              <p:cNvGrpSpPr/>
              <p:nvPr/>
            </p:nvGrpSpPr>
            <p:grpSpPr>
              <a:xfrm>
                <a:off x="53591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C93E84F7-1A8F-1F82-CD41-E1A633F6CC4C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5F90E650-C12A-1518-7708-48033415660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F89922A3-38A6-CD43-5B8A-3C3FB124D24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8897E79A-4AAB-5E33-3906-8DBBC0C58982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9B2F0C57-8EF8-376D-9050-59CD5A94E178}"/>
                  </a:ext>
                </a:extLst>
              </p:cNvPr>
              <p:cNvGrpSpPr/>
              <p:nvPr/>
            </p:nvGrpSpPr>
            <p:grpSpPr>
              <a:xfrm>
                <a:off x="577031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7FD4A559-E546-BE28-9161-C878F46FAF81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8" name="四角形: 上の 2 つの角を丸める 597">
                    <a:extLst>
                      <a:ext uri="{FF2B5EF4-FFF2-40B4-BE49-F238E27FC236}">
                        <a16:creationId xmlns:a16="http://schemas.microsoft.com/office/drawing/2014/main" id="{8B4CF91A-6912-E6C3-737B-B40CA14CC20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9" name="四角形: 上の 2 つの角を丸める 598">
                    <a:extLst>
                      <a:ext uri="{FF2B5EF4-FFF2-40B4-BE49-F238E27FC236}">
                        <a16:creationId xmlns:a16="http://schemas.microsoft.com/office/drawing/2014/main" id="{B4DE03E3-7A82-E091-970C-439631056A5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EDFEB3DF-6FAD-69F3-3114-807307571F63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1B42D099-8F5E-66F9-A0B4-C8D7400210A7}"/>
                  </a:ext>
                </a:extLst>
              </p:cNvPr>
              <p:cNvGrpSpPr/>
              <p:nvPr/>
            </p:nvGrpSpPr>
            <p:grpSpPr>
              <a:xfrm>
                <a:off x="614496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6B72393B-3875-0A20-3938-3B5FCE08D85E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4" name="四角形: 上の 2 つの角を丸める 593">
                    <a:extLst>
                      <a:ext uri="{FF2B5EF4-FFF2-40B4-BE49-F238E27FC236}">
                        <a16:creationId xmlns:a16="http://schemas.microsoft.com/office/drawing/2014/main" id="{A9F81ED7-B369-F15B-A566-AD14F47FC9F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5" name="四角形: 上の 2 つの角を丸める 594">
                    <a:extLst>
                      <a:ext uri="{FF2B5EF4-FFF2-40B4-BE49-F238E27FC236}">
                        <a16:creationId xmlns:a16="http://schemas.microsoft.com/office/drawing/2014/main" id="{2D12621E-E189-C993-C93E-47D6C5E5EF9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C00E445A-AB98-15EE-0C23-82AB0817A91F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2220447A-A07B-1E36-EA7C-4CF02F43E61A}"/>
                  </a:ext>
                </a:extLst>
              </p:cNvPr>
              <p:cNvGrpSpPr/>
              <p:nvPr/>
            </p:nvGrpSpPr>
            <p:grpSpPr>
              <a:xfrm>
                <a:off x="65402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EDA6130C-1DE6-7153-CDF2-DA15D671A8D1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0" name="四角形: 上の 2 つの角を丸める 589">
                    <a:extLst>
                      <a:ext uri="{FF2B5EF4-FFF2-40B4-BE49-F238E27FC236}">
                        <a16:creationId xmlns:a16="http://schemas.microsoft.com/office/drawing/2014/main" id="{F8797557-3D46-85AA-B5FF-3D3FA68B7B6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1" name="四角形: 上の 2 つの角を丸める 590">
                    <a:extLst>
                      <a:ext uri="{FF2B5EF4-FFF2-40B4-BE49-F238E27FC236}">
                        <a16:creationId xmlns:a16="http://schemas.microsoft.com/office/drawing/2014/main" id="{CB7C3B99-DDAC-46CC-A1CE-E66A52ABC37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37B0BCA1-E762-5005-A3AE-C4EF7BF45040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4D050C75-38BA-FFAD-E7E6-8FC1526A265B}"/>
                  </a:ext>
                </a:extLst>
              </p:cNvPr>
              <p:cNvSpPr/>
              <p:nvPr/>
            </p:nvSpPr>
            <p:spPr bwMode="auto">
              <a:xfrm>
                <a:off x="5075440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8472EE48-C385-7795-307A-B4B3DB21C45C}"/>
                  </a:ext>
                </a:extLst>
              </p:cNvPr>
              <p:cNvSpPr/>
              <p:nvPr/>
            </p:nvSpPr>
            <p:spPr bwMode="auto">
              <a:xfrm>
                <a:off x="545167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E0EC582B-F59E-AD0E-C7D4-94D64A22DDA0}"/>
                  </a:ext>
                </a:extLst>
              </p:cNvPr>
              <p:cNvSpPr/>
              <p:nvPr/>
            </p:nvSpPr>
            <p:spPr bwMode="auto">
              <a:xfrm>
                <a:off x="585172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8C236803-90F6-C716-7ED9-E8BEA7A00B53}"/>
                  </a:ext>
                </a:extLst>
              </p:cNvPr>
              <p:cNvGrpSpPr/>
              <p:nvPr/>
            </p:nvGrpSpPr>
            <p:grpSpPr>
              <a:xfrm>
                <a:off x="498450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E2B47B63-01D2-9962-45B3-576C94E3CCEB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6" name="四角形: 上の 2 つの角を丸める 585">
                    <a:extLst>
                      <a:ext uri="{FF2B5EF4-FFF2-40B4-BE49-F238E27FC236}">
                        <a16:creationId xmlns:a16="http://schemas.microsoft.com/office/drawing/2014/main" id="{FF4E9157-01EB-2178-06FC-5EE76E56F97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7" name="四角形: 上の 2 つの角を丸める 586">
                    <a:extLst>
                      <a:ext uri="{FF2B5EF4-FFF2-40B4-BE49-F238E27FC236}">
                        <a16:creationId xmlns:a16="http://schemas.microsoft.com/office/drawing/2014/main" id="{F4232D83-448F-26DF-E878-76F615873B3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319F732D-C2E4-2804-7230-6E9EC5B36C69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1BFAD40D-55E9-F295-54F6-1F87985FB654}"/>
                  </a:ext>
                </a:extLst>
              </p:cNvPr>
              <p:cNvGrpSpPr/>
              <p:nvPr/>
            </p:nvGrpSpPr>
            <p:grpSpPr>
              <a:xfrm>
                <a:off x="53591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4BEE77F3-D5D0-ECBE-3512-FFB4E2603C31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CDA86223-E7D4-2004-DF24-05B26747D48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8354927A-6030-7716-FE68-4A9163BAA2E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993F7D12-3A77-CB15-48B8-1D2DDEB5ABE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06B80437-FB71-8D3D-7E7C-77F20E31A5A2}"/>
                  </a:ext>
                </a:extLst>
              </p:cNvPr>
              <p:cNvGrpSpPr/>
              <p:nvPr/>
            </p:nvGrpSpPr>
            <p:grpSpPr>
              <a:xfrm>
                <a:off x="577031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86E11E6F-34F9-5D7E-B564-AFC68A5F4E12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8" name="四角形: 上の 2 つの角を丸める 577">
                    <a:extLst>
                      <a:ext uri="{FF2B5EF4-FFF2-40B4-BE49-F238E27FC236}">
                        <a16:creationId xmlns:a16="http://schemas.microsoft.com/office/drawing/2014/main" id="{7C7EF172-8102-44E8-0FDE-18A5B4304F8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四角形: 上の 2 つの角を丸める 578">
                    <a:extLst>
                      <a:ext uri="{FF2B5EF4-FFF2-40B4-BE49-F238E27FC236}">
                        <a16:creationId xmlns:a16="http://schemas.microsoft.com/office/drawing/2014/main" id="{9C27895A-2ED2-1E3C-18A4-B77D8E30403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62BA12DA-C437-F664-B8B7-44DD54EAB6AF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91594951-210A-A5AD-0A70-BECB097261FD}"/>
                  </a:ext>
                </a:extLst>
              </p:cNvPr>
              <p:cNvGrpSpPr/>
              <p:nvPr/>
            </p:nvGrpSpPr>
            <p:grpSpPr>
              <a:xfrm>
                <a:off x="614496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6AA91891-5F81-EF01-8004-D38B79A0FBCC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4" name="四角形: 上の 2 つの角を丸める 573">
                    <a:extLst>
                      <a:ext uri="{FF2B5EF4-FFF2-40B4-BE49-F238E27FC236}">
                        <a16:creationId xmlns:a16="http://schemas.microsoft.com/office/drawing/2014/main" id="{9CF4435D-9C7B-B081-0641-8B311D470CE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5" name="四角形: 上の 2 つの角を丸める 574">
                    <a:extLst>
                      <a:ext uri="{FF2B5EF4-FFF2-40B4-BE49-F238E27FC236}">
                        <a16:creationId xmlns:a16="http://schemas.microsoft.com/office/drawing/2014/main" id="{860A6A6A-AFC8-A2D7-0375-FAC15121243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ECBFC2ED-84C3-7BAC-D5FC-4819368636E8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39F8CA38-31E2-AB25-57EF-35F81F448894}"/>
                  </a:ext>
                </a:extLst>
              </p:cNvPr>
              <p:cNvGrpSpPr/>
              <p:nvPr/>
            </p:nvGrpSpPr>
            <p:grpSpPr>
              <a:xfrm>
                <a:off x="65402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647DF488-4FD5-769B-81C3-51A136D592E9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0" name="四角形: 上の 2 つの角を丸める 569">
                    <a:extLst>
                      <a:ext uri="{FF2B5EF4-FFF2-40B4-BE49-F238E27FC236}">
                        <a16:creationId xmlns:a16="http://schemas.microsoft.com/office/drawing/2014/main" id="{59F869DC-68A4-4FFD-32DB-56C7BD95A3E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1" name="四角形: 上の 2 つの角を丸める 570">
                    <a:extLst>
                      <a:ext uri="{FF2B5EF4-FFF2-40B4-BE49-F238E27FC236}">
                        <a16:creationId xmlns:a16="http://schemas.microsoft.com/office/drawing/2014/main" id="{7D94E11C-60ED-2062-DB0B-B01E98B72C7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EB3EEA7F-D3D1-7AEA-D8F0-1C4A47B19F2D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9" name="直方体 548">
                <a:extLst>
                  <a:ext uri="{FF2B5EF4-FFF2-40B4-BE49-F238E27FC236}">
                    <a16:creationId xmlns:a16="http://schemas.microsoft.com/office/drawing/2014/main" id="{44DBE90B-A636-AFFC-60C5-F704044F6D2A}"/>
                  </a:ext>
                </a:extLst>
              </p:cNvPr>
              <p:cNvSpPr/>
              <p:nvPr/>
            </p:nvSpPr>
            <p:spPr bwMode="auto">
              <a:xfrm rot="10800000" flipH="1">
                <a:off x="5010195" y="2719591"/>
                <a:ext cx="1133721" cy="271258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直方体 549">
                <a:extLst>
                  <a:ext uri="{FF2B5EF4-FFF2-40B4-BE49-F238E27FC236}">
                    <a16:creationId xmlns:a16="http://schemas.microsoft.com/office/drawing/2014/main" id="{C103E78C-D598-0BA2-0D7B-01E57D968CF5}"/>
                  </a:ext>
                </a:extLst>
              </p:cNvPr>
              <p:cNvSpPr/>
              <p:nvPr/>
            </p:nvSpPr>
            <p:spPr bwMode="auto">
              <a:xfrm rot="10800000" flipH="1">
                <a:off x="4995907" y="2786063"/>
                <a:ext cx="1105148" cy="138314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137909EE-C501-C350-F8A2-2B087E8FD654}"/>
                  </a:ext>
                </a:extLst>
              </p:cNvPr>
              <p:cNvSpPr/>
              <p:nvPr/>
            </p:nvSpPr>
            <p:spPr bwMode="auto">
              <a:xfrm>
                <a:off x="507801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6B446C38-F485-41EF-95F5-260784BE02AB}"/>
                  </a:ext>
                </a:extLst>
              </p:cNvPr>
              <p:cNvSpPr/>
              <p:nvPr/>
            </p:nvSpPr>
            <p:spPr bwMode="auto">
              <a:xfrm>
                <a:off x="5221284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2D11A541-9845-A815-2C5C-BAA3E201A207}"/>
                  </a:ext>
                </a:extLst>
              </p:cNvPr>
              <p:cNvSpPr/>
              <p:nvPr/>
            </p:nvSpPr>
            <p:spPr bwMode="auto">
              <a:xfrm>
                <a:off x="5364556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CAA25F29-6DE0-580F-723E-004C8955825F}"/>
                  </a:ext>
                </a:extLst>
              </p:cNvPr>
              <p:cNvSpPr/>
              <p:nvPr/>
            </p:nvSpPr>
            <p:spPr bwMode="auto">
              <a:xfrm>
                <a:off x="5507828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44E79EEB-4BCB-1763-94A6-D6BA599B2418}"/>
                  </a:ext>
                </a:extLst>
              </p:cNvPr>
              <p:cNvSpPr/>
              <p:nvPr/>
            </p:nvSpPr>
            <p:spPr bwMode="auto">
              <a:xfrm>
                <a:off x="5651100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8B7A0CFD-79CD-6EB5-022B-95F9E513CE07}"/>
                  </a:ext>
                </a:extLst>
              </p:cNvPr>
              <p:cNvSpPr/>
              <p:nvPr/>
            </p:nvSpPr>
            <p:spPr bwMode="auto">
              <a:xfrm>
                <a:off x="579437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43A3D1E5-EC80-00CD-6842-1524143EA72F}"/>
                  </a:ext>
                </a:extLst>
              </p:cNvPr>
              <p:cNvSpPr/>
              <p:nvPr/>
            </p:nvSpPr>
            <p:spPr bwMode="auto">
              <a:xfrm>
                <a:off x="5937643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98BF1FCA-C7B9-7D7E-8F16-CC0D5D385779}"/>
                  </a:ext>
                </a:extLst>
              </p:cNvPr>
              <p:cNvSpPr/>
              <p:nvPr/>
            </p:nvSpPr>
            <p:spPr bwMode="auto">
              <a:xfrm>
                <a:off x="5080394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E200FBD0-1133-CA4A-3429-7F8D5697CF10}"/>
                  </a:ext>
                </a:extLst>
              </p:cNvPr>
              <p:cNvSpPr/>
              <p:nvPr/>
            </p:nvSpPr>
            <p:spPr bwMode="auto">
              <a:xfrm>
                <a:off x="5456631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7886418E-677E-94B3-46AF-277F80C76B87}"/>
                  </a:ext>
                </a:extLst>
              </p:cNvPr>
              <p:cNvSpPr/>
              <p:nvPr/>
            </p:nvSpPr>
            <p:spPr bwMode="auto">
              <a:xfrm>
                <a:off x="586620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9BF95023-0DD9-2532-0389-65F9BBF14141}"/>
                  </a:ext>
                </a:extLst>
              </p:cNvPr>
              <p:cNvSpPr/>
              <p:nvPr/>
            </p:nvSpPr>
            <p:spPr bwMode="auto">
              <a:xfrm>
                <a:off x="6242443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9EF3A39B-5AB3-E8BB-5B4D-8C0D89EE423F}"/>
                  </a:ext>
                </a:extLst>
              </p:cNvPr>
              <p:cNvSpPr/>
              <p:nvPr/>
            </p:nvSpPr>
            <p:spPr bwMode="auto">
              <a:xfrm>
                <a:off x="664725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61DB9855-59D0-600B-0F80-6CBC753026BB}"/>
                  </a:ext>
                </a:extLst>
              </p:cNvPr>
              <p:cNvSpPr/>
              <p:nvPr/>
            </p:nvSpPr>
            <p:spPr bwMode="auto">
              <a:xfrm>
                <a:off x="5080394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BCE9F44A-EF2F-5062-CE6F-9339AB5ACAF1}"/>
                  </a:ext>
                </a:extLst>
              </p:cNvPr>
              <p:cNvSpPr/>
              <p:nvPr/>
            </p:nvSpPr>
            <p:spPr bwMode="auto">
              <a:xfrm>
                <a:off x="5456631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C229E480-4D44-F067-8D26-2B830D7BF15E}"/>
                  </a:ext>
                </a:extLst>
              </p:cNvPr>
              <p:cNvSpPr/>
              <p:nvPr/>
            </p:nvSpPr>
            <p:spPr bwMode="auto">
              <a:xfrm>
                <a:off x="586620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CD7EFF41-762D-A69F-E35C-79683B005B8A}"/>
                  </a:ext>
                </a:extLst>
              </p:cNvPr>
              <p:cNvSpPr/>
              <p:nvPr/>
            </p:nvSpPr>
            <p:spPr bwMode="auto">
              <a:xfrm>
                <a:off x="6242443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574908BD-5934-2BB8-23BA-DBBFB4B8AEFD}"/>
                  </a:ext>
                </a:extLst>
              </p:cNvPr>
              <p:cNvSpPr/>
              <p:nvPr/>
            </p:nvSpPr>
            <p:spPr bwMode="auto">
              <a:xfrm>
                <a:off x="664725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31511BB0-5CBC-3B18-9D6A-C465E3EA7DDB}"/>
                </a:ext>
              </a:extLst>
            </p:cNvPr>
            <p:cNvSpPr/>
            <p:nvPr/>
          </p:nvSpPr>
          <p:spPr bwMode="auto">
            <a:xfrm>
              <a:off x="2451389" y="3648968"/>
              <a:ext cx="1643840" cy="1922273"/>
            </a:xfrm>
            <a:custGeom>
              <a:avLst/>
              <a:gdLst>
                <a:gd name="connsiteX0" fmla="*/ 882502 w 1643840"/>
                <a:gd name="connsiteY0" fmla="*/ 974900 h 1922273"/>
                <a:gd name="connsiteX1" fmla="*/ 813109 w 1643840"/>
                <a:gd name="connsiteY1" fmla="*/ 1018004 h 1922273"/>
                <a:gd name="connsiteX2" fmla="*/ 768041 w 1643840"/>
                <a:gd name="connsiteY2" fmla="*/ 1034015 h 1922273"/>
                <a:gd name="connsiteX3" fmla="*/ 768941 w 1643840"/>
                <a:gd name="connsiteY3" fmla="*/ 1042993 h 1922273"/>
                <a:gd name="connsiteX4" fmla="*/ 797133 w 1643840"/>
                <a:gd name="connsiteY4" fmla="*/ 1060142 h 1922273"/>
                <a:gd name="connsiteX5" fmla="*/ 824365 w 1643840"/>
                <a:gd name="connsiteY5" fmla="*/ 1073595 h 1922273"/>
                <a:gd name="connsiteX6" fmla="*/ 860561 w 1643840"/>
                <a:gd name="connsiteY6" fmla="*/ 1028876 h 1922273"/>
                <a:gd name="connsiteX7" fmla="*/ 844777 w 1643840"/>
                <a:gd name="connsiteY7" fmla="*/ 1017220 h 1922273"/>
                <a:gd name="connsiteX8" fmla="*/ 944363 w 1643840"/>
                <a:gd name="connsiteY8" fmla="*/ 918089 h 1922273"/>
                <a:gd name="connsiteX9" fmla="*/ 926781 w 1643840"/>
                <a:gd name="connsiteY9" fmla="*/ 934690 h 1922273"/>
                <a:gd name="connsiteX10" fmla="*/ 943080 w 1643840"/>
                <a:gd name="connsiteY10" fmla="*/ 946728 h 1922273"/>
                <a:gd name="connsiteX11" fmla="*/ 943932 w 1643840"/>
                <a:gd name="connsiteY11" fmla="*/ 919559 h 1922273"/>
                <a:gd name="connsiteX12" fmla="*/ 637485 w 1643840"/>
                <a:gd name="connsiteY12" fmla="*/ 0 h 1922273"/>
                <a:gd name="connsiteX13" fmla="*/ 1119993 w 1643840"/>
                <a:gd name="connsiteY13" fmla="*/ 397395 h 1922273"/>
                <a:gd name="connsiteX14" fmla="*/ 1129475 w 1643840"/>
                <a:gd name="connsiteY14" fmla="*/ 492450 h 1922273"/>
                <a:gd name="connsiteX15" fmla="*/ 1137964 w 1643840"/>
                <a:gd name="connsiteY15" fmla="*/ 494248 h 1922273"/>
                <a:gd name="connsiteX16" fmla="*/ 1232817 w 1643840"/>
                <a:gd name="connsiteY16" fmla="*/ 553029 h 1922273"/>
                <a:gd name="connsiteX17" fmla="*/ 1230156 w 1643840"/>
                <a:gd name="connsiteY17" fmla="*/ 559805 h 1922273"/>
                <a:gd name="connsiteX18" fmla="*/ 1145557 w 1643840"/>
                <a:gd name="connsiteY18" fmla="*/ 562425 h 1922273"/>
                <a:gd name="connsiteX19" fmla="*/ 1079792 w 1643840"/>
                <a:gd name="connsiteY19" fmla="*/ 563590 h 1922273"/>
                <a:gd name="connsiteX20" fmla="*/ 1071525 w 1643840"/>
                <a:gd name="connsiteY20" fmla="*/ 657436 h 1922273"/>
                <a:gd name="connsiteX21" fmla="*/ 1053859 w 1643840"/>
                <a:gd name="connsiteY21" fmla="*/ 728709 h 1922273"/>
                <a:gd name="connsiteX22" fmla="*/ 1053559 w 1643840"/>
                <a:gd name="connsiteY22" fmla="*/ 729471 h 1922273"/>
                <a:gd name="connsiteX23" fmla="*/ 1062765 w 1643840"/>
                <a:gd name="connsiteY23" fmla="*/ 716197 h 1922273"/>
                <a:gd name="connsiteX24" fmla="*/ 1098723 w 1643840"/>
                <a:gd name="connsiteY24" fmla="*/ 683277 h 1922273"/>
                <a:gd name="connsiteX25" fmla="*/ 1124157 w 1643840"/>
                <a:gd name="connsiteY25" fmla="*/ 667587 h 1922273"/>
                <a:gd name="connsiteX26" fmla="*/ 1124939 w 1643840"/>
                <a:gd name="connsiteY26" fmla="*/ 666700 h 1922273"/>
                <a:gd name="connsiteX27" fmla="*/ 1153341 w 1643840"/>
                <a:gd name="connsiteY27" fmla="*/ 664944 h 1922273"/>
                <a:gd name="connsiteX28" fmla="*/ 1162763 w 1643840"/>
                <a:gd name="connsiteY28" fmla="*/ 700108 h 1922273"/>
                <a:gd name="connsiteX29" fmla="*/ 1156001 w 1643840"/>
                <a:gd name="connsiteY29" fmla="*/ 707774 h 1922273"/>
                <a:gd name="connsiteX30" fmla="*/ 1150113 w 1643840"/>
                <a:gd name="connsiteY30" fmla="*/ 710647 h 1922273"/>
                <a:gd name="connsiteX31" fmla="*/ 1150367 w 1643840"/>
                <a:gd name="connsiteY31" fmla="*/ 711140 h 1922273"/>
                <a:gd name="connsiteX32" fmla="*/ 1080132 w 1643840"/>
                <a:gd name="connsiteY32" fmla="*/ 780054 h 1922273"/>
                <a:gd name="connsiteX33" fmla="*/ 1071771 w 1643840"/>
                <a:gd name="connsiteY33" fmla="*/ 798673 h 1922273"/>
                <a:gd name="connsiteX34" fmla="*/ 1086854 w 1643840"/>
                <a:gd name="connsiteY34" fmla="*/ 779707 h 1922273"/>
                <a:gd name="connsiteX35" fmla="*/ 1197926 w 1643840"/>
                <a:gd name="connsiteY35" fmla="*/ 715204 h 1922273"/>
                <a:gd name="connsiteX36" fmla="*/ 1197994 w 1643840"/>
                <a:gd name="connsiteY36" fmla="*/ 715501 h 1922273"/>
                <a:gd name="connsiteX37" fmla="*/ 1198371 w 1643840"/>
                <a:gd name="connsiteY37" fmla="*/ 715317 h 1922273"/>
                <a:gd name="connsiteX38" fmla="*/ 1217904 w 1643840"/>
                <a:gd name="connsiteY38" fmla="*/ 717889 h 1922273"/>
                <a:gd name="connsiteX39" fmla="*/ 1227326 w 1643840"/>
                <a:gd name="connsiteY39" fmla="*/ 753052 h 1922273"/>
                <a:gd name="connsiteX40" fmla="*/ 1211696 w 1643840"/>
                <a:gd name="connsiteY40" fmla="*/ 765046 h 1922273"/>
                <a:gd name="connsiteX41" fmla="*/ 1208019 w 1643840"/>
                <a:gd name="connsiteY41" fmla="*/ 765302 h 1922273"/>
                <a:gd name="connsiteX42" fmla="*/ 1185125 w 1643840"/>
                <a:gd name="connsiteY42" fmla="*/ 772459 h 1922273"/>
                <a:gd name="connsiteX43" fmla="*/ 1087459 w 1643840"/>
                <a:gd name="connsiteY43" fmla="*/ 878243 h 1922273"/>
                <a:gd name="connsiteX44" fmla="*/ 1097423 w 1643840"/>
                <a:gd name="connsiteY44" fmla="*/ 905571 h 1922273"/>
                <a:gd name="connsiteX45" fmla="*/ 1124670 w 1643840"/>
                <a:gd name="connsiteY45" fmla="*/ 913272 h 1922273"/>
                <a:gd name="connsiteX46" fmla="*/ 1138587 w 1643840"/>
                <a:gd name="connsiteY46" fmla="*/ 910855 h 1922273"/>
                <a:gd name="connsiteX47" fmla="*/ 1165677 w 1643840"/>
                <a:gd name="connsiteY47" fmla="*/ 901138 h 1922273"/>
                <a:gd name="connsiteX48" fmla="*/ 1189446 w 1643840"/>
                <a:gd name="connsiteY48" fmla="*/ 887607 h 1922273"/>
                <a:gd name="connsiteX49" fmla="*/ 1193167 w 1643840"/>
                <a:gd name="connsiteY49" fmla="*/ 883388 h 1922273"/>
                <a:gd name="connsiteX50" fmla="*/ 1228947 w 1643840"/>
                <a:gd name="connsiteY50" fmla="*/ 881175 h 1922273"/>
                <a:gd name="connsiteX51" fmla="*/ 1240817 w 1643840"/>
                <a:gd name="connsiteY51" fmla="*/ 925474 h 1922273"/>
                <a:gd name="connsiteX52" fmla="*/ 1232299 w 1643840"/>
                <a:gd name="connsiteY52" fmla="*/ 935131 h 1922273"/>
                <a:gd name="connsiteX53" fmla="*/ 1226283 w 1643840"/>
                <a:gd name="connsiteY53" fmla="*/ 938067 h 1922273"/>
                <a:gd name="connsiteX54" fmla="*/ 1226561 w 1643840"/>
                <a:gd name="connsiteY54" fmla="*/ 938469 h 1922273"/>
                <a:gd name="connsiteX55" fmla="*/ 1154621 w 1643840"/>
                <a:gd name="connsiteY55" fmla="*/ 971575 h 1922273"/>
                <a:gd name="connsiteX56" fmla="*/ 1111589 w 1643840"/>
                <a:gd name="connsiteY56" fmla="*/ 991763 h 1922273"/>
                <a:gd name="connsiteX57" fmla="*/ 1078022 w 1643840"/>
                <a:gd name="connsiteY57" fmla="*/ 1019336 h 1922273"/>
                <a:gd name="connsiteX58" fmla="*/ 1061776 w 1643840"/>
                <a:gd name="connsiteY58" fmla="*/ 1027160 h 1922273"/>
                <a:gd name="connsiteX59" fmla="*/ 1017353 w 1643840"/>
                <a:gd name="connsiteY59" fmla="*/ 1001581 h 1922273"/>
                <a:gd name="connsiteX60" fmla="*/ 1078864 w 1643840"/>
                <a:gd name="connsiteY60" fmla="*/ 1047009 h 1922273"/>
                <a:gd name="connsiteX61" fmla="*/ 1019019 w 1643840"/>
                <a:gd name="connsiteY61" fmla="*/ 1145903 h 1922273"/>
                <a:gd name="connsiteX62" fmla="*/ 1006887 w 1643840"/>
                <a:gd name="connsiteY62" fmla="*/ 1136943 h 1922273"/>
                <a:gd name="connsiteX63" fmla="*/ 950944 w 1643840"/>
                <a:gd name="connsiteY63" fmla="*/ 1221474 h 1922273"/>
                <a:gd name="connsiteX64" fmla="*/ 954398 w 1643840"/>
                <a:gd name="connsiteY64" fmla="*/ 1226238 h 1922273"/>
                <a:gd name="connsiteX65" fmla="*/ 971714 w 1643840"/>
                <a:gd name="connsiteY65" fmla="*/ 1271754 h 1922273"/>
                <a:gd name="connsiteX66" fmla="*/ 973344 w 1643840"/>
                <a:gd name="connsiteY66" fmla="*/ 1279899 h 1922273"/>
                <a:gd name="connsiteX67" fmla="*/ 1083001 w 1643840"/>
                <a:gd name="connsiteY67" fmla="*/ 1544993 h 1922273"/>
                <a:gd name="connsiteX68" fmla="*/ 1304289 w 1643840"/>
                <a:gd name="connsiteY68" fmla="*/ 1265802 h 1922273"/>
                <a:gd name="connsiteX69" fmla="*/ 1283616 w 1643840"/>
                <a:gd name="connsiteY69" fmla="*/ 1250534 h 1922273"/>
                <a:gd name="connsiteX70" fmla="*/ 1379957 w 1643840"/>
                <a:gd name="connsiteY70" fmla="*/ 1142457 h 1922273"/>
                <a:gd name="connsiteX71" fmla="*/ 1383492 w 1643840"/>
                <a:gd name="connsiteY71" fmla="*/ 1145068 h 1922273"/>
                <a:gd name="connsiteX72" fmla="*/ 1383492 w 1643840"/>
                <a:gd name="connsiteY72" fmla="*/ 1105753 h 1922273"/>
                <a:gd name="connsiteX73" fmla="*/ 1401018 w 1643840"/>
                <a:gd name="connsiteY73" fmla="*/ 1063441 h 1922273"/>
                <a:gd name="connsiteX74" fmla="*/ 1417301 w 1643840"/>
                <a:gd name="connsiteY74" fmla="*/ 1052463 h 1922273"/>
                <a:gd name="connsiteX75" fmla="*/ 1444343 w 1643840"/>
                <a:gd name="connsiteY75" fmla="*/ 1016144 h 1922273"/>
                <a:gd name="connsiteX76" fmla="*/ 1463297 w 1643840"/>
                <a:gd name="connsiteY76" fmla="*/ 1004832 h 1922273"/>
                <a:gd name="connsiteX77" fmla="*/ 1484698 w 1643840"/>
                <a:gd name="connsiteY77" fmla="*/ 1010235 h 1922273"/>
                <a:gd name="connsiteX78" fmla="*/ 1495017 w 1643840"/>
                <a:gd name="connsiteY78" fmla="*/ 1017919 h 1922273"/>
                <a:gd name="connsiteX79" fmla="*/ 1502060 w 1643840"/>
                <a:gd name="connsiteY79" fmla="*/ 936065 h 1922273"/>
                <a:gd name="connsiteX80" fmla="*/ 1500196 w 1643840"/>
                <a:gd name="connsiteY80" fmla="*/ 932621 h 1922273"/>
                <a:gd name="connsiteX81" fmla="*/ 1500510 w 1643840"/>
                <a:gd name="connsiteY81" fmla="*/ 931863 h 1922273"/>
                <a:gd name="connsiteX82" fmla="*/ 1497490 w 1643840"/>
                <a:gd name="connsiteY82" fmla="*/ 930762 h 1922273"/>
                <a:gd name="connsiteX83" fmla="*/ 1493027 w 1643840"/>
                <a:gd name="connsiteY83" fmla="*/ 925079 h 1922273"/>
                <a:gd name="connsiteX84" fmla="*/ 1507969 w 1643840"/>
                <a:gd name="connsiteY84" fmla="*/ 913562 h 1922273"/>
                <a:gd name="connsiteX85" fmla="*/ 1530857 w 1643840"/>
                <a:gd name="connsiteY85" fmla="*/ 909637 h 1922273"/>
                <a:gd name="connsiteX86" fmla="*/ 1526915 w 1643840"/>
                <a:gd name="connsiteY86" fmla="*/ 728331 h 1922273"/>
                <a:gd name="connsiteX87" fmla="*/ 1531150 w 1643840"/>
                <a:gd name="connsiteY87" fmla="*/ 695710 h 1922273"/>
                <a:gd name="connsiteX88" fmla="*/ 1536673 w 1643840"/>
                <a:gd name="connsiteY88" fmla="*/ 695424 h 1922273"/>
                <a:gd name="connsiteX89" fmla="*/ 1544195 w 1643840"/>
                <a:gd name="connsiteY89" fmla="*/ 727436 h 1922273"/>
                <a:gd name="connsiteX90" fmla="*/ 1559001 w 1643840"/>
                <a:gd name="connsiteY90" fmla="*/ 908105 h 1922273"/>
                <a:gd name="connsiteX91" fmla="*/ 1582798 w 1643840"/>
                <a:gd name="connsiteY91" fmla="*/ 909686 h 1922273"/>
                <a:gd name="connsiteX92" fmla="*/ 1598850 w 1643840"/>
                <a:gd name="connsiteY92" fmla="*/ 919598 h 1922273"/>
                <a:gd name="connsiteX93" fmla="*/ 1594998 w 1643840"/>
                <a:gd name="connsiteY93" fmla="*/ 925711 h 1922273"/>
                <a:gd name="connsiteX94" fmla="*/ 1592108 w 1643840"/>
                <a:gd name="connsiteY94" fmla="*/ 927119 h 1922273"/>
                <a:gd name="connsiteX95" fmla="*/ 1592499 w 1643840"/>
                <a:gd name="connsiteY95" fmla="*/ 927839 h 1922273"/>
                <a:gd name="connsiteX96" fmla="*/ 1591001 w 1643840"/>
                <a:gd name="connsiteY96" fmla="*/ 931456 h 1922273"/>
                <a:gd name="connsiteX97" fmla="*/ 1612935 w 1643840"/>
                <a:gd name="connsiteY97" fmla="*/ 1045915 h 1922273"/>
                <a:gd name="connsiteX98" fmla="*/ 1622587 w 1643840"/>
                <a:gd name="connsiteY98" fmla="*/ 1045915 h 1922273"/>
                <a:gd name="connsiteX99" fmla="*/ 1643840 w 1643840"/>
                <a:gd name="connsiteY99" fmla="*/ 1067168 h 1922273"/>
                <a:gd name="connsiteX100" fmla="*/ 1643840 w 1643840"/>
                <a:gd name="connsiteY100" fmla="*/ 1108005 h 1922273"/>
                <a:gd name="connsiteX101" fmla="*/ 1637615 w 1643840"/>
                <a:gd name="connsiteY101" fmla="*/ 1123033 h 1922273"/>
                <a:gd name="connsiteX102" fmla="*/ 1628442 w 1643840"/>
                <a:gd name="connsiteY102" fmla="*/ 1126833 h 1922273"/>
                <a:gd name="connsiteX103" fmla="*/ 1631829 w 1643840"/>
                <a:gd name="connsiteY103" fmla="*/ 1144507 h 1922273"/>
                <a:gd name="connsiteX104" fmla="*/ 1630858 w 1643840"/>
                <a:gd name="connsiteY104" fmla="*/ 1144557 h 1922273"/>
                <a:gd name="connsiteX105" fmla="*/ 1631940 w 1643840"/>
                <a:gd name="connsiteY105" fmla="*/ 1146670 h 1922273"/>
                <a:gd name="connsiteX106" fmla="*/ 1626784 w 1643840"/>
                <a:gd name="connsiteY106" fmla="*/ 1159973 h 1922273"/>
                <a:gd name="connsiteX107" fmla="*/ 1620884 w 1643840"/>
                <a:gd name="connsiteY107" fmla="*/ 1164371 h 1922273"/>
                <a:gd name="connsiteX108" fmla="*/ 1620884 w 1643840"/>
                <a:gd name="connsiteY108" fmla="*/ 1220727 h 1922273"/>
                <a:gd name="connsiteX109" fmla="*/ 1584338 w 1643840"/>
                <a:gd name="connsiteY109" fmla="*/ 1275863 h 1922273"/>
                <a:gd name="connsiteX110" fmla="*/ 1565690 w 1643840"/>
                <a:gd name="connsiteY110" fmla="*/ 1279628 h 1922273"/>
                <a:gd name="connsiteX111" fmla="*/ 1576818 w 1643840"/>
                <a:gd name="connsiteY111" fmla="*/ 1287846 h 1922273"/>
                <a:gd name="connsiteX112" fmla="*/ 1501860 w 1643840"/>
                <a:gd name="connsiteY112" fmla="*/ 1411715 h 1922273"/>
                <a:gd name="connsiteX113" fmla="*/ 1486664 w 1643840"/>
                <a:gd name="connsiteY113" fmla="*/ 1400493 h 1922273"/>
                <a:gd name="connsiteX114" fmla="*/ 1175946 w 1643840"/>
                <a:gd name="connsiteY114" fmla="*/ 1869992 h 1922273"/>
                <a:gd name="connsiteX115" fmla="*/ 982560 w 1643840"/>
                <a:gd name="connsiteY115" fmla="*/ 1909203 h 1922273"/>
                <a:gd name="connsiteX116" fmla="*/ 946028 w 1643840"/>
                <a:gd name="connsiteY116" fmla="*/ 1884944 h 1922273"/>
                <a:gd name="connsiteX117" fmla="*/ 934646 w 1643840"/>
                <a:gd name="connsiteY117" fmla="*/ 1879390 h 1922273"/>
                <a:gd name="connsiteX118" fmla="*/ 930379 w 1643840"/>
                <a:gd name="connsiteY118" fmla="*/ 1874553 h 1922273"/>
                <a:gd name="connsiteX119" fmla="*/ 923512 w 1643840"/>
                <a:gd name="connsiteY119" fmla="*/ 1869992 h 1922273"/>
                <a:gd name="connsiteX120" fmla="*/ 914845 w 1643840"/>
                <a:gd name="connsiteY120" fmla="*/ 1856941 h 1922273"/>
                <a:gd name="connsiteX121" fmla="*/ 822976 w 1643840"/>
                <a:gd name="connsiteY121" fmla="*/ 1745805 h 1922273"/>
                <a:gd name="connsiteX122" fmla="*/ 0 w 1643840"/>
                <a:gd name="connsiteY122" fmla="*/ 1741282 h 1922273"/>
                <a:gd name="connsiteX123" fmla="*/ 93268 w 1643840"/>
                <a:gd name="connsiteY123" fmla="*/ 1140392 h 1922273"/>
                <a:gd name="connsiteX124" fmla="*/ 316082 w 1643840"/>
                <a:gd name="connsiteY124" fmla="*/ 947529 h 1922273"/>
                <a:gd name="connsiteX125" fmla="*/ 317081 w 1643840"/>
                <a:gd name="connsiteY125" fmla="*/ 947724 h 1922273"/>
                <a:gd name="connsiteX126" fmla="*/ 347571 w 1643840"/>
                <a:gd name="connsiteY126" fmla="*/ 924165 h 1922273"/>
                <a:gd name="connsiteX127" fmla="*/ 335424 w 1643840"/>
                <a:gd name="connsiteY127" fmla="*/ 912696 h 1922273"/>
                <a:gd name="connsiteX128" fmla="*/ 313101 w 1643840"/>
                <a:gd name="connsiteY128" fmla="*/ 901185 h 1922273"/>
                <a:gd name="connsiteX129" fmla="*/ 244199 w 1643840"/>
                <a:gd name="connsiteY129" fmla="*/ 824019 h 1922273"/>
                <a:gd name="connsiteX130" fmla="*/ 226337 w 1643840"/>
                <a:gd name="connsiteY130" fmla="*/ 788057 h 1922273"/>
                <a:gd name="connsiteX131" fmla="*/ 216393 w 1643840"/>
                <a:gd name="connsiteY131" fmla="*/ 788987 h 1922273"/>
                <a:gd name="connsiteX132" fmla="*/ 211913 w 1643840"/>
                <a:gd name="connsiteY132" fmla="*/ 788894 h 1922273"/>
                <a:gd name="connsiteX133" fmla="*/ 190433 w 1643840"/>
                <a:gd name="connsiteY133" fmla="*/ 745823 h 1922273"/>
                <a:gd name="connsiteX134" fmla="*/ 169191 w 1643840"/>
                <a:gd name="connsiteY134" fmla="*/ 671342 h 1922273"/>
                <a:gd name="connsiteX135" fmla="*/ 190818 w 1643840"/>
                <a:gd name="connsiteY135" fmla="*/ 672499 h 1922273"/>
                <a:gd name="connsiteX136" fmla="*/ 185114 w 1643840"/>
                <a:gd name="connsiteY136" fmla="*/ 641977 h 1922273"/>
                <a:gd name="connsiteX137" fmla="*/ 180710 w 1643840"/>
                <a:gd name="connsiteY137" fmla="*/ 569410 h 1922273"/>
                <a:gd name="connsiteX138" fmla="*/ 182353 w 1643840"/>
                <a:gd name="connsiteY138" fmla="*/ 542336 h 1922273"/>
                <a:gd name="connsiteX139" fmla="*/ 149019 w 1643840"/>
                <a:gd name="connsiteY139" fmla="*/ 538272 h 1922273"/>
                <a:gd name="connsiteX140" fmla="*/ 144971 w 1643840"/>
                <a:gd name="connsiteY140" fmla="*/ 497699 h 1922273"/>
                <a:gd name="connsiteX141" fmla="*/ 637485 w 1643840"/>
                <a:gd name="connsiteY141" fmla="*/ 0 h 19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643840" h="1922273">
                  <a:moveTo>
                    <a:pt x="882502" y="974900"/>
                  </a:moveTo>
                  <a:lnTo>
                    <a:pt x="813109" y="1018004"/>
                  </a:lnTo>
                  <a:lnTo>
                    <a:pt x="768041" y="1034015"/>
                  </a:lnTo>
                  <a:lnTo>
                    <a:pt x="768941" y="1042993"/>
                  </a:lnTo>
                  <a:lnTo>
                    <a:pt x="797133" y="1060142"/>
                  </a:lnTo>
                  <a:lnTo>
                    <a:pt x="824365" y="1073595"/>
                  </a:lnTo>
                  <a:lnTo>
                    <a:pt x="860561" y="1028876"/>
                  </a:lnTo>
                  <a:lnTo>
                    <a:pt x="844777" y="1017220"/>
                  </a:lnTo>
                  <a:close/>
                  <a:moveTo>
                    <a:pt x="944363" y="918089"/>
                  </a:moveTo>
                  <a:lnTo>
                    <a:pt x="926781" y="934690"/>
                  </a:lnTo>
                  <a:lnTo>
                    <a:pt x="943080" y="946728"/>
                  </a:lnTo>
                  <a:lnTo>
                    <a:pt x="943932" y="919559"/>
                  </a:lnTo>
                  <a:close/>
                  <a:moveTo>
                    <a:pt x="637485" y="0"/>
                  </a:moveTo>
                  <a:cubicBezTo>
                    <a:pt x="875492" y="0"/>
                    <a:pt x="1074068" y="170603"/>
                    <a:pt x="1119993" y="397395"/>
                  </a:cubicBezTo>
                  <a:lnTo>
                    <a:pt x="1129475" y="492450"/>
                  </a:lnTo>
                  <a:lnTo>
                    <a:pt x="1137964" y="494248"/>
                  </a:lnTo>
                  <a:cubicBezTo>
                    <a:pt x="1196569" y="509291"/>
                    <a:pt x="1232817" y="530073"/>
                    <a:pt x="1232817" y="553029"/>
                  </a:cubicBezTo>
                  <a:lnTo>
                    <a:pt x="1230156" y="559805"/>
                  </a:lnTo>
                  <a:lnTo>
                    <a:pt x="1145557" y="562425"/>
                  </a:lnTo>
                  <a:lnTo>
                    <a:pt x="1079792" y="563590"/>
                  </a:lnTo>
                  <a:lnTo>
                    <a:pt x="1071525" y="657436"/>
                  </a:lnTo>
                  <a:cubicBezTo>
                    <a:pt x="1067153" y="681890"/>
                    <a:pt x="1061223" y="705695"/>
                    <a:pt x="1053859" y="728709"/>
                  </a:cubicBezTo>
                  <a:lnTo>
                    <a:pt x="1053559" y="729471"/>
                  </a:lnTo>
                  <a:lnTo>
                    <a:pt x="1062765" y="716197"/>
                  </a:lnTo>
                  <a:cubicBezTo>
                    <a:pt x="1073385" y="704019"/>
                    <a:pt x="1085420" y="692955"/>
                    <a:pt x="1098723" y="683277"/>
                  </a:cubicBezTo>
                  <a:lnTo>
                    <a:pt x="1124157" y="667587"/>
                  </a:lnTo>
                  <a:lnTo>
                    <a:pt x="1124939" y="666700"/>
                  </a:lnTo>
                  <a:cubicBezTo>
                    <a:pt x="1132943" y="660653"/>
                    <a:pt x="1144107" y="659613"/>
                    <a:pt x="1153341" y="664944"/>
                  </a:cubicBezTo>
                  <a:cubicBezTo>
                    <a:pt x="1165653" y="672053"/>
                    <a:pt x="1169872" y="687796"/>
                    <a:pt x="1162763" y="700108"/>
                  </a:cubicBezTo>
                  <a:cubicBezTo>
                    <a:pt x="1160986" y="703186"/>
                    <a:pt x="1158669" y="705758"/>
                    <a:pt x="1156001" y="707774"/>
                  </a:cubicBezTo>
                  <a:lnTo>
                    <a:pt x="1150113" y="710647"/>
                  </a:lnTo>
                  <a:lnTo>
                    <a:pt x="1150367" y="711140"/>
                  </a:lnTo>
                  <a:cubicBezTo>
                    <a:pt x="1119871" y="726891"/>
                    <a:pt x="1095751" y="751174"/>
                    <a:pt x="1080132" y="780054"/>
                  </a:cubicBezTo>
                  <a:lnTo>
                    <a:pt x="1071771" y="798673"/>
                  </a:lnTo>
                  <a:lnTo>
                    <a:pt x="1086854" y="779707"/>
                  </a:lnTo>
                  <a:cubicBezTo>
                    <a:pt x="1115927" y="748217"/>
                    <a:pt x="1154271" y="725287"/>
                    <a:pt x="1197926" y="715204"/>
                  </a:cubicBezTo>
                  <a:lnTo>
                    <a:pt x="1197994" y="715501"/>
                  </a:lnTo>
                  <a:lnTo>
                    <a:pt x="1198371" y="715317"/>
                  </a:lnTo>
                  <a:cubicBezTo>
                    <a:pt x="1204735" y="713612"/>
                    <a:pt x="1211748" y="714334"/>
                    <a:pt x="1217904" y="717889"/>
                  </a:cubicBezTo>
                  <a:cubicBezTo>
                    <a:pt x="1230216" y="724997"/>
                    <a:pt x="1234434" y="740740"/>
                    <a:pt x="1227326" y="753052"/>
                  </a:cubicBezTo>
                  <a:cubicBezTo>
                    <a:pt x="1223772" y="759208"/>
                    <a:pt x="1218060" y="763341"/>
                    <a:pt x="1211696" y="765046"/>
                  </a:cubicBezTo>
                  <a:lnTo>
                    <a:pt x="1208019" y="765302"/>
                  </a:lnTo>
                  <a:lnTo>
                    <a:pt x="1185125" y="772459"/>
                  </a:lnTo>
                  <a:cubicBezTo>
                    <a:pt x="1138296" y="791119"/>
                    <a:pt x="1102329" y="830077"/>
                    <a:pt x="1087459" y="878243"/>
                  </a:cubicBezTo>
                  <a:cubicBezTo>
                    <a:pt x="1090781" y="887352"/>
                    <a:pt x="1083899" y="892810"/>
                    <a:pt x="1097423" y="905571"/>
                  </a:cubicBezTo>
                  <a:cubicBezTo>
                    <a:pt x="1110948" y="918332"/>
                    <a:pt x="1115588" y="910705"/>
                    <a:pt x="1124670" y="913272"/>
                  </a:cubicBezTo>
                  <a:lnTo>
                    <a:pt x="1138587" y="910855"/>
                  </a:lnTo>
                  <a:cubicBezTo>
                    <a:pt x="1147863" y="908406"/>
                    <a:pt x="1156928" y="905157"/>
                    <a:pt x="1165677" y="901138"/>
                  </a:cubicBezTo>
                  <a:lnTo>
                    <a:pt x="1189446" y="887607"/>
                  </a:lnTo>
                  <a:lnTo>
                    <a:pt x="1193167" y="883388"/>
                  </a:lnTo>
                  <a:cubicBezTo>
                    <a:pt x="1203250" y="875769"/>
                    <a:pt x="1217314" y="874459"/>
                    <a:pt x="1228947" y="881175"/>
                  </a:cubicBezTo>
                  <a:cubicBezTo>
                    <a:pt x="1244458" y="890130"/>
                    <a:pt x="1249772" y="909963"/>
                    <a:pt x="1240817" y="925474"/>
                  </a:cubicBezTo>
                  <a:cubicBezTo>
                    <a:pt x="1238578" y="929352"/>
                    <a:pt x="1235660" y="932592"/>
                    <a:pt x="1232299" y="935131"/>
                  </a:cubicBezTo>
                  <a:lnTo>
                    <a:pt x="1226283" y="938067"/>
                  </a:lnTo>
                  <a:lnTo>
                    <a:pt x="1226561" y="938469"/>
                  </a:lnTo>
                  <a:cubicBezTo>
                    <a:pt x="1204511" y="953698"/>
                    <a:pt x="1180146" y="964835"/>
                    <a:pt x="1154621" y="971575"/>
                  </a:cubicBezTo>
                  <a:lnTo>
                    <a:pt x="1111589" y="991763"/>
                  </a:lnTo>
                  <a:cubicBezTo>
                    <a:pt x="1100844" y="1002627"/>
                    <a:pt x="1089527" y="1011887"/>
                    <a:pt x="1078022" y="1019336"/>
                  </a:cubicBezTo>
                  <a:lnTo>
                    <a:pt x="1061776" y="1027160"/>
                  </a:lnTo>
                  <a:lnTo>
                    <a:pt x="1017353" y="1001581"/>
                  </a:lnTo>
                  <a:lnTo>
                    <a:pt x="1078864" y="1047009"/>
                  </a:lnTo>
                  <a:lnTo>
                    <a:pt x="1019019" y="1145903"/>
                  </a:lnTo>
                  <a:lnTo>
                    <a:pt x="1006887" y="1136943"/>
                  </a:lnTo>
                  <a:lnTo>
                    <a:pt x="950944" y="1221474"/>
                  </a:lnTo>
                  <a:lnTo>
                    <a:pt x="954398" y="1226238"/>
                  </a:lnTo>
                  <a:cubicBezTo>
                    <a:pt x="961354" y="1240686"/>
                    <a:pt x="967160" y="1255929"/>
                    <a:pt x="971714" y="1271754"/>
                  </a:cubicBezTo>
                  <a:lnTo>
                    <a:pt x="973344" y="1279899"/>
                  </a:lnTo>
                  <a:lnTo>
                    <a:pt x="1083001" y="1544993"/>
                  </a:lnTo>
                  <a:lnTo>
                    <a:pt x="1304289" y="1265802"/>
                  </a:lnTo>
                  <a:lnTo>
                    <a:pt x="1283616" y="1250534"/>
                  </a:lnTo>
                  <a:lnTo>
                    <a:pt x="1379957" y="1142457"/>
                  </a:lnTo>
                  <a:lnTo>
                    <a:pt x="1383492" y="1145068"/>
                  </a:lnTo>
                  <a:lnTo>
                    <a:pt x="1383492" y="1105753"/>
                  </a:lnTo>
                  <a:cubicBezTo>
                    <a:pt x="1383492" y="1089229"/>
                    <a:pt x="1390190" y="1074270"/>
                    <a:pt x="1401018" y="1063441"/>
                  </a:cubicBezTo>
                  <a:lnTo>
                    <a:pt x="1417301" y="1052463"/>
                  </a:lnTo>
                  <a:lnTo>
                    <a:pt x="1444343" y="1016144"/>
                  </a:lnTo>
                  <a:cubicBezTo>
                    <a:pt x="1449099" y="1009757"/>
                    <a:pt x="1455994" y="1005902"/>
                    <a:pt x="1463297" y="1004832"/>
                  </a:cubicBezTo>
                  <a:cubicBezTo>
                    <a:pt x="1470600" y="1003763"/>
                    <a:pt x="1478310" y="1005480"/>
                    <a:pt x="1484698" y="1010235"/>
                  </a:cubicBezTo>
                  <a:lnTo>
                    <a:pt x="1495017" y="1017919"/>
                  </a:lnTo>
                  <a:lnTo>
                    <a:pt x="1502060" y="936065"/>
                  </a:lnTo>
                  <a:lnTo>
                    <a:pt x="1500196" y="932621"/>
                  </a:lnTo>
                  <a:lnTo>
                    <a:pt x="1500510" y="931863"/>
                  </a:lnTo>
                  <a:lnTo>
                    <a:pt x="1497490" y="930762"/>
                  </a:lnTo>
                  <a:cubicBezTo>
                    <a:pt x="1494719" y="929087"/>
                    <a:pt x="1493135" y="927171"/>
                    <a:pt x="1493027" y="925079"/>
                  </a:cubicBezTo>
                  <a:cubicBezTo>
                    <a:pt x="1492810" y="920895"/>
                    <a:pt x="1498536" y="916800"/>
                    <a:pt x="1507969" y="913562"/>
                  </a:cubicBezTo>
                  <a:lnTo>
                    <a:pt x="1530857" y="909637"/>
                  </a:lnTo>
                  <a:lnTo>
                    <a:pt x="1526915" y="728331"/>
                  </a:lnTo>
                  <a:lnTo>
                    <a:pt x="1531150" y="695710"/>
                  </a:lnTo>
                  <a:lnTo>
                    <a:pt x="1536673" y="695424"/>
                  </a:lnTo>
                  <a:lnTo>
                    <a:pt x="1544195" y="727436"/>
                  </a:lnTo>
                  <a:lnTo>
                    <a:pt x="1559001" y="908105"/>
                  </a:lnTo>
                  <a:lnTo>
                    <a:pt x="1582798" y="909686"/>
                  </a:lnTo>
                  <a:cubicBezTo>
                    <a:pt x="1592515" y="911932"/>
                    <a:pt x="1598633" y="915414"/>
                    <a:pt x="1598850" y="919598"/>
                  </a:cubicBezTo>
                  <a:cubicBezTo>
                    <a:pt x="1598958" y="921689"/>
                    <a:pt x="1597581" y="923759"/>
                    <a:pt x="1594998" y="925711"/>
                  </a:cubicBezTo>
                  <a:lnTo>
                    <a:pt x="1592108" y="927119"/>
                  </a:lnTo>
                  <a:lnTo>
                    <a:pt x="1592499" y="927839"/>
                  </a:lnTo>
                  <a:lnTo>
                    <a:pt x="1591001" y="931456"/>
                  </a:lnTo>
                  <a:lnTo>
                    <a:pt x="1612935" y="1045915"/>
                  </a:lnTo>
                  <a:lnTo>
                    <a:pt x="1622587" y="1045915"/>
                  </a:lnTo>
                  <a:cubicBezTo>
                    <a:pt x="1634325" y="1045915"/>
                    <a:pt x="1643840" y="1055430"/>
                    <a:pt x="1643840" y="1067168"/>
                  </a:cubicBezTo>
                  <a:lnTo>
                    <a:pt x="1643840" y="1108005"/>
                  </a:lnTo>
                  <a:cubicBezTo>
                    <a:pt x="1643840" y="1113874"/>
                    <a:pt x="1641461" y="1119188"/>
                    <a:pt x="1637615" y="1123033"/>
                  </a:cubicBezTo>
                  <a:lnTo>
                    <a:pt x="1628442" y="1126833"/>
                  </a:lnTo>
                  <a:lnTo>
                    <a:pt x="1631829" y="1144507"/>
                  </a:lnTo>
                  <a:lnTo>
                    <a:pt x="1630858" y="1144557"/>
                  </a:lnTo>
                  <a:lnTo>
                    <a:pt x="1631940" y="1146670"/>
                  </a:lnTo>
                  <a:cubicBezTo>
                    <a:pt x="1632179" y="1151281"/>
                    <a:pt x="1630331" y="1155782"/>
                    <a:pt x="1626784" y="1159973"/>
                  </a:cubicBezTo>
                  <a:lnTo>
                    <a:pt x="1620884" y="1164371"/>
                  </a:lnTo>
                  <a:lnTo>
                    <a:pt x="1620884" y="1220727"/>
                  </a:lnTo>
                  <a:cubicBezTo>
                    <a:pt x="1620884" y="1245513"/>
                    <a:pt x="1605815" y="1266779"/>
                    <a:pt x="1584338" y="1275863"/>
                  </a:cubicBezTo>
                  <a:lnTo>
                    <a:pt x="1565690" y="1279628"/>
                  </a:lnTo>
                  <a:lnTo>
                    <a:pt x="1576818" y="1287846"/>
                  </a:lnTo>
                  <a:lnTo>
                    <a:pt x="1501860" y="1411715"/>
                  </a:lnTo>
                  <a:lnTo>
                    <a:pt x="1486664" y="1400493"/>
                  </a:lnTo>
                  <a:lnTo>
                    <a:pt x="1175946" y="1869992"/>
                  </a:lnTo>
                  <a:cubicBezTo>
                    <a:pt x="1123665" y="1922273"/>
                    <a:pt x="1047022" y="1935344"/>
                    <a:pt x="982560" y="1909203"/>
                  </a:cubicBezTo>
                  <a:lnTo>
                    <a:pt x="946028" y="1884944"/>
                  </a:lnTo>
                  <a:lnTo>
                    <a:pt x="934646" y="1879390"/>
                  </a:lnTo>
                  <a:lnTo>
                    <a:pt x="930379" y="1874553"/>
                  </a:lnTo>
                  <a:lnTo>
                    <a:pt x="923512" y="1869992"/>
                  </a:lnTo>
                  <a:cubicBezTo>
                    <a:pt x="920623" y="1865642"/>
                    <a:pt x="917733" y="1861291"/>
                    <a:pt x="914845" y="1856941"/>
                  </a:cubicBezTo>
                  <a:lnTo>
                    <a:pt x="822976" y="1745805"/>
                  </a:lnTo>
                  <a:lnTo>
                    <a:pt x="0" y="1741282"/>
                  </a:lnTo>
                  <a:cubicBezTo>
                    <a:pt x="15474" y="1594639"/>
                    <a:pt x="69276" y="1247775"/>
                    <a:pt x="93268" y="1140392"/>
                  </a:cubicBezTo>
                  <a:cubicBezTo>
                    <a:pt x="120461" y="1018678"/>
                    <a:pt x="215137" y="940262"/>
                    <a:pt x="316082" y="947529"/>
                  </a:cubicBezTo>
                  <a:lnTo>
                    <a:pt x="317081" y="947724"/>
                  </a:lnTo>
                  <a:lnTo>
                    <a:pt x="347571" y="924165"/>
                  </a:lnTo>
                  <a:lnTo>
                    <a:pt x="335424" y="912696"/>
                  </a:lnTo>
                  <a:lnTo>
                    <a:pt x="313101" y="901185"/>
                  </a:lnTo>
                  <a:cubicBezTo>
                    <a:pt x="287167" y="882965"/>
                    <a:pt x="263813" y="856599"/>
                    <a:pt x="244199" y="824019"/>
                  </a:cubicBezTo>
                  <a:lnTo>
                    <a:pt x="226337" y="788057"/>
                  </a:lnTo>
                  <a:lnTo>
                    <a:pt x="216393" y="788987"/>
                  </a:lnTo>
                  <a:lnTo>
                    <a:pt x="211913" y="788894"/>
                  </a:lnTo>
                  <a:lnTo>
                    <a:pt x="190433" y="745823"/>
                  </a:lnTo>
                  <a:lnTo>
                    <a:pt x="169191" y="671342"/>
                  </a:lnTo>
                  <a:lnTo>
                    <a:pt x="190818" y="672499"/>
                  </a:lnTo>
                  <a:lnTo>
                    <a:pt x="185114" y="641977"/>
                  </a:lnTo>
                  <a:cubicBezTo>
                    <a:pt x="182227" y="618537"/>
                    <a:pt x="180710" y="594268"/>
                    <a:pt x="180710" y="569410"/>
                  </a:cubicBezTo>
                  <a:lnTo>
                    <a:pt x="182353" y="542336"/>
                  </a:lnTo>
                  <a:lnTo>
                    <a:pt x="149019" y="538272"/>
                  </a:lnTo>
                  <a:lnTo>
                    <a:pt x="144971" y="497699"/>
                  </a:lnTo>
                  <a:cubicBezTo>
                    <a:pt x="144971" y="222828"/>
                    <a:pt x="365477" y="0"/>
                    <a:pt x="637485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EBA1FB5-53EA-64BA-2E76-2944F601B649}"/>
                </a:ext>
              </a:extLst>
            </p:cNvPr>
            <p:cNvGrpSpPr/>
            <p:nvPr/>
          </p:nvGrpSpPr>
          <p:grpSpPr>
            <a:xfrm>
              <a:off x="2459009" y="3648968"/>
              <a:ext cx="1643840" cy="1839599"/>
              <a:chOff x="2459009" y="3648968"/>
              <a:chExt cx="1643840" cy="1839599"/>
            </a:xfrm>
          </p:grpSpPr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A5987A81-126C-5C53-424F-64A748A8E2E1}"/>
                  </a:ext>
                </a:extLst>
              </p:cNvPr>
              <p:cNvGrpSpPr/>
              <p:nvPr/>
            </p:nvGrpSpPr>
            <p:grpSpPr>
              <a:xfrm>
                <a:off x="3002316" y="4307268"/>
                <a:ext cx="721473" cy="781794"/>
                <a:chOff x="3752138" y="4090331"/>
                <a:chExt cx="903674" cy="979228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B7E5DA42-DD7B-C669-27C2-563C7377F0B7}"/>
                    </a:ext>
                  </a:extLst>
                </p:cNvPr>
                <p:cNvSpPr/>
                <p:nvPr/>
              </p:nvSpPr>
              <p:spPr bwMode="auto">
                <a:xfrm rot="18000000">
                  <a:off x="4216242" y="4101212"/>
                  <a:ext cx="450451" cy="428689"/>
                </a:xfrm>
                <a:custGeom>
                  <a:avLst/>
                  <a:gdLst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0 w 973510"/>
                    <a:gd name="connsiteY52" fmla="*/ 170505 h 652040"/>
                    <a:gd name="connsiteX53" fmla="*/ 288371 w 973510"/>
                    <a:gd name="connsiteY53" fmla="*/ 191749 h 652040"/>
                    <a:gd name="connsiteX54" fmla="*/ 353949 w 973510"/>
                    <a:gd name="connsiteY54" fmla="*/ 156579 h 652040"/>
                    <a:gd name="connsiteX55" fmla="*/ 453432 w 973510"/>
                    <a:gd name="connsiteY55" fmla="*/ 132383 h 652040"/>
                    <a:gd name="connsiteX56" fmla="*/ 466852 w 973510"/>
                    <a:gd name="connsiteY56" fmla="*/ 131545 h 652040"/>
                    <a:gd name="connsiteX57" fmla="*/ 486579 w 973510"/>
                    <a:gd name="connsiteY57" fmla="*/ 108275 h 652040"/>
                    <a:gd name="connsiteX58" fmla="*/ 690724 w 973510"/>
                    <a:gd name="connsiteY58" fmla="*/ 1576 h 652040"/>
                    <a:gd name="connsiteX59" fmla="*/ 691024 w 973510"/>
                    <a:gd name="connsiteY59" fmla="*/ 3305 h 652040"/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375 w 973510"/>
                    <a:gd name="connsiteY52" fmla="*/ 316825 h 652040"/>
                    <a:gd name="connsiteX53" fmla="*/ 0 w 973510"/>
                    <a:gd name="connsiteY53" fmla="*/ 170505 h 652040"/>
                    <a:gd name="connsiteX54" fmla="*/ 288371 w 973510"/>
                    <a:gd name="connsiteY54" fmla="*/ 191749 h 652040"/>
                    <a:gd name="connsiteX55" fmla="*/ 353949 w 973510"/>
                    <a:gd name="connsiteY55" fmla="*/ 156579 h 652040"/>
                    <a:gd name="connsiteX56" fmla="*/ 453432 w 973510"/>
                    <a:gd name="connsiteY56" fmla="*/ 132383 h 652040"/>
                    <a:gd name="connsiteX57" fmla="*/ 466852 w 973510"/>
                    <a:gd name="connsiteY57" fmla="*/ 131545 h 652040"/>
                    <a:gd name="connsiteX58" fmla="*/ 486579 w 973510"/>
                    <a:gd name="connsiteY58" fmla="*/ 108275 h 652040"/>
                    <a:gd name="connsiteX59" fmla="*/ 690724 w 973510"/>
                    <a:gd name="connsiteY59" fmla="*/ 1576 h 652040"/>
                    <a:gd name="connsiteX60" fmla="*/ 691024 w 973510"/>
                    <a:gd name="connsiteY60" fmla="*/ 3305 h 652040"/>
                    <a:gd name="connsiteX61" fmla="*/ 707394 w 973510"/>
                    <a:gd name="connsiteY61" fmla="*/ 0 h 652040"/>
                    <a:gd name="connsiteX0" fmla="*/ 375 w 973510"/>
                    <a:gd name="connsiteY0" fmla="*/ 316825 h 652040"/>
                    <a:gd name="connsiteX1" fmla="*/ 0 w 973510"/>
                    <a:gd name="connsiteY1" fmla="*/ 170505 h 652040"/>
                    <a:gd name="connsiteX2" fmla="*/ 288371 w 973510"/>
                    <a:gd name="connsiteY2" fmla="*/ 191749 h 652040"/>
                    <a:gd name="connsiteX3" fmla="*/ 353949 w 973510"/>
                    <a:gd name="connsiteY3" fmla="*/ 156579 h 652040"/>
                    <a:gd name="connsiteX4" fmla="*/ 453432 w 973510"/>
                    <a:gd name="connsiteY4" fmla="*/ 132383 h 652040"/>
                    <a:gd name="connsiteX5" fmla="*/ 466852 w 973510"/>
                    <a:gd name="connsiteY5" fmla="*/ 131545 h 652040"/>
                    <a:gd name="connsiteX6" fmla="*/ 486579 w 973510"/>
                    <a:gd name="connsiteY6" fmla="*/ 108275 h 652040"/>
                    <a:gd name="connsiteX7" fmla="*/ 690724 w 973510"/>
                    <a:gd name="connsiteY7" fmla="*/ 1576 h 652040"/>
                    <a:gd name="connsiteX8" fmla="*/ 691024 w 973510"/>
                    <a:gd name="connsiteY8" fmla="*/ 3305 h 652040"/>
                    <a:gd name="connsiteX9" fmla="*/ 707394 w 973510"/>
                    <a:gd name="connsiteY9" fmla="*/ 0 h 652040"/>
                    <a:gd name="connsiteX10" fmla="*/ 749865 w 973510"/>
                    <a:gd name="connsiteY10" fmla="*/ 42470 h 652040"/>
                    <a:gd name="connsiteX11" fmla="*/ 747978 w 973510"/>
                    <a:gd name="connsiteY11" fmla="*/ 51816 h 652040"/>
                    <a:gd name="connsiteX12" fmla="*/ 777765 w 973510"/>
                    <a:gd name="connsiteY12" fmla="*/ 47432 h 652040"/>
                    <a:gd name="connsiteX13" fmla="*/ 834805 w 973510"/>
                    <a:gd name="connsiteY13" fmla="*/ 46163 h 652040"/>
                    <a:gd name="connsiteX14" fmla="*/ 877275 w 973510"/>
                    <a:gd name="connsiteY14" fmla="*/ 88634 h 652040"/>
                    <a:gd name="connsiteX15" fmla="*/ 851337 w 973510"/>
                    <a:gd name="connsiteY15" fmla="*/ 127766 h 652040"/>
                    <a:gd name="connsiteX16" fmla="*/ 835917 w 973510"/>
                    <a:gd name="connsiteY16" fmla="*/ 130880 h 652040"/>
                    <a:gd name="connsiteX17" fmla="*/ 835905 w 973510"/>
                    <a:gd name="connsiteY17" fmla="*/ 131008 h 652040"/>
                    <a:gd name="connsiteX18" fmla="*/ 835313 w 973510"/>
                    <a:gd name="connsiteY18" fmla="*/ 131001 h 652040"/>
                    <a:gd name="connsiteX19" fmla="*/ 834805 w 973510"/>
                    <a:gd name="connsiteY19" fmla="*/ 131104 h 652040"/>
                    <a:gd name="connsiteX20" fmla="*/ 834240 w 973510"/>
                    <a:gd name="connsiteY20" fmla="*/ 130990 h 652040"/>
                    <a:gd name="connsiteX21" fmla="*/ 783472 w 973510"/>
                    <a:gd name="connsiteY21" fmla="*/ 130446 h 652040"/>
                    <a:gd name="connsiteX22" fmla="*/ 683915 w 973510"/>
                    <a:gd name="connsiteY22" fmla="*/ 153031 h 652040"/>
                    <a:gd name="connsiteX23" fmla="*/ 677902 w 973510"/>
                    <a:gd name="connsiteY23" fmla="*/ 155965 h 652040"/>
                    <a:gd name="connsiteX24" fmla="*/ 711152 w 973510"/>
                    <a:gd name="connsiteY24" fmla="*/ 151331 h 652040"/>
                    <a:gd name="connsiteX25" fmla="*/ 891235 w 973510"/>
                    <a:gd name="connsiteY25" fmla="*/ 186893 h 652040"/>
                    <a:gd name="connsiteX26" fmla="*/ 941350 w 973510"/>
                    <a:gd name="connsiteY26" fmla="*/ 213911 h 652040"/>
                    <a:gd name="connsiteX27" fmla="*/ 943558 w 973510"/>
                    <a:gd name="connsiteY27" fmla="*/ 214357 h 652040"/>
                    <a:gd name="connsiteX28" fmla="*/ 973510 w 973510"/>
                    <a:gd name="connsiteY28" fmla="*/ 259544 h 652040"/>
                    <a:gd name="connsiteX29" fmla="*/ 924469 w 973510"/>
                    <a:gd name="connsiteY29" fmla="*/ 308585 h 652040"/>
                    <a:gd name="connsiteX30" fmla="*/ 905380 w 973510"/>
                    <a:gd name="connsiteY30" fmla="*/ 304731 h 652040"/>
                    <a:gd name="connsiteX31" fmla="*/ 895030 w 973510"/>
                    <a:gd name="connsiteY31" fmla="*/ 297752 h 652040"/>
                    <a:gd name="connsiteX32" fmla="*/ 894459 w 973510"/>
                    <a:gd name="connsiteY32" fmla="*/ 298642 h 652040"/>
                    <a:gd name="connsiteX33" fmla="*/ 713856 w 973510"/>
                    <a:gd name="connsiteY33" fmla="*/ 248407 h 652040"/>
                    <a:gd name="connsiteX34" fmla="*/ 675172 w 973510"/>
                    <a:gd name="connsiteY34" fmla="*/ 252348 h 652040"/>
                    <a:gd name="connsiteX35" fmla="*/ 720831 w 973510"/>
                    <a:gd name="connsiteY35" fmla="*/ 259166 h 652040"/>
                    <a:gd name="connsiteX36" fmla="*/ 933057 w 973510"/>
                    <a:gd name="connsiteY36" fmla="*/ 380979 h 652040"/>
                    <a:gd name="connsiteX37" fmla="*/ 932632 w 973510"/>
                    <a:gd name="connsiteY37" fmla="*/ 381375 h 652040"/>
                    <a:gd name="connsiteX38" fmla="*/ 933295 w 973510"/>
                    <a:gd name="connsiteY38" fmla="*/ 381822 h 652040"/>
                    <a:gd name="connsiteX39" fmla="*/ 947658 w 973510"/>
                    <a:gd name="connsiteY39" fmla="*/ 416499 h 652040"/>
                    <a:gd name="connsiteX40" fmla="*/ 898617 w 973510"/>
                    <a:gd name="connsiteY40" fmla="*/ 465539 h 652040"/>
                    <a:gd name="connsiteX41" fmla="*/ 863940 w 973510"/>
                    <a:gd name="connsiteY41" fmla="*/ 451176 h 652040"/>
                    <a:gd name="connsiteX42" fmla="*/ 860015 w 973510"/>
                    <a:gd name="connsiteY42" fmla="*/ 445353 h 652040"/>
                    <a:gd name="connsiteX43" fmla="*/ 826399 w 973510"/>
                    <a:gd name="connsiteY43" fmla="*/ 414398 h 652040"/>
                    <a:gd name="connsiteX44" fmla="*/ 558834 w 973510"/>
                    <a:gd name="connsiteY44" fmla="*/ 354027 h 652040"/>
                    <a:gd name="connsiteX45" fmla="*/ 523238 w 973510"/>
                    <a:gd name="connsiteY45" fmla="*/ 396498 h 652040"/>
                    <a:gd name="connsiteX46" fmla="*/ 536487 w 973510"/>
                    <a:gd name="connsiteY46" fmla="*/ 448788 h 652040"/>
                    <a:gd name="connsiteX47" fmla="*/ 553731 w 973510"/>
                    <a:gd name="connsiteY47" fmla="*/ 469447 h 652040"/>
                    <a:gd name="connsiteX48" fmla="*/ 595568 w 973510"/>
                    <a:gd name="connsiteY48" fmla="*/ 504885 h 652040"/>
                    <a:gd name="connsiteX49" fmla="*/ 640534 w 973510"/>
                    <a:gd name="connsiteY49" fmla="*/ 531212 h 652040"/>
                    <a:gd name="connsiteX50" fmla="*/ 651040 w 973510"/>
                    <a:gd name="connsiteY50" fmla="*/ 533333 h 652040"/>
                    <a:gd name="connsiteX51" fmla="*/ 688773 w 973510"/>
                    <a:gd name="connsiteY51" fmla="*/ 590259 h 652040"/>
                    <a:gd name="connsiteX52" fmla="*/ 626992 w 973510"/>
                    <a:gd name="connsiteY52" fmla="*/ 652040 h 652040"/>
                    <a:gd name="connsiteX53" fmla="*/ 602944 w 973510"/>
                    <a:gd name="connsiteY53" fmla="*/ 647185 h 652040"/>
                    <a:gd name="connsiteX54" fmla="*/ 592370 w 973510"/>
                    <a:gd name="connsiteY54" fmla="*/ 640056 h 652040"/>
                    <a:gd name="connsiteX55" fmla="*/ 591971 w 973510"/>
                    <a:gd name="connsiteY55" fmla="*/ 640898 h 652040"/>
                    <a:gd name="connsiteX56" fmla="*/ 468824 w 973510"/>
                    <a:gd name="connsiteY56" fmla="*/ 553740 h 652040"/>
                    <a:gd name="connsiteX57" fmla="*/ 394525 w 973510"/>
                    <a:gd name="connsiteY57" fmla="*/ 501972 h 652040"/>
                    <a:gd name="connsiteX58" fmla="*/ 317058 w 973510"/>
                    <a:gd name="connsiteY58" fmla="*/ 472856 h 652040"/>
                    <a:gd name="connsiteX59" fmla="*/ 288673 w 973510"/>
                    <a:gd name="connsiteY59" fmla="*/ 453505 h 652040"/>
                    <a:gd name="connsiteX60" fmla="*/ 0 w 973510"/>
                    <a:gd name="connsiteY60" fmla="*/ 474771 h 652040"/>
                    <a:gd name="connsiteX61" fmla="*/ 73493 w 973510"/>
                    <a:gd name="connsiteY61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60" fmla="*/ 73493 w 973510"/>
                    <a:gd name="connsiteY60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0" fmla="*/ 104091 w 1077601"/>
                    <a:gd name="connsiteY0" fmla="*/ 170505 h 652040"/>
                    <a:gd name="connsiteX1" fmla="*/ 392462 w 1077601"/>
                    <a:gd name="connsiteY1" fmla="*/ 191749 h 652040"/>
                    <a:gd name="connsiteX2" fmla="*/ 458040 w 1077601"/>
                    <a:gd name="connsiteY2" fmla="*/ 156579 h 652040"/>
                    <a:gd name="connsiteX3" fmla="*/ 557523 w 1077601"/>
                    <a:gd name="connsiteY3" fmla="*/ 132383 h 652040"/>
                    <a:gd name="connsiteX4" fmla="*/ 570943 w 1077601"/>
                    <a:gd name="connsiteY4" fmla="*/ 131545 h 652040"/>
                    <a:gd name="connsiteX5" fmla="*/ 590670 w 1077601"/>
                    <a:gd name="connsiteY5" fmla="*/ 108275 h 652040"/>
                    <a:gd name="connsiteX6" fmla="*/ 794815 w 1077601"/>
                    <a:gd name="connsiteY6" fmla="*/ 1576 h 652040"/>
                    <a:gd name="connsiteX7" fmla="*/ 795115 w 1077601"/>
                    <a:gd name="connsiteY7" fmla="*/ 3305 h 652040"/>
                    <a:gd name="connsiteX8" fmla="*/ 811485 w 1077601"/>
                    <a:gd name="connsiteY8" fmla="*/ 0 h 652040"/>
                    <a:gd name="connsiteX9" fmla="*/ 853956 w 1077601"/>
                    <a:gd name="connsiteY9" fmla="*/ 42470 h 652040"/>
                    <a:gd name="connsiteX10" fmla="*/ 852069 w 1077601"/>
                    <a:gd name="connsiteY10" fmla="*/ 51816 h 652040"/>
                    <a:gd name="connsiteX11" fmla="*/ 881856 w 1077601"/>
                    <a:gd name="connsiteY11" fmla="*/ 47432 h 652040"/>
                    <a:gd name="connsiteX12" fmla="*/ 938896 w 1077601"/>
                    <a:gd name="connsiteY12" fmla="*/ 46163 h 652040"/>
                    <a:gd name="connsiteX13" fmla="*/ 981366 w 1077601"/>
                    <a:gd name="connsiteY13" fmla="*/ 88634 h 652040"/>
                    <a:gd name="connsiteX14" fmla="*/ 955428 w 1077601"/>
                    <a:gd name="connsiteY14" fmla="*/ 127766 h 652040"/>
                    <a:gd name="connsiteX15" fmla="*/ 940008 w 1077601"/>
                    <a:gd name="connsiteY15" fmla="*/ 130880 h 652040"/>
                    <a:gd name="connsiteX16" fmla="*/ 939996 w 1077601"/>
                    <a:gd name="connsiteY16" fmla="*/ 131008 h 652040"/>
                    <a:gd name="connsiteX17" fmla="*/ 939404 w 1077601"/>
                    <a:gd name="connsiteY17" fmla="*/ 131001 h 652040"/>
                    <a:gd name="connsiteX18" fmla="*/ 938896 w 1077601"/>
                    <a:gd name="connsiteY18" fmla="*/ 131104 h 652040"/>
                    <a:gd name="connsiteX19" fmla="*/ 938331 w 1077601"/>
                    <a:gd name="connsiteY19" fmla="*/ 130990 h 652040"/>
                    <a:gd name="connsiteX20" fmla="*/ 887563 w 1077601"/>
                    <a:gd name="connsiteY20" fmla="*/ 130446 h 652040"/>
                    <a:gd name="connsiteX21" fmla="*/ 788006 w 1077601"/>
                    <a:gd name="connsiteY21" fmla="*/ 153031 h 652040"/>
                    <a:gd name="connsiteX22" fmla="*/ 781993 w 1077601"/>
                    <a:gd name="connsiteY22" fmla="*/ 155965 h 652040"/>
                    <a:gd name="connsiteX23" fmla="*/ 815243 w 1077601"/>
                    <a:gd name="connsiteY23" fmla="*/ 151331 h 652040"/>
                    <a:gd name="connsiteX24" fmla="*/ 995326 w 1077601"/>
                    <a:gd name="connsiteY24" fmla="*/ 186893 h 652040"/>
                    <a:gd name="connsiteX25" fmla="*/ 1045441 w 1077601"/>
                    <a:gd name="connsiteY25" fmla="*/ 213911 h 652040"/>
                    <a:gd name="connsiteX26" fmla="*/ 1047649 w 1077601"/>
                    <a:gd name="connsiteY26" fmla="*/ 214357 h 652040"/>
                    <a:gd name="connsiteX27" fmla="*/ 1077601 w 1077601"/>
                    <a:gd name="connsiteY27" fmla="*/ 259544 h 652040"/>
                    <a:gd name="connsiteX28" fmla="*/ 1028560 w 1077601"/>
                    <a:gd name="connsiteY28" fmla="*/ 308585 h 652040"/>
                    <a:gd name="connsiteX29" fmla="*/ 1009471 w 1077601"/>
                    <a:gd name="connsiteY29" fmla="*/ 304731 h 652040"/>
                    <a:gd name="connsiteX30" fmla="*/ 999121 w 1077601"/>
                    <a:gd name="connsiteY30" fmla="*/ 297752 h 652040"/>
                    <a:gd name="connsiteX31" fmla="*/ 998550 w 1077601"/>
                    <a:gd name="connsiteY31" fmla="*/ 298642 h 652040"/>
                    <a:gd name="connsiteX32" fmla="*/ 817947 w 1077601"/>
                    <a:gd name="connsiteY32" fmla="*/ 248407 h 652040"/>
                    <a:gd name="connsiteX33" fmla="*/ 779263 w 1077601"/>
                    <a:gd name="connsiteY33" fmla="*/ 252348 h 652040"/>
                    <a:gd name="connsiteX34" fmla="*/ 824922 w 1077601"/>
                    <a:gd name="connsiteY34" fmla="*/ 259166 h 652040"/>
                    <a:gd name="connsiteX35" fmla="*/ 1037148 w 1077601"/>
                    <a:gd name="connsiteY35" fmla="*/ 380979 h 652040"/>
                    <a:gd name="connsiteX36" fmla="*/ 1036723 w 1077601"/>
                    <a:gd name="connsiteY36" fmla="*/ 381375 h 652040"/>
                    <a:gd name="connsiteX37" fmla="*/ 1037386 w 1077601"/>
                    <a:gd name="connsiteY37" fmla="*/ 381822 h 652040"/>
                    <a:gd name="connsiteX38" fmla="*/ 1051749 w 1077601"/>
                    <a:gd name="connsiteY38" fmla="*/ 416499 h 652040"/>
                    <a:gd name="connsiteX39" fmla="*/ 1002708 w 1077601"/>
                    <a:gd name="connsiteY39" fmla="*/ 465539 h 652040"/>
                    <a:gd name="connsiteX40" fmla="*/ 968031 w 1077601"/>
                    <a:gd name="connsiteY40" fmla="*/ 451176 h 652040"/>
                    <a:gd name="connsiteX41" fmla="*/ 964106 w 1077601"/>
                    <a:gd name="connsiteY41" fmla="*/ 445353 h 652040"/>
                    <a:gd name="connsiteX42" fmla="*/ 930490 w 1077601"/>
                    <a:gd name="connsiteY42" fmla="*/ 414398 h 652040"/>
                    <a:gd name="connsiteX43" fmla="*/ 662925 w 1077601"/>
                    <a:gd name="connsiteY43" fmla="*/ 354027 h 652040"/>
                    <a:gd name="connsiteX44" fmla="*/ 627329 w 1077601"/>
                    <a:gd name="connsiteY44" fmla="*/ 396498 h 652040"/>
                    <a:gd name="connsiteX45" fmla="*/ 640578 w 1077601"/>
                    <a:gd name="connsiteY45" fmla="*/ 448788 h 652040"/>
                    <a:gd name="connsiteX46" fmla="*/ 657822 w 1077601"/>
                    <a:gd name="connsiteY46" fmla="*/ 469447 h 652040"/>
                    <a:gd name="connsiteX47" fmla="*/ 699659 w 1077601"/>
                    <a:gd name="connsiteY47" fmla="*/ 504885 h 652040"/>
                    <a:gd name="connsiteX48" fmla="*/ 744625 w 1077601"/>
                    <a:gd name="connsiteY48" fmla="*/ 531212 h 652040"/>
                    <a:gd name="connsiteX49" fmla="*/ 755131 w 1077601"/>
                    <a:gd name="connsiteY49" fmla="*/ 533333 h 652040"/>
                    <a:gd name="connsiteX50" fmla="*/ 792864 w 1077601"/>
                    <a:gd name="connsiteY50" fmla="*/ 590259 h 652040"/>
                    <a:gd name="connsiteX51" fmla="*/ 731083 w 1077601"/>
                    <a:gd name="connsiteY51" fmla="*/ 652040 h 652040"/>
                    <a:gd name="connsiteX52" fmla="*/ 707035 w 1077601"/>
                    <a:gd name="connsiteY52" fmla="*/ 647185 h 652040"/>
                    <a:gd name="connsiteX53" fmla="*/ 696461 w 1077601"/>
                    <a:gd name="connsiteY53" fmla="*/ 640056 h 652040"/>
                    <a:gd name="connsiteX54" fmla="*/ 696062 w 1077601"/>
                    <a:gd name="connsiteY54" fmla="*/ 640898 h 652040"/>
                    <a:gd name="connsiteX55" fmla="*/ 572915 w 1077601"/>
                    <a:gd name="connsiteY55" fmla="*/ 553740 h 652040"/>
                    <a:gd name="connsiteX56" fmla="*/ 498616 w 1077601"/>
                    <a:gd name="connsiteY56" fmla="*/ 501972 h 652040"/>
                    <a:gd name="connsiteX57" fmla="*/ 421149 w 1077601"/>
                    <a:gd name="connsiteY57" fmla="*/ 472856 h 652040"/>
                    <a:gd name="connsiteX58" fmla="*/ 392764 w 1077601"/>
                    <a:gd name="connsiteY58" fmla="*/ 453505 h 652040"/>
                    <a:gd name="connsiteX59" fmla="*/ 0 w 1077601"/>
                    <a:gd name="connsiteY59" fmla="*/ 487465 h 652040"/>
                    <a:gd name="connsiteX0" fmla="*/ 81242 w 1054752"/>
                    <a:gd name="connsiteY0" fmla="*/ 170505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96475 w 1054752"/>
                    <a:gd name="connsiteY0" fmla="*/ 165427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369613 w 1054752"/>
                    <a:gd name="connsiteY0" fmla="*/ 191749 h 652040"/>
                    <a:gd name="connsiteX1" fmla="*/ 435191 w 1054752"/>
                    <a:gd name="connsiteY1" fmla="*/ 156579 h 652040"/>
                    <a:gd name="connsiteX2" fmla="*/ 534674 w 1054752"/>
                    <a:gd name="connsiteY2" fmla="*/ 132383 h 652040"/>
                    <a:gd name="connsiteX3" fmla="*/ 548094 w 1054752"/>
                    <a:gd name="connsiteY3" fmla="*/ 131545 h 652040"/>
                    <a:gd name="connsiteX4" fmla="*/ 567821 w 1054752"/>
                    <a:gd name="connsiteY4" fmla="*/ 108275 h 652040"/>
                    <a:gd name="connsiteX5" fmla="*/ 771966 w 1054752"/>
                    <a:gd name="connsiteY5" fmla="*/ 1576 h 652040"/>
                    <a:gd name="connsiteX6" fmla="*/ 772266 w 1054752"/>
                    <a:gd name="connsiteY6" fmla="*/ 3305 h 652040"/>
                    <a:gd name="connsiteX7" fmla="*/ 788636 w 1054752"/>
                    <a:gd name="connsiteY7" fmla="*/ 0 h 652040"/>
                    <a:gd name="connsiteX8" fmla="*/ 831107 w 1054752"/>
                    <a:gd name="connsiteY8" fmla="*/ 42470 h 652040"/>
                    <a:gd name="connsiteX9" fmla="*/ 829220 w 1054752"/>
                    <a:gd name="connsiteY9" fmla="*/ 51816 h 652040"/>
                    <a:gd name="connsiteX10" fmla="*/ 859007 w 1054752"/>
                    <a:gd name="connsiteY10" fmla="*/ 47432 h 652040"/>
                    <a:gd name="connsiteX11" fmla="*/ 916047 w 1054752"/>
                    <a:gd name="connsiteY11" fmla="*/ 46163 h 652040"/>
                    <a:gd name="connsiteX12" fmla="*/ 958517 w 1054752"/>
                    <a:gd name="connsiteY12" fmla="*/ 88634 h 652040"/>
                    <a:gd name="connsiteX13" fmla="*/ 932579 w 1054752"/>
                    <a:gd name="connsiteY13" fmla="*/ 127766 h 652040"/>
                    <a:gd name="connsiteX14" fmla="*/ 917159 w 1054752"/>
                    <a:gd name="connsiteY14" fmla="*/ 130880 h 652040"/>
                    <a:gd name="connsiteX15" fmla="*/ 917147 w 1054752"/>
                    <a:gd name="connsiteY15" fmla="*/ 131008 h 652040"/>
                    <a:gd name="connsiteX16" fmla="*/ 916555 w 1054752"/>
                    <a:gd name="connsiteY16" fmla="*/ 131001 h 652040"/>
                    <a:gd name="connsiteX17" fmla="*/ 916047 w 1054752"/>
                    <a:gd name="connsiteY17" fmla="*/ 131104 h 652040"/>
                    <a:gd name="connsiteX18" fmla="*/ 915482 w 1054752"/>
                    <a:gd name="connsiteY18" fmla="*/ 130990 h 652040"/>
                    <a:gd name="connsiteX19" fmla="*/ 864714 w 1054752"/>
                    <a:gd name="connsiteY19" fmla="*/ 130446 h 652040"/>
                    <a:gd name="connsiteX20" fmla="*/ 765157 w 1054752"/>
                    <a:gd name="connsiteY20" fmla="*/ 153031 h 652040"/>
                    <a:gd name="connsiteX21" fmla="*/ 759144 w 1054752"/>
                    <a:gd name="connsiteY21" fmla="*/ 155965 h 652040"/>
                    <a:gd name="connsiteX22" fmla="*/ 792394 w 1054752"/>
                    <a:gd name="connsiteY22" fmla="*/ 151331 h 652040"/>
                    <a:gd name="connsiteX23" fmla="*/ 972477 w 1054752"/>
                    <a:gd name="connsiteY23" fmla="*/ 186893 h 652040"/>
                    <a:gd name="connsiteX24" fmla="*/ 1022592 w 1054752"/>
                    <a:gd name="connsiteY24" fmla="*/ 213911 h 652040"/>
                    <a:gd name="connsiteX25" fmla="*/ 1024800 w 1054752"/>
                    <a:gd name="connsiteY25" fmla="*/ 214357 h 652040"/>
                    <a:gd name="connsiteX26" fmla="*/ 1054752 w 1054752"/>
                    <a:gd name="connsiteY26" fmla="*/ 259544 h 652040"/>
                    <a:gd name="connsiteX27" fmla="*/ 1005711 w 1054752"/>
                    <a:gd name="connsiteY27" fmla="*/ 308585 h 652040"/>
                    <a:gd name="connsiteX28" fmla="*/ 986622 w 1054752"/>
                    <a:gd name="connsiteY28" fmla="*/ 304731 h 652040"/>
                    <a:gd name="connsiteX29" fmla="*/ 976272 w 1054752"/>
                    <a:gd name="connsiteY29" fmla="*/ 297752 h 652040"/>
                    <a:gd name="connsiteX30" fmla="*/ 975701 w 1054752"/>
                    <a:gd name="connsiteY30" fmla="*/ 298642 h 652040"/>
                    <a:gd name="connsiteX31" fmla="*/ 795098 w 1054752"/>
                    <a:gd name="connsiteY31" fmla="*/ 248407 h 652040"/>
                    <a:gd name="connsiteX32" fmla="*/ 756414 w 1054752"/>
                    <a:gd name="connsiteY32" fmla="*/ 252348 h 652040"/>
                    <a:gd name="connsiteX33" fmla="*/ 802073 w 1054752"/>
                    <a:gd name="connsiteY33" fmla="*/ 259166 h 652040"/>
                    <a:gd name="connsiteX34" fmla="*/ 1014299 w 1054752"/>
                    <a:gd name="connsiteY34" fmla="*/ 380979 h 652040"/>
                    <a:gd name="connsiteX35" fmla="*/ 1013874 w 1054752"/>
                    <a:gd name="connsiteY35" fmla="*/ 381375 h 652040"/>
                    <a:gd name="connsiteX36" fmla="*/ 1014537 w 1054752"/>
                    <a:gd name="connsiteY36" fmla="*/ 381822 h 652040"/>
                    <a:gd name="connsiteX37" fmla="*/ 1028900 w 1054752"/>
                    <a:gd name="connsiteY37" fmla="*/ 416499 h 652040"/>
                    <a:gd name="connsiteX38" fmla="*/ 979859 w 1054752"/>
                    <a:gd name="connsiteY38" fmla="*/ 465539 h 652040"/>
                    <a:gd name="connsiteX39" fmla="*/ 945182 w 1054752"/>
                    <a:gd name="connsiteY39" fmla="*/ 451176 h 652040"/>
                    <a:gd name="connsiteX40" fmla="*/ 941257 w 1054752"/>
                    <a:gd name="connsiteY40" fmla="*/ 445353 h 652040"/>
                    <a:gd name="connsiteX41" fmla="*/ 907641 w 1054752"/>
                    <a:gd name="connsiteY41" fmla="*/ 414398 h 652040"/>
                    <a:gd name="connsiteX42" fmla="*/ 640076 w 1054752"/>
                    <a:gd name="connsiteY42" fmla="*/ 354027 h 652040"/>
                    <a:gd name="connsiteX43" fmla="*/ 604480 w 1054752"/>
                    <a:gd name="connsiteY43" fmla="*/ 396498 h 652040"/>
                    <a:gd name="connsiteX44" fmla="*/ 617729 w 1054752"/>
                    <a:gd name="connsiteY44" fmla="*/ 448788 h 652040"/>
                    <a:gd name="connsiteX45" fmla="*/ 634973 w 1054752"/>
                    <a:gd name="connsiteY45" fmla="*/ 469447 h 652040"/>
                    <a:gd name="connsiteX46" fmla="*/ 676810 w 1054752"/>
                    <a:gd name="connsiteY46" fmla="*/ 504885 h 652040"/>
                    <a:gd name="connsiteX47" fmla="*/ 721776 w 1054752"/>
                    <a:gd name="connsiteY47" fmla="*/ 531212 h 652040"/>
                    <a:gd name="connsiteX48" fmla="*/ 732282 w 1054752"/>
                    <a:gd name="connsiteY48" fmla="*/ 533333 h 652040"/>
                    <a:gd name="connsiteX49" fmla="*/ 770015 w 1054752"/>
                    <a:gd name="connsiteY49" fmla="*/ 590259 h 652040"/>
                    <a:gd name="connsiteX50" fmla="*/ 708234 w 1054752"/>
                    <a:gd name="connsiteY50" fmla="*/ 652040 h 652040"/>
                    <a:gd name="connsiteX51" fmla="*/ 684186 w 1054752"/>
                    <a:gd name="connsiteY51" fmla="*/ 647185 h 652040"/>
                    <a:gd name="connsiteX52" fmla="*/ 673612 w 1054752"/>
                    <a:gd name="connsiteY52" fmla="*/ 640056 h 652040"/>
                    <a:gd name="connsiteX53" fmla="*/ 673213 w 1054752"/>
                    <a:gd name="connsiteY53" fmla="*/ 640898 h 652040"/>
                    <a:gd name="connsiteX54" fmla="*/ 550066 w 1054752"/>
                    <a:gd name="connsiteY54" fmla="*/ 553740 h 652040"/>
                    <a:gd name="connsiteX55" fmla="*/ 475767 w 1054752"/>
                    <a:gd name="connsiteY55" fmla="*/ 501972 h 652040"/>
                    <a:gd name="connsiteX56" fmla="*/ 398300 w 1054752"/>
                    <a:gd name="connsiteY56" fmla="*/ 472856 h 652040"/>
                    <a:gd name="connsiteX57" fmla="*/ 369915 w 1054752"/>
                    <a:gd name="connsiteY57" fmla="*/ 453505 h 652040"/>
                    <a:gd name="connsiteX58" fmla="*/ 0 w 1054752"/>
                    <a:gd name="connsiteY58" fmla="*/ 479849 h 652040"/>
                    <a:gd name="connsiteX0" fmla="*/ 1 w 685140"/>
                    <a:gd name="connsiteY0" fmla="*/ 191749 h 652040"/>
                    <a:gd name="connsiteX1" fmla="*/ 65579 w 685140"/>
                    <a:gd name="connsiteY1" fmla="*/ 156579 h 652040"/>
                    <a:gd name="connsiteX2" fmla="*/ 165062 w 685140"/>
                    <a:gd name="connsiteY2" fmla="*/ 132383 h 652040"/>
                    <a:gd name="connsiteX3" fmla="*/ 178482 w 685140"/>
                    <a:gd name="connsiteY3" fmla="*/ 131545 h 652040"/>
                    <a:gd name="connsiteX4" fmla="*/ 198209 w 685140"/>
                    <a:gd name="connsiteY4" fmla="*/ 108275 h 652040"/>
                    <a:gd name="connsiteX5" fmla="*/ 402354 w 685140"/>
                    <a:gd name="connsiteY5" fmla="*/ 1576 h 652040"/>
                    <a:gd name="connsiteX6" fmla="*/ 402654 w 685140"/>
                    <a:gd name="connsiteY6" fmla="*/ 3305 h 652040"/>
                    <a:gd name="connsiteX7" fmla="*/ 419024 w 685140"/>
                    <a:gd name="connsiteY7" fmla="*/ 0 h 652040"/>
                    <a:gd name="connsiteX8" fmla="*/ 461495 w 685140"/>
                    <a:gd name="connsiteY8" fmla="*/ 42470 h 652040"/>
                    <a:gd name="connsiteX9" fmla="*/ 459608 w 685140"/>
                    <a:gd name="connsiteY9" fmla="*/ 51816 h 652040"/>
                    <a:gd name="connsiteX10" fmla="*/ 489395 w 685140"/>
                    <a:gd name="connsiteY10" fmla="*/ 47432 h 652040"/>
                    <a:gd name="connsiteX11" fmla="*/ 546435 w 685140"/>
                    <a:gd name="connsiteY11" fmla="*/ 46163 h 652040"/>
                    <a:gd name="connsiteX12" fmla="*/ 588905 w 685140"/>
                    <a:gd name="connsiteY12" fmla="*/ 88634 h 652040"/>
                    <a:gd name="connsiteX13" fmla="*/ 562967 w 685140"/>
                    <a:gd name="connsiteY13" fmla="*/ 127766 h 652040"/>
                    <a:gd name="connsiteX14" fmla="*/ 547547 w 685140"/>
                    <a:gd name="connsiteY14" fmla="*/ 130880 h 652040"/>
                    <a:gd name="connsiteX15" fmla="*/ 547535 w 685140"/>
                    <a:gd name="connsiteY15" fmla="*/ 131008 h 652040"/>
                    <a:gd name="connsiteX16" fmla="*/ 546943 w 685140"/>
                    <a:gd name="connsiteY16" fmla="*/ 131001 h 652040"/>
                    <a:gd name="connsiteX17" fmla="*/ 546435 w 685140"/>
                    <a:gd name="connsiteY17" fmla="*/ 131104 h 652040"/>
                    <a:gd name="connsiteX18" fmla="*/ 545870 w 685140"/>
                    <a:gd name="connsiteY18" fmla="*/ 130990 h 652040"/>
                    <a:gd name="connsiteX19" fmla="*/ 495102 w 685140"/>
                    <a:gd name="connsiteY19" fmla="*/ 130446 h 652040"/>
                    <a:gd name="connsiteX20" fmla="*/ 395545 w 685140"/>
                    <a:gd name="connsiteY20" fmla="*/ 153031 h 652040"/>
                    <a:gd name="connsiteX21" fmla="*/ 389532 w 685140"/>
                    <a:gd name="connsiteY21" fmla="*/ 155965 h 652040"/>
                    <a:gd name="connsiteX22" fmla="*/ 422782 w 685140"/>
                    <a:gd name="connsiteY22" fmla="*/ 151331 h 652040"/>
                    <a:gd name="connsiteX23" fmla="*/ 602865 w 685140"/>
                    <a:gd name="connsiteY23" fmla="*/ 186893 h 652040"/>
                    <a:gd name="connsiteX24" fmla="*/ 652980 w 685140"/>
                    <a:gd name="connsiteY24" fmla="*/ 213911 h 652040"/>
                    <a:gd name="connsiteX25" fmla="*/ 655188 w 685140"/>
                    <a:gd name="connsiteY25" fmla="*/ 214357 h 652040"/>
                    <a:gd name="connsiteX26" fmla="*/ 685140 w 685140"/>
                    <a:gd name="connsiteY26" fmla="*/ 259544 h 652040"/>
                    <a:gd name="connsiteX27" fmla="*/ 636099 w 685140"/>
                    <a:gd name="connsiteY27" fmla="*/ 308585 h 652040"/>
                    <a:gd name="connsiteX28" fmla="*/ 617010 w 685140"/>
                    <a:gd name="connsiteY28" fmla="*/ 304731 h 652040"/>
                    <a:gd name="connsiteX29" fmla="*/ 606660 w 685140"/>
                    <a:gd name="connsiteY29" fmla="*/ 297752 h 652040"/>
                    <a:gd name="connsiteX30" fmla="*/ 606089 w 685140"/>
                    <a:gd name="connsiteY30" fmla="*/ 298642 h 652040"/>
                    <a:gd name="connsiteX31" fmla="*/ 425486 w 685140"/>
                    <a:gd name="connsiteY31" fmla="*/ 248407 h 652040"/>
                    <a:gd name="connsiteX32" fmla="*/ 386802 w 685140"/>
                    <a:gd name="connsiteY32" fmla="*/ 252348 h 652040"/>
                    <a:gd name="connsiteX33" fmla="*/ 432461 w 685140"/>
                    <a:gd name="connsiteY33" fmla="*/ 259166 h 652040"/>
                    <a:gd name="connsiteX34" fmla="*/ 644687 w 685140"/>
                    <a:gd name="connsiteY34" fmla="*/ 380979 h 652040"/>
                    <a:gd name="connsiteX35" fmla="*/ 644262 w 685140"/>
                    <a:gd name="connsiteY35" fmla="*/ 381375 h 652040"/>
                    <a:gd name="connsiteX36" fmla="*/ 644925 w 685140"/>
                    <a:gd name="connsiteY36" fmla="*/ 381822 h 652040"/>
                    <a:gd name="connsiteX37" fmla="*/ 659288 w 685140"/>
                    <a:gd name="connsiteY37" fmla="*/ 416499 h 652040"/>
                    <a:gd name="connsiteX38" fmla="*/ 610247 w 685140"/>
                    <a:gd name="connsiteY38" fmla="*/ 465539 h 652040"/>
                    <a:gd name="connsiteX39" fmla="*/ 575570 w 685140"/>
                    <a:gd name="connsiteY39" fmla="*/ 451176 h 652040"/>
                    <a:gd name="connsiteX40" fmla="*/ 571645 w 685140"/>
                    <a:gd name="connsiteY40" fmla="*/ 445353 h 652040"/>
                    <a:gd name="connsiteX41" fmla="*/ 538029 w 685140"/>
                    <a:gd name="connsiteY41" fmla="*/ 414398 h 652040"/>
                    <a:gd name="connsiteX42" fmla="*/ 270464 w 685140"/>
                    <a:gd name="connsiteY42" fmla="*/ 354027 h 652040"/>
                    <a:gd name="connsiteX43" fmla="*/ 234868 w 685140"/>
                    <a:gd name="connsiteY43" fmla="*/ 396498 h 652040"/>
                    <a:gd name="connsiteX44" fmla="*/ 248117 w 685140"/>
                    <a:gd name="connsiteY44" fmla="*/ 448788 h 652040"/>
                    <a:gd name="connsiteX45" fmla="*/ 265361 w 685140"/>
                    <a:gd name="connsiteY45" fmla="*/ 469447 h 652040"/>
                    <a:gd name="connsiteX46" fmla="*/ 307198 w 685140"/>
                    <a:gd name="connsiteY46" fmla="*/ 504885 h 652040"/>
                    <a:gd name="connsiteX47" fmla="*/ 352164 w 685140"/>
                    <a:gd name="connsiteY47" fmla="*/ 531212 h 652040"/>
                    <a:gd name="connsiteX48" fmla="*/ 362670 w 685140"/>
                    <a:gd name="connsiteY48" fmla="*/ 533333 h 652040"/>
                    <a:gd name="connsiteX49" fmla="*/ 400403 w 685140"/>
                    <a:gd name="connsiteY49" fmla="*/ 590259 h 652040"/>
                    <a:gd name="connsiteX50" fmla="*/ 338622 w 685140"/>
                    <a:gd name="connsiteY50" fmla="*/ 652040 h 652040"/>
                    <a:gd name="connsiteX51" fmla="*/ 314574 w 685140"/>
                    <a:gd name="connsiteY51" fmla="*/ 647185 h 652040"/>
                    <a:gd name="connsiteX52" fmla="*/ 304000 w 685140"/>
                    <a:gd name="connsiteY52" fmla="*/ 640056 h 652040"/>
                    <a:gd name="connsiteX53" fmla="*/ 303601 w 685140"/>
                    <a:gd name="connsiteY53" fmla="*/ 640898 h 652040"/>
                    <a:gd name="connsiteX54" fmla="*/ 180454 w 685140"/>
                    <a:gd name="connsiteY54" fmla="*/ 553740 h 652040"/>
                    <a:gd name="connsiteX55" fmla="*/ 106155 w 685140"/>
                    <a:gd name="connsiteY55" fmla="*/ 501972 h 652040"/>
                    <a:gd name="connsiteX56" fmla="*/ 28688 w 685140"/>
                    <a:gd name="connsiteY56" fmla="*/ 472856 h 652040"/>
                    <a:gd name="connsiteX57" fmla="*/ 303 w 685140"/>
                    <a:gd name="connsiteY57" fmla="*/ 453505 h 65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85140" h="652040">
                      <a:moveTo>
                        <a:pt x="1" y="191749"/>
                      </a:moveTo>
                      <a:lnTo>
                        <a:pt x="65579" y="156579"/>
                      </a:lnTo>
                      <a:cubicBezTo>
                        <a:pt x="95774" y="145213"/>
                        <a:pt x="129311" y="136915"/>
                        <a:pt x="165062" y="132383"/>
                      </a:cubicBezTo>
                      <a:lnTo>
                        <a:pt x="178482" y="131545"/>
                      </a:lnTo>
                      <a:lnTo>
                        <a:pt x="198209" y="108275"/>
                      </a:lnTo>
                      <a:cubicBezTo>
                        <a:pt x="252238" y="53590"/>
                        <a:pt x="322920" y="15359"/>
                        <a:pt x="402354" y="1576"/>
                      </a:cubicBezTo>
                      <a:lnTo>
                        <a:pt x="402654" y="3305"/>
                      </a:lnTo>
                      <a:lnTo>
                        <a:pt x="419024" y="0"/>
                      </a:lnTo>
                      <a:cubicBezTo>
                        <a:pt x="442480" y="0"/>
                        <a:pt x="461495" y="19015"/>
                        <a:pt x="461495" y="42470"/>
                      </a:cubicBezTo>
                      <a:lnTo>
                        <a:pt x="459608" y="51816"/>
                      </a:lnTo>
                      <a:lnTo>
                        <a:pt x="489395" y="47432"/>
                      </a:lnTo>
                      <a:lnTo>
                        <a:pt x="546435" y="46163"/>
                      </a:lnTo>
                      <a:cubicBezTo>
                        <a:pt x="569891" y="46163"/>
                        <a:pt x="588905" y="65178"/>
                        <a:pt x="588905" y="88634"/>
                      </a:cubicBezTo>
                      <a:cubicBezTo>
                        <a:pt x="588905" y="106225"/>
                        <a:pt x="578210" y="121319"/>
                        <a:pt x="562967" y="127766"/>
                      </a:cubicBezTo>
                      <a:lnTo>
                        <a:pt x="547547" y="130880"/>
                      </a:lnTo>
                      <a:cubicBezTo>
                        <a:pt x="547543" y="130923"/>
                        <a:pt x="547539" y="130965"/>
                        <a:pt x="547535" y="131008"/>
                      </a:cubicBezTo>
                      <a:lnTo>
                        <a:pt x="546943" y="131001"/>
                      </a:lnTo>
                      <a:lnTo>
                        <a:pt x="546435" y="131104"/>
                      </a:lnTo>
                      <a:lnTo>
                        <a:pt x="545870" y="130990"/>
                      </a:lnTo>
                      <a:lnTo>
                        <a:pt x="495102" y="130446"/>
                      </a:lnTo>
                      <a:cubicBezTo>
                        <a:pt x="460559" y="132809"/>
                        <a:pt x="427018" y="140546"/>
                        <a:pt x="395545" y="153031"/>
                      </a:cubicBezTo>
                      <a:lnTo>
                        <a:pt x="389532" y="155965"/>
                      </a:lnTo>
                      <a:lnTo>
                        <a:pt x="422782" y="151331"/>
                      </a:lnTo>
                      <a:cubicBezTo>
                        <a:pt x="483996" y="149625"/>
                        <a:pt x="545587" y="161435"/>
                        <a:pt x="602865" y="186893"/>
                      </a:cubicBezTo>
                      <a:lnTo>
                        <a:pt x="652980" y="213911"/>
                      </a:lnTo>
                      <a:lnTo>
                        <a:pt x="655188" y="214357"/>
                      </a:lnTo>
                      <a:cubicBezTo>
                        <a:pt x="672790" y="221802"/>
                        <a:pt x="685140" y="239230"/>
                        <a:pt x="685140" y="259544"/>
                      </a:cubicBezTo>
                      <a:cubicBezTo>
                        <a:pt x="685140" y="286629"/>
                        <a:pt x="663184" y="308585"/>
                        <a:pt x="636099" y="308585"/>
                      </a:cubicBezTo>
                      <a:cubicBezTo>
                        <a:pt x="629328" y="308585"/>
                        <a:pt x="622877" y="307213"/>
                        <a:pt x="617010" y="304731"/>
                      </a:cubicBezTo>
                      <a:lnTo>
                        <a:pt x="606660" y="297752"/>
                      </a:lnTo>
                      <a:lnTo>
                        <a:pt x="606089" y="298642"/>
                      </a:lnTo>
                      <a:cubicBezTo>
                        <a:pt x="551053" y="263331"/>
                        <a:pt x="488013" y="246665"/>
                        <a:pt x="425486" y="248407"/>
                      </a:cubicBezTo>
                      <a:lnTo>
                        <a:pt x="386802" y="252348"/>
                      </a:lnTo>
                      <a:lnTo>
                        <a:pt x="432461" y="259166"/>
                      </a:lnTo>
                      <a:cubicBezTo>
                        <a:pt x="512110" y="277138"/>
                        <a:pt x="586467" y="318558"/>
                        <a:pt x="644687" y="380979"/>
                      </a:cubicBezTo>
                      <a:lnTo>
                        <a:pt x="644262" y="381375"/>
                      </a:lnTo>
                      <a:lnTo>
                        <a:pt x="644925" y="381822"/>
                      </a:lnTo>
                      <a:cubicBezTo>
                        <a:pt x="653800" y="390697"/>
                        <a:pt x="659288" y="402956"/>
                        <a:pt x="659288" y="416499"/>
                      </a:cubicBezTo>
                      <a:cubicBezTo>
                        <a:pt x="659288" y="443583"/>
                        <a:pt x="637332" y="465539"/>
                        <a:pt x="610247" y="465539"/>
                      </a:cubicBezTo>
                      <a:cubicBezTo>
                        <a:pt x="596705" y="465539"/>
                        <a:pt x="584445" y="460051"/>
                        <a:pt x="575570" y="451176"/>
                      </a:cubicBezTo>
                      <a:lnTo>
                        <a:pt x="571645" y="445353"/>
                      </a:lnTo>
                      <a:lnTo>
                        <a:pt x="538029" y="414398"/>
                      </a:lnTo>
                      <a:cubicBezTo>
                        <a:pt x="462635" y="354911"/>
                        <a:pt x="364098" y="332678"/>
                        <a:pt x="270464" y="354027"/>
                      </a:cubicBezTo>
                      <a:cubicBezTo>
                        <a:pt x="258599" y="368184"/>
                        <a:pt x="243040" y="362028"/>
                        <a:pt x="234868" y="396498"/>
                      </a:cubicBezTo>
                      <a:cubicBezTo>
                        <a:pt x="226697" y="430967"/>
                        <a:pt x="243701" y="431358"/>
                        <a:pt x="248117" y="448788"/>
                      </a:cubicBezTo>
                      <a:lnTo>
                        <a:pt x="265361" y="469447"/>
                      </a:lnTo>
                      <a:cubicBezTo>
                        <a:pt x="278238" y="482417"/>
                        <a:pt x="292232" y="494279"/>
                        <a:pt x="307198" y="504885"/>
                      </a:cubicBezTo>
                      <a:lnTo>
                        <a:pt x="352164" y="531212"/>
                      </a:lnTo>
                      <a:lnTo>
                        <a:pt x="362670" y="533333"/>
                      </a:lnTo>
                      <a:cubicBezTo>
                        <a:pt x="384845" y="542712"/>
                        <a:pt x="400403" y="564668"/>
                        <a:pt x="400403" y="590259"/>
                      </a:cubicBezTo>
                      <a:cubicBezTo>
                        <a:pt x="400403" y="624380"/>
                        <a:pt x="372743" y="652040"/>
                        <a:pt x="338622" y="652040"/>
                      </a:cubicBezTo>
                      <a:cubicBezTo>
                        <a:pt x="330091" y="652040"/>
                        <a:pt x="321965" y="650312"/>
                        <a:pt x="314574" y="647185"/>
                      </a:cubicBezTo>
                      <a:lnTo>
                        <a:pt x="304000" y="640056"/>
                      </a:lnTo>
                      <a:lnTo>
                        <a:pt x="303601" y="640898"/>
                      </a:lnTo>
                      <a:cubicBezTo>
                        <a:pt x="257472" y="619023"/>
                        <a:pt x="215888" y="589433"/>
                        <a:pt x="180454" y="553740"/>
                      </a:cubicBezTo>
                      <a:lnTo>
                        <a:pt x="106155" y="501972"/>
                      </a:lnTo>
                      <a:cubicBezTo>
                        <a:pt x="77996" y="494594"/>
                        <a:pt x="51937" y="484742"/>
                        <a:pt x="28688" y="472856"/>
                      </a:cubicBezTo>
                      <a:lnTo>
                        <a:pt x="303" y="453505"/>
                      </a:lnTo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C0831CFA-5B12-25DE-5E4A-E8A2F54C4F70}"/>
                    </a:ext>
                  </a:extLst>
                </p:cNvPr>
                <p:cNvSpPr/>
                <p:nvPr/>
              </p:nvSpPr>
              <p:spPr bwMode="auto">
                <a:xfrm rot="19800000">
                  <a:off x="3752138" y="4570153"/>
                  <a:ext cx="717097" cy="499406"/>
                </a:xfrm>
                <a:custGeom>
                  <a:avLst/>
                  <a:gdLst>
                    <a:gd name="connsiteX0" fmla="*/ 210590 w 753082"/>
                    <a:gd name="connsiteY0" fmla="*/ 11912 h 739213"/>
                    <a:gd name="connsiteX1" fmla="*/ 303172 w 753082"/>
                    <a:gd name="connsiteY1" fmla="*/ 151586 h 739213"/>
                    <a:gd name="connsiteX2" fmla="*/ 303172 w 753082"/>
                    <a:gd name="connsiteY2" fmla="*/ 390722 h 739213"/>
                    <a:gd name="connsiteX3" fmla="*/ 674616 w 753082"/>
                    <a:gd name="connsiteY3" fmla="*/ 291194 h 739213"/>
                    <a:gd name="connsiteX4" fmla="*/ 753082 w 753082"/>
                    <a:gd name="connsiteY4" fmla="*/ 584036 h 739213"/>
                    <a:gd name="connsiteX5" fmla="*/ 193368 w 753082"/>
                    <a:gd name="connsiteY5" fmla="*/ 734011 h 739213"/>
                    <a:gd name="connsiteX6" fmla="*/ 34492 w 753082"/>
                    <a:gd name="connsiteY6" fmla="*/ 680734 h 739213"/>
                    <a:gd name="connsiteX7" fmla="*/ 17925 w 753082"/>
                    <a:gd name="connsiteY7" fmla="*/ 647381 h 739213"/>
                    <a:gd name="connsiteX8" fmla="*/ 11912 w 753082"/>
                    <a:gd name="connsiteY8" fmla="*/ 638463 h 739213"/>
                    <a:gd name="connsiteX9" fmla="*/ 10828 w 753082"/>
                    <a:gd name="connsiteY9" fmla="*/ 633094 h 739213"/>
                    <a:gd name="connsiteX10" fmla="*/ 7714 w 753082"/>
                    <a:gd name="connsiteY10" fmla="*/ 626824 h 739213"/>
                    <a:gd name="connsiteX11" fmla="*/ 6882 w 753082"/>
                    <a:gd name="connsiteY11" fmla="*/ 613545 h 739213"/>
                    <a:gd name="connsiteX12" fmla="*/ 0 w 753082"/>
                    <a:gd name="connsiteY12" fmla="*/ 579459 h 739213"/>
                    <a:gd name="connsiteX13" fmla="*/ 0 w 753082"/>
                    <a:gd name="connsiteY13" fmla="*/ 151586 h 739213"/>
                    <a:gd name="connsiteX14" fmla="*/ 151586 w 753082"/>
                    <a:gd name="connsiteY14" fmla="*/ 0 h 739213"/>
                    <a:gd name="connsiteX15" fmla="*/ 210590 w 753082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303172 w 722724"/>
                    <a:gd name="connsiteY2" fmla="*/ 390722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210590 w 707183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302030 w 707183"/>
                    <a:gd name="connsiteY15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14" fmla="*/ 302030 w 707183"/>
                    <a:gd name="connsiteY14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0 w 707183"/>
                    <a:gd name="connsiteY12" fmla="*/ 0 h 587627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1640 w 707183"/>
                    <a:gd name="connsiteY12" fmla="*/ 162259 h 587627"/>
                    <a:gd name="connsiteX0" fmla="*/ 344908 w 748919"/>
                    <a:gd name="connsiteY0" fmla="*/ 0 h 587627"/>
                    <a:gd name="connsiteX1" fmla="*/ 304746 w 748919"/>
                    <a:gd name="connsiteY1" fmla="*/ 303937 h 587627"/>
                    <a:gd name="connsiteX2" fmla="*/ 672555 w 748919"/>
                    <a:gd name="connsiteY2" fmla="*/ 158315 h 587627"/>
                    <a:gd name="connsiteX3" fmla="*/ 748919 w 748919"/>
                    <a:gd name="connsiteY3" fmla="*/ 326211 h 587627"/>
                    <a:gd name="connsiteX4" fmla="*/ 235104 w 748919"/>
                    <a:gd name="connsiteY4" fmla="*/ 582425 h 587627"/>
                    <a:gd name="connsiteX5" fmla="*/ 76228 w 748919"/>
                    <a:gd name="connsiteY5" fmla="*/ 529148 h 587627"/>
                    <a:gd name="connsiteX6" fmla="*/ 59661 w 748919"/>
                    <a:gd name="connsiteY6" fmla="*/ 495795 h 587627"/>
                    <a:gd name="connsiteX7" fmla="*/ 53648 w 748919"/>
                    <a:gd name="connsiteY7" fmla="*/ 486877 h 587627"/>
                    <a:gd name="connsiteX8" fmla="*/ 52564 w 748919"/>
                    <a:gd name="connsiteY8" fmla="*/ 481508 h 587627"/>
                    <a:gd name="connsiteX9" fmla="*/ 49450 w 748919"/>
                    <a:gd name="connsiteY9" fmla="*/ 475238 h 587627"/>
                    <a:gd name="connsiteX10" fmla="*/ 48618 w 748919"/>
                    <a:gd name="connsiteY10" fmla="*/ 461959 h 587627"/>
                    <a:gd name="connsiteX11" fmla="*/ 41736 w 748919"/>
                    <a:gd name="connsiteY11" fmla="*/ 427873 h 587627"/>
                    <a:gd name="connsiteX12" fmla="*/ 5 w 748919"/>
                    <a:gd name="connsiteY12" fmla="*/ 173881 h 587627"/>
                    <a:gd name="connsiteX0" fmla="*/ 344903 w 748914"/>
                    <a:gd name="connsiteY0" fmla="*/ 0 h 587627"/>
                    <a:gd name="connsiteX1" fmla="*/ 304741 w 748914"/>
                    <a:gd name="connsiteY1" fmla="*/ 303937 h 587627"/>
                    <a:gd name="connsiteX2" fmla="*/ 672550 w 748914"/>
                    <a:gd name="connsiteY2" fmla="*/ 158315 h 587627"/>
                    <a:gd name="connsiteX3" fmla="*/ 748914 w 748914"/>
                    <a:gd name="connsiteY3" fmla="*/ 326211 h 587627"/>
                    <a:gd name="connsiteX4" fmla="*/ 235099 w 748914"/>
                    <a:gd name="connsiteY4" fmla="*/ 582425 h 587627"/>
                    <a:gd name="connsiteX5" fmla="*/ 76223 w 748914"/>
                    <a:gd name="connsiteY5" fmla="*/ 529148 h 587627"/>
                    <a:gd name="connsiteX6" fmla="*/ 59656 w 748914"/>
                    <a:gd name="connsiteY6" fmla="*/ 495795 h 587627"/>
                    <a:gd name="connsiteX7" fmla="*/ 53643 w 748914"/>
                    <a:gd name="connsiteY7" fmla="*/ 486877 h 587627"/>
                    <a:gd name="connsiteX8" fmla="*/ 52559 w 748914"/>
                    <a:gd name="connsiteY8" fmla="*/ 481508 h 587627"/>
                    <a:gd name="connsiteX9" fmla="*/ 49445 w 748914"/>
                    <a:gd name="connsiteY9" fmla="*/ 475238 h 587627"/>
                    <a:gd name="connsiteX10" fmla="*/ 48613 w 748914"/>
                    <a:gd name="connsiteY10" fmla="*/ 461959 h 587627"/>
                    <a:gd name="connsiteX11" fmla="*/ 0 w 748914"/>
                    <a:gd name="connsiteY11" fmla="*/ 173881 h 587627"/>
                    <a:gd name="connsiteX0" fmla="*/ 304741 w 748914"/>
                    <a:gd name="connsiteY0" fmla="*/ 145622 h 429312"/>
                    <a:gd name="connsiteX1" fmla="*/ 672550 w 748914"/>
                    <a:gd name="connsiteY1" fmla="*/ 0 h 429312"/>
                    <a:gd name="connsiteX2" fmla="*/ 748914 w 748914"/>
                    <a:gd name="connsiteY2" fmla="*/ 167896 h 429312"/>
                    <a:gd name="connsiteX3" fmla="*/ 235099 w 748914"/>
                    <a:gd name="connsiteY3" fmla="*/ 424110 h 429312"/>
                    <a:gd name="connsiteX4" fmla="*/ 76223 w 748914"/>
                    <a:gd name="connsiteY4" fmla="*/ 370833 h 429312"/>
                    <a:gd name="connsiteX5" fmla="*/ 59656 w 748914"/>
                    <a:gd name="connsiteY5" fmla="*/ 337480 h 429312"/>
                    <a:gd name="connsiteX6" fmla="*/ 53643 w 748914"/>
                    <a:gd name="connsiteY6" fmla="*/ 328562 h 429312"/>
                    <a:gd name="connsiteX7" fmla="*/ 52559 w 748914"/>
                    <a:gd name="connsiteY7" fmla="*/ 323193 h 429312"/>
                    <a:gd name="connsiteX8" fmla="*/ 49445 w 748914"/>
                    <a:gd name="connsiteY8" fmla="*/ 316923 h 429312"/>
                    <a:gd name="connsiteX9" fmla="*/ 48613 w 748914"/>
                    <a:gd name="connsiteY9" fmla="*/ 303644 h 429312"/>
                    <a:gd name="connsiteX10" fmla="*/ 0 w 748914"/>
                    <a:gd name="connsiteY10" fmla="*/ 15566 h 429312"/>
                    <a:gd name="connsiteX0" fmla="*/ 256128 w 700301"/>
                    <a:gd name="connsiteY0" fmla="*/ 145622 h 429312"/>
                    <a:gd name="connsiteX1" fmla="*/ 623937 w 700301"/>
                    <a:gd name="connsiteY1" fmla="*/ 0 h 429312"/>
                    <a:gd name="connsiteX2" fmla="*/ 700301 w 700301"/>
                    <a:gd name="connsiteY2" fmla="*/ 167896 h 429312"/>
                    <a:gd name="connsiteX3" fmla="*/ 186486 w 700301"/>
                    <a:gd name="connsiteY3" fmla="*/ 424110 h 429312"/>
                    <a:gd name="connsiteX4" fmla="*/ 27610 w 700301"/>
                    <a:gd name="connsiteY4" fmla="*/ 370833 h 429312"/>
                    <a:gd name="connsiteX5" fmla="*/ 11043 w 700301"/>
                    <a:gd name="connsiteY5" fmla="*/ 337480 h 429312"/>
                    <a:gd name="connsiteX6" fmla="*/ 5030 w 700301"/>
                    <a:gd name="connsiteY6" fmla="*/ 328562 h 429312"/>
                    <a:gd name="connsiteX7" fmla="*/ 3946 w 700301"/>
                    <a:gd name="connsiteY7" fmla="*/ 323193 h 429312"/>
                    <a:gd name="connsiteX8" fmla="*/ 832 w 700301"/>
                    <a:gd name="connsiteY8" fmla="*/ 316923 h 429312"/>
                    <a:gd name="connsiteX9" fmla="*/ 0 w 700301"/>
                    <a:gd name="connsiteY9" fmla="*/ 303644 h 429312"/>
                    <a:gd name="connsiteX0" fmla="*/ 255296 w 699469"/>
                    <a:gd name="connsiteY0" fmla="*/ 145622 h 429312"/>
                    <a:gd name="connsiteX1" fmla="*/ 623105 w 699469"/>
                    <a:gd name="connsiteY1" fmla="*/ 0 h 429312"/>
                    <a:gd name="connsiteX2" fmla="*/ 699469 w 699469"/>
                    <a:gd name="connsiteY2" fmla="*/ 167896 h 429312"/>
                    <a:gd name="connsiteX3" fmla="*/ 185654 w 699469"/>
                    <a:gd name="connsiteY3" fmla="*/ 424110 h 429312"/>
                    <a:gd name="connsiteX4" fmla="*/ 26778 w 699469"/>
                    <a:gd name="connsiteY4" fmla="*/ 370833 h 429312"/>
                    <a:gd name="connsiteX5" fmla="*/ 10211 w 699469"/>
                    <a:gd name="connsiteY5" fmla="*/ 337480 h 429312"/>
                    <a:gd name="connsiteX6" fmla="*/ 4198 w 699469"/>
                    <a:gd name="connsiteY6" fmla="*/ 328562 h 429312"/>
                    <a:gd name="connsiteX7" fmla="*/ 3114 w 699469"/>
                    <a:gd name="connsiteY7" fmla="*/ 323193 h 429312"/>
                    <a:gd name="connsiteX8" fmla="*/ 0 w 699469"/>
                    <a:gd name="connsiteY8" fmla="*/ 316923 h 429312"/>
                    <a:gd name="connsiteX0" fmla="*/ 252182 w 696355"/>
                    <a:gd name="connsiteY0" fmla="*/ 145622 h 429312"/>
                    <a:gd name="connsiteX1" fmla="*/ 619991 w 696355"/>
                    <a:gd name="connsiteY1" fmla="*/ 0 h 429312"/>
                    <a:gd name="connsiteX2" fmla="*/ 696355 w 696355"/>
                    <a:gd name="connsiteY2" fmla="*/ 167896 h 429312"/>
                    <a:gd name="connsiteX3" fmla="*/ 182540 w 696355"/>
                    <a:gd name="connsiteY3" fmla="*/ 424110 h 429312"/>
                    <a:gd name="connsiteX4" fmla="*/ 23664 w 696355"/>
                    <a:gd name="connsiteY4" fmla="*/ 370833 h 429312"/>
                    <a:gd name="connsiteX5" fmla="*/ 7097 w 696355"/>
                    <a:gd name="connsiteY5" fmla="*/ 337480 h 429312"/>
                    <a:gd name="connsiteX6" fmla="*/ 1084 w 696355"/>
                    <a:gd name="connsiteY6" fmla="*/ 328562 h 429312"/>
                    <a:gd name="connsiteX7" fmla="*/ 0 w 696355"/>
                    <a:gd name="connsiteY7" fmla="*/ 323193 h 429312"/>
                    <a:gd name="connsiteX0" fmla="*/ 251098 w 695271"/>
                    <a:gd name="connsiteY0" fmla="*/ 145622 h 429312"/>
                    <a:gd name="connsiteX1" fmla="*/ 618907 w 695271"/>
                    <a:gd name="connsiteY1" fmla="*/ 0 h 429312"/>
                    <a:gd name="connsiteX2" fmla="*/ 695271 w 695271"/>
                    <a:gd name="connsiteY2" fmla="*/ 167896 h 429312"/>
                    <a:gd name="connsiteX3" fmla="*/ 181456 w 695271"/>
                    <a:gd name="connsiteY3" fmla="*/ 424110 h 429312"/>
                    <a:gd name="connsiteX4" fmla="*/ 22580 w 695271"/>
                    <a:gd name="connsiteY4" fmla="*/ 370833 h 429312"/>
                    <a:gd name="connsiteX5" fmla="*/ 6013 w 695271"/>
                    <a:gd name="connsiteY5" fmla="*/ 337480 h 429312"/>
                    <a:gd name="connsiteX6" fmla="*/ 0 w 695271"/>
                    <a:gd name="connsiteY6" fmla="*/ 328562 h 429312"/>
                    <a:gd name="connsiteX0" fmla="*/ 251098 w 695271"/>
                    <a:gd name="connsiteY0" fmla="*/ 145622 h 429156"/>
                    <a:gd name="connsiteX1" fmla="*/ 618907 w 695271"/>
                    <a:gd name="connsiteY1" fmla="*/ 0 h 429156"/>
                    <a:gd name="connsiteX2" fmla="*/ 695271 w 695271"/>
                    <a:gd name="connsiteY2" fmla="*/ 167896 h 429156"/>
                    <a:gd name="connsiteX3" fmla="*/ 181456 w 695271"/>
                    <a:gd name="connsiteY3" fmla="*/ 424110 h 429156"/>
                    <a:gd name="connsiteX4" fmla="*/ 6013 w 695271"/>
                    <a:gd name="connsiteY4" fmla="*/ 337480 h 429156"/>
                    <a:gd name="connsiteX5" fmla="*/ 0 w 695271"/>
                    <a:gd name="connsiteY5" fmla="*/ 328562 h 429156"/>
                    <a:gd name="connsiteX0" fmla="*/ 245085 w 689258"/>
                    <a:gd name="connsiteY0" fmla="*/ 145622 h 429156"/>
                    <a:gd name="connsiteX1" fmla="*/ 612894 w 689258"/>
                    <a:gd name="connsiteY1" fmla="*/ 0 h 429156"/>
                    <a:gd name="connsiteX2" fmla="*/ 689258 w 689258"/>
                    <a:gd name="connsiteY2" fmla="*/ 167896 h 429156"/>
                    <a:gd name="connsiteX3" fmla="*/ 175443 w 689258"/>
                    <a:gd name="connsiteY3" fmla="*/ 424110 h 429156"/>
                    <a:gd name="connsiteX4" fmla="*/ 0 w 689258"/>
                    <a:gd name="connsiteY4" fmla="*/ 337480 h 429156"/>
                    <a:gd name="connsiteX0" fmla="*/ 69642 w 513815"/>
                    <a:gd name="connsiteY0" fmla="*/ 145622 h 424110"/>
                    <a:gd name="connsiteX1" fmla="*/ 437451 w 513815"/>
                    <a:gd name="connsiteY1" fmla="*/ 0 h 424110"/>
                    <a:gd name="connsiteX2" fmla="*/ 513815 w 513815"/>
                    <a:gd name="connsiteY2" fmla="*/ 167896 h 424110"/>
                    <a:gd name="connsiteX3" fmla="*/ 0 w 513815"/>
                    <a:gd name="connsiteY3" fmla="*/ 424110 h 424110"/>
                    <a:gd name="connsiteX0" fmla="*/ 0 w 608980"/>
                    <a:gd name="connsiteY0" fmla="*/ 204586 h 424110"/>
                    <a:gd name="connsiteX1" fmla="*/ 532616 w 608980"/>
                    <a:gd name="connsiteY1" fmla="*/ 0 h 424110"/>
                    <a:gd name="connsiteX2" fmla="*/ 608980 w 608980"/>
                    <a:gd name="connsiteY2" fmla="*/ 167896 h 424110"/>
                    <a:gd name="connsiteX3" fmla="*/ 95165 w 608980"/>
                    <a:gd name="connsiteY3" fmla="*/ 424110 h 424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8980" h="424110">
                      <a:moveTo>
                        <a:pt x="0" y="204586"/>
                      </a:moveTo>
                      <a:lnTo>
                        <a:pt x="532616" y="0"/>
                      </a:lnTo>
                      <a:lnTo>
                        <a:pt x="608980" y="167896"/>
                      </a:lnTo>
                      <a:lnTo>
                        <a:pt x="95165" y="424110"/>
                      </a:lnTo>
                    </a:path>
                  </a:pathLst>
                </a:cu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9F0C85E9-ABBE-A5F5-6971-7D347ED4AE5C}"/>
                    </a:ext>
                  </a:extLst>
                </p:cNvPr>
                <p:cNvSpPr/>
                <p:nvPr/>
              </p:nvSpPr>
              <p:spPr bwMode="auto">
                <a:xfrm rot="2186830">
                  <a:off x="4146033" y="4490410"/>
                  <a:ext cx="271311" cy="144172"/>
                </a:xfrm>
                <a:prstGeom prst="trapezoid">
                  <a:avLst>
                    <a:gd name="adj" fmla="val 9219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3EDED3B9-23F4-3B7F-F5E3-BF200269F89D}"/>
                  </a:ext>
                </a:extLst>
              </p:cNvPr>
              <p:cNvGrpSpPr/>
              <p:nvPr/>
            </p:nvGrpSpPr>
            <p:grpSpPr>
              <a:xfrm>
                <a:off x="2459009" y="3648968"/>
                <a:ext cx="1643840" cy="1839599"/>
                <a:chOff x="3822193" y="1830635"/>
                <a:chExt cx="1643840" cy="1839599"/>
              </a:xfrm>
            </p:grpSpPr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3ED39AEB-2F31-A448-4EF8-0874590999A6}"/>
                    </a:ext>
                  </a:extLst>
                </p:cNvPr>
                <p:cNvSpPr/>
                <p:nvPr/>
              </p:nvSpPr>
              <p:spPr bwMode="auto">
                <a:xfrm rot="2200218">
                  <a:off x="5234767" y="2847657"/>
                  <a:ext cx="121442" cy="123825"/>
                </a:xfrm>
                <a:prstGeom prst="roundRect">
                  <a:avLst>
                    <a:gd name="adj" fmla="val 23747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BAEE91FC-FCC1-4021-690A-098D25A98C11}"/>
                    </a:ext>
                  </a:extLst>
                </p:cNvPr>
                <p:cNvGrpSpPr/>
                <p:nvPr/>
              </p:nvGrpSpPr>
              <p:grpSpPr>
                <a:xfrm rot="21422087">
                  <a:off x="5294751" y="2525860"/>
                  <a:ext cx="148564" cy="489015"/>
                  <a:chOff x="2428919" y="2211053"/>
                  <a:chExt cx="261301" cy="73677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21F036AA-AD3B-8A19-B0E1-1EA1186C9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32006" y="2211053"/>
                    <a:ext cx="54032" cy="385378"/>
                  </a:xfrm>
                  <a:custGeom>
                    <a:avLst/>
                    <a:gdLst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27796 w 111184"/>
                      <a:gd name="connsiteY11" fmla="*/ 11697 h 397076"/>
                      <a:gd name="connsiteX12" fmla="*/ 45694 w 111184"/>
                      <a:gd name="connsiteY12" fmla="*/ 11697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45694 w 111184"/>
                      <a:gd name="connsiteY11" fmla="*/ 11697 h 397076"/>
                      <a:gd name="connsiteX12" fmla="*/ 55702 w 111184"/>
                      <a:gd name="connsiteY12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26149 w 111184"/>
                      <a:gd name="connsiteY9" fmla="*/ 34540 h 397076"/>
                      <a:gd name="connsiteX10" fmla="*/ 45694 w 111184"/>
                      <a:gd name="connsiteY10" fmla="*/ 11697 h 397076"/>
                      <a:gd name="connsiteX11" fmla="*/ 55702 w 111184"/>
                      <a:gd name="connsiteY11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107425 w 111184"/>
                      <a:gd name="connsiteY3" fmla="*/ 60450 h 397076"/>
                      <a:gd name="connsiteX4" fmla="*/ 86905 w 111184"/>
                      <a:gd name="connsiteY4" fmla="*/ 60450 h 397076"/>
                      <a:gd name="connsiteX5" fmla="*/ 111184 w 111184"/>
                      <a:gd name="connsiteY5" fmla="*/ 397076 h 397076"/>
                      <a:gd name="connsiteX6" fmla="*/ 0 w 111184"/>
                      <a:gd name="connsiteY6" fmla="*/ 397076 h 397076"/>
                      <a:gd name="connsiteX7" fmla="*/ 24280 w 111184"/>
                      <a:gd name="connsiteY7" fmla="*/ 60450 h 397076"/>
                      <a:gd name="connsiteX8" fmla="*/ 26149 w 111184"/>
                      <a:gd name="connsiteY8" fmla="*/ 34540 h 397076"/>
                      <a:gd name="connsiteX9" fmla="*/ 45694 w 111184"/>
                      <a:gd name="connsiteY9" fmla="*/ 11697 h 397076"/>
                      <a:gd name="connsiteX10" fmla="*/ 55702 w 111184"/>
                      <a:gd name="connsiteY10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6905 w 111184"/>
                      <a:gd name="connsiteY3" fmla="*/ 60450 h 397076"/>
                      <a:gd name="connsiteX4" fmla="*/ 111184 w 111184"/>
                      <a:gd name="connsiteY4" fmla="*/ 397076 h 397076"/>
                      <a:gd name="connsiteX5" fmla="*/ 0 w 111184"/>
                      <a:gd name="connsiteY5" fmla="*/ 397076 h 397076"/>
                      <a:gd name="connsiteX6" fmla="*/ 24280 w 111184"/>
                      <a:gd name="connsiteY6" fmla="*/ 60450 h 397076"/>
                      <a:gd name="connsiteX7" fmla="*/ 26149 w 111184"/>
                      <a:gd name="connsiteY7" fmla="*/ 34540 h 397076"/>
                      <a:gd name="connsiteX8" fmla="*/ 45694 w 111184"/>
                      <a:gd name="connsiteY8" fmla="*/ 11697 h 397076"/>
                      <a:gd name="connsiteX9" fmla="*/ 55702 w 111184"/>
                      <a:gd name="connsiteY9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6905 w 111184"/>
                      <a:gd name="connsiteY2" fmla="*/ 60450 h 397076"/>
                      <a:gd name="connsiteX3" fmla="*/ 111184 w 111184"/>
                      <a:gd name="connsiteY3" fmla="*/ 397076 h 397076"/>
                      <a:gd name="connsiteX4" fmla="*/ 0 w 111184"/>
                      <a:gd name="connsiteY4" fmla="*/ 397076 h 397076"/>
                      <a:gd name="connsiteX5" fmla="*/ 24280 w 111184"/>
                      <a:gd name="connsiteY5" fmla="*/ 60450 h 397076"/>
                      <a:gd name="connsiteX6" fmla="*/ 26149 w 111184"/>
                      <a:gd name="connsiteY6" fmla="*/ 34540 h 397076"/>
                      <a:gd name="connsiteX7" fmla="*/ 45694 w 111184"/>
                      <a:gd name="connsiteY7" fmla="*/ 11697 h 397076"/>
                      <a:gd name="connsiteX8" fmla="*/ 55702 w 111184"/>
                      <a:gd name="connsiteY8" fmla="*/ 0 h 397076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26149 w 111184"/>
                      <a:gd name="connsiteY6" fmla="*/ 22843 h 385379"/>
                      <a:gd name="connsiteX7" fmla="*/ 45694 w 111184"/>
                      <a:gd name="connsiteY7" fmla="*/ 0 h 385379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45694 w 111184"/>
                      <a:gd name="connsiteY6" fmla="*/ 0 h 385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1184" h="385379">
                        <a:moveTo>
                          <a:pt x="45694" y="0"/>
                        </a:moveTo>
                        <a:lnTo>
                          <a:pt x="65710" y="0"/>
                        </a:lnTo>
                        <a:lnTo>
                          <a:pt x="86905" y="48753"/>
                        </a:lnTo>
                        <a:lnTo>
                          <a:pt x="111184" y="385379"/>
                        </a:lnTo>
                        <a:lnTo>
                          <a:pt x="0" y="385379"/>
                        </a:lnTo>
                        <a:lnTo>
                          <a:pt x="24280" y="48753"/>
                        </a:lnTo>
                        <a:lnTo>
                          <a:pt x="4569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3B088A94-3F7C-C727-8456-607CD0F9C6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8919" y="2530335"/>
                    <a:ext cx="261301" cy="417488"/>
                  </a:xfrm>
                  <a:custGeom>
                    <a:avLst/>
                    <a:gdLst>
                      <a:gd name="connsiteX0" fmla="*/ 130650 w 261301"/>
                      <a:gd name="connsiteY0" fmla="*/ 0 h 417488"/>
                      <a:gd name="connsiteX1" fmla="*/ 223838 w 261301"/>
                      <a:gd name="connsiteY1" fmla="*/ 22860 h 417488"/>
                      <a:gd name="connsiteX2" fmla="*/ 216515 w 261301"/>
                      <a:gd name="connsiteY2" fmla="*/ 31758 h 417488"/>
                      <a:gd name="connsiteX3" fmla="*/ 211312 w 261301"/>
                      <a:gd name="connsiteY3" fmla="*/ 33651 h 417488"/>
                      <a:gd name="connsiteX4" fmla="*/ 211932 w 261301"/>
                      <a:gd name="connsiteY4" fmla="*/ 34766 h 417488"/>
                      <a:gd name="connsiteX5" fmla="*/ 208973 w 261301"/>
                      <a:gd name="connsiteY5" fmla="*/ 40091 h 417488"/>
                      <a:gd name="connsiteX6" fmla="*/ 261301 w 261301"/>
                      <a:gd name="connsiteY6" fmla="*/ 363834 h 417488"/>
                      <a:gd name="connsiteX7" fmla="*/ 259592 w 261301"/>
                      <a:gd name="connsiteY7" fmla="*/ 363834 h 417488"/>
                      <a:gd name="connsiteX8" fmla="*/ 261300 w 261301"/>
                      <a:gd name="connsiteY8" fmla="*/ 367097 h 417488"/>
                      <a:gd name="connsiteX9" fmla="*/ 130650 w 261301"/>
                      <a:gd name="connsiteY9" fmla="*/ 417488 h 417488"/>
                      <a:gd name="connsiteX10" fmla="*/ 0 w 261301"/>
                      <a:gd name="connsiteY10" fmla="*/ 367097 h 417488"/>
                      <a:gd name="connsiteX11" fmla="*/ 1708 w 261301"/>
                      <a:gd name="connsiteY11" fmla="*/ 363834 h 417488"/>
                      <a:gd name="connsiteX12" fmla="*/ 1 w 261301"/>
                      <a:gd name="connsiteY12" fmla="*/ 363834 h 417488"/>
                      <a:gd name="connsiteX13" fmla="*/ 52329 w 261301"/>
                      <a:gd name="connsiteY13" fmla="*/ 40094 h 417488"/>
                      <a:gd name="connsiteX14" fmla="*/ 49368 w 261301"/>
                      <a:gd name="connsiteY14" fmla="*/ 34766 h 417488"/>
                      <a:gd name="connsiteX15" fmla="*/ 49988 w 261301"/>
                      <a:gd name="connsiteY15" fmla="*/ 33651 h 417488"/>
                      <a:gd name="connsiteX16" fmla="*/ 44785 w 261301"/>
                      <a:gd name="connsiteY16" fmla="*/ 31758 h 417488"/>
                      <a:gd name="connsiteX17" fmla="*/ 37462 w 261301"/>
                      <a:gd name="connsiteY17" fmla="*/ 22860 h 417488"/>
                      <a:gd name="connsiteX18" fmla="*/ 130650 w 261301"/>
                      <a:gd name="connsiteY18" fmla="*/ 0 h 417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1301" h="417488">
                        <a:moveTo>
                          <a:pt x="130650" y="0"/>
                        </a:moveTo>
                        <a:cubicBezTo>
                          <a:pt x="182116" y="0"/>
                          <a:pt x="223838" y="10235"/>
                          <a:pt x="223838" y="22860"/>
                        </a:cubicBezTo>
                        <a:cubicBezTo>
                          <a:pt x="223838" y="26016"/>
                          <a:pt x="221231" y="29023"/>
                          <a:pt x="216515" y="31758"/>
                        </a:cubicBezTo>
                        <a:lnTo>
                          <a:pt x="211312" y="33651"/>
                        </a:lnTo>
                        <a:lnTo>
                          <a:pt x="211932" y="34766"/>
                        </a:lnTo>
                        <a:lnTo>
                          <a:pt x="208973" y="40091"/>
                        </a:lnTo>
                        <a:lnTo>
                          <a:pt x="261301" y="363834"/>
                        </a:lnTo>
                        <a:lnTo>
                          <a:pt x="259592" y="363834"/>
                        </a:lnTo>
                        <a:lnTo>
                          <a:pt x="261300" y="367097"/>
                        </a:lnTo>
                        <a:cubicBezTo>
                          <a:pt x="261300" y="394927"/>
                          <a:pt x="202806" y="417488"/>
                          <a:pt x="130650" y="417488"/>
                        </a:cubicBezTo>
                        <a:cubicBezTo>
                          <a:pt x="58494" y="417488"/>
                          <a:pt x="0" y="394927"/>
                          <a:pt x="0" y="367097"/>
                        </a:cubicBezTo>
                        <a:lnTo>
                          <a:pt x="1708" y="363834"/>
                        </a:lnTo>
                        <a:lnTo>
                          <a:pt x="1" y="363834"/>
                        </a:lnTo>
                        <a:lnTo>
                          <a:pt x="52329" y="40094"/>
                        </a:lnTo>
                        <a:lnTo>
                          <a:pt x="49368" y="34766"/>
                        </a:lnTo>
                        <a:lnTo>
                          <a:pt x="49988" y="33651"/>
                        </a:lnTo>
                        <a:lnTo>
                          <a:pt x="44785" y="31758"/>
                        </a:lnTo>
                        <a:cubicBezTo>
                          <a:pt x="40070" y="29023"/>
                          <a:pt x="37462" y="26016"/>
                          <a:pt x="37462" y="22860"/>
                        </a:cubicBezTo>
                        <a:cubicBezTo>
                          <a:pt x="37462" y="10235"/>
                          <a:pt x="79184" y="0"/>
                          <a:pt x="13065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947281DA-A357-29CE-17A5-7E0013929127}"/>
                    </a:ext>
                  </a:extLst>
                </p:cNvPr>
                <p:cNvGrpSpPr/>
                <p:nvPr/>
              </p:nvGrpSpPr>
              <p:grpSpPr>
                <a:xfrm>
                  <a:off x="3822193" y="1830635"/>
                  <a:ext cx="1643840" cy="1839599"/>
                  <a:chOff x="3822193" y="1830635"/>
                  <a:chExt cx="1643840" cy="1839599"/>
                </a:xfrm>
              </p:grpSpPr>
              <p:grpSp>
                <p:nvGrpSpPr>
                  <p:cNvPr id="488" name="グループ化 487">
                    <a:extLst>
                      <a:ext uri="{FF2B5EF4-FFF2-40B4-BE49-F238E27FC236}">
                        <a16:creationId xmlns:a16="http://schemas.microsoft.com/office/drawing/2014/main" id="{7E156EFD-5664-8672-70CF-6CC449803C78}"/>
                      </a:ext>
                    </a:extLst>
                  </p:cNvPr>
                  <p:cNvGrpSpPr/>
                  <p:nvPr/>
                </p:nvGrpSpPr>
                <p:grpSpPr>
                  <a:xfrm>
                    <a:off x="3822193" y="1830635"/>
                    <a:ext cx="1232817" cy="1746251"/>
                    <a:chOff x="1002383" y="1606550"/>
                    <a:chExt cx="1232817" cy="1746251"/>
                  </a:xfrm>
                </p:grpSpPr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80C660FD-E9D1-02FC-5F11-753837DD55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02383" y="2553613"/>
                      <a:ext cx="983580" cy="799188"/>
                    </a:xfrm>
                    <a:custGeom>
                      <a:avLst/>
                      <a:gdLst>
                        <a:gd name="connsiteX0" fmla="*/ 374844 w 1223617"/>
                        <a:gd name="connsiteY0" fmla="*/ 494 h 847339"/>
                        <a:gd name="connsiteX1" fmla="*/ 430116 w 1223617"/>
                        <a:gd name="connsiteY1" fmla="*/ 9489 h 847339"/>
                        <a:gd name="connsiteX2" fmla="*/ 1018641 w 1223617"/>
                        <a:gd name="connsiteY2" fmla="*/ 167184 h 847339"/>
                        <a:gd name="connsiteX3" fmla="*/ 1214129 w 1223617"/>
                        <a:gd name="connsiteY3" fmla="*/ 505780 h 847339"/>
                        <a:gd name="connsiteX4" fmla="*/ 1122608 w 1223617"/>
                        <a:gd name="connsiteY4" fmla="*/ 847339 h 847339"/>
                        <a:gd name="connsiteX5" fmla="*/ 0 w 1223617"/>
                        <a:gd name="connsiteY5" fmla="*/ 546537 h 847339"/>
                        <a:gd name="connsiteX6" fmla="*/ 91520 w 1223617"/>
                        <a:gd name="connsiteY6" fmla="*/ 204977 h 847339"/>
                        <a:gd name="connsiteX7" fmla="*/ 374844 w 1223617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932177"/>
                        <a:gd name="connsiteX1" fmla="*/ 457193 w 1250694"/>
                        <a:gd name="connsiteY1" fmla="*/ 9489 h 932177"/>
                        <a:gd name="connsiteX2" fmla="*/ 1045718 w 1250694"/>
                        <a:gd name="connsiteY2" fmla="*/ 167184 h 932177"/>
                        <a:gd name="connsiteX3" fmla="*/ 1241206 w 1250694"/>
                        <a:gd name="connsiteY3" fmla="*/ 505780 h 932177"/>
                        <a:gd name="connsiteX4" fmla="*/ 1149685 w 1250694"/>
                        <a:gd name="connsiteY4" fmla="*/ 847339 h 932177"/>
                        <a:gd name="connsiteX5" fmla="*/ 527417 w 1250694"/>
                        <a:gd name="connsiteY5" fmla="*/ 932159 h 932177"/>
                        <a:gd name="connsiteX6" fmla="*/ 0 w 1250694"/>
                        <a:gd name="connsiteY6" fmla="*/ 842070 h 932177"/>
                        <a:gd name="connsiteX7" fmla="*/ 118597 w 1250694"/>
                        <a:gd name="connsiteY7" fmla="*/ 204977 h 932177"/>
                        <a:gd name="connsiteX8" fmla="*/ 401921 w 1250694"/>
                        <a:gd name="connsiteY8" fmla="*/ 494 h 932177"/>
                        <a:gd name="connsiteX0" fmla="*/ 527417 w 1250694"/>
                        <a:gd name="connsiteY0" fmla="*/ 932159 h 1017871"/>
                        <a:gd name="connsiteX1" fmla="*/ 0 w 1250694"/>
                        <a:gd name="connsiteY1" fmla="*/ 842070 h 1017871"/>
                        <a:gd name="connsiteX2" fmla="*/ 118597 w 1250694"/>
                        <a:gd name="connsiteY2" fmla="*/ 204977 h 1017871"/>
                        <a:gd name="connsiteX3" fmla="*/ 401921 w 1250694"/>
                        <a:gd name="connsiteY3" fmla="*/ 494 h 1017871"/>
                        <a:gd name="connsiteX4" fmla="*/ 457193 w 1250694"/>
                        <a:gd name="connsiteY4" fmla="*/ 9489 h 1017871"/>
                        <a:gd name="connsiteX5" fmla="*/ 1045718 w 1250694"/>
                        <a:gd name="connsiteY5" fmla="*/ 167184 h 1017871"/>
                        <a:gd name="connsiteX6" fmla="*/ 1241206 w 1250694"/>
                        <a:gd name="connsiteY6" fmla="*/ 505780 h 1017871"/>
                        <a:gd name="connsiteX7" fmla="*/ 1149685 w 1250694"/>
                        <a:gd name="connsiteY7" fmla="*/ 847339 h 1017871"/>
                        <a:gd name="connsiteX8" fmla="*/ 633424 w 1250694"/>
                        <a:gd name="connsiteY8" fmla="*/ 1017871 h 1017871"/>
                        <a:gd name="connsiteX0" fmla="*/ 0 w 1250694"/>
                        <a:gd name="connsiteY0" fmla="*/ 842070 h 1017871"/>
                        <a:gd name="connsiteX1" fmla="*/ 118597 w 1250694"/>
                        <a:gd name="connsiteY1" fmla="*/ 204977 h 1017871"/>
                        <a:gd name="connsiteX2" fmla="*/ 401921 w 1250694"/>
                        <a:gd name="connsiteY2" fmla="*/ 494 h 1017871"/>
                        <a:gd name="connsiteX3" fmla="*/ 457193 w 1250694"/>
                        <a:gd name="connsiteY3" fmla="*/ 9489 h 1017871"/>
                        <a:gd name="connsiteX4" fmla="*/ 1045718 w 1250694"/>
                        <a:gd name="connsiteY4" fmla="*/ 167184 h 1017871"/>
                        <a:gd name="connsiteX5" fmla="*/ 1241206 w 1250694"/>
                        <a:gd name="connsiteY5" fmla="*/ 505780 h 1017871"/>
                        <a:gd name="connsiteX6" fmla="*/ 1149685 w 1250694"/>
                        <a:gd name="connsiteY6" fmla="*/ 847339 h 1017871"/>
                        <a:gd name="connsiteX7" fmla="*/ 633424 w 1250694"/>
                        <a:gd name="connsiteY7" fmla="*/ 1017871 h 1017871"/>
                        <a:gd name="connsiteX0" fmla="*/ 0 w 1250694"/>
                        <a:gd name="connsiteY0" fmla="*/ 842070 h 847339"/>
                        <a:gd name="connsiteX1" fmla="*/ 118597 w 1250694"/>
                        <a:gd name="connsiteY1" fmla="*/ 204977 h 847339"/>
                        <a:gd name="connsiteX2" fmla="*/ 401921 w 1250694"/>
                        <a:gd name="connsiteY2" fmla="*/ 494 h 847339"/>
                        <a:gd name="connsiteX3" fmla="*/ 457193 w 1250694"/>
                        <a:gd name="connsiteY3" fmla="*/ 9489 h 847339"/>
                        <a:gd name="connsiteX4" fmla="*/ 1045718 w 1250694"/>
                        <a:gd name="connsiteY4" fmla="*/ 167184 h 847339"/>
                        <a:gd name="connsiteX5" fmla="*/ 1241206 w 1250694"/>
                        <a:gd name="connsiteY5" fmla="*/ 505780 h 847339"/>
                        <a:gd name="connsiteX6" fmla="*/ 1149685 w 1250694"/>
                        <a:gd name="connsiteY6" fmla="*/ 847339 h 8473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0694" h="847339">
                          <a:moveTo>
                            <a:pt x="0" y="842070"/>
                          </a:moveTo>
                          <a:cubicBezTo>
                            <a:pt x="19676" y="686592"/>
                            <a:pt x="88090" y="318830"/>
                            <a:pt x="118597" y="204977"/>
                          </a:cubicBezTo>
                          <a:cubicBezTo>
                            <a:pt x="153175" y="75930"/>
                            <a:pt x="273562" y="-7211"/>
                            <a:pt x="401921" y="494"/>
                          </a:cubicBezTo>
                          <a:cubicBezTo>
                            <a:pt x="420258" y="1595"/>
                            <a:pt x="438758" y="4549"/>
                            <a:pt x="457193" y="9489"/>
                          </a:cubicBezTo>
                          <a:lnTo>
                            <a:pt x="1045718" y="167184"/>
                          </a:lnTo>
                          <a:cubicBezTo>
                            <a:pt x="1193201" y="206702"/>
                            <a:pt x="1280724" y="358296"/>
                            <a:pt x="1241206" y="505780"/>
                          </a:cubicBezTo>
                          <a:lnTo>
                            <a:pt x="1149685" y="847339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B46F0F16-DF34-FE20-9D9F-33033407AB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07464" y="1662169"/>
                      <a:ext cx="875336" cy="100174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0B53D082-3A44-4721-4E3A-ADF98F63BE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83093" y="2115213"/>
                      <a:ext cx="455206" cy="420818"/>
                    </a:xfrm>
                    <a:custGeom>
                      <a:avLst/>
                      <a:gdLst>
                        <a:gd name="connsiteX0" fmla="*/ 3645 w 450055"/>
                        <a:gd name="connsiteY0" fmla="*/ 0 h 416056"/>
                        <a:gd name="connsiteX1" fmla="*/ 71181 w 450055"/>
                        <a:gd name="connsiteY1" fmla="*/ 8924 h 416056"/>
                        <a:gd name="connsiteX2" fmla="*/ 237663 w 450055"/>
                        <a:gd name="connsiteY2" fmla="*/ 21504 h 416056"/>
                        <a:gd name="connsiteX3" fmla="*/ 377910 w 450055"/>
                        <a:gd name="connsiteY3" fmla="*/ 24945 h 416056"/>
                        <a:gd name="connsiteX4" fmla="*/ 376145 w 450055"/>
                        <a:gd name="connsiteY4" fmla="*/ 60059 h 416056"/>
                        <a:gd name="connsiteX5" fmla="*/ 450055 w 450055"/>
                        <a:gd name="connsiteY5" fmla="*/ 416056 h 416056"/>
                        <a:gd name="connsiteX6" fmla="*/ 406863 w 450055"/>
                        <a:gd name="connsiteY6" fmla="*/ 408824 h 416056"/>
                        <a:gd name="connsiteX7" fmla="*/ 394715 w 450055"/>
                        <a:gd name="connsiteY7" fmla="*/ 402560 h 416056"/>
                        <a:gd name="connsiteX8" fmla="*/ 400049 w 450055"/>
                        <a:gd name="connsiteY8" fmla="*/ 416056 h 416056"/>
                        <a:gd name="connsiteX9" fmla="*/ 356857 w 450055"/>
                        <a:gd name="connsiteY9" fmla="*/ 408824 h 416056"/>
                        <a:gd name="connsiteX10" fmla="*/ 332747 w 450055"/>
                        <a:gd name="connsiteY10" fmla="*/ 396391 h 416056"/>
                        <a:gd name="connsiteX11" fmla="*/ 340518 w 450055"/>
                        <a:gd name="connsiteY11" fmla="*/ 416056 h 416056"/>
                        <a:gd name="connsiteX12" fmla="*/ 266402 w 450055"/>
                        <a:gd name="connsiteY12" fmla="*/ 391201 h 416056"/>
                        <a:gd name="connsiteX13" fmla="*/ 276225 w 450055"/>
                        <a:gd name="connsiteY13" fmla="*/ 416056 h 416056"/>
                        <a:gd name="connsiteX14" fmla="*/ 204854 w 450055"/>
                        <a:gd name="connsiteY14" fmla="*/ 392121 h 416056"/>
                        <a:gd name="connsiteX15" fmla="*/ 214313 w 450055"/>
                        <a:gd name="connsiteY15" fmla="*/ 416056 h 416056"/>
                        <a:gd name="connsiteX16" fmla="*/ 0 w 450055"/>
                        <a:gd name="connsiteY16" fmla="*/ 60059 h 416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450055" h="416056">
                          <a:moveTo>
                            <a:pt x="3645" y="0"/>
                          </a:moveTo>
                          <a:lnTo>
                            <a:pt x="71181" y="8924"/>
                          </a:lnTo>
                          <a:cubicBezTo>
                            <a:pt x="124235" y="14387"/>
                            <a:pt x="179927" y="18628"/>
                            <a:pt x="237663" y="21504"/>
                          </a:cubicBezTo>
                          <a:lnTo>
                            <a:pt x="377910" y="24945"/>
                          </a:lnTo>
                          <a:lnTo>
                            <a:pt x="376145" y="60059"/>
                          </a:lnTo>
                          <a:cubicBezTo>
                            <a:pt x="376145" y="189109"/>
                            <a:pt x="402166" y="314441"/>
                            <a:pt x="450055" y="416056"/>
                          </a:cubicBezTo>
                          <a:cubicBezTo>
                            <a:pt x="435260" y="416056"/>
                            <a:pt x="420815" y="413566"/>
                            <a:pt x="406863" y="408824"/>
                          </a:cubicBezTo>
                          <a:lnTo>
                            <a:pt x="394715" y="402560"/>
                          </a:lnTo>
                          <a:lnTo>
                            <a:pt x="400049" y="416056"/>
                          </a:lnTo>
                          <a:cubicBezTo>
                            <a:pt x="385254" y="416056"/>
                            <a:pt x="370809" y="413566"/>
                            <a:pt x="356857" y="408824"/>
                          </a:cubicBezTo>
                          <a:lnTo>
                            <a:pt x="332747" y="396391"/>
                          </a:lnTo>
                          <a:lnTo>
                            <a:pt x="340518" y="416056"/>
                          </a:lnTo>
                          <a:lnTo>
                            <a:pt x="266402" y="391201"/>
                          </a:lnTo>
                          <a:lnTo>
                            <a:pt x="276225" y="416056"/>
                          </a:lnTo>
                          <a:lnTo>
                            <a:pt x="204854" y="392121"/>
                          </a:lnTo>
                          <a:lnTo>
                            <a:pt x="214313" y="416056"/>
                          </a:lnTo>
                          <a:cubicBezTo>
                            <a:pt x="95951" y="416056"/>
                            <a:pt x="0" y="256671"/>
                            <a:pt x="0" y="6005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FF879557-468E-9F5B-3799-FC37530FAA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82670" y="2228850"/>
                      <a:ext cx="55680" cy="9525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497" name="グループ化 496">
                      <a:extLst>
                        <a:ext uri="{FF2B5EF4-FFF2-40B4-BE49-F238E27FC236}">
                          <a16:creationId xmlns:a16="http://schemas.microsoft.com/office/drawing/2014/main" id="{BB520970-CB5A-1111-A737-C1458590BC9E}"/>
                        </a:ext>
                      </a:extLst>
                    </p:cNvPr>
                    <p:cNvGrpSpPr/>
                    <p:nvPr/>
                  </p:nvGrpSpPr>
                  <p:grpSpPr>
                    <a:xfrm rot="21256277">
                      <a:off x="1473343" y="2128963"/>
                      <a:ext cx="451329" cy="553700"/>
                      <a:chOff x="1466850" y="2146511"/>
                      <a:chExt cx="451329" cy="553700"/>
                    </a:xfrm>
                    <a:solidFill>
                      <a:schemeClr val="bg1">
                        <a:lumMod val="75000"/>
                      </a:schemeClr>
                    </a:solidFill>
                  </p:grpSpPr>
                  <p:sp>
                    <p:nvSpPr>
                      <p:cNvPr id="504" name="フリーフォーム: 図形 503">
                        <a:extLst>
                          <a:ext uri="{FF2B5EF4-FFF2-40B4-BE49-F238E27FC236}">
                            <a16:creationId xmlns:a16="http://schemas.microsoft.com/office/drawing/2014/main" id="{68635096-6BA0-15ED-C04C-F28BF96CF30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466850" y="2146511"/>
                        <a:ext cx="451329" cy="442578"/>
                      </a:xfrm>
                      <a:custGeom>
                        <a:avLst/>
                        <a:gdLst>
                          <a:gd name="connsiteX0" fmla="*/ 282852 w 565706"/>
                          <a:gd name="connsiteY0" fmla="*/ 0 h 585825"/>
                          <a:gd name="connsiteX1" fmla="*/ 315385 w 565706"/>
                          <a:gd name="connsiteY1" fmla="*/ 15258 h 585825"/>
                          <a:gd name="connsiteX2" fmla="*/ 385005 w 565706"/>
                          <a:gd name="connsiteY2" fmla="*/ 72351 h 585825"/>
                          <a:gd name="connsiteX3" fmla="*/ 404227 w 565706"/>
                          <a:gd name="connsiteY3" fmla="*/ 96311 h 585825"/>
                          <a:gd name="connsiteX4" fmla="*/ 404228 w 565706"/>
                          <a:gd name="connsiteY4" fmla="*/ 96311 h 585825"/>
                          <a:gd name="connsiteX5" fmla="*/ 445663 w 565706"/>
                          <a:gd name="connsiteY5" fmla="*/ 147963 h 585825"/>
                          <a:gd name="connsiteX6" fmla="*/ 565706 w 565706"/>
                          <a:gd name="connsiteY6" fmla="*/ 585825 h 585825"/>
                          <a:gd name="connsiteX7" fmla="*/ 436979 w 565706"/>
                          <a:gd name="connsiteY7" fmla="*/ 585825 h 585825"/>
                          <a:gd name="connsiteX8" fmla="*/ 313033 w 565706"/>
                          <a:gd name="connsiteY8" fmla="*/ 179092 h 585825"/>
                          <a:gd name="connsiteX9" fmla="*/ 282853 w 565706"/>
                          <a:gd name="connsiteY9" fmla="*/ 150510 h 585825"/>
                          <a:gd name="connsiteX10" fmla="*/ 282852 w 565706"/>
                          <a:gd name="connsiteY10" fmla="*/ 150511 h 585825"/>
                          <a:gd name="connsiteX11" fmla="*/ 252673 w 565706"/>
                          <a:gd name="connsiteY11" fmla="*/ 179092 h 585825"/>
                          <a:gd name="connsiteX12" fmla="*/ 128727 w 565706"/>
                          <a:gd name="connsiteY12" fmla="*/ 585825 h 585825"/>
                          <a:gd name="connsiteX13" fmla="*/ 0 w 565706"/>
                          <a:gd name="connsiteY13" fmla="*/ 585825 h 585825"/>
                          <a:gd name="connsiteX14" fmla="*/ 120043 w 565706"/>
                          <a:gd name="connsiteY14" fmla="*/ 147963 h 585825"/>
                          <a:gd name="connsiteX15" fmla="*/ 161477 w 565706"/>
                          <a:gd name="connsiteY15" fmla="*/ 96312 h 585825"/>
                          <a:gd name="connsiteX16" fmla="*/ 161477 w 565706"/>
                          <a:gd name="connsiteY16" fmla="*/ 96312 h 585825"/>
                          <a:gd name="connsiteX17" fmla="*/ 180699 w 565706"/>
                          <a:gd name="connsiteY17" fmla="*/ 72351 h 585825"/>
                          <a:gd name="connsiteX18" fmla="*/ 250319 w 565706"/>
                          <a:gd name="connsiteY18" fmla="*/ 15258 h 585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565706" h="585825">
                            <a:moveTo>
                              <a:pt x="282852" y="0"/>
                            </a:moveTo>
                            <a:lnTo>
                              <a:pt x="315385" y="15258"/>
                            </a:lnTo>
                            <a:cubicBezTo>
                              <a:pt x="339903" y="30926"/>
                              <a:pt x="363201" y="50095"/>
                              <a:pt x="385005" y="72351"/>
                            </a:cubicBezTo>
                            <a:lnTo>
                              <a:pt x="404227" y="96311"/>
                            </a:lnTo>
                            <a:lnTo>
                              <a:pt x="404228" y="96311"/>
                            </a:lnTo>
                            <a:lnTo>
                              <a:pt x="445663" y="147963"/>
                            </a:lnTo>
                            <a:cubicBezTo>
                              <a:pt x="519832" y="260022"/>
                              <a:pt x="565706" y="414830"/>
                              <a:pt x="565706" y="585825"/>
                            </a:cubicBezTo>
                            <a:lnTo>
                              <a:pt x="436979" y="585825"/>
                            </a:lnTo>
                            <a:cubicBezTo>
                              <a:pt x="436979" y="416515"/>
                              <a:pt x="387814" y="267239"/>
                              <a:pt x="313033" y="179092"/>
                            </a:cubicBezTo>
                            <a:lnTo>
                              <a:pt x="282853" y="150510"/>
                            </a:lnTo>
                            <a:lnTo>
                              <a:pt x="282852" y="150511"/>
                            </a:lnTo>
                            <a:lnTo>
                              <a:pt x="252673" y="179092"/>
                            </a:lnTo>
                            <a:cubicBezTo>
                              <a:pt x="177893" y="267239"/>
                              <a:pt x="128727" y="416515"/>
                              <a:pt x="128727" y="585825"/>
                            </a:cubicBezTo>
                            <a:lnTo>
                              <a:pt x="0" y="585825"/>
                            </a:lnTo>
                            <a:cubicBezTo>
                              <a:pt x="0" y="414830"/>
                              <a:pt x="45874" y="260022"/>
                              <a:pt x="120043" y="147963"/>
                            </a:cubicBezTo>
                            <a:lnTo>
                              <a:pt x="161477" y="96312"/>
                            </a:lnTo>
                            <a:lnTo>
                              <a:pt x="161477" y="96312"/>
                            </a:lnTo>
                            <a:lnTo>
                              <a:pt x="180699" y="72351"/>
                            </a:lnTo>
                            <a:cubicBezTo>
                              <a:pt x="202504" y="50095"/>
                              <a:pt x="225802" y="30926"/>
                              <a:pt x="250319" y="15258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5" name="四角形: 角を丸くする 504">
                        <a:extLst>
                          <a:ext uri="{FF2B5EF4-FFF2-40B4-BE49-F238E27FC236}">
                            <a16:creationId xmlns:a16="http://schemas.microsoft.com/office/drawing/2014/main" id="{7FECB86F-C96C-77C4-E907-01EB0D3F03C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66014" y="2433638"/>
                        <a:ext cx="60392" cy="211406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6" name="四角形: 角を丸くする 505">
                        <a:extLst>
                          <a:ext uri="{FF2B5EF4-FFF2-40B4-BE49-F238E27FC236}">
                            <a16:creationId xmlns:a16="http://schemas.microsoft.com/office/drawing/2014/main" id="{8E342CBC-194A-0F30-B54B-D7DCB5E4B15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54149" y="2596907"/>
                        <a:ext cx="85992" cy="103304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909A38E1-1885-9C61-36B2-8B3F52ED51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7500" y="2076450"/>
                      <a:ext cx="647700" cy="95250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F14FC828-29D3-9179-CA00-35D781460D1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171574" y="2165647"/>
                      <a:ext cx="526403" cy="229890"/>
                    </a:xfrm>
                    <a:custGeom>
                      <a:avLst/>
                      <a:gdLst>
                        <a:gd name="connsiteX0" fmla="*/ 0 w 490189"/>
                        <a:gd name="connsiteY0" fmla="*/ 225095 h 225095"/>
                        <a:gd name="connsiteX1" fmla="*/ 18704 w 490189"/>
                        <a:gd name="connsiteY1" fmla="*/ 189164 h 225095"/>
                        <a:gd name="connsiteX2" fmla="*/ 263464 w 490189"/>
                        <a:gd name="connsiteY2" fmla="*/ 29471 h 225095"/>
                        <a:gd name="connsiteX3" fmla="*/ 446234 w 490189"/>
                        <a:gd name="connsiteY3" fmla="*/ 0 h 225095"/>
                        <a:gd name="connsiteX4" fmla="*/ 450406 w 490189"/>
                        <a:gd name="connsiteY4" fmla="*/ 91 h 225095"/>
                        <a:gd name="connsiteX5" fmla="*/ 470408 w 490189"/>
                        <a:gd name="connsiteY5" fmla="*/ 42264 h 225095"/>
                        <a:gd name="connsiteX6" fmla="*/ 490189 w 490189"/>
                        <a:gd name="connsiteY6" fmla="*/ 115191 h 225095"/>
                        <a:gd name="connsiteX7" fmla="*/ 456233 w 490189"/>
                        <a:gd name="connsiteY7" fmla="*/ 113282 h 225095"/>
                        <a:gd name="connsiteX8" fmla="*/ 336545 w 490189"/>
                        <a:gd name="connsiteY8" fmla="*/ 126664 h 225095"/>
                        <a:gd name="connsiteX9" fmla="*/ 159552 w 490189"/>
                        <a:gd name="connsiteY9" fmla="*/ 199503 h 225095"/>
                        <a:gd name="connsiteX10" fmla="*/ 132359 w 490189"/>
                        <a:gd name="connsiteY10" fmla="*/ 225048 h 225095"/>
                        <a:gd name="connsiteX11" fmla="*/ 67135 w 490189"/>
                        <a:gd name="connsiteY11" fmla="*/ 223447 h 225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90189" h="225095">
                          <a:moveTo>
                            <a:pt x="0" y="225095"/>
                          </a:moveTo>
                          <a:lnTo>
                            <a:pt x="18704" y="189164"/>
                          </a:lnTo>
                          <a:cubicBezTo>
                            <a:pt x="65115" y="121057"/>
                            <a:pt x="149810" y="63266"/>
                            <a:pt x="263464" y="29471"/>
                          </a:cubicBezTo>
                          <a:cubicBezTo>
                            <a:pt x="321372" y="12253"/>
                            <a:pt x="383444" y="2385"/>
                            <a:pt x="446234" y="0"/>
                          </a:cubicBezTo>
                          <a:lnTo>
                            <a:pt x="450406" y="91"/>
                          </a:lnTo>
                          <a:lnTo>
                            <a:pt x="470408" y="42264"/>
                          </a:lnTo>
                          <a:lnTo>
                            <a:pt x="490189" y="115191"/>
                          </a:lnTo>
                          <a:lnTo>
                            <a:pt x="456233" y="113282"/>
                          </a:lnTo>
                          <a:cubicBezTo>
                            <a:pt x="415474" y="114386"/>
                            <a:pt x="375054" y="118861"/>
                            <a:pt x="336545" y="126664"/>
                          </a:cubicBezTo>
                          <a:cubicBezTo>
                            <a:pt x="261953" y="141779"/>
                            <a:pt x="201631" y="167646"/>
                            <a:pt x="159552" y="199503"/>
                          </a:cubicBezTo>
                          <a:lnTo>
                            <a:pt x="132359" y="225048"/>
                          </a:lnTo>
                          <a:lnTo>
                            <a:pt x="67135" y="22344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CE47377D-B874-7330-49F1-048C102917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47354" y="1606550"/>
                      <a:ext cx="985028" cy="570272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24EEB1AE-83BF-3049-68C6-6706C6C94E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93055" y="2186331"/>
                      <a:ext cx="147555" cy="205129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649D5369-CC5E-6FF3-A60D-8E57FEA214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2986" y="2226470"/>
                      <a:ext cx="81048" cy="124852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5E451F4D-54BF-F849-2F96-8D7725D280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08831" y="2520787"/>
                      <a:ext cx="567596" cy="265275"/>
                    </a:xfrm>
                    <a:custGeom>
                      <a:avLst/>
                      <a:gdLst>
                        <a:gd name="connsiteX0" fmla="*/ 55242 w 502972"/>
                        <a:gd name="connsiteY0" fmla="*/ 0 h 259306"/>
                        <a:gd name="connsiteX1" fmla="*/ 112526 w 502972"/>
                        <a:gd name="connsiteY1" fmla="*/ 45359 h 259306"/>
                        <a:gd name="connsiteX2" fmla="*/ 209542 w 502972"/>
                        <a:gd name="connsiteY2" fmla="*/ 94504 h 259306"/>
                        <a:gd name="connsiteX3" fmla="*/ 413492 w 502972"/>
                        <a:gd name="connsiteY3" fmla="*/ 131861 h 259306"/>
                        <a:gd name="connsiteX4" fmla="*/ 469149 w 502972"/>
                        <a:gd name="connsiteY4" fmla="*/ 123395 h 259306"/>
                        <a:gd name="connsiteX5" fmla="*/ 502972 w 502972"/>
                        <a:gd name="connsiteY5" fmla="*/ 188226 h 259306"/>
                        <a:gd name="connsiteX6" fmla="*/ 481659 w 502972"/>
                        <a:gd name="connsiteY6" fmla="*/ 207243 h 259306"/>
                        <a:gd name="connsiteX7" fmla="*/ 293916 w 502972"/>
                        <a:gd name="connsiteY7" fmla="*/ 259306 h 259306"/>
                        <a:gd name="connsiteX8" fmla="*/ 4762 w 502972"/>
                        <a:gd name="connsiteY8" fmla="*/ 77258 h 259306"/>
                        <a:gd name="connsiteX9" fmla="*/ 0 w 502972"/>
                        <a:gd name="connsiteY9" fmla="*/ 40765 h 259306"/>
                        <a:gd name="connsiteX0" fmla="*/ 55242 w 585842"/>
                        <a:gd name="connsiteY0" fmla="*/ 0 h 259306"/>
                        <a:gd name="connsiteX1" fmla="*/ 112526 w 585842"/>
                        <a:gd name="connsiteY1" fmla="*/ 45359 h 259306"/>
                        <a:gd name="connsiteX2" fmla="*/ 209542 w 585842"/>
                        <a:gd name="connsiteY2" fmla="*/ 94504 h 259306"/>
                        <a:gd name="connsiteX3" fmla="*/ 413492 w 585842"/>
                        <a:gd name="connsiteY3" fmla="*/ 131861 h 259306"/>
                        <a:gd name="connsiteX4" fmla="*/ 469149 w 585842"/>
                        <a:gd name="connsiteY4" fmla="*/ 123395 h 259306"/>
                        <a:gd name="connsiteX5" fmla="*/ 585842 w 585842"/>
                        <a:gd name="connsiteY5" fmla="*/ 209176 h 259306"/>
                        <a:gd name="connsiteX6" fmla="*/ 481659 w 585842"/>
                        <a:gd name="connsiteY6" fmla="*/ 207243 h 259306"/>
                        <a:gd name="connsiteX7" fmla="*/ 293916 w 585842"/>
                        <a:gd name="connsiteY7" fmla="*/ 259306 h 259306"/>
                        <a:gd name="connsiteX8" fmla="*/ 4762 w 585842"/>
                        <a:gd name="connsiteY8" fmla="*/ 77258 h 259306"/>
                        <a:gd name="connsiteX9" fmla="*/ 0 w 585842"/>
                        <a:gd name="connsiteY9" fmla="*/ 40765 h 259306"/>
                        <a:gd name="connsiteX10" fmla="*/ 55242 w 585842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580968"/>
                        <a:gd name="connsiteY0" fmla="*/ 0 h 259306"/>
                        <a:gd name="connsiteX1" fmla="*/ 112526 w 580968"/>
                        <a:gd name="connsiteY1" fmla="*/ 45359 h 259306"/>
                        <a:gd name="connsiteX2" fmla="*/ 209542 w 580968"/>
                        <a:gd name="connsiteY2" fmla="*/ 94504 h 259306"/>
                        <a:gd name="connsiteX3" fmla="*/ 413492 w 580968"/>
                        <a:gd name="connsiteY3" fmla="*/ 131861 h 259306"/>
                        <a:gd name="connsiteX4" fmla="*/ 469149 w 580968"/>
                        <a:gd name="connsiteY4" fmla="*/ 123395 h 259306"/>
                        <a:gd name="connsiteX5" fmla="*/ 580968 w 580968"/>
                        <a:gd name="connsiteY5" fmla="*/ 199865 h 259306"/>
                        <a:gd name="connsiteX6" fmla="*/ 481659 w 580968"/>
                        <a:gd name="connsiteY6" fmla="*/ 207243 h 259306"/>
                        <a:gd name="connsiteX7" fmla="*/ 293916 w 580968"/>
                        <a:gd name="connsiteY7" fmla="*/ 259306 h 259306"/>
                        <a:gd name="connsiteX8" fmla="*/ 4762 w 580968"/>
                        <a:gd name="connsiteY8" fmla="*/ 77258 h 259306"/>
                        <a:gd name="connsiteX9" fmla="*/ 0 w 580968"/>
                        <a:gd name="connsiteY9" fmla="*/ 40765 h 259306"/>
                        <a:gd name="connsiteX10" fmla="*/ 55242 w 580968"/>
                        <a:gd name="connsiteY10" fmla="*/ 0 h 259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80968" h="259306">
                          <a:moveTo>
                            <a:pt x="55242" y="0"/>
                          </a:moveTo>
                          <a:lnTo>
                            <a:pt x="112526" y="45359"/>
                          </a:lnTo>
                          <a:cubicBezTo>
                            <a:pt x="141906" y="64121"/>
                            <a:pt x="174437" y="80766"/>
                            <a:pt x="209542" y="94504"/>
                          </a:cubicBezTo>
                          <a:cubicBezTo>
                            <a:pt x="279752" y="121981"/>
                            <a:pt x="350289" y="133933"/>
                            <a:pt x="413492" y="131861"/>
                          </a:cubicBezTo>
                          <a:lnTo>
                            <a:pt x="469149" y="123395"/>
                          </a:lnTo>
                          <a:cubicBezTo>
                            <a:pt x="513734" y="155092"/>
                            <a:pt x="558319" y="156530"/>
                            <a:pt x="580968" y="199865"/>
                          </a:cubicBezTo>
                          <a:cubicBezTo>
                            <a:pt x="549490" y="215514"/>
                            <a:pt x="488763" y="200904"/>
                            <a:pt x="481659" y="207243"/>
                          </a:cubicBezTo>
                          <a:cubicBezTo>
                            <a:pt x="430640" y="239768"/>
                            <a:pt x="365232" y="259306"/>
                            <a:pt x="293916" y="259306"/>
                          </a:cubicBezTo>
                          <a:cubicBezTo>
                            <a:pt x="151285" y="259306"/>
                            <a:pt x="32284" y="181153"/>
                            <a:pt x="4762" y="77258"/>
                          </a:cubicBezTo>
                          <a:lnTo>
                            <a:pt x="0" y="40765"/>
                          </a:lnTo>
                          <a:lnTo>
                            <a:pt x="55242" y="0"/>
                          </a:lnTo>
                          <a:close/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88ED145D-D24E-12CF-1F73-169D65CA6B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5685" y="2876550"/>
                    <a:ext cx="260348" cy="234650"/>
                  </a:xfrm>
                  <a:custGeom>
                    <a:avLst/>
                    <a:gdLst>
                      <a:gd name="connsiteX0" fmla="*/ 59838 w 260348"/>
                      <a:gd name="connsiteY0" fmla="*/ 0 h 234650"/>
                      <a:gd name="connsiteX1" fmla="*/ 110424 w 260348"/>
                      <a:gd name="connsiteY1" fmla="*/ 0 h 234650"/>
                      <a:gd name="connsiteX2" fmla="*/ 177554 w 260348"/>
                      <a:gd name="connsiteY2" fmla="*/ 0 h 234650"/>
                      <a:gd name="connsiteX3" fmla="*/ 239095 w 260348"/>
                      <a:gd name="connsiteY3" fmla="*/ 0 h 234650"/>
                      <a:gd name="connsiteX4" fmla="*/ 260348 w 260348"/>
                      <a:gd name="connsiteY4" fmla="*/ 21253 h 234650"/>
                      <a:gd name="connsiteX5" fmla="*/ 260348 w 260348"/>
                      <a:gd name="connsiteY5" fmla="*/ 62090 h 234650"/>
                      <a:gd name="connsiteX6" fmla="*/ 239095 w 260348"/>
                      <a:gd name="connsiteY6" fmla="*/ 83343 h 234650"/>
                      <a:gd name="connsiteX7" fmla="*/ 237392 w 260348"/>
                      <a:gd name="connsiteY7" fmla="*/ 83343 h 234650"/>
                      <a:gd name="connsiteX8" fmla="*/ 237392 w 260348"/>
                      <a:gd name="connsiteY8" fmla="*/ 174812 h 234650"/>
                      <a:gd name="connsiteX9" fmla="*/ 177554 w 260348"/>
                      <a:gd name="connsiteY9" fmla="*/ 234650 h 234650"/>
                      <a:gd name="connsiteX10" fmla="*/ 59838 w 260348"/>
                      <a:gd name="connsiteY10" fmla="*/ 234650 h 234650"/>
                      <a:gd name="connsiteX11" fmla="*/ 0 w 260348"/>
                      <a:gd name="connsiteY11" fmla="*/ 174812 h 234650"/>
                      <a:gd name="connsiteX12" fmla="*/ 0 w 260348"/>
                      <a:gd name="connsiteY12" fmla="*/ 59838 h 234650"/>
                      <a:gd name="connsiteX13" fmla="*/ 59838 w 260348"/>
                      <a:gd name="connsiteY13" fmla="*/ 0 h 23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0348" h="234650">
                        <a:moveTo>
                          <a:pt x="59838" y="0"/>
                        </a:moveTo>
                        <a:lnTo>
                          <a:pt x="110424" y="0"/>
                        </a:lnTo>
                        <a:lnTo>
                          <a:pt x="177554" y="0"/>
                        </a:lnTo>
                        <a:lnTo>
                          <a:pt x="239095" y="0"/>
                        </a:lnTo>
                        <a:cubicBezTo>
                          <a:pt x="250833" y="0"/>
                          <a:pt x="260348" y="9515"/>
                          <a:pt x="260348" y="21253"/>
                        </a:cubicBezTo>
                        <a:lnTo>
                          <a:pt x="260348" y="62090"/>
                        </a:lnTo>
                        <a:cubicBezTo>
                          <a:pt x="260348" y="73828"/>
                          <a:pt x="250833" y="83343"/>
                          <a:pt x="239095" y="83343"/>
                        </a:cubicBezTo>
                        <a:lnTo>
                          <a:pt x="237392" y="83343"/>
                        </a:lnTo>
                        <a:lnTo>
                          <a:pt x="237392" y="174812"/>
                        </a:lnTo>
                        <a:cubicBezTo>
                          <a:pt x="237392" y="207860"/>
                          <a:pt x="210602" y="234650"/>
                          <a:pt x="177554" y="234650"/>
                        </a:cubicBezTo>
                        <a:lnTo>
                          <a:pt x="59838" y="234650"/>
                        </a:lnTo>
                        <a:cubicBezTo>
                          <a:pt x="26790" y="234650"/>
                          <a:pt x="0" y="207860"/>
                          <a:pt x="0" y="174812"/>
                        </a:cubicBezTo>
                        <a:lnTo>
                          <a:pt x="0" y="59838"/>
                        </a:lnTo>
                        <a:cubicBezTo>
                          <a:pt x="0" y="26790"/>
                          <a:pt x="26790" y="0"/>
                          <a:pt x="5983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12B20558-C3AF-73AD-EE26-732961CAD7AD}"/>
                      </a:ext>
                    </a:extLst>
                  </p:cNvPr>
                  <p:cNvGrpSpPr/>
                  <p:nvPr/>
                </p:nvGrpSpPr>
                <p:grpSpPr>
                  <a:xfrm>
                    <a:off x="4529390" y="2978280"/>
                    <a:ext cx="881876" cy="691954"/>
                    <a:chOff x="4385255" y="3020918"/>
                    <a:chExt cx="748914" cy="587627"/>
                  </a:xfrm>
                </p:grpSpPr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677B9C98-45A3-34C2-9EED-AEB5780CFEA4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385255" y="3020918"/>
                      <a:ext cx="748914" cy="587627"/>
                    </a:xfrm>
                    <a:custGeom>
                      <a:avLst/>
                      <a:gdLst>
                        <a:gd name="connsiteX0" fmla="*/ 210590 w 753082"/>
                        <a:gd name="connsiteY0" fmla="*/ 11912 h 739213"/>
                        <a:gd name="connsiteX1" fmla="*/ 303172 w 753082"/>
                        <a:gd name="connsiteY1" fmla="*/ 151586 h 739213"/>
                        <a:gd name="connsiteX2" fmla="*/ 303172 w 753082"/>
                        <a:gd name="connsiteY2" fmla="*/ 390722 h 739213"/>
                        <a:gd name="connsiteX3" fmla="*/ 674616 w 753082"/>
                        <a:gd name="connsiteY3" fmla="*/ 291194 h 739213"/>
                        <a:gd name="connsiteX4" fmla="*/ 753082 w 753082"/>
                        <a:gd name="connsiteY4" fmla="*/ 584036 h 739213"/>
                        <a:gd name="connsiteX5" fmla="*/ 193368 w 753082"/>
                        <a:gd name="connsiteY5" fmla="*/ 734011 h 739213"/>
                        <a:gd name="connsiteX6" fmla="*/ 34492 w 753082"/>
                        <a:gd name="connsiteY6" fmla="*/ 680734 h 739213"/>
                        <a:gd name="connsiteX7" fmla="*/ 17925 w 753082"/>
                        <a:gd name="connsiteY7" fmla="*/ 647381 h 739213"/>
                        <a:gd name="connsiteX8" fmla="*/ 11912 w 753082"/>
                        <a:gd name="connsiteY8" fmla="*/ 638463 h 739213"/>
                        <a:gd name="connsiteX9" fmla="*/ 10828 w 753082"/>
                        <a:gd name="connsiteY9" fmla="*/ 633094 h 739213"/>
                        <a:gd name="connsiteX10" fmla="*/ 7714 w 753082"/>
                        <a:gd name="connsiteY10" fmla="*/ 626824 h 739213"/>
                        <a:gd name="connsiteX11" fmla="*/ 6882 w 753082"/>
                        <a:gd name="connsiteY11" fmla="*/ 613545 h 739213"/>
                        <a:gd name="connsiteX12" fmla="*/ 0 w 753082"/>
                        <a:gd name="connsiteY12" fmla="*/ 579459 h 739213"/>
                        <a:gd name="connsiteX13" fmla="*/ 0 w 753082"/>
                        <a:gd name="connsiteY13" fmla="*/ 151586 h 739213"/>
                        <a:gd name="connsiteX14" fmla="*/ 151586 w 753082"/>
                        <a:gd name="connsiteY14" fmla="*/ 0 h 739213"/>
                        <a:gd name="connsiteX15" fmla="*/ 210590 w 753082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303172 w 722724"/>
                        <a:gd name="connsiteY2" fmla="*/ 390722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210590 w 707183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302030 w 707183"/>
                        <a:gd name="connsiteY15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14" fmla="*/ 302030 w 707183"/>
                        <a:gd name="connsiteY14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0 w 707183"/>
                        <a:gd name="connsiteY12" fmla="*/ 0 h 587627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1640 w 707183"/>
                        <a:gd name="connsiteY12" fmla="*/ 162259 h 587627"/>
                        <a:gd name="connsiteX0" fmla="*/ 344908 w 748919"/>
                        <a:gd name="connsiteY0" fmla="*/ 0 h 587627"/>
                        <a:gd name="connsiteX1" fmla="*/ 304746 w 748919"/>
                        <a:gd name="connsiteY1" fmla="*/ 303937 h 587627"/>
                        <a:gd name="connsiteX2" fmla="*/ 672555 w 748919"/>
                        <a:gd name="connsiteY2" fmla="*/ 158315 h 587627"/>
                        <a:gd name="connsiteX3" fmla="*/ 748919 w 748919"/>
                        <a:gd name="connsiteY3" fmla="*/ 326211 h 587627"/>
                        <a:gd name="connsiteX4" fmla="*/ 235104 w 748919"/>
                        <a:gd name="connsiteY4" fmla="*/ 582425 h 587627"/>
                        <a:gd name="connsiteX5" fmla="*/ 76228 w 748919"/>
                        <a:gd name="connsiteY5" fmla="*/ 529148 h 587627"/>
                        <a:gd name="connsiteX6" fmla="*/ 59661 w 748919"/>
                        <a:gd name="connsiteY6" fmla="*/ 495795 h 587627"/>
                        <a:gd name="connsiteX7" fmla="*/ 53648 w 748919"/>
                        <a:gd name="connsiteY7" fmla="*/ 486877 h 587627"/>
                        <a:gd name="connsiteX8" fmla="*/ 52564 w 748919"/>
                        <a:gd name="connsiteY8" fmla="*/ 481508 h 587627"/>
                        <a:gd name="connsiteX9" fmla="*/ 49450 w 748919"/>
                        <a:gd name="connsiteY9" fmla="*/ 475238 h 587627"/>
                        <a:gd name="connsiteX10" fmla="*/ 48618 w 748919"/>
                        <a:gd name="connsiteY10" fmla="*/ 461959 h 587627"/>
                        <a:gd name="connsiteX11" fmla="*/ 41736 w 748919"/>
                        <a:gd name="connsiteY11" fmla="*/ 427873 h 587627"/>
                        <a:gd name="connsiteX12" fmla="*/ 5 w 748919"/>
                        <a:gd name="connsiteY12" fmla="*/ 173881 h 587627"/>
                        <a:gd name="connsiteX0" fmla="*/ 344903 w 748914"/>
                        <a:gd name="connsiteY0" fmla="*/ 0 h 587627"/>
                        <a:gd name="connsiteX1" fmla="*/ 304741 w 748914"/>
                        <a:gd name="connsiteY1" fmla="*/ 303937 h 587627"/>
                        <a:gd name="connsiteX2" fmla="*/ 672550 w 748914"/>
                        <a:gd name="connsiteY2" fmla="*/ 158315 h 587627"/>
                        <a:gd name="connsiteX3" fmla="*/ 748914 w 748914"/>
                        <a:gd name="connsiteY3" fmla="*/ 326211 h 587627"/>
                        <a:gd name="connsiteX4" fmla="*/ 235099 w 748914"/>
                        <a:gd name="connsiteY4" fmla="*/ 582425 h 587627"/>
                        <a:gd name="connsiteX5" fmla="*/ 76223 w 748914"/>
                        <a:gd name="connsiteY5" fmla="*/ 529148 h 587627"/>
                        <a:gd name="connsiteX6" fmla="*/ 59656 w 748914"/>
                        <a:gd name="connsiteY6" fmla="*/ 495795 h 587627"/>
                        <a:gd name="connsiteX7" fmla="*/ 53643 w 748914"/>
                        <a:gd name="connsiteY7" fmla="*/ 486877 h 587627"/>
                        <a:gd name="connsiteX8" fmla="*/ 52559 w 748914"/>
                        <a:gd name="connsiteY8" fmla="*/ 481508 h 587627"/>
                        <a:gd name="connsiteX9" fmla="*/ 49445 w 748914"/>
                        <a:gd name="connsiteY9" fmla="*/ 475238 h 587627"/>
                        <a:gd name="connsiteX10" fmla="*/ 48613 w 748914"/>
                        <a:gd name="connsiteY10" fmla="*/ 461959 h 587627"/>
                        <a:gd name="connsiteX11" fmla="*/ 0 w 748914"/>
                        <a:gd name="connsiteY11" fmla="*/ 173881 h 5876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748914" h="587627">
                          <a:moveTo>
                            <a:pt x="344903" y="0"/>
                          </a:moveTo>
                          <a:lnTo>
                            <a:pt x="304741" y="303937"/>
                          </a:lnTo>
                          <a:lnTo>
                            <a:pt x="672550" y="158315"/>
                          </a:lnTo>
                          <a:lnTo>
                            <a:pt x="748914" y="326211"/>
                          </a:lnTo>
                          <a:lnTo>
                            <a:pt x="235099" y="582425"/>
                          </a:lnTo>
                          <a:cubicBezTo>
                            <a:pt x="174449" y="598676"/>
                            <a:pt x="112532" y="575745"/>
                            <a:pt x="76223" y="529148"/>
                          </a:cubicBezTo>
                          <a:lnTo>
                            <a:pt x="59656" y="495795"/>
                          </a:lnTo>
                          <a:lnTo>
                            <a:pt x="53643" y="486877"/>
                          </a:lnTo>
                          <a:lnTo>
                            <a:pt x="52559" y="481508"/>
                          </a:lnTo>
                          <a:lnTo>
                            <a:pt x="49445" y="475238"/>
                          </a:lnTo>
                          <a:cubicBezTo>
                            <a:pt x="49168" y="470812"/>
                            <a:pt x="48890" y="466385"/>
                            <a:pt x="48613" y="461959"/>
                          </a:cubicBezTo>
                          <a:lnTo>
                            <a:pt x="0" y="173881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92" name="台形 491">
                      <a:extLst>
                        <a:ext uri="{FF2B5EF4-FFF2-40B4-BE49-F238E27FC236}">
                          <a16:creationId xmlns:a16="http://schemas.microsoft.com/office/drawing/2014/main" id="{2F838D15-9291-9384-52C4-14D99EB9AF88}"/>
                        </a:ext>
                      </a:extLst>
                    </p:cNvPr>
                    <p:cNvSpPr/>
                    <p:nvPr/>
                  </p:nvSpPr>
                  <p:spPr bwMode="auto">
                    <a:xfrm rot="2186830">
                      <a:off x="4888601" y="3066273"/>
                      <a:ext cx="230405" cy="122435"/>
                    </a:xfrm>
                    <a:prstGeom prst="trapezoid">
                      <a:avLst>
                        <a:gd name="adj" fmla="val 9219"/>
                      </a:avLst>
                    </a:pr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943490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DAD17-9A48-07D4-D156-6AD465430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DA3772A1-4418-D08D-C376-B54DDAADF080}"/>
              </a:ext>
            </a:extLst>
          </p:cNvPr>
          <p:cNvSpPr/>
          <p:nvPr/>
        </p:nvSpPr>
        <p:spPr>
          <a:xfrm rot="5400000">
            <a:off x="1929870" y="6288554"/>
            <a:ext cx="1712784" cy="4883676"/>
          </a:xfrm>
          <a:custGeom>
            <a:avLst/>
            <a:gdLst>
              <a:gd name="connsiteX0" fmla="*/ 0 w 1712784"/>
              <a:gd name="connsiteY0" fmla="*/ 4598206 h 4883676"/>
              <a:gd name="connsiteX1" fmla="*/ 0 w 1712784"/>
              <a:gd name="connsiteY1" fmla="*/ 624070 h 4883676"/>
              <a:gd name="connsiteX2" fmla="*/ 285470 w 1712784"/>
              <a:gd name="connsiteY2" fmla="*/ 338600 h 4883676"/>
              <a:gd name="connsiteX3" fmla="*/ 748573 w 1712784"/>
              <a:gd name="connsiteY3" fmla="*/ 338600 h 4883676"/>
              <a:gd name="connsiteX4" fmla="*/ 848900 w 1712784"/>
              <a:gd name="connsiteY4" fmla="*/ 0 h 4883676"/>
              <a:gd name="connsiteX5" fmla="*/ 949227 w 1712784"/>
              <a:gd name="connsiteY5" fmla="*/ 338600 h 4883676"/>
              <a:gd name="connsiteX6" fmla="*/ 1427314 w 1712784"/>
              <a:gd name="connsiteY6" fmla="*/ 338600 h 4883676"/>
              <a:gd name="connsiteX7" fmla="*/ 1712784 w 1712784"/>
              <a:gd name="connsiteY7" fmla="*/ 624070 h 4883676"/>
              <a:gd name="connsiteX8" fmla="*/ 1712784 w 1712784"/>
              <a:gd name="connsiteY8" fmla="*/ 4598206 h 4883676"/>
              <a:gd name="connsiteX9" fmla="*/ 1427314 w 1712784"/>
              <a:gd name="connsiteY9" fmla="*/ 4883676 h 4883676"/>
              <a:gd name="connsiteX10" fmla="*/ 285470 w 1712784"/>
              <a:gd name="connsiteY10" fmla="*/ 4883676 h 4883676"/>
              <a:gd name="connsiteX11" fmla="*/ 0 w 1712784"/>
              <a:gd name="connsiteY11" fmla="*/ 4598206 h 488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2784" h="4883676">
                <a:moveTo>
                  <a:pt x="0" y="4598206"/>
                </a:moveTo>
                <a:lnTo>
                  <a:pt x="0" y="624070"/>
                </a:lnTo>
                <a:cubicBezTo>
                  <a:pt x="0" y="466409"/>
                  <a:pt x="127809" y="338600"/>
                  <a:pt x="285470" y="338600"/>
                </a:cubicBezTo>
                <a:lnTo>
                  <a:pt x="748573" y="338600"/>
                </a:lnTo>
                <a:lnTo>
                  <a:pt x="848900" y="0"/>
                </a:lnTo>
                <a:lnTo>
                  <a:pt x="949227" y="338600"/>
                </a:lnTo>
                <a:lnTo>
                  <a:pt x="1427314" y="338600"/>
                </a:lnTo>
                <a:cubicBezTo>
                  <a:pt x="1584975" y="338600"/>
                  <a:pt x="1712784" y="466409"/>
                  <a:pt x="1712784" y="624070"/>
                </a:cubicBezTo>
                <a:lnTo>
                  <a:pt x="1712784" y="4598206"/>
                </a:lnTo>
                <a:cubicBezTo>
                  <a:pt x="1712784" y="4755867"/>
                  <a:pt x="1584975" y="4883676"/>
                  <a:pt x="1427314" y="4883676"/>
                </a:cubicBezTo>
                <a:lnTo>
                  <a:pt x="285470" y="4883676"/>
                </a:lnTo>
                <a:cubicBezTo>
                  <a:pt x="127809" y="4883676"/>
                  <a:pt x="0" y="4755867"/>
                  <a:pt x="0" y="4598206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0A6B38A5-DDD9-FE45-36D9-2B3AB6A500C6}"/>
              </a:ext>
            </a:extLst>
          </p:cNvPr>
          <p:cNvSpPr/>
          <p:nvPr/>
        </p:nvSpPr>
        <p:spPr>
          <a:xfrm>
            <a:off x="96014" y="101600"/>
            <a:ext cx="6647686" cy="2332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C8E590-354C-2B20-9008-A4D2079A9E00}"/>
              </a:ext>
            </a:extLst>
          </p:cNvPr>
          <p:cNvSpPr txBox="1"/>
          <p:nvPr/>
        </p:nvSpPr>
        <p:spPr>
          <a:xfrm>
            <a:off x="446024" y="319215"/>
            <a:ext cx="5929376" cy="189688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締め付けは大丈夫か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電線の緩みはないか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418C81-4962-FF01-44DA-505268663A02}"/>
              </a:ext>
            </a:extLst>
          </p:cNvPr>
          <p:cNvSpPr txBox="1"/>
          <p:nvPr/>
        </p:nvSpPr>
        <p:spPr>
          <a:xfrm>
            <a:off x="344424" y="5679306"/>
            <a:ext cx="6132576" cy="177766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電線取り付け不良は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火災を招く</a:t>
            </a:r>
            <a:r>
              <a: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grpSp>
        <p:nvGrpSpPr>
          <p:cNvPr id="479" name="グループ化 478">
            <a:extLst>
              <a:ext uri="{FF2B5EF4-FFF2-40B4-BE49-F238E27FC236}">
                <a16:creationId xmlns:a16="http://schemas.microsoft.com/office/drawing/2014/main" id="{E028A516-ACD5-A25F-6E10-AE1CCACE4012}"/>
              </a:ext>
            </a:extLst>
          </p:cNvPr>
          <p:cNvGrpSpPr/>
          <p:nvPr/>
        </p:nvGrpSpPr>
        <p:grpSpPr>
          <a:xfrm>
            <a:off x="1538790" y="2652555"/>
            <a:ext cx="3764730" cy="2824889"/>
            <a:chOff x="2451389" y="3068960"/>
            <a:chExt cx="3334790" cy="2502281"/>
          </a:xfrm>
        </p:grpSpPr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2CCE3FCA-DF46-38FD-502B-74FE64F08DD0}"/>
                </a:ext>
              </a:extLst>
            </p:cNvPr>
            <p:cNvGrpSpPr/>
            <p:nvPr/>
          </p:nvGrpSpPr>
          <p:grpSpPr>
            <a:xfrm>
              <a:off x="3434185" y="3068960"/>
              <a:ext cx="2351994" cy="2273000"/>
              <a:chOff x="4374382" y="838200"/>
              <a:chExt cx="3092396" cy="2814064"/>
            </a:xfrm>
          </p:grpSpPr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BC1EED8A-7D49-8677-1730-2C175B79158D}"/>
                  </a:ext>
                </a:extLst>
              </p:cNvPr>
              <p:cNvSpPr/>
              <p:nvPr/>
            </p:nvSpPr>
            <p:spPr bwMode="auto">
              <a:xfrm>
                <a:off x="4374382" y="838200"/>
                <a:ext cx="3092396" cy="2814064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377F9EA0-898A-0D4C-2A9E-6FCE0FBEC1B8}"/>
                  </a:ext>
                </a:extLst>
              </p:cNvPr>
              <p:cNvSpPr/>
              <p:nvPr/>
            </p:nvSpPr>
            <p:spPr bwMode="auto">
              <a:xfrm>
                <a:off x="7060087" y="953725"/>
                <a:ext cx="45719" cy="256901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3B2C7003-C3D5-4E64-8FF5-405B0B7659F5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2209800" cy="245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5C84AE36-79E1-413F-2E4A-178C03E3662D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161904" cy="24511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フレーム 515">
                <a:extLst>
                  <a:ext uri="{FF2B5EF4-FFF2-40B4-BE49-F238E27FC236}">
                    <a16:creationId xmlns:a16="http://schemas.microsoft.com/office/drawing/2014/main" id="{47D245B5-2E29-B396-9B8A-66D7CB478E96}"/>
                  </a:ext>
                </a:extLst>
              </p:cNvPr>
              <p:cNvSpPr/>
              <p:nvPr/>
            </p:nvSpPr>
            <p:spPr bwMode="auto">
              <a:xfrm>
                <a:off x="4727975" y="953725"/>
                <a:ext cx="2340260" cy="2569014"/>
              </a:xfrm>
              <a:prstGeom prst="frame">
                <a:avLst>
                  <a:gd name="adj1" fmla="val 5174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直方体 516">
                <a:extLst>
                  <a:ext uri="{FF2B5EF4-FFF2-40B4-BE49-F238E27FC236}">
                    <a16:creationId xmlns:a16="http://schemas.microsoft.com/office/drawing/2014/main" id="{EFE739DC-8C51-2A68-EC71-D07740B1A824}"/>
                  </a:ext>
                </a:extLst>
              </p:cNvPr>
              <p:cNvSpPr/>
              <p:nvPr/>
            </p:nvSpPr>
            <p:spPr bwMode="auto">
              <a:xfrm rot="10800000" flipH="1">
                <a:off x="4981329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直方体 517">
                <a:extLst>
                  <a:ext uri="{FF2B5EF4-FFF2-40B4-BE49-F238E27FC236}">
                    <a16:creationId xmlns:a16="http://schemas.microsoft.com/office/drawing/2014/main" id="{517A8D70-A973-975C-08CF-73056A049E20}"/>
                  </a:ext>
                </a:extLst>
              </p:cNvPr>
              <p:cNvSpPr/>
              <p:nvPr/>
            </p:nvSpPr>
            <p:spPr bwMode="auto">
              <a:xfrm rot="10800000" flipH="1">
                <a:off x="53718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直方体 518">
                <a:extLst>
                  <a:ext uri="{FF2B5EF4-FFF2-40B4-BE49-F238E27FC236}">
                    <a16:creationId xmlns:a16="http://schemas.microsoft.com/office/drawing/2014/main" id="{92FB7354-DCB7-39E0-AD09-FAE966BBF195}"/>
                  </a:ext>
                </a:extLst>
              </p:cNvPr>
              <p:cNvSpPr/>
              <p:nvPr/>
            </p:nvSpPr>
            <p:spPr bwMode="auto">
              <a:xfrm rot="10800000" flipH="1">
                <a:off x="5767142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直方体 519">
                <a:extLst>
                  <a:ext uri="{FF2B5EF4-FFF2-40B4-BE49-F238E27FC236}">
                    <a16:creationId xmlns:a16="http://schemas.microsoft.com/office/drawing/2014/main" id="{3C7FD461-AD0E-5DB0-5595-47945AFA7BDF}"/>
                  </a:ext>
                </a:extLst>
              </p:cNvPr>
              <p:cNvSpPr/>
              <p:nvPr/>
            </p:nvSpPr>
            <p:spPr bwMode="auto">
              <a:xfrm rot="10800000" flipH="1">
                <a:off x="6157667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直方体 520">
                <a:extLst>
                  <a:ext uri="{FF2B5EF4-FFF2-40B4-BE49-F238E27FC236}">
                    <a16:creationId xmlns:a16="http://schemas.microsoft.com/office/drawing/2014/main" id="{E2C7913F-0D39-25E0-D7A7-CE973226C80E}"/>
                  </a:ext>
                </a:extLst>
              </p:cNvPr>
              <p:cNvSpPr/>
              <p:nvPr/>
            </p:nvSpPr>
            <p:spPr bwMode="auto">
              <a:xfrm rot="10800000" flipH="1">
                <a:off x="65529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AB85AF87-6C6B-8E3D-1657-D1E28BBC3D6E}"/>
                  </a:ext>
                </a:extLst>
              </p:cNvPr>
              <p:cNvGrpSpPr/>
              <p:nvPr/>
            </p:nvGrpSpPr>
            <p:grpSpPr>
              <a:xfrm>
                <a:off x="5039326" y="1123827"/>
                <a:ext cx="560329" cy="208763"/>
                <a:chOff x="5039326" y="1123827"/>
                <a:chExt cx="560329" cy="208763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C22B1034-A5BE-2C26-DA6C-0080C65ABCF3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E4683ED9-0A76-BFF8-EB9A-9E299E430CFB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C160B8E1-833F-3AD5-A76C-74335B4C2A89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398CE0F3-378F-17AC-5BEC-579F44DAF281}"/>
                  </a:ext>
                </a:extLst>
              </p:cNvPr>
              <p:cNvGrpSpPr/>
              <p:nvPr/>
            </p:nvGrpSpPr>
            <p:grpSpPr>
              <a:xfrm>
                <a:off x="5840783" y="1123827"/>
                <a:ext cx="560329" cy="208763"/>
                <a:chOff x="5840783" y="1123827"/>
                <a:chExt cx="560329" cy="208763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F0062714-D429-980B-16D2-1DCF976440E8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A0CA1392-12FF-F5BA-A9A1-BF8503A70D33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FED356A7-1C05-2F3E-3F51-1D95A7E63798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0F01C6B1-8637-B8E4-A85F-228F020872B5}"/>
                  </a:ext>
                </a:extLst>
              </p:cNvPr>
              <p:cNvGrpSpPr/>
              <p:nvPr/>
            </p:nvGrpSpPr>
            <p:grpSpPr>
              <a:xfrm>
                <a:off x="5429851" y="1123827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DA956916-8D61-10D8-1026-396AE3218297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3A7CEF45-90AC-FD3F-B73F-F6F5B3C9C895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8DBF7EB9-C622-E44E-E985-024CC5B8E32B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7711961C-1813-EBDC-3E26-256C2DF174D9}"/>
                  </a:ext>
                </a:extLst>
              </p:cNvPr>
              <p:cNvGrpSpPr/>
              <p:nvPr/>
            </p:nvGrpSpPr>
            <p:grpSpPr>
              <a:xfrm>
                <a:off x="6231308" y="1123827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BA96D9A2-84D3-ECF7-B3EF-62D74C14ECC2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46FF2F4A-A691-662A-5CA0-56093772C920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90038F5B-0A3B-725F-6103-5784F70747C9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E1D5FE47-A4A1-9380-1A93-995A6715EEB6}"/>
                  </a:ext>
                </a:extLst>
              </p:cNvPr>
              <p:cNvGrpSpPr/>
              <p:nvPr/>
            </p:nvGrpSpPr>
            <p:grpSpPr>
              <a:xfrm flipV="1">
                <a:off x="5039326" y="2458280"/>
                <a:ext cx="560329" cy="208763"/>
                <a:chOff x="5039326" y="1123827"/>
                <a:chExt cx="560329" cy="208763"/>
              </a:xfrm>
            </p:grpSpPr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49D6C65E-3FC9-00F1-95C1-635E042E5701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D074D1C0-8FC7-D882-2D62-1790359773D6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29F808F5-EE5A-3953-0B82-F6B9A04D6BA6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E7D79462-9C58-1159-990F-B38A71C210A5}"/>
                  </a:ext>
                </a:extLst>
              </p:cNvPr>
              <p:cNvGrpSpPr/>
              <p:nvPr/>
            </p:nvGrpSpPr>
            <p:grpSpPr>
              <a:xfrm flipV="1">
                <a:off x="5840783" y="2458280"/>
                <a:ext cx="560329" cy="208763"/>
                <a:chOff x="5840783" y="1123827"/>
                <a:chExt cx="560329" cy="208763"/>
              </a:xfrm>
            </p:grpSpPr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E4694912-1B41-7045-DB31-43041047A7A3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FF25F011-D589-7103-E997-5D375EA593D5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F8813891-BA51-3252-0DC8-DA13D60626F5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D2098A89-C164-C2EF-45CD-52CDBCFCA019}"/>
                  </a:ext>
                </a:extLst>
              </p:cNvPr>
              <p:cNvGrpSpPr/>
              <p:nvPr/>
            </p:nvGrpSpPr>
            <p:grpSpPr>
              <a:xfrm flipV="1">
                <a:off x="5429851" y="2458280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9E6F1C72-9C64-A5F6-15E8-39C002658ED2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F1C88AA1-0141-B3CA-3A70-48AD744E6C28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B7396F26-1A8E-244F-8925-10BE040DED20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558989C1-39A5-DF06-17E8-0A1DC697434F}"/>
                  </a:ext>
                </a:extLst>
              </p:cNvPr>
              <p:cNvGrpSpPr/>
              <p:nvPr/>
            </p:nvGrpSpPr>
            <p:grpSpPr>
              <a:xfrm flipV="1">
                <a:off x="6231308" y="2458280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59BF89DD-B149-6EBF-CBC8-7C8BC2D1ECBE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13B1C751-7184-39BB-7E26-1DD2259ABF15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8DB1BB96-065C-81D9-F5A9-369E84142E39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F650B69F-3FBB-B4CD-AB0E-09882253B7ED}"/>
                  </a:ext>
                </a:extLst>
              </p:cNvPr>
              <p:cNvGrpSpPr/>
              <p:nvPr/>
            </p:nvGrpSpPr>
            <p:grpSpPr>
              <a:xfrm>
                <a:off x="6372278" y="2578795"/>
                <a:ext cx="491938" cy="770816"/>
                <a:chOff x="7394983" y="2573904"/>
                <a:chExt cx="491938" cy="770816"/>
              </a:xfrm>
            </p:grpSpPr>
            <p:grpSp>
              <p:nvGrpSpPr>
                <p:cNvPr id="608" name="グループ化 607">
                  <a:extLst>
                    <a:ext uri="{FF2B5EF4-FFF2-40B4-BE49-F238E27FC236}">
                      <a16:creationId xmlns:a16="http://schemas.microsoft.com/office/drawing/2014/main" id="{BE378039-D513-4578-F217-DEEDE607124A}"/>
                    </a:ext>
                  </a:extLst>
                </p:cNvPr>
                <p:cNvGrpSpPr/>
                <p:nvPr/>
              </p:nvGrpSpPr>
              <p:grpSpPr>
                <a:xfrm>
                  <a:off x="7394983" y="2573905"/>
                  <a:ext cx="460587" cy="770815"/>
                  <a:chOff x="7482102" y="1751244"/>
                  <a:chExt cx="228470" cy="516674"/>
                </a:xfrm>
              </p:grpSpPr>
              <p:sp>
                <p:nvSpPr>
                  <p:cNvPr id="612" name="四角形: 上の 2 つの角を丸める 611">
                    <a:extLst>
                      <a:ext uri="{FF2B5EF4-FFF2-40B4-BE49-F238E27FC236}">
                        <a16:creationId xmlns:a16="http://schemas.microsoft.com/office/drawing/2014/main" id="{9594536C-932E-3C58-C2A7-4CAD36451BB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4" y="1903120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四角形: 上の 2 つの角を丸める 612">
                    <a:extLst>
                      <a:ext uri="{FF2B5EF4-FFF2-40B4-BE49-F238E27FC236}">
                        <a16:creationId xmlns:a16="http://schemas.microsoft.com/office/drawing/2014/main" id="{92C8ABD0-C259-C54F-2BC1-40945112E68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19554" y="1895347"/>
                    <a:ext cx="353566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73C11D2F-91B8-2FC3-EE5A-A117A85FA24B}"/>
                    </a:ext>
                  </a:extLst>
                </p:cNvPr>
                <p:cNvSpPr/>
                <p:nvPr/>
              </p:nvSpPr>
              <p:spPr bwMode="auto">
                <a:xfrm rot="16200000">
                  <a:off x="7444198" y="2901996"/>
                  <a:ext cx="770815" cy="114631"/>
                </a:xfrm>
                <a:custGeom>
                  <a:avLst/>
                  <a:gdLst>
                    <a:gd name="connsiteX0" fmla="*/ 770815 w 770815"/>
                    <a:gd name="connsiteY0" fmla="*/ 77776 h 114631"/>
                    <a:gd name="connsiteX1" fmla="*/ 770815 w 770815"/>
                    <a:gd name="connsiteY1" fmla="*/ 114625 h 114631"/>
                    <a:gd name="connsiteX2" fmla="*/ 728836 w 770815"/>
                    <a:gd name="connsiteY2" fmla="*/ 114625 h 114631"/>
                    <a:gd name="connsiteX3" fmla="*/ 728836 w 770815"/>
                    <a:gd name="connsiteY3" fmla="*/ 114631 h 114631"/>
                    <a:gd name="connsiteX4" fmla="*/ 41977 w 770815"/>
                    <a:gd name="connsiteY4" fmla="*/ 114631 h 114631"/>
                    <a:gd name="connsiteX5" fmla="*/ 41977 w 770815"/>
                    <a:gd name="connsiteY5" fmla="*/ 114625 h 114631"/>
                    <a:gd name="connsiteX6" fmla="*/ 0 w 770815"/>
                    <a:gd name="connsiteY6" fmla="*/ 114625 h 114631"/>
                    <a:gd name="connsiteX7" fmla="*/ 0 w 770815"/>
                    <a:gd name="connsiteY7" fmla="*/ 77776 h 114631"/>
                    <a:gd name="connsiteX8" fmla="*/ 46431 w 770815"/>
                    <a:gd name="connsiteY8" fmla="*/ 31345 h 114631"/>
                    <a:gd name="connsiteX9" fmla="*/ 128708 w 770815"/>
                    <a:gd name="connsiteY9" fmla="*/ 31345 h 114631"/>
                    <a:gd name="connsiteX10" fmla="*/ 135826 w 770815"/>
                    <a:gd name="connsiteY10" fmla="*/ 14160 h 114631"/>
                    <a:gd name="connsiteX11" fmla="*/ 170010 w 770815"/>
                    <a:gd name="connsiteY11" fmla="*/ 0 h 114631"/>
                    <a:gd name="connsiteX12" fmla="*/ 600802 w 770815"/>
                    <a:gd name="connsiteY12" fmla="*/ 0 h 114631"/>
                    <a:gd name="connsiteX13" fmla="*/ 634985 w 770815"/>
                    <a:gd name="connsiteY13" fmla="*/ 14160 h 114631"/>
                    <a:gd name="connsiteX14" fmla="*/ 642104 w 770815"/>
                    <a:gd name="connsiteY14" fmla="*/ 31345 h 114631"/>
                    <a:gd name="connsiteX15" fmla="*/ 724384 w 770815"/>
                    <a:gd name="connsiteY15" fmla="*/ 31345 h 114631"/>
                    <a:gd name="connsiteX16" fmla="*/ 770815 w 770815"/>
                    <a:gd name="connsiteY16" fmla="*/ 77776 h 11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70815" h="114631">
                      <a:moveTo>
                        <a:pt x="770815" y="77776"/>
                      </a:moveTo>
                      <a:lnTo>
                        <a:pt x="770815" y="114625"/>
                      </a:lnTo>
                      <a:lnTo>
                        <a:pt x="728836" y="114625"/>
                      </a:lnTo>
                      <a:lnTo>
                        <a:pt x="728836" y="114631"/>
                      </a:lnTo>
                      <a:lnTo>
                        <a:pt x="41977" y="114631"/>
                      </a:lnTo>
                      <a:lnTo>
                        <a:pt x="41977" y="114625"/>
                      </a:lnTo>
                      <a:lnTo>
                        <a:pt x="0" y="114625"/>
                      </a:lnTo>
                      <a:lnTo>
                        <a:pt x="0" y="77776"/>
                      </a:lnTo>
                      <a:cubicBezTo>
                        <a:pt x="0" y="52133"/>
                        <a:pt x="20788" y="31345"/>
                        <a:pt x="46431" y="31345"/>
                      </a:cubicBezTo>
                      <a:lnTo>
                        <a:pt x="128708" y="31345"/>
                      </a:lnTo>
                      <a:lnTo>
                        <a:pt x="135826" y="14160"/>
                      </a:lnTo>
                      <a:cubicBezTo>
                        <a:pt x="144574" y="5411"/>
                        <a:pt x="156660" y="0"/>
                        <a:pt x="170010" y="0"/>
                      </a:cubicBezTo>
                      <a:lnTo>
                        <a:pt x="600802" y="0"/>
                      </a:lnTo>
                      <a:cubicBezTo>
                        <a:pt x="614151" y="0"/>
                        <a:pt x="626237" y="5411"/>
                        <a:pt x="634985" y="14160"/>
                      </a:cubicBezTo>
                      <a:lnTo>
                        <a:pt x="642104" y="31345"/>
                      </a:lnTo>
                      <a:lnTo>
                        <a:pt x="724384" y="31345"/>
                      </a:lnTo>
                      <a:cubicBezTo>
                        <a:pt x="750027" y="31345"/>
                        <a:pt x="770815" y="52133"/>
                        <a:pt x="770815" y="77776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F33312DE-62B1-A6B1-67EF-D1463A6FDDC2}"/>
                    </a:ext>
                  </a:extLst>
                </p:cNvPr>
                <p:cNvSpPr/>
                <p:nvPr/>
              </p:nvSpPr>
              <p:spPr bwMode="auto">
                <a:xfrm>
                  <a:off x="7519678" y="2824296"/>
                  <a:ext cx="114631" cy="27003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1913763D-712C-7307-AE8C-FD9A3606A65C}"/>
                    </a:ext>
                  </a:extLst>
                </p:cNvPr>
                <p:cNvSpPr/>
                <p:nvPr/>
              </p:nvSpPr>
              <p:spPr bwMode="auto">
                <a:xfrm>
                  <a:off x="7471130" y="2838322"/>
                  <a:ext cx="157781" cy="66675"/>
                </a:xfrm>
                <a:prstGeom prst="round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1DE1470-3308-4589-C45B-2AEC591AC381}"/>
                  </a:ext>
                </a:extLst>
              </p:cNvPr>
              <p:cNvSpPr/>
              <p:nvPr/>
            </p:nvSpPr>
            <p:spPr bwMode="auto">
              <a:xfrm>
                <a:off x="5075440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10E3DFD8-55A0-6918-C95C-D99B0EE31BA7}"/>
                  </a:ext>
                </a:extLst>
              </p:cNvPr>
              <p:cNvSpPr/>
              <p:nvPr/>
            </p:nvSpPr>
            <p:spPr bwMode="auto">
              <a:xfrm>
                <a:off x="545167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BFA0F5E7-2D7E-E9FF-D04E-47A5F1718691}"/>
                  </a:ext>
                </a:extLst>
              </p:cNvPr>
              <p:cNvSpPr/>
              <p:nvPr/>
            </p:nvSpPr>
            <p:spPr bwMode="auto">
              <a:xfrm>
                <a:off x="585172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1DF169D-4434-1E35-A43B-0062A1B9774D}"/>
                  </a:ext>
                </a:extLst>
              </p:cNvPr>
              <p:cNvSpPr/>
              <p:nvPr/>
            </p:nvSpPr>
            <p:spPr bwMode="auto">
              <a:xfrm>
                <a:off x="6227966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0048B07C-9197-D6F4-4138-7CA321B93607}"/>
                  </a:ext>
                </a:extLst>
              </p:cNvPr>
              <p:cNvSpPr/>
              <p:nvPr/>
            </p:nvSpPr>
            <p:spPr bwMode="auto">
              <a:xfrm>
                <a:off x="6618491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46A3AD61-4189-5C1F-4E6E-692D5190E21A}"/>
                  </a:ext>
                </a:extLst>
              </p:cNvPr>
              <p:cNvGrpSpPr/>
              <p:nvPr/>
            </p:nvGrpSpPr>
            <p:grpSpPr>
              <a:xfrm>
                <a:off x="498450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2015E29F-7298-E41D-7E9E-72674AB8B4C8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C6A05FAA-3C36-D4D3-75A3-AD26F69000D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7" name="四角形: 上の 2 つの角を丸める 606">
                    <a:extLst>
                      <a:ext uri="{FF2B5EF4-FFF2-40B4-BE49-F238E27FC236}">
                        <a16:creationId xmlns:a16="http://schemas.microsoft.com/office/drawing/2014/main" id="{CBF185B6-F582-A3A7-8FD8-A3D61463ECC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9D69A57C-28DF-F632-B537-3CE40B1A320E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7789B939-86EF-D750-A253-E8DC490A9068}"/>
                  </a:ext>
                </a:extLst>
              </p:cNvPr>
              <p:cNvGrpSpPr/>
              <p:nvPr/>
            </p:nvGrpSpPr>
            <p:grpSpPr>
              <a:xfrm>
                <a:off x="53591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3FAF845D-686D-8454-D39F-6564AA47F434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602" name="四角形: 上の 2 つの角を丸める 601">
                    <a:extLst>
                      <a:ext uri="{FF2B5EF4-FFF2-40B4-BE49-F238E27FC236}">
                        <a16:creationId xmlns:a16="http://schemas.microsoft.com/office/drawing/2014/main" id="{3C088F16-E612-A0B3-9CB1-C80DEE7861D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3" name="四角形: 上の 2 つの角を丸める 602">
                    <a:extLst>
                      <a:ext uri="{FF2B5EF4-FFF2-40B4-BE49-F238E27FC236}">
                        <a16:creationId xmlns:a16="http://schemas.microsoft.com/office/drawing/2014/main" id="{777B1392-1396-B7B6-8735-C626A14ACFD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2ADB9491-0248-10D6-5C83-3756FC7E4800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B306B59E-3D2E-694C-F524-2EE04D09BA2D}"/>
                  </a:ext>
                </a:extLst>
              </p:cNvPr>
              <p:cNvGrpSpPr/>
              <p:nvPr/>
            </p:nvGrpSpPr>
            <p:grpSpPr>
              <a:xfrm>
                <a:off x="577031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E6FFB552-0F39-F28E-6205-250C4D00FA39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8" name="四角形: 上の 2 つの角を丸める 597">
                    <a:extLst>
                      <a:ext uri="{FF2B5EF4-FFF2-40B4-BE49-F238E27FC236}">
                        <a16:creationId xmlns:a16="http://schemas.microsoft.com/office/drawing/2014/main" id="{B40A29CC-2F4C-C1F3-C6D7-8EE89864E2B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9" name="四角形: 上の 2 つの角を丸める 598">
                    <a:extLst>
                      <a:ext uri="{FF2B5EF4-FFF2-40B4-BE49-F238E27FC236}">
                        <a16:creationId xmlns:a16="http://schemas.microsoft.com/office/drawing/2014/main" id="{A49E0F7B-2FAA-C7A4-25E3-7D29E48B30C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3E27941F-D861-140A-8C92-ECCD5EA45065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4A0024A9-414A-9038-7FA9-1166A2B25F1D}"/>
                  </a:ext>
                </a:extLst>
              </p:cNvPr>
              <p:cNvGrpSpPr/>
              <p:nvPr/>
            </p:nvGrpSpPr>
            <p:grpSpPr>
              <a:xfrm>
                <a:off x="614496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559AC9CC-F825-E380-55A6-C2A362A31E6B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4" name="四角形: 上の 2 つの角を丸める 593">
                    <a:extLst>
                      <a:ext uri="{FF2B5EF4-FFF2-40B4-BE49-F238E27FC236}">
                        <a16:creationId xmlns:a16="http://schemas.microsoft.com/office/drawing/2014/main" id="{25AFA12F-71D9-86D0-73C2-2CCC9351CAE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5" name="四角形: 上の 2 つの角を丸める 594">
                    <a:extLst>
                      <a:ext uri="{FF2B5EF4-FFF2-40B4-BE49-F238E27FC236}">
                        <a16:creationId xmlns:a16="http://schemas.microsoft.com/office/drawing/2014/main" id="{D610683D-AA77-7F67-315C-0DEFDFD75DF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B6A3E15C-4053-5A89-16B1-060241C59AEA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EB5D7E11-57F6-9411-6CDA-198F983BFAA9}"/>
                  </a:ext>
                </a:extLst>
              </p:cNvPr>
              <p:cNvGrpSpPr/>
              <p:nvPr/>
            </p:nvGrpSpPr>
            <p:grpSpPr>
              <a:xfrm>
                <a:off x="65402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8" name="グループ化 587">
                  <a:extLst>
                    <a:ext uri="{FF2B5EF4-FFF2-40B4-BE49-F238E27FC236}">
                      <a16:creationId xmlns:a16="http://schemas.microsoft.com/office/drawing/2014/main" id="{6909596D-3265-1D46-5E73-E3CFBC609CBD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90" name="四角形: 上の 2 つの角を丸める 589">
                    <a:extLst>
                      <a:ext uri="{FF2B5EF4-FFF2-40B4-BE49-F238E27FC236}">
                        <a16:creationId xmlns:a16="http://schemas.microsoft.com/office/drawing/2014/main" id="{B5802539-59E6-D0DB-C3DE-3FA6FAE939C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1" name="四角形: 上の 2 つの角を丸める 590">
                    <a:extLst>
                      <a:ext uri="{FF2B5EF4-FFF2-40B4-BE49-F238E27FC236}">
                        <a16:creationId xmlns:a16="http://schemas.microsoft.com/office/drawing/2014/main" id="{7F60F03A-D1F9-36DB-AA12-0503083276B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B95F8AB8-8450-4B5A-F7E2-A22E67F82196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C83DAA35-C3E4-C1A3-DEE3-66F36B84FE93}"/>
                  </a:ext>
                </a:extLst>
              </p:cNvPr>
              <p:cNvSpPr/>
              <p:nvPr/>
            </p:nvSpPr>
            <p:spPr bwMode="auto">
              <a:xfrm>
                <a:off x="5075440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CCA1BA28-1023-FCAA-415E-A3241A0EB0C9}"/>
                  </a:ext>
                </a:extLst>
              </p:cNvPr>
              <p:cNvSpPr/>
              <p:nvPr/>
            </p:nvSpPr>
            <p:spPr bwMode="auto">
              <a:xfrm>
                <a:off x="545167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2F6F4415-8022-77FF-1947-EC2D047A6AED}"/>
                  </a:ext>
                </a:extLst>
              </p:cNvPr>
              <p:cNvSpPr/>
              <p:nvPr/>
            </p:nvSpPr>
            <p:spPr bwMode="auto">
              <a:xfrm>
                <a:off x="585172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E24E223C-ACA7-165D-806F-F1690E976A46}"/>
                  </a:ext>
                </a:extLst>
              </p:cNvPr>
              <p:cNvGrpSpPr/>
              <p:nvPr/>
            </p:nvGrpSpPr>
            <p:grpSpPr>
              <a:xfrm>
                <a:off x="498450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4" name="グループ化 583">
                  <a:extLst>
                    <a:ext uri="{FF2B5EF4-FFF2-40B4-BE49-F238E27FC236}">
                      <a16:creationId xmlns:a16="http://schemas.microsoft.com/office/drawing/2014/main" id="{32F361E5-AD1D-574B-5FCD-68FC2EABC056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6" name="四角形: 上の 2 つの角を丸める 585">
                    <a:extLst>
                      <a:ext uri="{FF2B5EF4-FFF2-40B4-BE49-F238E27FC236}">
                        <a16:creationId xmlns:a16="http://schemas.microsoft.com/office/drawing/2014/main" id="{D6B889E3-E5EF-4ED9-1417-4D0A95C52B7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7" name="四角形: 上の 2 つの角を丸める 586">
                    <a:extLst>
                      <a:ext uri="{FF2B5EF4-FFF2-40B4-BE49-F238E27FC236}">
                        <a16:creationId xmlns:a16="http://schemas.microsoft.com/office/drawing/2014/main" id="{0CA2F9AB-F44A-F44E-5711-CA23987F6BE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EB5FDF5C-9877-FE18-56DD-2474110D539E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C2E91E7F-64A9-D53E-C259-EB9786E03FF2}"/>
                  </a:ext>
                </a:extLst>
              </p:cNvPr>
              <p:cNvGrpSpPr/>
              <p:nvPr/>
            </p:nvGrpSpPr>
            <p:grpSpPr>
              <a:xfrm>
                <a:off x="53591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BFF9D169-3C69-F040-1E13-D3EE29DC0911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ED3BEAFC-7206-62BB-2814-AD7DE58CB26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3" name="四角形: 上の 2 つの角を丸める 582">
                    <a:extLst>
                      <a:ext uri="{FF2B5EF4-FFF2-40B4-BE49-F238E27FC236}">
                        <a16:creationId xmlns:a16="http://schemas.microsoft.com/office/drawing/2014/main" id="{7CE5FBE9-2D7D-4A8A-2ACF-EFEE3557A63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B75D1C5E-B5EB-4D1E-5C82-EBE14334196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E234DB96-CD4E-574C-D27F-472D91BD5C24}"/>
                  </a:ext>
                </a:extLst>
              </p:cNvPr>
              <p:cNvGrpSpPr/>
              <p:nvPr/>
            </p:nvGrpSpPr>
            <p:grpSpPr>
              <a:xfrm>
                <a:off x="577031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6" name="グループ化 575">
                  <a:extLst>
                    <a:ext uri="{FF2B5EF4-FFF2-40B4-BE49-F238E27FC236}">
                      <a16:creationId xmlns:a16="http://schemas.microsoft.com/office/drawing/2014/main" id="{53D071DE-E431-EFB3-A6DE-94B7DFDE4E8C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8" name="四角形: 上の 2 つの角を丸める 577">
                    <a:extLst>
                      <a:ext uri="{FF2B5EF4-FFF2-40B4-BE49-F238E27FC236}">
                        <a16:creationId xmlns:a16="http://schemas.microsoft.com/office/drawing/2014/main" id="{6A676E71-3867-624E-4AFE-5069992BCF9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9" name="四角形: 上の 2 つの角を丸める 578">
                    <a:extLst>
                      <a:ext uri="{FF2B5EF4-FFF2-40B4-BE49-F238E27FC236}">
                        <a16:creationId xmlns:a16="http://schemas.microsoft.com/office/drawing/2014/main" id="{BFC98199-E201-0F96-30B8-22CDF294B9F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D47E2E98-C91E-4095-AAD0-E7588734DAD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487BF068-A467-E540-9CD9-69CDFD2F7CCF}"/>
                  </a:ext>
                </a:extLst>
              </p:cNvPr>
              <p:cNvGrpSpPr/>
              <p:nvPr/>
            </p:nvGrpSpPr>
            <p:grpSpPr>
              <a:xfrm>
                <a:off x="614496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508C7204-90D0-1E32-8698-2B213E57A505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4" name="四角形: 上の 2 つの角を丸める 573">
                    <a:extLst>
                      <a:ext uri="{FF2B5EF4-FFF2-40B4-BE49-F238E27FC236}">
                        <a16:creationId xmlns:a16="http://schemas.microsoft.com/office/drawing/2014/main" id="{47841718-26CF-5BA9-7A4F-7714F64376F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5" name="四角形: 上の 2 つの角を丸める 574">
                    <a:extLst>
                      <a:ext uri="{FF2B5EF4-FFF2-40B4-BE49-F238E27FC236}">
                        <a16:creationId xmlns:a16="http://schemas.microsoft.com/office/drawing/2014/main" id="{8140677C-B863-5433-2616-2F02236F3B0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CBA66484-736F-1DEF-E41E-F376E5EDD15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63C7FA2C-FF41-9703-C054-240CEBDB7588}"/>
                  </a:ext>
                </a:extLst>
              </p:cNvPr>
              <p:cNvGrpSpPr/>
              <p:nvPr/>
            </p:nvGrpSpPr>
            <p:grpSpPr>
              <a:xfrm>
                <a:off x="65402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F2A9A81B-B5B5-6928-99AB-FDB2BF0A1D24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570" name="四角形: 上の 2 つの角を丸める 569">
                    <a:extLst>
                      <a:ext uri="{FF2B5EF4-FFF2-40B4-BE49-F238E27FC236}">
                        <a16:creationId xmlns:a16="http://schemas.microsoft.com/office/drawing/2014/main" id="{9E4B85D6-416D-A6E5-0131-FCDE2ED4569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71" name="四角形: 上の 2 つの角を丸める 570">
                    <a:extLst>
                      <a:ext uri="{FF2B5EF4-FFF2-40B4-BE49-F238E27FC236}">
                        <a16:creationId xmlns:a16="http://schemas.microsoft.com/office/drawing/2014/main" id="{2C59F20B-FF37-DB4B-0EDD-66DFB1FCE54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4BB8A88C-BFC7-1818-0DF9-7B3BB3F4FC03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9" name="直方体 548">
                <a:extLst>
                  <a:ext uri="{FF2B5EF4-FFF2-40B4-BE49-F238E27FC236}">
                    <a16:creationId xmlns:a16="http://schemas.microsoft.com/office/drawing/2014/main" id="{AD53643B-8975-72B1-E344-7EB98E93F809}"/>
                  </a:ext>
                </a:extLst>
              </p:cNvPr>
              <p:cNvSpPr/>
              <p:nvPr/>
            </p:nvSpPr>
            <p:spPr bwMode="auto">
              <a:xfrm rot="10800000" flipH="1">
                <a:off x="5010195" y="2719591"/>
                <a:ext cx="1133721" cy="271258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直方体 549">
                <a:extLst>
                  <a:ext uri="{FF2B5EF4-FFF2-40B4-BE49-F238E27FC236}">
                    <a16:creationId xmlns:a16="http://schemas.microsoft.com/office/drawing/2014/main" id="{07D28E09-DAC0-E4C2-7E70-32DD3F89447F}"/>
                  </a:ext>
                </a:extLst>
              </p:cNvPr>
              <p:cNvSpPr/>
              <p:nvPr/>
            </p:nvSpPr>
            <p:spPr bwMode="auto">
              <a:xfrm rot="10800000" flipH="1">
                <a:off x="4995907" y="2786063"/>
                <a:ext cx="1105148" cy="138314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6FBD631A-E327-2666-7D13-676F2A70FA27}"/>
                  </a:ext>
                </a:extLst>
              </p:cNvPr>
              <p:cNvSpPr/>
              <p:nvPr/>
            </p:nvSpPr>
            <p:spPr bwMode="auto">
              <a:xfrm>
                <a:off x="507801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691F8A41-D8AF-151A-E0D7-9334B96CEC8C}"/>
                  </a:ext>
                </a:extLst>
              </p:cNvPr>
              <p:cNvSpPr/>
              <p:nvPr/>
            </p:nvSpPr>
            <p:spPr bwMode="auto">
              <a:xfrm>
                <a:off x="5221284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BDC78ED0-5596-525E-B6EA-7E1AEABF8006}"/>
                  </a:ext>
                </a:extLst>
              </p:cNvPr>
              <p:cNvSpPr/>
              <p:nvPr/>
            </p:nvSpPr>
            <p:spPr bwMode="auto">
              <a:xfrm>
                <a:off x="5364556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D2B1F487-B9B2-D940-FFC3-AAF1D8BD3B4F}"/>
                  </a:ext>
                </a:extLst>
              </p:cNvPr>
              <p:cNvSpPr/>
              <p:nvPr/>
            </p:nvSpPr>
            <p:spPr bwMode="auto">
              <a:xfrm>
                <a:off x="5507828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1C70CB5B-DC50-4CD4-E400-C3EFAF0322D6}"/>
                  </a:ext>
                </a:extLst>
              </p:cNvPr>
              <p:cNvSpPr/>
              <p:nvPr/>
            </p:nvSpPr>
            <p:spPr bwMode="auto">
              <a:xfrm>
                <a:off x="5651100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CACACCDD-0E86-C730-EA77-3E29A0B266EB}"/>
                  </a:ext>
                </a:extLst>
              </p:cNvPr>
              <p:cNvSpPr/>
              <p:nvPr/>
            </p:nvSpPr>
            <p:spPr bwMode="auto">
              <a:xfrm>
                <a:off x="579437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82A48667-0BC9-868A-7132-43659D85C6E2}"/>
                  </a:ext>
                </a:extLst>
              </p:cNvPr>
              <p:cNvSpPr/>
              <p:nvPr/>
            </p:nvSpPr>
            <p:spPr bwMode="auto">
              <a:xfrm>
                <a:off x="5937643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3748EF2C-8D34-D510-86F3-88DC64DE7441}"/>
                  </a:ext>
                </a:extLst>
              </p:cNvPr>
              <p:cNvSpPr/>
              <p:nvPr/>
            </p:nvSpPr>
            <p:spPr bwMode="auto">
              <a:xfrm>
                <a:off x="5080394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9B42743C-FC9E-8DFB-7950-FA6B16489CB7}"/>
                  </a:ext>
                </a:extLst>
              </p:cNvPr>
              <p:cNvSpPr/>
              <p:nvPr/>
            </p:nvSpPr>
            <p:spPr bwMode="auto">
              <a:xfrm>
                <a:off x="5456631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01E3F38F-C899-F0F8-4469-DF493CA000A9}"/>
                  </a:ext>
                </a:extLst>
              </p:cNvPr>
              <p:cNvSpPr/>
              <p:nvPr/>
            </p:nvSpPr>
            <p:spPr bwMode="auto">
              <a:xfrm>
                <a:off x="586620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B4E3D2C2-4351-5B7B-FDA3-0987BA66DBA7}"/>
                  </a:ext>
                </a:extLst>
              </p:cNvPr>
              <p:cNvSpPr/>
              <p:nvPr/>
            </p:nvSpPr>
            <p:spPr bwMode="auto">
              <a:xfrm>
                <a:off x="6242443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E3160477-A977-30EF-D3C2-D8CAFE5B3EF1}"/>
                  </a:ext>
                </a:extLst>
              </p:cNvPr>
              <p:cNvSpPr/>
              <p:nvPr/>
            </p:nvSpPr>
            <p:spPr bwMode="auto">
              <a:xfrm>
                <a:off x="664725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F8BB4411-E17D-7233-0771-F329CA3FCF33}"/>
                  </a:ext>
                </a:extLst>
              </p:cNvPr>
              <p:cNvSpPr/>
              <p:nvPr/>
            </p:nvSpPr>
            <p:spPr bwMode="auto">
              <a:xfrm>
                <a:off x="5080394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3E58D111-DBC4-D7F8-76A2-008338859B1D}"/>
                  </a:ext>
                </a:extLst>
              </p:cNvPr>
              <p:cNvSpPr/>
              <p:nvPr/>
            </p:nvSpPr>
            <p:spPr bwMode="auto">
              <a:xfrm>
                <a:off x="5456631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69322F0A-46AC-291E-FBE8-1FA3C11E4CE5}"/>
                  </a:ext>
                </a:extLst>
              </p:cNvPr>
              <p:cNvSpPr/>
              <p:nvPr/>
            </p:nvSpPr>
            <p:spPr bwMode="auto">
              <a:xfrm>
                <a:off x="586620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DA90A056-B1CD-5175-DD8F-3875F3DDB033}"/>
                  </a:ext>
                </a:extLst>
              </p:cNvPr>
              <p:cNvSpPr/>
              <p:nvPr/>
            </p:nvSpPr>
            <p:spPr bwMode="auto">
              <a:xfrm>
                <a:off x="6242443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F41AC208-0F8E-77E8-CED9-0267AE22E8A5}"/>
                  </a:ext>
                </a:extLst>
              </p:cNvPr>
              <p:cNvSpPr/>
              <p:nvPr/>
            </p:nvSpPr>
            <p:spPr bwMode="auto">
              <a:xfrm>
                <a:off x="664725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1AEBF000-EF94-ED81-E6B3-ECA62A3D0C4E}"/>
                </a:ext>
              </a:extLst>
            </p:cNvPr>
            <p:cNvSpPr/>
            <p:nvPr/>
          </p:nvSpPr>
          <p:spPr bwMode="auto">
            <a:xfrm>
              <a:off x="2451389" y="3648968"/>
              <a:ext cx="1643840" cy="1922273"/>
            </a:xfrm>
            <a:custGeom>
              <a:avLst/>
              <a:gdLst>
                <a:gd name="connsiteX0" fmla="*/ 882502 w 1643840"/>
                <a:gd name="connsiteY0" fmla="*/ 974900 h 1922273"/>
                <a:gd name="connsiteX1" fmla="*/ 813109 w 1643840"/>
                <a:gd name="connsiteY1" fmla="*/ 1018004 h 1922273"/>
                <a:gd name="connsiteX2" fmla="*/ 768041 w 1643840"/>
                <a:gd name="connsiteY2" fmla="*/ 1034015 h 1922273"/>
                <a:gd name="connsiteX3" fmla="*/ 768941 w 1643840"/>
                <a:gd name="connsiteY3" fmla="*/ 1042993 h 1922273"/>
                <a:gd name="connsiteX4" fmla="*/ 797133 w 1643840"/>
                <a:gd name="connsiteY4" fmla="*/ 1060142 h 1922273"/>
                <a:gd name="connsiteX5" fmla="*/ 824365 w 1643840"/>
                <a:gd name="connsiteY5" fmla="*/ 1073595 h 1922273"/>
                <a:gd name="connsiteX6" fmla="*/ 860561 w 1643840"/>
                <a:gd name="connsiteY6" fmla="*/ 1028876 h 1922273"/>
                <a:gd name="connsiteX7" fmla="*/ 844777 w 1643840"/>
                <a:gd name="connsiteY7" fmla="*/ 1017220 h 1922273"/>
                <a:gd name="connsiteX8" fmla="*/ 944363 w 1643840"/>
                <a:gd name="connsiteY8" fmla="*/ 918089 h 1922273"/>
                <a:gd name="connsiteX9" fmla="*/ 926781 w 1643840"/>
                <a:gd name="connsiteY9" fmla="*/ 934690 h 1922273"/>
                <a:gd name="connsiteX10" fmla="*/ 943080 w 1643840"/>
                <a:gd name="connsiteY10" fmla="*/ 946728 h 1922273"/>
                <a:gd name="connsiteX11" fmla="*/ 943932 w 1643840"/>
                <a:gd name="connsiteY11" fmla="*/ 919559 h 1922273"/>
                <a:gd name="connsiteX12" fmla="*/ 637485 w 1643840"/>
                <a:gd name="connsiteY12" fmla="*/ 0 h 1922273"/>
                <a:gd name="connsiteX13" fmla="*/ 1119993 w 1643840"/>
                <a:gd name="connsiteY13" fmla="*/ 397395 h 1922273"/>
                <a:gd name="connsiteX14" fmla="*/ 1129475 w 1643840"/>
                <a:gd name="connsiteY14" fmla="*/ 492450 h 1922273"/>
                <a:gd name="connsiteX15" fmla="*/ 1137964 w 1643840"/>
                <a:gd name="connsiteY15" fmla="*/ 494248 h 1922273"/>
                <a:gd name="connsiteX16" fmla="*/ 1232817 w 1643840"/>
                <a:gd name="connsiteY16" fmla="*/ 553029 h 1922273"/>
                <a:gd name="connsiteX17" fmla="*/ 1230156 w 1643840"/>
                <a:gd name="connsiteY17" fmla="*/ 559805 h 1922273"/>
                <a:gd name="connsiteX18" fmla="*/ 1145557 w 1643840"/>
                <a:gd name="connsiteY18" fmla="*/ 562425 h 1922273"/>
                <a:gd name="connsiteX19" fmla="*/ 1079792 w 1643840"/>
                <a:gd name="connsiteY19" fmla="*/ 563590 h 1922273"/>
                <a:gd name="connsiteX20" fmla="*/ 1071525 w 1643840"/>
                <a:gd name="connsiteY20" fmla="*/ 657436 h 1922273"/>
                <a:gd name="connsiteX21" fmla="*/ 1053859 w 1643840"/>
                <a:gd name="connsiteY21" fmla="*/ 728709 h 1922273"/>
                <a:gd name="connsiteX22" fmla="*/ 1053559 w 1643840"/>
                <a:gd name="connsiteY22" fmla="*/ 729471 h 1922273"/>
                <a:gd name="connsiteX23" fmla="*/ 1062765 w 1643840"/>
                <a:gd name="connsiteY23" fmla="*/ 716197 h 1922273"/>
                <a:gd name="connsiteX24" fmla="*/ 1098723 w 1643840"/>
                <a:gd name="connsiteY24" fmla="*/ 683277 h 1922273"/>
                <a:gd name="connsiteX25" fmla="*/ 1124157 w 1643840"/>
                <a:gd name="connsiteY25" fmla="*/ 667587 h 1922273"/>
                <a:gd name="connsiteX26" fmla="*/ 1124939 w 1643840"/>
                <a:gd name="connsiteY26" fmla="*/ 666700 h 1922273"/>
                <a:gd name="connsiteX27" fmla="*/ 1153341 w 1643840"/>
                <a:gd name="connsiteY27" fmla="*/ 664944 h 1922273"/>
                <a:gd name="connsiteX28" fmla="*/ 1162763 w 1643840"/>
                <a:gd name="connsiteY28" fmla="*/ 700108 h 1922273"/>
                <a:gd name="connsiteX29" fmla="*/ 1156001 w 1643840"/>
                <a:gd name="connsiteY29" fmla="*/ 707774 h 1922273"/>
                <a:gd name="connsiteX30" fmla="*/ 1150113 w 1643840"/>
                <a:gd name="connsiteY30" fmla="*/ 710647 h 1922273"/>
                <a:gd name="connsiteX31" fmla="*/ 1150367 w 1643840"/>
                <a:gd name="connsiteY31" fmla="*/ 711140 h 1922273"/>
                <a:gd name="connsiteX32" fmla="*/ 1080132 w 1643840"/>
                <a:gd name="connsiteY32" fmla="*/ 780054 h 1922273"/>
                <a:gd name="connsiteX33" fmla="*/ 1071771 w 1643840"/>
                <a:gd name="connsiteY33" fmla="*/ 798673 h 1922273"/>
                <a:gd name="connsiteX34" fmla="*/ 1086854 w 1643840"/>
                <a:gd name="connsiteY34" fmla="*/ 779707 h 1922273"/>
                <a:gd name="connsiteX35" fmla="*/ 1197926 w 1643840"/>
                <a:gd name="connsiteY35" fmla="*/ 715204 h 1922273"/>
                <a:gd name="connsiteX36" fmla="*/ 1197994 w 1643840"/>
                <a:gd name="connsiteY36" fmla="*/ 715501 h 1922273"/>
                <a:gd name="connsiteX37" fmla="*/ 1198371 w 1643840"/>
                <a:gd name="connsiteY37" fmla="*/ 715317 h 1922273"/>
                <a:gd name="connsiteX38" fmla="*/ 1217904 w 1643840"/>
                <a:gd name="connsiteY38" fmla="*/ 717889 h 1922273"/>
                <a:gd name="connsiteX39" fmla="*/ 1227326 w 1643840"/>
                <a:gd name="connsiteY39" fmla="*/ 753052 h 1922273"/>
                <a:gd name="connsiteX40" fmla="*/ 1211696 w 1643840"/>
                <a:gd name="connsiteY40" fmla="*/ 765046 h 1922273"/>
                <a:gd name="connsiteX41" fmla="*/ 1208019 w 1643840"/>
                <a:gd name="connsiteY41" fmla="*/ 765302 h 1922273"/>
                <a:gd name="connsiteX42" fmla="*/ 1185125 w 1643840"/>
                <a:gd name="connsiteY42" fmla="*/ 772459 h 1922273"/>
                <a:gd name="connsiteX43" fmla="*/ 1087459 w 1643840"/>
                <a:gd name="connsiteY43" fmla="*/ 878243 h 1922273"/>
                <a:gd name="connsiteX44" fmla="*/ 1097423 w 1643840"/>
                <a:gd name="connsiteY44" fmla="*/ 905571 h 1922273"/>
                <a:gd name="connsiteX45" fmla="*/ 1124670 w 1643840"/>
                <a:gd name="connsiteY45" fmla="*/ 913272 h 1922273"/>
                <a:gd name="connsiteX46" fmla="*/ 1138587 w 1643840"/>
                <a:gd name="connsiteY46" fmla="*/ 910855 h 1922273"/>
                <a:gd name="connsiteX47" fmla="*/ 1165677 w 1643840"/>
                <a:gd name="connsiteY47" fmla="*/ 901138 h 1922273"/>
                <a:gd name="connsiteX48" fmla="*/ 1189446 w 1643840"/>
                <a:gd name="connsiteY48" fmla="*/ 887607 h 1922273"/>
                <a:gd name="connsiteX49" fmla="*/ 1193167 w 1643840"/>
                <a:gd name="connsiteY49" fmla="*/ 883388 h 1922273"/>
                <a:gd name="connsiteX50" fmla="*/ 1228947 w 1643840"/>
                <a:gd name="connsiteY50" fmla="*/ 881175 h 1922273"/>
                <a:gd name="connsiteX51" fmla="*/ 1240817 w 1643840"/>
                <a:gd name="connsiteY51" fmla="*/ 925474 h 1922273"/>
                <a:gd name="connsiteX52" fmla="*/ 1232299 w 1643840"/>
                <a:gd name="connsiteY52" fmla="*/ 935131 h 1922273"/>
                <a:gd name="connsiteX53" fmla="*/ 1226283 w 1643840"/>
                <a:gd name="connsiteY53" fmla="*/ 938067 h 1922273"/>
                <a:gd name="connsiteX54" fmla="*/ 1226561 w 1643840"/>
                <a:gd name="connsiteY54" fmla="*/ 938469 h 1922273"/>
                <a:gd name="connsiteX55" fmla="*/ 1154621 w 1643840"/>
                <a:gd name="connsiteY55" fmla="*/ 971575 h 1922273"/>
                <a:gd name="connsiteX56" fmla="*/ 1111589 w 1643840"/>
                <a:gd name="connsiteY56" fmla="*/ 991763 h 1922273"/>
                <a:gd name="connsiteX57" fmla="*/ 1078022 w 1643840"/>
                <a:gd name="connsiteY57" fmla="*/ 1019336 h 1922273"/>
                <a:gd name="connsiteX58" fmla="*/ 1061776 w 1643840"/>
                <a:gd name="connsiteY58" fmla="*/ 1027160 h 1922273"/>
                <a:gd name="connsiteX59" fmla="*/ 1017353 w 1643840"/>
                <a:gd name="connsiteY59" fmla="*/ 1001581 h 1922273"/>
                <a:gd name="connsiteX60" fmla="*/ 1078864 w 1643840"/>
                <a:gd name="connsiteY60" fmla="*/ 1047009 h 1922273"/>
                <a:gd name="connsiteX61" fmla="*/ 1019019 w 1643840"/>
                <a:gd name="connsiteY61" fmla="*/ 1145903 h 1922273"/>
                <a:gd name="connsiteX62" fmla="*/ 1006887 w 1643840"/>
                <a:gd name="connsiteY62" fmla="*/ 1136943 h 1922273"/>
                <a:gd name="connsiteX63" fmla="*/ 950944 w 1643840"/>
                <a:gd name="connsiteY63" fmla="*/ 1221474 h 1922273"/>
                <a:gd name="connsiteX64" fmla="*/ 954398 w 1643840"/>
                <a:gd name="connsiteY64" fmla="*/ 1226238 h 1922273"/>
                <a:gd name="connsiteX65" fmla="*/ 971714 w 1643840"/>
                <a:gd name="connsiteY65" fmla="*/ 1271754 h 1922273"/>
                <a:gd name="connsiteX66" fmla="*/ 973344 w 1643840"/>
                <a:gd name="connsiteY66" fmla="*/ 1279899 h 1922273"/>
                <a:gd name="connsiteX67" fmla="*/ 1083001 w 1643840"/>
                <a:gd name="connsiteY67" fmla="*/ 1544993 h 1922273"/>
                <a:gd name="connsiteX68" fmla="*/ 1304289 w 1643840"/>
                <a:gd name="connsiteY68" fmla="*/ 1265802 h 1922273"/>
                <a:gd name="connsiteX69" fmla="*/ 1283616 w 1643840"/>
                <a:gd name="connsiteY69" fmla="*/ 1250534 h 1922273"/>
                <a:gd name="connsiteX70" fmla="*/ 1379957 w 1643840"/>
                <a:gd name="connsiteY70" fmla="*/ 1142457 h 1922273"/>
                <a:gd name="connsiteX71" fmla="*/ 1383492 w 1643840"/>
                <a:gd name="connsiteY71" fmla="*/ 1145068 h 1922273"/>
                <a:gd name="connsiteX72" fmla="*/ 1383492 w 1643840"/>
                <a:gd name="connsiteY72" fmla="*/ 1105753 h 1922273"/>
                <a:gd name="connsiteX73" fmla="*/ 1401018 w 1643840"/>
                <a:gd name="connsiteY73" fmla="*/ 1063441 h 1922273"/>
                <a:gd name="connsiteX74" fmla="*/ 1417301 w 1643840"/>
                <a:gd name="connsiteY74" fmla="*/ 1052463 h 1922273"/>
                <a:gd name="connsiteX75" fmla="*/ 1444343 w 1643840"/>
                <a:gd name="connsiteY75" fmla="*/ 1016144 h 1922273"/>
                <a:gd name="connsiteX76" fmla="*/ 1463297 w 1643840"/>
                <a:gd name="connsiteY76" fmla="*/ 1004832 h 1922273"/>
                <a:gd name="connsiteX77" fmla="*/ 1484698 w 1643840"/>
                <a:gd name="connsiteY77" fmla="*/ 1010235 h 1922273"/>
                <a:gd name="connsiteX78" fmla="*/ 1495017 w 1643840"/>
                <a:gd name="connsiteY78" fmla="*/ 1017919 h 1922273"/>
                <a:gd name="connsiteX79" fmla="*/ 1502060 w 1643840"/>
                <a:gd name="connsiteY79" fmla="*/ 936065 h 1922273"/>
                <a:gd name="connsiteX80" fmla="*/ 1500196 w 1643840"/>
                <a:gd name="connsiteY80" fmla="*/ 932621 h 1922273"/>
                <a:gd name="connsiteX81" fmla="*/ 1500510 w 1643840"/>
                <a:gd name="connsiteY81" fmla="*/ 931863 h 1922273"/>
                <a:gd name="connsiteX82" fmla="*/ 1497490 w 1643840"/>
                <a:gd name="connsiteY82" fmla="*/ 930762 h 1922273"/>
                <a:gd name="connsiteX83" fmla="*/ 1493027 w 1643840"/>
                <a:gd name="connsiteY83" fmla="*/ 925079 h 1922273"/>
                <a:gd name="connsiteX84" fmla="*/ 1507969 w 1643840"/>
                <a:gd name="connsiteY84" fmla="*/ 913562 h 1922273"/>
                <a:gd name="connsiteX85" fmla="*/ 1530857 w 1643840"/>
                <a:gd name="connsiteY85" fmla="*/ 909637 h 1922273"/>
                <a:gd name="connsiteX86" fmla="*/ 1526915 w 1643840"/>
                <a:gd name="connsiteY86" fmla="*/ 728331 h 1922273"/>
                <a:gd name="connsiteX87" fmla="*/ 1531150 w 1643840"/>
                <a:gd name="connsiteY87" fmla="*/ 695710 h 1922273"/>
                <a:gd name="connsiteX88" fmla="*/ 1536673 w 1643840"/>
                <a:gd name="connsiteY88" fmla="*/ 695424 h 1922273"/>
                <a:gd name="connsiteX89" fmla="*/ 1544195 w 1643840"/>
                <a:gd name="connsiteY89" fmla="*/ 727436 h 1922273"/>
                <a:gd name="connsiteX90" fmla="*/ 1559001 w 1643840"/>
                <a:gd name="connsiteY90" fmla="*/ 908105 h 1922273"/>
                <a:gd name="connsiteX91" fmla="*/ 1582798 w 1643840"/>
                <a:gd name="connsiteY91" fmla="*/ 909686 h 1922273"/>
                <a:gd name="connsiteX92" fmla="*/ 1598850 w 1643840"/>
                <a:gd name="connsiteY92" fmla="*/ 919598 h 1922273"/>
                <a:gd name="connsiteX93" fmla="*/ 1594998 w 1643840"/>
                <a:gd name="connsiteY93" fmla="*/ 925711 h 1922273"/>
                <a:gd name="connsiteX94" fmla="*/ 1592108 w 1643840"/>
                <a:gd name="connsiteY94" fmla="*/ 927119 h 1922273"/>
                <a:gd name="connsiteX95" fmla="*/ 1592499 w 1643840"/>
                <a:gd name="connsiteY95" fmla="*/ 927839 h 1922273"/>
                <a:gd name="connsiteX96" fmla="*/ 1591001 w 1643840"/>
                <a:gd name="connsiteY96" fmla="*/ 931456 h 1922273"/>
                <a:gd name="connsiteX97" fmla="*/ 1612935 w 1643840"/>
                <a:gd name="connsiteY97" fmla="*/ 1045915 h 1922273"/>
                <a:gd name="connsiteX98" fmla="*/ 1622587 w 1643840"/>
                <a:gd name="connsiteY98" fmla="*/ 1045915 h 1922273"/>
                <a:gd name="connsiteX99" fmla="*/ 1643840 w 1643840"/>
                <a:gd name="connsiteY99" fmla="*/ 1067168 h 1922273"/>
                <a:gd name="connsiteX100" fmla="*/ 1643840 w 1643840"/>
                <a:gd name="connsiteY100" fmla="*/ 1108005 h 1922273"/>
                <a:gd name="connsiteX101" fmla="*/ 1637615 w 1643840"/>
                <a:gd name="connsiteY101" fmla="*/ 1123033 h 1922273"/>
                <a:gd name="connsiteX102" fmla="*/ 1628442 w 1643840"/>
                <a:gd name="connsiteY102" fmla="*/ 1126833 h 1922273"/>
                <a:gd name="connsiteX103" fmla="*/ 1631829 w 1643840"/>
                <a:gd name="connsiteY103" fmla="*/ 1144507 h 1922273"/>
                <a:gd name="connsiteX104" fmla="*/ 1630858 w 1643840"/>
                <a:gd name="connsiteY104" fmla="*/ 1144557 h 1922273"/>
                <a:gd name="connsiteX105" fmla="*/ 1631940 w 1643840"/>
                <a:gd name="connsiteY105" fmla="*/ 1146670 h 1922273"/>
                <a:gd name="connsiteX106" fmla="*/ 1626784 w 1643840"/>
                <a:gd name="connsiteY106" fmla="*/ 1159973 h 1922273"/>
                <a:gd name="connsiteX107" fmla="*/ 1620884 w 1643840"/>
                <a:gd name="connsiteY107" fmla="*/ 1164371 h 1922273"/>
                <a:gd name="connsiteX108" fmla="*/ 1620884 w 1643840"/>
                <a:gd name="connsiteY108" fmla="*/ 1220727 h 1922273"/>
                <a:gd name="connsiteX109" fmla="*/ 1584338 w 1643840"/>
                <a:gd name="connsiteY109" fmla="*/ 1275863 h 1922273"/>
                <a:gd name="connsiteX110" fmla="*/ 1565690 w 1643840"/>
                <a:gd name="connsiteY110" fmla="*/ 1279628 h 1922273"/>
                <a:gd name="connsiteX111" fmla="*/ 1576818 w 1643840"/>
                <a:gd name="connsiteY111" fmla="*/ 1287846 h 1922273"/>
                <a:gd name="connsiteX112" fmla="*/ 1501860 w 1643840"/>
                <a:gd name="connsiteY112" fmla="*/ 1411715 h 1922273"/>
                <a:gd name="connsiteX113" fmla="*/ 1486664 w 1643840"/>
                <a:gd name="connsiteY113" fmla="*/ 1400493 h 1922273"/>
                <a:gd name="connsiteX114" fmla="*/ 1175946 w 1643840"/>
                <a:gd name="connsiteY114" fmla="*/ 1869992 h 1922273"/>
                <a:gd name="connsiteX115" fmla="*/ 982560 w 1643840"/>
                <a:gd name="connsiteY115" fmla="*/ 1909203 h 1922273"/>
                <a:gd name="connsiteX116" fmla="*/ 946028 w 1643840"/>
                <a:gd name="connsiteY116" fmla="*/ 1884944 h 1922273"/>
                <a:gd name="connsiteX117" fmla="*/ 934646 w 1643840"/>
                <a:gd name="connsiteY117" fmla="*/ 1879390 h 1922273"/>
                <a:gd name="connsiteX118" fmla="*/ 930379 w 1643840"/>
                <a:gd name="connsiteY118" fmla="*/ 1874553 h 1922273"/>
                <a:gd name="connsiteX119" fmla="*/ 923512 w 1643840"/>
                <a:gd name="connsiteY119" fmla="*/ 1869992 h 1922273"/>
                <a:gd name="connsiteX120" fmla="*/ 914845 w 1643840"/>
                <a:gd name="connsiteY120" fmla="*/ 1856941 h 1922273"/>
                <a:gd name="connsiteX121" fmla="*/ 822976 w 1643840"/>
                <a:gd name="connsiteY121" fmla="*/ 1745805 h 1922273"/>
                <a:gd name="connsiteX122" fmla="*/ 0 w 1643840"/>
                <a:gd name="connsiteY122" fmla="*/ 1741282 h 1922273"/>
                <a:gd name="connsiteX123" fmla="*/ 93268 w 1643840"/>
                <a:gd name="connsiteY123" fmla="*/ 1140392 h 1922273"/>
                <a:gd name="connsiteX124" fmla="*/ 316082 w 1643840"/>
                <a:gd name="connsiteY124" fmla="*/ 947529 h 1922273"/>
                <a:gd name="connsiteX125" fmla="*/ 317081 w 1643840"/>
                <a:gd name="connsiteY125" fmla="*/ 947724 h 1922273"/>
                <a:gd name="connsiteX126" fmla="*/ 347571 w 1643840"/>
                <a:gd name="connsiteY126" fmla="*/ 924165 h 1922273"/>
                <a:gd name="connsiteX127" fmla="*/ 335424 w 1643840"/>
                <a:gd name="connsiteY127" fmla="*/ 912696 h 1922273"/>
                <a:gd name="connsiteX128" fmla="*/ 313101 w 1643840"/>
                <a:gd name="connsiteY128" fmla="*/ 901185 h 1922273"/>
                <a:gd name="connsiteX129" fmla="*/ 244199 w 1643840"/>
                <a:gd name="connsiteY129" fmla="*/ 824019 h 1922273"/>
                <a:gd name="connsiteX130" fmla="*/ 226337 w 1643840"/>
                <a:gd name="connsiteY130" fmla="*/ 788057 h 1922273"/>
                <a:gd name="connsiteX131" fmla="*/ 216393 w 1643840"/>
                <a:gd name="connsiteY131" fmla="*/ 788987 h 1922273"/>
                <a:gd name="connsiteX132" fmla="*/ 211913 w 1643840"/>
                <a:gd name="connsiteY132" fmla="*/ 788894 h 1922273"/>
                <a:gd name="connsiteX133" fmla="*/ 190433 w 1643840"/>
                <a:gd name="connsiteY133" fmla="*/ 745823 h 1922273"/>
                <a:gd name="connsiteX134" fmla="*/ 169191 w 1643840"/>
                <a:gd name="connsiteY134" fmla="*/ 671342 h 1922273"/>
                <a:gd name="connsiteX135" fmla="*/ 190818 w 1643840"/>
                <a:gd name="connsiteY135" fmla="*/ 672499 h 1922273"/>
                <a:gd name="connsiteX136" fmla="*/ 185114 w 1643840"/>
                <a:gd name="connsiteY136" fmla="*/ 641977 h 1922273"/>
                <a:gd name="connsiteX137" fmla="*/ 180710 w 1643840"/>
                <a:gd name="connsiteY137" fmla="*/ 569410 h 1922273"/>
                <a:gd name="connsiteX138" fmla="*/ 182353 w 1643840"/>
                <a:gd name="connsiteY138" fmla="*/ 542336 h 1922273"/>
                <a:gd name="connsiteX139" fmla="*/ 149019 w 1643840"/>
                <a:gd name="connsiteY139" fmla="*/ 538272 h 1922273"/>
                <a:gd name="connsiteX140" fmla="*/ 144971 w 1643840"/>
                <a:gd name="connsiteY140" fmla="*/ 497699 h 1922273"/>
                <a:gd name="connsiteX141" fmla="*/ 637485 w 1643840"/>
                <a:gd name="connsiteY141" fmla="*/ 0 h 192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643840" h="1922273">
                  <a:moveTo>
                    <a:pt x="882502" y="974900"/>
                  </a:moveTo>
                  <a:lnTo>
                    <a:pt x="813109" y="1018004"/>
                  </a:lnTo>
                  <a:lnTo>
                    <a:pt x="768041" y="1034015"/>
                  </a:lnTo>
                  <a:lnTo>
                    <a:pt x="768941" y="1042993"/>
                  </a:lnTo>
                  <a:lnTo>
                    <a:pt x="797133" y="1060142"/>
                  </a:lnTo>
                  <a:lnTo>
                    <a:pt x="824365" y="1073595"/>
                  </a:lnTo>
                  <a:lnTo>
                    <a:pt x="860561" y="1028876"/>
                  </a:lnTo>
                  <a:lnTo>
                    <a:pt x="844777" y="1017220"/>
                  </a:lnTo>
                  <a:close/>
                  <a:moveTo>
                    <a:pt x="944363" y="918089"/>
                  </a:moveTo>
                  <a:lnTo>
                    <a:pt x="926781" y="934690"/>
                  </a:lnTo>
                  <a:lnTo>
                    <a:pt x="943080" y="946728"/>
                  </a:lnTo>
                  <a:lnTo>
                    <a:pt x="943932" y="919559"/>
                  </a:lnTo>
                  <a:close/>
                  <a:moveTo>
                    <a:pt x="637485" y="0"/>
                  </a:moveTo>
                  <a:cubicBezTo>
                    <a:pt x="875492" y="0"/>
                    <a:pt x="1074068" y="170603"/>
                    <a:pt x="1119993" y="397395"/>
                  </a:cubicBezTo>
                  <a:lnTo>
                    <a:pt x="1129475" y="492450"/>
                  </a:lnTo>
                  <a:lnTo>
                    <a:pt x="1137964" y="494248"/>
                  </a:lnTo>
                  <a:cubicBezTo>
                    <a:pt x="1196569" y="509291"/>
                    <a:pt x="1232817" y="530073"/>
                    <a:pt x="1232817" y="553029"/>
                  </a:cubicBezTo>
                  <a:lnTo>
                    <a:pt x="1230156" y="559805"/>
                  </a:lnTo>
                  <a:lnTo>
                    <a:pt x="1145557" y="562425"/>
                  </a:lnTo>
                  <a:lnTo>
                    <a:pt x="1079792" y="563590"/>
                  </a:lnTo>
                  <a:lnTo>
                    <a:pt x="1071525" y="657436"/>
                  </a:lnTo>
                  <a:cubicBezTo>
                    <a:pt x="1067153" y="681890"/>
                    <a:pt x="1061223" y="705695"/>
                    <a:pt x="1053859" y="728709"/>
                  </a:cubicBezTo>
                  <a:lnTo>
                    <a:pt x="1053559" y="729471"/>
                  </a:lnTo>
                  <a:lnTo>
                    <a:pt x="1062765" y="716197"/>
                  </a:lnTo>
                  <a:cubicBezTo>
                    <a:pt x="1073385" y="704019"/>
                    <a:pt x="1085420" y="692955"/>
                    <a:pt x="1098723" y="683277"/>
                  </a:cubicBezTo>
                  <a:lnTo>
                    <a:pt x="1124157" y="667587"/>
                  </a:lnTo>
                  <a:lnTo>
                    <a:pt x="1124939" y="666700"/>
                  </a:lnTo>
                  <a:cubicBezTo>
                    <a:pt x="1132943" y="660653"/>
                    <a:pt x="1144107" y="659613"/>
                    <a:pt x="1153341" y="664944"/>
                  </a:cubicBezTo>
                  <a:cubicBezTo>
                    <a:pt x="1165653" y="672053"/>
                    <a:pt x="1169872" y="687796"/>
                    <a:pt x="1162763" y="700108"/>
                  </a:cubicBezTo>
                  <a:cubicBezTo>
                    <a:pt x="1160986" y="703186"/>
                    <a:pt x="1158669" y="705758"/>
                    <a:pt x="1156001" y="707774"/>
                  </a:cubicBezTo>
                  <a:lnTo>
                    <a:pt x="1150113" y="710647"/>
                  </a:lnTo>
                  <a:lnTo>
                    <a:pt x="1150367" y="711140"/>
                  </a:lnTo>
                  <a:cubicBezTo>
                    <a:pt x="1119871" y="726891"/>
                    <a:pt x="1095751" y="751174"/>
                    <a:pt x="1080132" y="780054"/>
                  </a:cubicBezTo>
                  <a:lnTo>
                    <a:pt x="1071771" y="798673"/>
                  </a:lnTo>
                  <a:lnTo>
                    <a:pt x="1086854" y="779707"/>
                  </a:lnTo>
                  <a:cubicBezTo>
                    <a:pt x="1115927" y="748217"/>
                    <a:pt x="1154271" y="725287"/>
                    <a:pt x="1197926" y="715204"/>
                  </a:cubicBezTo>
                  <a:lnTo>
                    <a:pt x="1197994" y="715501"/>
                  </a:lnTo>
                  <a:lnTo>
                    <a:pt x="1198371" y="715317"/>
                  </a:lnTo>
                  <a:cubicBezTo>
                    <a:pt x="1204735" y="713612"/>
                    <a:pt x="1211748" y="714334"/>
                    <a:pt x="1217904" y="717889"/>
                  </a:cubicBezTo>
                  <a:cubicBezTo>
                    <a:pt x="1230216" y="724997"/>
                    <a:pt x="1234434" y="740740"/>
                    <a:pt x="1227326" y="753052"/>
                  </a:cubicBezTo>
                  <a:cubicBezTo>
                    <a:pt x="1223772" y="759208"/>
                    <a:pt x="1218060" y="763341"/>
                    <a:pt x="1211696" y="765046"/>
                  </a:cubicBezTo>
                  <a:lnTo>
                    <a:pt x="1208019" y="765302"/>
                  </a:lnTo>
                  <a:lnTo>
                    <a:pt x="1185125" y="772459"/>
                  </a:lnTo>
                  <a:cubicBezTo>
                    <a:pt x="1138296" y="791119"/>
                    <a:pt x="1102329" y="830077"/>
                    <a:pt x="1087459" y="878243"/>
                  </a:cubicBezTo>
                  <a:cubicBezTo>
                    <a:pt x="1090781" y="887352"/>
                    <a:pt x="1083899" y="892810"/>
                    <a:pt x="1097423" y="905571"/>
                  </a:cubicBezTo>
                  <a:cubicBezTo>
                    <a:pt x="1110948" y="918332"/>
                    <a:pt x="1115588" y="910705"/>
                    <a:pt x="1124670" y="913272"/>
                  </a:cubicBezTo>
                  <a:lnTo>
                    <a:pt x="1138587" y="910855"/>
                  </a:lnTo>
                  <a:cubicBezTo>
                    <a:pt x="1147863" y="908406"/>
                    <a:pt x="1156928" y="905157"/>
                    <a:pt x="1165677" y="901138"/>
                  </a:cubicBezTo>
                  <a:lnTo>
                    <a:pt x="1189446" y="887607"/>
                  </a:lnTo>
                  <a:lnTo>
                    <a:pt x="1193167" y="883388"/>
                  </a:lnTo>
                  <a:cubicBezTo>
                    <a:pt x="1203250" y="875769"/>
                    <a:pt x="1217314" y="874459"/>
                    <a:pt x="1228947" y="881175"/>
                  </a:cubicBezTo>
                  <a:cubicBezTo>
                    <a:pt x="1244458" y="890130"/>
                    <a:pt x="1249772" y="909963"/>
                    <a:pt x="1240817" y="925474"/>
                  </a:cubicBezTo>
                  <a:cubicBezTo>
                    <a:pt x="1238578" y="929352"/>
                    <a:pt x="1235660" y="932592"/>
                    <a:pt x="1232299" y="935131"/>
                  </a:cubicBezTo>
                  <a:lnTo>
                    <a:pt x="1226283" y="938067"/>
                  </a:lnTo>
                  <a:lnTo>
                    <a:pt x="1226561" y="938469"/>
                  </a:lnTo>
                  <a:cubicBezTo>
                    <a:pt x="1204511" y="953698"/>
                    <a:pt x="1180146" y="964835"/>
                    <a:pt x="1154621" y="971575"/>
                  </a:cubicBezTo>
                  <a:lnTo>
                    <a:pt x="1111589" y="991763"/>
                  </a:lnTo>
                  <a:cubicBezTo>
                    <a:pt x="1100844" y="1002627"/>
                    <a:pt x="1089527" y="1011887"/>
                    <a:pt x="1078022" y="1019336"/>
                  </a:cubicBezTo>
                  <a:lnTo>
                    <a:pt x="1061776" y="1027160"/>
                  </a:lnTo>
                  <a:lnTo>
                    <a:pt x="1017353" y="1001581"/>
                  </a:lnTo>
                  <a:lnTo>
                    <a:pt x="1078864" y="1047009"/>
                  </a:lnTo>
                  <a:lnTo>
                    <a:pt x="1019019" y="1145903"/>
                  </a:lnTo>
                  <a:lnTo>
                    <a:pt x="1006887" y="1136943"/>
                  </a:lnTo>
                  <a:lnTo>
                    <a:pt x="950944" y="1221474"/>
                  </a:lnTo>
                  <a:lnTo>
                    <a:pt x="954398" y="1226238"/>
                  </a:lnTo>
                  <a:cubicBezTo>
                    <a:pt x="961354" y="1240686"/>
                    <a:pt x="967160" y="1255929"/>
                    <a:pt x="971714" y="1271754"/>
                  </a:cubicBezTo>
                  <a:lnTo>
                    <a:pt x="973344" y="1279899"/>
                  </a:lnTo>
                  <a:lnTo>
                    <a:pt x="1083001" y="1544993"/>
                  </a:lnTo>
                  <a:lnTo>
                    <a:pt x="1304289" y="1265802"/>
                  </a:lnTo>
                  <a:lnTo>
                    <a:pt x="1283616" y="1250534"/>
                  </a:lnTo>
                  <a:lnTo>
                    <a:pt x="1379957" y="1142457"/>
                  </a:lnTo>
                  <a:lnTo>
                    <a:pt x="1383492" y="1145068"/>
                  </a:lnTo>
                  <a:lnTo>
                    <a:pt x="1383492" y="1105753"/>
                  </a:lnTo>
                  <a:cubicBezTo>
                    <a:pt x="1383492" y="1089229"/>
                    <a:pt x="1390190" y="1074270"/>
                    <a:pt x="1401018" y="1063441"/>
                  </a:cubicBezTo>
                  <a:lnTo>
                    <a:pt x="1417301" y="1052463"/>
                  </a:lnTo>
                  <a:lnTo>
                    <a:pt x="1444343" y="1016144"/>
                  </a:lnTo>
                  <a:cubicBezTo>
                    <a:pt x="1449099" y="1009757"/>
                    <a:pt x="1455994" y="1005902"/>
                    <a:pt x="1463297" y="1004832"/>
                  </a:cubicBezTo>
                  <a:cubicBezTo>
                    <a:pt x="1470600" y="1003763"/>
                    <a:pt x="1478310" y="1005480"/>
                    <a:pt x="1484698" y="1010235"/>
                  </a:cubicBezTo>
                  <a:lnTo>
                    <a:pt x="1495017" y="1017919"/>
                  </a:lnTo>
                  <a:lnTo>
                    <a:pt x="1502060" y="936065"/>
                  </a:lnTo>
                  <a:lnTo>
                    <a:pt x="1500196" y="932621"/>
                  </a:lnTo>
                  <a:lnTo>
                    <a:pt x="1500510" y="931863"/>
                  </a:lnTo>
                  <a:lnTo>
                    <a:pt x="1497490" y="930762"/>
                  </a:lnTo>
                  <a:cubicBezTo>
                    <a:pt x="1494719" y="929087"/>
                    <a:pt x="1493135" y="927171"/>
                    <a:pt x="1493027" y="925079"/>
                  </a:cubicBezTo>
                  <a:cubicBezTo>
                    <a:pt x="1492810" y="920895"/>
                    <a:pt x="1498536" y="916800"/>
                    <a:pt x="1507969" y="913562"/>
                  </a:cubicBezTo>
                  <a:lnTo>
                    <a:pt x="1530857" y="909637"/>
                  </a:lnTo>
                  <a:lnTo>
                    <a:pt x="1526915" y="728331"/>
                  </a:lnTo>
                  <a:lnTo>
                    <a:pt x="1531150" y="695710"/>
                  </a:lnTo>
                  <a:lnTo>
                    <a:pt x="1536673" y="695424"/>
                  </a:lnTo>
                  <a:lnTo>
                    <a:pt x="1544195" y="727436"/>
                  </a:lnTo>
                  <a:lnTo>
                    <a:pt x="1559001" y="908105"/>
                  </a:lnTo>
                  <a:lnTo>
                    <a:pt x="1582798" y="909686"/>
                  </a:lnTo>
                  <a:cubicBezTo>
                    <a:pt x="1592515" y="911932"/>
                    <a:pt x="1598633" y="915414"/>
                    <a:pt x="1598850" y="919598"/>
                  </a:cubicBezTo>
                  <a:cubicBezTo>
                    <a:pt x="1598958" y="921689"/>
                    <a:pt x="1597581" y="923759"/>
                    <a:pt x="1594998" y="925711"/>
                  </a:cubicBezTo>
                  <a:lnTo>
                    <a:pt x="1592108" y="927119"/>
                  </a:lnTo>
                  <a:lnTo>
                    <a:pt x="1592499" y="927839"/>
                  </a:lnTo>
                  <a:lnTo>
                    <a:pt x="1591001" y="931456"/>
                  </a:lnTo>
                  <a:lnTo>
                    <a:pt x="1612935" y="1045915"/>
                  </a:lnTo>
                  <a:lnTo>
                    <a:pt x="1622587" y="1045915"/>
                  </a:lnTo>
                  <a:cubicBezTo>
                    <a:pt x="1634325" y="1045915"/>
                    <a:pt x="1643840" y="1055430"/>
                    <a:pt x="1643840" y="1067168"/>
                  </a:cubicBezTo>
                  <a:lnTo>
                    <a:pt x="1643840" y="1108005"/>
                  </a:lnTo>
                  <a:cubicBezTo>
                    <a:pt x="1643840" y="1113874"/>
                    <a:pt x="1641461" y="1119188"/>
                    <a:pt x="1637615" y="1123033"/>
                  </a:cubicBezTo>
                  <a:lnTo>
                    <a:pt x="1628442" y="1126833"/>
                  </a:lnTo>
                  <a:lnTo>
                    <a:pt x="1631829" y="1144507"/>
                  </a:lnTo>
                  <a:lnTo>
                    <a:pt x="1630858" y="1144557"/>
                  </a:lnTo>
                  <a:lnTo>
                    <a:pt x="1631940" y="1146670"/>
                  </a:lnTo>
                  <a:cubicBezTo>
                    <a:pt x="1632179" y="1151281"/>
                    <a:pt x="1630331" y="1155782"/>
                    <a:pt x="1626784" y="1159973"/>
                  </a:cubicBezTo>
                  <a:lnTo>
                    <a:pt x="1620884" y="1164371"/>
                  </a:lnTo>
                  <a:lnTo>
                    <a:pt x="1620884" y="1220727"/>
                  </a:lnTo>
                  <a:cubicBezTo>
                    <a:pt x="1620884" y="1245513"/>
                    <a:pt x="1605815" y="1266779"/>
                    <a:pt x="1584338" y="1275863"/>
                  </a:cubicBezTo>
                  <a:lnTo>
                    <a:pt x="1565690" y="1279628"/>
                  </a:lnTo>
                  <a:lnTo>
                    <a:pt x="1576818" y="1287846"/>
                  </a:lnTo>
                  <a:lnTo>
                    <a:pt x="1501860" y="1411715"/>
                  </a:lnTo>
                  <a:lnTo>
                    <a:pt x="1486664" y="1400493"/>
                  </a:lnTo>
                  <a:lnTo>
                    <a:pt x="1175946" y="1869992"/>
                  </a:lnTo>
                  <a:cubicBezTo>
                    <a:pt x="1123665" y="1922273"/>
                    <a:pt x="1047022" y="1935344"/>
                    <a:pt x="982560" y="1909203"/>
                  </a:cubicBezTo>
                  <a:lnTo>
                    <a:pt x="946028" y="1884944"/>
                  </a:lnTo>
                  <a:lnTo>
                    <a:pt x="934646" y="1879390"/>
                  </a:lnTo>
                  <a:lnTo>
                    <a:pt x="930379" y="1874553"/>
                  </a:lnTo>
                  <a:lnTo>
                    <a:pt x="923512" y="1869992"/>
                  </a:lnTo>
                  <a:cubicBezTo>
                    <a:pt x="920623" y="1865642"/>
                    <a:pt x="917733" y="1861291"/>
                    <a:pt x="914845" y="1856941"/>
                  </a:cubicBezTo>
                  <a:lnTo>
                    <a:pt x="822976" y="1745805"/>
                  </a:lnTo>
                  <a:lnTo>
                    <a:pt x="0" y="1741282"/>
                  </a:lnTo>
                  <a:cubicBezTo>
                    <a:pt x="15474" y="1594639"/>
                    <a:pt x="69276" y="1247775"/>
                    <a:pt x="93268" y="1140392"/>
                  </a:cubicBezTo>
                  <a:cubicBezTo>
                    <a:pt x="120461" y="1018678"/>
                    <a:pt x="215137" y="940262"/>
                    <a:pt x="316082" y="947529"/>
                  </a:cubicBezTo>
                  <a:lnTo>
                    <a:pt x="317081" y="947724"/>
                  </a:lnTo>
                  <a:lnTo>
                    <a:pt x="347571" y="924165"/>
                  </a:lnTo>
                  <a:lnTo>
                    <a:pt x="335424" y="912696"/>
                  </a:lnTo>
                  <a:lnTo>
                    <a:pt x="313101" y="901185"/>
                  </a:lnTo>
                  <a:cubicBezTo>
                    <a:pt x="287167" y="882965"/>
                    <a:pt x="263813" y="856599"/>
                    <a:pt x="244199" y="824019"/>
                  </a:cubicBezTo>
                  <a:lnTo>
                    <a:pt x="226337" y="788057"/>
                  </a:lnTo>
                  <a:lnTo>
                    <a:pt x="216393" y="788987"/>
                  </a:lnTo>
                  <a:lnTo>
                    <a:pt x="211913" y="788894"/>
                  </a:lnTo>
                  <a:lnTo>
                    <a:pt x="190433" y="745823"/>
                  </a:lnTo>
                  <a:lnTo>
                    <a:pt x="169191" y="671342"/>
                  </a:lnTo>
                  <a:lnTo>
                    <a:pt x="190818" y="672499"/>
                  </a:lnTo>
                  <a:lnTo>
                    <a:pt x="185114" y="641977"/>
                  </a:lnTo>
                  <a:cubicBezTo>
                    <a:pt x="182227" y="618537"/>
                    <a:pt x="180710" y="594268"/>
                    <a:pt x="180710" y="569410"/>
                  </a:cubicBezTo>
                  <a:lnTo>
                    <a:pt x="182353" y="542336"/>
                  </a:lnTo>
                  <a:lnTo>
                    <a:pt x="149019" y="538272"/>
                  </a:lnTo>
                  <a:lnTo>
                    <a:pt x="144971" y="497699"/>
                  </a:lnTo>
                  <a:cubicBezTo>
                    <a:pt x="144971" y="222828"/>
                    <a:pt x="365477" y="0"/>
                    <a:pt x="637485" y="0"/>
                  </a:cubicBezTo>
                  <a:close/>
                </a:path>
              </a:pathLst>
            </a:custGeom>
            <a:solidFill>
              <a:schemeClr val="tx1"/>
            </a:solidFill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4994BA12-6346-40F4-1D5D-989D299E01DB}"/>
                </a:ext>
              </a:extLst>
            </p:cNvPr>
            <p:cNvGrpSpPr/>
            <p:nvPr/>
          </p:nvGrpSpPr>
          <p:grpSpPr>
            <a:xfrm>
              <a:off x="2459009" y="3648968"/>
              <a:ext cx="1643840" cy="1839599"/>
              <a:chOff x="2459009" y="3648968"/>
              <a:chExt cx="1643840" cy="1839599"/>
            </a:xfrm>
          </p:grpSpPr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1A2DEE9F-9071-84B0-9371-4D802DBC023E}"/>
                  </a:ext>
                </a:extLst>
              </p:cNvPr>
              <p:cNvGrpSpPr/>
              <p:nvPr/>
            </p:nvGrpSpPr>
            <p:grpSpPr>
              <a:xfrm>
                <a:off x="3002316" y="4307268"/>
                <a:ext cx="721473" cy="781794"/>
                <a:chOff x="3752138" y="4090331"/>
                <a:chExt cx="903674" cy="979228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6497EDB0-9C66-929A-EB77-27539CE7024F}"/>
                    </a:ext>
                  </a:extLst>
                </p:cNvPr>
                <p:cNvSpPr/>
                <p:nvPr/>
              </p:nvSpPr>
              <p:spPr bwMode="auto">
                <a:xfrm rot="18000000">
                  <a:off x="4216242" y="4101212"/>
                  <a:ext cx="450451" cy="428689"/>
                </a:xfrm>
                <a:custGeom>
                  <a:avLst/>
                  <a:gdLst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0 w 973510"/>
                    <a:gd name="connsiteY52" fmla="*/ 170505 h 652040"/>
                    <a:gd name="connsiteX53" fmla="*/ 288371 w 973510"/>
                    <a:gd name="connsiteY53" fmla="*/ 191749 h 652040"/>
                    <a:gd name="connsiteX54" fmla="*/ 353949 w 973510"/>
                    <a:gd name="connsiteY54" fmla="*/ 156579 h 652040"/>
                    <a:gd name="connsiteX55" fmla="*/ 453432 w 973510"/>
                    <a:gd name="connsiteY55" fmla="*/ 132383 h 652040"/>
                    <a:gd name="connsiteX56" fmla="*/ 466852 w 973510"/>
                    <a:gd name="connsiteY56" fmla="*/ 131545 h 652040"/>
                    <a:gd name="connsiteX57" fmla="*/ 486579 w 973510"/>
                    <a:gd name="connsiteY57" fmla="*/ 108275 h 652040"/>
                    <a:gd name="connsiteX58" fmla="*/ 690724 w 973510"/>
                    <a:gd name="connsiteY58" fmla="*/ 1576 h 652040"/>
                    <a:gd name="connsiteX59" fmla="*/ 691024 w 973510"/>
                    <a:gd name="connsiteY59" fmla="*/ 3305 h 652040"/>
                    <a:gd name="connsiteX0" fmla="*/ 707394 w 973510"/>
                    <a:gd name="connsiteY0" fmla="*/ 0 h 652040"/>
                    <a:gd name="connsiteX1" fmla="*/ 749865 w 973510"/>
                    <a:gd name="connsiteY1" fmla="*/ 42470 h 652040"/>
                    <a:gd name="connsiteX2" fmla="*/ 747978 w 973510"/>
                    <a:gd name="connsiteY2" fmla="*/ 51816 h 652040"/>
                    <a:gd name="connsiteX3" fmla="*/ 777765 w 973510"/>
                    <a:gd name="connsiteY3" fmla="*/ 47432 h 652040"/>
                    <a:gd name="connsiteX4" fmla="*/ 834805 w 973510"/>
                    <a:gd name="connsiteY4" fmla="*/ 46163 h 652040"/>
                    <a:gd name="connsiteX5" fmla="*/ 877275 w 973510"/>
                    <a:gd name="connsiteY5" fmla="*/ 88634 h 652040"/>
                    <a:gd name="connsiteX6" fmla="*/ 851337 w 973510"/>
                    <a:gd name="connsiteY6" fmla="*/ 127766 h 652040"/>
                    <a:gd name="connsiteX7" fmla="*/ 835917 w 973510"/>
                    <a:gd name="connsiteY7" fmla="*/ 130880 h 652040"/>
                    <a:gd name="connsiteX8" fmla="*/ 835905 w 973510"/>
                    <a:gd name="connsiteY8" fmla="*/ 131008 h 652040"/>
                    <a:gd name="connsiteX9" fmla="*/ 835313 w 973510"/>
                    <a:gd name="connsiteY9" fmla="*/ 131001 h 652040"/>
                    <a:gd name="connsiteX10" fmla="*/ 834805 w 973510"/>
                    <a:gd name="connsiteY10" fmla="*/ 131104 h 652040"/>
                    <a:gd name="connsiteX11" fmla="*/ 834240 w 973510"/>
                    <a:gd name="connsiteY11" fmla="*/ 130990 h 652040"/>
                    <a:gd name="connsiteX12" fmla="*/ 783472 w 973510"/>
                    <a:gd name="connsiteY12" fmla="*/ 130446 h 652040"/>
                    <a:gd name="connsiteX13" fmla="*/ 683915 w 973510"/>
                    <a:gd name="connsiteY13" fmla="*/ 153031 h 652040"/>
                    <a:gd name="connsiteX14" fmla="*/ 677902 w 973510"/>
                    <a:gd name="connsiteY14" fmla="*/ 155965 h 652040"/>
                    <a:gd name="connsiteX15" fmla="*/ 711152 w 973510"/>
                    <a:gd name="connsiteY15" fmla="*/ 151331 h 652040"/>
                    <a:gd name="connsiteX16" fmla="*/ 891235 w 973510"/>
                    <a:gd name="connsiteY16" fmla="*/ 186893 h 652040"/>
                    <a:gd name="connsiteX17" fmla="*/ 941350 w 973510"/>
                    <a:gd name="connsiteY17" fmla="*/ 213911 h 652040"/>
                    <a:gd name="connsiteX18" fmla="*/ 943558 w 973510"/>
                    <a:gd name="connsiteY18" fmla="*/ 214357 h 652040"/>
                    <a:gd name="connsiteX19" fmla="*/ 973510 w 973510"/>
                    <a:gd name="connsiteY19" fmla="*/ 259544 h 652040"/>
                    <a:gd name="connsiteX20" fmla="*/ 924469 w 973510"/>
                    <a:gd name="connsiteY20" fmla="*/ 308585 h 652040"/>
                    <a:gd name="connsiteX21" fmla="*/ 905380 w 973510"/>
                    <a:gd name="connsiteY21" fmla="*/ 304731 h 652040"/>
                    <a:gd name="connsiteX22" fmla="*/ 895030 w 973510"/>
                    <a:gd name="connsiteY22" fmla="*/ 297752 h 652040"/>
                    <a:gd name="connsiteX23" fmla="*/ 894459 w 973510"/>
                    <a:gd name="connsiteY23" fmla="*/ 298642 h 652040"/>
                    <a:gd name="connsiteX24" fmla="*/ 713856 w 973510"/>
                    <a:gd name="connsiteY24" fmla="*/ 248407 h 652040"/>
                    <a:gd name="connsiteX25" fmla="*/ 675172 w 973510"/>
                    <a:gd name="connsiteY25" fmla="*/ 252348 h 652040"/>
                    <a:gd name="connsiteX26" fmla="*/ 720831 w 973510"/>
                    <a:gd name="connsiteY26" fmla="*/ 259166 h 652040"/>
                    <a:gd name="connsiteX27" fmla="*/ 933057 w 973510"/>
                    <a:gd name="connsiteY27" fmla="*/ 380979 h 652040"/>
                    <a:gd name="connsiteX28" fmla="*/ 932632 w 973510"/>
                    <a:gd name="connsiteY28" fmla="*/ 381375 h 652040"/>
                    <a:gd name="connsiteX29" fmla="*/ 933295 w 973510"/>
                    <a:gd name="connsiteY29" fmla="*/ 381822 h 652040"/>
                    <a:gd name="connsiteX30" fmla="*/ 947658 w 973510"/>
                    <a:gd name="connsiteY30" fmla="*/ 416499 h 652040"/>
                    <a:gd name="connsiteX31" fmla="*/ 898617 w 973510"/>
                    <a:gd name="connsiteY31" fmla="*/ 465539 h 652040"/>
                    <a:gd name="connsiteX32" fmla="*/ 863940 w 973510"/>
                    <a:gd name="connsiteY32" fmla="*/ 451176 h 652040"/>
                    <a:gd name="connsiteX33" fmla="*/ 860015 w 973510"/>
                    <a:gd name="connsiteY33" fmla="*/ 445353 h 652040"/>
                    <a:gd name="connsiteX34" fmla="*/ 826399 w 973510"/>
                    <a:gd name="connsiteY34" fmla="*/ 414398 h 652040"/>
                    <a:gd name="connsiteX35" fmla="*/ 558834 w 973510"/>
                    <a:gd name="connsiteY35" fmla="*/ 354027 h 652040"/>
                    <a:gd name="connsiteX36" fmla="*/ 523238 w 973510"/>
                    <a:gd name="connsiteY36" fmla="*/ 396498 h 652040"/>
                    <a:gd name="connsiteX37" fmla="*/ 536487 w 973510"/>
                    <a:gd name="connsiteY37" fmla="*/ 448788 h 652040"/>
                    <a:gd name="connsiteX38" fmla="*/ 553731 w 973510"/>
                    <a:gd name="connsiteY38" fmla="*/ 469447 h 652040"/>
                    <a:gd name="connsiteX39" fmla="*/ 595568 w 973510"/>
                    <a:gd name="connsiteY39" fmla="*/ 504885 h 652040"/>
                    <a:gd name="connsiteX40" fmla="*/ 640534 w 973510"/>
                    <a:gd name="connsiteY40" fmla="*/ 531212 h 652040"/>
                    <a:gd name="connsiteX41" fmla="*/ 651040 w 973510"/>
                    <a:gd name="connsiteY41" fmla="*/ 533333 h 652040"/>
                    <a:gd name="connsiteX42" fmla="*/ 688773 w 973510"/>
                    <a:gd name="connsiteY42" fmla="*/ 590259 h 652040"/>
                    <a:gd name="connsiteX43" fmla="*/ 626992 w 973510"/>
                    <a:gd name="connsiteY43" fmla="*/ 652040 h 652040"/>
                    <a:gd name="connsiteX44" fmla="*/ 602944 w 973510"/>
                    <a:gd name="connsiteY44" fmla="*/ 647185 h 652040"/>
                    <a:gd name="connsiteX45" fmla="*/ 592370 w 973510"/>
                    <a:gd name="connsiteY45" fmla="*/ 640056 h 652040"/>
                    <a:gd name="connsiteX46" fmla="*/ 591971 w 973510"/>
                    <a:gd name="connsiteY46" fmla="*/ 640898 h 652040"/>
                    <a:gd name="connsiteX47" fmla="*/ 468824 w 973510"/>
                    <a:gd name="connsiteY47" fmla="*/ 553740 h 652040"/>
                    <a:gd name="connsiteX48" fmla="*/ 394525 w 973510"/>
                    <a:gd name="connsiteY48" fmla="*/ 501972 h 652040"/>
                    <a:gd name="connsiteX49" fmla="*/ 317058 w 973510"/>
                    <a:gd name="connsiteY49" fmla="*/ 472856 h 652040"/>
                    <a:gd name="connsiteX50" fmla="*/ 288673 w 973510"/>
                    <a:gd name="connsiteY50" fmla="*/ 453505 h 652040"/>
                    <a:gd name="connsiteX51" fmla="*/ 0 w 973510"/>
                    <a:gd name="connsiteY51" fmla="*/ 474771 h 652040"/>
                    <a:gd name="connsiteX52" fmla="*/ 375 w 973510"/>
                    <a:gd name="connsiteY52" fmla="*/ 316825 h 652040"/>
                    <a:gd name="connsiteX53" fmla="*/ 0 w 973510"/>
                    <a:gd name="connsiteY53" fmla="*/ 170505 h 652040"/>
                    <a:gd name="connsiteX54" fmla="*/ 288371 w 973510"/>
                    <a:gd name="connsiteY54" fmla="*/ 191749 h 652040"/>
                    <a:gd name="connsiteX55" fmla="*/ 353949 w 973510"/>
                    <a:gd name="connsiteY55" fmla="*/ 156579 h 652040"/>
                    <a:gd name="connsiteX56" fmla="*/ 453432 w 973510"/>
                    <a:gd name="connsiteY56" fmla="*/ 132383 h 652040"/>
                    <a:gd name="connsiteX57" fmla="*/ 466852 w 973510"/>
                    <a:gd name="connsiteY57" fmla="*/ 131545 h 652040"/>
                    <a:gd name="connsiteX58" fmla="*/ 486579 w 973510"/>
                    <a:gd name="connsiteY58" fmla="*/ 108275 h 652040"/>
                    <a:gd name="connsiteX59" fmla="*/ 690724 w 973510"/>
                    <a:gd name="connsiteY59" fmla="*/ 1576 h 652040"/>
                    <a:gd name="connsiteX60" fmla="*/ 691024 w 973510"/>
                    <a:gd name="connsiteY60" fmla="*/ 3305 h 652040"/>
                    <a:gd name="connsiteX61" fmla="*/ 707394 w 973510"/>
                    <a:gd name="connsiteY61" fmla="*/ 0 h 652040"/>
                    <a:gd name="connsiteX0" fmla="*/ 375 w 973510"/>
                    <a:gd name="connsiteY0" fmla="*/ 316825 h 652040"/>
                    <a:gd name="connsiteX1" fmla="*/ 0 w 973510"/>
                    <a:gd name="connsiteY1" fmla="*/ 170505 h 652040"/>
                    <a:gd name="connsiteX2" fmla="*/ 288371 w 973510"/>
                    <a:gd name="connsiteY2" fmla="*/ 191749 h 652040"/>
                    <a:gd name="connsiteX3" fmla="*/ 353949 w 973510"/>
                    <a:gd name="connsiteY3" fmla="*/ 156579 h 652040"/>
                    <a:gd name="connsiteX4" fmla="*/ 453432 w 973510"/>
                    <a:gd name="connsiteY4" fmla="*/ 132383 h 652040"/>
                    <a:gd name="connsiteX5" fmla="*/ 466852 w 973510"/>
                    <a:gd name="connsiteY5" fmla="*/ 131545 h 652040"/>
                    <a:gd name="connsiteX6" fmla="*/ 486579 w 973510"/>
                    <a:gd name="connsiteY6" fmla="*/ 108275 h 652040"/>
                    <a:gd name="connsiteX7" fmla="*/ 690724 w 973510"/>
                    <a:gd name="connsiteY7" fmla="*/ 1576 h 652040"/>
                    <a:gd name="connsiteX8" fmla="*/ 691024 w 973510"/>
                    <a:gd name="connsiteY8" fmla="*/ 3305 h 652040"/>
                    <a:gd name="connsiteX9" fmla="*/ 707394 w 973510"/>
                    <a:gd name="connsiteY9" fmla="*/ 0 h 652040"/>
                    <a:gd name="connsiteX10" fmla="*/ 749865 w 973510"/>
                    <a:gd name="connsiteY10" fmla="*/ 42470 h 652040"/>
                    <a:gd name="connsiteX11" fmla="*/ 747978 w 973510"/>
                    <a:gd name="connsiteY11" fmla="*/ 51816 h 652040"/>
                    <a:gd name="connsiteX12" fmla="*/ 777765 w 973510"/>
                    <a:gd name="connsiteY12" fmla="*/ 47432 h 652040"/>
                    <a:gd name="connsiteX13" fmla="*/ 834805 w 973510"/>
                    <a:gd name="connsiteY13" fmla="*/ 46163 h 652040"/>
                    <a:gd name="connsiteX14" fmla="*/ 877275 w 973510"/>
                    <a:gd name="connsiteY14" fmla="*/ 88634 h 652040"/>
                    <a:gd name="connsiteX15" fmla="*/ 851337 w 973510"/>
                    <a:gd name="connsiteY15" fmla="*/ 127766 h 652040"/>
                    <a:gd name="connsiteX16" fmla="*/ 835917 w 973510"/>
                    <a:gd name="connsiteY16" fmla="*/ 130880 h 652040"/>
                    <a:gd name="connsiteX17" fmla="*/ 835905 w 973510"/>
                    <a:gd name="connsiteY17" fmla="*/ 131008 h 652040"/>
                    <a:gd name="connsiteX18" fmla="*/ 835313 w 973510"/>
                    <a:gd name="connsiteY18" fmla="*/ 131001 h 652040"/>
                    <a:gd name="connsiteX19" fmla="*/ 834805 w 973510"/>
                    <a:gd name="connsiteY19" fmla="*/ 131104 h 652040"/>
                    <a:gd name="connsiteX20" fmla="*/ 834240 w 973510"/>
                    <a:gd name="connsiteY20" fmla="*/ 130990 h 652040"/>
                    <a:gd name="connsiteX21" fmla="*/ 783472 w 973510"/>
                    <a:gd name="connsiteY21" fmla="*/ 130446 h 652040"/>
                    <a:gd name="connsiteX22" fmla="*/ 683915 w 973510"/>
                    <a:gd name="connsiteY22" fmla="*/ 153031 h 652040"/>
                    <a:gd name="connsiteX23" fmla="*/ 677902 w 973510"/>
                    <a:gd name="connsiteY23" fmla="*/ 155965 h 652040"/>
                    <a:gd name="connsiteX24" fmla="*/ 711152 w 973510"/>
                    <a:gd name="connsiteY24" fmla="*/ 151331 h 652040"/>
                    <a:gd name="connsiteX25" fmla="*/ 891235 w 973510"/>
                    <a:gd name="connsiteY25" fmla="*/ 186893 h 652040"/>
                    <a:gd name="connsiteX26" fmla="*/ 941350 w 973510"/>
                    <a:gd name="connsiteY26" fmla="*/ 213911 h 652040"/>
                    <a:gd name="connsiteX27" fmla="*/ 943558 w 973510"/>
                    <a:gd name="connsiteY27" fmla="*/ 214357 h 652040"/>
                    <a:gd name="connsiteX28" fmla="*/ 973510 w 973510"/>
                    <a:gd name="connsiteY28" fmla="*/ 259544 h 652040"/>
                    <a:gd name="connsiteX29" fmla="*/ 924469 w 973510"/>
                    <a:gd name="connsiteY29" fmla="*/ 308585 h 652040"/>
                    <a:gd name="connsiteX30" fmla="*/ 905380 w 973510"/>
                    <a:gd name="connsiteY30" fmla="*/ 304731 h 652040"/>
                    <a:gd name="connsiteX31" fmla="*/ 895030 w 973510"/>
                    <a:gd name="connsiteY31" fmla="*/ 297752 h 652040"/>
                    <a:gd name="connsiteX32" fmla="*/ 894459 w 973510"/>
                    <a:gd name="connsiteY32" fmla="*/ 298642 h 652040"/>
                    <a:gd name="connsiteX33" fmla="*/ 713856 w 973510"/>
                    <a:gd name="connsiteY33" fmla="*/ 248407 h 652040"/>
                    <a:gd name="connsiteX34" fmla="*/ 675172 w 973510"/>
                    <a:gd name="connsiteY34" fmla="*/ 252348 h 652040"/>
                    <a:gd name="connsiteX35" fmla="*/ 720831 w 973510"/>
                    <a:gd name="connsiteY35" fmla="*/ 259166 h 652040"/>
                    <a:gd name="connsiteX36" fmla="*/ 933057 w 973510"/>
                    <a:gd name="connsiteY36" fmla="*/ 380979 h 652040"/>
                    <a:gd name="connsiteX37" fmla="*/ 932632 w 973510"/>
                    <a:gd name="connsiteY37" fmla="*/ 381375 h 652040"/>
                    <a:gd name="connsiteX38" fmla="*/ 933295 w 973510"/>
                    <a:gd name="connsiteY38" fmla="*/ 381822 h 652040"/>
                    <a:gd name="connsiteX39" fmla="*/ 947658 w 973510"/>
                    <a:gd name="connsiteY39" fmla="*/ 416499 h 652040"/>
                    <a:gd name="connsiteX40" fmla="*/ 898617 w 973510"/>
                    <a:gd name="connsiteY40" fmla="*/ 465539 h 652040"/>
                    <a:gd name="connsiteX41" fmla="*/ 863940 w 973510"/>
                    <a:gd name="connsiteY41" fmla="*/ 451176 h 652040"/>
                    <a:gd name="connsiteX42" fmla="*/ 860015 w 973510"/>
                    <a:gd name="connsiteY42" fmla="*/ 445353 h 652040"/>
                    <a:gd name="connsiteX43" fmla="*/ 826399 w 973510"/>
                    <a:gd name="connsiteY43" fmla="*/ 414398 h 652040"/>
                    <a:gd name="connsiteX44" fmla="*/ 558834 w 973510"/>
                    <a:gd name="connsiteY44" fmla="*/ 354027 h 652040"/>
                    <a:gd name="connsiteX45" fmla="*/ 523238 w 973510"/>
                    <a:gd name="connsiteY45" fmla="*/ 396498 h 652040"/>
                    <a:gd name="connsiteX46" fmla="*/ 536487 w 973510"/>
                    <a:gd name="connsiteY46" fmla="*/ 448788 h 652040"/>
                    <a:gd name="connsiteX47" fmla="*/ 553731 w 973510"/>
                    <a:gd name="connsiteY47" fmla="*/ 469447 h 652040"/>
                    <a:gd name="connsiteX48" fmla="*/ 595568 w 973510"/>
                    <a:gd name="connsiteY48" fmla="*/ 504885 h 652040"/>
                    <a:gd name="connsiteX49" fmla="*/ 640534 w 973510"/>
                    <a:gd name="connsiteY49" fmla="*/ 531212 h 652040"/>
                    <a:gd name="connsiteX50" fmla="*/ 651040 w 973510"/>
                    <a:gd name="connsiteY50" fmla="*/ 533333 h 652040"/>
                    <a:gd name="connsiteX51" fmla="*/ 688773 w 973510"/>
                    <a:gd name="connsiteY51" fmla="*/ 590259 h 652040"/>
                    <a:gd name="connsiteX52" fmla="*/ 626992 w 973510"/>
                    <a:gd name="connsiteY52" fmla="*/ 652040 h 652040"/>
                    <a:gd name="connsiteX53" fmla="*/ 602944 w 973510"/>
                    <a:gd name="connsiteY53" fmla="*/ 647185 h 652040"/>
                    <a:gd name="connsiteX54" fmla="*/ 592370 w 973510"/>
                    <a:gd name="connsiteY54" fmla="*/ 640056 h 652040"/>
                    <a:gd name="connsiteX55" fmla="*/ 591971 w 973510"/>
                    <a:gd name="connsiteY55" fmla="*/ 640898 h 652040"/>
                    <a:gd name="connsiteX56" fmla="*/ 468824 w 973510"/>
                    <a:gd name="connsiteY56" fmla="*/ 553740 h 652040"/>
                    <a:gd name="connsiteX57" fmla="*/ 394525 w 973510"/>
                    <a:gd name="connsiteY57" fmla="*/ 501972 h 652040"/>
                    <a:gd name="connsiteX58" fmla="*/ 317058 w 973510"/>
                    <a:gd name="connsiteY58" fmla="*/ 472856 h 652040"/>
                    <a:gd name="connsiteX59" fmla="*/ 288673 w 973510"/>
                    <a:gd name="connsiteY59" fmla="*/ 453505 h 652040"/>
                    <a:gd name="connsiteX60" fmla="*/ 0 w 973510"/>
                    <a:gd name="connsiteY60" fmla="*/ 474771 h 652040"/>
                    <a:gd name="connsiteX61" fmla="*/ 73493 w 973510"/>
                    <a:gd name="connsiteY61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60" fmla="*/ 73493 w 973510"/>
                    <a:gd name="connsiteY60" fmla="*/ 389943 h 652040"/>
                    <a:gd name="connsiteX0" fmla="*/ 0 w 973510"/>
                    <a:gd name="connsiteY0" fmla="*/ 170505 h 652040"/>
                    <a:gd name="connsiteX1" fmla="*/ 288371 w 973510"/>
                    <a:gd name="connsiteY1" fmla="*/ 191749 h 652040"/>
                    <a:gd name="connsiteX2" fmla="*/ 353949 w 973510"/>
                    <a:gd name="connsiteY2" fmla="*/ 156579 h 652040"/>
                    <a:gd name="connsiteX3" fmla="*/ 453432 w 973510"/>
                    <a:gd name="connsiteY3" fmla="*/ 132383 h 652040"/>
                    <a:gd name="connsiteX4" fmla="*/ 466852 w 973510"/>
                    <a:gd name="connsiteY4" fmla="*/ 131545 h 652040"/>
                    <a:gd name="connsiteX5" fmla="*/ 486579 w 973510"/>
                    <a:gd name="connsiteY5" fmla="*/ 108275 h 652040"/>
                    <a:gd name="connsiteX6" fmla="*/ 690724 w 973510"/>
                    <a:gd name="connsiteY6" fmla="*/ 1576 h 652040"/>
                    <a:gd name="connsiteX7" fmla="*/ 691024 w 973510"/>
                    <a:gd name="connsiteY7" fmla="*/ 3305 h 652040"/>
                    <a:gd name="connsiteX8" fmla="*/ 707394 w 973510"/>
                    <a:gd name="connsiteY8" fmla="*/ 0 h 652040"/>
                    <a:gd name="connsiteX9" fmla="*/ 749865 w 973510"/>
                    <a:gd name="connsiteY9" fmla="*/ 42470 h 652040"/>
                    <a:gd name="connsiteX10" fmla="*/ 747978 w 973510"/>
                    <a:gd name="connsiteY10" fmla="*/ 51816 h 652040"/>
                    <a:gd name="connsiteX11" fmla="*/ 777765 w 973510"/>
                    <a:gd name="connsiteY11" fmla="*/ 47432 h 652040"/>
                    <a:gd name="connsiteX12" fmla="*/ 834805 w 973510"/>
                    <a:gd name="connsiteY12" fmla="*/ 46163 h 652040"/>
                    <a:gd name="connsiteX13" fmla="*/ 877275 w 973510"/>
                    <a:gd name="connsiteY13" fmla="*/ 88634 h 652040"/>
                    <a:gd name="connsiteX14" fmla="*/ 851337 w 973510"/>
                    <a:gd name="connsiteY14" fmla="*/ 127766 h 652040"/>
                    <a:gd name="connsiteX15" fmla="*/ 835917 w 973510"/>
                    <a:gd name="connsiteY15" fmla="*/ 130880 h 652040"/>
                    <a:gd name="connsiteX16" fmla="*/ 835905 w 973510"/>
                    <a:gd name="connsiteY16" fmla="*/ 131008 h 652040"/>
                    <a:gd name="connsiteX17" fmla="*/ 835313 w 973510"/>
                    <a:gd name="connsiteY17" fmla="*/ 131001 h 652040"/>
                    <a:gd name="connsiteX18" fmla="*/ 834805 w 973510"/>
                    <a:gd name="connsiteY18" fmla="*/ 131104 h 652040"/>
                    <a:gd name="connsiteX19" fmla="*/ 834240 w 973510"/>
                    <a:gd name="connsiteY19" fmla="*/ 130990 h 652040"/>
                    <a:gd name="connsiteX20" fmla="*/ 783472 w 973510"/>
                    <a:gd name="connsiteY20" fmla="*/ 130446 h 652040"/>
                    <a:gd name="connsiteX21" fmla="*/ 683915 w 973510"/>
                    <a:gd name="connsiteY21" fmla="*/ 153031 h 652040"/>
                    <a:gd name="connsiteX22" fmla="*/ 677902 w 973510"/>
                    <a:gd name="connsiteY22" fmla="*/ 155965 h 652040"/>
                    <a:gd name="connsiteX23" fmla="*/ 711152 w 973510"/>
                    <a:gd name="connsiteY23" fmla="*/ 151331 h 652040"/>
                    <a:gd name="connsiteX24" fmla="*/ 891235 w 973510"/>
                    <a:gd name="connsiteY24" fmla="*/ 186893 h 652040"/>
                    <a:gd name="connsiteX25" fmla="*/ 941350 w 973510"/>
                    <a:gd name="connsiteY25" fmla="*/ 213911 h 652040"/>
                    <a:gd name="connsiteX26" fmla="*/ 943558 w 973510"/>
                    <a:gd name="connsiteY26" fmla="*/ 214357 h 652040"/>
                    <a:gd name="connsiteX27" fmla="*/ 973510 w 973510"/>
                    <a:gd name="connsiteY27" fmla="*/ 259544 h 652040"/>
                    <a:gd name="connsiteX28" fmla="*/ 924469 w 973510"/>
                    <a:gd name="connsiteY28" fmla="*/ 308585 h 652040"/>
                    <a:gd name="connsiteX29" fmla="*/ 905380 w 973510"/>
                    <a:gd name="connsiteY29" fmla="*/ 304731 h 652040"/>
                    <a:gd name="connsiteX30" fmla="*/ 895030 w 973510"/>
                    <a:gd name="connsiteY30" fmla="*/ 297752 h 652040"/>
                    <a:gd name="connsiteX31" fmla="*/ 894459 w 973510"/>
                    <a:gd name="connsiteY31" fmla="*/ 298642 h 652040"/>
                    <a:gd name="connsiteX32" fmla="*/ 713856 w 973510"/>
                    <a:gd name="connsiteY32" fmla="*/ 248407 h 652040"/>
                    <a:gd name="connsiteX33" fmla="*/ 675172 w 973510"/>
                    <a:gd name="connsiteY33" fmla="*/ 252348 h 652040"/>
                    <a:gd name="connsiteX34" fmla="*/ 720831 w 973510"/>
                    <a:gd name="connsiteY34" fmla="*/ 259166 h 652040"/>
                    <a:gd name="connsiteX35" fmla="*/ 933057 w 973510"/>
                    <a:gd name="connsiteY35" fmla="*/ 380979 h 652040"/>
                    <a:gd name="connsiteX36" fmla="*/ 932632 w 973510"/>
                    <a:gd name="connsiteY36" fmla="*/ 381375 h 652040"/>
                    <a:gd name="connsiteX37" fmla="*/ 933295 w 973510"/>
                    <a:gd name="connsiteY37" fmla="*/ 381822 h 652040"/>
                    <a:gd name="connsiteX38" fmla="*/ 947658 w 973510"/>
                    <a:gd name="connsiteY38" fmla="*/ 416499 h 652040"/>
                    <a:gd name="connsiteX39" fmla="*/ 898617 w 973510"/>
                    <a:gd name="connsiteY39" fmla="*/ 465539 h 652040"/>
                    <a:gd name="connsiteX40" fmla="*/ 863940 w 973510"/>
                    <a:gd name="connsiteY40" fmla="*/ 451176 h 652040"/>
                    <a:gd name="connsiteX41" fmla="*/ 860015 w 973510"/>
                    <a:gd name="connsiteY41" fmla="*/ 445353 h 652040"/>
                    <a:gd name="connsiteX42" fmla="*/ 826399 w 973510"/>
                    <a:gd name="connsiteY42" fmla="*/ 414398 h 652040"/>
                    <a:gd name="connsiteX43" fmla="*/ 558834 w 973510"/>
                    <a:gd name="connsiteY43" fmla="*/ 354027 h 652040"/>
                    <a:gd name="connsiteX44" fmla="*/ 523238 w 973510"/>
                    <a:gd name="connsiteY44" fmla="*/ 396498 h 652040"/>
                    <a:gd name="connsiteX45" fmla="*/ 536487 w 973510"/>
                    <a:gd name="connsiteY45" fmla="*/ 448788 h 652040"/>
                    <a:gd name="connsiteX46" fmla="*/ 553731 w 973510"/>
                    <a:gd name="connsiteY46" fmla="*/ 469447 h 652040"/>
                    <a:gd name="connsiteX47" fmla="*/ 595568 w 973510"/>
                    <a:gd name="connsiteY47" fmla="*/ 504885 h 652040"/>
                    <a:gd name="connsiteX48" fmla="*/ 640534 w 973510"/>
                    <a:gd name="connsiteY48" fmla="*/ 531212 h 652040"/>
                    <a:gd name="connsiteX49" fmla="*/ 651040 w 973510"/>
                    <a:gd name="connsiteY49" fmla="*/ 533333 h 652040"/>
                    <a:gd name="connsiteX50" fmla="*/ 688773 w 973510"/>
                    <a:gd name="connsiteY50" fmla="*/ 590259 h 652040"/>
                    <a:gd name="connsiteX51" fmla="*/ 626992 w 973510"/>
                    <a:gd name="connsiteY51" fmla="*/ 652040 h 652040"/>
                    <a:gd name="connsiteX52" fmla="*/ 602944 w 973510"/>
                    <a:gd name="connsiteY52" fmla="*/ 647185 h 652040"/>
                    <a:gd name="connsiteX53" fmla="*/ 592370 w 973510"/>
                    <a:gd name="connsiteY53" fmla="*/ 640056 h 652040"/>
                    <a:gd name="connsiteX54" fmla="*/ 591971 w 973510"/>
                    <a:gd name="connsiteY54" fmla="*/ 640898 h 652040"/>
                    <a:gd name="connsiteX55" fmla="*/ 468824 w 973510"/>
                    <a:gd name="connsiteY55" fmla="*/ 553740 h 652040"/>
                    <a:gd name="connsiteX56" fmla="*/ 394525 w 973510"/>
                    <a:gd name="connsiteY56" fmla="*/ 501972 h 652040"/>
                    <a:gd name="connsiteX57" fmla="*/ 317058 w 973510"/>
                    <a:gd name="connsiteY57" fmla="*/ 472856 h 652040"/>
                    <a:gd name="connsiteX58" fmla="*/ 288673 w 973510"/>
                    <a:gd name="connsiteY58" fmla="*/ 453505 h 652040"/>
                    <a:gd name="connsiteX59" fmla="*/ 0 w 973510"/>
                    <a:gd name="connsiteY59" fmla="*/ 474771 h 652040"/>
                    <a:gd name="connsiteX0" fmla="*/ 104091 w 1077601"/>
                    <a:gd name="connsiteY0" fmla="*/ 170505 h 652040"/>
                    <a:gd name="connsiteX1" fmla="*/ 392462 w 1077601"/>
                    <a:gd name="connsiteY1" fmla="*/ 191749 h 652040"/>
                    <a:gd name="connsiteX2" fmla="*/ 458040 w 1077601"/>
                    <a:gd name="connsiteY2" fmla="*/ 156579 h 652040"/>
                    <a:gd name="connsiteX3" fmla="*/ 557523 w 1077601"/>
                    <a:gd name="connsiteY3" fmla="*/ 132383 h 652040"/>
                    <a:gd name="connsiteX4" fmla="*/ 570943 w 1077601"/>
                    <a:gd name="connsiteY4" fmla="*/ 131545 h 652040"/>
                    <a:gd name="connsiteX5" fmla="*/ 590670 w 1077601"/>
                    <a:gd name="connsiteY5" fmla="*/ 108275 h 652040"/>
                    <a:gd name="connsiteX6" fmla="*/ 794815 w 1077601"/>
                    <a:gd name="connsiteY6" fmla="*/ 1576 h 652040"/>
                    <a:gd name="connsiteX7" fmla="*/ 795115 w 1077601"/>
                    <a:gd name="connsiteY7" fmla="*/ 3305 h 652040"/>
                    <a:gd name="connsiteX8" fmla="*/ 811485 w 1077601"/>
                    <a:gd name="connsiteY8" fmla="*/ 0 h 652040"/>
                    <a:gd name="connsiteX9" fmla="*/ 853956 w 1077601"/>
                    <a:gd name="connsiteY9" fmla="*/ 42470 h 652040"/>
                    <a:gd name="connsiteX10" fmla="*/ 852069 w 1077601"/>
                    <a:gd name="connsiteY10" fmla="*/ 51816 h 652040"/>
                    <a:gd name="connsiteX11" fmla="*/ 881856 w 1077601"/>
                    <a:gd name="connsiteY11" fmla="*/ 47432 h 652040"/>
                    <a:gd name="connsiteX12" fmla="*/ 938896 w 1077601"/>
                    <a:gd name="connsiteY12" fmla="*/ 46163 h 652040"/>
                    <a:gd name="connsiteX13" fmla="*/ 981366 w 1077601"/>
                    <a:gd name="connsiteY13" fmla="*/ 88634 h 652040"/>
                    <a:gd name="connsiteX14" fmla="*/ 955428 w 1077601"/>
                    <a:gd name="connsiteY14" fmla="*/ 127766 h 652040"/>
                    <a:gd name="connsiteX15" fmla="*/ 940008 w 1077601"/>
                    <a:gd name="connsiteY15" fmla="*/ 130880 h 652040"/>
                    <a:gd name="connsiteX16" fmla="*/ 939996 w 1077601"/>
                    <a:gd name="connsiteY16" fmla="*/ 131008 h 652040"/>
                    <a:gd name="connsiteX17" fmla="*/ 939404 w 1077601"/>
                    <a:gd name="connsiteY17" fmla="*/ 131001 h 652040"/>
                    <a:gd name="connsiteX18" fmla="*/ 938896 w 1077601"/>
                    <a:gd name="connsiteY18" fmla="*/ 131104 h 652040"/>
                    <a:gd name="connsiteX19" fmla="*/ 938331 w 1077601"/>
                    <a:gd name="connsiteY19" fmla="*/ 130990 h 652040"/>
                    <a:gd name="connsiteX20" fmla="*/ 887563 w 1077601"/>
                    <a:gd name="connsiteY20" fmla="*/ 130446 h 652040"/>
                    <a:gd name="connsiteX21" fmla="*/ 788006 w 1077601"/>
                    <a:gd name="connsiteY21" fmla="*/ 153031 h 652040"/>
                    <a:gd name="connsiteX22" fmla="*/ 781993 w 1077601"/>
                    <a:gd name="connsiteY22" fmla="*/ 155965 h 652040"/>
                    <a:gd name="connsiteX23" fmla="*/ 815243 w 1077601"/>
                    <a:gd name="connsiteY23" fmla="*/ 151331 h 652040"/>
                    <a:gd name="connsiteX24" fmla="*/ 995326 w 1077601"/>
                    <a:gd name="connsiteY24" fmla="*/ 186893 h 652040"/>
                    <a:gd name="connsiteX25" fmla="*/ 1045441 w 1077601"/>
                    <a:gd name="connsiteY25" fmla="*/ 213911 h 652040"/>
                    <a:gd name="connsiteX26" fmla="*/ 1047649 w 1077601"/>
                    <a:gd name="connsiteY26" fmla="*/ 214357 h 652040"/>
                    <a:gd name="connsiteX27" fmla="*/ 1077601 w 1077601"/>
                    <a:gd name="connsiteY27" fmla="*/ 259544 h 652040"/>
                    <a:gd name="connsiteX28" fmla="*/ 1028560 w 1077601"/>
                    <a:gd name="connsiteY28" fmla="*/ 308585 h 652040"/>
                    <a:gd name="connsiteX29" fmla="*/ 1009471 w 1077601"/>
                    <a:gd name="connsiteY29" fmla="*/ 304731 h 652040"/>
                    <a:gd name="connsiteX30" fmla="*/ 999121 w 1077601"/>
                    <a:gd name="connsiteY30" fmla="*/ 297752 h 652040"/>
                    <a:gd name="connsiteX31" fmla="*/ 998550 w 1077601"/>
                    <a:gd name="connsiteY31" fmla="*/ 298642 h 652040"/>
                    <a:gd name="connsiteX32" fmla="*/ 817947 w 1077601"/>
                    <a:gd name="connsiteY32" fmla="*/ 248407 h 652040"/>
                    <a:gd name="connsiteX33" fmla="*/ 779263 w 1077601"/>
                    <a:gd name="connsiteY33" fmla="*/ 252348 h 652040"/>
                    <a:gd name="connsiteX34" fmla="*/ 824922 w 1077601"/>
                    <a:gd name="connsiteY34" fmla="*/ 259166 h 652040"/>
                    <a:gd name="connsiteX35" fmla="*/ 1037148 w 1077601"/>
                    <a:gd name="connsiteY35" fmla="*/ 380979 h 652040"/>
                    <a:gd name="connsiteX36" fmla="*/ 1036723 w 1077601"/>
                    <a:gd name="connsiteY36" fmla="*/ 381375 h 652040"/>
                    <a:gd name="connsiteX37" fmla="*/ 1037386 w 1077601"/>
                    <a:gd name="connsiteY37" fmla="*/ 381822 h 652040"/>
                    <a:gd name="connsiteX38" fmla="*/ 1051749 w 1077601"/>
                    <a:gd name="connsiteY38" fmla="*/ 416499 h 652040"/>
                    <a:gd name="connsiteX39" fmla="*/ 1002708 w 1077601"/>
                    <a:gd name="connsiteY39" fmla="*/ 465539 h 652040"/>
                    <a:gd name="connsiteX40" fmla="*/ 968031 w 1077601"/>
                    <a:gd name="connsiteY40" fmla="*/ 451176 h 652040"/>
                    <a:gd name="connsiteX41" fmla="*/ 964106 w 1077601"/>
                    <a:gd name="connsiteY41" fmla="*/ 445353 h 652040"/>
                    <a:gd name="connsiteX42" fmla="*/ 930490 w 1077601"/>
                    <a:gd name="connsiteY42" fmla="*/ 414398 h 652040"/>
                    <a:gd name="connsiteX43" fmla="*/ 662925 w 1077601"/>
                    <a:gd name="connsiteY43" fmla="*/ 354027 h 652040"/>
                    <a:gd name="connsiteX44" fmla="*/ 627329 w 1077601"/>
                    <a:gd name="connsiteY44" fmla="*/ 396498 h 652040"/>
                    <a:gd name="connsiteX45" fmla="*/ 640578 w 1077601"/>
                    <a:gd name="connsiteY45" fmla="*/ 448788 h 652040"/>
                    <a:gd name="connsiteX46" fmla="*/ 657822 w 1077601"/>
                    <a:gd name="connsiteY46" fmla="*/ 469447 h 652040"/>
                    <a:gd name="connsiteX47" fmla="*/ 699659 w 1077601"/>
                    <a:gd name="connsiteY47" fmla="*/ 504885 h 652040"/>
                    <a:gd name="connsiteX48" fmla="*/ 744625 w 1077601"/>
                    <a:gd name="connsiteY48" fmla="*/ 531212 h 652040"/>
                    <a:gd name="connsiteX49" fmla="*/ 755131 w 1077601"/>
                    <a:gd name="connsiteY49" fmla="*/ 533333 h 652040"/>
                    <a:gd name="connsiteX50" fmla="*/ 792864 w 1077601"/>
                    <a:gd name="connsiteY50" fmla="*/ 590259 h 652040"/>
                    <a:gd name="connsiteX51" fmla="*/ 731083 w 1077601"/>
                    <a:gd name="connsiteY51" fmla="*/ 652040 h 652040"/>
                    <a:gd name="connsiteX52" fmla="*/ 707035 w 1077601"/>
                    <a:gd name="connsiteY52" fmla="*/ 647185 h 652040"/>
                    <a:gd name="connsiteX53" fmla="*/ 696461 w 1077601"/>
                    <a:gd name="connsiteY53" fmla="*/ 640056 h 652040"/>
                    <a:gd name="connsiteX54" fmla="*/ 696062 w 1077601"/>
                    <a:gd name="connsiteY54" fmla="*/ 640898 h 652040"/>
                    <a:gd name="connsiteX55" fmla="*/ 572915 w 1077601"/>
                    <a:gd name="connsiteY55" fmla="*/ 553740 h 652040"/>
                    <a:gd name="connsiteX56" fmla="*/ 498616 w 1077601"/>
                    <a:gd name="connsiteY56" fmla="*/ 501972 h 652040"/>
                    <a:gd name="connsiteX57" fmla="*/ 421149 w 1077601"/>
                    <a:gd name="connsiteY57" fmla="*/ 472856 h 652040"/>
                    <a:gd name="connsiteX58" fmla="*/ 392764 w 1077601"/>
                    <a:gd name="connsiteY58" fmla="*/ 453505 h 652040"/>
                    <a:gd name="connsiteX59" fmla="*/ 0 w 1077601"/>
                    <a:gd name="connsiteY59" fmla="*/ 487465 h 652040"/>
                    <a:gd name="connsiteX0" fmla="*/ 81242 w 1054752"/>
                    <a:gd name="connsiteY0" fmla="*/ 170505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96475 w 1054752"/>
                    <a:gd name="connsiteY0" fmla="*/ 165427 h 652040"/>
                    <a:gd name="connsiteX1" fmla="*/ 369613 w 1054752"/>
                    <a:gd name="connsiteY1" fmla="*/ 191749 h 652040"/>
                    <a:gd name="connsiteX2" fmla="*/ 435191 w 1054752"/>
                    <a:gd name="connsiteY2" fmla="*/ 156579 h 652040"/>
                    <a:gd name="connsiteX3" fmla="*/ 534674 w 1054752"/>
                    <a:gd name="connsiteY3" fmla="*/ 132383 h 652040"/>
                    <a:gd name="connsiteX4" fmla="*/ 548094 w 1054752"/>
                    <a:gd name="connsiteY4" fmla="*/ 131545 h 652040"/>
                    <a:gd name="connsiteX5" fmla="*/ 567821 w 1054752"/>
                    <a:gd name="connsiteY5" fmla="*/ 108275 h 652040"/>
                    <a:gd name="connsiteX6" fmla="*/ 771966 w 1054752"/>
                    <a:gd name="connsiteY6" fmla="*/ 1576 h 652040"/>
                    <a:gd name="connsiteX7" fmla="*/ 772266 w 1054752"/>
                    <a:gd name="connsiteY7" fmla="*/ 3305 h 652040"/>
                    <a:gd name="connsiteX8" fmla="*/ 788636 w 1054752"/>
                    <a:gd name="connsiteY8" fmla="*/ 0 h 652040"/>
                    <a:gd name="connsiteX9" fmla="*/ 831107 w 1054752"/>
                    <a:gd name="connsiteY9" fmla="*/ 42470 h 652040"/>
                    <a:gd name="connsiteX10" fmla="*/ 829220 w 1054752"/>
                    <a:gd name="connsiteY10" fmla="*/ 51816 h 652040"/>
                    <a:gd name="connsiteX11" fmla="*/ 859007 w 1054752"/>
                    <a:gd name="connsiteY11" fmla="*/ 47432 h 652040"/>
                    <a:gd name="connsiteX12" fmla="*/ 916047 w 1054752"/>
                    <a:gd name="connsiteY12" fmla="*/ 46163 h 652040"/>
                    <a:gd name="connsiteX13" fmla="*/ 958517 w 1054752"/>
                    <a:gd name="connsiteY13" fmla="*/ 88634 h 652040"/>
                    <a:gd name="connsiteX14" fmla="*/ 932579 w 1054752"/>
                    <a:gd name="connsiteY14" fmla="*/ 127766 h 652040"/>
                    <a:gd name="connsiteX15" fmla="*/ 917159 w 1054752"/>
                    <a:gd name="connsiteY15" fmla="*/ 130880 h 652040"/>
                    <a:gd name="connsiteX16" fmla="*/ 917147 w 1054752"/>
                    <a:gd name="connsiteY16" fmla="*/ 131008 h 652040"/>
                    <a:gd name="connsiteX17" fmla="*/ 916555 w 1054752"/>
                    <a:gd name="connsiteY17" fmla="*/ 131001 h 652040"/>
                    <a:gd name="connsiteX18" fmla="*/ 916047 w 1054752"/>
                    <a:gd name="connsiteY18" fmla="*/ 131104 h 652040"/>
                    <a:gd name="connsiteX19" fmla="*/ 915482 w 1054752"/>
                    <a:gd name="connsiteY19" fmla="*/ 130990 h 652040"/>
                    <a:gd name="connsiteX20" fmla="*/ 864714 w 1054752"/>
                    <a:gd name="connsiteY20" fmla="*/ 130446 h 652040"/>
                    <a:gd name="connsiteX21" fmla="*/ 765157 w 1054752"/>
                    <a:gd name="connsiteY21" fmla="*/ 153031 h 652040"/>
                    <a:gd name="connsiteX22" fmla="*/ 759144 w 1054752"/>
                    <a:gd name="connsiteY22" fmla="*/ 155965 h 652040"/>
                    <a:gd name="connsiteX23" fmla="*/ 792394 w 1054752"/>
                    <a:gd name="connsiteY23" fmla="*/ 151331 h 652040"/>
                    <a:gd name="connsiteX24" fmla="*/ 972477 w 1054752"/>
                    <a:gd name="connsiteY24" fmla="*/ 186893 h 652040"/>
                    <a:gd name="connsiteX25" fmla="*/ 1022592 w 1054752"/>
                    <a:gd name="connsiteY25" fmla="*/ 213911 h 652040"/>
                    <a:gd name="connsiteX26" fmla="*/ 1024800 w 1054752"/>
                    <a:gd name="connsiteY26" fmla="*/ 214357 h 652040"/>
                    <a:gd name="connsiteX27" fmla="*/ 1054752 w 1054752"/>
                    <a:gd name="connsiteY27" fmla="*/ 259544 h 652040"/>
                    <a:gd name="connsiteX28" fmla="*/ 1005711 w 1054752"/>
                    <a:gd name="connsiteY28" fmla="*/ 308585 h 652040"/>
                    <a:gd name="connsiteX29" fmla="*/ 986622 w 1054752"/>
                    <a:gd name="connsiteY29" fmla="*/ 304731 h 652040"/>
                    <a:gd name="connsiteX30" fmla="*/ 976272 w 1054752"/>
                    <a:gd name="connsiteY30" fmla="*/ 297752 h 652040"/>
                    <a:gd name="connsiteX31" fmla="*/ 975701 w 1054752"/>
                    <a:gd name="connsiteY31" fmla="*/ 298642 h 652040"/>
                    <a:gd name="connsiteX32" fmla="*/ 795098 w 1054752"/>
                    <a:gd name="connsiteY32" fmla="*/ 248407 h 652040"/>
                    <a:gd name="connsiteX33" fmla="*/ 756414 w 1054752"/>
                    <a:gd name="connsiteY33" fmla="*/ 252348 h 652040"/>
                    <a:gd name="connsiteX34" fmla="*/ 802073 w 1054752"/>
                    <a:gd name="connsiteY34" fmla="*/ 259166 h 652040"/>
                    <a:gd name="connsiteX35" fmla="*/ 1014299 w 1054752"/>
                    <a:gd name="connsiteY35" fmla="*/ 380979 h 652040"/>
                    <a:gd name="connsiteX36" fmla="*/ 1013874 w 1054752"/>
                    <a:gd name="connsiteY36" fmla="*/ 381375 h 652040"/>
                    <a:gd name="connsiteX37" fmla="*/ 1014537 w 1054752"/>
                    <a:gd name="connsiteY37" fmla="*/ 381822 h 652040"/>
                    <a:gd name="connsiteX38" fmla="*/ 1028900 w 1054752"/>
                    <a:gd name="connsiteY38" fmla="*/ 416499 h 652040"/>
                    <a:gd name="connsiteX39" fmla="*/ 979859 w 1054752"/>
                    <a:gd name="connsiteY39" fmla="*/ 465539 h 652040"/>
                    <a:gd name="connsiteX40" fmla="*/ 945182 w 1054752"/>
                    <a:gd name="connsiteY40" fmla="*/ 451176 h 652040"/>
                    <a:gd name="connsiteX41" fmla="*/ 941257 w 1054752"/>
                    <a:gd name="connsiteY41" fmla="*/ 445353 h 652040"/>
                    <a:gd name="connsiteX42" fmla="*/ 907641 w 1054752"/>
                    <a:gd name="connsiteY42" fmla="*/ 414398 h 652040"/>
                    <a:gd name="connsiteX43" fmla="*/ 640076 w 1054752"/>
                    <a:gd name="connsiteY43" fmla="*/ 354027 h 652040"/>
                    <a:gd name="connsiteX44" fmla="*/ 604480 w 1054752"/>
                    <a:gd name="connsiteY44" fmla="*/ 396498 h 652040"/>
                    <a:gd name="connsiteX45" fmla="*/ 617729 w 1054752"/>
                    <a:gd name="connsiteY45" fmla="*/ 448788 h 652040"/>
                    <a:gd name="connsiteX46" fmla="*/ 634973 w 1054752"/>
                    <a:gd name="connsiteY46" fmla="*/ 469447 h 652040"/>
                    <a:gd name="connsiteX47" fmla="*/ 676810 w 1054752"/>
                    <a:gd name="connsiteY47" fmla="*/ 504885 h 652040"/>
                    <a:gd name="connsiteX48" fmla="*/ 721776 w 1054752"/>
                    <a:gd name="connsiteY48" fmla="*/ 531212 h 652040"/>
                    <a:gd name="connsiteX49" fmla="*/ 732282 w 1054752"/>
                    <a:gd name="connsiteY49" fmla="*/ 533333 h 652040"/>
                    <a:gd name="connsiteX50" fmla="*/ 770015 w 1054752"/>
                    <a:gd name="connsiteY50" fmla="*/ 590259 h 652040"/>
                    <a:gd name="connsiteX51" fmla="*/ 708234 w 1054752"/>
                    <a:gd name="connsiteY51" fmla="*/ 652040 h 652040"/>
                    <a:gd name="connsiteX52" fmla="*/ 684186 w 1054752"/>
                    <a:gd name="connsiteY52" fmla="*/ 647185 h 652040"/>
                    <a:gd name="connsiteX53" fmla="*/ 673612 w 1054752"/>
                    <a:gd name="connsiteY53" fmla="*/ 640056 h 652040"/>
                    <a:gd name="connsiteX54" fmla="*/ 673213 w 1054752"/>
                    <a:gd name="connsiteY54" fmla="*/ 640898 h 652040"/>
                    <a:gd name="connsiteX55" fmla="*/ 550066 w 1054752"/>
                    <a:gd name="connsiteY55" fmla="*/ 553740 h 652040"/>
                    <a:gd name="connsiteX56" fmla="*/ 475767 w 1054752"/>
                    <a:gd name="connsiteY56" fmla="*/ 501972 h 652040"/>
                    <a:gd name="connsiteX57" fmla="*/ 398300 w 1054752"/>
                    <a:gd name="connsiteY57" fmla="*/ 472856 h 652040"/>
                    <a:gd name="connsiteX58" fmla="*/ 369915 w 1054752"/>
                    <a:gd name="connsiteY58" fmla="*/ 453505 h 652040"/>
                    <a:gd name="connsiteX59" fmla="*/ 0 w 1054752"/>
                    <a:gd name="connsiteY59" fmla="*/ 479849 h 652040"/>
                    <a:gd name="connsiteX0" fmla="*/ 369613 w 1054752"/>
                    <a:gd name="connsiteY0" fmla="*/ 191749 h 652040"/>
                    <a:gd name="connsiteX1" fmla="*/ 435191 w 1054752"/>
                    <a:gd name="connsiteY1" fmla="*/ 156579 h 652040"/>
                    <a:gd name="connsiteX2" fmla="*/ 534674 w 1054752"/>
                    <a:gd name="connsiteY2" fmla="*/ 132383 h 652040"/>
                    <a:gd name="connsiteX3" fmla="*/ 548094 w 1054752"/>
                    <a:gd name="connsiteY3" fmla="*/ 131545 h 652040"/>
                    <a:gd name="connsiteX4" fmla="*/ 567821 w 1054752"/>
                    <a:gd name="connsiteY4" fmla="*/ 108275 h 652040"/>
                    <a:gd name="connsiteX5" fmla="*/ 771966 w 1054752"/>
                    <a:gd name="connsiteY5" fmla="*/ 1576 h 652040"/>
                    <a:gd name="connsiteX6" fmla="*/ 772266 w 1054752"/>
                    <a:gd name="connsiteY6" fmla="*/ 3305 h 652040"/>
                    <a:gd name="connsiteX7" fmla="*/ 788636 w 1054752"/>
                    <a:gd name="connsiteY7" fmla="*/ 0 h 652040"/>
                    <a:gd name="connsiteX8" fmla="*/ 831107 w 1054752"/>
                    <a:gd name="connsiteY8" fmla="*/ 42470 h 652040"/>
                    <a:gd name="connsiteX9" fmla="*/ 829220 w 1054752"/>
                    <a:gd name="connsiteY9" fmla="*/ 51816 h 652040"/>
                    <a:gd name="connsiteX10" fmla="*/ 859007 w 1054752"/>
                    <a:gd name="connsiteY10" fmla="*/ 47432 h 652040"/>
                    <a:gd name="connsiteX11" fmla="*/ 916047 w 1054752"/>
                    <a:gd name="connsiteY11" fmla="*/ 46163 h 652040"/>
                    <a:gd name="connsiteX12" fmla="*/ 958517 w 1054752"/>
                    <a:gd name="connsiteY12" fmla="*/ 88634 h 652040"/>
                    <a:gd name="connsiteX13" fmla="*/ 932579 w 1054752"/>
                    <a:gd name="connsiteY13" fmla="*/ 127766 h 652040"/>
                    <a:gd name="connsiteX14" fmla="*/ 917159 w 1054752"/>
                    <a:gd name="connsiteY14" fmla="*/ 130880 h 652040"/>
                    <a:gd name="connsiteX15" fmla="*/ 917147 w 1054752"/>
                    <a:gd name="connsiteY15" fmla="*/ 131008 h 652040"/>
                    <a:gd name="connsiteX16" fmla="*/ 916555 w 1054752"/>
                    <a:gd name="connsiteY16" fmla="*/ 131001 h 652040"/>
                    <a:gd name="connsiteX17" fmla="*/ 916047 w 1054752"/>
                    <a:gd name="connsiteY17" fmla="*/ 131104 h 652040"/>
                    <a:gd name="connsiteX18" fmla="*/ 915482 w 1054752"/>
                    <a:gd name="connsiteY18" fmla="*/ 130990 h 652040"/>
                    <a:gd name="connsiteX19" fmla="*/ 864714 w 1054752"/>
                    <a:gd name="connsiteY19" fmla="*/ 130446 h 652040"/>
                    <a:gd name="connsiteX20" fmla="*/ 765157 w 1054752"/>
                    <a:gd name="connsiteY20" fmla="*/ 153031 h 652040"/>
                    <a:gd name="connsiteX21" fmla="*/ 759144 w 1054752"/>
                    <a:gd name="connsiteY21" fmla="*/ 155965 h 652040"/>
                    <a:gd name="connsiteX22" fmla="*/ 792394 w 1054752"/>
                    <a:gd name="connsiteY22" fmla="*/ 151331 h 652040"/>
                    <a:gd name="connsiteX23" fmla="*/ 972477 w 1054752"/>
                    <a:gd name="connsiteY23" fmla="*/ 186893 h 652040"/>
                    <a:gd name="connsiteX24" fmla="*/ 1022592 w 1054752"/>
                    <a:gd name="connsiteY24" fmla="*/ 213911 h 652040"/>
                    <a:gd name="connsiteX25" fmla="*/ 1024800 w 1054752"/>
                    <a:gd name="connsiteY25" fmla="*/ 214357 h 652040"/>
                    <a:gd name="connsiteX26" fmla="*/ 1054752 w 1054752"/>
                    <a:gd name="connsiteY26" fmla="*/ 259544 h 652040"/>
                    <a:gd name="connsiteX27" fmla="*/ 1005711 w 1054752"/>
                    <a:gd name="connsiteY27" fmla="*/ 308585 h 652040"/>
                    <a:gd name="connsiteX28" fmla="*/ 986622 w 1054752"/>
                    <a:gd name="connsiteY28" fmla="*/ 304731 h 652040"/>
                    <a:gd name="connsiteX29" fmla="*/ 976272 w 1054752"/>
                    <a:gd name="connsiteY29" fmla="*/ 297752 h 652040"/>
                    <a:gd name="connsiteX30" fmla="*/ 975701 w 1054752"/>
                    <a:gd name="connsiteY30" fmla="*/ 298642 h 652040"/>
                    <a:gd name="connsiteX31" fmla="*/ 795098 w 1054752"/>
                    <a:gd name="connsiteY31" fmla="*/ 248407 h 652040"/>
                    <a:gd name="connsiteX32" fmla="*/ 756414 w 1054752"/>
                    <a:gd name="connsiteY32" fmla="*/ 252348 h 652040"/>
                    <a:gd name="connsiteX33" fmla="*/ 802073 w 1054752"/>
                    <a:gd name="connsiteY33" fmla="*/ 259166 h 652040"/>
                    <a:gd name="connsiteX34" fmla="*/ 1014299 w 1054752"/>
                    <a:gd name="connsiteY34" fmla="*/ 380979 h 652040"/>
                    <a:gd name="connsiteX35" fmla="*/ 1013874 w 1054752"/>
                    <a:gd name="connsiteY35" fmla="*/ 381375 h 652040"/>
                    <a:gd name="connsiteX36" fmla="*/ 1014537 w 1054752"/>
                    <a:gd name="connsiteY36" fmla="*/ 381822 h 652040"/>
                    <a:gd name="connsiteX37" fmla="*/ 1028900 w 1054752"/>
                    <a:gd name="connsiteY37" fmla="*/ 416499 h 652040"/>
                    <a:gd name="connsiteX38" fmla="*/ 979859 w 1054752"/>
                    <a:gd name="connsiteY38" fmla="*/ 465539 h 652040"/>
                    <a:gd name="connsiteX39" fmla="*/ 945182 w 1054752"/>
                    <a:gd name="connsiteY39" fmla="*/ 451176 h 652040"/>
                    <a:gd name="connsiteX40" fmla="*/ 941257 w 1054752"/>
                    <a:gd name="connsiteY40" fmla="*/ 445353 h 652040"/>
                    <a:gd name="connsiteX41" fmla="*/ 907641 w 1054752"/>
                    <a:gd name="connsiteY41" fmla="*/ 414398 h 652040"/>
                    <a:gd name="connsiteX42" fmla="*/ 640076 w 1054752"/>
                    <a:gd name="connsiteY42" fmla="*/ 354027 h 652040"/>
                    <a:gd name="connsiteX43" fmla="*/ 604480 w 1054752"/>
                    <a:gd name="connsiteY43" fmla="*/ 396498 h 652040"/>
                    <a:gd name="connsiteX44" fmla="*/ 617729 w 1054752"/>
                    <a:gd name="connsiteY44" fmla="*/ 448788 h 652040"/>
                    <a:gd name="connsiteX45" fmla="*/ 634973 w 1054752"/>
                    <a:gd name="connsiteY45" fmla="*/ 469447 h 652040"/>
                    <a:gd name="connsiteX46" fmla="*/ 676810 w 1054752"/>
                    <a:gd name="connsiteY46" fmla="*/ 504885 h 652040"/>
                    <a:gd name="connsiteX47" fmla="*/ 721776 w 1054752"/>
                    <a:gd name="connsiteY47" fmla="*/ 531212 h 652040"/>
                    <a:gd name="connsiteX48" fmla="*/ 732282 w 1054752"/>
                    <a:gd name="connsiteY48" fmla="*/ 533333 h 652040"/>
                    <a:gd name="connsiteX49" fmla="*/ 770015 w 1054752"/>
                    <a:gd name="connsiteY49" fmla="*/ 590259 h 652040"/>
                    <a:gd name="connsiteX50" fmla="*/ 708234 w 1054752"/>
                    <a:gd name="connsiteY50" fmla="*/ 652040 h 652040"/>
                    <a:gd name="connsiteX51" fmla="*/ 684186 w 1054752"/>
                    <a:gd name="connsiteY51" fmla="*/ 647185 h 652040"/>
                    <a:gd name="connsiteX52" fmla="*/ 673612 w 1054752"/>
                    <a:gd name="connsiteY52" fmla="*/ 640056 h 652040"/>
                    <a:gd name="connsiteX53" fmla="*/ 673213 w 1054752"/>
                    <a:gd name="connsiteY53" fmla="*/ 640898 h 652040"/>
                    <a:gd name="connsiteX54" fmla="*/ 550066 w 1054752"/>
                    <a:gd name="connsiteY54" fmla="*/ 553740 h 652040"/>
                    <a:gd name="connsiteX55" fmla="*/ 475767 w 1054752"/>
                    <a:gd name="connsiteY55" fmla="*/ 501972 h 652040"/>
                    <a:gd name="connsiteX56" fmla="*/ 398300 w 1054752"/>
                    <a:gd name="connsiteY56" fmla="*/ 472856 h 652040"/>
                    <a:gd name="connsiteX57" fmla="*/ 369915 w 1054752"/>
                    <a:gd name="connsiteY57" fmla="*/ 453505 h 652040"/>
                    <a:gd name="connsiteX58" fmla="*/ 0 w 1054752"/>
                    <a:gd name="connsiteY58" fmla="*/ 479849 h 652040"/>
                    <a:gd name="connsiteX0" fmla="*/ 1 w 685140"/>
                    <a:gd name="connsiteY0" fmla="*/ 191749 h 652040"/>
                    <a:gd name="connsiteX1" fmla="*/ 65579 w 685140"/>
                    <a:gd name="connsiteY1" fmla="*/ 156579 h 652040"/>
                    <a:gd name="connsiteX2" fmla="*/ 165062 w 685140"/>
                    <a:gd name="connsiteY2" fmla="*/ 132383 h 652040"/>
                    <a:gd name="connsiteX3" fmla="*/ 178482 w 685140"/>
                    <a:gd name="connsiteY3" fmla="*/ 131545 h 652040"/>
                    <a:gd name="connsiteX4" fmla="*/ 198209 w 685140"/>
                    <a:gd name="connsiteY4" fmla="*/ 108275 h 652040"/>
                    <a:gd name="connsiteX5" fmla="*/ 402354 w 685140"/>
                    <a:gd name="connsiteY5" fmla="*/ 1576 h 652040"/>
                    <a:gd name="connsiteX6" fmla="*/ 402654 w 685140"/>
                    <a:gd name="connsiteY6" fmla="*/ 3305 h 652040"/>
                    <a:gd name="connsiteX7" fmla="*/ 419024 w 685140"/>
                    <a:gd name="connsiteY7" fmla="*/ 0 h 652040"/>
                    <a:gd name="connsiteX8" fmla="*/ 461495 w 685140"/>
                    <a:gd name="connsiteY8" fmla="*/ 42470 h 652040"/>
                    <a:gd name="connsiteX9" fmla="*/ 459608 w 685140"/>
                    <a:gd name="connsiteY9" fmla="*/ 51816 h 652040"/>
                    <a:gd name="connsiteX10" fmla="*/ 489395 w 685140"/>
                    <a:gd name="connsiteY10" fmla="*/ 47432 h 652040"/>
                    <a:gd name="connsiteX11" fmla="*/ 546435 w 685140"/>
                    <a:gd name="connsiteY11" fmla="*/ 46163 h 652040"/>
                    <a:gd name="connsiteX12" fmla="*/ 588905 w 685140"/>
                    <a:gd name="connsiteY12" fmla="*/ 88634 h 652040"/>
                    <a:gd name="connsiteX13" fmla="*/ 562967 w 685140"/>
                    <a:gd name="connsiteY13" fmla="*/ 127766 h 652040"/>
                    <a:gd name="connsiteX14" fmla="*/ 547547 w 685140"/>
                    <a:gd name="connsiteY14" fmla="*/ 130880 h 652040"/>
                    <a:gd name="connsiteX15" fmla="*/ 547535 w 685140"/>
                    <a:gd name="connsiteY15" fmla="*/ 131008 h 652040"/>
                    <a:gd name="connsiteX16" fmla="*/ 546943 w 685140"/>
                    <a:gd name="connsiteY16" fmla="*/ 131001 h 652040"/>
                    <a:gd name="connsiteX17" fmla="*/ 546435 w 685140"/>
                    <a:gd name="connsiteY17" fmla="*/ 131104 h 652040"/>
                    <a:gd name="connsiteX18" fmla="*/ 545870 w 685140"/>
                    <a:gd name="connsiteY18" fmla="*/ 130990 h 652040"/>
                    <a:gd name="connsiteX19" fmla="*/ 495102 w 685140"/>
                    <a:gd name="connsiteY19" fmla="*/ 130446 h 652040"/>
                    <a:gd name="connsiteX20" fmla="*/ 395545 w 685140"/>
                    <a:gd name="connsiteY20" fmla="*/ 153031 h 652040"/>
                    <a:gd name="connsiteX21" fmla="*/ 389532 w 685140"/>
                    <a:gd name="connsiteY21" fmla="*/ 155965 h 652040"/>
                    <a:gd name="connsiteX22" fmla="*/ 422782 w 685140"/>
                    <a:gd name="connsiteY22" fmla="*/ 151331 h 652040"/>
                    <a:gd name="connsiteX23" fmla="*/ 602865 w 685140"/>
                    <a:gd name="connsiteY23" fmla="*/ 186893 h 652040"/>
                    <a:gd name="connsiteX24" fmla="*/ 652980 w 685140"/>
                    <a:gd name="connsiteY24" fmla="*/ 213911 h 652040"/>
                    <a:gd name="connsiteX25" fmla="*/ 655188 w 685140"/>
                    <a:gd name="connsiteY25" fmla="*/ 214357 h 652040"/>
                    <a:gd name="connsiteX26" fmla="*/ 685140 w 685140"/>
                    <a:gd name="connsiteY26" fmla="*/ 259544 h 652040"/>
                    <a:gd name="connsiteX27" fmla="*/ 636099 w 685140"/>
                    <a:gd name="connsiteY27" fmla="*/ 308585 h 652040"/>
                    <a:gd name="connsiteX28" fmla="*/ 617010 w 685140"/>
                    <a:gd name="connsiteY28" fmla="*/ 304731 h 652040"/>
                    <a:gd name="connsiteX29" fmla="*/ 606660 w 685140"/>
                    <a:gd name="connsiteY29" fmla="*/ 297752 h 652040"/>
                    <a:gd name="connsiteX30" fmla="*/ 606089 w 685140"/>
                    <a:gd name="connsiteY30" fmla="*/ 298642 h 652040"/>
                    <a:gd name="connsiteX31" fmla="*/ 425486 w 685140"/>
                    <a:gd name="connsiteY31" fmla="*/ 248407 h 652040"/>
                    <a:gd name="connsiteX32" fmla="*/ 386802 w 685140"/>
                    <a:gd name="connsiteY32" fmla="*/ 252348 h 652040"/>
                    <a:gd name="connsiteX33" fmla="*/ 432461 w 685140"/>
                    <a:gd name="connsiteY33" fmla="*/ 259166 h 652040"/>
                    <a:gd name="connsiteX34" fmla="*/ 644687 w 685140"/>
                    <a:gd name="connsiteY34" fmla="*/ 380979 h 652040"/>
                    <a:gd name="connsiteX35" fmla="*/ 644262 w 685140"/>
                    <a:gd name="connsiteY35" fmla="*/ 381375 h 652040"/>
                    <a:gd name="connsiteX36" fmla="*/ 644925 w 685140"/>
                    <a:gd name="connsiteY36" fmla="*/ 381822 h 652040"/>
                    <a:gd name="connsiteX37" fmla="*/ 659288 w 685140"/>
                    <a:gd name="connsiteY37" fmla="*/ 416499 h 652040"/>
                    <a:gd name="connsiteX38" fmla="*/ 610247 w 685140"/>
                    <a:gd name="connsiteY38" fmla="*/ 465539 h 652040"/>
                    <a:gd name="connsiteX39" fmla="*/ 575570 w 685140"/>
                    <a:gd name="connsiteY39" fmla="*/ 451176 h 652040"/>
                    <a:gd name="connsiteX40" fmla="*/ 571645 w 685140"/>
                    <a:gd name="connsiteY40" fmla="*/ 445353 h 652040"/>
                    <a:gd name="connsiteX41" fmla="*/ 538029 w 685140"/>
                    <a:gd name="connsiteY41" fmla="*/ 414398 h 652040"/>
                    <a:gd name="connsiteX42" fmla="*/ 270464 w 685140"/>
                    <a:gd name="connsiteY42" fmla="*/ 354027 h 652040"/>
                    <a:gd name="connsiteX43" fmla="*/ 234868 w 685140"/>
                    <a:gd name="connsiteY43" fmla="*/ 396498 h 652040"/>
                    <a:gd name="connsiteX44" fmla="*/ 248117 w 685140"/>
                    <a:gd name="connsiteY44" fmla="*/ 448788 h 652040"/>
                    <a:gd name="connsiteX45" fmla="*/ 265361 w 685140"/>
                    <a:gd name="connsiteY45" fmla="*/ 469447 h 652040"/>
                    <a:gd name="connsiteX46" fmla="*/ 307198 w 685140"/>
                    <a:gd name="connsiteY46" fmla="*/ 504885 h 652040"/>
                    <a:gd name="connsiteX47" fmla="*/ 352164 w 685140"/>
                    <a:gd name="connsiteY47" fmla="*/ 531212 h 652040"/>
                    <a:gd name="connsiteX48" fmla="*/ 362670 w 685140"/>
                    <a:gd name="connsiteY48" fmla="*/ 533333 h 652040"/>
                    <a:gd name="connsiteX49" fmla="*/ 400403 w 685140"/>
                    <a:gd name="connsiteY49" fmla="*/ 590259 h 652040"/>
                    <a:gd name="connsiteX50" fmla="*/ 338622 w 685140"/>
                    <a:gd name="connsiteY50" fmla="*/ 652040 h 652040"/>
                    <a:gd name="connsiteX51" fmla="*/ 314574 w 685140"/>
                    <a:gd name="connsiteY51" fmla="*/ 647185 h 652040"/>
                    <a:gd name="connsiteX52" fmla="*/ 304000 w 685140"/>
                    <a:gd name="connsiteY52" fmla="*/ 640056 h 652040"/>
                    <a:gd name="connsiteX53" fmla="*/ 303601 w 685140"/>
                    <a:gd name="connsiteY53" fmla="*/ 640898 h 652040"/>
                    <a:gd name="connsiteX54" fmla="*/ 180454 w 685140"/>
                    <a:gd name="connsiteY54" fmla="*/ 553740 h 652040"/>
                    <a:gd name="connsiteX55" fmla="*/ 106155 w 685140"/>
                    <a:gd name="connsiteY55" fmla="*/ 501972 h 652040"/>
                    <a:gd name="connsiteX56" fmla="*/ 28688 w 685140"/>
                    <a:gd name="connsiteY56" fmla="*/ 472856 h 652040"/>
                    <a:gd name="connsiteX57" fmla="*/ 303 w 685140"/>
                    <a:gd name="connsiteY57" fmla="*/ 453505 h 65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685140" h="652040">
                      <a:moveTo>
                        <a:pt x="1" y="191749"/>
                      </a:moveTo>
                      <a:lnTo>
                        <a:pt x="65579" y="156579"/>
                      </a:lnTo>
                      <a:cubicBezTo>
                        <a:pt x="95774" y="145213"/>
                        <a:pt x="129311" y="136915"/>
                        <a:pt x="165062" y="132383"/>
                      </a:cubicBezTo>
                      <a:lnTo>
                        <a:pt x="178482" y="131545"/>
                      </a:lnTo>
                      <a:lnTo>
                        <a:pt x="198209" y="108275"/>
                      </a:lnTo>
                      <a:cubicBezTo>
                        <a:pt x="252238" y="53590"/>
                        <a:pt x="322920" y="15359"/>
                        <a:pt x="402354" y="1576"/>
                      </a:cubicBezTo>
                      <a:lnTo>
                        <a:pt x="402654" y="3305"/>
                      </a:lnTo>
                      <a:lnTo>
                        <a:pt x="419024" y="0"/>
                      </a:lnTo>
                      <a:cubicBezTo>
                        <a:pt x="442480" y="0"/>
                        <a:pt x="461495" y="19015"/>
                        <a:pt x="461495" y="42470"/>
                      </a:cubicBezTo>
                      <a:lnTo>
                        <a:pt x="459608" y="51816"/>
                      </a:lnTo>
                      <a:lnTo>
                        <a:pt x="489395" y="47432"/>
                      </a:lnTo>
                      <a:lnTo>
                        <a:pt x="546435" y="46163"/>
                      </a:lnTo>
                      <a:cubicBezTo>
                        <a:pt x="569891" y="46163"/>
                        <a:pt x="588905" y="65178"/>
                        <a:pt x="588905" y="88634"/>
                      </a:cubicBezTo>
                      <a:cubicBezTo>
                        <a:pt x="588905" y="106225"/>
                        <a:pt x="578210" y="121319"/>
                        <a:pt x="562967" y="127766"/>
                      </a:cubicBezTo>
                      <a:lnTo>
                        <a:pt x="547547" y="130880"/>
                      </a:lnTo>
                      <a:cubicBezTo>
                        <a:pt x="547543" y="130923"/>
                        <a:pt x="547539" y="130965"/>
                        <a:pt x="547535" y="131008"/>
                      </a:cubicBezTo>
                      <a:lnTo>
                        <a:pt x="546943" y="131001"/>
                      </a:lnTo>
                      <a:lnTo>
                        <a:pt x="546435" y="131104"/>
                      </a:lnTo>
                      <a:lnTo>
                        <a:pt x="545870" y="130990"/>
                      </a:lnTo>
                      <a:lnTo>
                        <a:pt x="495102" y="130446"/>
                      </a:lnTo>
                      <a:cubicBezTo>
                        <a:pt x="460559" y="132809"/>
                        <a:pt x="427018" y="140546"/>
                        <a:pt x="395545" y="153031"/>
                      </a:cubicBezTo>
                      <a:lnTo>
                        <a:pt x="389532" y="155965"/>
                      </a:lnTo>
                      <a:lnTo>
                        <a:pt x="422782" y="151331"/>
                      </a:lnTo>
                      <a:cubicBezTo>
                        <a:pt x="483996" y="149625"/>
                        <a:pt x="545587" y="161435"/>
                        <a:pt x="602865" y="186893"/>
                      </a:cubicBezTo>
                      <a:lnTo>
                        <a:pt x="652980" y="213911"/>
                      </a:lnTo>
                      <a:lnTo>
                        <a:pt x="655188" y="214357"/>
                      </a:lnTo>
                      <a:cubicBezTo>
                        <a:pt x="672790" y="221802"/>
                        <a:pt x="685140" y="239230"/>
                        <a:pt x="685140" y="259544"/>
                      </a:cubicBezTo>
                      <a:cubicBezTo>
                        <a:pt x="685140" y="286629"/>
                        <a:pt x="663184" y="308585"/>
                        <a:pt x="636099" y="308585"/>
                      </a:cubicBezTo>
                      <a:cubicBezTo>
                        <a:pt x="629328" y="308585"/>
                        <a:pt x="622877" y="307213"/>
                        <a:pt x="617010" y="304731"/>
                      </a:cubicBezTo>
                      <a:lnTo>
                        <a:pt x="606660" y="297752"/>
                      </a:lnTo>
                      <a:lnTo>
                        <a:pt x="606089" y="298642"/>
                      </a:lnTo>
                      <a:cubicBezTo>
                        <a:pt x="551053" y="263331"/>
                        <a:pt x="488013" y="246665"/>
                        <a:pt x="425486" y="248407"/>
                      </a:cubicBezTo>
                      <a:lnTo>
                        <a:pt x="386802" y="252348"/>
                      </a:lnTo>
                      <a:lnTo>
                        <a:pt x="432461" y="259166"/>
                      </a:lnTo>
                      <a:cubicBezTo>
                        <a:pt x="512110" y="277138"/>
                        <a:pt x="586467" y="318558"/>
                        <a:pt x="644687" y="380979"/>
                      </a:cubicBezTo>
                      <a:lnTo>
                        <a:pt x="644262" y="381375"/>
                      </a:lnTo>
                      <a:lnTo>
                        <a:pt x="644925" y="381822"/>
                      </a:lnTo>
                      <a:cubicBezTo>
                        <a:pt x="653800" y="390697"/>
                        <a:pt x="659288" y="402956"/>
                        <a:pt x="659288" y="416499"/>
                      </a:cubicBezTo>
                      <a:cubicBezTo>
                        <a:pt x="659288" y="443583"/>
                        <a:pt x="637332" y="465539"/>
                        <a:pt x="610247" y="465539"/>
                      </a:cubicBezTo>
                      <a:cubicBezTo>
                        <a:pt x="596705" y="465539"/>
                        <a:pt x="584445" y="460051"/>
                        <a:pt x="575570" y="451176"/>
                      </a:cubicBezTo>
                      <a:lnTo>
                        <a:pt x="571645" y="445353"/>
                      </a:lnTo>
                      <a:lnTo>
                        <a:pt x="538029" y="414398"/>
                      </a:lnTo>
                      <a:cubicBezTo>
                        <a:pt x="462635" y="354911"/>
                        <a:pt x="364098" y="332678"/>
                        <a:pt x="270464" y="354027"/>
                      </a:cubicBezTo>
                      <a:cubicBezTo>
                        <a:pt x="258599" y="368184"/>
                        <a:pt x="243040" y="362028"/>
                        <a:pt x="234868" y="396498"/>
                      </a:cubicBezTo>
                      <a:cubicBezTo>
                        <a:pt x="226697" y="430967"/>
                        <a:pt x="243701" y="431358"/>
                        <a:pt x="248117" y="448788"/>
                      </a:cubicBezTo>
                      <a:lnTo>
                        <a:pt x="265361" y="469447"/>
                      </a:lnTo>
                      <a:cubicBezTo>
                        <a:pt x="278238" y="482417"/>
                        <a:pt x="292232" y="494279"/>
                        <a:pt x="307198" y="504885"/>
                      </a:cubicBezTo>
                      <a:lnTo>
                        <a:pt x="352164" y="531212"/>
                      </a:lnTo>
                      <a:lnTo>
                        <a:pt x="362670" y="533333"/>
                      </a:lnTo>
                      <a:cubicBezTo>
                        <a:pt x="384845" y="542712"/>
                        <a:pt x="400403" y="564668"/>
                        <a:pt x="400403" y="590259"/>
                      </a:cubicBezTo>
                      <a:cubicBezTo>
                        <a:pt x="400403" y="624380"/>
                        <a:pt x="372743" y="652040"/>
                        <a:pt x="338622" y="652040"/>
                      </a:cubicBezTo>
                      <a:cubicBezTo>
                        <a:pt x="330091" y="652040"/>
                        <a:pt x="321965" y="650312"/>
                        <a:pt x="314574" y="647185"/>
                      </a:cubicBezTo>
                      <a:lnTo>
                        <a:pt x="304000" y="640056"/>
                      </a:lnTo>
                      <a:lnTo>
                        <a:pt x="303601" y="640898"/>
                      </a:lnTo>
                      <a:cubicBezTo>
                        <a:pt x="257472" y="619023"/>
                        <a:pt x="215888" y="589433"/>
                        <a:pt x="180454" y="553740"/>
                      </a:cubicBezTo>
                      <a:lnTo>
                        <a:pt x="106155" y="501972"/>
                      </a:lnTo>
                      <a:cubicBezTo>
                        <a:pt x="77996" y="494594"/>
                        <a:pt x="51937" y="484742"/>
                        <a:pt x="28688" y="472856"/>
                      </a:cubicBezTo>
                      <a:lnTo>
                        <a:pt x="303" y="453505"/>
                      </a:lnTo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7E9DBE73-9CE5-C009-8960-B3FA17B293FA}"/>
                    </a:ext>
                  </a:extLst>
                </p:cNvPr>
                <p:cNvSpPr/>
                <p:nvPr/>
              </p:nvSpPr>
              <p:spPr bwMode="auto">
                <a:xfrm rot="19800000">
                  <a:off x="3752138" y="4570153"/>
                  <a:ext cx="717097" cy="499406"/>
                </a:xfrm>
                <a:custGeom>
                  <a:avLst/>
                  <a:gdLst>
                    <a:gd name="connsiteX0" fmla="*/ 210590 w 753082"/>
                    <a:gd name="connsiteY0" fmla="*/ 11912 h 739213"/>
                    <a:gd name="connsiteX1" fmla="*/ 303172 w 753082"/>
                    <a:gd name="connsiteY1" fmla="*/ 151586 h 739213"/>
                    <a:gd name="connsiteX2" fmla="*/ 303172 w 753082"/>
                    <a:gd name="connsiteY2" fmla="*/ 390722 h 739213"/>
                    <a:gd name="connsiteX3" fmla="*/ 674616 w 753082"/>
                    <a:gd name="connsiteY3" fmla="*/ 291194 h 739213"/>
                    <a:gd name="connsiteX4" fmla="*/ 753082 w 753082"/>
                    <a:gd name="connsiteY4" fmla="*/ 584036 h 739213"/>
                    <a:gd name="connsiteX5" fmla="*/ 193368 w 753082"/>
                    <a:gd name="connsiteY5" fmla="*/ 734011 h 739213"/>
                    <a:gd name="connsiteX6" fmla="*/ 34492 w 753082"/>
                    <a:gd name="connsiteY6" fmla="*/ 680734 h 739213"/>
                    <a:gd name="connsiteX7" fmla="*/ 17925 w 753082"/>
                    <a:gd name="connsiteY7" fmla="*/ 647381 h 739213"/>
                    <a:gd name="connsiteX8" fmla="*/ 11912 w 753082"/>
                    <a:gd name="connsiteY8" fmla="*/ 638463 h 739213"/>
                    <a:gd name="connsiteX9" fmla="*/ 10828 w 753082"/>
                    <a:gd name="connsiteY9" fmla="*/ 633094 h 739213"/>
                    <a:gd name="connsiteX10" fmla="*/ 7714 w 753082"/>
                    <a:gd name="connsiteY10" fmla="*/ 626824 h 739213"/>
                    <a:gd name="connsiteX11" fmla="*/ 6882 w 753082"/>
                    <a:gd name="connsiteY11" fmla="*/ 613545 h 739213"/>
                    <a:gd name="connsiteX12" fmla="*/ 0 w 753082"/>
                    <a:gd name="connsiteY12" fmla="*/ 579459 h 739213"/>
                    <a:gd name="connsiteX13" fmla="*/ 0 w 753082"/>
                    <a:gd name="connsiteY13" fmla="*/ 151586 h 739213"/>
                    <a:gd name="connsiteX14" fmla="*/ 151586 w 753082"/>
                    <a:gd name="connsiteY14" fmla="*/ 0 h 739213"/>
                    <a:gd name="connsiteX15" fmla="*/ 210590 w 753082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303172 w 722724"/>
                    <a:gd name="connsiteY2" fmla="*/ 390722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74616 w 722724"/>
                    <a:gd name="connsiteY3" fmla="*/ 291194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22724"/>
                    <a:gd name="connsiteY0" fmla="*/ 11912 h 739213"/>
                    <a:gd name="connsiteX1" fmla="*/ 303172 w 722724"/>
                    <a:gd name="connsiteY1" fmla="*/ 151586 h 739213"/>
                    <a:gd name="connsiteX2" fmla="*/ 263010 w 722724"/>
                    <a:gd name="connsiteY2" fmla="*/ 455523 h 739213"/>
                    <a:gd name="connsiteX3" fmla="*/ 630819 w 722724"/>
                    <a:gd name="connsiteY3" fmla="*/ 309901 h 739213"/>
                    <a:gd name="connsiteX4" fmla="*/ 722724 w 722724"/>
                    <a:gd name="connsiteY4" fmla="*/ 503268 h 739213"/>
                    <a:gd name="connsiteX5" fmla="*/ 193368 w 722724"/>
                    <a:gd name="connsiteY5" fmla="*/ 734011 h 739213"/>
                    <a:gd name="connsiteX6" fmla="*/ 34492 w 722724"/>
                    <a:gd name="connsiteY6" fmla="*/ 680734 h 739213"/>
                    <a:gd name="connsiteX7" fmla="*/ 17925 w 722724"/>
                    <a:gd name="connsiteY7" fmla="*/ 647381 h 739213"/>
                    <a:gd name="connsiteX8" fmla="*/ 11912 w 722724"/>
                    <a:gd name="connsiteY8" fmla="*/ 638463 h 739213"/>
                    <a:gd name="connsiteX9" fmla="*/ 10828 w 722724"/>
                    <a:gd name="connsiteY9" fmla="*/ 633094 h 739213"/>
                    <a:gd name="connsiteX10" fmla="*/ 7714 w 722724"/>
                    <a:gd name="connsiteY10" fmla="*/ 626824 h 739213"/>
                    <a:gd name="connsiteX11" fmla="*/ 6882 w 722724"/>
                    <a:gd name="connsiteY11" fmla="*/ 613545 h 739213"/>
                    <a:gd name="connsiteX12" fmla="*/ 0 w 722724"/>
                    <a:gd name="connsiteY12" fmla="*/ 579459 h 739213"/>
                    <a:gd name="connsiteX13" fmla="*/ 0 w 722724"/>
                    <a:gd name="connsiteY13" fmla="*/ 151586 h 739213"/>
                    <a:gd name="connsiteX14" fmla="*/ 151586 w 722724"/>
                    <a:gd name="connsiteY14" fmla="*/ 0 h 739213"/>
                    <a:gd name="connsiteX15" fmla="*/ 210590 w 722724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210590 w 707183"/>
                    <a:gd name="connsiteY15" fmla="*/ 11912 h 739213"/>
                    <a:gd name="connsiteX0" fmla="*/ 210590 w 707183"/>
                    <a:gd name="connsiteY0" fmla="*/ 11912 h 739213"/>
                    <a:gd name="connsiteX1" fmla="*/ 303172 w 707183"/>
                    <a:gd name="connsiteY1" fmla="*/ 151586 h 739213"/>
                    <a:gd name="connsiteX2" fmla="*/ 263010 w 707183"/>
                    <a:gd name="connsiteY2" fmla="*/ 455523 h 739213"/>
                    <a:gd name="connsiteX3" fmla="*/ 630819 w 707183"/>
                    <a:gd name="connsiteY3" fmla="*/ 309901 h 739213"/>
                    <a:gd name="connsiteX4" fmla="*/ 707183 w 707183"/>
                    <a:gd name="connsiteY4" fmla="*/ 477797 h 739213"/>
                    <a:gd name="connsiteX5" fmla="*/ 193368 w 707183"/>
                    <a:gd name="connsiteY5" fmla="*/ 734011 h 739213"/>
                    <a:gd name="connsiteX6" fmla="*/ 34492 w 707183"/>
                    <a:gd name="connsiteY6" fmla="*/ 680734 h 739213"/>
                    <a:gd name="connsiteX7" fmla="*/ 17925 w 707183"/>
                    <a:gd name="connsiteY7" fmla="*/ 647381 h 739213"/>
                    <a:gd name="connsiteX8" fmla="*/ 11912 w 707183"/>
                    <a:gd name="connsiteY8" fmla="*/ 638463 h 739213"/>
                    <a:gd name="connsiteX9" fmla="*/ 10828 w 707183"/>
                    <a:gd name="connsiteY9" fmla="*/ 633094 h 739213"/>
                    <a:gd name="connsiteX10" fmla="*/ 7714 w 707183"/>
                    <a:gd name="connsiteY10" fmla="*/ 626824 h 739213"/>
                    <a:gd name="connsiteX11" fmla="*/ 6882 w 707183"/>
                    <a:gd name="connsiteY11" fmla="*/ 613545 h 739213"/>
                    <a:gd name="connsiteX12" fmla="*/ 0 w 707183"/>
                    <a:gd name="connsiteY12" fmla="*/ 579459 h 739213"/>
                    <a:gd name="connsiteX13" fmla="*/ 0 w 707183"/>
                    <a:gd name="connsiteY13" fmla="*/ 151586 h 739213"/>
                    <a:gd name="connsiteX14" fmla="*/ 151586 w 707183"/>
                    <a:gd name="connsiteY14" fmla="*/ 0 h 739213"/>
                    <a:gd name="connsiteX15" fmla="*/ 302030 w 707183"/>
                    <a:gd name="connsiteY15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14" fmla="*/ 302030 w 707183"/>
                    <a:gd name="connsiteY14" fmla="*/ 103352 h 739213"/>
                    <a:gd name="connsiteX0" fmla="*/ 303172 w 707183"/>
                    <a:gd name="connsiteY0" fmla="*/ 151586 h 739213"/>
                    <a:gd name="connsiteX1" fmla="*/ 263010 w 707183"/>
                    <a:gd name="connsiteY1" fmla="*/ 455523 h 739213"/>
                    <a:gd name="connsiteX2" fmla="*/ 630819 w 707183"/>
                    <a:gd name="connsiteY2" fmla="*/ 309901 h 739213"/>
                    <a:gd name="connsiteX3" fmla="*/ 707183 w 707183"/>
                    <a:gd name="connsiteY3" fmla="*/ 477797 h 739213"/>
                    <a:gd name="connsiteX4" fmla="*/ 193368 w 707183"/>
                    <a:gd name="connsiteY4" fmla="*/ 734011 h 739213"/>
                    <a:gd name="connsiteX5" fmla="*/ 34492 w 707183"/>
                    <a:gd name="connsiteY5" fmla="*/ 680734 h 739213"/>
                    <a:gd name="connsiteX6" fmla="*/ 17925 w 707183"/>
                    <a:gd name="connsiteY6" fmla="*/ 647381 h 739213"/>
                    <a:gd name="connsiteX7" fmla="*/ 11912 w 707183"/>
                    <a:gd name="connsiteY7" fmla="*/ 638463 h 739213"/>
                    <a:gd name="connsiteX8" fmla="*/ 10828 w 707183"/>
                    <a:gd name="connsiteY8" fmla="*/ 633094 h 739213"/>
                    <a:gd name="connsiteX9" fmla="*/ 7714 w 707183"/>
                    <a:gd name="connsiteY9" fmla="*/ 626824 h 739213"/>
                    <a:gd name="connsiteX10" fmla="*/ 6882 w 707183"/>
                    <a:gd name="connsiteY10" fmla="*/ 613545 h 739213"/>
                    <a:gd name="connsiteX11" fmla="*/ 0 w 707183"/>
                    <a:gd name="connsiteY11" fmla="*/ 579459 h 739213"/>
                    <a:gd name="connsiteX12" fmla="*/ 0 w 707183"/>
                    <a:gd name="connsiteY12" fmla="*/ 151586 h 739213"/>
                    <a:gd name="connsiteX13" fmla="*/ 151586 w 707183"/>
                    <a:gd name="connsiteY13" fmla="*/ 0 h 739213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0 w 707183"/>
                    <a:gd name="connsiteY12" fmla="*/ 0 h 587627"/>
                    <a:gd name="connsiteX0" fmla="*/ 303172 w 707183"/>
                    <a:gd name="connsiteY0" fmla="*/ 0 h 587627"/>
                    <a:gd name="connsiteX1" fmla="*/ 263010 w 707183"/>
                    <a:gd name="connsiteY1" fmla="*/ 303937 h 587627"/>
                    <a:gd name="connsiteX2" fmla="*/ 630819 w 707183"/>
                    <a:gd name="connsiteY2" fmla="*/ 158315 h 587627"/>
                    <a:gd name="connsiteX3" fmla="*/ 707183 w 707183"/>
                    <a:gd name="connsiteY3" fmla="*/ 326211 h 587627"/>
                    <a:gd name="connsiteX4" fmla="*/ 193368 w 707183"/>
                    <a:gd name="connsiteY4" fmla="*/ 582425 h 587627"/>
                    <a:gd name="connsiteX5" fmla="*/ 34492 w 707183"/>
                    <a:gd name="connsiteY5" fmla="*/ 529148 h 587627"/>
                    <a:gd name="connsiteX6" fmla="*/ 17925 w 707183"/>
                    <a:gd name="connsiteY6" fmla="*/ 495795 h 587627"/>
                    <a:gd name="connsiteX7" fmla="*/ 11912 w 707183"/>
                    <a:gd name="connsiteY7" fmla="*/ 486877 h 587627"/>
                    <a:gd name="connsiteX8" fmla="*/ 10828 w 707183"/>
                    <a:gd name="connsiteY8" fmla="*/ 481508 h 587627"/>
                    <a:gd name="connsiteX9" fmla="*/ 7714 w 707183"/>
                    <a:gd name="connsiteY9" fmla="*/ 475238 h 587627"/>
                    <a:gd name="connsiteX10" fmla="*/ 6882 w 707183"/>
                    <a:gd name="connsiteY10" fmla="*/ 461959 h 587627"/>
                    <a:gd name="connsiteX11" fmla="*/ 0 w 707183"/>
                    <a:gd name="connsiteY11" fmla="*/ 427873 h 587627"/>
                    <a:gd name="connsiteX12" fmla="*/ 1640 w 707183"/>
                    <a:gd name="connsiteY12" fmla="*/ 162259 h 587627"/>
                    <a:gd name="connsiteX0" fmla="*/ 344908 w 748919"/>
                    <a:gd name="connsiteY0" fmla="*/ 0 h 587627"/>
                    <a:gd name="connsiteX1" fmla="*/ 304746 w 748919"/>
                    <a:gd name="connsiteY1" fmla="*/ 303937 h 587627"/>
                    <a:gd name="connsiteX2" fmla="*/ 672555 w 748919"/>
                    <a:gd name="connsiteY2" fmla="*/ 158315 h 587627"/>
                    <a:gd name="connsiteX3" fmla="*/ 748919 w 748919"/>
                    <a:gd name="connsiteY3" fmla="*/ 326211 h 587627"/>
                    <a:gd name="connsiteX4" fmla="*/ 235104 w 748919"/>
                    <a:gd name="connsiteY4" fmla="*/ 582425 h 587627"/>
                    <a:gd name="connsiteX5" fmla="*/ 76228 w 748919"/>
                    <a:gd name="connsiteY5" fmla="*/ 529148 h 587627"/>
                    <a:gd name="connsiteX6" fmla="*/ 59661 w 748919"/>
                    <a:gd name="connsiteY6" fmla="*/ 495795 h 587627"/>
                    <a:gd name="connsiteX7" fmla="*/ 53648 w 748919"/>
                    <a:gd name="connsiteY7" fmla="*/ 486877 h 587627"/>
                    <a:gd name="connsiteX8" fmla="*/ 52564 w 748919"/>
                    <a:gd name="connsiteY8" fmla="*/ 481508 h 587627"/>
                    <a:gd name="connsiteX9" fmla="*/ 49450 w 748919"/>
                    <a:gd name="connsiteY9" fmla="*/ 475238 h 587627"/>
                    <a:gd name="connsiteX10" fmla="*/ 48618 w 748919"/>
                    <a:gd name="connsiteY10" fmla="*/ 461959 h 587627"/>
                    <a:gd name="connsiteX11" fmla="*/ 41736 w 748919"/>
                    <a:gd name="connsiteY11" fmla="*/ 427873 h 587627"/>
                    <a:gd name="connsiteX12" fmla="*/ 5 w 748919"/>
                    <a:gd name="connsiteY12" fmla="*/ 173881 h 587627"/>
                    <a:gd name="connsiteX0" fmla="*/ 344903 w 748914"/>
                    <a:gd name="connsiteY0" fmla="*/ 0 h 587627"/>
                    <a:gd name="connsiteX1" fmla="*/ 304741 w 748914"/>
                    <a:gd name="connsiteY1" fmla="*/ 303937 h 587627"/>
                    <a:gd name="connsiteX2" fmla="*/ 672550 w 748914"/>
                    <a:gd name="connsiteY2" fmla="*/ 158315 h 587627"/>
                    <a:gd name="connsiteX3" fmla="*/ 748914 w 748914"/>
                    <a:gd name="connsiteY3" fmla="*/ 326211 h 587627"/>
                    <a:gd name="connsiteX4" fmla="*/ 235099 w 748914"/>
                    <a:gd name="connsiteY4" fmla="*/ 582425 h 587627"/>
                    <a:gd name="connsiteX5" fmla="*/ 76223 w 748914"/>
                    <a:gd name="connsiteY5" fmla="*/ 529148 h 587627"/>
                    <a:gd name="connsiteX6" fmla="*/ 59656 w 748914"/>
                    <a:gd name="connsiteY6" fmla="*/ 495795 h 587627"/>
                    <a:gd name="connsiteX7" fmla="*/ 53643 w 748914"/>
                    <a:gd name="connsiteY7" fmla="*/ 486877 h 587627"/>
                    <a:gd name="connsiteX8" fmla="*/ 52559 w 748914"/>
                    <a:gd name="connsiteY8" fmla="*/ 481508 h 587627"/>
                    <a:gd name="connsiteX9" fmla="*/ 49445 w 748914"/>
                    <a:gd name="connsiteY9" fmla="*/ 475238 h 587627"/>
                    <a:gd name="connsiteX10" fmla="*/ 48613 w 748914"/>
                    <a:gd name="connsiteY10" fmla="*/ 461959 h 587627"/>
                    <a:gd name="connsiteX11" fmla="*/ 0 w 748914"/>
                    <a:gd name="connsiteY11" fmla="*/ 173881 h 587627"/>
                    <a:gd name="connsiteX0" fmla="*/ 304741 w 748914"/>
                    <a:gd name="connsiteY0" fmla="*/ 145622 h 429312"/>
                    <a:gd name="connsiteX1" fmla="*/ 672550 w 748914"/>
                    <a:gd name="connsiteY1" fmla="*/ 0 h 429312"/>
                    <a:gd name="connsiteX2" fmla="*/ 748914 w 748914"/>
                    <a:gd name="connsiteY2" fmla="*/ 167896 h 429312"/>
                    <a:gd name="connsiteX3" fmla="*/ 235099 w 748914"/>
                    <a:gd name="connsiteY3" fmla="*/ 424110 h 429312"/>
                    <a:gd name="connsiteX4" fmla="*/ 76223 w 748914"/>
                    <a:gd name="connsiteY4" fmla="*/ 370833 h 429312"/>
                    <a:gd name="connsiteX5" fmla="*/ 59656 w 748914"/>
                    <a:gd name="connsiteY5" fmla="*/ 337480 h 429312"/>
                    <a:gd name="connsiteX6" fmla="*/ 53643 w 748914"/>
                    <a:gd name="connsiteY6" fmla="*/ 328562 h 429312"/>
                    <a:gd name="connsiteX7" fmla="*/ 52559 w 748914"/>
                    <a:gd name="connsiteY7" fmla="*/ 323193 h 429312"/>
                    <a:gd name="connsiteX8" fmla="*/ 49445 w 748914"/>
                    <a:gd name="connsiteY8" fmla="*/ 316923 h 429312"/>
                    <a:gd name="connsiteX9" fmla="*/ 48613 w 748914"/>
                    <a:gd name="connsiteY9" fmla="*/ 303644 h 429312"/>
                    <a:gd name="connsiteX10" fmla="*/ 0 w 748914"/>
                    <a:gd name="connsiteY10" fmla="*/ 15566 h 429312"/>
                    <a:gd name="connsiteX0" fmla="*/ 256128 w 700301"/>
                    <a:gd name="connsiteY0" fmla="*/ 145622 h 429312"/>
                    <a:gd name="connsiteX1" fmla="*/ 623937 w 700301"/>
                    <a:gd name="connsiteY1" fmla="*/ 0 h 429312"/>
                    <a:gd name="connsiteX2" fmla="*/ 700301 w 700301"/>
                    <a:gd name="connsiteY2" fmla="*/ 167896 h 429312"/>
                    <a:gd name="connsiteX3" fmla="*/ 186486 w 700301"/>
                    <a:gd name="connsiteY3" fmla="*/ 424110 h 429312"/>
                    <a:gd name="connsiteX4" fmla="*/ 27610 w 700301"/>
                    <a:gd name="connsiteY4" fmla="*/ 370833 h 429312"/>
                    <a:gd name="connsiteX5" fmla="*/ 11043 w 700301"/>
                    <a:gd name="connsiteY5" fmla="*/ 337480 h 429312"/>
                    <a:gd name="connsiteX6" fmla="*/ 5030 w 700301"/>
                    <a:gd name="connsiteY6" fmla="*/ 328562 h 429312"/>
                    <a:gd name="connsiteX7" fmla="*/ 3946 w 700301"/>
                    <a:gd name="connsiteY7" fmla="*/ 323193 h 429312"/>
                    <a:gd name="connsiteX8" fmla="*/ 832 w 700301"/>
                    <a:gd name="connsiteY8" fmla="*/ 316923 h 429312"/>
                    <a:gd name="connsiteX9" fmla="*/ 0 w 700301"/>
                    <a:gd name="connsiteY9" fmla="*/ 303644 h 429312"/>
                    <a:gd name="connsiteX0" fmla="*/ 255296 w 699469"/>
                    <a:gd name="connsiteY0" fmla="*/ 145622 h 429312"/>
                    <a:gd name="connsiteX1" fmla="*/ 623105 w 699469"/>
                    <a:gd name="connsiteY1" fmla="*/ 0 h 429312"/>
                    <a:gd name="connsiteX2" fmla="*/ 699469 w 699469"/>
                    <a:gd name="connsiteY2" fmla="*/ 167896 h 429312"/>
                    <a:gd name="connsiteX3" fmla="*/ 185654 w 699469"/>
                    <a:gd name="connsiteY3" fmla="*/ 424110 h 429312"/>
                    <a:gd name="connsiteX4" fmla="*/ 26778 w 699469"/>
                    <a:gd name="connsiteY4" fmla="*/ 370833 h 429312"/>
                    <a:gd name="connsiteX5" fmla="*/ 10211 w 699469"/>
                    <a:gd name="connsiteY5" fmla="*/ 337480 h 429312"/>
                    <a:gd name="connsiteX6" fmla="*/ 4198 w 699469"/>
                    <a:gd name="connsiteY6" fmla="*/ 328562 h 429312"/>
                    <a:gd name="connsiteX7" fmla="*/ 3114 w 699469"/>
                    <a:gd name="connsiteY7" fmla="*/ 323193 h 429312"/>
                    <a:gd name="connsiteX8" fmla="*/ 0 w 699469"/>
                    <a:gd name="connsiteY8" fmla="*/ 316923 h 429312"/>
                    <a:gd name="connsiteX0" fmla="*/ 252182 w 696355"/>
                    <a:gd name="connsiteY0" fmla="*/ 145622 h 429312"/>
                    <a:gd name="connsiteX1" fmla="*/ 619991 w 696355"/>
                    <a:gd name="connsiteY1" fmla="*/ 0 h 429312"/>
                    <a:gd name="connsiteX2" fmla="*/ 696355 w 696355"/>
                    <a:gd name="connsiteY2" fmla="*/ 167896 h 429312"/>
                    <a:gd name="connsiteX3" fmla="*/ 182540 w 696355"/>
                    <a:gd name="connsiteY3" fmla="*/ 424110 h 429312"/>
                    <a:gd name="connsiteX4" fmla="*/ 23664 w 696355"/>
                    <a:gd name="connsiteY4" fmla="*/ 370833 h 429312"/>
                    <a:gd name="connsiteX5" fmla="*/ 7097 w 696355"/>
                    <a:gd name="connsiteY5" fmla="*/ 337480 h 429312"/>
                    <a:gd name="connsiteX6" fmla="*/ 1084 w 696355"/>
                    <a:gd name="connsiteY6" fmla="*/ 328562 h 429312"/>
                    <a:gd name="connsiteX7" fmla="*/ 0 w 696355"/>
                    <a:gd name="connsiteY7" fmla="*/ 323193 h 429312"/>
                    <a:gd name="connsiteX0" fmla="*/ 251098 w 695271"/>
                    <a:gd name="connsiteY0" fmla="*/ 145622 h 429312"/>
                    <a:gd name="connsiteX1" fmla="*/ 618907 w 695271"/>
                    <a:gd name="connsiteY1" fmla="*/ 0 h 429312"/>
                    <a:gd name="connsiteX2" fmla="*/ 695271 w 695271"/>
                    <a:gd name="connsiteY2" fmla="*/ 167896 h 429312"/>
                    <a:gd name="connsiteX3" fmla="*/ 181456 w 695271"/>
                    <a:gd name="connsiteY3" fmla="*/ 424110 h 429312"/>
                    <a:gd name="connsiteX4" fmla="*/ 22580 w 695271"/>
                    <a:gd name="connsiteY4" fmla="*/ 370833 h 429312"/>
                    <a:gd name="connsiteX5" fmla="*/ 6013 w 695271"/>
                    <a:gd name="connsiteY5" fmla="*/ 337480 h 429312"/>
                    <a:gd name="connsiteX6" fmla="*/ 0 w 695271"/>
                    <a:gd name="connsiteY6" fmla="*/ 328562 h 429312"/>
                    <a:gd name="connsiteX0" fmla="*/ 251098 w 695271"/>
                    <a:gd name="connsiteY0" fmla="*/ 145622 h 429156"/>
                    <a:gd name="connsiteX1" fmla="*/ 618907 w 695271"/>
                    <a:gd name="connsiteY1" fmla="*/ 0 h 429156"/>
                    <a:gd name="connsiteX2" fmla="*/ 695271 w 695271"/>
                    <a:gd name="connsiteY2" fmla="*/ 167896 h 429156"/>
                    <a:gd name="connsiteX3" fmla="*/ 181456 w 695271"/>
                    <a:gd name="connsiteY3" fmla="*/ 424110 h 429156"/>
                    <a:gd name="connsiteX4" fmla="*/ 6013 w 695271"/>
                    <a:gd name="connsiteY4" fmla="*/ 337480 h 429156"/>
                    <a:gd name="connsiteX5" fmla="*/ 0 w 695271"/>
                    <a:gd name="connsiteY5" fmla="*/ 328562 h 429156"/>
                    <a:gd name="connsiteX0" fmla="*/ 245085 w 689258"/>
                    <a:gd name="connsiteY0" fmla="*/ 145622 h 429156"/>
                    <a:gd name="connsiteX1" fmla="*/ 612894 w 689258"/>
                    <a:gd name="connsiteY1" fmla="*/ 0 h 429156"/>
                    <a:gd name="connsiteX2" fmla="*/ 689258 w 689258"/>
                    <a:gd name="connsiteY2" fmla="*/ 167896 h 429156"/>
                    <a:gd name="connsiteX3" fmla="*/ 175443 w 689258"/>
                    <a:gd name="connsiteY3" fmla="*/ 424110 h 429156"/>
                    <a:gd name="connsiteX4" fmla="*/ 0 w 689258"/>
                    <a:gd name="connsiteY4" fmla="*/ 337480 h 429156"/>
                    <a:gd name="connsiteX0" fmla="*/ 69642 w 513815"/>
                    <a:gd name="connsiteY0" fmla="*/ 145622 h 424110"/>
                    <a:gd name="connsiteX1" fmla="*/ 437451 w 513815"/>
                    <a:gd name="connsiteY1" fmla="*/ 0 h 424110"/>
                    <a:gd name="connsiteX2" fmla="*/ 513815 w 513815"/>
                    <a:gd name="connsiteY2" fmla="*/ 167896 h 424110"/>
                    <a:gd name="connsiteX3" fmla="*/ 0 w 513815"/>
                    <a:gd name="connsiteY3" fmla="*/ 424110 h 424110"/>
                    <a:gd name="connsiteX0" fmla="*/ 0 w 608980"/>
                    <a:gd name="connsiteY0" fmla="*/ 204586 h 424110"/>
                    <a:gd name="connsiteX1" fmla="*/ 532616 w 608980"/>
                    <a:gd name="connsiteY1" fmla="*/ 0 h 424110"/>
                    <a:gd name="connsiteX2" fmla="*/ 608980 w 608980"/>
                    <a:gd name="connsiteY2" fmla="*/ 167896 h 424110"/>
                    <a:gd name="connsiteX3" fmla="*/ 95165 w 608980"/>
                    <a:gd name="connsiteY3" fmla="*/ 424110 h 424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8980" h="424110">
                      <a:moveTo>
                        <a:pt x="0" y="204586"/>
                      </a:moveTo>
                      <a:lnTo>
                        <a:pt x="532616" y="0"/>
                      </a:lnTo>
                      <a:lnTo>
                        <a:pt x="608980" y="167896"/>
                      </a:lnTo>
                      <a:lnTo>
                        <a:pt x="95165" y="424110"/>
                      </a:lnTo>
                    </a:path>
                  </a:pathLst>
                </a:cu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40301C8C-9382-7703-63E5-D0ADD164434A}"/>
                    </a:ext>
                  </a:extLst>
                </p:cNvPr>
                <p:cNvSpPr/>
                <p:nvPr/>
              </p:nvSpPr>
              <p:spPr bwMode="auto">
                <a:xfrm rot="2186830">
                  <a:off x="4146033" y="4490410"/>
                  <a:ext cx="271311" cy="144172"/>
                </a:xfrm>
                <a:prstGeom prst="trapezoid">
                  <a:avLst>
                    <a:gd name="adj" fmla="val 9219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9071F343-6642-F589-9234-CE119937AB31}"/>
                  </a:ext>
                </a:extLst>
              </p:cNvPr>
              <p:cNvGrpSpPr/>
              <p:nvPr/>
            </p:nvGrpSpPr>
            <p:grpSpPr>
              <a:xfrm>
                <a:off x="2459009" y="3648968"/>
                <a:ext cx="1643840" cy="1839599"/>
                <a:chOff x="3822193" y="1830635"/>
                <a:chExt cx="1643840" cy="1839599"/>
              </a:xfrm>
            </p:grpSpPr>
            <p:sp>
              <p:nvSpPr>
                <p:cNvPr id="485" name="四角形: 角を丸くする 484">
                  <a:extLst>
                    <a:ext uri="{FF2B5EF4-FFF2-40B4-BE49-F238E27FC236}">
                      <a16:creationId xmlns:a16="http://schemas.microsoft.com/office/drawing/2014/main" id="{F9D4B151-30E1-7396-35D2-CB5F33BD09F3}"/>
                    </a:ext>
                  </a:extLst>
                </p:cNvPr>
                <p:cNvSpPr/>
                <p:nvPr/>
              </p:nvSpPr>
              <p:spPr bwMode="auto">
                <a:xfrm rot="2200218">
                  <a:off x="5234767" y="2847657"/>
                  <a:ext cx="121442" cy="123825"/>
                </a:xfrm>
                <a:prstGeom prst="roundRect">
                  <a:avLst>
                    <a:gd name="adj" fmla="val 23747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5843B665-E62A-8A1A-91EC-FEC22B09B7ED}"/>
                    </a:ext>
                  </a:extLst>
                </p:cNvPr>
                <p:cNvGrpSpPr/>
                <p:nvPr/>
              </p:nvGrpSpPr>
              <p:grpSpPr>
                <a:xfrm rot="21422087">
                  <a:off x="5294751" y="2525860"/>
                  <a:ext cx="148564" cy="489015"/>
                  <a:chOff x="2428919" y="2211053"/>
                  <a:chExt cx="261301" cy="736770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DC92092A-6AF5-B8A8-0F03-88A07E161E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32006" y="2211053"/>
                    <a:ext cx="54032" cy="385378"/>
                  </a:xfrm>
                  <a:custGeom>
                    <a:avLst/>
                    <a:gdLst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27796 w 111184"/>
                      <a:gd name="connsiteY11" fmla="*/ 11697 h 397076"/>
                      <a:gd name="connsiteX12" fmla="*/ 45694 w 111184"/>
                      <a:gd name="connsiteY12" fmla="*/ 11697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3979 w 111184"/>
                      <a:gd name="connsiteY9" fmla="*/ 60450 h 397076"/>
                      <a:gd name="connsiteX10" fmla="*/ 26149 w 111184"/>
                      <a:gd name="connsiteY10" fmla="*/ 34540 h 397076"/>
                      <a:gd name="connsiteX11" fmla="*/ 45694 w 111184"/>
                      <a:gd name="connsiteY11" fmla="*/ 11697 h 397076"/>
                      <a:gd name="connsiteX12" fmla="*/ 55702 w 111184"/>
                      <a:gd name="connsiteY12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5015 w 111184"/>
                      <a:gd name="connsiteY3" fmla="*/ 34259 h 397076"/>
                      <a:gd name="connsiteX4" fmla="*/ 107425 w 111184"/>
                      <a:gd name="connsiteY4" fmla="*/ 60450 h 397076"/>
                      <a:gd name="connsiteX5" fmla="*/ 86905 w 111184"/>
                      <a:gd name="connsiteY5" fmla="*/ 60450 h 397076"/>
                      <a:gd name="connsiteX6" fmla="*/ 111184 w 111184"/>
                      <a:gd name="connsiteY6" fmla="*/ 397076 h 397076"/>
                      <a:gd name="connsiteX7" fmla="*/ 0 w 111184"/>
                      <a:gd name="connsiteY7" fmla="*/ 397076 h 397076"/>
                      <a:gd name="connsiteX8" fmla="*/ 24280 w 111184"/>
                      <a:gd name="connsiteY8" fmla="*/ 60450 h 397076"/>
                      <a:gd name="connsiteX9" fmla="*/ 26149 w 111184"/>
                      <a:gd name="connsiteY9" fmla="*/ 34540 h 397076"/>
                      <a:gd name="connsiteX10" fmla="*/ 45694 w 111184"/>
                      <a:gd name="connsiteY10" fmla="*/ 11697 h 397076"/>
                      <a:gd name="connsiteX11" fmla="*/ 55702 w 111184"/>
                      <a:gd name="connsiteY11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107425 w 111184"/>
                      <a:gd name="connsiteY3" fmla="*/ 60450 h 397076"/>
                      <a:gd name="connsiteX4" fmla="*/ 86905 w 111184"/>
                      <a:gd name="connsiteY4" fmla="*/ 60450 h 397076"/>
                      <a:gd name="connsiteX5" fmla="*/ 111184 w 111184"/>
                      <a:gd name="connsiteY5" fmla="*/ 397076 h 397076"/>
                      <a:gd name="connsiteX6" fmla="*/ 0 w 111184"/>
                      <a:gd name="connsiteY6" fmla="*/ 397076 h 397076"/>
                      <a:gd name="connsiteX7" fmla="*/ 24280 w 111184"/>
                      <a:gd name="connsiteY7" fmla="*/ 60450 h 397076"/>
                      <a:gd name="connsiteX8" fmla="*/ 26149 w 111184"/>
                      <a:gd name="connsiteY8" fmla="*/ 34540 h 397076"/>
                      <a:gd name="connsiteX9" fmla="*/ 45694 w 111184"/>
                      <a:gd name="connsiteY9" fmla="*/ 11697 h 397076"/>
                      <a:gd name="connsiteX10" fmla="*/ 55702 w 111184"/>
                      <a:gd name="connsiteY10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3388 w 111184"/>
                      <a:gd name="connsiteY2" fmla="*/ 11697 h 397076"/>
                      <a:gd name="connsiteX3" fmla="*/ 86905 w 111184"/>
                      <a:gd name="connsiteY3" fmla="*/ 60450 h 397076"/>
                      <a:gd name="connsiteX4" fmla="*/ 111184 w 111184"/>
                      <a:gd name="connsiteY4" fmla="*/ 397076 h 397076"/>
                      <a:gd name="connsiteX5" fmla="*/ 0 w 111184"/>
                      <a:gd name="connsiteY5" fmla="*/ 397076 h 397076"/>
                      <a:gd name="connsiteX6" fmla="*/ 24280 w 111184"/>
                      <a:gd name="connsiteY6" fmla="*/ 60450 h 397076"/>
                      <a:gd name="connsiteX7" fmla="*/ 26149 w 111184"/>
                      <a:gd name="connsiteY7" fmla="*/ 34540 h 397076"/>
                      <a:gd name="connsiteX8" fmla="*/ 45694 w 111184"/>
                      <a:gd name="connsiteY8" fmla="*/ 11697 h 397076"/>
                      <a:gd name="connsiteX9" fmla="*/ 55702 w 111184"/>
                      <a:gd name="connsiteY9" fmla="*/ 0 h 397076"/>
                      <a:gd name="connsiteX0" fmla="*/ 55702 w 111184"/>
                      <a:gd name="connsiteY0" fmla="*/ 0 h 397076"/>
                      <a:gd name="connsiteX1" fmla="*/ 65710 w 111184"/>
                      <a:gd name="connsiteY1" fmla="*/ 11697 h 397076"/>
                      <a:gd name="connsiteX2" fmla="*/ 86905 w 111184"/>
                      <a:gd name="connsiteY2" fmla="*/ 60450 h 397076"/>
                      <a:gd name="connsiteX3" fmla="*/ 111184 w 111184"/>
                      <a:gd name="connsiteY3" fmla="*/ 397076 h 397076"/>
                      <a:gd name="connsiteX4" fmla="*/ 0 w 111184"/>
                      <a:gd name="connsiteY4" fmla="*/ 397076 h 397076"/>
                      <a:gd name="connsiteX5" fmla="*/ 24280 w 111184"/>
                      <a:gd name="connsiteY5" fmla="*/ 60450 h 397076"/>
                      <a:gd name="connsiteX6" fmla="*/ 26149 w 111184"/>
                      <a:gd name="connsiteY6" fmla="*/ 34540 h 397076"/>
                      <a:gd name="connsiteX7" fmla="*/ 45694 w 111184"/>
                      <a:gd name="connsiteY7" fmla="*/ 11697 h 397076"/>
                      <a:gd name="connsiteX8" fmla="*/ 55702 w 111184"/>
                      <a:gd name="connsiteY8" fmla="*/ 0 h 397076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26149 w 111184"/>
                      <a:gd name="connsiteY6" fmla="*/ 22843 h 385379"/>
                      <a:gd name="connsiteX7" fmla="*/ 45694 w 111184"/>
                      <a:gd name="connsiteY7" fmla="*/ 0 h 385379"/>
                      <a:gd name="connsiteX0" fmla="*/ 45694 w 111184"/>
                      <a:gd name="connsiteY0" fmla="*/ 0 h 385379"/>
                      <a:gd name="connsiteX1" fmla="*/ 65710 w 111184"/>
                      <a:gd name="connsiteY1" fmla="*/ 0 h 385379"/>
                      <a:gd name="connsiteX2" fmla="*/ 86905 w 111184"/>
                      <a:gd name="connsiteY2" fmla="*/ 48753 h 385379"/>
                      <a:gd name="connsiteX3" fmla="*/ 111184 w 111184"/>
                      <a:gd name="connsiteY3" fmla="*/ 385379 h 385379"/>
                      <a:gd name="connsiteX4" fmla="*/ 0 w 111184"/>
                      <a:gd name="connsiteY4" fmla="*/ 385379 h 385379"/>
                      <a:gd name="connsiteX5" fmla="*/ 24280 w 111184"/>
                      <a:gd name="connsiteY5" fmla="*/ 48753 h 385379"/>
                      <a:gd name="connsiteX6" fmla="*/ 45694 w 111184"/>
                      <a:gd name="connsiteY6" fmla="*/ 0 h 385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1184" h="385379">
                        <a:moveTo>
                          <a:pt x="45694" y="0"/>
                        </a:moveTo>
                        <a:lnTo>
                          <a:pt x="65710" y="0"/>
                        </a:lnTo>
                        <a:lnTo>
                          <a:pt x="86905" y="48753"/>
                        </a:lnTo>
                        <a:lnTo>
                          <a:pt x="111184" y="385379"/>
                        </a:lnTo>
                        <a:lnTo>
                          <a:pt x="0" y="385379"/>
                        </a:lnTo>
                        <a:lnTo>
                          <a:pt x="24280" y="48753"/>
                        </a:lnTo>
                        <a:lnTo>
                          <a:pt x="4569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DBAFC25F-A7F6-75D5-E949-DD6A956E2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28919" y="2530335"/>
                    <a:ext cx="261301" cy="417488"/>
                  </a:xfrm>
                  <a:custGeom>
                    <a:avLst/>
                    <a:gdLst>
                      <a:gd name="connsiteX0" fmla="*/ 130650 w 261301"/>
                      <a:gd name="connsiteY0" fmla="*/ 0 h 417488"/>
                      <a:gd name="connsiteX1" fmla="*/ 223838 w 261301"/>
                      <a:gd name="connsiteY1" fmla="*/ 22860 h 417488"/>
                      <a:gd name="connsiteX2" fmla="*/ 216515 w 261301"/>
                      <a:gd name="connsiteY2" fmla="*/ 31758 h 417488"/>
                      <a:gd name="connsiteX3" fmla="*/ 211312 w 261301"/>
                      <a:gd name="connsiteY3" fmla="*/ 33651 h 417488"/>
                      <a:gd name="connsiteX4" fmla="*/ 211932 w 261301"/>
                      <a:gd name="connsiteY4" fmla="*/ 34766 h 417488"/>
                      <a:gd name="connsiteX5" fmla="*/ 208973 w 261301"/>
                      <a:gd name="connsiteY5" fmla="*/ 40091 h 417488"/>
                      <a:gd name="connsiteX6" fmla="*/ 261301 w 261301"/>
                      <a:gd name="connsiteY6" fmla="*/ 363834 h 417488"/>
                      <a:gd name="connsiteX7" fmla="*/ 259592 w 261301"/>
                      <a:gd name="connsiteY7" fmla="*/ 363834 h 417488"/>
                      <a:gd name="connsiteX8" fmla="*/ 261300 w 261301"/>
                      <a:gd name="connsiteY8" fmla="*/ 367097 h 417488"/>
                      <a:gd name="connsiteX9" fmla="*/ 130650 w 261301"/>
                      <a:gd name="connsiteY9" fmla="*/ 417488 h 417488"/>
                      <a:gd name="connsiteX10" fmla="*/ 0 w 261301"/>
                      <a:gd name="connsiteY10" fmla="*/ 367097 h 417488"/>
                      <a:gd name="connsiteX11" fmla="*/ 1708 w 261301"/>
                      <a:gd name="connsiteY11" fmla="*/ 363834 h 417488"/>
                      <a:gd name="connsiteX12" fmla="*/ 1 w 261301"/>
                      <a:gd name="connsiteY12" fmla="*/ 363834 h 417488"/>
                      <a:gd name="connsiteX13" fmla="*/ 52329 w 261301"/>
                      <a:gd name="connsiteY13" fmla="*/ 40094 h 417488"/>
                      <a:gd name="connsiteX14" fmla="*/ 49368 w 261301"/>
                      <a:gd name="connsiteY14" fmla="*/ 34766 h 417488"/>
                      <a:gd name="connsiteX15" fmla="*/ 49988 w 261301"/>
                      <a:gd name="connsiteY15" fmla="*/ 33651 h 417488"/>
                      <a:gd name="connsiteX16" fmla="*/ 44785 w 261301"/>
                      <a:gd name="connsiteY16" fmla="*/ 31758 h 417488"/>
                      <a:gd name="connsiteX17" fmla="*/ 37462 w 261301"/>
                      <a:gd name="connsiteY17" fmla="*/ 22860 h 417488"/>
                      <a:gd name="connsiteX18" fmla="*/ 130650 w 261301"/>
                      <a:gd name="connsiteY18" fmla="*/ 0 h 4174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61301" h="417488">
                        <a:moveTo>
                          <a:pt x="130650" y="0"/>
                        </a:moveTo>
                        <a:cubicBezTo>
                          <a:pt x="182116" y="0"/>
                          <a:pt x="223838" y="10235"/>
                          <a:pt x="223838" y="22860"/>
                        </a:cubicBezTo>
                        <a:cubicBezTo>
                          <a:pt x="223838" y="26016"/>
                          <a:pt x="221231" y="29023"/>
                          <a:pt x="216515" y="31758"/>
                        </a:cubicBezTo>
                        <a:lnTo>
                          <a:pt x="211312" y="33651"/>
                        </a:lnTo>
                        <a:lnTo>
                          <a:pt x="211932" y="34766"/>
                        </a:lnTo>
                        <a:lnTo>
                          <a:pt x="208973" y="40091"/>
                        </a:lnTo>
                        <a:lnTo>
                          <a:pt x="261301" y="363834"/>
                        </a:lnTo>
                        <a:lnTo>
                          <a:pt x="259592" y="363834"/>
                        </a:lnTo>
                        <a:lnTo>
                          <a:pt x="261300" y="367097"/>
                        </a:lnTo>
                        <a:cubicBezTo>
                          <a:pt x="261300" y="394927"/>
                          <a:pt x="202806" y="417488"/>
                          <a:pt x="130650" y="417488"/>
                        </a:cubicBezTo>
                        <a:cubicBezTo>
                          <a:pt x="58494" y="417488"/>
                          <a:pt x="0" y="394927"/>
                          <a:pt x="0" y="367097"/>
                        </a:cubicBezTo>
                        <a:lnTo>
                          <a:pt x="1708" y="363834"/>
                        </a:lnTo>
                        <a:lnTo>
                          <a:pt x="1" y="363834"/>
                        </a:lnTo>
                        <a:lnTo>
                          <a:pt x="52329" y="40094"/>
                        </a:lnTo>
                        <a:lnTo>
                          <a:pt x="49368" y="34766"/>
                        </a:lnTo>
                        <a:lnTo>
                          <a:pt x="49988" y="33651"/>
                        </a:lnTo>
                        <a:lnTo>
                          <a:pt x="44785" y="31758"/>
                        </a:lnTo>
                        <a:cubicBezTo>
                          <a:pt x="40070" y="29023"/>
                          <a:pt x="37462" y="26016"/>
                          <a:pt x="37462" y="22860"/>
                        </a:cubicBezTo>
                        <a:cubicBezTo>
                          <a:pt x="37462" y="10235"/>
                          <a:pt x="79184" y="0"/>
                          <a:pt x="13065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70FC03C6-5146-4898-836C-34EB04AF40AA}"/>
                    </a:ext>
                  </a:extLst>
                </p:cNvPr>
                <p:cNvGrpSpPr/>
                <p:nvPr/>
              </p:nvGrpSpPr>
              <p:grpSpPr>
                <a:xfrm>
                  <a:off x="3822193" y="1830635"/>
                  <a:ext cx="1643840" cy="1839599"/>
                  <a:chOff x="3822193" y="1830635"/>
                  <a:chExt cx="1643840" cy="1839599"/>
                </a:xfrm>
              </p:grpSpPr>
              <p:grpSp>
                <p:nvGrpSpPr>
                  <p:cNvPr id="488" name="グループ化 487">
                    <a:extLst>
                      <a:ext uri="{FF2B5EF4-FFF2-40B4-BE49-F238E27FC236}">
                        <a16:creationId xmlns:a16="http://schemas.microsoft.com/office/drawing/2014/main" id="{B6C7CF33-170D-3592-4368-5C6A5BAD45E4}"/>
                      </a:ext>
                    </a:extLst>
                  </p:cNvPr>
                  <p:cNvGrpSpPr/>
                  <p:nvPr/>
                </p:nvGrpSpPr>
                <p:grpSpPr>
                  <a:xfrm>
                    <a:off x="3822193" y="1830635"/>
                    <a:ext cx="1232817" cy="1746251"/>
                    <a:chOff x="1002383" y="1606550"/>
                    <a:chExt cx="1232817" cy="1746251"/>
                  </a:xfrm>
                </p:grpSpPr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EDA9A509-66E5-B7FF-BDB5-96F9817D47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02383" y="2553613"/>
                      <a:ext cx="983580" cy="799188"/>
                    </a:xfrm>
                    <a:custGeom>
                      <a:avLst/>
                      <a:gdLst>
                        <a:gd name="connsiteX0" fmla="*/ 374844 w 1223617"/>
                        <a:gd name="connsiteY0" fmla="*/ 494 h 847339"/>
                        <a:gd name="connsiteX1" fmla="*/ 430116 w 1223617"/>
                        <a:gd name="connsiteY1" fmla="*/ 9489 h 847339"/>
                        <a:gd name="connsiteX2" fmla="*/ 1018641 w 1223617"/>
                        <a:gd name="connsiteY2" fmla="*/ 167184 h 847339"/>
                        <a:gd name="connsiteX3" fmla="*/ 1214129 w 1223617"/>
                        <a:gd name="connsiteY3" fmla="*/ 505780 h 847339"/>
                        <a:gd name="connsiteX4" fmla="*/ 1122608 w 1223617"/>
                        <a:gd name="connsiteY4" fmla="*/ 847339 h 847339"/>
                        <a:gd name="connsiteX5" fmla="*/ 0 w 1223617"/>
                        <a:gd name="connsiteY5" fmla="*/ 546537 h 847339"/>
                        <a:gd name="connsiteX6" fmla="*/ 91520 w 1223617"/>
                        <a:gd name="connsiteY6" fmla="*/ 204977 h 847339"/>
                        <a:gd name="connsiteX7" fmla="*/ 374844 w 1223617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847339"/>
                        <a:gd name="connsiteX1" fmla="*/ 457193 w 1250694"/>
                        <a:gd name="connsiteY1" fmla="*/ 9489 h 847339"/>
                        <a:gd name="connsiteX2" fmla="*/ 1045718 w 1250694"/>
                        <a:gd name="connsiteY2" fmla="*/ 167184 h 847339"/>
                        <a:gd name="connsiteX3" fmla="*/ 1241206 w 1250694"/>
                        <a:gd name="connsiteY3" fmla="*/ 505780 h 847339"/>
                        <a:gd name="connsiteX4" fmla="*/ 1149685 w 1250694"/>
                        <a:gd name="connsiteY4" fmla="*/ 847339 h 847339"/>
                        <a:gd name="connsiteX5" fmla="*/ 0 w 1250694"/>
                        <a:gd name="connsiteY5" fmla="*/ 842070 h 847339"/>
                        <a:gd name="connsiteX6" fmla="*/ 118597 w 1250694"/>
                        <a:gd name="connsiteY6" fmla="*/ 204977 h 847339"/>
                        <a:gd name="connsiteX7" fmla="*/ 401921 w 1250694"/>
                        <a:gd name="connsiteY7" fmla="*/ 494 h 847339"/>
                        <a:gd name="connsiteX0" fmla="*/ 401921 w 1250694"/>
                        <a:gd name="connsiteY0" fmla="*/ 494 h 932177"/>
                        <a:gd name="connsiteX1" fmla="*/ 457193 w 1250694"/>
                        <a:gd name="connsiteY1" fmla="*/ 9489 h 932177"/>
                        <a:gd name="connsiteX2" fmla="*/ 1045718 w 1250694"/>
                        <a:gd name="connsiteY2" fmla="*/ 167184 h 932177"/>
                        <a:gd name="connsiteX3" fmla="*/ 1241206 w 1250694"/>
                        <a:gd name="connsiteY3" fmla="*/ 505780 h 932177"/>
                        <a:gd name="connsiteX4" fmla="*/ 1149685 w 1250694"/>
                        <a:gd name="connsiteY4" fmla="*/ 847339 h 932177"/>
                        <a:gd name="connsiteX5" fmla="*/ 527417 w 1250694"/>
                        <a:gd name="connsiteY5" fmla="*/ 932159 h 932177"/>
                        <a:gd name="connsiteX6" fmla="*/ 0 w 1250694"/>
                        <a:gd name="connsiteY6" fmla="*/ 842070 h 932177"/>
                        <a:gd name="connsiteX7" fmla="*/ 118597 w 1250694"/>
                        <a:gd name="connsiteY7" fmla="*/ 204977 h 932177"/>
                        <a:gd name="connsiteX8" fmla="*/ 401921 w 1250694"/>
                        <a:gd name="connsiteY8" fmla="*/ 494 h 932177"/>
                        <a:gd name="connsiteX0" fmla="*/ 527417 w 1250694"/>
                        <a:gd name="connsiteY0" fmla="*/ 932159 h 1017871"/>
                        <a:gd name="connsiteX1" fmla="*/ 0 w 1250694"/>
                        <a:gd name="connsiteY1" fmla="*/ 842070 h 1017871"/>
                        <a:gd name="connsiteX2" fmla="*/ 118597 w 1250694"/>
                        <a:gd name="connsiteY2" fmla="*/ 204977 h 1017871"/>
                        <a:gd name="connsiteX3" fmla="*/ 401921 w 1250694"/>
                        <a:gd name="connsiteY3" fmla="*/ 494 h 1017871"/>
                        <a:gd name="connsiteX4" fmla="*/ 457193 w 1250694"/>
                        <a:gd name="connsiteY4" fmla="*/ 9489 h 1017871"/>
                        <a:gd name="connsiteX5" fmla="*/ 1045718 w 1250694"/>
                        <a:gd name="connsiteY5" fmla="*/ 167184 h 1017871"/>
                        <a:gd name="connsiteX6" fmla="*/ 1241206 w 1250694"/>
                        <a:gd name="connsiteY6" fmla="*/ 505780 h 1017871"/>
                        <a:gd name="connsiteX7" fmla="*/ 1149685 w 1250694"/>
                        <a:gd name="connsiteY7" fmla="*/ 847339 h 1017871"/>
                        <a:gd name="connsiteX8" fmla="*/ 633424 w 1250694"/>
                        <a:gd name="connsiteY8" fmla="*/ 1017871 h 1017871"/>
                        <a:gd name="connsiteX0" fmla="*/ 0 w 1250694"/>
                        <a:gd name="connsiteY0" fmla="*/ 842070 h 1017871"/>
                        <a:gd name="connsiteX1" fmla="*/ 118597 w 1250694"/>
                        <a:gd name="connsiteY1" fmla="*/ 204977 h 1017871"/>
                        <a:gd name="connsiteX2" fmla="*/ 401921 w 1250694"/>
                        <a:gd name="connsiteY2" fmla="*/ 494 h 1017871"/>
                        <a:gd name="connsiteX3" fmla="*/ 457193 w 1250694"/>
                        <a:gd name="connsiteY3" fmla="*/ 9489 h 1017871"/>
                        <a:gd name="connsiteX4" fmla="*/ 1045718 w 1250694"/>
                        <a:gd name="connsiteY4" fmla="*/ 167184 h 1017871"/>
                        <a:gd name="connsiteX5" fmla="*/ 1241206 w 1250694"/>
                        <a:gd name="connsiteY5" fmla="*/ 505780 h 1017871"/>
                        <a:gd name="connsiteX6" fmla="*/ 1149685 w 1250694"/>
                        <a:gd name="connsiteY6" fmla="*/ 847339 h 1017871"/>
                        <a:gd name="connsiteX7" fmla="*/ 633424 w 1250694"/>
                        <a:gd name="connsiteY7" fmla="*/ 1017871 h 1017871"/>
                        <a:gd name="connsiteX0" fmla="*/ 0 w 1250694"/>
                        <a:gd name="connsiteY0" fmla="*/ 842070 h 847339"/>
                        <a:gd name="connsiteX1" fmla="*/ 118597 w 1250694"/>
                        <a:gd name="connsiteY1" fmla="*/ 204977 h 847339"/>
                        <a:gd name="connsiteX2" fmla="*/ 401921 w 1250694"/>
                        <a:gd name="connsiteY2" fmla="*/ 494 h 847339"/>
                        <a:gd name="connsiteX3" fmla="*/ 457193 w 1250694"/>
                        <a:gd name="connsiteY3" fmla="*/ 9489 h 847339"/>
                        <a:gd name="connsiteX4" fmla="*/ 1045718 w 1250694"/>
                        <a:gd name="connsiteY4" fmla="*/ 167184 h 847339"/>
                        <a:gd name="connsiteX5" fmla="*/ 1241206 w 1250694"/>
                        <a:gd name="connsiteY5" fmla="*/ 505780 h 847339"/>
                        <a:gd name="connsiteX6" fmla="*/ 1149685 w 1250694"/>
                        <a:gd name="connsiteY6" fmla="*/ 847339 h 8473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0694" h="847339">
                          <a:moveTo>
                            <a:pt x="0" y="842070"/>
                          </a:moveTo>
                          <a:cubicBezTo>
                            <a:pt x="19676" y="686592"/>
                            <a:pt x="88090" y="318830"/>
                            <a:pt x="118597" y="204977"/>
                          </a:cubicBezTo>
                          <a:cubicBezTo>
                            <a:pt x="153175" y="75930"/>
                            <a:pt x="273562" y="-7211"/>
                            <a:pt x="401921" y="494"/>
                          </a:cubicBezTo>
                          <a:cubicBezTo>
                            <a:pt x="420258" y="1595"/>
                            <a:pt x="438758" y="4549"/>
                            <a:pt x="457193" y="9489"/>
                          </a:cubicBezTo>
                          <a:lnTo>
                            <a:pt x="1045718" y="167184"/>
                          </a:lnTo>
                          <a:cubicBezTo>
                            <a:pt x="1193201" y="206702"/>
                            <a:pt x="1280724" y="358296"/>
                            <a:pt x="1241206" y="505780"/>
                          </a:cubicBezTo>
                          <a:lnTo>
                            <a:pt x="1149685" y="847339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C3815B0F-D47D-5D55-71E6-E568C42E73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07464" y="1662169"/>
                      <a:ext cx="875336" cy="100174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D7D67B31-BF42-EA88-397D-A2BB28FD67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83093" y="2115213"/>
                      <a:ext cx="455206" cy="420818"/>
                    </a:xfrm>
                    <a:custGeom>
                      <a:avLst/>
                      <a:gdLst>
                        <a:gd name="connsiteX0" fmla="*/ 3645 w 450055"/>
                        <a:gd name="connsiteY0" fmla="*/ 0 h 416056"/>
                        <a:gd name="connsiteX1" fmla="*/ 71181 w 450055"/>
                        <a:gd name="connsiteY1" fmla="*/ 8924 h 416056"/>
                        <a:gd name="connsiteX2" fmla="*/ 237663 w 450055"/>
                        <a:gd name="connsiteY2" fmla="*/ 21504 h 416056"/>
                        <a:gd name="connsiteX3" fmla="*/ 377910 w 450055"/>
                        <a:gd name="connsiteY3" fmla="*/ 24945 h 416056"/>
                        <a:gd name="connsiteX4" fmla="*/ 376145 w 450055"/>
                        <a:gd name="connsiteY4" fmla="*/ 60059 h 416056"/>
                        <a:gd name="connsiteX5" fmla="*/ 450055 w 450055"/>
                        <a:gd name="connsiteY5" fmla="*/ 416056 h 416056"/>
                        <a:gd name="connsiteX6" fmla="*/ 406863 w 450055"/>
                        <a:gd name="connsiteY6" fmla="*/ 408824 h 416056"/>
                        <a:gd name="connsiteX7" fmla="*/ 394715 w 450055"/>
                        <a:gd name="connsiteY7" fmla="*/ 402560 h 416056"/>
                        <a:gd name="connsiteX8" fmla="*/ 400049 w 450055"/>
                        <a:gd name="connsiteY8" fmla="*/ 416056 h 416056"/>
                        <a:gd name="connsiteX9" fmla="*/ 356857 w 450055"/>
                        <a:gd name="connsiteY9" fmla="*/ 408824 h 416056"/>
                        <a:gd name="connsiteX10" fmla="*/ 332747 w 450055"/>
                        <a:gd name="connsiteY10" fmla="*/ 396391 h 416056"/>
                        <a:gd name="connsiteX11" fmla="*/ 340518 w 450055"/>
                        <a:gd name="connsiteY11" fmla="*/ 416056 h 416056"/>
                        <a:gd name="connsiteX12" fmla="*/ 266402 w 450055"/>
                        <a:gd name="connsiteY12" fmla="*/ 391201 h 416056"/>
                        <a:gd name="connsiteX13" fmla="*/ 276225 w 450055"/>
                        <a:gd name="connsiteY13" fmla="*/ 416056 h 416056"/>
                        <a:gd name="connsiteX14" fmla="*/ 204854 w 450055"/>
                        <a:gd name="connsiteY14" fmla="*/ 392121 h 416056"/>
                        <a:gd name="connsiteX15" fmla="*/ 214313 w 450055"/>
                        <a:gd name="connsiteY15" fmla="*/ 416056 h 416056"/>
                        <a:gd name="connsiteX16" fmla="*/ 0 w 450055"/>
                        <a:gd name="connsiteY16" fmla="*/ 60059 h 4160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450055" h="416056">
                          <a:moveTo>
                            <a:pt x="3645" y="0"/>
                          </a:moveTo>
                          <a:lnTo>
                            <a:pt x="71181" y="8924"/>
                          </a:lnTo>
                          <a:cubicBezTo>
                            <a:pt x="124235" y="14387"/>
                            <a:pt x="179927" y="18628"/>
                            <a:pt x="237663" y="21504"/>
                          </a:cubicBezTo>
                          <a:lnTo>
                            <a:pt x="377910" y="24945"/>
                          </a:lnTo>
                          <a:lnTo>
                            <a:pt x="376145" y="60059"/>
                          </a:lnTo>
                          <a:cubicBezTo>
                            <a:pt x="376145" y="189109"/>
                            <a:pt x="402166" y="314441"/>
                            <a:pt x="450055" y="416056"/>
                          </a:cubicBezTo>
                          <a:cubicBezTo>
                            <a:pt x="435260" y="416056"/>
                            <a:pt x="420815" y="413566"/>
                            <a:pt x="406863" y="408824"/>
                          </a:cubicBezTo>
                          <a:lnTo>
                            <a:pt x="394715" y="402560"/>
                          </a:lnTo>
                          <a:lnTo>
                            <a:pt x="400049" y="416056"/>
                          </a:lnTo>
                          <a:cubicBezTo>
                            <a:pt x="385254" y="416056"/>
                            <a:pt x="370809" y="413566"/>
                            <a:pt x="356857" y="408824"/>
                          </a:cubicBezTo>
                          <a:lnTo>
                            <a:pt x="332747" y="396391"/>
                          </a:lnTo>
                          <a:lnTo>
                            <a:pt x="340518" y="416056"/>
                          </a:lnTo>
                          <a:lnTo>
                            <a:pt x="266402" y="391201"/>
                          </a:lnTo>
                          <a:lnTo>
                            <a:pt x="276225" y="416056"/>
                          </a:lnTo>
                          <a:lnTo>
                            <a:pt x="204854" y="392121"/>
                          </a:lnTo>
                          <a:lnTo>
                            <a:pt x="214313" y="416056"/>
                          </a:lnTo>
                          <a:cubicBezTo>
                            <a:pt x="95951" y="416056"/>
                            <a:pt x="0" y="256671"/>
                            <a:pt x="0" y="60059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D4A85DA8-B620-ADB6-6F8F-3DB59BA4EC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82670" y="2228850"/>
                      <a:ext cx="55680" cy="9525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497" name="グループ化 496">
                      <a:extLst>
                        <a:ext uri="{FF2B5EF4-FFF2-40B4-BE49-F238E27FC236}">
                          <a16:creationId xmlns:a16="http://schemas.microsoft.com/office/drawing/2014/main" id="{FD11B72A-93D4-ECD5-DBB8-6B7AA95836E4}"/>
                        </a:ext>
                      </a:extLst>
                    </p:cNvPr>
                    <p:cNvGrpSpPr/>
                    <p:nvPr/>
                  </p:nvGrpSpPr>
                  <p:grpSpPr>
                    <a:xfrm rot="21256277">
                      <a:off x="1473343" y="2128963"/>
                      <a:ext cx="451329" cy="553700"/>
                      <a:chOff x="1466850" y="2146511"/>
                      <a:chExt cx="451329" cy="553700"/>
                    </a:xfrm>
                    <a:solidFill>
                      <a:schemeClr val="bg1">
                        <a:lumMod val="75000"/>
                      </a:schemeClr>
                    </a:solidFill>
                  </p:grpSpPr>
                  <p:sp>
                    <p:nvSpPr>
                      <p:cNvPr id="504" name="フリーフォーム: 図形 503">
                        <a:extLst>
                          <a:ext uri="{FF2B5EF4-FFF2-40B4-BE49-F238E27FC236}">
                            <a16:creationId xmlns:a16="http://schemas.microsoft.com/office/drawing/2014/main" id="{CD7F0244-B8C1-5F05-1F44-73AC73EB06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466850" y="2146511"/>
                        <a:ext cx="451329" cy="442578"/>
                      </a:xfrm>
                      <a:custGeom>
                        <a:avLst/>
                        <a:gdLst>
                          <a:gd name="connsiteX0" fmla="*/ 282852 w 565706"/>
                          <a:gd name="connsiteY0" fmla="*/ 0 h 585825"/>
                          <a:gd name="connsiteX1" fmla="*/ 315385 w 565706"/>
                          <a:gd name="connsiteY1" fmla="*/ 15258 h 585825"/>
                          <a:gd name="connsiteX2" fmla="*/ 385005 w 565706"/>
                          <a:gd name="connsiteY2" fmla="*/ 72351 h 585825"/>
                          <a:gd name="connsiteX3" fmla="*/ 404227 w 565706"/>
                          <a:gd name="connsiteY3" fmla="*/ 96311 h 585825"/>
                          <a:gd name="connsiteX4" fmla="*/ 404228 w 565706"/>
                          <a:gd name="connsiteY4" fmla="*/ 96311 h 585825"/>
                          <a:gd name="connsiteX5" fmla="*/ 445663 w 565706"/>
                          <a:gd name="connsiteY5" fmla="*/ 147963 h 585825"/>
                          <a:gd name="connsiteX6" fmla="*/ 565706 w 565706"/>
                          <a:gd name="connsiteY6" fmla="*/ 585825 h 585825"/>
                          <a:gd name="connsiteX7" fmla="*/ 436979 w 565706"/>
                          <a:gd name="connsiteY7" fmla="*/ 585825 h 585825"/>
                          <a:gd name="connsiteX8" fmla="*/ 313033 w 565706"/>
                          <a:gd name="connsiteY8" fmla="*/ 179092 h 585825"/>
                          <a:gd name="connsiteX9" fmla="*/ 282853 w 565706"/>
                          <a:gd name="connsiteY9" fmla="*/ 150510 h 585825"/>
                          <a:gd name="connsiteX10" fmla="*/ 282852 w 565706"/>
                          <a:gd name="connsiteY10" fmla="*/ 150511 h 585825"/>
                          <a:gd name="connsiteX11" fmla="*/ 252673 w 565706"/>
                          <a:gd name="connsiteY11" fmla="*/ 179092 h 585825"/>
                          <a:gd name="connsiteX12" fmla="*/ 128727 w 565706"/>
                          <a:gd name="connsiteY12" fmla="*/ 585825 h 585825"/>
                          <a:gd name="connsiteX13" fmla="*/ 0 w 565706"/>
                          <a:gd name="connsiteY13" fmla="*/ 585825 h 585825"/>
                          <a:gd name="connsiteX14" fmla="*/ 120043 w 565706"/>
                          <a:gd name="connsiteY14" fmla="*/ 147963 h 585825"/>
                          <a:gd name="connsiteX15" fmla="*/ 161477 w 565706"/>
                          <a:gd name="connsiteY15" fmla="*/ 96312 h 585825"/>
                          <a:gd name="connsiteX16" fmla="*/ 161477 w 565706"/>
                          <a:gd name="connsiteY16" fmla="*/ 96312 h 585825"/>
                          <a:gd name="connsiteX17" fmla="*/ 180699 w 565706"/>
                          <a:gd name="connsiteY17" fmla="*/ 72351 h 585825"/>
                          <a:gd name="connsiteX18" fmla="*/ 250319 w 565706"/>
                          <a:gd name="connsiteY18" fmla="*/ 15258 h 585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565706" h="585825">
                            <a:moveTo>
                              <a:pt x="282852" y="0"/>
                            </a:moveTo>
                            <a:lnTo>
                              <a:pt x="315385" y="15258"/>
                            </a:lnTo>
                            <a:cubicBezTo>
                              <a:pt x="339903" y="30926"/>
                              <a:pt x="363201" y="50095"/>
                              <a:pt x="385005" y="72351"/>
                            </a:cubicBezTo>
                            <a:lnTo>
                              <a:pt x="404227" y="96311"/>
                            </a:lnTo>
                            <a:lnTo>
                              <a:pt x="404228" y="96311"/>
                            </a:lnTo>
                            <a:lnTo>
                              <a:pt x="445663" y="147963"/>
                            </a:lnTo>
                            <a:cubicBezTo>
                              <a:pt x="519832" y="260022"/>
                              <a:pt x="565706" y="414830"/>
                              <a:pt x="565706" y="585825"/>
                            </a:cubicBezTo>
                            <a:lnTo>
                              <a:pt x="436979" y="585825"/>
                            </a:lnTo>
                            <a:cubicBezTo>
                              <a:pt x="436979" y="416515"/>
                              <a:pt x="387814" y="267239"/>
                              <a:pt x="313033" y="179092"/>
                            </a:cubicBezTo>
                            <a:lnTo>
                              <a:pt x="282853" y="150510"/>
                            </a:lnTo>
                            <a:lnTo>
                              <a:pt x="282852" y="150511"/>
                            </a:lnTo>
                            <a:lnTo>
                              <a:pt x="252673" y="179092"/>
                            </a:lnTo>
                            <a:cubicBezTo>
                              <a:pt x="177893" y="267239"/>
                              <a:pt x="128727" y="416515"/>
                              <a:pt x="128727" y="585825"/>
                            </a:cubicBezTo>
                            <a:lnTo>
                              <a:pt x="0" y="585825"/>
                            </a:lnTo>
                            <a:cubicBezTo>
                              <a:pt x="0" y="414830"/>
                              <a:pt x="45874" y="260022"/>
                              <a:pt x="120043" y="147963"/>
                            </a:cubicBezTo>
                            <a:lnTo>
                              <a:pt x="161477" y="96312"/>
                            </a:lnTo>
                            <a:lnTo>
                              <a:pt x="161477" y="96312"/>
                            </a:lnTo>
                            <a:lnTo>
                              <a:pt x="180699" y="72351"/>
                            </a:lnTo>
                            <a:cubicBezTo>
                              <a:pt x="202504" y="50095"/>
                              <a:pt x="225802" y="30926"/>
                              <a:pt x="250319" y="15258"/>
                            </a:cubicBezTo>
                            <a:close/>
                          </a:path>
                        </a:pathLst>
                      </a:cu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5" name="四角形: 角を丸くする 504">
                        <a:extLst>
                          <a:ext uri="{FF2B5EF4-FFF2-40B4-BE49-F238E27FC236}">
                            <a16:creationId xmlns:a16="http://schemas.microsoft.com/office/drawing/2014/main" id="{5BD1FF5E-05EA-CC91-2AAE-2F180CE79A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66014" y="2433638"/>
                        <a:ext cx="60392" cy="211406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506" name="四角形: 角を丸くする 505">
                        <a:extLst>
                          <a:ext uri="{FF2B5EF4-FFF2-40B4-BE49-F238E27FC236}">
                            <a16:creationId xmlns:a16="http://schemas.microsoft.com/office/drawing/2014/main" id="{ECD89A55-E49A-FCAC-C2C8-BFDA74139F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54149" y="2596907"/>
                        <a:ext cx="85992" cy="103304"/>
                      </a:xfrm>
                      <a:prstGeom prst="roundRect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</p:grp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0F5C4034-E492-F3E5-1748-624413BCE7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7500" y="2076450"/>
                      <a:ext cx="647700" cy="95250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41241A7E-1E6C-3E40-2D22-0CCE43F601BC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171574" y="2165647"/>
                      <a:ext cx="526403" cy="229890"/>
                    </a:xfrm>
                    <a:custGeom>
                      <a:avLst/>
                      <a:gdLst>
                        <a:gd name="connsiteX0" fmla="*/ 0 w 490189"/>
                        <a:gd name="connsiteY0" fmla="*/ 225095 h 225095"/>
                        <a:gd name="connsiteX1" fmla="*/ 18704 w 490189"/>
                        <a:gd name="connsiteY1" fmla="*/ 189164 h 225095"/>
                        <a:gd name="connsiteX2" fmla="*/ 263464 w 490189"/>
                        <a:gd name="connsiteY2" fmla="*/ 29471 h 225095"/>
                        <a:gd name="connsiteX3" fmla="*/ 446234 w 490189"/>
                        <a:gd name="connsiteY3" fmla="*/ 0 h 225095"/>
                        <a:gd name="connsiteX4" fmla="*/ 450406 w 490189"/>
                        <a:gd name="connsiteY4" fmla="*/ 91 h 225095"/>
                        <a:gd name="connsiteX5" fmla="*/ 470408 w 490189"/>
                        <a:gd name="connsiteY5" fmla="*/ 42264 h 225095"/>
                        <a:gd name="connsiteX6" fmla="*/ 490189 w 490189"/>
                        <a:gd name="connsiteY6" fmla="*/ 115191 h 225095"/>
                        <a:gd name="connsiteX7" fmla="*/ 456233 w 490189"/>
                        <a:gd name="connsiteY7" fmla="*/ 113282 h 225095"/>
                        <a:gd name="connsiteX8" fmla="*/ 336545 w 490189"/>
                        <a:gd name="connsiteY8" fmla="*/ 126664 h 225095"/>
                        <a:gd name="connsiteX9" fmla="*/ 159552 w 490189"/>
                        <a:gd name="connsiteY9" fmla="*/ 199503 h 225095"/>
                        <a:gd name="connsiteX10" fmla="*/ 132359 w 490189"/>
                        <a:gd name="connsiteY10" fmla="*/ 225048 h 225095"/>
                        <a:gd name="connsiteX11" fmla="*/ 67135 w 490189"/>
                        <a:gd name="connsiteY11" fmla="*/ 223447 h 225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90189" h="225095">
                          <a:moveTo>
                            <a:pt x="0" y="225095"/>
                          </a:moveTo>
                          <a:lnTo>
                            <a:pt x="18704" y="189164"/>
                          </a:lnTo>
                          <a:cubicBezTo>
                            <a:pt x="65115" y="121057"/>
                            <a:pt x="149810" y="63266"/>
                            <a:pt x="263464" y="29471"/>
                          </a:cubicBezTo>
                          <a:cubicBezTo>
                            <a:pt x="321372" y="12253"/>
                            <a:pt x="383444" y="2385"/>
                            <a:pt x="446234" y="0"/>
                          </a:cubicBezTo>
                          <a:lnTo>
                            <a:pt x="450406" y="91"/>
                          </a:lnTo>
                          <a:lnTo>
                            <a:pt x="470408" y="42264"/>
                          </a:lnTo>
                          <a:lnTo>
                            <a:pt x="490189" y="115191"/>
                          </a:lnTo>
                          <a:lnTo>
                            <a:pt x="456233" y="113282"/>
                          </a:lnTo>
                          <a:cubicBezTo>
                            <a:pt x="415474" y="114386"/>
                            <a:pt x="375054" y="118861"/>
                            <a:pt x="336545" y="126664"/>
                          </a:cubicBezTo>
                          <a:cubicBezTo>
                            <a:pt x="261953" y="141779"/>
                            <a:pt x="201631" y="167646"/>
                            <a:pt x="159552" y="199503"/>
                          </a:cubicBezTo>
                          <a:lnTo>
                            <a:pt x="132359" y="225048"/>
                          </a:lnTo>
                          <a:lnTo>
                            <a:pt x="67135" y="22344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5A3017F7-C233-EEB8-D51E-67F9626A01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47354" y="1606550"/>
                      <a:ext cx="985028" cy="570272"/>
                    </a:xfrm>
                    <a:custGeom>
                      <a:avLst/>
                      <a:gdLst>
                        <a:gd name="connsiteX0" fmla="*/ 472553 w 945106"/>
                        <a:gd name="connsiteY0" fmla="*/ 0 h 593027"/>
                        <a:gd name="connsiteX1" fmla="*/ 945106 w 945106"/>
                        <a:gd name="connsiteY1" fmla="*/ 517558 h 593027"/>
                        <a:gd name="connsiteX2" fmla="*/ 941223 w 945106"/>
                        <a:gd name="connsiteY2" fmla="*/ 559750 h 593027"/>
                        <a:gd name="connsiteX3" fmla="*/ 817778 w 945106"/>
                        <a:gd name="connsiteY3" fmla="*/ 576061 h 593027"/>
                        <a:gd name="connsiteX4" fmla="*/ 472552 w 945106"/>
                        <a:gd name="connsiteY4" fmla="*/ 593027 h 593027"/>
                        <a:gd name="connsiteX5" fmla="*/ 127327 w 945106"/>
                        <a:gd name="connsiteY5" fmla="*/ 576061 h 593027"/>
                        <a:gd name="connsiteX6" fmla="*/ 3884 w 945106"/>
                        <a:gd name="connsiteY6" fmla="*/ 559750 h 593027"/>
                        <a:gd name="connsiteX7" fmla="*/ 0 w 945106"/>
                        <a:gd name="connsiteY7" fmla="*/ 517558 h 593027"/>
                        <a:gd name="connsiteX8" fmla="*/ 472553 w 945106"/>
                        <a:gd name="connsiteY8" fmla="*/ 0 h 5930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5106" h="593027">
                          <a:moveTo>
                            <a:pt x="472553" y="0"/>
                          </a:moveTo>
                          <a:cubicBezTo>
                            <a:pt x="733537" y="0"/>
                            <a:pt x="945106" y="231719"/>
                            <a:pt x="945106" y="517558"/>
                          </a:cubicBezTo>
                          <a:lnTo>
                            <a:pt x="941223" y="559750"/>
                          </a:lnTo>
                          <a:lnTo>
                            <a:pt x="817778" y="576061"/>
                          </a:lnTo>
                          <a:cubicBezTo>
                            <a:pt x="711669" y="586986"/>
                            <a:pt x="595009" y="593027"/>
                            <a:pt x="472552" y="593027"/>
                          </a:cubicBezTo>
                          <a:cubicBezTo>
                            <a:pt x="350095" y="593027"/>
                            <a:pt x="233435" y="586986"/>
                            <a:pt x="127327" y="576061"/>
                          </a:cubicBezTo>
                          <a:lnTo>
                            <a:pt x="3884" y="559750"/>
                          </a:lnTo>
                          <a:lnTo>
                            <a:pt x="0" y="517558"/>
                          </a:lnTo>
                          <a:cubicBezTo>
                            <a:pt x="0" y="231719"/>
                            <a:pt x="211569" y="0"/>
                            <a:pt x="47255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005FD607-6292-FA75-9A77-EC950A17B2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93055" y="2186331"/>
                      <a:ext cx="147555" cy="205129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AE2286DB-ECBF-0295-E554-FB43BD65AB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2986" y="2226470"/>
                      <a:ext cx="81048" cy="124852"/>
                    </a:xfrm>
                    <a:custGeom>
                      <a:avLst/>
                      <a:gdLst>
                        <a:gd name="connsiteX0" fmla="*/ 123302 w 207837"/>
                        <a:gd name="connsiteY0" fmla="*/ 0 h 306060"/>
                        <a:gd name="connsiteX1" fmla="*/ 171297 w 207837"/>
                        <a:gd name="connsiteY1" fmla="*/ 12026 h 306060"/>
                        <a:gd name="connsiteX2" fmla="*/ 207837 w 207837"/>
                        <a:gd name="connsiteY2" fmla="*/ 42601 h 306060"/>
                        <a:gd name="connsiteX3" fmla="*/ 205183 w 207837"/>
                        <a:gd name="connsiteY3" fmla="*/ 44822 h 306060"/>
                        <a:gd name="connsiteX4" fmla="*/ 169069 w 207837"/>
                        <a:gd name="connsiteY4" fmla="*/ 153030 h 306060"/>
                        <a:gd name="connsiteX5" fmla="*/ 205183 w 207837"/>
                        <a:gd name="connsiteY5" fmla="*/ 261239 h 306060"/>
                        <a:gd name="connsiteX6" fmla="*/ 207837 w 207837"/>
                        <a:gd name="connsiteY6" fmla="*/ 263459 h 306060"/>
                        <a:gd name="connsiteX7" fmla="*/ 171297 w 207837"/>
                        <a:gd name="connsiteY7" fmla="*/ 294034 h 306060"/>
                        <a:gd name="connsiteX8" fmla="*/ 123302 w 207837"/>
                        <a:gd name="connsiteY8" fmla="*/ 306060 h 306060"/>
                        <a:gd name="connsiteX9" fmla="*/ 0 w 207837"/>
                        <a:gd name="connsiteY9" fmla="*/ 153030 h 306060"/>
                        <a:gd name="connsiteX10" fmla="*/ 123302 w 207837"/>
                        <a:gd name="connsiteY10" fmla="*/ 0 h 306060"/>
                        <a:gd name="connsiteX0" fmla="*/ 169069 w 260509"/>
                        <a:gd name="connsiteY0" fmla="*/ 153030 h 306060"/>
                        <a:gd name="connsiteX1" fmla="*/ 205183 w 260509"/>
                        <a:gd name="connsiteY1" fmla="*/ 261239 h 306060"/>
                        <a:gd name="connsiteX2" fmla="*/ 207837 w 260509"/>
                        <a:gd name="connsiteY2" fmla="*/ 263459 h 306060"/>
                        <a:gd name="connsiteX3" fmla="*/ 171297 w 260509"/>
                        <a:gd name="connsiteY3" fmla="*/ 294034 h 306060"/>
                        <a:gd name="connsiteX4" fmla="*/ 123302 w 260509"/>
                        <a:gd name="connsiteY4" fmla="*/ 306060 h 306060"/>
                        <a:gd name="connsiteX5" fmla="*/ 0 w 260509"/>
                        <a:gd name="connsiteY5" fmla="*/ 153030 h 306060"/>
                        <a:gd name="connsiteX6" fmla="*/ 123302 w 260509"/>
                        <a:gd name="connsiteY6" fmla="*/ 0 h 306060"/>
                        <a:gd name="connsiteX7" fmla="*/ 171297 w 260509"/>
                        <a:gd name="connsiteY7" fmla="*/ 12026 h 306060"/>
                        <a:gd name="connsiteX8" fmla="*/ 207837 w 260509"/>
                        <a:gd name="connsiteY8" fmla="*/ 42601 h 306060"/>
                        <a:gd name="connsiteX9" fmla="*/ 205183 w 260509"/>
                        <a:gd name="connsiteY9" fmla="*/ 44822 h 306060"/>
                        <a:gd name="connsiteX10" fmla="*/ 260509 w 260509"/>
                        <a:gd name="connsiteY10" fmla="*/ 244470 h 306060"/>
                        <a:gd name="connsiteX0" fmla="*/ 205183 w 260509"/>
                        <a:gd name="connsiteY0" fmla="*/ 261239 h 306060"/>
                        <a:gd name="connsiteX1" fmla="*/ 207837 w 260509"/>
                        <a:gd name="connsiteY1" fmla="*/ 263459 h 306060"/>
                        <a:gd name="connsiteX2" fmla="*/ 171297 w 260509"/>
                        <a:gd name="connsiteY2" fmla="*/ 294034 h 306060"/>
                        <a:gd name="connsiteX3" fmla="*/ 123302 w 260509"/>
                        <a:gd name="connsiteY3" fmla="*/ 306060 h 306060"/>
                        <a:gd name="connsiteX4" fmla="*/ 0 w 260509"/>
                        <a:gd name="connsiteY4" fmla="*/ 153030 h 306060"/>
                        <a:gd name="connsiteX5" fmla="*/ 123302 w 260509"/>
                        <a:gd name="connsiteY5" fmla="*/ 0 h 306060"/>
                        <a:gd name="connsiteX6" fmla="*/ 171297 w 260509"/>
                        <a:gd name="connsiteY6" fmla="*/ 12026 h 306060"/>
                        <a:gd name="connsiteX7" fmla="*/ 207837 w 260509"/>
                        <a:gd name="connsiteY7" fmla="*/ 42601 h 306060"/>
                        <a:gd name="connsiteX8" fmla="*/ 205183 w 260509"/>
                        <a:gd name="connsiteY8" fmla="*/ 44822 h 306060"/>
                        <a:gd name="connsiteX9" fmla="*/ 260509 w 260509"/>
                        <a:gd name="connsiteY9" fmla="*/ 244470 h 306060"/>
                        <a:gd name="connsiteX0" fmla="*/ 205183 w 207837"/>
                        <a:gd name="connsiteY0" fmla="*/ 261239 h 306060"/>
                        <a:gd name="connsiteX1" fmla="*/ 207837 w 207837"/>
                        <a:gd name="connsiteY1" fmla="*/ 263459 h 306060"/>
                        <a:gd name="connsiteX2" fmla="*/ 171297 w 207837"/>
                        <a:gd name="connsiteY2" fmla="*/ 294034 h 306060"/>
                        <a:gd name="connsiteX3" fmla="*/ 123302 w 207837"/>
                        <a:gd name="connsiteY3" fmla="*/ 306060 h 306060"/>
                        <a:gd name="connsiteX4" fmla="*/ 0 w 207837"/>
                        <a:gd name="connsiteY4" fmla="*/ 153030 h 306060"/>
                        <a:gd name="connsiteX5" fmla="*/ 123302 w 207837"/>
                        <a:gd name="connsiteY5" fmla="*/ 0 h 306060"/>
                        <a:gd name="connsiteX6" fmla="*/ 171297 w 207837"/>
                        <a:gd name="connsiteY6" fmla="*/ 12026 h 306060"/>
                        <a:gd name="connsiteX7" fmla="*/ 207837 w 207837"/>
                        <a:gd name="connsiteY7" fmla="*/ 42601 h 306060"/>
                        <a:gd name="connsiteX8" fmla="*/ 205183 w 207837"/>
                        <a:gd name="connsiteY8" fmla="*/ 44822 h 306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7837" h="306060">
                          <a:moveTo>
                            <a:pt x="205183" y="261239"/>
                          </a:moveTo>
                          <a:lnTo>
                            <a:pt x="207837" y="263459"/>
                          </a:lnTo>
                          <a:lnTo>
                            <a:pt x="171297" y="294034"/>
                          </a:lnTo>
                          <a:cubicBezTo>
                            <a:pt x="156545" y="301778"/>
                            <a:pt x="140327" y="306060"/>
                            <a:pt x="123302" y="306060"/>
                          </a:cubicBezTo>
                          <a:cubicBezTo>
                            <a:pt x="55204" y="306060"/>
                            <a:pt x="0" y="237546"/>
                            <a:pt x="0" y="153030"/>
                          </a:cubicBezTo>
                          <a:cubicBezTo>
                            <a:pt x="0" y="68514"/>
                            <a:pt x="55204" y="0"/>
                            <a:pt x="123302" y="0"/>
                          </a:cubicBezTo>
                          <a:cubicBezTo>
                            <a:pt x="140327" y="0"/>
                            <a:pt x="156545" y="4282"/>
                            <a:pt x="171297" y="12026"/>
                          </a:cubicBezTo>
                          <a:lnTo>
                            <a:pt x="207837" y="42601"/>
                          </a:lnTo>
                          <a:lnTo>
                            <a:pt x="205183" y="44822"/>
                          </a:lnTo>
                        </a:path>
                      </a:pathLst>
                    </a:cu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5AF4C45D-2367-8DE3-C76B-3FF5243745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08831" y="2520787"/>
                      <a:ext cx="567596" cy="265275"/>
                    </a:xfrm>
                    <a:custGeom>
                      <a:avLst/>
                      <a:gdLst>
                        <a:gd name="connsiteX0" fmla="*/ 55242 w 502972"/>
                        <a:gd name="connsiteY0" fmla="*/ 0 h 259306"/>
                        <a:gd name="connsiteX1" fmla="*/ 112526 w 502972"/>
                        <a:gd name="connsiteY1" fmla="*/ 45359 h 259306"/>
                        <a:gd name="connsiteX2" fmla="*/ 209542 w 502972"/>
                        <a:gd name="connsiteY2" fmla="*/ 94504 h 259306"/>
                        <a:gd name="connsiteX3" fmla="*/ 413492 w 502972"/>
                        <a:gd name="connsiteY3" fmla="*/ 131861 h 259306"/>
                        <a:gd name="connsiteX4" fmla="*/ 469149 w 502972"/>
                        <a:gd name="connsiteY4" fmla="*/ 123395 h 259306"/>
                        <a:gd name="connsiteX5" fmla="*/ 502972 w 502972"/>
                        <a:gd name="connsiteY5" fmla="*/ 188226 h 259306"/>
                        <a:gd name="connsiteX6" fmla="*/ 481659 w 502972"/>
                        <a:gd name="connsiteY6" fmla="*/ 207243 h 259306"/>
                        <a:gd name="connsiteX7" fmla="*/ 293916 w 502972"/>
                        <a:gd name="connsiteY7" fmla="*/ 259306 h 259306"/>
                        <a:gd name="connsiteX8" fmla="*/ 4762 w 502972"/>
                        <a:gd name="connsiteY8" fmla="*/ 77258 h 259306"/>
                        <a:gd name="connsiteX9" fmla="*/ 0 w 502972"/>
                        <a:gd name="connsiteY9" fmla="*/ 40765 h 259306"/>
                        <a:gd name="connsiteX0" fmla="*/ 55242 w 585842"/>
                        <a:gd name="connsiteY0" fmla="*/ 0 h 259306"/>
                        <a:gd name="connsiteX1" fmla="*/ 112526 w 585842"/>
                        <a:gd name="connsiteY1" fmla="*/ 45359 h 259306"/>
                        <a:gd name="connsiteX2" fmla="*/ 209542 w 585842"/>
                        <a:gd name="connsiteY2" fmla="*/ 94504 h 259306"/>
                        <a:gd name="connsiteX3" fmla="*/ 413492 w 585842"/>
                        <a:gd name="connsiteY3" fmla="*/ 131861 h 259306"/>
                        <a:gd name="connsiteX4" fmla="*/ 469149 w 585842"/>
                        <a:gd name="connsiteY4" fmla="*/ 123395 h 259306"/>
                        <a:gd name="connsiteX5" fmla="*/ 585842 w 585842"/>
                        <a:gd name="connsiteY5" fmla="*/ 209176 h 259306"/>
                        <a:gd name="connsiteX6" fmla="*/ 481659 w 585842"/>
                        <a:gd name="connsiteY6" fmla="*/ 207243 h 259306"/>
                        <a:gd name="connsiteX7" fmla="*/ 293916 w 585842"/>
                        <a:gd name="connsiteY7" fmla="*/ 259306 h 259306"/>
                        <a:gd name="connsiteX8" fmla="*/ 4762 w 585842"/>
                        <a:gd name="connsiteY8" fmla="*/ 77258 h 259306"/>
                        <a:gd name="connsiteX9" fmla="*/ 0 w 585842"/>
                        <a:gd name="connsiteY9" fmla="*/ 40765 h 259306"/>
                        <a:gd name="connsiteX10" fmla="*/ 55242 w 585842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602904"/>
                        <a:gd name="connsiteY0" fmla="*/ 0 h 259306"/>
                        <a:gd name="connsiteX1" fmla="*/ 112526 w 602904"/>
                        <a:gd name="connsiteY1" fmla="*/ 45359 h 259306"/>
                        <a:gd name="connsiteX2" fmla="*/ 209542 w 602904"/>
                        <a:gd name="connsiteY2" fmla="*/ 94504 h 259306"/>
                        <a:gd name="connsiteX3" fmla="*/ 413492 w 602904"/>
                        <a:gd name="connsiteY3" fmla="*/ 131861 h 259306"/>
                        <a:gd name="connsiteX4" fmla="*/ 469149 w 602904"/>
                        <a:gd name="connsiteY4" fmla="*/ 123395 h 259306"/>
                        <a:gd name="connsiteX5" fmla="*/ 602904 w 602904"/>
                        <a:gd name="connsiteY5" fmla="*/ 218487 h 259306"/>
                        <a:gd name="connsiteX6" fmla="*/ 481659 w 602904"/>
                        <a:gd name="connsiteY6" fmla="*/ 207243 h 259306"/>
                        <a:gd name="connsiteX7" fmla="*/ 293916 w 602904"/>
                        <a:gd name="connsiteY7" fmla="*/ 259306 h 259306"/>
                        <a:gd name="connsiteX8" fmla="*/ 4762 w 602904"/>
                        <a:gd name="connsiteY8" fmla="*/ 77258 h 259306"/>
                        <a:gd name="connsiteX9" fmla="*/ 0 w 602904"/>
                        <a:gd name="connsiteY9" fmla="*/ 40765 h 259306"/>
                        <a:gd name="connsiteX10" fmla="*/ 55242 w 602904"/>
                        <a:gd name="connsiteY10" fmla="*/ 0 h 259306"/>
                        <a:gd name="connsiteX0" fmla="*/ 55242 w 580968"/>
                        <a:gd name="connsiteY0" fmla="*/ 0 h 259306"/>
                        <a:gd name="connsiteX1" fmla="*/ 112526 w 580968"/>
                        <a:gd name="connsiteY1" fmla="*/ 45359 h 259306"/>
                        <a:gd name="connsiteX2" fmla="*/ 209542 w 580968"/>
                        <a:gd name="connsiteY2" fmla="*/ 94504 h 259306"/>
                        <a:gd name="connsiteX3" fmla="*/ 413492 w 580968"/>
                        <a:gd name="connsiteY3" fmla="*/ 131861 h 259306"/>
                        <a:gd name="connsiteX4" fmla="*/ 469149 w 580968"/>
                        <a:gd name="connsiteY4" fmla="*/ 123395 h 259306"/>
                        <a:gd name="connsiteX5" fmla="*/ 580968 w 580968"/>
                        <a:gd name="connsiteY5" fmla="*/ 199865 h 259306"/>
                        <a:gd name="connsiteX6" fmla="*/ 481659 w 580968"/>
                        <a:gd name="connsiteY6" fmla="*/ 207243 h 259306"/>
                        <a:gd name="connsiteX7" fmla="*/ 293916 w 580968"/>
                        <a:gd name="connsiteY7" fmla="*/ 259306 h 259306"/>
                        <a:gd name="connsiteX8" fmla="*/ 4762 w 580968"/>
                        <a:gd name="connsiteY8" fmla="*/ 77258 h 259306"/>
                        <a:gd name="connsiteX9" fmla="*/ 0 w 580968"/>
                        <a:gd name="connsiteY9" fmla="*/ 40765 h 259306"/>
                        <a:gd name="connsiteX10" fmla="*/ 55242 w 580968"/>
                        <a:gd name="connsiteY10" fmla="*/ 0 h 259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80968" h="259306">
                          <a:moveTo>
                            <a:pt x="55242" y="0"/>
                          </a:moveTo>
                          <a:lnTo>
                            <a:pt x="112526" y="45359"/>
                          </a:lnTo>
                          <a:cubicBezTo>
                            <a:pt x="141906" y="64121"/>
                            <a:pt x="174437" y="80766"/>
                            <a:pt x="209542" y="94504"/>
                          </a:cubicBezTo>
                          <a:cubicBezTo>
                            <a:pt x="279752" y="121981"/>
                            <a:pt x="350289" y="133933"/>
                            <a:pt x="413492" y="131861"/>
                          </a:cubicBezTo>
                          <a:lnTo>
                            <a:pt x="469149" y="123395"/>
                          </a:lnTo>
                          <a:cubicBezTo>
                            <a:pt x="513734" y="155092"/>
                            <a:pt x="558319" y="156530"/>
                            <a:pt x="580968" y="199865"/>
                          </a:cubicBezTo>
                          <a:cubicBezTo>
                            <a:pt x="549490" y="215514"/>
                            <a:pt x="488763" y="200904"/>
                            <a:pt x="481659" y="207243"/>
                          </a:cubicBezTo>
                          <a:cubicBezTo>
                            <a:pt x="430640" y="239768"/>
                            <a:pt x="365232" y="259306"/>
                            <a:pt x="293916" y="259306"/>
                          </a:cubicBezTo>
                          <a:cubicBezTo>
                            <a:pt x="151285" y="259306"/>
                            <a:pt x="32284" y="181153"/>
                            <a:pt x="4762" y="77258"/>
                          </a:cubicBezTo>
                          <a:lnTo>
                            <a:pt x="0" y="40765"/>
                          </a:lnTo>
                          <a:lnTo>
                            <a:pt x="55242" y="0"/>
                          </a:lnTo>
                          <a:close/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67AD8F43-3E9B-A66C-B1E3-CE7667701C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05685" y="2876550"/>
                    <a:ext cx="260348" cy="234650"/>
                  </a:xfrm>
                  <a:custGeom>
                    <a:avLst/>
                    <a:gdLst>
                      <a:gd name="connsiteX0" fmla="*/ 59838 w 260348"/>
                      <a:gd name="connsiteY0" fmla="*/ 0 h 234650"/>
                      <a:gd name="connsiteX1" fmla="*/ 110424 w 260348"/>
                      <a:gd name="connsiteY1" fmla="*/ 0 h 234650"/>
                      <a:gd name="connsiteX2" fmla="*/ 177554 w 260348"/>
                      <a:gd name="connsiteY2" fmla="*/ 0 h 234650"/>
                      <a:gd name="connsiteX3" fmla="*/ 239095 w 260348"/>
                      <a:gd name="connsiteY3" fmla="*/ 0 h 234650"/>
                      <a:gd name="connsiteX4" fmla="*/ 260348 w 260348"/>
                      <a:gd name="connsiteY4" fmla="*/ 21253 h 234650"/>
                      <a:gd name="connsiteX5" fmla="*/ 260348 w 260348"/>
                      <a:gd name="connsiteY5" fmla="*/ 62090 h 234650"/>
                      <a:gd name="connsiteX6" fmla="*/ 239095 w 260348"/>
                      <a:gd name="connsiteY6" fmla="*/ 83343 h 234650"/>
                      <a:gd name="connsiteX7" fmla="*/ 237392 w 260348"/>
                      <a:gd name="connsiteY7" fmla="*/ 83343 h 234650"/>
                      <a:gd name="connsiteX8" fmla="*/ 237392 w 260348"/>
                      <a:gd name="connsiteY8" fmla="*/ 174812 h 234650"/>
                      <a:gd name="connsiteX9" fmla="*/ 177554 w 260348"/>
                      <a:gd name="connsiteY9" fmla="*/ 234650 h 234650"/>
                      <a:gd name="connsiteX10" fmla="*/ 59838 w 260348"/>
                      <a:gd name="connsiteY10" fmla="*/ 234650 h 234650"/>
                      <a:gd name="connsiteX11" fmla="*/ 0 w 260348"/>
                      <a:gd name="connsiteY11" fmla="*/ 174812 h 234650"/>
                      <a:gd name="connsiteX12" fmla="*/ 0 w 260348"/>
                      <a:gd name="connsiteY12" fmla="*/ 59838 h 234650"/>
                      <a:gd name="connsiteX13" fmla="*/ 59838 w 260348"/>
                      <a:gd name="connsiteY13" fmla="*/ 0 h 234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60348" h="234650">
                        <a:moveTo>
                          <a:pt x="59838" y="0"/>
                        </a:moveTo>
                        <a:lnTo>
                          <a:pt x="110424" y="0"/>
                        </a:lnTo>
                        <a:lnTo>
                          <a:pt x="177554" y="0"/>
                        </a:lnTo>
                        <a:lnTo>
                          <a:pt x="239095" y="0"/>
                        </a:lnTo>
                        <a:cubicBezTo>
                          <a:pt x="250833" y="0"/>
                          <a:pt x="260348" y="9515"/>
                          <a:pt x="260348" y="21253"/>
                        </a:cubicBezTo>
                        <a:lnTo>
                          <a:pt x="260348" y="62090"/>
                        </a:lnTo>
                        <a:cubicBezTo>
                          <a:pt x="260348" y="73828"/>
                          <a:pt x="250833" y="83343"/>
                          <a:pt x="239095" y="83343"/>
                        </a:cubicBezTo>
                        <a:lnTo>
                          <a:pt x="237392" y="83343"/>
                        </a:lnTo>
                        <a:lnTo>
                          <a:pt x="237392" y="174812"/>
                        </a:lnTo>
                        <a:cubicBezTo>
                          <a:pt x="237392" y="207860"/>
                          <a:pt x="210602" y="234650"/>
                          <a:pt x="177554" y="234650"/>
                        </a:cubicBezTo>
                        <a:lnTo>
                          <a:pt x="59838" y="234650"/>
                        </a:lnTo>
                        <a:cubicBezTo>
                          <a:pt x="26790" y="234650"/>
                          <a:pt x="0" y="207860"/>
                          <a:pt x="0" y="174812"/>
                        </a:cubicBezTo>
                        <a:lnTo>
                          <a:pt x="0" y="59838"/>
                        </a:lnTo>
                        <a:cubicBezTo>
                          <a:pt x="0" y="26790"/>
                          <a:pt x="26790" y="0"/>
                          <a:pt x="5983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D678E21A-0927-0CCE-F2F9-6BF8F35D844B}"/>
                      </a:ext>
                    </a:extLst>
                  </p:cNvPr>
                  <p:cNvGrpSpPr/>
                  <p:nvPr/>
                </p:nvGrpSpPr>
                <p:grpSpPr>
                  <a:xfrm>
                    <a:off x="4529390" y="2978280"/>
                    <a:ext cx="881876" cy="691954"/>
                    <a:chOff x="4385255" y="3020918"/>
                    <a:chExt cx="748914" cy="587627"/>
                  </a:xfrm>
                </p:grpSpPr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9AD2B851-F56A-7FF2-8FEC-6EF87CB5D3E3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385255" y="3020918"/>
                      <a:ext cx="748914" cy="587627"/>
                    </a:xfrm>
                    <a:custGeom>
                      <a:avLst/>
                      <a:gdLst>
                        <a:gd name="connsiteX0" fmla="*/ 210590 w 753082"/>
                        <a:gd name="connsiteY0" fmla="*/ 11912 h 739213"/>
                        <a:gd name="connsiteX1" fmla="*/ 303172 w 753082"/>
                        <a:gd name="connsiteY1" fmla="*/ 151586 h 739213"/>
                        <a:gd name="connsiteX2" fmla="*/ 303172 w 753082"/>
                        <a:gd name="connsiteY2" fmla="*/ 390722 h 739213"/>
                        <a:gd name="connsiteX3" fmla="*/ 674616 w 753082"/>
                        <a:gd name="connsiteY3" fmla="*/ 291194 h 739213"/>
                        <a:gd name="connsiteX4" fmla="*/ 753082 w 753082"/>
                        <a:gd name="connsiteY4" fmla="*/ 584036 h 739213"/>
                        <a:gd name="connsiteX5" fmla="*/ 193368 w 753082"/>
                        <a:gd name="connsiteY5" fmla="*/ 734011 h 739213"/>
                        <a:gd name="connsiteX6" fmla="*/ 34492 w 753082"/>
                        <a:gd name="connsiteY6" fmla="*/ 680734 h 739213"/>
                        <a:gd name="connsiteX7" fmla="*/ 17925 w 753082"/>
                        <a:gd name="connsiteY7" fmla="*/ 647381 h 739213"/>
                        <a:gd name="connsiteX8" fmla="*/ 11912 w 753082"/>
                        <a:gd name="connsiteY8" fmla="*/ 638463 h 739213"/>
                        <a:gd name="connsiteX9" fmla="*/ 10828 w 753082"/>
                        <a:gd name="connsiteY9" fmla="*/ 633094 h 739213"/>
                        <a:gd name="connsiteX10" fmla="*/ 7714 w 753082"/>
                        <a:gd name="connsiteY10" fmla="*/ 626824 h 739213"/>
                        <a:gd name="connsiteX11" fmla="*/ 6882 w 753082"/>
                        <a:gd name="connsiteY11" fmla="*/ 613545 h 739213"/>
                        <a:gd name="connsiteX12" fmla="*/ 0 w 753082"/>
                        <a:gd name="connsiteY12" fmla="*/ 579459 h 739213"/>
                        <a:gd name="connsiteX13" fmla="*/ 0 w 753082"/>
                        <a:gd name="connsiteY13" fmla="*/ 151586 h 739213"/>
                        <a:gd name="connsiteX14" fmla="*/ 151586 w 753082"/>
                        <a:gd name="connsiteY14" fmla="*/ 0 h 739213"/>
                        <a:gd name="connsiteX15" fmla="*/ 210590 w 753082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303172 w 722724"/>
                        <a:gd name="connsiteY2" fmla="*/ 390722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74616 w 722724"/>
                        <a:gd name="connsiteY3" fmla="*/ 291194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22724"/>
                        <a:gd name="connsiteY0" fmla="*/ 11912 h 739213"/>
                        <a:gd name="connsiteX1" fmla="*/ 303172 w 722724"/>
                        <a:gd name="connsiteY1" fmla="*/ 151586 h 739213"/>
                        <a:gd name="connsiteX2" fmla="*/ 263010 w 722724"/>
                        <a:gd name="connsiteY2" fmla="*/ 455523 h 739213"/>
                        <a:gd name="connsiteX3" fmla="*/ 630819 w 722724"/>
                        <a:gd name="connsiteY3" fmla="*/ 309901 h 739213"/>
                        <a:gd name="connsiteX4" fmla="*/ 722724 w 722724"/>
                        <a:gd name="connsiteY4" fmla="*/ 503268 h 739213"/>
                        <a:gd name="connsiteX5" fmla="*/ 193368 w 722724"/>
                        <a:gd name="connsiteY5" fmla="*/ 734011 h 739213"/>
                        <a:gd name="connsiteX6" fmla="*/ 34492 w 722724"/>
                        <a:gd name="connsiteY6" fmla="*/ 680734 h 739213"/>
                        <a:gd name="connsiteX7" fmla="*/ 17925 w 722724"/>
                        <a:gd name="connsiteY7" fmla="*/ 647381 h 739213"/>
                        <a:gd name="connsiteX8" fmla="*/ 11912 w 722724"/>
                        <a:gd name="connsiteY8" fmla="*/ 638463 h 739213"/>
                        <a:gd name="connsiteX9" fmla="*/ 10828 w 722724"/>
                        <a:gd name="connsiteY9" fmla="*/ 633094 h 739213"/>
                        <a:gd name="connsiteX10" fmla="*/ 7714 w 722724"/>
                        <a:gd name="connsiteY10" fmla="*/ 626824 h 739213"/>
                        <a:gd name="connsiteX11" fmla="*/ 6882 w 722724"/>
                        <a:gd name="connsiteY11" fmla="*/ 613545 h 739213"/>
                        <a:gd name="connsiteX12" fmla="*/ 0 w 722724"/>
                        <a:gd name="connsiteY12" fmla="*/ 579459 h 739213"/>
                        <a:gd name="connsiteX13" fmla="*/ 0 w 722724"/>
                        <a:gd name="connsiteY13" fmla="*/ 151586 h 739213"/>
                        <a:gd name="connsiteX14" fmla="*/ 151586 w 722724"/>
                        <a:gd name="connsiteY14" fmla="*/ 0 h 739213"/>
                        <a:gd name="connsiteX15" fmla="*/ 210590 w 722724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210590 w 707183"/>
                        <a:gd name="connsiteY15" fmla="*/ 11912 h 739213"/>
                        <a:gd name="connsiteX0" fmla="*/ 210590 w 707183"/>
                        <a:gd name="connsiteY0" fmla="*/ 11912 h 739213"/>
                        <a:gd name="connsiteX1" fmla="*/ 303172 w 707183"/>
                        <a:gd name="connsiteY1" fmla="*/ 151586 h 739213"/>
                        <a:gd name="connsiteX2" fmla="*/ 263010 w 707183"/>
                        <a:gd name="connsiteY2" fmla="*/ 455523 h 739213"/>
                        <a:gd name="connsiteX3" fmla="*/ 630819 w 707183"/>
                        <a:gd name="connsiteY3" fmla="*/ 309901 h 739213"/>
                        <a:gd name="connsiteX4" fmla="*/ 707183 w 707183"/>
                        <a:gd name="connsiteY4" fmla="*/ 477797 h 739213"/>
                        <a:gd name="connsiteX5" fmla="*/ 193368 w 707183"/>
                        <a:gd name="connsiteY5" fmla="*/ 734011 h 739213"/>
                        <a:gd name="connsiteX6" fmla="*/ 34492 w 707183"/>
                        <a:gd name="connsiteY6" fmla="*/ 680734 h 739213"/>
                        <a:gd name="connsiteX7" fmla="*/ 17925 w 707183"/>
                        <a:gd name="connsiteY7" fmla="*/ 647381 h 739213"/>
                        <a:gd name="connsiteX8" fmla="*/ 11912 w 707183"/>
                        <a:gd name="connsiteY8" fmla="*/ 638463 h 739213"/>
                        <a:gd name="connsiteX9" fmla="*/ 10828 w 707183"/>
                        <a:gd name="connsiteY9" fmla="*/ 633094 h 739213"/>
                        <a:gd name="connsiteX10" fmla="*/ 7714 w 707183"/>
                        <a:gd name="connsiteY10" fmla="*/ 626824 h 739213"/>
                        <a:gd name="connsiteX11" fmla="*/ 6882 w 707183"/>
                        <a:gd name="connsiteY11" fmla="*/ 613545 h 739213"/>
                        <a:gd name="connsiteX12" fmla="*/ 0 w 707183"/>
                        <a:gd name="connsiteY12" fmla="*/ 579459 h 739213"/>
                        <a:gd name="connsiteX13" fmla="*/ 0 w 707183"/>
                        <a:gd name="connsiteY13" fmla="*/ 151586 h 739213"/>
                        <a:gd name="connsiteX14" fmla="*/ 151586 w 707183"/>
                        <a:gd name="connsiteY14" fmla="*/ 0 h 739213"/>
                        <a:gd name="connsiteX15" fmla="*/ 302030 w 707183"/>
                        <a:gd name="connsiteY15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14" fmla="*/ 302030 w 707183"/>
                        <a:gd name="connsiteY14" fmla="*/ 103352 h 739213"/>
                        <a:gd name="connsiteX0" fmla="*/ 303172 w 707183"/>
                        <a:gd name="connsiteY0" fmla="*/ 151586 h 739213"/>
                        <a:gd name="connsiteX1" fmla="*/ 263010 w 707183"/>
                        <a:gd name="connsiteY1" fmla="*/ 455523 h 739213"/>
                        <a:gd name="connsiteX2" fmla="*/ 630819 w 707183"/>
                        <a:gd name="connsiteY2" fmla="*/ 309901 h 739213"/>
                        <a:gd name="connsiteX3" fmla="*/ 707183 w 707183"/>
                        <a:gd name="connsiteY3" fmla="*/ 477797 h 739213"/>
                        <a:gd name="connsiteX4" fmla="*/ 193368 w 707183"/>
                        <a:gd name="connsiteY4" fmla="*/ 734011 h 739213"/>
                        <a:gd name="connsiteX5" fmla="*/ 34492 w 707183"/>
                        <a:gd name="connsiteY5" fmla="*/ 680734 h 739213"/>
                        <a:gd name="connsiteX6" fmla="*/ 17925 w 707183"/>
                        <a:gd name="connsiteY6" fmla="*/ 647381 h 739213"/>
                        <a:gd name="connsiteX7" fmla="*/ 11912 w 707183"/>
                        <a:gd name="connsiteY7" fmla="*/ 638463 h 739213"/>
                        <a:gd name="connsiteX8" fmla="*/ 10828 w 707183"/>
                        <a:gd name="connsiteY8" fmla="*/ 633094 h 739213"/>
                        <a:gd name="connsiteX9" fmla="*/ 7714 w 707183"/>
                        <a:gd name="connsiteY9" fmla="*/ 626824 h 739213"/>
                        <a:gd name="connsiteX10" fmla="*/ 6882 w 707183"/>
                        <a:gd name="connsiteY10" fmla="*/ 613545 h 739213"/>
                        <a:gd name="connsiteX11" fmla="*/ 0 w 707183"/>
                        <a:gd name="connsiteY11" fmla="*/ 579459 h 739213"/>
                        <a:gd name="connsiteX12" fmla="*/ 0 w 707183"/>
                        <a:gd name="connsiteY12" fmla="*/ 151586 h 739213"/>
                        <a:gd name="connsiteX13" fmla="*/ 151586 w 707183"/>
                        <a:gd name="connsiteY13" fmla="*/ 0 h 739213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0 w 707183"/>
                        <a:gd name="connsiteY12" fmla="*/ 0 h 587627"/>
                        <a:gd name="connsiteX0" fmla="*/ 303172 w 707183"/>
                        <a:gd name="connsiteY0" fmla="*/ 0 h 587627"/>
                        <a:gd name="connsiteX1" fmla="*/ 263010 w 707183"/>
                        <a:gd name="connsiteY1" fmla="*/ 303937 h 587627"/>
                        <a:gd name="connsiteX2" fmla="*/ 630819 w 707183"/>
                        <a:gd name="connsiteY2" fmla="*/ 158315 h 587627"/>
                        <a:gd name="connsiteX3" fmla="*/ 707183 w 707183"/>
                        <a:gd name="connsiteY3" fmla="*/ 326211 h 587627"/>
                        <a:gd name="connsiteX4" fmla="*/ 193368 w 707183"/>
                        <a:gd name="connsiteY4" fmla="*/ 582425 h 587627"/>
                        <a:gd name="connsiteX5" fmla="*/ 34492 w 707183"/>
                        <a:gd name="connsiteY5" fmla="*/ 529148 h 587627"/>
                        <a:gd name="connsiteX6" fmla="*/ 17925 w 707183"/>
                        <a:gd name="connsiteY6" fmla="*/ 495795 h 587627"/>
                        <a:gd name="connsiteX7" fmla="*/ 11912 w 707183"/>
                        <a:gd name="connsiteY7" fmla="*/ 486877 h 587627"/>
                        <a:gd name="connsiteX8" fmla="*/ 10828 w 707183"/>
                        <a:gd name="connsiteY8" fmla="*/ 481508 h 587627"/>
                        <a:gd name="connsiteX9" fmla="*/ 7714 w 707183"/>
                        <a:gd name="connsiteY9" fmla="*/ 475238 h 587627"/>
                        <a:gd name="connsiteX10" fmla="*/ 6882 w 707183"/>
                        <a:gd name="connsiteY10" fmla="*/ 461959 h 587627"/>
                        <a:gd name="connsiteX11" fmla="*/ 0 w 707183"/>
                        <a:gd name="connsiteY11" fmla="*/ 427873 h 587627"/>
                        <a:gd name="connsiteX12" fmla="*/ 1640 w 707183"/>
                        <a:gd name="connsiteY12" fmla="*/ 162259 h 587627"/>
                        <a:gd name="connsiteX0" fmla="*/ 344908 w 748919"/>
                        <a:gd name="connsiteY0" fmla="*/ 0 h 587627"/>
                        <a:gd name="connsiteX1" fmla="*/ 304746 w 748919"/>
                        <a:gd name="connsiteY1" fmla="*/ 303937 h 587627"/>
                        <a:gd name="connsiteX2" fmla="*/ 672555 w 748919"/>
                        <a:gd name="connsiteY2" fmla="*/ 158315 h 587627"/>
                        <a:gd name="connsiteX3" fmla="*/ 748919 w 748919"/>
                        <a:gd name="connsiteY3" fmla="*/ 326211 h 587627"/>
                        <a:gd name="connsiteX4" fmla="*/ 235104 w 748919"/>
                        <a:gd name="connsiteY4" fmla="*/ 582425 h 587627"/>
                        <a:gd name="connsiteX5" fmla="*/ 76228 w 748919"/>
                        <a:gd name="connsiteY5" fmla="*/ 529148 h 587627"/>
                        <a:gd name="connsiteX6" fmla="*/ 59661 w 748919"/>
                        <a:gd name="connsiteY6" fmla="*/ 495795 h 587627"/>
                        <a:gd name="connsiteX7" fmla="*/ 53648 w 748919"/>
                        <a:gd name="connsiteY7" fmla="*/ 486877 h 587627"/>
                        <a:gd name="connsiteX8" fmla="*/ 52564 w 748919"/>
                        <a:gd name="connsiteY8" fmla="*/ 481508 h 587627"/>
                        <a:gd name="connsiteX9" fmla="*/ 49450 w 748919"/>
                        <a:gd name="connsiteY9" fmla="*/ 475238 h 587627"/>
                        <a:gd name="connsiteX10" fmla="*/ 48618 w 748919"/>
                        <a:gd name="connsiteY10" fmla="*/ 461959 h 587627"/>
                        <a:gd name="connsiteX11" fmla="*/ 41736 w 748919"/>
                        <a:gd name="connsiteY11" fmla="*/ 427873 h 587627"/>
                        <a:gd name="connsiteX12" fmla="*/ 5 w 748919"/>
                        <a:gd name="connsiteY12" fmla="*/ 173881 h 587627"/>
                        <a:gd name="connsiteX0" fmla="*/ 344903 w 748914"/>
                        <a:gd name="connsiteY0" fmla="*/ 0 h 587627"/>
                        <a:gd name="connsiteX1" fmla="*/ 304741 w 748914"/>
                        <a:gd name="connsiteY1" fmla="*/ 303937 h 587627"/>
                        <a:gd name="connsiteX2" fmla="*/ 672550 w 748914"/>
                        <a:gd name="connsiteY2" fmla="*/ 158315 h 587627"/>
                        <a:gd name="connsiteX3" fmla="*/ 748914 w 748914"/>
                        <a:gd name="connsiteY3" fmla="*/ 326211 h 587627"/>
                        <a:gd name="connsiteX4" fmla="*/ 235099 w 748914"/>
                        <a:gd name="connsiteY4" fmla="*/ 582425 h 587627"/>
                        <a:gd name="connsiteX5" fmla="*/ 76223 w 748914"/>
                        <a:gd name="connsiteY5" fmla="*/ 529148 h 587627"/>
                        <a:gd name="connsiteX6" fmla="*/ 59656 w 748914"/>
                        <a:gd name="connsiteY6" fmla="*/ 495795 h 587627"/>
                        <a:gd name="connsiteX7" fmla="*/ 53643 w 748914"/>
                        <a:gd name="connsiteY7" fmla="*/ 486877 h 587627"/>
                        <a:gd name="connsiteX8" fmla="*/ 52559 w 748914"/>
                        <a:gd name="connsiteY8" fmla="*/ 481508 h 587627"/>
                        <a:gd name="connsiteX9" fmla="*/ 49445 w 748914"/>
                        <a:gd name="connsiteY9" fmla="*/ 475238 h 587627"/>
                        <a:gd name="connsiteX10" fmla="*/ 48613 w 748914"/>
                        <a:gd name="connsiteY10" fmla="*/ 461959 h 587627"/>
                        <a:gd name="connsiteX11" fmla="*/ 0 w 748914"/>
                        <a:gd name="connsiteY11" fmla="*/ 173881 h 5876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748914" h="587627">
                          <a:moveTo>
                            <a:pt x="344903" y="0"/>
                          </a:moveTo>
                          <a:lnTo>
                            <a:pt x="304741" y="303937"/>
                          </a:lnTo>
                          <a:lnTo>
                            <a:pt x="672550" y="158315"/>
                          </a:lnTo>
                          <a:lnTo>
                            <a:pt x="748914" y="326211"/>
                          </a:lnTo>
                          <a:lnTo>
                            <a:pt x="235099" y="582425"/>
                          </a:lnTo>
                          <a:cubicBezTo>
                            <a:pt x="174449" y="598676"/>
                            <a:pt x="112532" y="575745"/>
                            <a:pt x="76223" y="529148"/>
                          </a:cubicBezTo>
                          <a:lnTo>
                            <a:pt x="59656" y="495795"/>
                          </a:lnTo>
                          <a:lnTo>
                            <a:pt x="53643" y="486877"/>
                          </a:lnTo>
                          <a:lnTo>
                            <a:pt x="52559" y="481508"/>
                          </a:lnTo>
                          <a:lnTo>
                            <a:pt x="49445" y="475238"/>
                          </a:lnTo>
                          <a:cubicBezTo>
                            <a:pt x="49168" y="470812"/>
                            <a:pt x="48890" y="466385"/>
                            <a:pt x="48613" y="461959"/>
                          </a:cubicBezTo>
                          <a:lnTo>
                            <a:pt x="0" y="173881"/>
                          </a:lnTo>
                        </a:path>
                      </a:pathLst>
                    </a:cu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92" name="台形 491">
                      <a:extLst>
                        <a:ext uri="{FF2B5EF4-FFF2-40B4-BE49-F238E27FC236}">
                          <a16:creationId xmlns:a16="http://schemas.microsoft.com/office/drawing/2014/main" id="{0AEC30D9-7D26-7314-162A-02763FD9AA8B}"/>
                        </a:ext>
                      </a:extLst>
                    </p:cNvPr>
                    <p:cNvSpPr/>
                    <p:nvPr/>
                  </p:nvSpPr>
                  <p:spPr bwMode="auto">
                    <a:xfrm rot="2186830">
                      <a:off x="4888601" y="3066273"/>
                      <a:ext cx="230405" cy="122435"/>
                    </a:xfrm>
                    <a:prstGeom prst="trapezoid">
                      <a:avLst>
                        <a:gd name="adj" fmla="val 9219"/>
                      </a:avLst>
                    </a:prstGeom>
                    <a:solidFill>
                      <a:srgbClr val="0066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71F1EFD-E3CF-4AFE-C820-FDA033A6FFAB}"/>
              </a:ext>
            </a:extLst>
          </p:cNvPr>
          <p:cNvSpPr txBox="1"/>
          <p:nvPr/>
        </p:nvSpPr>
        <p:spPr>
          <a:xfrm>
            <a:off x="590098" y="8102601"/>
            <a:ext cx="3931102" cy="12405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締め付け良いか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ヨシ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461403F-FBB2-DB84-F334-221F01D0DEE1}"/>
              </a:ext>
            </a:extLst>
          </p:cNvPr>
          <p:cNvGrpSpPr/>
          <p:nvPr/>
        </p:nvGrpSpPr>
        <p:grpSpPr>
          <a:xfrm>
            <a:off x="5094185" y="7536098"/>
            <a:ext cx="1530170" cy="2015047"/>
            <a:chOff x="1560336" y="1221811"/>
            <a:chExt cx="2052008" cy="270224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9263991-37D8-0EE6-1C4E-F533E5602FCF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F692595-A36C-9CB2-4CC7-1FEF0FC35B1A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460" name="楕円 459">
                  <a:extLst>
                    <a:ext uri="{FF2B5EF4-FFF2-40B4-BE49-F238E27FC236}">
                      <a16:creationId xmlns:a16="http://schemas.microsoft.com/office/drawing/2014/main" id="{7ED66D3B-359D-66C0-03F2-B64D454758C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495B172F-C9AA-5069-B84F-0038F4F0CF1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4037E21D-0B99-4181-3E6E-428D76618D8A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8C7AC5E0-B92B-6D18-62F0-F9A65318F59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7D01850-C604-B39C-58EC-CCE403072DA4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C84CCD22-E71C-5324-D0FB-021AEB1C3974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149B0FE5-D373-50F0-A085-B51942D7E51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2EB8B1A1-9AC1-06B3-1A96-6078712E482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DD4D6DA3-594A-EF1A-0468-3995120ADF80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399CF191-DB7D-BD50-2904-EC1430A16EB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二等辺三角形 46">
                  <a:extLst>
                    <a:ext uri="{FF2B5EF4-FFF2-40B4-BE49-F238E27FC236}">
                      <a16:creationId xmlns:a16="http://schemas.microsoft.com/office/drawing/2014/main" id="{2E521E9F-C4A2-3378-5BB3-BAC5812151AC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D239D323-7703-9126-D662-CBF09FE345A7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C680CA9B-FAD5-6C66-4745-52486147F86E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582EB479-96E5-6656-F702-50C5BB2CA8D9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448" name="直線コネクタ 447">
                  <a:extLst>
                    <a:ext uri="{FF2B5EF4-FFF2-40B4-BE49-F238E27FC236}">
                      <a16:creationId xmlns:a16="http://schemas.microsoft.com/office/drawing/2014/main" id="{5F878806-67BF-42D2-88FE-7EAA590CEB49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449" name="直線コネクタ 448">
                  <a:extLst>
                    <a:ext uri="{FF2B5EF4-FFF2-40B4-BE49-F238E27FC236}">
                      <a16:creationId xmlns:a16="http://schemas.microsoft.com/office/drawing/2014/main" id="{E9F86C06-22C8-E44D-5D82-E4F027473E04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E0685803-601E-C08A-74FF-6C07FE086DBD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56DFA45B-58DF-DB55-6A68-548B7BAC469E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7" name="台形 456">
                    <a:extLst>
                      <a:ext uri="{FF2B5EF4-FFF2-40B4-BE49-F238E27FC236}">
                        <a16:creationId xmlns:a16="http://schemas.microsoft.com/office/drawing/2014/main" id="{8F906E64-BFED-2379-EE04-5BC524CCCA4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C0E2B666-3CF1-08C9-FDE6-0F01BEFDDA6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2D94C6A8-A576-A740-F2A7-E62ABEA50BB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36A38BC1-96A8-FEB9-1F49-4FD9B54ACF5B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C13DC5F0-699D-1536-D287-EC8147F8F45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F91DB52E-DFEE-E062-AAB2-77677A7C339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453">
                  <a:extLst>
                    <a:ext uri="{FF2B5EF4-FFF2-40B4-BE49-F238E27FC236}">
                      <a16:creationId xmlns:a16="http://schemas.microsoft.com/office/drawing/2014/main" id="{A3DD99B7-FE52-C4F2-687B-B45862CC77D2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加算記号 454">
                  <a:extLst>
                    <a:ext uri="{FF2B5EF4-FFF2-40B4-BE49-F238E27FC236}">
                      <a16:creationId xmlns:a16="http://schemas.microsoft.com/office/drawing/2014/main" id="{50DCE21A-CE86-E537-FFDE-E6DED228D68A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049B661-C523-D826-110A-1DC3493B0262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B71A673-9AEB-1638-F121-10C6898CBB0E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3985C98-0CC0-052F-A6E1-FA57C37F2ED3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角丸四角形 105">
                <a:extLst>
                  <a:ext uri="{FF2B5EF4-FFF2-40B4-BE49-F238E27FC236}">
                    <a16:creationId xmlns:a16="http://schemas.microsoft.com/office/drawing/2014/main" id="{BE924749-410A-F4C1-3549-A84175A5A25E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角丸四角形 106">
                <a:extLst>
                  <a:ext uri="{FF2B5EF4-FFF2-40B4-BE49-F238E27FC236}">
                    <a16:creationId xmlns:a16="http://schemas.microsoft.com/office/drawing/2014/main" id="{1B938B56-ADBD-385E-B136-0BD131C3F11A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角丸四角形 107">
                <a:extLst>
                  <a:ext uri="{FF2B5EF4-FFF2-40B4-BE49-F238E27FC236}">
                    <a16:creationId xmlns:a16="http://schemas.microsoft.com/office/drawing/2014/main" id="{342F3705-F983-432F-7BD5-941AE78CB566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4">
                <a:extLst>
                  <a:ext uri="{FF2B5EF4-FFF2-40B4-BE49-F238E27FC236}">
                    <a16:creationId xmlns:a16="http://schemas.microsoft.com/office/drawing/2014/main" id="{BF51FDCB-74A8-4060-CFB2-6407BAC8FEF0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849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9D9B575-A6DF-3824-3BFC-3F00E7E80C56}"/>
              </a:ext>
            </a:extLst>
          </p:cNvPr>
          <p:cNvSpPr/>
          <p:nvPr/>
        </p:nvSpPr>
        <p:spPr>
          <a:xfrm>
            <a:off x="279400" y="266700"/>
            <a:ext cx="6299200" cy="937260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E5501BCF-7597-5352-6D53-DD34596D6120}"/>
              </a:ext>
            </a:extLst>
          </p:cNvPr>
          <p:cNvSpPr/>
          <p:nvPr/>
        </p:nvSpPr>
        <p:spPr>
          <a:xfrm>
            <a:off x="279400" y="266700"/>
            <a:ext cx="6299200" cy="2076010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DD6117-B60D-66B3-624C-96E3399BA97F}"/>
              </a:ext>
            </a:extLst>
          </p:cNvPr>
          <p:cNvSpPr txBox="1"/>
          <p:nvPr/>
        </p:nvSpPr>
        <p:spPr>
          <a:xfrm>
            <a:off x="558800" y="444500"/>
            <a:ext cx="5703824" cy="16463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締め付けは大丈夫か</a:t>
            </a:r>
            <a:r>
              <a:rPr lang="en-US" altLang="ja-JP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?</a:t>
            </a:r>
            <a:endParaRPr lang="ja-JP" altLang="en-US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電線の緩みはないか</a:t>
            </a:r>
            <a:r>
              <a:rPr lang="en-US" altLang="ja-JP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?</a:t>
            </a:r>
            <a:endParaRPr lang="ja-JP" altLang="en-US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268F6BB0-09C9-4186-2DA2-C64E1E5353D2}"/>
              </a:ext>
            </a:extLst>
          </p:cNvPr>
          <p:cNvSpPr txBox="1"/>
          <p:nvPr/>
        </p:nvSpPr>
        <p:spPr>
          <a:xfrm>
            <a:off x="585216" y="5679306"/>
            <a:ext cx="5650992" cy="177766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電線取り付け不良は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火災を招く</a:t>
            </a:r>
            <a:r>
              <a: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9A3F4E74-7502-D3B6-AA91-1658F8B7718E}"/>
              </a:ext>
            </a:extLst>
          </p:cNvPr>
          <p:cNvGrpSpPr/>
          <p:nvPr/>
        </p:nvGrpSpPr>
        <p:grpSpPr>
          <a:xfrm>
            <a:off x="541599" y="7836256"/>
            <a:ext cx="4412724" cy="1547614"/>
            <a:chOff x="344424" y="7874000"/>
            <a:chExt cx="4883676" cy="1712784"/>
          </a:xfrm>
        </p:grpSpPr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F1E49ECF-AEFD-EBCB-7E82-B49B419C054B}"/>
                </a:ext>
              </a:extLst>
            </p:cNvPr>
            <p:cNvSpPr/>
            <p:nvPr/>
          </p:nvSpPr>
          <p:spPr>
            <a:xfrm rot="5400000">
              <a:off x="1929870" y="6288554"/>
              <a:ext cx="1712784" cy="4883676"/>
            </a:xfrm>
            <a:custGeom>
              <a:avLst/>
              <a:gdLst>
                <a:gd name="connsiteX0" fmla="*/ 0 w 1712784"/>
                <a:gd name="connsiteY0" fmla="*/ 4598206 h 4883676"/>
                <a:gd name="connsiteX1" fmla="*/ 0 w 1712784"/>
                <a:gd name="connsiteY1" fmla="*/ 624070 h 4883676"/>
                <a:gd name="connsiteX2" fmla="*/ 285470 w 1712784"/>
                <a:gd name="connsiteY2" fmla="*/ 338600 h 4883676"/>
                <a:gd name="connsiteX3" fmla="*/ 748573 w 1712784"/>
                <a:gd name="connsiteY3" fmla="*/ 338600 h 4883676"/>
                <a:gd name="connsiteX4" fmla="*/ 848900 w 1712784"/>
                <a:gd name="connsiteY4" fmla="*/ 0 h 4883676"/>
                <a:gd name="connsiteX5" fmla="*/ 949227 w 1712784"/>
                <a:gd name="connsiteY5" fmla="*/ 338600 h 4883676"/>
                <a:gd name="connsiteX6" fmla="*/ 1427314 w 1712784"/>
                <a:gd name="connsiteY6" fmla="*/ 338600 h 4883676"/>
                <a:gd name="connsiteX7" fmla="*/ 1712784 w 1712784"/>
                <a:gd name="connsiteY7" fmla="*/ 624070 h 4883676"/>
                <a:gd name="connsiteX8" fmla="*/ 1712784 w 1712784"/>
                <a:gd name="connsiteY8" fmla="*/ 4598206 h 4883676"/>
                <a:gd name="connsiteX9" fmla="*/ 1427314 w 1712784"/>
                <a:gd name="connsiteY9" fmla="*/ 4883676 h 4883676"/>
                <a:gd name="connsiteX10" fmla="*/ 285470 w 1712784"/>
                <a:gd name="connsiteY10" fmla="*/ 4883676 h 4883676"/>
                <a:gd name="connsiteX11" fmla="*/ 0 w 1712784"/>
                <a:gd name="connsiteY11" fmla="*/ 4598206 h 488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2784" h="4883676">
                  <a:moveTo>
                    <a:pt x="0" y="4598206"/>
                  </a:moveTo>
                  <a:lnTo>
                    <a:pt x="0" y="624070"/>
                  </a:lnTo>
                  <a:cubicBezTo>
                    <a:pt x="0" y="466409"/>
                    <a:pt x="127809" y="338600"/>
                    <a:pt x="285470" y="338600"/>
                  </a:cubicBezTo>
                  <a:lnTo>
                    <a:pt x="748573" y="338600"/>
                  </a:lnTo>
                  <a:lnTo>
                    <a:pt x="848900" y="0"/>
                  </a:lnTo>
                  <a:lnTo>
                    <a:pt x="949227" y="338600"/>
                  </a:lnTo>
                  <a:lnTo>
                    <a:pt x="1427314" y="338600"/>
                  </a:lnTo>
                  <a:cubicBezTo>
                    <a:pt x="1584975" y="338600"/>
                    <a:pt x="1712784" y="466409"/>
                    <a:pt x="1712784" y="624070"/>
                  </a:cubicBezTo>
                  <a:lnTo>
                    <a:pt x="1712784" y="4598206"/>
                  </a:lnTo>
                  <a:cubicBezTo>
                    <a:pt x="1712784" y="4755867"/>
                    <a:pt x="1584975" y="4883676"/>
                    <a:pt x="1427314" y="4883676"/>
                  </a:cubicBezTo>
                  <a:lnTo>
                    <a:pt x="285470" y="4883676"/>
                  </a:lnTo>
                  <a:cubicBezTo>
                    <a:pt x="127809" y="4883676"/>
                    <a:pt x="0" y="4755867"/>
                    <a:pt x="0" y="4598206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F0E9C958-AB85-CAC7-6C47-939912840D06}"/>
                </a:ext>
              </a:extLst>
            </p:cNvPr>
            <p:cNvSpPr txBox="1"/>
            <p:nvPr/>
          </p:nvSpPr>
          <p:spPr>
            <a:xfrm>
              <a:off x="590098" y="8102601"/>
              <a:ext cx="3931102" cy="124059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締め付け良いか</a:t>
              </a:r>
              <a:endPara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ヨシ</a:t>
              </a:r>
              <a:r>
                <a:rPr lang="en-US" altLang="ja-JP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!!</a:t>
              </a:r>
              <a:endPara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6AD7A015-7C4E-7B67-1BBE-24990C2A4F9A}"/>
              </a:ext>
            </a:extLst>
          </p:cNvPr>
          <p:cNvGrpSpPr/>
          <p:nvPr/>
        </p:nvGrpSpPr>
        <p:grpSpPr>
          <a:xfrm>
            <a:off x="5055884" y="7598649"/>
            <a:ext cx="1530170" cy="2015047"/>
            <a:chOff x="1560336" y="1221811"/>
            <a:chExt cx="2052008" cy="2702244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11266F24-2D57-A1E2-57AA-1E2F2F87507C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E55883B-FEE3-46AE-E4B9-5EC9D6FD39F3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767E6260-DC2F-A103-5094-A33189BB329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3B3DC35-F977-AA9B-9CC2-3E1C700739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EC4B20D-2D16-9CC1-0AC1-C75B0ED13851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B376A03D-3CE7-527E-8BDC-9FA9E5D169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AC5DC25-C53B-4F33-28F7-90A78B91EB01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F92EAA74-435B-9D3A-82D3-0A7217B35237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202298DA-EC1B-687D-CE2B-8FD8955625CB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E0E05AFD-5D25-657A-CB8E-1615BF85CB13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2F106C07-D3DA-50F4-F3F3-2167D397DB2E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2B3A167-FA67-1415-1805-0CA843E8BC4E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46">
                  <a:extLst>
                    <a:ext uri="{FF2B5EF4-FFF2-40B4-BE49-F238E27FC236}">
                      <a16:creationId xmlns:a16="http://schemas.microsoft.com/office/drawing/2014/main" id="{A416ACD9-CFBE-5B90-FC7E-8D4752A77BC2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E570B63-47DF-5C2D-BA4C-763C26CE6676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6D0B7AD0-AB74-4F2E-31A0-50EDF6F6D273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E2644FC7-4AF8-9941-7267-A68187DEF5AB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E6764E91-EDF6-20A3-2947-5AE4D327AF6C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5" name="直線コネクタ 194">
                  <a:extLst>
                    <a:ext uri="{FF2B5EF4-FFF2-40B4-BE49-F238E27FC236}">
                      <a16:creationId xmlns:a16="http://schemas.microsoft.com/office/drawing/2014/main" id="{7B1A3E9F-0B25-69C2-8B56-6314ACFA0C77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548193E0-B83D-00C1-1B1C-48A0B631E6B0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06906B57-958A-0479-526D-7B55E138B27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87267CF0-6FA5-5891-270A-C7B1C64F42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8DCD9FA-C011-0B14-2C59-383228495A6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9004F8C4-3DC3-3195-2BE2-6B57FACC29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FF8A739F-A529-4067-05DF-06FF3540E9B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3038322A-52C1-27AC-43A8-DE5DA7735FD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89FAC300-1D32-2D1E-04AA-A9CC7BFE210E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4AFD572-A291-EC96-78AE-D7D9389341E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加算記号 200">
                  <a:extLst>
                    <a:ext uri="{FF2B5EF4-FFF2-40B4-BE49-F238E27FC236}">
                      <a16:creationId xmlns:a16="http://schemas.microsoft.com/office/drawing/2014/main" id="{B7E696D9-C53F-8E94-10D6-FDA8D2101F3D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4FB2397-F531-1318-11CA-962B5D56F5B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C3B5A2B-CA71-5DDF-F6C1-89935A87DDF5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B4998FD-B926-10F1-39F2-67C8AEE44651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105">
                <a:extLst>
                  <a:ext uri="{FF2B5EF4-FFF2-40B4-BE49-F238E27FC236}">
                    <a16:creationId xmlns:a16="http://schemas.microsoft.com/office/drawing/2014/main" id="{C9FB16D8-06D0-1F5E-271A-8020223C1F7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角丸四角形 106">
                <a:extLst>
                  <a:ext uri="{FF2B5EF4-FFF2-40B4-BE49-F238E27FC236}">
                    <a16:creationId xmlns:a16="http://schemas.microsoft.com/office/drawing/2014/main" id="{EBA7FCA8-AAB3-1EDE-73FB-67C6FEFC120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角丸四角形 107">
                <a:extLst>
                  <a:ext uri="{FF2B5EF4-FFF2-40B4-BE49-F238E27FC236}">
                    <a16:creationId xmlns:a16="http://schemas.microsoft.com/office/drawing/2014/main" id="{93F3A1F2-9A25-B600-A94E-6A378B880429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角丸四角形 104">
                <a:extLst>
                  <a:ext uri="{FF2B5EF4-FFF2-40B4-BE49-F238E27FC236}">
                    <a16:creationId xmlns:a16="http://schemas.microsoft.com/office/drawing/2014/main" id="{D92C239A-BE0E-5DA7-BE53-98FDA7E5C40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C568D923-7200-1C0B-5DEB-87F6B1BD5236}"/>
              </a:ext>
            </a:extLst>
          </p:cNvPr>
          <p:cNvGrpSpPr/>
          <p:nvPr/>
        </p:nvGrpSpPr>
        <p:grpSpPr>
          <a:xfrm>
            <a:off x="1538790" y="2652555"/>
            <a:ext cx="3764730" cy="2824889"/>
            <a:chOff x="1538790" y="2652555"/>
            <a:chExt cx="3764730" cy="282488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2A0B444-AC6E-C3F9-B1EC-C5499DE44E8C}"/>
                </a:ext>
              </a:extLst>
            </p:cNvPr>
            <p:cNvGrpSpPr/>
            <p:nvPr/>
          </p:nvGrpSpPr>
          <p:grpSpPr>
            <a:xfrm>
              <a:off x="1538790" y="2652555"/>
              <a:ext cx="3764730" cy="2824889"/>
              <a:chOff x="2451389" y="3068960"/>
              <a:chExt cx="3334790" cy="2502281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E8B7E27-5F3F-F4D0-9B80-F2228B65F73D}"/>
                  </a:ext>
                </a:extLst>
              </p:cNvPr>
              <p:cNvGrpSpPr/>
              <p:nvPr/>
            </p:nvGrpSpPr>
            <p:grpSpPr>
              <a:xfrm>
                <a:off x="3434185" y="3068960"/>
                <a:ext cx="2351994" cy="2273000"/>
                <a:chOff x="4374382" y="838200"/>
                <a:chExt cx="3092396" cy="2814064"/>
              </a:xfrm>
            </p:grpSpPr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D9635BA9-E531-ABC2-464C-821DF3549993}"/>
                    </a:ext>
                  </a:extLst>
                </p:cNvPr>
                <p:cNvSpPr/>
                <p:nvPr/>
              </p:nvSpPr>
              <p:spPr bwMode="auto">
                <a:xfrm>
                  <a:off x="4374382" y="838200"/>
                  <a:ext cx="3092396" cy="281406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正方形/長方形 45">
                  <a:extLst>
                    <a:ext uri="{FF2B5EF4-FFF2-40B4-BE49-F238E27FC236}">
                      <a16:creationId xmlns:a16="http://schemas.microsoft.com/office/drawing/2014/main" id="{38A800C9-0CD3-BDC3-B540-D96DF4086751}"/>
                    </a:ext>
                  </a:extLst>
                </p:cNvPr>
                <p:cNvSpPr/>
                <p:nvPr/>
              </p:nvSpPr>
              <p:spPr bwMode="auto">
                <a:xfrm>
                  <a:off x="7060087" y="953725"/>
                  <a:ext cx="45719" cy="256901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正方形/長方形 46">
                  <a:extLst>
                    <a:ext uri="{FF2B5EF4-FFF2-40B4-BE49-F238E27FC236}">
                      <a16:creationId xmlns:a16="http://schemas.microsoft.com/office/drawing/2014/main" id="{4BF3E243-4BF2-2317-2008-30681BE92FC1}"/>
                    </a:ext>
                  </a:extLst>
                </p:cNvPr>
                <p:cNvSpPr/>
                <p:nvPr/>
              </p:nvSpPr>
              <p:spPr bwMode="auto">
                <a:xfrm>
                  <a:off x="4787900" y="1009650"/>
                  <a:ext cx="2209800" cy="24511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FC2EA627-38BF-B891-3F4D-1722D8622ECA}"/>
                    </a:ext>
                  </a:extLst>
                </p:cNvPr>
                <p:cNvSpPr/>
                <p:nvPr/>
              </p:nvSpPr>
              <p:spPr bwMode="auto">
                <a:xfrm>
                  <a:off x="4787900" y="1009650"/>
                  <a:ext cx="161904" cy="24511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レーム 48">
                  <a:extLst>
                    <a:ext uri="{FF2B5EF4-FFF2-40B4-BE49-F238E27FC236}">
                      <a16:creationId xmlns:a16="http://schemas.microsoft.com/office/drawing/2014/main" id="{6D71E8C6-BA5E-1DC0-783D-C6F59420BAAF}"/>
                    </a:ext>
                  </a:extLst>
                </p:cNvPr>
                <p:cNvSpPr/>
                <p:nvPr/>
              </p:nvSpPr>
              <p:spPr bwMode="auto">
                <a:xfrm>
                  <a:off x="4727975" y="953725"/>
                  <a:ext cx="2340260" cy="2569014"/>
                </a:xfrm>
                <a:prstGeom prst="frame">
                  <a:avLst>
                    <a:gd name="adj1" fmla="val 5174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直方体 49">
                  <a:extLst>
                    <a:ext uri="{FF2B5EF4-FFF2-40B4-BE49-F238E27FC236}">
                      <a16:creationId xmlns:a16="http://schemas.microsoft.com/office/drawing/2014/main" id="{751C40DC-9BA5-F175-A794-6E8A9B25E8C9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4981329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直方体 50">
                  <a:extLst>
                    <a:ext uri="{FF2B5EF4-FFF2-40B4-BE49-F238E27FC236}">
                      <a16:creationId xmlns:a16="http://schemas.microsoft.com/office/drawing/2014/main" id="{FCB6E943-F006-68BB-13DE-32ACB7341747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371854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直方体 51">
                  <a:extLst>
                    <a:ext uri="{FF2B5EF4-FFF2-40B4-BE49-F238E27FC236}">
                      <a16:creationId xmlns:a16="http://schemas.microsoft.com/office/drawing/2014/main" id="{C3B960C6-32E5-1253-70D4-3A00F95B06F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67142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直方体 52">
                  <a:extLst>
                    <a:ext uri="{FF2B5EF4-FFF2-40B4-BE49-F238E27FC236}">
                      <a16:creationId xmlns:a16="http://schemas.microsoft.com/office/drawing/2014/main" id="{19370BB0-5C80-F2FA-DF96-FD5977D0CB7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157667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直方体 53">
                  <a:extLst>
                    <a:ext uri="{FF2B5EF4-FFF2-40B4-BE49-F238E27FC236}">
                      <a16:creationId xmlns:a16="http://schemas.microsoft.com/office/drawing/2014/main" id="{B8D31CF8-A0C9-05C8-1F8E-7CBBBDEDE0EA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552954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2E0650C-BB25-51C9-130D-36569B453136}"/>
                    </a:ext>
                  </a:extLst>
                </p:cNvPr>
                <p:cNvGrpSpPr/>
                <p:nvPr/>
              </p:nvGrpSpPr>
              <p:grpSpPr>
                <a:xfrm>
                  <a:off x="5039326" y="1123827"/>
                  <a:ext cx="560329" cy="208763"/>
                  <a:chOff x="5039326" y="1123827"/>
                  <a:chExt cx="560329" cy="208763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AB0A80F8-CB6A-8014-BBC0-687249250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5FA046D0-B317-492B-1DA2-DEF5813A2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94238DE1-6C75-95D1-406C-474D0A518D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EAF35CF4-F8EE-B7F7-DE18-88ECB2F20AD2}"/>
                    </a:ext>
                  </a:extLst>
                </p:cNvPr>
                <p:cNvGrpSpPr/>
                <p:nvPr/>
              </p:nvGrpSpPr>
              <p:grpSpPr>
                <a:xfrm>
                  <a:off x="5840783" y="1123827"/>
                  <a:ext cx="560329" cy="208763"/>
                  <a:chOff x="5840783" y="1123827"/>
                  <a:chExt cx="560329" cy="208763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4628A6DB-A457-A160-F071-B5D57C266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A04A9F81-9172-6119-87C1-CA7A87ED54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BD384AA5-2EE3-9115-F2A6-5323C07C5D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CC47CC77-DA89-901C-DB9E-1396B55E3FEF}"/>
                    </a:ext>
                  </a:extLst>
                </p:cNvPr>
                <p:cNvGrpSpPr/>
                <p:nvPr/>
              </p:nvGrpSpPr>
              <p:grpSpPr>
                <a:xfrm>
                  <a:off x="5429851" y="1123827"/>
                  <a:ext cx="560329" cy="208763"/>
                  <a:chOff x="5039326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1E4CA9A0-FE05-350F-E771-CFFB5D92CC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7018E0FC-9D64-7DA5-1AB6-BACCAC646E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59A2D2E4-E6E6-6526-7484-6B485D4A04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D4A92E7D-7A17-443F-917B-89A012AD57BB}"/>
                    </a:ext>
                  </a:extLst>
                </p:cNvPr>
                <p:cNvGrpSpPr/>
                <p:nvPr/>
              </p:nvGrpSpPr>
              <p:grpSpPr>
                <a:xfrm>
                  <a:off x="6231308" y="1123827"/>
                  <a:ext cx="560329" cy="208763"/>
                  <a:chOff x="5840783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51C2996F-49A6-D756-BA70-C2A8AAD587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207E8C44-4BDB-ABE6-EAAE-1F5DDC6687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BCB54F2E-B6EA-ED76-66D8-99C16C38A7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E85DDBA5-DE9F-6B79-5904-7A917A8A3148}"/>
                    </a:ext>
                  </a:extLst>
                </p:cNvPr>
                <p:cNvGrpSpPr/>
                <p:nvPr/>
              </p:nvGrpSpPr>
              <p:grpSpPr>
                <a:xfrm flipV="1">
                  <a:off x="5039326" y="2458280"/>
                  <a:ext cx="560329" cy="208763"/>
                  <a:chOff x="5039326" y="1123827"/>
                  <a:chExt cx="560329" cy="208763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A1FD0C2C-1482-9EF6-F0CF-5592C48EF3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923E7768-36E1-739C-44E6-1C872F2BD9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646F20F1-08BC-547C-D982-15696316F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4CF568BC-5F7F-C148-93C2-BAA0E1862994}"/>
                    </a:ext>
                  </a:extLst>
                </p:cNvPr>
                <p:cNvGrpSpPr/>
                <p:nvPr/>
              </p:nvGrpSpPr>
              <p:grpSpPr>
                <a:xfrm flipV="1">
                  <a:off x="5840783" y="2458280"/>
                  <a:ext cx="560329" cy="208763"/>
                  <a:chOff x="5840783" y="1123827"/>
                  <a:chExt cx="560329" cy="208763"/>
                </a:xfrm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92CA15D0-CE09-52BC-3A57-842B4725F0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E5B091E9-E3E1-6377-F1FB-552473B414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FBDBEB98-97E1-A6FC-2467-3A7B5BC81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4DB45C41-B2E7-63C4-EAE1-526E707C5524}"/>
                    </a:ext>
                  </a:extLst>
                </p:cNvPr>
                <p:cNvGrpSpPr/>
                <p:nvPr/>
              </p:nvGrpSpPr>
              <p:grpSpPr>
                <a:xfrm flipV="1">
                  <a:off x="5429851" y="2458280"/>
                  <a:ext cx="560329" cy="208763"/>
                  <a:chOff x="5039326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9735266E-DF8A-0DAE-C000-3D4D9A03C7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CF3FAB1B-AC39-72FA-8FD8-0138B1527B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FA7D8BAC-7FA8-02CC-28AD-59CF46322A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56C965DE-A0C6-9C95-F4AA-1A230A1F4DEA}"/>
                    </a:ext>
                  </a:extLst>
                </p:cNvPr>
                <p:cNvGrpSpPr/>
                <p:nvPr/>
              </p:nvGrpSpPr>
              <p:grpSpPr>
                <a:xfrm flipV="1">
                  <a:off x="6231308" y="2458280"/>
                  <a:ext cx="560329" cy="208763"/>
                  <a:chOff x="5840783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45FFDC64-6A02-955D-7994-12400029E3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815AE377-DE35-EA05-2207-1A741C4568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37133EFE-9E14-0564-BAD9-F30FF451CE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64909F72-1878-F688-509B-C3EF7C42C685}"/>
                    </a:ext>
                  </a:extLst>
                </p:cNvPr>
                <p:cNvGrpSpPr/>
                <p:nvPr/>
              </p:nvGrpSpPr>
              <p:grpSpPr>
                <a:xfrm>
                  <a:off x="6372278" y="2578795"/>
                  <a:ext cx="491938" cy="770816"/>
                  <a:chOff x="7394983" y="2573904"/>
                  <a:chExt cx="491938" cy="770816"/>
                </a:xfrm>
              </p:grpSpPr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0E14E4BF-1D04-D28A-D4B4-ECD62BA52291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2573905"/>
                    <a:ext cx="460587" cy="770815"/>
                    <a:chOff x="7482102" y="1751244"/>
                    <a:chExt cx="228470" cy="516674"/>
                  </a:xfrm>
                </p:grpSpPr>
                <p:sp>
                  <p:nvSpPr>
                    <p:cNvPr id="145" name="四角形: 上の 2 つの角を丸める 144">
                      <a:extLst>
                        <a:ext uri="{FF2B5EF4-FFF2-40B4-BE49-F238E27FC236}">
                          <a16:creationId xmlns:a16="http://schemas.microsoft.com/office/drawing/2014/main" id="{B9234AC1-72C7-B444-7E70-FECB1D9F80E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4" y="1903120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solidFill>
                      <a:srgbClr val="FFFF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6" name="四角形: 上の 2 つの角を丸める 145">
                      <a:extLst>
                        <a:ext uri="{FF2B5EF4-FFF2-40B4-BE49-F238E27FC236}">
                          <a16:creationId xmlns:a16="http://schemas.microsoft.com/office/drawing/2014/main" id="{D1557433-342D-9D86-8A9E-5B19EF087C4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19554" y="1895347"/>
                      <a:ext cx="353566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solidFill>
                      <a:srgbClr val="FFFF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DEFC46E-7698-9E5C-3DA9-A111660F859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44198" y="2901996"/>
                    <a:ext cx="770815" cy="114631"/>
                  </a:xfrm>
                  <a:custGeom>
                    <a:avLst/>
                    <a:gdLst>
                      <a:gd name="connsiteX0" fmla="*/ 770815 w 770815"/>
                      <a:gd name="connsiteY0" fmla="*/ 77776 h 114631"/>
                      <a:gd name="connsiteX1" fmla="*/ 770815 w 770815"/>
                      <a:gd name="connsiteY1" fmla="*/ 114625 h 114631"/>
                      <a:gd name="connsiteX2" fmla="*/ 728836 w 770815"/>
                      <a:gd name="connsiteY2" fmla="*/ 114625 h 114631"/>
                      <a:gd name="connsiteX3" fmla="*/ 728836 w 770815"/>
                      <a:gd name="connsiteY3" fmla="*/ 114631 h 114631"/>
                      <a:gd name="connsiteX4" fmla="*/ 41977 w 770815"/>
                      <a:gd name="connsiteY4" fmla="*/ 114631 h 114631"/>
                      <a:gd name="connsiteX5" fmla="*/ 41977 w 770815"/>
                      <a:gd name="connsiteY5" fmla="*/ 114625 h 114631"/>
                      <a:gd name="connsiteX6" fmla="*/ 0 w 770815"/>
                      <a:gd name="connsiteY6" fmla="*/ 114625 h 114631"/>
                      <a:gd name="connsiteX7" fmla="*/ 0 w 770815"/>
                      <a:gd name="connsiteY7" fmla="*/ 77776 h 114631"/>
                      <a:gd name="connsiteX8" fmla="*/ 46431 w 770815"/>
                      <a:gd name="connsiteY8" fmla="*/ 31345 h 114631"/>
                      <a:gd name="connsiteX9" fmla="*/ 128708 w 770815"/>
                      <a:gd name="connsiteY9" fmla="*/ 31345 h 114631"/>
                      <a:gd name="connsiteX10" fmla="*/ 135826 w 770815"/>
                      <a:gd name="connsiteY10" fmla="*/ 14160 h 114631"/>
                      <a:gd name="connsiteX11" fmla="*/ 170010 w 770815"/>
                      <a:gd name="connsiteY11" fmla="*/ 0 h 114631"/>
                      <a:gd name="connsiteX12" fmla="*/ 600802 w 770815"/>
                      <a:gd name="connsiteY12" fmla="*/ 0 h 114631"/>
                      <a:gd name="connsiteX13" fmla="*/ 634985 w 770815"/>
                      <a:gd name="connsiteY13" fmla="*/ 14160 h 114631"/>
                      <a:gd name="connsiteX14" fmla="*/ 642104 w 770815"/>
                      <a:gd name="connsiteY14" fmla="*/ 31345 h 114631"/>
                      <a:gd name="connsiteX15" fmla="*/ 724384 w 770815"/>
                      <a:gd name="connsiteY15" fmla="*/ 31345 h 114631"/>
                      <a:gd name="connsiteX16" fmla="*/ 770815 w 770815"/>
                      <a:gd name="connsiteY16" fmla="*/ 77776 h 11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70815" h="114631">
                        <a:moveTo>
                          <a:pt x="770815" y="77776"/>
                        </a:moveTo>
                        <a:lnTo>
                          <a:pt x="770815" y="114625"/>
                        </a:lnTo>
                        <a:lnTo>
                          <a:pt x="728836" y="114625"/>
                        </a:lnTo>
                        <a:lnTo>
                          <a:pt x="728836" y="114631"/>
                        </a:lnTo>
                        <a:lnTo>
                          <a:pt x="41977" y="114631"/>
                        </a:lnTo>
                        <a:lnTo>
                          <a:pt x="41977" y="114625"/>
                        </a:lnTo>
                        <a:lnTo>
                          <a:pt x="0" y="114625"/>
                        </a:lnTo>
                        <a:lnTo>
                          <a:pt x="0" y="77776"/>
                        </a:lnTo>
                        <a:cubicBezTo>
                          <a:pt x="0" y="52133"/>
                          <a:pt x="20788" y="31345"/>
                          <a:pt x="46431" y="31345"/>
                        </a:cubicBezTo>
                        <a:lnTo>
                          <a:pt x="128708" y="31345"/>
                        </a:lnTo>
                        <a:lnTo>
                          <a:pt x="135826" y="14160"/>
                        </a:lnTo>
                        <a:cubicBezTo>
                          <a:pt x="144574" y="5411"/>
                          <a:pt x="156660" y="0"/>
                          <a:pt x="170010" y="0"/>
                        </a:cubicBezTo>
                        <a:lnTo>
                          <a:pt x="600802" y="0"/>
                        </a:lnTo>
                        <a:cubicBezTo>
                          <a:pt x="614151" y="0"/>
                          <a:pt x="626237" y="5411"/>
                          <a:pt x="634985" y="14160"/>
                        </a:cubicBezTo>
                        <a:lnTo>
                          <a:pt x="642104" y="31345"/>
                        </a:lnTo>
                        <a:lnTo>
                          <a:pt x="724384" y="31345"/>
                        </a:lnTo>
                        <a:cubicBezTo>
                          <a:pt x="750027" y="31345"/>
                          <a:pt x="770815" y="52133"/>
                          <a:pt x="770815" y="77776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四角形: 角を丸くする 142">
                    <a:extLst>
                      <a:ext uri="{FF2B5EF4-FFF2-40B4-BE49-F238E27FC236}">
                        <a16:creationId xmlns:a16="http://schemas.microsoft.com/office/drawing/2014/main" id="{0A54D00B-CB2C-F9F7-CE25-B2EED23CF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9678" y="2824296"/>
                    <a:ext cx="114631" cy="270030"/>
                  </a:xfrm>
                  <a:prstGeom prst="round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四角形: 角を丸くする 143">
                    <a:extLst>
                      <a:ext uri="{FF2B5EF4-FFF2-40B4-BE49-F238E27FC236}">
                        <a16:creationId xmlns:a16="http://schemas.microsoft.com/office/drawing/2014/main" id="{4F726D79-C0BD-94BF-706F-2AF37B80B0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1130" y="2838322"/>
                    <a:ext cx="157781" cy="66675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2E2D19D-FD42-8F8E-45FB-FDE4404324FD}"/>
                    </a:ext>
                  </a:extLst>
                </p:cNvPr>
                <p:cNvSpPr/>
                <p:nvPr/>
              </p:nvSpPr>
              <p:spPr bwMode="auto">
                <a:xfrm>
                  <a:off x="5075440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88EB2609-05DB-4AFA-BC01-6EC20A010C1F}"/>
                    </a:ext>
                  </a:extLst>
                </p:cNvPr>
                <p:cNvSpPr/>
                <p:nvPr/>
              </p:nvSpPr>
              <p:spPr bwMode="auto">
                <a:xfrm>
                  <a:off x="5451678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4807ED0-E022-5D0E-84CA-2FDB6275DE2C}"/>
                    </a:ext>
                  </a:extLst>
                </p:cNvPr>
                <p:cNvSpPr/>
                <p:nvPr/>
              </p:nvSpPr>
              <p:spPr bwMode="auto">
                <a:xfrm>
                  <a:off x="5851728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C12B2D9-1482-F1FD-CBD0-5A13DA6DC26D}"/>
                    </a:ext>
                  </a:extLst>
                </p:cNvPr>
                <p:cNvSpPr/>
                <p:nvPr/>
              </p:nvSpPr>
              <p:spPr bwMode="auto">
                <a:xfrm>
                  <a:off x="6227966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FAEA8BC0-B922-E2F4-3C32-CF9AA5CA1D14}"/>
                    </a:ext>
                  </a:extLst>
                </p:cNvPr>
                <p:cNvSpPr/>
                <p:nvPr/>
              </p:nvSpPr>
              <p:spPr bwMode="auto">
                <a:xfrm>
                  <a:off x="6618491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92FF8B7-76C9-849C-B430-824A9F5253F7}"/>
                    </a:ext>
                  </a:extLst>
                </p:cNvPr>
                <p:cNvGrpSpPr/>
                <p:nvPr/>
              </p:nvGrpSpPr>
              <p:grpSpPr>
                <a:xfrm>
                  <a:off x="498450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2D75EF1D-192A-77BE-93F8-646DD639E5A8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7BCB89AA-EAC8-4235-E8F5-7D177F94D56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0" name="四角形: 上の 2 つの角を丸める 139">
                      <a:extLst>
                        <a:ext uri="{FF2B5EF4-FFF2-40B4-BE49-F238E27FC236}">
                          <a16:creationId xmlns:a16="http://schemas.microsoft.com/office/drawing/2014/main" id="{DD403A2B-DCDC-DD4D-0FB4-3507E9F6BC7F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EE010E97-0EA3-1567-31AA-82CE5268B2B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905FD06C-5B05-10CB-3CB5-61746F94F67E}"/>
                    </a:ext>
                  </a:extLst>
                </p:cNvPr>
                <p:cNvGrpSpPr/>
                <p:nvPr/>
              </p:nvGrpSpPr>
              <p:grpSpPr>
                <a:xfrm>
                  <a:off x="535915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A53BB891-AD78-FD70-0871-ED90BC820B96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5" name="四角形: 上の 2 つの角を丸める 134">
                      <a:extLst>
                        <a:ext uri="{FF2B5EF4-FFF2-40B4-BE49-F238E27FC236}">
                          <a16:creationId xmlns:a16="http://schemas.microsoft.com/office/drawing/2014/main" id="{BD7FEDA8-B736-5128-45F2-4CF1BA060F3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6" name="四角形: 上の 2 つの角を丸める 135">
                      <a:extLst>
                        <a:ext uri="{FF2B5EF4-FFF2-40B4-BE49-F238E27FC236}">
                          <a16:creationId xmlns:a16="http://schemas.microsoft.com/office/drawing/2014/main" id="{61BF1DF7-62C2-E6A2-654A-D4910438A993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691221B2-5D22-8B68-6624-D3A5BE2171A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98DAC511-EACE-FE37-E9DC-74BBDA992C6C}"/>
                    </a:ext>
                  </a:extLst>
                </p:cNvPr>
                <p:cNvGrpSpPr/>
                <p:nvPr/>
              </p:nvGrpSpPr>
              <p:grpSpPr>
                <a:xfrm>
                  <a:off x="5770315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25623B42-515E-0E68-B211-8963864AA8D5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1" name="四角形: 上の 2 つの角を丸める 130">
                      <a:extLst>
                        <a:ext uri="{FF2B5EF4-FFF2-40B4-BE49-F238E27FC236}">
                          <a16:creationId xmlns:a16="http://schemas.microsoft.com/office/drawing/2014/main" id="{F5211BD9-9636-6AF7-E6E4-4F92F4E51E1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2" name="四角形: 上の 2 つの角を丸める 131">
                      <a:extLst>
                        <a:ext uri="{FF2B5EF4-FFF2-40B4-BE49-F238E27FC236}">
                          <a16:creationId xmlns:a16="http://schemas.microsoft.com/office/drawing/2014/main" id="{B9465660-41DC-3EE0-E3A4-2DAF1E071788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3CF40AC2-91B5-F4B8-416A-315AE14780D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0A673467-81E6-2A0F-1BEF-C8C95AF5B7F1}"/>
                    </a:ext>
                  </a:extLst>
                </p:cNvPr>
                <p:cNvGrpSpPr/>
                <p:nvPr/>
              </p:nvGrpSpPr>
              <p:grpSpPr>
                <a:xfrm>
                  <a:off x="6144965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68CDEB96-DE85-14B0-7A47-6875B2D5CE23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27" name="四角形: 上の 2 つの角を丸める 126">
                      <a:extLst>
                        <a:ext uri="{FF2B5EF4-FFF2-40B4-BE49-F238E27FC236}">
                          <a16:creationId xmlns:a16="http://schemas.microsoft.com/office/drawing/2014/main" id="{C6E23D47-BDDF-D9C2-A043-61CF3B0289D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8" name="四角形: 上の 2 つの角を丸める 127">
                      <a:extLst>
                        <a:ext uri="{FF2B5EF4-FFF2-40B4-BE49-F238E27FC236}">
                          <a16:creationId xmlns:a16="http://schemas.microsoft.com/office/drawing/2014/main" id="{0473F056-2A51-A4D5-36BE-6545D706777B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B791776D-CF16-66AA-3B52-52F0866B568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A8CE777B-7014-C5B3-202C-BA7C405E25F0}"/>
                    </a:ext>
                  </a:extLst>
                </p:cNvPr>
                <p:cNvGrpSpPr/>
                <p:nvPr/>
              </p:nvGrpSpPr>
              <p:grpSpPr>
                <a:xfrm>
                  <a:off x="654025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3E7B21A0-A58F-DF26-0DDF-6E501AB614E3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38C61930-163F-285C-6C64-1099791FB98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4" name="四角形: 上の 2 つの角を丸める 123">
                      <a:extLst>
                        <a:ext uri="{FF2B5EF4-FFF2-40B4-BE49-F238E27FC236}">
                          <a16:creationId xmlns:a16="http://schemas.microsoft.com/office/drawing/2014/main" id="{0E0EAA9E-7887-DD9C-6866-EC911570AF8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D9738004-4BAB-2621-228A-78AAF203F13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DE392E9-F885-76BB-7C0A-3EB06A44D503}"/>
                    </a:ext>
                  </a:extLst>
                </p:cNvPr>
                <p:cNvSpPr/>
                <p:nvPr/>
              </p:nvSpPr>
              <p:spPr bwMode="auto">
                <a:xfrm>
                  <a:off x="5075440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E59ADF3-B928-B2E6-6A46-91BC03F854D9}"/>
                    </a:ext>
                  </a:extLst>
                </p:cNvPr>
                <p:cNvSpPr/>
                <p:nvPr/>
              </p:nvSpPr>
              <p:spPr bwMode="auto">
                <a:xfrm>
                  <a:off x="5451678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703650DD-71D2-B5B7-8E52-1E26668D621C}"/>
                    </a:ext>
                  </a:extLst>
                </p:cNvPr>
                <p:cNvSpPr/>
                <p:nvPr/>
              </p:nvSpPr>
              <p:spPr bwMode="auto">
                <a:xfrm>
                  <a:off x="5851728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4E0AE5C2-1EF6-3FEE-C321-8D9A81BE7E4F}"/>
                    </a:ext>
                  </a:extLst>
                </p:cNvPr>
                <p:cNvGrpSpPr/>
                <p:nvPr/>
              </p:nvGrpSpPr>
              <p:grpSpPr>
                <a:xfrm>
                  <a:off x="498450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863C5201-4A18-BBC5-4126-EC2FDD6443F0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A340A9A3-84CD-039C-6EED-19095F42BD1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0" name="四角形: 上の 2 つの角を丸める 119">
                      <a:extLst>
                        <a:ext uri="{FF2B5EF4-FFF2-40B4-BE49-F238E27FC236}">
                          <a16:creationId xmlns:a16="http://schemas.microsoft.com/office/drawing/2014/main" id="{CD1006D1-5AE3-A3CA-8EAC-86D36E589FFB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DCA13C1-492B-2F1D-09EB-BEE8C250C8F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F3BC54CF-BAB7-22F4-A7DF-AEE4CEE76ADB}"/>
                    </a:ext>
                  </a:extLst>
                </p:cNvPr>
                <p:cNvGrpSpPr/>
                <p:nvPr/>
              </p:nvGrpSpPr>
              <p:grpSpPr>
                <a:xfrm>
                  <a:off x="535915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F1521F50-5D7C-2E3F-22C6-AD715C43AE34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5" name="四角形: 上の 2 つの角を丸める 114">
                      <a:extLst>
                        <a:ext uri="{FF2B5EF4-FFF2-40B4-BE49-F238E27FC236}">
                          <a16:creationId xmlns:a16="http://schemas.microsoft.com/office/drawing/2014/main" id="{F9C8B2BD-FB0E-2D12-2224-EE97A1768A4E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6" name="四角形: 上の 2 つの角を丸める 115">
                      <a:extLst>
                        <a:ext uri="{FF2B5EF4-FFF2-40B4-BE49-F238E27FC236}">
                          <a16:creationId xmlns:a16="http://schemas.microsoft.com/office/drawing/2014/main" id="{A7B36D5C-72B1-74AF-193E-53558113D51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EB3F2C01-082C-EB5A-124E-E15360CEBBD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F420A4A6-1213-AFA6-1EDB-A4CA218025C2}"/>
                    </a:ext>
                  </a:extLst>
                </p:cNvPr>
                <p:cNvGrpSpPr/>
                <p:nvPr/>
              </p:nvGrpSpPr>
              <p:grpSpPr>
                <a:xfrm>
                  <a:off x="5770315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EE6061ED-C780-E725-4F51-DE4A61D2272F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1" name="四角形: 上の 2 つの角を丸める 110">
                      <a:extLst>
                        <a:ext uri="{FF2B5EF4-FFF2-40B4-BE49-F238E27FC236}">
                          <a16:creationId xmlns:a16="http://schemas.microsoft.com/office/drawing/2014/main" id="{14364721-4C93-ECA3-FB22-A6AC5DECD145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2" name="四角形: 上の 2 つの角を丸める 111">
                      <a:extLst>
                        <a:ext uri="{FF2B5EF4-FFF2-40B4-BE49-F238E27FC236}">
                          <a16:creationId xmlns:a16="http://schemas.microsoft.com/office/drawing/2014/main" id="{5AF7D57E-3919-C83A-5244-1A410D848CD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FD27CFC2-FD69-ACF6-AC0D-B3B23DF02FB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FAFAB497-3042-A6B5-1413-B69D02BFC6C1}"/>
                    </a:ext>
                  </a:extLst>
                </p:cNvPr>
                <p:cNvGrpSpPr/>
                <p:nvPr/>
              </p:nvGrpSpPr>
              <p:grpSpPr>
                <a:xfrm>
                  <a:off x="6144965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3C36DBF6-B8C8-FD1A-DF0E-A50C2FD3939C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07" name="四角形: 上の 2 つの角を丸める 106">
                      <a:extLst>
                        <a:ext uri="{FF2B5EF4-FFF2-40B4-BE49-F238E27FC236}">
                          <a16:creationId xmlns:a16="http://schemas.microsoft.com/office/drawing/2014/main" id="{50BA39E8-4FC9-A3AE-7611-A5830F03DECE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" name="四角形: 上の 2 つの角を丸める 107">
                      <a:extLst>
                        <a:ext uri="{FF2B5EF4-FFF2-40B4-BE49-F238E27FC236}">
                          <a16:creationId xmlns:a16="http://schemas.microsoft.com/office/drawing/2014/main" id="{CA235612-F7DC-5D77-D25E-5E4DAE81E27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4174F173-D6FE-A923-88EB-1B479E4C0AF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0A182144-88C6-68BD-5406-AD758B36545F}"/>
                    </a:ext>
                  </a:extLst>
                </p:cNvPr>
                <p:cNvGrpSpPr/>
                <p:nvPr/>
              </p:nvGrpSpPr>
              <p:grpSpPr>
                <a:xfrm>
                  <a:off x="654025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D1F8D01D-3CB7-C4D5-625E-7F2B9E3107D3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03" name="四角形: 上の 2 つの角を丸める 102">
                      <a:extLst>
                        <a:ext uri="{FF2B5EF4-FFF2-40B4-BE49-F238E27FC236}">
                          <a16:creationId xmlns:a16="http://schemas.microsoft.com/office/drawing/2014/main" id="{80586788-1CFC-3EA7-52A0-D0C30639101D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4" name="四角形: 上の 2 つの角を丸める 103">
                      <a:extLst>
                        <a:ext uri="{FF2B5EF4-FFF2-40B4-BE49-F238E27FC236}">
                          <a16:creationId xmlns:a16="http://schemas.microsoft.com/office/drawing/2014/main" id="{520AEBD4-5628-3EDE-C08D-AACA723ACC08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1C2C0008-81EB-AEB3-1441-6C4D7172554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2" name="直方体 81">
                  <a:extLst>
                    <a:ext uri="{FF2B5EF4-FFF2-40B4-BE49-F238E27FC236}">
                      <a16:creationId xmlns:a16="http://schemas.microsoft.com/office/drawing/2014/main" id="{48E2F725-6DC7-053E-72A2-F85F71C79290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010195" y="2719591"/>
                  <a:ext cx="1133721" cy="271258"/>
                </a:xfrm>
                <a:prstGeom prst="cube">
                  <a:avLst>
                    <a:gd name="adj" fmla="val 696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直方体 82">
                  <a:extLst>
                    <a:ext uri="{FF2B5EF4-FFF2-40B4-BE49-F238E27FC236}">
                      <a16:creationId xmlns:a16="http://schemas.microsoft.com/office/drawing/2014/main" id="{1F988BDD-D57B-8153-06CE-07D2DEE7EF5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4995907" y="2786063"/>
                  <a:ext cx="1105148" cy="138314"/>
                </a:xfrm>
                <a:prstGeom prst="cube">
                  <a:avLst>
                    <a:gd name="adj" fmla="val 696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EB224E91-47BF-57CC-AF77-E5E6FF17131B}"/>
                    </a:ext>
                  </a:extLst>
                </p:cNvPr>
                <p:cNvSpPr/>
                <p:nvPr/>
              </p:nvSpPr>
              <p:spPr bwMode="auto">
                <a:xfrm>
                  <a:off x="5078012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DC20E1CD-2BD8-A253-1EFF-776A0874D5A4}"/>
                    </a:ext>
                  </a:extLst>
                </p:cNvPr>
                <p:cNvSpPr/>
                <p:nvPr/>
              </p:nvSpPr>
              <p:spPr bwMode="auto">
                <a:xfrm>
                  <a:off x="5221284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8AFAD302-1092-F33D-C0D9-B90D240EC835}"/>
                    </a:ext>
                  </a:extLst>
                </p:cNvPr>
                <p:cNvSpPr/>
                <p:nvPr/>
              </p:nvSpPr>
              <p:spPr bwMode="auto">
                <a:xfrm>
                  <a:off x="5364556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D2959777-E40A-5E2F-452C-326C09628087}"/>
                    </a:ext>
                  </a:extLst>
                </p:cNvPr>
                <p:cNvSpPr/>
                <p:nvPr/>
              </p:nvSpPr>
              <p:spPr bwMode="auto">
                <a:xfrm>
                  <a:off x="5507828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D7A59474-7D34-29C0-2B9F-F9F7E06C417F}"/>
                    </a:ext>
                  </a:extLst>
                </p:cNvPr>
                <p:cNvSpPr/>
                <p:nvPr/>
              </p:nvSpPr>
              <p:spPr bwMode="auto">
                <a:xfrm>
                  <a:off x="5651100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06C6CFCD-A9FE-4C39-222D-DE2E1DEAC75D}"/>
                    </a:ext>
                  </a:extLst>
                </p:cNvPr>
                <p:cNvSpPr/>
                <p:nvPr/>
              </p:nvSpPr>
              <p:spPr bwMode="auto">
                <a:xfrm>
                  <a:off x="5794372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D83DD463-0BA2-D4E0-2441-BE90620C5DA2}"/>
                    </a:ext>
                  </a:extLst>
                </p:cNvPr>
                <p:cNvSpPr/>
                <p:nvPr/>
              </p:nvSpPr>
              <p:spPr bwMode="auto">
                <a:xfrm>
                  <a:off x="5937643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8F4748BD-3C6B-34BA-3B38-C41DCAEAE99C}"/>
                    </a:ext>
                  </a:extLst>
                </p:cNvPr>
                <p:cNvSpPr/>
                <p:nvPr/>
              </p:nvSpPr>
              <p:spPr bwMode="auto">
                <a:xfrm>
                  <a:off x="5080394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F6507253-4719-5357-0009-63E4D11833A0}"/>
                    </a:ext>
                  </a:extLst>
                </p:cNvPr>
                <p:cNvSpPr/>
                <p:nvPr/>
              </p:nvSpPr>
              <p:spPr bwMode="auto">
                <a:xfrm>
                  <a:off x="5456631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20524BE-1B24-DE4D-855B-62DD0CAD8DAA}"/>
                    </a:ext>
                  </a:extLst>
                </p:cNvPr>
                <p:cNvSpPr/>
                <p:nvPr/>
              </p:nvSpPr>
              <p:spPr bwMode="auto">
                <a:xfrm>
                  <a:off x="5866206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211DC66A-C4D4-79FE-FD4C-EAF140CB664F}"/>
                    </a:ext>
                  </a:extLst>
                </p:cNvPr>
                <p:cNvSpPr/>
                <p:nvPr/>
              </p:nvSpPr>
              <p:spPr bwMode="auto">
                <a:xfrm>
                  <a:off x="6242443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7E5B4A84-F2A3-B1C2-2947-5B664DBD78D9}"/>
                    </a:ext>
                  </a:extLst>
                </p:cNvPr>
                <p:cNvSpPr/>
                <p:nvPr/>
              </p:nvSpPr>
              <p:spPr bwMode="auto">
                <a:xfrm>
                  <a:off x="6647256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2F952A54-B7ED-A909-4BE7-9FF31C36D8DE}"/>
                    </a:ext>
                  </a:extLst>
                </p:cNvPr>
                <p:cNvSpPr/>
                <p:nvPr/>
              </p:nvSpPr>
              <p:spPr bwMode="auto">
                <a:xfrm>
                  <a:off x="5080394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52D82533-EE71-DC24-FA9C-4299B43C2B73}"/>
                    </a:ext>
                  </a:extLst>
                </p:cNvPr>
                <p:cNvSpPr/>
                <p:nvPr/>
              </p:nvSpPr>
              <p:spPr bwMode="auto">
                <a:xfrm>
                  <a:off x="5456631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E056062C-4F6C-81F2-8497-176681A8FECC}"/>
                    </a:ext>
                  </a:extLst>
                </p:cNvPr>
                <p:cNvSpPr/>
                <p:nvPr/>
              </p:nvSpPr>
              <p:spPr bwMode="auto">
                <a:xfrm>
                  <a:off x="5866206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DE452A7-AA9F-01D1-F089-8F90ED57423B}"/>
                    </a:ext>
                  </a:extLst>
                </p:cNvPr>
                <p:cNvSpPr/>
                <p:nvPr/>
              </p:nvSpPr>
              <p:spPr bwMode="auto">
                <a:xfrm>
                  <a:off x="6242443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F1C892E2-8248-E52D-2B22-63A71BBDB75B}"/>
                    </a:ext>
                  </a:extLst>
                </p:cNvPr>
                <p:cNvSpPr/>
                <p:nvPr/>
              </p:nvSpPr>
              <p:spPr bwMode="auto">
                <a:xfrm>
                  <a:off x="6647256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5EE9CC5-A30A-BD08-0403-D75104CC9B20}"/>
                  </a:ext>
                </a:extLst>
              </p:cNvPr>
              <p:cNvSpPr/>
              <p:nvPr/>
            </p:nvSpPr>
            <p:spPr bwMode="auto">
              <a:xfrm>
                <a:off x="2451389" y="3648968"/>
                <a:ext cx="1643840" cy="1922273"/>
              </a:xfrm>
              <a:custGeom>
                <a:avLst/>
                <a:gdLst>
                  <a:gd name="connsiteX0" fmla="*/ 882502 w 1643840"/>
                  <a:gd name="connsiteY0" fmla="*/ 974900 h 1922273"/>
                  <a:gd name="connsiteX1" fmla="*/ 813109 w 1643840"/>
                  <a:gd name="connsiteY1" fmla="*/ 1018004 h 1922273"/>
                  <a:gd name="connsiteX2" fmla="*/ 768041 w 1643840"/>
                  <a:gd name="connsiteY2" fmla="*/ 1034015 h 1922273"/>
                  <a:gd name="connsiteX3" fmla="*/ 768941 w 1643840"/>
                  <a:gd name="connsiteY3" fmla="*/ 1042993 h 1922273"/>
                  <a:gd name="connsiteX4" fmla="*/ 797133 w 1643840"/>
                  <a:gd name="connsiteY4" fmla="*/ 1060142 h 1922273"/>
                  <a:gd name="connsiteX5" fmla="*/ 824365 w 1643840"/>
                  <a:gd name="connsiteY5" fmla="*/ 1073595 h 1922273"/>
                  <a:gd name="connsiteX6" fmla="*/ 860561 w 1643840"/>
                  <a:gd name="connsiteY6" fmla="*/ 1028876 h 1922273"/>
                  <a:gd name="connsiteX7" fmla="*/ 844777 w 1643840"/>
                  <a:gd name="connsiteY7" fmla="*/ 1017220 h 1922273"/>
                  <a:gd name="connsiteX8" fmla="*/ 944363 w 1643840"/>
                  <a:gd name="connsiteY8" fmla="*/ 918089 h 1922273"/>
                  <a:gd name="connsiteX9" fmla="*/ 926781 w 1643840"/>
                  <a:gd name="connsiteY9" fmla="*/ 934690 h 1922273"/>
                  <a:gd name="connsiteX10" fmla="*/ 943080 w 1643840"/>
                  <a:gd name="connsiteY10" fmla="*/ 946728 h 1922273"/>
                  <a:gd name="connsiteX11" fmla="*/ 943932 w 1643840"/>
                  <a:gd name="connsiteY11" fmla="*/ 919559 h 1922273"/>
                  <a:gd name="connsiteX12" fmla="*/ 637485 w 1643840"/>
                  <a:gd name="connsiteY12" fmla="*/ 0 h 1922273"/>
                  <a:gd name="connsiteX13" fmla="*/ 1119993 w 1643840"/>
                  <a:gd name="connsiteY13" fmla="*/ 397395 h 1922273"/>
                  <a:gd name="connsiteX14" fmla="*/ 1129475 w 1643840"/>
                  <a:gd name="connsiteY14" fmla="*/ 492450 h 1922273"/>
                  <a:gd name="connsiteX15" fmla="*/ 1137964 w 1643840"/>
                  <a:gd name="connsiteY15" fmla="*/ 494248 h 1922273"/>
                  <a:gd name="connsiteX16" fmla="*/ 1232817 w 1643840"/>
                  <a:gd name="connsiteY16" fmla="*/ 553029 h 1922273"/>
                  <a:gd name="connsiteX17" fmla="*/ 1230156 w 1643840"/>
                  <a:gd name="connsiteY17" fmla="*/ 559805 h 1922273"/>
                  <a:gd name="connsiteX18" fmla="*/ 1145557 w 1643840"/>
                  <a:gd name="connsiteY18" fmla="*/ 562425 h 1922273"/>
                  <a:gd name="connsiteX19" fmla="*/ 1079792 w 1643840"/>
                  <a:gd name="connsiteY19" fmla="*/ 563590 h 1922273"/>
                  <a:gd name="connsiteX20" fmla="*/ 1071525 w 1643840"/>
                  <a:gd name="connsiteY20" fmla="*/ 657436 h 1922273"/>
                  <a:gd name="connsiteX21" fmla="*/ 1053859 w 1643840"/>
                  <a:gd name="connsiteY21" fmla="*/ 728709 h 1922273"/>
                  <a:gd name="connsiteX22" fmla="*/ 1053559 w 1643840"/>
                  <a:gd name="connsiteY22" fmla="*/ 729471 h 1922273"/>
                  <a:gd name="connsiteX23" fmla="*/ 1062765 w 1643840"/>
                  <a:gd name="connsiteY23" fmla="*/ 716197 h 1922273"/>
                  <a:gd name="connsiteX24" fmla="*/ 1098723 w 1643840"/>
                  <a:gd name="connsiteY24" fmla="*/ 683277 h 1922273"/>
                  <a:gd name="connsiteX25" fmla="*/ 1124157 w 1643840"/>
                  <a:gd name="connsiteY25" fmla="*/ 667587 h 1922273"/>
                  <a:gd name="connsiteX26" fmla="*/ 1124939 w 1643840"/>
                  <a:gd name="connsiteY26" fmla="*/ 666700 h 1922273"/>
                  <a:gd name="connsiteX27" fmla="*/ 1153341 w 1643840"/>
                  <a:gd name="connsiteY27" fmla="*/ 664944 h 1922273"/>
                  <a:gd name="connsiteX28" fmla="*/ 1162763 w 1643840"/>
                  <a:gd name="connsiteY28" fmla="*/ 700108 h 1922273"/>
                  <a:gd name="connsiteX29" fmla="*/ 1156001 w 1643840"/>
                  <a:gd name="connsiteY29" fmla="*/ 707774 h 1922273"/>
                  <a:gd name="connsiteX30" fmla="*/ 1150113 w 1643840"/>
                  <a:gd name="connsiteY30" fmla="*/ 710647 h 1922273"/>
                  <a:gd name="connsiteX31" fmla="*/ 1150367 w 1643840"/>
                  <a:gd name="connsiteY31" fmla="*/ 711140 h 1922273"/>
                  <a:gd name="connsiteX32" fmla="*/ 1080132 w 1643840"/>
                  <a:gd name="connsiteY32" fmla="*/ 780054 h 1922273"/>
                  <a:gd name="connsiteX33" fmla="*/ 1071771 w 1643840"/>
                  <a:gd name="connsiteY33" fmla="*/ 798673 h 1922273"/>
                  <a:gd name="connsiteX34" fmla="*/ 1086854 w 1643840"/>
                  <a:gd name="connsiteY34" fmla="*/ 779707 h 1922273"/>
                  <a:gd name="connsiteX35" fmla="*/ 1197926 w 1643840"/>
                  <a:gd name="connsiteY35" fmla="*/ 715204 h 1922273"/>
                  <a:gd name="connsiteX36" fmla="*/ 1197994 w 1643840"/>
                  <a:gd name="connsiteY36" fmla="*/ 715501 h 1922273"/>
                  <a:gd name="connsiteX37" fmla="*/ 1198371 w 1643840"/>
                  <a:gd name="connsiteY37" fmla="*/ 715317 h 1922273"/>
                  <a:gd name="connsiteX38" fmla="*/ 1217904 w 1643840"/>
                  <a:gd name="connsiteY38" fmla="*/ 717889 h 1922273"/>
                  <a:gd name="connsiteX39" fmla="*/ 1227326 w 1643840"/>
                  <a:gd name="connsiteY39" fmla="*/ 753052 h 1922273"/>
                  <a:gd name="connsiteX40" fmla="*/ 1211696 w 1643840"/>
                  <a:gd name="connsiteY40" fmla="*/ 765046 h 1922273"/>
                  <a:gd name="connsiteX41" fmla="*/ 1208019 w 1643840"/>
                  <a:gd name="connsiteY41" fmla="*/ 765302 h 1922273"/>
                  <a:gd name="connsiteX42" fmla="*/ 1185125 w 1643840"/>
                  <a:gd name="connsiteY42" fmla="*/ 772459 h 1922273"/>
                  <a:gd name="connsiteX43" fmla="*/ 1087459 w 1643840"/>
                  <a:gd name="connsiteY43" fmla="*/ 878243 h 1922273"/>
                  <a:gd name="connsiteX44" fmla="*/ 1097423 w 1643840"/>
                  <a:gd name="connsiteY44" fmla="*/ 905571 h 1922273"/>
                  <a:gd name="connsiteX45" fmla="*/ 1124670 w 1643840"/>
                  <a:gd name="connsiteY45" fmla="*/ 913272 h 1922273"/>
                  <a:gd name="connsiteX46" fmla="*/ 1138587 w 1643840"/>
                  <a:gd name="connsiteY46" fmla="*/ 910855 h 1922273"/>
                  <a:gd name="connsiteX47" fmla="*/ 1165677 w 1643840"/>
                  <a:gd name="connsiteY47" fmla="*/ 901138 h 1922273"/>
                  <a:gd name="connsiteX48" fmla="*/ 1189446 w 1643840"/>
                  <a:gd name="connsiteY48" fmla="*/ 887607 h 1922273"/>
                  <a:gd name="connsiteX49" fmla="*/ 1193167 w 1643840"/>
                  <a:gd name="connsiteY49" fmla="*/ 883388 h 1922273"/>
                  <a:gd name="connsiteX50" fmla="*/ 1228947 w 1643840"/>
                  <a:gd name="connsiteY50" fmla="*/ 881175 h 1922273"/>
                  <a:gd name="connsiteX51" fmla="*/ 1240817 w 1643840"/>
                  <a:gd name="connsiteY51" fmla="*/ 925474 h 1922273"/>
                  <a:gd name="connsiteX52" fmla="*/ 1232299 w 1643840"/>
                  <a:gd name="connsiteY52" fmla="*/ 935131 h 1922273"/>
                  <a:gd name="connsiteX53" fmla="*/ 1226283 w 1643840"/>
                  <a:gd name="connsiteY53" fmla="*/ 938067 h 1922273"/>
                  <a:gd name="connsiteX54" fmla="*/ 1226561 w 1643840"/>
                  <a:gd name="connsiteY54" fmla="*/ 938469 h 1922273"/>
                  <a:gd name="connsiteX55" fmla="*/ 1154621 w 1643840"/>
                  <a:gd name="connsiteY55" fmla="*/ 971575 h 1922273"/>
                  <a:gd name="connsiteX56" fmla="*/ 1111589 w 1643840"/>
                  <a:gd name="connsiteY56" fmla="*/ 991763 h 1922273"/>
                  <a:gd name="connsiteX57" fmla="*/ 1078022 w 1643840"/>
                  <a:gd name="connsiteY57" fmla="*/ 1019336 h 1922273"/>
                  <a:gd name="connsiteX58" fmla="*/ 1061776 w 1643840"/>
                  <a:gd name="connsiteY58" fmla="*/ 1027160 h 1922273"/>
                  <a:gd name="connsiteX59" fmla="*/ 1017353 w 1643840"/>
                  <a:gd name="connsiteY59" fmla="*/ 1001581 h 1922273"/>
                  <a:gd name="connsiteX60" fmla="*/ 1078864 w 1643840"/>
                  <a:gd name="connsiteY60" fmla="*/ 1047009 h 1922273"/>
                  <a:gd name="connsiteX61" fmla="*/ 1019019 w 1643840"/>
                  <a:gd name="connsiteY61" fmla="*/ 1145903 h 1922273"/>
                  <a:gd name="connsiteX62" fmla="*/ 1006887 w 1643840"/>
                  <a:gd name="connsiteY62" fmla="*/ 1136943 h 1922273"/>
                  <a:gd name="connsiteX63" fmla="*/ 950944 w 1643840"/>
                  <a:gd name="connsiteY63" fmla="*/ 1221474 h 1922273"/>
                  <a:gd name="connsiteX64" fmla="*/ 954398 w 1643840"/>
                  <a:gd name="connsiteY64" fmla="*/ 1226238 h 1922273"/>
                  <a:gd name="connsiteX65" fmla="*/ 971714 w 1643840"/>
                  <a:gd name="connsiteY65" fmla="*/ 1271754 h 1922273"/>
                  <a:gd name="connsiteX66" fmla="*/ 973344 w 1643840"/>
                  <a:gd name="connsiteY66" fmla="*/ 1279899 h 1922273"/>
                  <a:gd name="connsiteX67" fmla="*/ 1083001 w 1643840"/>
                  <a:gd name="connsiteY67" fmla="*/ 1544993 h 1922273"/>
                  <a:gd name="connsiteX68" fmla="*/ 1304289 w 1643840"/>
                  <a:gd name="connsiteY68" fmla="*/ 1265802 h 1922273"/>
                  <a:gd name="connsiteX69" fmla="*/ 1283616 w 1643840"/>
                  <a:gd name="connsiteY69" fmla="*/ 1250534 h 1922273"/>
                  <a:gd name="connsiteX70" fmla="*/ 1379957 w 1643840"/>
                  <a:gd name="connsiteY70" fmla="*/ 1142457 h 1922273"/>
                  <a:gd name="connsiteX71" fmla="*/ 1383492 w 1643840"/>
                  <a:gd name="connsiteY71" fmla="*/ 1145068 h 1922273"/>
                  <a:gd name="connsiteX72" fmla="*/ 1383492 w 1643840"/>
                  <a:gd name="connsiteY72" fmla="*/ 1105753 h 1922273"/>
                  <a:gd name="connsiteX73" fmla="*/ 1401018 w 1643840"/>
                  <a:gd name="connsiteY73" fmla="*/ 1063441 h 1922273"/>
                  <a:gd name="connsiteX74" fmla="*/ 1417301 w 1643840"/>
                  <a:gd name="connsiteY74" fmla="*/ 1052463 h 1922273"/>
                  <a:gd name="connsiteX75" fmla="*/ 1444343 w 1643840"/>
                  <a:gd name="connsiteY75" fmla="*/ 1016144 h 1922273"/>
                  <a:gd name="connsiteX76" fmla="*/ 1463297 w 1643840"/>
                  <a:gd name="connsiteY76" fmla="*/ 1004832 h 1922273"/>
                  <a:gd name="connsiteX77" fmla="*/ 1484698 w 1643840"/>
                  <a:gd name="connsiteY77" fmla="*/ 1010235 h 1922273"/>
                  <a:gd name="connsiteX78" fmla="*/ 1495017 w 1643840"/>
                  <a:gd name="connsiteY78" fmla="*/ 1017919 h 1922273"/>
                  <a:gd name="connsiteX79" fmla="*/ 1502060 w 1643840"/>
                  <a:gd name="connsiteY79" fmla="*/ 936065 h 1922273"/>
                  <a:gd name="connsiteX80" fmla="*/ 1500196 w 1643840"/>
                  <a:gd name="connsiteY80" fmla="*/ 932621 h 1922273"/>
                  <a:gd name="connsiteX81" fmla="*/ 1500510 w 1643840"/>
                  <a:gd name="connsiteY81" fmla="*/ 931863 h 1922273"/>
                  <a:gd name="connsiteX82" fmla="*/ 1497490 w 1643840"/>
                  <a:gd name="connsiteY82" fmla="*/ 930762 h 1922273"/>
                  <a:gd name="connsiteX83" fmla="*/ 1493027 w 1643840"/>
                  <a:gd name="connsiteY83" fmla="*/ 925079 h 1922273"/>
                  <a:gd name="connsiteX84" fmla="*/ 1507969 w 1643840"/>
                  <a:gd name="connsiteY84" fmla="*/ 913562 h 1922273"/>
                  <a:gd name="connsiteX85" fmla="*/ 1530857 w 1643840"/>
                  <a:gd name="connsiteY85" fmla="*/ 909637 h 1922273"/>
                  <a:gd name="connsiteX86" fmla="*/ 1526915 w 1643840"/>
                  <a:gd name="connsiteY86" fmla="*/ 728331 h 1922273"/>
                  <a:gd name="connsiteX87" fmla="*/ 1531150 w 1643840"/>
                  <a:gd name="connsiteY87" fmla="*/ 695710 h 1922273"/>
                  <a:gd name="connsiteX88" fmla="*/ 1536673 w 1643840"/>
                  <a:gd name="connsiteY88" fmla="*/ 695424 h 1922273"/>
                  <a:gd name="connsiteX89" fmla="*/ 1544195 w 1643840"/>
                  <a:gd name="connsiteY89" fmla="*/ 727436 h 1922273"/>
                  <a:gd name="connsiteX90" fmla="*/ 1559001 w 1643840"/>
                  <a:gd name="connsiteY90" fmla="*/ 908105 h 1922273"/>
                  <a:gd name="connsiteX91" fmla="*/ 1582798 w 1643840"/>
                  <a:gd name="connsiteY91" fmla="*/ 909686 h 1922273"/>
                  <a:gd name="connsiteX92" fmla="*/ 1598850 w 1643840"/>
                  <a:gd name="connsiteY92" fmla="*/ 919598 h 1922273"/>
                  <a:gd name="connsiteX93" fmla="*/ 1594998 w 1643840"/>
                  <a:gd name="connsiteY93" fmla="*/ 925711 h 1922273"/>
                  <a:gd name="connsiteX94" fmla="*/ 1592108 w 1643840"/>
                  <a:gd name="connsiteY94" fmla="*/ 927119 h 1922273"/>
                  <a:gd name="connsiteX95" fmla="*/ 1592499 w 1643840"/>
                  <a:gd name="connsiteY95" fmla="*/ 927839 h 1922273"/>
                  <a:gd name="connsiteX96" fmla="*/ 1591001 w 1643840"/>
                  <a:gd name="connsiteY96" fmla="*/ 931456 h 1922273"/>
                  <a:gd name="connsiteX97" fmla="*/ 1612935 w 1643840"/>
                  <a:gd name="connsiteY97" fmla="*/ 1045915 h 1922273"/>
                  <a:gd name="connsiteX98" fmla="*/ 1622587 w 1643840"/>
                  <a:gd name="connsiteY98" fmla="*/ 1045915 h 1922273"/>
                  <a:gd name="connsiteX99" fmla="*/ 1643840 w 1643840"/>
                  <a:gd name="connsiteY99" fmla="*/ 1067168 h 1922273"/>
                  <a:gd name="connsiteX100" fmla="*/ 1643840 w 1643840"/>
                  <a:gd name="connsiteY100" fmla="*/ 1108005 h 1922273"/>
                  <a:gd name="connsiteX101" fmla="*/ 1637615 w 1643840"/>
                  <a:gd name="connsiteY101" fmla="*/ 1123033 h 1922273"/>
                  <a:gd name="connsiteX102" fmla="*/ 1628442 w 1643840"/>
                  <a:gd name="connsiteY102" fmla="*/ 1126833 h 1922273"/>
                  <a:gd name="connsiteX103" fmla="*/ 1631829 w 1643840"/>
                  <a:gd name="connsiteY103" fmla="*/ 1144507 h 1922273"/>
                  <a:gd name="connsiteX104" fmla="*/ 1630858 w 1643840"/>
                  <a:gd name="connsiteY104" fmla="*/ 1144557 h 1922273"/>
                  <a:gd name="connsiteX105" fmla="*/ 1631940 w 1643840"/>
                  <a:gd name="connsiteY105" fmla="*/ 1146670 h 1922273"/>
                  <a:gd name="connsiteX106" fmla="*/ 1626784 w 1643840"/>
                  <a:gd name="connsiteY106" fmla="*/ 1159973 h 1922273"/>
                  <a:gd name="connsiteX107" fmla="*/ 1620884 w 1643840"/>
                  <a:gd name="connsiteY107" fmla="*/ 1164371 h 1922273"/>
                  <a:gd name="connsiteX108" fmla="*/ 1620884 w 1643840"/>
                  <a:gd name="connsiteY108" fmla="*/ 1220727 h 1922273"/>
                  <a:gd name="connsiteX109" fmla="*/ 1584338 w 1643840"/>
                  <a:gd name="connsiteY109" fmla="*/ 1275863 h 1922273"/>
                  <a:gd name="connsiteX110" fmla="*/ 1565690 w 1643840"/>
                  <a:gd name="connsiteY110" fmla="*/ 1279628 h 1922273"/>
                  <a:gd name="connsiteX111" fmla="*/ 1576818 w 1643840"/>
                  <a:gd name="connsiteY111" fmla="*/ 1287846 h 1922273"/>
                  <a:gd name="connsiteX112" fmla="*/ 1501860 w 1643840"/>
                  <a:gd name="connsiteY112" fmla="*/ 1411715 h 1922273"/>
                  <a:gd name="connsiteX113" fmla="*/ 1486664 w 1643840"/>
                  <a:gd name="connsiteY113" fmla="*/ 1400493 h 1922273"/>
                  <a:gd name="connsiteX114" fmla="*/ 1175946 w 1643840"/>
                  <a:gd name="connsiteY114" fmla="*/ 1869992 h 1922273"/>
                  <a:gd name="connsiteX115" fmla="*/ 982560 w 1643840"/>
                  <a:gd name="connsiteY115" fmla="*/ 1909203 h 1922273"/>
                  <a:gd name="connsiteX116" fmla="*/ 946028 w 1643840"/>
                  <a:gd name="connsiteY116" fmla="*/ 1884944 h 1922273"/>
                  <a:gd name="connsiteX117" fmla="*/ 934646 w 1643840"/>
                  <a:gd name="connsiteY117" fmla="*/ 1879390 h 1922273"/>
                  <a:gd name="connsiteX118" fmla="*/ 930379 w 1643840"/>
                  <a:gd name="connsiteY118" fmla="*/ 1874553 h 1922273"/>
                  <a:gd name="connsiteX119" fmla="*/ 923512 w 1643840"/>
                  <a:gd name="connsiteY119" fmla="*/ 1869992 h 1922273"/>
                  <a:gd name="connsiteX120" fmla="*/ 914845 w 1643840"/>
                  <a:gd name="connsiteY120" fmla="*/ 1856941 h 1922273"/>
                  <a:gd name="connsiteX121" fmla="*/ 822976 w 1643840"/>
                  <a:gd name="connsiteY121" fmla="*/ 1745805 h 1922273"/>
                  <a:gd name="connsiteX122" fmla="*/ 0 w 1643840"/>
                  <a:gd name="connsiteY122" fmla="*/ 1741282 h 1922273"/>
                  <a:gd name="connsiteX123" fmla="*/ 93268 w 1643840"/>
                  <a:gd name="connsiteY123" fmla="*/ 1140392 h 1922273"/>
                  <a:gd name="connsiteX124" fmla="*/ 316082 w 1643840"/>
                  <a:gd name="connsiteY124" fmla="*/ 947529 h 1922273"/>
                  <a:gd name="connsiteX125" fmla="*/ 317081 w 1643840"/>
                  <a:gd name="connsiteY125" fmla="*/ 947724 h 1922273"/>
                  <a:gd name="connsiteX126" fmla="*/ 347571 w 1643840"/>
                  <a:gd name="connsiteY126" fmla="*/ 924165 h 1922273"/>
                  <a:gd name="connsiteX127" fmla="*/ 335424 w 1643840"/>
                  <a:gd name="connsiteY127" fmla="*/ 912696 h 1922273"/>
                  <a:gd name="connsiteX128" fmla="*/ 313101 w 1643840"/>
                  <a:gd name="connsiteY128" fmla="*/ 901185 h 1922273"/>
                  <a:gd name="connsiteX129" fmla="*/ 244199 w 1643840"/>
                  <a:gd name="connsiteY129" fmla="*/ 824019 h 1922273"/>
                  <a:gd name="connsiteX130" fmla="*/ 226337 w 1643840"/>
                  <a:gd name="connsiteY130" fmla="*/ 788057 h 1922273"/>
                  <a:gd name="connsiteX131" fmla="*/ 216393 w 1643840"/>
                  <a:gd name="connsiteY131" fmla="*/ 788987 h 1922273"/>
                  <a:gd name="connsiteX132" fmla="*/ 211913 w 1643840"/>
                  <a:gd name="connsiteY132" fmla="*/ 788894 h 1922273"/>
                  <a:gd name="connsiteX133" fmla="*/ 190433 w 1643840"/>
                  <a:gd name="connsiteY133" fmla="*/ 745823 h 1922273"/>
                  <a:gd name="connsiteX134" fmla="*/ 169191 w 1643840"/>
                  <a:gd name="connsiteY134" fmla="*/ 671342 h 1922273"/>
                  <a:gd name="connsiteX135" fmla="*/ 190818 w 1643840"/>
                  <a:gd name="connsiteY135" fmla="*/ 672499 h 1922273"/>
                  <a:gd name="connsiteX136" fmla="*/ 185114 w 1643840"/>
                  <a:gd name="connsiteY136" fmla="*/ 641977 h 1922273"/>
                  <a:gd name="connsiteX137" fmla="*/ 180710 w 1643840"/>
                  <a:gd name="connsiteY137" fmla="*/ 569410 h 1922273"/>
                  <a:gd name="connsiteX138" fmla="*/ 182353 w 1643840"/>
                  <a:gd name="connsiteY138" fmla="*/ 542336 h 1922273"/>
                  <a:gd name="connsiteX139" fmla="*/ 149019 w 1643840"/>
                  <a:gd name="connsiteY139" fmla="*/ 538272 h 1922273"/>
                  <a:gd name="connsiteX140" fmla="*/ 144971 w 1643840"/>
                  <a:gd name="connsiteY140" fmla="*/ 497699 h 1922273"/>
                  <a:gd name="connsiteX141" fmla="*/ 637485 w 1643840"/>
                  <a:gd name="connsiteY141" fmla="*/ 0 h 192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1643840" h="1922273">
                    <a:moveTo>
                      <a:pt x="882502" y="974900"/>
                    </a:moveTo>
                    <a:lnTo>
                      <a:pt x="813109" y="1018004"/>
                    </a:lnTo>
                    <a:lnTo>
                      <a:pt x="768041" y="1034015"/>
                    </a:lnTo>
                    <a:lnTo>
                      <a:pt x="768941" y="1042993"/>
                    </a:lnTo>
                    <a:lnTo>
                      <a:pt x="797133" y="1060142"/>
                    </a:lnTo>
                    <a:lnTo>
                      <a:pt x="824365" y="1073595"/>
                    </a:lnTo>
                    <a:lnTo>
                      <a:pt x="860561" y="1028876"/>
                    </a:lnTo>
                    <a:lnTo>
                      <a:pt x="844777" y="1017220"/>
                    </a:lnTo>
                    <a:close/>
                    <a:moveTo>
                      <a:pt x="944363" y="918089"/>
                    </a:moveTo>
                    <a:lnTo>
                      <a:pt x="926781" y="934690"/>
                    </a:lnTo>
                    <a:lnTo>
                      <a:pt x="943080" y="946728"/>
                    </a:lnTo>
                    <a:lnTo>
                      <a:pt x="943932" y="919559"/>
                    </a:lnTo>
                    <a:close/>
                    <a:moveTo>
                      <a:pt x="637485" y="0"/>
                    </a:moveTo>
                    <a:cubicBezTo>
                      <a:pt x="875492" y="0"/>
                      <a:pt x="1074068" y="170603"/>
                      <a:pt x="1119993" y="397395"/>
                    </a:cubicBezTo>
                    <a:lnTo>
                      <a:pt x="1129475" y="492450"/>
                    </a:lnTo>
                    <a:lnTo>
                      <a:pt x="1137964" y="494248"/>
                    </a:lnTo>
                    <a:cubicBezTo>
                      <a:pt x="1196569" y="509291"/>
                      <a:pt x="1232817" y="530073"/>
                      <a:pt x="1232817" y="553029"/>
                    </a:cubicBezTo>
                    <a:lnTo>
                      <a:pt x="1230156" y="559805"/>
                    </a:lnTo>
                    <a:lnTo>
                      <a:pt x="1145557" y="562425"/>
                    </a:lnTo>
                    <a:lnTo>
                      <a:pt x="1079792" y="563590"/>
                    </a:lnTo>
                    <a:lnTo>
                      <a:pt x="1071525" y="657436"/>
                    </a:lnTo>
                    <a:cubicBezTo>
                      <a:pt x="1067153" y="681890"/>
                      <a:pt x="1061223" y="705695"/>
                      <a:pt x="1053859" y="728709"/>
                    </a:cubicBezTo>
                    <a:lnTo>
                      <a:pt x="1053559" y="729471"/>
                    </a:lnTo>
                    <a:lnTo>
                      <a:pt x="1062765" y="716197"/>
                    </a:lnTo>
                    <a:cubicBezTo>
                      <a:pt x="1073385" y="704019"/>
                      <a:pt x="1085420" y="692955"/>
                      <a:pt x="1098723" y="683277"/>
                    </a:cubicBezTo>
                    <a:lnTo>
                      <a:pt x="1124157" y="667587"/>
                    </a:lnTo>
                    <a:lnTo>
                      <a:pt x="1124939" y="666700"/>
                    </a:lnTo>
                    <a:cubicBezTo>
                      <a:pt x="1132943" y="660653"/>
                      <a:pt x="1144107" y="659613"/>
                      <a:pt x="1153341" y="664944"/>
                    </a:cubicBezTo>
                    <a:cubicBezTo>
                      <a:pt x="1165653" y="672053"/>
                      <a:pt x="1169872" y="687796"/>
                      <a:pt x="1162763" y="700108"/>
                    </a:cubicBezTo>
                    <a:cubicBezTo>
                      <a:pt x="1160986" y="703186"/>
                      <a:pt x="1158669" y="705758"/>
                      <a:pt x="1156001" y="707774"/>
                    </a:cubicBezTo>
                    <a:lnTo>
                      <a:pt x="1150113" y="710647"/>
                    </a:lnTo>
                    <a:lnTo>
                      <a:pt x="1150367" y="711140"/>
                    </a:lnTo>
                    <a:cubicBezTo>
                      <a:pt x="1119871" y="726891"/>
                      <a:pt x="1095751" y="751174"/>
                      <a:pt x="1080132" y="780054"/>
                    </a:cubicBezTo>
                    <a:lnTo>
                      <a:pt x="1071771" y="798673"/>
                    </a:lnTo>
                    <a:lnTo>
                      <a:pt x="1086854" y="779707"/>
                    </a:lnTo>
                    <a:cubicBezTo>
                      <a:pt x="1115927" y="748217"/>
                      <a:pt x="1154271" y="725287"/>
                      <a:pt x="1197926" y="715204"/>
                    </a:cubicBezTo>
                    <a:lnTo>
                      <a:pt x="1197994" y="715501"/>
                    </a:lnTo>
                    <a:lnTo>
                      <a:pt x="1198371" y="715317"/>
                    </a:lnTo>
                    <a:cubicBezTo>
                      <a:pt x="1204735" y="713612"/>
                      <a:pt x="1211748" y="714334"/>
                      <a:pt x="1217904" y="717889"/>
                    </a:cubicBezTo>
                    <a:cubicBezTo>
                      <a:pt x="1230216" y="724997"/>
                      <a:pt x="1234434" y="740740"/>
                      <a:pt x="1227326" y="753052"/>
                    </a:cubicBezTo>
                    <a:cubicBezTo>
                      <a:pt x="1223772" y="759208"/>
                      <a:pt x="1218060" y="763341"/>
                      <a:pt x="1211696" y="765046"/>
                    </a:cubicBezTo>
                    <a:lnTo>
                      <a:pt x="1208019" y="765302"/>
                    </a:lnTo>
                    <a:lnTo>
                      <a:pt x="1185125" y="772459"/>
                    </a:lnTo>
                    <a:cubicBezTo>
                      <a:pt x="1138296" y="791119"/>
                      <a:pt x="1102329" y="830077"/>
                      <a:pt x="1087459" y="878243"/>
                    </a:cubicBezTo>
                    <a:cubicBezTo>
                      <a:pt x="1090781" y="887352"/>
                      <a:pt x="1083899" y="892810"/>
                      <a:pt x="1097423" y="905571"/>
                    </a:cubicBezTo>
                    <a:cubicBezTo>
                      <a:pt x="1110948" y="918332"/>
                      <a:pt x="1115588" y="910705"/>
                      <a:pt x="1124670" y="913272"/>
                    </a:cubicBezTo>
                    <a:lnTo>
                      <a:pt x="1138587" y="910855"/>
                    </a:lnTo>
                    <a:cubicBezTo>
                      <a:pt x="1147863" y="908406"/>
                      <a:pt x="1156928" y="905157"/>
                      <a:pt x="1165677" y="901138"/>
                    </a:cubicBezTo>
                    <a:lnTo>
                      <a:pt x="1189446" y="887607"/>
                    </a:lnTo>
                    <a:lnTo>
                      <a:pt x="1193167" y="883388"/>
                    </a:lnTo>
                    <a:cubicBezTo>
                      <a:pt x="1203250" y="875769"/>
                      <a:pt x="1217314" y="874459"/>
                      <a:pt x="1228947" y="881175"/>
                    </a:cubicBezTo>
                    <a:cubicBezTo>
                      <a:pt x="1244458" y="890130"/>
                      <a:pt x="1249772" y="909963"/>
                      <a:pt x="1240817" y="925474"/>
                    </a:cubicBezTo>
                    <a:cubicBezTo>
                      <a:pt x="1238578" y="929352"/>
                      <a:pt x="1235660" y="932592"/>
                      <a:pt x="1232299" y="935131"/>
                    </a:cubicBezTo>
                    <a:lnTo>
                      <a:pt x="1226283" y="938067"/>
                    </a:lnTo>
                    <a:lnTo>
                      <a:pt x="1226561" y="938469"/>
                    </a:lnTo>
                    <a:cubicBezTo>
                      <a:pt x="1204511" y="953698"/>
                      <a:pt x="1180146" y="964835"/>
                      <a:pt x="1154621" y="971575"/>
                    </a:cubicBezTo>
                    <a:lnTo>
                      <a:pt x="1111589" y="991763"/>
                    </a:lnTo>
                    <a:cubicBezTo>
                      <a:pt x="1100844" y="1002627"/>
                      <a:pt x="1089527" y="1011887"/>
                      <a:pt x="1078022" y="1019336"/>
                    </a:cubicBezTo>
                    <a:lnTo>
                      <a:pt x="1061776" y="1027160"/>
                    </a:lnTo>
                    <a:lnTo>
                      <a:pt x="1017353" y="1001581"/>
                    </a:lnTo>
                    <a:lnTo>
                      <a:pt x="1078864" y="1047009"/>
                    </a:lnTo>
                    <a:lnTo>
                      <a:pt x="1019019" y="1145903"/>
                    </a:lnTo>
                    <a:lnTo>
                      <a:pt x="1006887" y="1136943"/>
                    </a:lnTo>
                    <a:lnTo>
                      <a:pt x="950944" y="1221474"/>
                    </a:lnTo>
                    <a:lnTo>
                      <a:pt x="954398" y="1226238"/>
                    </a:lnTo>
                    <a:cubicBezTo>
                      <a:pt x="961354" y="1240686"/>
                      <a:pt x="967160" y="1255929"/>
                      <a:pt x="971714" y="1271754"/>
                    </a:cubicBezTo>
                    <a:lnTo>
                      <a:pt x="973344" y="1279899"/>
                    </a:lnTo>
                    <a:lnTo>
                      <a:pt x="1083001" y="1544993"/>
                    </a:lnTo>
                    <a:lnTo>
                      <a:pt x="1304289" y="1265802"/>
                    </a:lnTo>
                    <a:lnTo>
                      <a:pt x="1283616" y="1250534"/>
                    </a:lnTo>
                    <a:lnTo>
                      <a:pt x="1379957" y="1142457"/>
                    </a:lnTo>
                    <a:lnTo>
                      <a:pt x="1383492" y="1145068"/>
                    </a:lnTo>
                    <a:lnTo>
                      <a:pt x="1383492" y="1105753"/>
                    </a:lnTo>
                    <a:cubicBezTo>
                      <a:pt x="1383492" y="1089229"/>
                      <a:pt x="1390190" y="1074270"/>
                      <a:pt x="1401018" y="1063441"/>
                    </a:cubicBezTo>
                    <a:lnTo>
                      <a:pt x="1417301" y="1052463"/>
                    </a:lnTo>
                    <a:lnTo>
                      <a:pt x="1444343" y="1016144"/>
                    </a:lnTo>
                    <a:cubicBezTo>
                      <a:pt x="1449099" y="1009757"/>
                      <a:pt x="1455994" y="1005902"/>
                      <a:pt x="1463297" y="1004832"/>
                    </a:cubicBezTo>
                    <a:cubicBezTo>
                      <a:pt x="1470600" y="1003763"/>
                      <a:pt x="1478310" y="1005480"/>
                      <a:pt x="1484698" y="1010235"/>
                    </a:cubicBezTo>
                    <a:lnTo>
                      <a:pt x="1495017" y="1017919"/>
                    </a:lnTo>
                    <a:lnTo>
                      <a:pt x="1502060" y="936065"/>
                    </a:lnTo>
                    <a:lnTo>
                      <a:pt x="1500196" y="932621"/>
                    </a:lnTo>
                    <a:lnTo>
                      <a:pt x="1500510" y="931863"/>
                    </a:lnTo>
                    <a:lnTo>
                      <a:pt x="1497490" y="930762"/>
                    </a:lnTo>
                    <a:cubicBezTo>
                      <a:pt x="1494719" y="929087"/>
                      <a:pt x="1493135" y="927171"/>
                      <a:pt x="1493027" y="925079"/>
                    </a:cubicBezTo>
                    <a:cubicBezTo>
                      <a:pt x="1492810" y="920895"/>
                      <a:pt x="1498536" y="916800"/>
                      <a:pt x="1507969" y="913562"/>
                    </a:cubicBezTo>
                    <a:lnTo>
                      <a:pt x="1530857" y="909637"/>
                    </a:lnTo>
                    <a:lnTo>
                      <a:pt x="1526915" y="728331"/>
                    </a:lnTo>
                    <a:lnTo>
                      <a:pt x="1531150" y="695710"/>
                    </a:lnTo>
                    <a:lnTo>
                      <a:pt x="1536673" y="695424"/>
                    </a:lnTo>
                    <a:lnTo>
                      <a:pt x="1544195" y="727436"/>
                    </a:lnTo>
                    <a:lnTo>
                      <a:pt x="1559001" y="908105"/>
                    </a:lnTo>
                    <a:lnTo>
                      <a:pt x="1582798" y="909686"/>
                    </a:lnTo>
                    <a:cubicBezTo>
                      <a:pt x="1592515" y="911932"/>
                      <a:pt x="1598633" y="915414"/>
                      <a:pt x="1598850" y="919598"/>
                    </a:cubicBezTo>
                    <a:cubicBezTo>
                      <a:pt x="1598958" y="921689"/>
                      <a:pt x="1597581" y="923759"/>
                      <a:pt x="1594998" y="925711"/>
                    </a:cubicBezTo>
                    <a:lnTo>
                      <a:pt x="1592108" y="927119"/>
                    </a:lnTo>
                    <a:lnTo>
                      <a:pt x="1592499" y="927839"/>
                    </a:lnTo>
                    <a:lnTo>
                      <a:pt x="1591001" y="931456"/>
                    </a:lnTo>
                    <a:lnTo>
                      <a:pt x="1612935" y="1045915"/>
                    </a:lnTo>
                    <a:lnTo>
                      <a:pt x="1622587" y="1045915"/>
                    </a:lnTo>
                    <a:cubicBezTo>
                      <a:pt x="1634325" y="1045915"/>
                      <a:pt x="1643840" y="1055430"/>
                      <a:pt x="1643840" y="1067168"/>
                    </a:cubicBezTo>
                    <a:lnTo>
                      <a:pt x="1643840" y="1108005"/>
                    </a:lnTo>
                    <a:cubicBezTo>
                      <a:pt x="1643840" y="1113874"/>
                      <a:pt x="1641461" y="1119188"/>
                      <a:pt x="1637615" y="1123033"/>
                    </a:cubicBezTo>
                    <a:lnTo>
                      <a:pt x="1628442" y="1126833"/>
                    </a:lnTo>
                    <a:lnTo>
                      <a:pt x="1631829" y="1144507"/>
                    </a:lnTo>
                    <a:lnTo>
                      <a:pt x="1630858" y="1144557"/>
                    </a:lnTo>
                    <a:lnTo>
                      <a:pt x="1631940" y="1146670"/>
                    </a:lnTo>
                    <a:cubicBezTo>
                      <a:pt x="1632179" y="1151281"/>
                      <a:pt x="1630331" y="1155782"/>
                      <a:pt x="1626784" y="1159973"/>
                    </a:cubicBezTo>
                    <a:lnTo>
                      <a:pt x="1620884" y="1164371"/>
                    </a:lnTo>
                    <a:lnTo>
                      <a:pt x="1620884" y="1220727"/>
                    </a:lnTo>
                    <a:cubicBezTo>
                      <a:pt x="1620884" y="1245513"/>
                      <a:pt x="1605815" y="1266779"/>
                      <a:pt x="1584338" y="1275863"/>
                    </a:cubicBezTo>
                    <a:lnTo>
                      <a:pt x="1565690" y="1279628"/>
                    </a:lnTo>
                    <a:lnTo>
                      <a:pt x="1576818" y="1287846"/>
                    </a:lnTo>
                    <a:lnTo>
                      <a:pt x="1501860" y="1411715"/>
                    </a:lnTo>
                    <a:lnTo>
                      <a:pt x="1486664" y="1400493"/>
                    </a:lnTo>
                    <a:lnTo>
                      <a:pt x="1175946" y="1869992"/>
                    </a:lnTo>
                    <a:cubicBezTo>
                      <a:pt x="1123665" y="1922273"/>
                      <a:pt x="1047022" y="1935344"/>
                      <a:pt x="982560" y="1909203"/>
                    </a:cubicBezTo>
                    <a:lnTo>
                      <a:pt x="946028" y="1884944"/>
                    </a:lnTo>
                    <a:lnTo>
                      <a:pt x="934646" y="1879390"/>
                    </a:lnTo>
                    <a:lnTo>
                      <a:pt x="930379" y="1874553"/>
                    </a:lnTo>
                    <a:lnTo>
                      <a:pt x="923512" y="1869992"/>
                    </a:lnTo>
                    <a:cubicBezTo>
                      <a:pt x="920623" y="1865642"/>
                      <a:pt x="917733" y="1861291"/>
                      <a:pt x="914845" y="1856941"/>
                    </a:cubicBezTo>
                    <a:lnTo>
                      <a:pt x="822976" y="1745805"/>
                    </a:lnTo>
                    <a:lnTo>
                      <a:pt x="0" y="1741282"/>
                    </a:lnTo>
                    <a:cubicBezTo>
                      <a:pt x="15474" y="1594639"/>
                      <a:pt x="69276" y="1247775"/>
                      <a:pt x="93268" y="1140392"/>
                    </a:cubicBezTo>
                    <a:cubicBezTo>
                      <a:pt x="120461" y="1018678"/>
                      <a:pt x="215137" y="940262"/>
                      <a:pt x="316082" y="947529"/>
                    </a:cubicBezTo>
                    <a:lnTo>
                      <a:pt x="317081" y="947724"/>
                    </a:lnTo>
                    <a:lnTo>
                      <a:pt x="347571" y="924165"/>
                    </a:lnTo>
                    <a:lnTo>
                      <a:pt x="335424" y="912696"/>
                    </a:lnTo>
                    <a:lnTo>
                      <a:pt x="313101" y="901185"/>
                    </a:lnTo>
                    <a:cubicBezTo>
                      <a:pt x="287167" y="882965"/>
                      <a:pt x="263813" y="856599"/>
                      <a:pt x="244199" y="824019"/>
                    </a:cubicBezTo>
                    <a:lnTo>
                      <a:pt x="226337" y="788057"/>
                    </a:lnTo>
                    <a:lnTo>
                      <a:pt x="216393" y="788987"/>
                    </a:lnTo>
                    <a:lnTo>
                      <a:pt x="211913" y="788894"/>
                    </a:lnTo>
                    <a:lnTo>
                      <a:pt x="190433" y="745823"/>
                    </a:lnTo>
                    <a:lnTo>
                      <a:pt x="169191" y="671342"/>
                    </a:lnTo>
                    <a:lnTo>
                      <a:pt x="190818" y="672499"/>
                    </a:lnTo>
                    <a:lnTo>
                      <a:pt x="185114" y="641977"/>
                    </a:lnTo>
                    <a:cubicBezTo>
                      <a:pt x="182227" y="618537"/>
                      <a:pt x="180710" y="594268"/>
                      <a:pt x="180710" y="569410"/>
                    </a:cubicBezTo>
                    <a:lnTo>
                      <a:pt x="182353" y="542336"/>
                    </a:lnTo>
                    <a:lnTo>
                      <a:pt x="149019" y="538272"/>
                    </a:lnTo>
                    <a:lnTo>
                      <a:pt x="144971" y="497699"/>
                    </a:lnTo>
                    <a:cubicBezTo>
                      <a:pt x="144971" y="222828"/>
                      <a:pt x="365477" y="0"/>
                      <a:pt x="6374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C89F19C1-FCF0-3428-C892-C21F7B341DC4}"/>
                  </a:ext>
                </a:extLst>
              </p:cNvPr>
              <p:cNvGrpSpPr/>
              <p:nvPr/>
            </p:nvGrpSpPr>
            <p:grpSpPr>
              <a:xfrm>
                <a:off x="2459009" y="3648968"/>
                <a:ext cx="1643840" cy="1839599"/>
                <a:chOff x="2459009" y="3648968"/>
                <a:chExt cx="1643840" cy="1839599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7FDDC414-ED34-511A-3F02-FC3D1142B4F3}"/>
                    </a:ext>
                  </a:extLst>
                </p:cNvPr>
                <p:cNvGrpSpPr/>
                <p:nvPr/>
              </p:nvGrpSpPr>
              <p:grpSpPr>
                <a:xfrm>
                  <a:off x="3002316" y="4307268"/>
                  <a:ext cx="721473" cy="781794"/>
                  <a:chOff x="3752138" y="4090331"/>
                  <a:chExt cx="903674" cy="979228"/>
                </a:xfrm>
              </p:grpSpPr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2EED9E0E-AFA3-8DD7-3CAC-A1F2EE9E8C29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4216242" y="4101212"/>
                    <a:ext cx="450451" cy="428689"/>
                  </a:xfrm>
                  <a:custGeom>
                    <a:avLst/>
                    <a:gdLst>
                      <a:gd name="connsiteX0" fmla="*/ 707394 w 973510"/>
                      <a:gd name="connsiteY0" fmla="*/ 0 h 652040"/>
                      <a:gd name="connsiteX1" fmla="*/ 749865 w 973510"/>
                      <a:gd name="connsiteY1" fmla="*/ 42470 h 652040"/>
                      <a:gd name="connsiteX2" fmla="*/ 747978 w 973510"/>
                      <a:gd name="connsiteY2" fmla="*/ 51816 h 652040"/>
                      <a:gd name="connsiteX3" fmla="*/ 777765 w 973510"/>
                      <a:gd name="connsiteY3" fmla="*/ 47432 h 652040"/>
                      <a:gd name="connsiteX4" fmla="*/ 834805 w 973510"/>
                      <a:gd name="connsiteY4" fmla="*/ 46163 h 652040"/>
                      <a:gd name="connsiteX5" fmla="*/ 877275 w 973510"/>
                      <a:gd name="connsiteY5" fmla="*/ 88634 h 652040"/>
                      <a:gd name="connsiteX6" fmla="*/ 851337 w 973510"/>
                      <a:gd name="connsiteY6" fmla="*/ 127766 h 652040"/>
                      <a:gd name="connsiteX7" fmla="*/ 835917 w 973510"/>
                      <a:gd name="connsiteY7" fmla="*/ 130880 h 652040"/>
                      <a:gd name="connsiteX8" fmla="*/ 835905 w 973510"/>
                      <a:gd name="connsiteY8" fmla="*/ 131008 h 652040"/>
                      <a:gd name="connsiteX9" fmla="*/ 835313 w 973510"/>
                      <a:gd name="connsiteY9" fmla="*/ 131001 h 652040"/>
                      <a:gd name="connsiteX10" fmla="*/ 834805 w 973510"/>
                      <a:gd name="connsiteY10" fmla="*/ 131104 h 652040"/>
                      <a:gd name="connsiteX11" fmla="*/ 834240 w 973510"/>
                      <a:gd name="connsiteY11" fmla="*/ 130990 h 652040"/>
                      <a:gd name="connsiteX12" fmla="*/ 783472 w 973510"/>
                      <a:gd name="connsiteY12" fmla="*/ 130446 h 652040"/>
                      <a:gd name="connsiteX13" fmla="*/ 683915 w 973510"/>
                      <a:gd name="connsiteY13" fmla="*/ 153031 h 652040"/>
                      <a:gd name="connsiteX14" fmla="*/ 677902 w 973510"/>
                      <a:gd name="connsiteY14" fmla="*/ 155965 h 652040"/>
                      <a:gd name="connsiteX15" fmla="*/ 711152 w 973510"/>
                      <a:gd name="connsiteY15" fmla="*/ 151331 h 652040"/>
                      <a:gd name="connsiteX16" fmla="*/ 891235 w 973510"/>
                      <a:gd name="connsiteY16" fmla="*/ 186893 h 652040"/>
                      <a:gd name="connsiteX17" fmla="*/ 941350 w 973510"/>
                      <a:gd name="connsiteY17" fmla="*/ 213911 h 652040"/>
                      <a:gd name="connsiteX18" fmla="*/ 943558 w 973510"/>
                      <a:gd name="connsiteY18" fmla="*/ 214357 h 652040"/>
                      <a:gd name="connsiteX19" fmla="*/ 973510 w 973510"/>
                      <a:gd name="connsiteY19" fmla="*/ 259544 h 652040"/>
                      <a:gd name="connsiteX20" fmla="*/ 924469 w 973510"/>
                      <a:gd name="connsiteY20" fmla="*/ 308585 h 652040"/>
                      <a:gd name="connsiteX21" fmla="*/ 905380 w 973510"/>
                      <a:gd name="connsiteY21" fmla="*/ 304731 h 652040"/>
                      <a:gd name="connsiteX22" fmla="*/ 895030 w 973510"/>
                      <a:gd name="connsiteY22" fmla="*/ 297752 h 652040"/>
                      <a:gd name="connsiteX23" fmla="*/ 894459 w 973510"/>
                      <a:gd name="connsiteY23" fmla="*/ 298642 h 652040"/>
                      <a:gd name="connsiteX24" fmla="*/ 713856 w 973510"/>
                      <a:gd name="connsiteY24" fmla="*/ 248407 h 652040"/>
                      <a:gd name="connsiteX25" fmla="*/ 675172 w 973510"/>
                      <a:gd name="connsiteY25" fmla="*/ 252348 h 652040"/>
                      <a:gd name="connsiteX26" fmla="*/ 720831 w 973510"/>
                      <a:gd name="connsiteY26" fmla="*/ 259166 h 652040"/>
                      <a:gd name="connsiteX27" fmla="*/ 933057 w 973510"/>
                      <a:gd name="connsiteY27" fmla="*/ 380979 h 652040"/>
                      <a:gd name="connsiteX28" fmla="*/ 932632 w 973510"/>
                      <a:gd name="connsiteY28" fmla="*/ 381375 h 652040"/>
                      <a:gd name="connsiteX29" fmla="*/ 933295 w 973510"/>
                      <a:gd name="connsiteY29" fmla="*/ 381822 h 652040"/>
                      <a:gd name="connsiteX30" fmla="*/ 947658 w 973510"/>
                      <a:gd name="connsiteY30" fmla="*/ 416499 h 652040"/>
                      <a:gd name="connsiteX31" fmla="*/ 898617 w 973510"/>
                      <a:gd name="connsiteY31" fmla="*/ 465539 h 652040"/>
                      <a:gd name="connsiteX32" fmla="*/ 863940 w 973510"/>
                      <a:gd name="connsiteY32" fmla="*/ 451176 h 652040"/>
                      <a:gd name="connsiteX33" fmla="*/ 860015 w 973510"/>
                      <a:gd name="connsiteY33" fmla="*/ 445353 h 652040"/>
                      <a:gd name="connsiteX34" fmla="*/ 826399 w 973510"/>
                      <a:gd name="connsiteY34" fmla="*/ 414398 h 652040"/>
                      <a:gd name="connsiteX35" fmla="*/ 558834 w 973510"/>
                      <a:gd name="connsiteY35" fmla="*/ 354027 h 652040"/>
                      <a:gd name="connsiteX36" fmla="*/ 523238 w 973510"/>
                      <a:gd name="connsiteY36" fmla="*/ 396498 h 652040"/>
                      <a:gd name="connsiteX37" fmla="*/ 536487 w 973510"/>
                      <a:gd name="connsiteY37" fmla="*/ 448788 h 652040"/>
                      <a:gd name="connsiteX38" fmla="*/ 553731 w 973510"/>
                      <a:gd name="connsiteY38" fmla="*/ 469447 h 652040"/>
                      <a:gd name="connsiteX39" fmla="*/ 595568 w 973510"/>
                      <a:gd name="connsiteY39" fmla="*/ 504885 h 652040"/>
                      <a:gd name="connsiteX40" fmla="*/ 640534 w 973510"/>
                      <a:gd name="connsiteY40" fmla="*/ 531212 h 652040"/>
                      <a:gd name="connsiteX41" fmla="*/ 651040 w 973510"/>
                      <a:gd name="connsiteY41" fmla="*/ 533333 h 652040"/>
                      <a:gd name="connsiteX42" fmla="*/ 688773 w 973510"/>
                      <a:gd name="connsiteY42" fmla="*/ 590259 h 652040"/>
                      <a:gd name="connsiteX43" fmla="*/ 626992 w 973510"/>
                      <a:gd name="connsiteY43" fmla="*/ 652040 h 652040"/>
                      <a:gd name="connsiteX44" fmla="*/ 602944 w 973510"/>
                      <a:gd name="connsiteY44" fmla="*/ 647185 h 652040"/>
                      <a:gd name="connsiteX45" fmla="*/ 592370 w 973510"/>
                      <a:gd name="connsiteY45" fmla="*/ 640056 h 652040"/>
                      <a:gd name="connsiteX46" fmla="*/ 591971 w 973510"/>
                      <a:gd name="connsiteY46" fmla="*/ 640898 h 652040"/>
                      <a:gd name="connsiteX47" fmla="*/ 468824 w 973510"/>
                      <a:gd name="connsiteY47" fmla="*/ 553740 h 652040"/>
                      <a:gd name="connsiteX48" fmla="*/ 394525 w 973510"/>
                      <a:gd name="connsiteY48" fmla="*/ 501972 h 652040"/>
                      <a:gd name="connsiteX49" fmla="*/ 317058 w 973510"/>
                      <a:gd name="connsiteY49" fmla="*/ 472856 h 652040"/>
                      <a:gd name="connsiteX50" fmla="*/ 288673 w 973510"/>
                      <a:gd name="connsiteY50" fmla="*/ 453505 h 652040"/>
                      <a:gd name="connsiteX51" fmla="*/ 0 w 973510"/>
                      <a:gd name="connsiteY51" fmla="*/ 474771 h 652040"/>
                      <a:gd name="connsiteX52" fmla="*/ 0 w 973510"/>
                      <a:gd name="connsiteY52" fmla="*/ 170505 h 652040"/>
                      <a:gd name="connsiteX53" fmla="*/ 288371 w 973510"/>
                      <a:gd name="connsiteY53" fmla="*/ 191749 h 652040"/>
                      <a:gd name="connsiteX54" fmla="*/ 353949 w 973510"/>
                      <a:gd name="connsiteY54" fmla="*/ 156579 h 652040"/>
                      <a:gd name="connsiteX55" fmla="*/ 453432 w 973510"/>
                      <a:gd name="connsiteY55" fmla="*/ 132383 h 652040"/>
                      <a:gd name="connsiteX56" fmla="*/ 466852 w 973510"/>
                      <a:gd name="connsiteY56" fmla="*/ 131545 h 652040"/>
                      <a:gd name="connsiteX57" fmla="*/ 486579 w 973510"/>
                      <a:gd name="connsiteY57" fmla="*/ 108275 h 652040"/>
                      <a:gd name="connsiteX58" fmla="*/ 690724 w 973510"/>
                      <a:gd name="connsiteY58" fmla="*/ 1576 h 652040"/>
                      <a:gd name="connsiteX59" fmla="*/ 691024 w 973510"/>
                      <a:gd name="connsiteY59" fmla="*/ 3305 h 652040"/>
                      <a:gd name="connsiteX0" fmla="*/ 707394 w 973510"/>
                      <a:gd name="connsiteY0" fmla="*/ 0 h 652040"/>
                      <a:gd name="connsiteX1" fmla="*/ 749865 w 973510"/>
                      <a:gd name="connsiteY1" fmla="*/ 42470 h 652040"/>
                      <a:gd name="connsiteX2" fmla="*/ 747978 w 973510"/>
                      <a:gd name="connsiteY2" fmla="*/ 51816 h 652040"/>
                      <a:gd name="connsiteX3" fmla="*/ 777765 w 973510"/>
                      <a:gd name="connsiteY3" fmla="*/ 47432 h 652040"/>
                      <a:gd name="connsiteX4" fmla="*/ 834805 w 973510"/>
                      <a:gd name="connsiteY4" fmla="*/ 46163 h 652040"/>
                      <a:gd name="connsiteX5" fmla="*/ 877275 w 973510"/>
                      <a:gd name="connsiteY5" fmla="*/ 88634 h 652040"/>
                      <a:gd name="connsiteX6" fmla="*/ 851337 w 973510"/>
                      <a:gd name="connsiteY6" fmla="*/ 127766 h 652040"/>
                      <a:gd name="connsiteX7" fmla="*/ 835917 w 973510"/>
                      <a:gd name="connsiteY7" fmla="*/ 130880 h 652040"/>
                      <a:gd name="connsiteX8" fmla="*/ 835905 w 973510"/>
                      <a:gd name="connsiteY8" fmla="*/ 131008 h 652040"/>
                      <a:gd name="connsiteX9" fmla="*/ 835313 w 973510"/>
                      <a:gd name="connsiteY9" fmla="*/ 131001 h 652040"/>
                      <a:gd name="connsiteX10" fmla="*/ 834805 w 973510"/>
                      <a:gd name="connsiteY10" fmla="*/ 131104 h 652040"/>
                      <a:gd name="connsiteX11" fmla="*/ 834240 w 973510"/>
                      <a:gd name="connsiteY11" fmla="*/ 130990 h 652040"/>
                      <a:gd name="connsiteX12" fmla="*/ 783472 w 973510"/>
                      <a:gd name="connsiteY12" fmla="*/ 130446 h 652040"/>
                      <a:gd name="connsiteX13" fmla="*/ 683915 w 973510"/>
                      <a:gd name="connsiteY13" fmla="*/ 153031 h 652040"/>
                      <a:gd name="connsiteX14" fmla="*/ 677902 w 973510"/>
                      <a:gd name="connsiteY14" fmla="*/ 155965 h 652040"/>
                      <a:gd name="connsiteX15" fmla="*/ 711152 w 973510"/>
                      <a:gd name="connsiteY15" fmla="*/ 151331 h 652040"/>
                      <a:gd name="connsiteX16" fmla="*/ 891235 w 973510"/>
                      <a:gd name="connsiteY16" fmla="*/ 186893 h 652040"/>
                      <a:gd name="connsiteX17" fmla="*/ 941350 w 973510"/>
                      <a:gd name="connsiteY17" fmla="*/ 213911 h 652040"/>
                      <a:gd name="connsiteX18" fmla="*/ 943558 w 973510"/>
                      <a:gd name="connsiteY18" fmla="*/ 214357 h 652040"/>
                      <a:gd name="connsiteX19" fmla="*/ 973510 w 973510"/>
                      <a:gd name="connsiteY19" fmla="*/ 259544 h 652040"/>
                      <a:gd name="connsiteX20" fmla="*/ 924469 w 973510"/>
                      <a:gd name="connsiteY20" fmla="*/ 308585 h 652040"/>
                      <a:gd name="connsiteX21" fmla="*/ 905380 w 973510"/>
                      <a:gd name="connsiteY21" fmla="*/ 304731 h 652040"/>
                      <a:gd name="connsiteX22" fmla="*/ 895030 w 973510"/>
                      <a:gd name="connsiteY22" fmla="*/ 297752 h 652040"/>
                      <a:gd name="connsiteX23" fmla="*/ 894459 w 973510"/>
                      <a:gd name="connsiteY23" fmla="*/ 298642 h 652040"/>
                      <a:gd name="connsiteX24" fmla="*/ 713856 w 973510"/>
                      <a:gd name="connsiteY24" fmla="*/ 248407 h 652040"/>
                      <a:gd name="connsiteX25" fmla="*/ 675172 w 973510"/>
                      <a:gd name="connsiteY25" fmla="*/ 252348 h 652040"/>
                      <a:gd name="connsiteX26" fmla="*/ 720831 w 973510"/>
                      <a:gd name="connsiteY26" fmla="*/ 259166 h 652040"/>
                      <a:gd name="connsiteX27" fmla="*/ 933057 w 973510"/>
                      <a:gd name="connsiteY27" fmla="*/ 380979 h 652040"/>
                      <a:gd name="connsiteX28" fmla="*/ 932632 w 973510"/>
                      <a:gd name="connsiteY28" fmla="*/ 381375 h 652040"/>
                      <a:gd name="connsiteX29" fmla="*/ 933295 w 973510"/>
                      <a:gd name="connsiteY29" fmla="*/ 381822 h 652040"/>
                      <a:gd name="connsiteX30" fmla="*/ 947658 w 973510"/>
                      <a:gd name="connsiteY30" fmla="*/ 416499 h 652040"/>
                      <a:gd name="connsiteX31" fmla="*/ 898617 w 973510"/>
                      <a:gd name="connsiteY31" fmla="*/ 465539 h 652040"/>
                      <a:gd name="connsiteX32" fmla="*/ 863940 w 973510"/>
                      <a:gd name="connsiteY32" fmla="*/ 451176 h 652040"/>
                      <a:gd name="connsiteX33" fmla="*/ 860015 w 973510"/>
                      <a:gd name="connsiteY33" fmla="*/ 445353 h 652040"/>
                      <a:gd name="connsiteX34" fmla="*/ 826399 w 973510"/>
                      <a:gd name="connsiteY34" fmla="*/ 414398 h 652040"/>
                      <a:gd name="connsiteX35" fmla="*/ 558834 w 973510"/>
                      <a:gd name="connsiteY35" fmla="*/ 354027 h 652040"/>
                      <a:gd name="connsiteX36" fmla="*/ 523238 w 973510"/>
                      <a:gd name="connsiteY36" fmla="*/ 396498 h 652040"/>
                      <a:gd name="connsiteX37" fmla="*/ 536487 w 973510"/>
                      <a:gd name="connsiteY37" fmla="*/ 448788 h 652040"/>
                      <a:gd name="connsiteX38" fmla="*/ 553731 w 973510"/>
                      <a:gd name="connsiteY38" fmla="*/ 469447 h 652040"/>
                      <a:gd name="connsiteX39" fmla="*/ 595568 w 973510"/>
                      <a:gd name="connsiteY39" fmla="*/ 504885 h 652040"/>
                      <a:gd name="connsiteX40" fmla="*/ 640534 w 973510"/>
                      <a:gd name="connsiteY40" fmla="*/ 531212 h 652040"/>
                      <a:gd name="connsiteX41" fmla="*/ 651040 w 973510"/>
                      <a:gd name="connsiteY41" fmla="*/ 533333 h 652040"/>
                      <a:gd name="connsiteX42" fmla="*/ 688773 w 973510"/>
                      <a:gd name="connsiteY42" fmla="*/ 590259 h 652040"/>
                      <a:gd name="connsiteX43" fmla="*/ 626992 w 973510"/>
                      <a:gd name="connsiteY43" fmla="*/ 652040 h 652040"/>
                      <a:gd name="connsiteX44" fmla="*/ 602944 w 973510"/>
                      <a:gd name="connsiteY44" fmla="*/ 647185 h 652040"/>
                      <a:gd name="connsiteX45" fmla="*/ 592370 w 973510"/>
                      <a:gd name="connsiteY45" fmla="*/ 640056 h 652040"/>
                      <a:gd name="connsiteX46" fmla="*/ 591971 w 973510"/>
                      <a:gd name="connsiteY46" fmla="*/ 640898 h 652040"/>
                      <a:gd name="connsiteX47" fmla="*/ 468824 w 973510"/>
                      <a:gd name="connsiteY47" fmla="*/ 553740 h 652040"/>
                      <a:gd name="connsiteX48" fmla="*/ 394525 w 973510"/>
                      <a:gd name="connsiteY48" fmla="*/ 501972 h 652040"/>
                      <a:gd name="connsiteX49" fmla="*/ 317058 w 973510"/>
                      <a:gd name="connsiteY49" fmla="*/ 472856 h 652040"/>
                      <a:gd name="connsiteX50" fmla="*/ 288673 w 973510"/>
                      <a:gd name="connsiteY50" fmla="*/ 453505 h 652040"/>
                      <a:gd name="connsiteX51" fmla="*/ 0 w 973510"/>
                      <a:gd name="connsiteY51" fmla="*/ 474771 h 652040"/>
                      <a:gd name="connsiteX52" fmla="*/ 375 w 973510"/>
                      <a:gd name="connsiteY52" fmla="*/ 316825 h 652040"/>
                      <a:gd name="connsiteX53" fmla="*/ 0 w 973510"/>
                      <a:gd name="connsiteY53" fmla="*/ 170505 h 652040"/>
                      <a:gd name="connsiteX54" fmla="*/ 288371 w 973510"/>
                      <a:gd name="connsiteY54" fmla="*/ 191749 h 652040"/>
                      <a:gd name="connsiteX55" fmla="*/ 353949 w 973510"/>
                      <a:gd name="connsiteY55" fmla="*/ 156579 h 652040"/>
                      <a:gd name="connsiteX56" fmla="*/ 453432 w 973510"/>
                      <a:gd name="connsiteY56" fmla="*/ 132383 h 652040"/>
                      <a:gd name="connsiteX57" fmla="*/ 466852 w 973510"/>
                      <a:gd name="connsiteY57" fmla="*/ 131545 h 652040"/>
                      <a:gd name="connsiteX58" fmla="*/ 486579 w 973510"/>
                      <a:gd name="connsiteY58" fmla="*/ 108275 h 652040"/>
                      <a:gd name="connsiteX59" fmla="*/ 690724 w 973510"/>
                      <a:gd name="connsiteY59" fmla="*/ 1576 h 652040"/>
                      <a:gd name="connsiteX60" fmla="*/ 691024 w 973510"/>
                      <a:gd name="connsiteY60" fmla="*/ 3305 h 652040"/>
                      <a:gd name="connsiteX61" fmla="*/ 707394 w 973510"/>
                      <a:gd name="connsiteY61" fmla="*/ 0 h 652040"/>
                      <a:gd name="connsiteX0" fmla="*/ 375 w 973510"/>
                      <a:gd name="connsiteY0" fmla="*/ 316825 h 652040"/>
                      <a:gd name="connsiteX1" fmla="*/ 0 w 973510"/>
                      <a:gd name="connsiteY1" fmla="*/ 170505 h 652040"/>
                      <a:gd name="connsiteX2" fmla="*/ 288371 w 973510"/>
                      <a:gd name="connsiteY2" fmla="*/ 191749 h 652040"/>
                      <a:gd name="connsiteX3" fmla="*/ 353949 w 973510"/>
                      <a:gd name="connsiteY3" fmla="*/ 156579 h 652040"/>
                      <a:gd name="connsiteX4" fmla="*/ 453432 w 973510"/>
                      <a:gd name="connsiteY4" fmla="*/ 132383 h 652040"/>
                      <a:gd name="connsiteX5" fmla="*/ 466852 w 973510"/>
                      <a:gd name="connsiteY5" fmla="*/ 131545 h 652040"/>
                      <a:gd name="connsiteX6" fmla="*/ 486579 w 973510"/>
                      <a:gd name="connsiteY6" fmla="*/ 108275 h 652040"/>
                      <a:gd name="connsiteX7" fmla="*/ 690724 w 973510"/>
                      <a:gd name="connsiteY7" fmla="*/ 1576 h 652040"/>
                      <a:gd name="connsiteX8" fmla="*/ 691024 w 973510"/>
                      <a:gd name="connsiteY8" fmla="*/ 3305 h 652040"/>
                      <a:gd name="connsiteX9" fmla="*/ 707394 w 973510"/>
                      <a:gd name="connsiteY9" fmla="*/ 0 h 652040"/>
                      <a:gd name="connsiteX10" fmla="*/ 749865 w 973510"/>
                      <a:gd name="connsiteY10" fmla="*/ 42470 h 652040"/>
                      <a:gd name="connsiteX11" fmla="*/ 747978 w 973510"/>
                      <a:gd name="connsiteY11" fmla="*/ 51816 h 652040"/>
                      <a:gd name="connsiteX12" fmla="*/ 777765 w 973510"/>
                      <a:gd name="connsiteY12" fmla="*/ 47432 h 652040"/>
                      <a:gd name="connsiteX13" fmla="*/ 834805 w 973510"/>
                      <a:gd name="connsiteY13" fmla="*/ 46163 h 652040"/>
                      <a:gd name="connsiteX14" fmla="*/ 877275 w 973510"/>
                      <a:gd name="connsiteY14" fmla="*/ 88634 h 652040"/>
                      <a:gd name="connsiteX15" fmla="*/ 851337 w 973510"/>
                      <a:gd name="connsiteY15" fmla="*/ 127766 h 652040"/>
                      <a:gd name="connsiteX16" fmla="*/ 835917 w 973510"/>
                      <a:gd name="connsiteY16" fmla="*/ 130880 h 652040"/>
                      <a:gd name="connsiteX17" fmla="*/ 835905 w 973510"/>
                      <a:gd name="connsiteY17" fmla="*/ 131008 h 652040"/>
                      <a:gd name="connsiteX18" fmla="*/ 835313 w 973510"/>
                      <a:gd name="connsiteY18" fmla="*/ 131001 h 652040"/>
                      <a:gd name="connsiteX19" fmla="*/ 834805 w 973510"/>
                      <a:gd name="connsiteY19" fmla="*/ 131104 h 652040"/>
                      <a:gd name="connsiteX20" fmla="*/ 834240 w 973510"/>
                      <a:gd name="connsiteY20" fmla="*/ 130990 h 652040"/>
                      <a:gd name="connsiteX21" fmla="*/ 783472 w 973510"/>
                      <a:gd name="connsiteY21" fmla="*/ 130446 h 652040"/>
                      <a:gd name="connsiteX22" fmla="*/ 683915 w 973510"/>
                      <a:gd name="connsiteY22" fmla="*/ 153031 h 652040"/>
                      <a:gd name="connsiteX23" fmla="*/ 677902 w 973510"/>
                      <a:gd name="connsiteY23" fmla="*/ 155965 h 652040"/>
                      <a:gd name="connsiteX24" fmla="*/ 711152 w 973510"/>
                      <a:gd name="connsiteY24" fmla="*/ 151331 h 652040"/>
                      <a:gd name="connsiteX25" fmla="*/ 891235 w 973510"/>
                      <a:gd name="connsiteY25" fmla="*/ 186893 h 652040"/>
                      <a:gd name="connsiteX26" fmla="*/ 941350 w 973510"/>
                      <a:gd name="connsiteY26" fmla="*/ 213911 h 652040"/>
                      <a:gd name="connsiteX27" fmla="*/ 943558 w 973510"/>
                      <a:gd name="connsiteY27" fmla="*/ 214357 h 652040"/>
                      <a:gd name="connsiteX28" fmla="*/ 973510 w 973510"/>
                      <a:gd name="connsiteY28" fmla="*/ 259544 h 652040"/>
                      <a:gd name="connsiteX29" fmla="*/ 924469 w 973510"/>
                      <a:gd name="connsiteY29" fmla="*/ 308585 h 652040"/>
                      <a:gd name="connsiteX30" fmla="*/ 905380 w 973510"/>
                      <a:gd name="connsiteY30" fmla="*/ 304731 h 652040"/>
                      <a:gd name="connsiteX31" fmla="*/ 895030 w 973510"/>
                      <a:gd name="connsiteY31" fmla="*/ 297752 h 652040"/>
                      <a:gd name="connsiteX32" fmla="*/ 894459 w 973510"/>
                      <a:gd name="connsiteY32" fmla="*/ 298642 h 652040"/>
                      <a:gd name="connsiteX33" fmla="*/ 713856 w 973510"/>
                      <a:gd name="connsiteY33" fmla="*/ 248407 h 652040"/>
                      <a:gd name="connsiteX34" fmla="*/ 675172 w 973510"/>
                      <a:gd name="connsiteY34" fmla="*/ 252348 h 652040"/>
                      <a:gd name="connsiteX35" fmla="*/ 720831 w 973510"/>
                      <a:gd name="connsiteY35" fmla="*/ 259166 h 652040"/>
                      <a:gd name="connsiteX36" fmla="*/ 933057 w 973510"/>
                      <a:gd name="connsiteY36" fmla="*/ 380979 h 652040"/>
                      <a:gd name="connsiteX37" fmla="*/ 932632 w 973510"/>
                      <a:gd name="connsiteY37" fmla="*/ 381375 h 652040"/>
                      <a:gd name="connsiteX38" fmla="*/ 933295 w 973510"/>
                      <a:gd name="connsiteY38" fmla="*/ 381822 h 652040"/>
                      <a:gd name="connsiteX39" fmla="*/ 947658 w 973510"/>
                      <a:gd name="connsiteY39" fmla="*/ 416499 h 652040"/>
                      <a:gd name="connsiteX40" fmla="*/ 898617 w 973510"/>
                      <a:gd name="connsiteY40" fmla="*/ 465539 h 652040"/>
                      <a:gd name="connsiteX41" fmla="*/ 863940 w 973510"/>
                      <a:gd name="connsiteY41" fmla="*/ 451176 h 652040"/>
                      <a:gd name="connsiteX42" fmla="*/ 860015 w 973510"/>
                      <a:gd name="connsiteY42" fmla="*/ 445353 h 652040"/>
                      <a:gd name="connsiteX43" fmla="*/ 826399 w 973510"/>
                      <a:gd name="connsiteY43" fmla="*/ 414398 h 652040"/>
                      <a:gd name="connsiteX44" fmla="*/ 558834 w 973510"/>
                      <a:gd name="connsiteY44" fmla="*/ 354027 h 652040"/>
                      <a:gd name="connsiteX45" fmla="*/ 523238 w 973510"/>
                      <a:gd name="connsiteY45" fmla="*/ 396498 h 652040"/>
                      <a:gd name="connsiteX46" fmla="*/ 536487 w 973510"/>
                      <a:gd name="connsiteY46" fmla="*/ 448788 h 652040"/>
                      <a:gd name="connsiteX47" fmla="*/ 553731 w 973510"/>
                      <a:gd name="connsiteY47" fmla="*/ 469447 h 652040"/>
                      <a:gd name="connsiteX48" fmla="*/ 595568 w 973510"/>
                      <a:gd name="connsiteY48" fmla="*/ 504885 h 652040"/>
                      <a:gd name="connsiteX49" fmla="*/ 640534 w 973510"/>
                      <a:gd name="connsiteY49" fmla="*/ 531212 h 652040"/>
                      <a:gd name="connsiteX50" fmla="*/ 651040 w 973510"/>
                      <a:gd name="connsiteY50" fmla="*/ 533333 h 652040"/>
                      <a:gd name="connsiteX51" fmla="*/ 688773 w 973510"/>
                      <a:gd name="connsiteY51" fmla="*/ 590259 h 652040"/>
                      <a:gd name="connsiteX52" fmla="*/ 626992 w 973510"/>
                      <a:gd name="connsiteY52" fmla="*/ 652040 h 652040"/>
                      <a:gd name="connsiteX53" fmla="*/ 602944 w 973510"/>
                      <a:gd name="connsiteY53" fmla="*/ 647185 h 652040"/>
                      <a:gd name="connsiteX54" fmla="*/ 592370 w 973510"/>
                      <a:gd name="connsiteY54" fmla="*/ 640056 h 652040"/>
                      <a:gd name="connsiteX55" fmla="*/ 591971 w 973510"/>
                      <a:gd name="connsiteY55" fmla="*/ 640898 h 652040"/>
                      <a:gd name="connsiteX56" fmla="*/ 468824 w 973510"/>
                      <a:gd name="connsiteY56" fmla="*/ 553740 h 652040"/>
                      <a:gd name="connsiteX57" fmla="*/ 394525 w 973510"/>
                      <a:gd name="connsiteY57" fmla="*/ 501972 h 652040"/>
                      <a:gd name="connsiteX58" fmla="*/ 317058 w 973510"/>
                      <a:gd name="connsiteY58" fmla="*/ 472856 h 652040"/>
                      <a:gd name="connsiteX59" fmla="*/ 288673 w 973510"/>
                      <a:gd name="connsiteY59" fmla="*/ 453505 h 652040"/>
                      <a:gd name="connsiteX60" fmla="*/ 0 w 973510"/>
                      <a:gd name="connsiteY60" fmla="*/ 474771 h 652040"/>
                      <a:gd name="connsiteX61" fmla="*/ 73493 w 973510"/>
                      <a:gd name="connsiteY61" fmla="*/ 389943 h 652040"/>
                      <a:gd name="connsiteX0" fmla="*/ 0 w 973510"/>
                      <a:gd name="connsiteY0" fmla="*/ 170505 h 652040"/>
                      <a:gd name="connsiteX1" fmla="*/ 288371 w 973510"/>
                      <a:gd name="connsiteY1" fmla="*/ 191749 h 652040"/>
                      <a:gd name="connsiteX2" fmla="*/ 353949 w 973510"/>
                      <a:gd name="connsiteY2" fmla="*/ 156579 h 652040"/>
                      <a:gd name="connsiteX3" fmla="*/ 453432 w 973510"/>
                      <a:gd name="connsiteY3" fmla="*/ 132383 h 652040"/>
                      <a:gd name="connsiteX4" fmla="*/ 466852 w 973510"/>
                      <a:gd name="connsiteY4" fmla="*/ 131545 h 652040"/>
                      <a:gd name="connsiteX5" fmla="*/ 486579 w 973510"/>
                      <a:gd name="connsiteY5" fmla="*/ 108275 h 652040"/>
                      <a:gd name="connsiteX6" fmla="*/ 690724 w 973510"/>
                      <a:gd name="connsiteY6" fmla="*/ 1576 h 652040"/>
                      <a:gd name="connsiteX7" fmla="*/ 691024 w 973510"/>
                      <a:gd name="connsiteY7" fmla="*/ 3305 h 652040"/>
                      <a:gd name="connsiteX8" fmla="*/ 707394 w 973510"/>
                      <a:gd name="connsiteY8" fmla="*/ 0 h 652040"/>
                      <a:gd name="connsiteX9" fmla="*/ 749865 w 973510"/>
                      <a:gd name="connsiteY9" fmla="*/ 42470 h 652040"/>
                      <a:gd name="connsiteX10" fmla="*/ 747978 w 973510"/>
                      <a:gd name="connsiteY10" fmla="*/ 51816 h 652040"/>
                      <a:gd name="connsiteX11" fmla="*/ 777765 w 973510"/>
                      <a:gd name="connsiteY11" fmla="*/ 47432 h 652040"/>
                      <a:gd name="connsiteX12" fmla="*/ 834805 w 973510"/>
                      <a:gd name="connsiteY12" fmla="*/ 46163 h 652040"/>
                      <a:gd name="connsiteX13" fmla="*/ 877275 w 973510"/>
                      <a:gd name="connsiteY13" fmla="*/ 88634 h 652040"/>
                      <a:gd name="connsiteX14" fmla="*/ 851337 w 973510"/>
                      <a:gd name="connsiteY14" fmla="*/ 127766 h 652040"/>
                      <a:gd name="connsiteX15" fmla="*/ 835917 w 973510"/>
                      <a:gd name="connsiteY15" fmla="*/ 130880 h 652040"/>
                      <a:gd name="connsiteX16" fmla="*/ 835905 w 973510"/>
                      <a:gd name="connsiteY16" fmla="*/ 131008 h 652040"/>
                      <a:gd name="connsiteX17" fmla="*/ 835313 w 973510"/>
                      <a:gd name="connsiteY17" fmla="*/ 131001 h 652040"/>
                      <a:gd name="connsiteX18" fmla="*/ 834805 w 973510"/>
                      <a:gd name="connsiteY18" fmla="*/ 131104 h 652040"/>
                      <a:gd name="connsiteX19" fmla="*/ 834240 w 973510"/>
                      <a:gd name="connsiteY19" fmla="*/ 130990 h 652040"/>
                      <a:gd name="connsiteX20" fmla="*/ 783472 w 973510"/>
                      <a:gd name="connsiteY20" fmla="*/ 130446 h 652040"/>
                      <a:gd name="connsiteX21" fmla="*/ 683915 w 973510"/>
                      <a:gd name="connsiteY21" fmla="*/ 153031 h 652040"/>
                      <a:gd name="connsiteX22" fmla="*/ 677902 w 973510"/>
                      <a:gd name="connsiteY22" fmla="*/ 155965 h 652040"/>
                      <a:gd name="connsiteX23" fmla="*/ 711152 w 973510"/>
                      <a:gd name="connsiteY23" fmla="*/ 151331 h 652040"/>
                      <a:gd name="connsiteX24" fmla="*/ 891235 w 973510"/>
                      <a:gd name="connsiteY24" fmla="*/ 186893 h 652040"/>
                      <a:gd name="connsiteX25" fmla="*/ 941350 w 973510"/>
                      <a:gd name="connsiteY25" fmla="*/ 213911 h 652040"/>
                      <a:gd name="connsiteX26" fmla="*/ 943558 w 973510"/>
                      <a:gd name="connsiteY26" fmla="*/ 214357 h 652040"/>
                      <a:gd name="connsiteX27" fmla="*/ 973510 w 973510"/>
                      <a:gd name="connsiteY27" fmla="*/ 259544 h 652040"/>
                      <a:gd name="connsiteX28" fmla="*/ 924469 w 973510"/>
                      <a:gd name="connsiteY28" fmla="*/ 308585 h 652040"/>
                      <a:gd name="connsiteX29" fmla="*/ 905380 w 973510"/>
                      <a:gd name="connsiteY29" fmla="*/ 304731 h 652040"/>
                      <a:gd name="connsiteX30" fmla="*/ 895030 w 973510"/>
                      <a:gd name="connsiteY30" fmla="*/ 297752 h 652040"/>
                      <a:gd name="connsiteX31" fmla="*/ 894459 w 973510"/>
                      <a:gd name="connsiteY31" fmla="*/ 298642 h 652040"/>
                      <a:gd name="connsiteX32" fmla="*/ 713856 w 973510"/>
                      <a:gd name="connsiteY32" fmla="*/ 248407 h 652040"/>
                      <a:gd name="connsiteX33" fmla="*/ 675172 w 973510"/>
                      <a:gd name="connsiteY33" fmla="*/ 252348 h 652040"/>
                      <a:gd name="connsiteX34" fmla="*/ 720831 w 973510"/>
                      <a:gd name="connsiteY34" fmla="*/ 259166 h 652040"/>
                      <a:gd name="connsiteX35" fmla="*/ 933057 w 973510"/>
                      <a:gd name="connsiteY35" fmla="*/ 380979 h 652040"/>
                      <a:gd name="connsiteX36" fmla="*/ 932632 w 973510"/>
                      <a:gd name="connsiteY36" fmla="*/ 381375 h 652040"/>
                      <a:gd name="connsiteX37" fmla="*/ 933295 w 973510"/>
                      <a:gd name="connsiteY37" fmla="*/ 381822 h 652040"/>
                      <a:gd name="connsiteX38" fmla="*/ 947658 w 973510"/>
                      <a:gd name="connsiteY38" fmla="*/ 416499 h 652040"/>
                      <a:gd name="connsiteX39" fmla="*/ 898617 w 973510"/>
                      <a:gd name="connsiteY39" fmla="*/ 465539 h 652040"/>
                      <a:gd name="connsiteX40" fmla="*/ 863940 w 973510"/>
                      <a:gd name="connsiteY40" fmla="*/ 451176 h 652040"/>
                      <a:gd name="connsiteX41" fmla="*/ 860015 w 973510"/>
                      <a:gd name="connsiteY41" fmla="*/ 445353 h 652040"/>
                      <a:gd name="connsiteX42" fmla="*/ 826399 w 973510"/>
                      <a:gd name="connsiteY42" fmla="*/ 414398 h 652040"/>
                      <a:gd name="connsiteX43" fmla="*/ 558834 w 973510"/>
                      <a:gd name="connsiteY43" fmla="*/ 354027 h 652040"/>
                      <a:gd name="connsiteX44" fmla="*/ 523238 w 973510"/>
                      <a:gd name="connsiteY44" fmla="*/ 396498 h 652040"/>
                      <a:gd name="connsiteX45" fmla="*/ 536487 w 973510"/>
                      <a:gd name="connsiteY45" fmla="*/ 448788 h 652040"/>
                      <a:gd name="connsiteX46" fmla="*/ 553731 w 973510"/>
                      <a:gd name="connsiteY46" fmla="*/ 469447 h 652040"/>
                      <a:gd name="connsiteX47" fmla="*/ 595568 w 973510"/>
                      <a:gd name="connsiteY47" fmla="*/ 504885 h 652040"/>
                      <a:gd name="connsiteX48" fmla="*/ 640534 w 973510"/>
                      <a:gd name="connsiteY48" fmla="*/ 531212 h 652040"/>
                      <a:gd name="connsiteX49" fmla="*/ 651040 w 973510"/>
                      <a:gd name="connsiteY49" fmla="*/ 533333 h 652040"/>
                      <a:gd name="connsiteX50" fmla="*/ 688773 w 973510"/>
                      <a:gd name="connsiteY50" fmla="*/ 590259 h 652040"/>
                      <a:gd name="connsiteX51" fmla="*/ 626992 w 973510"/>
                      <a:gd name="connsiteY51" fmla="*/ 652040 h 652040"/>
                      <a:gd name="connsiteX52" fmla="*/ 602944 w 973510"/>
                      <a:gd name="connsiteY52" fmla="*/ 647185 h 652040"/>
                      <a:gd name="connsiteX53" fmla="*/ 592370 w 973510"/>
                      <a:gd name="connsiteY53" fmla="*/ 640056 h 652040"/>
                      <a:gd name="connsiteX54" fmla="*/ 591971 w 973510"/>
                      <a:gd name="connsiteY54" fmla="*/ 640898 h 652040"/>
                      <a:gd name="connsiteX55" fmla="*/ 468824 w 973510"/>
                      <a:gd name="connsiteY55" fmla="*/ 553740 h 652040"/>
                      <a:gd name="connsiteX56" fmla="*/ 394525 w 973510"/>
                      <a:gd name="connsiteY56" fmla="*/ 501972 h 652040"/>
                      <a:gd name="connsiteX57" fmla="*/ 317058 w 973510"/>
                      <a:gd name="connsiteY57" fmla="*/ 472856 h 652040"/>
                      <a:gd name="connsiteX58" fmla="*/ 288673 w 973510"/>
                      <a:gd name="connsiteY58" fmla="*/ 453505 h 652040"/>
                      <a:gd name="connsiteX59" fmla="*/ 0 w 973510"/>
                      <a:gd name="connsiteY59" fmla="*/ 474771 h 652040"/>
                      <a:gd name="connsiteX60" fmla="*/ 73493 w 973510"/>
                      <a:gd name="connsiteY60" fmla="*/ 389943 h 652040"/>
                      <a:gd name="connsiteX0" fmla="*/ 0 w 973510"/>
                      <a:gd name="connsiteY0" fmla="*/ 170505 h 652040"/>
                      <a:gd name="connsiteX1" fmla="*/ 288371 w 973510"/>
                      <a:gd name="connsiteY1" fmla="*/ 191749 h 652040"/>
                      <a:gd name="connsiteX2" fmla="*/ 353949 w 973510"/>
                      <a:gd name="connsiteY2" fmla="*/ 156579 h 652040"/>
                      <a:gd name="connsiteX3" fmla="*/ 453432 w 973510"/>
                      <a:gd name="connsiteY3" fmla="*/ 132383 h 652040"/>
                      <a:gd name="connsiteX4" fmla="*/ 466852 w 973510"/>
                      <a:gd name="connsiteY4" fmla="*/ 131545 h 652040"/>
                      <a:gd name="connsiteX5" fmla="*/ 486579 w 973510"/>
                      <a:gd name="connsiteY5" fmla="*/ 108275 h 652040"/>
                      <a:gd name="connsiteX6" fmla="*/ 690724 w 973510"/>
                      <a:gd name="connsiteY6" fmla="*/ 1576 h 652040"/>
                      <a:gd name="connsiteX7" fmla="*/ 691024 w 973510"/>
                      <a:gd name="connsiteY7" fmla="*/ 3305 h 652040"/>
                      <a:gd name="connsiteX8" fmla="*/ 707394 w 973510"/>
                      <a:gd name="connsiteY8" fmla="*/ 0 h 652040"/>
                      <a:gd name="connsiteX9" fmla="*/ 749865 w 973510"/>
                      <a:gd name="connsiteY9" fmla="*/ 42470 h 652040"/>
                      <a:gd name="connsiteX10" fmla="*/ 747978 w 973510"/>
                      <a:gd name="connsiteY10" fmla="*/ 51816 h 652040"/>
                      <a:gd name="connsiteX11" fmla="*/ 777765 w 973510"/>
                      <a:gd name="connsiteY11" fmla="*/ 47432 h 652040"/>
                      <a:gd name="connsiteX12" fmla="*/ 834805 w 973510"/>
                      <a:gd name="connsiteY12" fmla="*/ 46163 h 652040"/>
                      <a:gd name="connsiteX13" fmla="*/ 877275 w 973510"/>
                      <a:gd name="connsiteY13" fmla="*/ 88634 h 652040"/>
                      <a:gd name="connsiteX14" fmla="*/ 851337 w 973510"/>
                      <a:gd name="connsiteY14" fmla="*/ 127766 h 652040"/>
                      <a:gd name="connsiteX15" fmla="*/ 835917 w 973510"/>
                      <a:gd name="connsiteY15" fmla="*/ 130880 h 652040"/>
                      <a:gd name="connsiteX16" fmla="*/ 835905 w 973510"/>
                      <a:gd name="connsiteY16" fmla="*/ 131008 h 652040"/>
                      <a:gd name="connsiteX17" fmla="*/ 835313 w 973510"/>
                      <a:gd name="connsiteY17" fmla="*/ 131001 h 652040"/>
                      <a:gd name="connsiteX18" fmla="*/ 834805 w 973510"/>
                      <a:gd name="connsiteY18" fmla="*/ 131104 h 652040"/>
                      <a:gd name="connsiteX19" fmla="*/ 834240 w 973510"/>
                      <a:gd name="connsiteY19" fmla="*/ 130990 h 652040"/>
                      <a:gd name="connsiteX20" fmla="*/ 783472 w 973510"/>
                      <a:gd name="connsiteY20" fmla="*/ 130446 h 652040"/>
                      <a:gd name="connsiteX21" fmla="*/ 683915 w 973510"/>
                      <a:gd name="connsiteY21" fmla="*/ 153031 h 652040"/>
                      <a:gd name="connsiteX22" fmla="*/ 677902 w 973510"/>
                      <a:gd name="connsiteY22" fmla="*/ 155965 h 652040"/>
                      <a:gd name="connsiteX23" fmla="*/ 711152 w 973510"/>
                      <a:gd name="connsiteY23" fmla="*/ 151331 h 652040"/>
                      <a:gd name="connsiteX24" fmla="*/ 891235 w 973510"/>
                      <a:gd name="connsiteY24" fmla="*/ 186893 h 652040"/>
                      <a:gd name="connsiteX25" fmla="*/ 941350 w 973510"/>
                      <a:gd name="connsiteY25" fmla="*/ 213911 h 652040"/>
                      <a:gd name="connsiteX26" fmla="*/ 943558 w 973510"/>
                      <a:gd name="connsiteY26" fmla="*/ 214357 h 652040"/>
                      <a:gd name="connsiteX27" fmla="*/ 973510 w 973510"/>
                      <a:gd name="connsiteY27" fmla="*/ 259544 h 652040"/>
                      <a:gd name="connsiteX28" fmla="*/ 924469 w 973510"/>
                      <a:gd name="connsiteY28" fmla="*/ 308585 h 652040"/>
                      <a:gd name="connsiteX29" fmla="*/ 905380 w 973510"/>
                      <a:gd name="connsiteY29" fmla="*/ 304731 h 652040"/>
                      <a:gd name="connsiteX30" fmla="*/ 895030 w 973510"/>
                      <a:gd name="connsiteY30" fmla="*/ 297752 h 652040"/>
                      <a:gd name="connsiteX31" fmla="*/ 894459 w 973510"/>
                      <a:gd name="connsiteY31" fmla="*/ 298642 h 652040"/>
                      <a:gd name="connsiteX32" fmla="*/ 713856 w 973510"/>
                      <a:gd name="connsiteY32" fmla="*/ 248407 h 652040"/>
                      <a:gd name="connsiteX33" fmla="*/ 675172 w 973510"/>
                      <a:gd name="connsiteY33" fmla="*/ 252348 h 652040"/>
                      <a:gd name="connsiteX34" fmla="*/ 720831 w 973510"/>
                      <a:gd name="connsiteY34" fmla="*/ 259166 h 652040"/>
                      <a:gd name="connsiteX35" fmla="*/ 933057 w 973510"/>
                      <a:gd name="connsiteY35" fmla="*/ 380979 h 652040"/>
                      <a:gd name="connsiteX36" fmla="*/ 932632 w 973510"/>
                      <a:gd name="connsiteY36" fmla="*/ 381375 h 652040"/>
                      <a:gd name="connsiteX37" fmla="*/ 933295 w 973510"/>
                      <a:gd name="connsiteY37" fmla="*/ 381822 h 652040"/>
                      <a:gd name="connsiteX38" fmla="*/ 947658 w 973510"/>
                      <a:gd name="connsiteY38" fmla="*/ 416499 h 652040"/>
                      <a:gd name="connsiteX39" fmla="*/ 898617 w 973510"/>
                      <a:gd name="connsiteY39" fmla="*/ 465539 h 652040"/>
                      <a:gd name="connsiteX40" fmla="*/ 863940 w 973510"/>
                      <a:gd name="connsiteY40" fmla="*/ 451176 h 652040"/>
                      <a:gd name="connsiteX41" fmla="*/ 860015 w 973510"/>
                      <a:gd name="connsiteY41" fmla="*/ 445353 h 652040"/>
                      <a:gd name="connsiteX42" fmla="*/ 826399 w 973510"/>
                      <a:gd name="connsiteY42" fmla="*/ 414398 h 652040"/>
                      <a:gd name="connsiteX43" fmla="*/ 558834 w 973510"/>
                      <a:gd name="connsiteY43" fmla="*/ 354027 h 652040"/>
                      <a:gd name="connsiteX44" fmla="*/ 523238 w 973510"/>
                      <a:gd name="connsiteY44" fmla="*/ 396498 h 652040"/>
                      <a:gd name="connsiteX45" fmla="*/ 536487 w 973510"/>
                      <a:gd name="connsiteY45" fmla="*/ 448788 h 652040"/>
                      <a:gd name="connsiteX46" fmla="*/ 553731 w 973510"/>
                      <a:gd name="connsiteY46" fmla="*/ 469447 h 652040"/>
                      <a:gd name="connsiteX47" fmla="*/ 595568 w 973510"/>
                      <a:gd name="connsiteY47" fmla="*/ 504885 h 652040"/>
                      <a:gd name="connsiteX48" fmla="*/ 640534 w 973510"/>
                      <a:gd name="connsiteY48" fmla="*/ 531212 h 652040"/>
                      <a:gd name="connsiteX49" fmla="*/ 651040 w 973510"/>
                      <a:gd name="connsiteY49" fmla="*/ 533333 h 652040"/>
                      <a:gd name="connsiteX50" fmla="*/ 688773 w 973510"/>
                      <a:gd name="connsiteY50" fmla="*/ 590259 h 652040"/>
                      <a:gd name="connsiteX51" fmla="*/ 626992 w 973510"/>
                      <a:gd name="connsiteY51" fmla="*/ 652040 h 652040"/>
                      <a:gd name="connsiteX52" fmla="*/ 602944 w 973510"/>
                      <a:gd name="connsiteY52" fmla="*/ 647185 h 652040"/>
                      <a:gd name="connsiteX53" fmla="*/ 592370 w 973510"/>
                      <a:gd name="connsiteY53" fmla="*/ 640056 h 652040"/>
                      <a:gd name="connsiteX54" fmla="*/ 591971 w 973510"/>
                      <a:gd name="connsiteY54" fmla="*/ 640898 h 652040"/>
                      <a:gd name="connsiteX55" fmla="*/ 468824 w 973510"/>
                      <a:gd name="connsiteY55" fmla="*/ 553740 h 652040"/>
                      <a:gd name="connsiteX56" fmla="*/ 394525 w 973510"/>
                      <a:gd name="connsiteY56" fmla="*/ 501972 h 652040"/>
                      <a:gd name="connsiteX57" fmla="*/ 317058 w 973510"/>
                      <a:gd name="connsiteY57" fmla="*/ 472856 h 652040"/>
                      <a:gd name="connsiteX58" fmla="*/ 288673 w 973510"/>
                      <a:gd name="connsiteY58" fmla="*/ 453505 h 652040"/>
                      <a:gd name="connsiteX59" fmla="*/ 0 w 973510"/>
                      <a:gd name="connsiteY59" fmla="*/ 474771 h 652040"/>
                      <a:gd name="connsiteX0" fmla="*/ 104091 w 1077601"/>
                      <a:gd name="connsiteY0" fmla="*/ 170505 h 652040"/>
                      <a:gd name="connsiteX1" fmla="*/ 392462 w 1077601"/>
                      <a:gd name="connsiteY1" fmla="*/ 191749 h 652040"/>
                      <a:gd name="connsiteX2" fmla="*/ 458040 w 1077601"/>
                      <a:gd name="connsiteY2" fmla="*/ 156579 h 652040"/>
                      <a:gd name="connsiteX3" fmla="*/ 557523 w 1077601"/>
                      <a:gd name="connsiteY3" fmla="*/ 132383 h 652040"/>
                      <a:gd name="connsiteX4" fmla="*/ 570943 w 1077601"/>
                      <a:gd name="connsiteY4" fmla="*/ 131545 h 652040"/>
                      <a:gd name="connsiteX5" fmla="*/ 590670 w 1077601"/>
                      <a:gd name="connsiteY5" fmla="*/ 108275 h 652040"/>
                      <a:gd name="connsiteX6" fmla="*/ 794815 w 1077601"/>
                      <a:gd name="connsiteY6" fmla="*/ 1576 h 652040"/>
                      <a:gd name="connsiteX7" fmla="*/ 795115 w 1077601"/>
                      <a:gd name="connsiteY7" fmla="*/ 3305 h 652040"/>
                      <a:gd name="connsiteX8" fmla="*/ 811485 w 1077601"/>
                      <a:gd name="connsiteY8" fmla="*/ 0 h 652040"/>
                      <a:gd name="connsiteX9" fmla="*/ 853956 w 1077601"/>
                      <a:gd name="connsiteY9" fmla="*/ 42470 h 652040"/>
                      <a:gd name="connsiteX10" fmla="*/ 852069 w 1077601"/>
                      <a:gd name="connsiteY10" fmla="*/ 51816 h 652040"/>
                      <a:gd name="connsiteX11" fmla="*/ 881856 w 1077601"/>
                      <a:gd name="connsiteY11" fmla="*/ 47432 h 652040"/>
                      <a:gd name="connsiteX12" fmla="*/ 938896 w 1077601"/>
                      <a:gd name="connsiteY12" fmla="*/ 46163 h 652040"/>
                      <a:gd name="connsiteX13" fmla="*/ 981366 w 1077601"/>
                      <a:gd name="connsiteY13" fmla="*/ 88634 h 652040"/>
                      <a:gd name="connsiteX14" fmla="*/ 955428 w 1077601"/>
                      <a:gd name="connsiteY14" fmla="*/ 127766 h 652040"/>
                      <a:gd name="connsiteX15" fmla="*/ 940008 w 1077601"/>
                      <a:gd name="connsiteY15" fmla="*/ 130880 h 652040"/>
                      <a:gd name="connsiteX16" fmla="*/ 939996 w 1077601"/>
                      <a:gd name="connsiteY16" fmla="*/ 131008 h 652040"/>
                      <a:gd name="connsiteX17" fmla="*/ 939404 w 1077601"/>
                      <a:gd name="connsiteY17" fmla="*/ 131001 h 652040"/>
                      <a:gd name="connsiteX18" fmla="*/ 938896 w 1077601"/>
                      <a:gd name="connsiteY18" fmla="*/ 131104 h 652040"/>
                      <a:gd name="connsiteX19" fmla="*/ 938331 w 1077601"/>
                      <a:gd name="connsiteY19" fmla="*/ 130990 h 652040"/>
                      <a:gd name="connsiteX20" fmla="*/ 887563 w 1077601"/>
                      <a:gd name="connsiteY20" fmla="*/ 130446 h 652040"/>
                      <a:gd name="connsiteX21" fmla="*/ 788006 w 1077601"/>
                      <a:gd name="connsiteY21" fmla="*/ 153031 h 652040"/>
                      <a:gd name="connsiteX22" fmla="*/ 781993 w 1077601"/>
                      <a:gd name="connsiteY22" fmla="*/ 155965 h 652040"/>
                      <a:gd name="connsiteX23" fmla="*/ 815243 w 1077601"/>
                      <a:gd name="connsiteY23" fmla="*/ 151331 h 652040"/>
                      <a:gd name="connsiteX24" fmla="*/ 995326 w 1077601"/>
                      <a:gd name="connsiteY24" fmla="*/ 186893 h 652040"/>
                      <a:gd name="connsiteX25" fmla="*/ 1045441 w 1077601"/>
                      <a:gd name="connsiteY25" fmla="*/ 213911 h 652040"/>
                      <a:gd name="connsiteX26" fmla="*/ 1047649 w 1077601"/>
                      <a:gd name="connsiteY26" fmla="*/ 214357 h 652040"/>
                      <a:gd name="connsiteX27" fmla="*/ 1077601 w 1077601"/>
                      <a:gd name="connsiteY27" fmla="*/ 259544 h 652040"/>
                      <a:gd name="connsiteX28" fmla="*/ 1028560 w 1077601"/>
                      <a:gd name="connsiteY28" fmla="*/ 308585 h 652040"/>
                      <a:gd name="connsiteX29" fmla="*/ 1009471 w 1077601"/>
                      <a:gd name="connsiteY29" fmla="*/ 304731 h 652040"/>
                      <a:gd name="connsiteX30" fmla="*/ 999121 w 1077601"/>
                      <a:gd name="connsiteY30" fmla="*/ 297752 h 652040"/>
                      <a:gd name="connsiteX31" fmla="*/ 998550 w 1077601"/>
                      <a:gd name="connsiteY31" fmla="*/ 298642 h 652040"/>
                      <a:gd name="connsiteX32" fmla="*/ 817947 w 1077601"/>
                      <a:gd name="connsiteY32" fmla="*/ 248407 h 652040"/>
                      <a:gd name="connsiteX33" fmla="*/ 779263 w 1077601"/>
                      <a:gd name="connsiteY33" fmla="*/ 252348 h 652040"/>
                      <a:gd name="connsiteX34" fmla="*/ 824922 w 1077601"/>
                      <a:gd name="connsiteY34" fmla="*/ 259166 h 652040"/>
                      <a:gd name="connsiteX35" fmla="*/ 1037148 w 1077601"/>
                      <a:gd name="connsiteY35" fmla="*/ 380979 h 652040"/>
                      <a:gd name="connsiteX36" fmla="*/ 1036723 w 1077601"/>
                      <a:gd name="connsiteY36" fmla="*/ 381375 h 652040"/>
                      <a:gd name="connsiteX37" fmla="*/ 1037386 w 1077601"/>
                      <a:gd name="connsiteY37" fmla="*/ 381822 h 652040"/>
                      <a:gd name="connsiteX38" fmla="*/ 1051749 w 1077601"/>
                      <a:gd name="connsiteY38" fmla="*/ 416499 h 652040"/>
                      <a:gd name="connsiteX39" fmla="*/ 1002708 w 1077601"/>
                      <a:gd name="connsiteY39" fmla="*/ 465539 h 652040"/>
                      <a:gd name="connsiteX40" fmla="*/ 968031 w 1077601"/>
                      <a:gd name="connsiteY40" fmla="*/ 451176 h 652040"/>
                      <a:gd name="connsiteX41" fmla="*/ 964106 w 1077601"/>
                      <a:gd name="connsiteY41" fmla="*/ 445353 h 652040"/>
                      <a:gd name="connsiteX42" fmla="*/ 930490 w 1077601"/>
                      <a:gd name="connsiteY42" fmla="*/ 414398 h 652040"/>
                      <a:gd name="connsiteX43" fmla="*/ 662925 w 1077601"/>
                      <a:gd name="connsiteY43" fmla="*/ 354027 h 652040"/>
                      <a:gd name="connsiteX44" fmla="*/ 627329 w 1077601"/>
                      <a:gd name="connsiteY44" fmla="*/ 396498 h 652040"/>
                      <a:gd name="connsiteX45" fmla="*/ 640578 w 1077601"/>
                      <a:gd name="connsiteY45" fmla="*/ 448788 h 652040"/>
                      <a:gd name="connsiteX46" fmla="*/ 657822 w 1077601"/>
                      <a:gd name="connsiteY46" fmla="*/ 469447 h 652040"/>
                      <a:gd name="connsiteX47" fmla="*/ 699659 w 1077601"/>
                      <a:gd name="connsiteY47" fmla="*/ 504885 h 652040"/>
                      <a:gd name="connsiteX48" fmla="*/ 744625 w 1077601"/>
                      <a:gd name="connsiteY48" fmla="*/ 531212 h 652040"/>
                      <a:gd name="connsiteX49" fmla="*/ 755131 w 1077601"/>
                      <a:gd name="connsiteY49" fmla="*/ 533333 h 652040"/>
                      <a:gd name="connsiteX50" fmla="*/ 792864 w 1077601"/>
                      <a:gd name="connsiteY50" fmla="*/ 590259 h 652040"/>
                      <a:gd name="connsiteX51" fmla="*/ 731083 w 1077601"/>
                      <a:gd name="connsiteY51" fmla="*/ 652040 h 652040"/>
                      <a:gd name="connsiteX52" fmla="*/ 707035 w 1077601"/>
                      <a:gd name="connsiteY52" fmla="*/ 647185 h 652040"/>
                      <a:gd name="connsiteX53" fmla="*/ 696461 w 1077601"/>
                      <a:gd name="connsiteY53" fmla="*/ 640056 h 652040"/>
                      <a:gd name="connsiteX54" fmla="*/ 696062 w 1077601"/>
                      <a:gd name="connsiteY54" fmla="*/ 640898 h 652040"/>
                      <a:gd name="connsiteX55" fmla="*/ 572915 w 1077601"/>
                      <a:gd name="connsiteY55" fmla="*/ 553740 h 652040"/>
                      <a:gd name="connsiteX56" fmla="*/ 498616 w 1077601"/>
                      <a:gd name="connsiteY56" fmla="*/ 501972 h 652040"/>
                      <a:gd name="connsiteX57" fmla="*/ 421149 w 1077601"/>
                      <a:gd name="connsiteY57" fmla="*/ 472856 h 652040"/>
                      <a:gd name="connsiteX58" fmla="*/ 392764 w 1077601"/>
                      <a:gd name="connsiteY58" fmla="*/ 453505 h 652040"/>
                      <a:gd name="connsiteX59" fmla="*/ 0 w 1077601"/>
                      <a:gd name="connsiteY59" fmla="*/ 487465 h 652040"/>
                      <a:gd name="connsiteX0" fmla="*/ 81242 w 1054752"/>
                      <a:gd name="connsiteY0" fmla="*/ 170505 h 652040"/>
                      <a:gd name="connsiteX1" fmla="*/ 369613 w 1054752"/>
                      <a:gd name="connsiteY1" fmla="*/ 191749 h 652040"/>
                      <a:gd name="connsiteX2" fmla="*/ 435191 w 1054752"/>
                      <a:gd name="connsiteY2" fmla="*/ 156579 h 652040"/>
                      <a:gd name="connsiteX3" fmla="*/ 534674 w 1054752"/>
                      <a:gd name="connsiteY3" fmla="*/ 132383 h 652040"/>
                      <a:gd name="connsiteX4" fmla="*/ 548094 w 1054752"/>
                      <a:gd name="connsiteY4" fmla="*/ 131545 h 652040"/>
                      <a:gd name="connsiteX5" fmla="*/ 567821 w 1054752"/>
                      <a:gd name="connsiteY5" fmla="*/ 108275 h 652040"/>
                      <a:gd name="connsiteX6" fmla="*/ 771966 w 1054752"/>
                      <a:gd name="connsiteY6" fmla="*/ 1576 h 652040"/>
                      <a:gd name="connsiteX7" fmla="*/ 772266 w 1054752"/>
                      <a:gd name="connsiteY7" fmla="*/ 3305 h 652040"/>
                      <a:gd name="connsiteX8" fmla="*/ 788636 w 1054752"/>
                      <a:gd name="connsiteY8" fmla="*/ 0 h 652040"/>
                      <a:gd name="connsiteX9" fmla="*/ 831107 w 1054752"/>
                      <a:gd name="connsiteY9" fmla="*/ 42470 h 652040"/>
                      <a:gd name="connsiteX10" fmla="*/ 829220 w 1054752"/>
                      <a:gd name="connsiteY10" fmla="*/ 51816 h 652040"/>
                      <a:gd name="connsiteX11" fmla="*/ 859007 w 1054752"/>
                      <a:gd name="connsiteY11" fmla="*/ 47432 h 652040"/>
                      <a:gd name="connsiteX12" fmla="*/ 916047 w 1054752"/>
                      <a:gd name="connsiteY12" fmla="*/ 46163 h 652040"/>
                      <a:gd name="connsiteX13" fmla="*/ 958517 w 1054752"/>
                      <a:gd name="connsiteY13" fmla="*/ 88634 h 652040"/>
                      <a:gd name="connsiteX14" fmla="*/ 932579 w 1054752"/>
                      <a:gd name="connsiteY14" fmla="*/ 127766 h 652040"/>
                      <a:gd name="connsiteX15" fmla="*/ 917159 w 1054752"/>
                      <a:gd name="connsiteY15" fmla="*/ 130880 h 652040"/>
                      <a:gd name="connsiteX16" fmla="*/ 917147 w 1054752"/>
                      <a:gd name="connsiteY16" fmla="*/ 131008 h 652040"/>
                      <a:gd name="connsiteX17" fmla="*/ 916555 w 1054752"/>
                      <a:gd name="connsiteY17" fmla="*/ 131001 h 652040"/>
                      <a:gd name="connsiteX18" fmla="*/ 916047 w 1054752"/>
                      <a:gd name="connsiteY18" fmla="*/ 131104 h 652040"/>
                      <a:gd name="connsiteX19" fmla="*/ 915482 w 1054752"/>
                      <a:gd name="connsiteY19" fmla="*/ 130990 h 652040"/>
                      <a:gd name="connsiteX20" fmla="*/ 864714 w 1054752"/>
                      <a:gd name="connsiteY20" fmla="*/ 130446 h 652040"/>
                      <a:gd name="connsiteX21" fmla="*/ 765157 w 1054752"/>
                      <a:gd name="connsiteY21" fmla="*/ 153031 h 652040"/>
                      <a:gd name="connsiteX22" fmla="*/ 759144 w 1054752"/>
                      <a:gd name="connsiteY22" fmla="*/ 155965 h 652040"/>
                      <a:gd name="connsiteX23" fmla="*/ 792394 w 1054752"/>
                      <a:gd name="connsiteY23" fmla="*/ 151331 h 652040"/>
                      <a:gd name="connsiteX24" fmla="*/ 972477 w 1054752"/>
                      <a:gd name="connsiteY24" fmla="*/ 186893 h 652040"/>
                      <a:gd name="connsiteX25" fmla="*/ 1022592 w 1054752"/>
                      <a:gd name="connsiteY25" fmla="*/ 213911 h 652040"/>
                      <a:gd name="connsiteX26" fmla="*/ 1024800 w 1054752"/>
                      <a:gd name="connsiteY26" fmla="*/ 214357 h 652040"/>
                      <a:gd name="connsiteX27" fmla="*/ 1054752 w 1054752"/>
                      <a:gd name="connsiteY27" fmla="*/ 259544 h 652040"/>
                      <a:gd name="connsiteX28" fmla="*/ 1005711 w 1054752"/>
                      <a:gd name="connsiteY28" fmla="*/ 308585 h 652040"/>
                      <a:gd name="connsiteX29" fmla="*/ 986622 w 1054752"/>
                      <a:gd name="connsiteY29" fmla="*/ 304731 h 652040"/>
                      <a:gd name="connsiteX30" fmla="*/ 976272 w 1054752"/>
                      <a:gd name="connsiteY30" fmla="*/ 297752 h 652040"/>
                      <a:gd name="connsiteX31" fmla="*/ 975701 w 1054752"/>
                      <a:gd name="connsiteY31" fmla="*/ 298642 h 652040"/>
                      <a:gd name="connsiteX32" fmla="*/ 795098 w 1054752"/>
                      <a:gd name="connsiteY32" fmla="*/ 248407 h 652040"/>
                      <a:gd name="connsiteX33" fmla="*/ 756414 w 1054752"/>
                      <a:gd name="connsiteY33" fmla="*/ 252348 h 652040"/>
                      <a:gd name="connsiteX34" fmla="*/ 802073 w 1054752"/>
                      <a:gd name="connsiteY34" fmla="*/ 259166 h 652040"/>
                      <a:gd name="connsiteX35" fmla="*/ 1014299 w 1054752"/>
                      <a:gd name="connsiteY35" fmla="*/ 380979 h 652040"/>
                      <a:gd name="connsiteX36" fmla="*/ 1013874 w 1054752"/>
                      <a:gd name="connsiteY36" fmla="*/ 381375 h 652040"/>
                      <a:gd name="connsiteX37" fmla="*/ 1014537 w 1054752"/>
                      <a:gd name="connsiteY37" fmla="*/ 381822 h 652040"/>
                      <a:gd name="connsiteX38" fmla="*/ 1028900 w 1054752"/>
                      <a:gd name="connsiteY38" fmla="*/ 416499 h 652040"/>
                      <a:gd name="connsiteX39" fmla="*/ 979859 w 1054752"/>
                      <a:gd name="connsiteY39" fmla="*/ 465539 h 652040"/>
                      <a:gd name="connsiteX40" fmla="*/ 945182 w 1054752"/>
                      <a:gd name="connsiteY40" fmla="*/ 451176 h 652040"/>
                      <a:gd name="connsiteX41" fmla="*/ 941257 w 1054752"/>
                      <a:gd name="connsiteY41" fmla="*/ 445353 h 652040"/>
                      <a:gd name="connsiteX42" fmla="*/ 907641 w 1054752"/>
                      <a:gd name="connsiteY42" fmla="*/ 414398 h 652040"/>
                      <a:gd name="connsiteX43" fmla="*/ 640076 w 1054752"/>
                      <a:gd name="connsiteY43" fmla="*/ 354027 h 652040"/>
                      <a:gd name="connsiteX44" fmla="*/ 604480 w 1054752"/>
                      <a:gd name="connsiteY44" fmla="*/ 396498 h 652040"/>
                      <a:gd name="connsiteX45" fmla="*/ 617729 w 1054752"/>
                      <a:gd name="connsiteY45" fmla="*/ 448788 h 652040"/>
                      <a:gd name="connsiteX46" fmla="*/ 634973 w 1054752"/>
                      <a:gd name="connsiteY46" fmla="*/ 469447 h 652040"/>
                      <a:gd name="connsiteX47" fmla="*/ 676810 w 1054752"/>
                      <a:gd name="connsiteY47" fmla="*/ 504885 h 652040"/>
                      <a:gd name="connsiteX48" fmla="*/ 721776 w 1054752"/>
                      <a:gd name="connsiteY48" fmla="*/ 531212 h 652040"/>
                      <a:gd name="connsiteX49" fmla="*/ 732282 w 1054752"/>
                      <a:gd name="connsiteY49" fmla="*/ 533333 h 652040"/>
                      <a:gd name="connsiteX50" fmla="*/ 770015 w 1054752"/>
                      <a:gd name="connsiteY50" fmla="*/ 590259 h 652040"/>
                      <a:gd name="connsiteX51" fmla="*/ 708234 w 1054752"/>
                      <a:gd name="connsiteY51" fmla="*/ 652040 h 652040"/>
                      <a:gd name="connsiteX52" fmla="*/ 684186 w 1054752"/>
                      <a:gd name="connsiteY52" fmla="*/ 647185 h 652040"/>
                      <a:gd name="connsiteX53" fmla="*/ 673612 w 1054752"/>
                      <a:gd name="connsiteY53" fmla="*/ 640056 h 652040"/>
                      <a:gd name="connsiteX54" fmla="*/ 673213 w 1054752"/>
                      <a:gd name="connsiteY54" fmla="*/ 640898 h 652040"/>
                      <a:gd name="connsiteX55" fmla="*/ 550066 w 1054752"/>
                      <a:gd name="connsiteY55" fmla="*/ 553740 h 652040"/>
                      <a:gd name="connsiteX56" fmla="*/ 475767 w 1054752"/>
                      <a:gd name="connsiteY56" fmla="*/ 501972 h 652040"/>
                      <a:gd name="connsiteX57" fmla="*/ 398300 w 1054752"/>
                      <a:gd name="connsiteY57" fmla="*/ 472856 h 652040"/>
                      <a:gd name="connsiteX58" fmla="*/ 369915 w 1054752"/>
                      <a:gd name="connsiteY58" fmla="*/ 453505 h 652040"/>
                      <a:gd name="connsiteX59" fmla="*/ 0 w 1054752"/>
                      <a:gd name="connsiteY59" fmla="*/ 479849 h 652040"/>
                      <a:gd name="connsiteX0" fmla="*/ 96475 w 1054752"/>
                      <a:gd name="connsiteY0" fmla="*/ 165427 h 652040"/>
                      <a:gd name="connsiteX1" fmla="*/ 369613 w 1054752"/>
                      <a:gd name="connsiteY1" fmla="*/ 191749 h 652040"/>
                      <a:gd name="connsiteX2" fmla="*/ 435191 w 1054752"/>
                      <a:gd name="connsiteY2" fmla="*/ 156579 h 652040"/>
                      <a:gd name="connsiteX3" fmla="*/ 534674 w 1054752"/>
                      <a:gd name="connsiteY3" fmla="*/ 132383 h 652040"/>
                      <a:gd name="connsiteX4" fmla="*/ 548094 w 1054752"/>
                      <a:gd name="connsiteY4" fmla="*/ 131545 h 652040"/>
                      <a:gd name="connsiteX5" fmla="*/ 567821 w 1054752"/>
                      <a:gd name="connsiteY5" fmla="*/ 108275 h 652040"/>
                      <a:gd name="connsiteX6" fmla="*/ 771966 w 1054752"/>
                      <a:gd name="connsiteY6" fmla="*/ 1576 h 652040"/>
                      <a:gd name="connsiteX7" fmla="*/ 772266 w 1054752"/>
                      <a:gd name="connsiteY7" fmla="*/ 3305 h 652040"/>
                      <a:gd name="connsiteX8" fmla="*/ 788636 w 1054752"/>
                      <a:gd name="connsiteY8" fmla="*/ 0 h 652040"/>
                      <a:gd name="connsiteX9" fmla="*/ 831107 w 1054752"/>
                      <a:gd name="connsiteY9" fmla="*/ 42470 h 652040"/>
                      <a:gd name="connsiteX10" fmla="*/ 829220 w 1054752"/>
                      <a:gd name="connsiteY10" fmla="*/ 51816 h 652040"/>
                      <a:gd name="connsiteX11" fmla="*/ 859007 w 1054752"/>
                      <a:gd name="connsiteY11" fmla="*/ 47432 h 652040"/>
                      <a:gd name="connsiteX12" fmla="*/ 916047 w 1054752"/>
                      <a:gd name="connsiteY12" fmla="*/ 46163 h 652040"/>
                      <a:gd name="connsiteX13" fmla="*/ 958517 w 1054752"/>
                      <a:gd name="connsiteY13" fmla="*/ 88634 h 652040"/>
                      <a:gd name="connsiteX14" fmla="*/ 932579 w 1054752"/>
                      <a:gd name="connsiteY14" fmla="*/ 127766 h 652040"/>
                      <a:gd name="connsiteX15" fmla="*/ 917159 w 1054752"/>
                      <a:gd name="connsiteY15" fmla="*/ 130880 h 652040"/>
                      <a:gd name="connsiteX16" fmla="*/ 917147 w 1054752"/>
                      <a:gd name="connsiteY16" fmla="*/ 131008 h 652040"/>
                      <a:gd name="connsiteX17" fmla="*/ 916555 w 1054752"/>
                      <a:gd name="connsiteY17" fmla="*/ 131001 h 652040"/>
                      <a:gd name="connsiteX18" fmla="*/ 916047 w 1054752"/>
                      <a:gd name="connsiteY18" fmla="*/ 131104 h 652040"/>
                      <a:gd name="connsiteX19" fmla="*/ 915482 w 1054752"/>
                      <a:gd name="connsiteY19" fmla="*/ 130990 h 652040"/>
                      <a:gd name="connsiteX20" fmla="*/ 864714 w 1054752"/>
                      <a:gd name="connsiteY20" fmla="*/ 130446 h 652040"/>
                      <a:gd name="connsiteX21" fmla="*/ 765157 w 1054752"/>
                      <a:gd name="connsiteY21" fmla="*/ 153031 h 652040"/>
                      <a:gd name="connsiteX22" fmla="*/ 759144 w 1054752"/>
                      <a:gd name="connsiteY22" fmla="*/ 155965 h 652040"/>
                      <a:gd name="connsiteX23" fmla="*/ 792394 w 1054752"/>
                      <a:gd name="connsiteY23" fmla="*/ 151331 h 652040"/>
                      <a:gd name="connsiteX24" fmla="*/ 972477 w 1054752"/>
                      <a:gd name="connsiteY24" fmla="*/ 186893 h 652040"/>
                      <a:gd name="connsiteX25" fmla="*/ 1022592 w 1054752"/>
                      <a:gd name="connsiteY25" fmla="*/ 213911 h 652040"/>
                      <a:gd name="connsiteX26" fmla="*/ 1024800 w 1054752"/>
                      <a:gd name="connsiteY26" fmla="*/ 214357 h 652040"/>
                      <a:gd name="connsiteX27" fmla="*/ 1054752 w 1054752"/>
                      <a:gd name="connsiteY27" fmla="*/ 259544 h 652040"/>
                      <a:gd name="connsiteX28" fmla="*/ 1005711 w 1054752"/>
                      <a:gd name="connsiteY28" fmla="*/ 308585 h 652040"/>
                      <a:gd name="connsiteX29" fmla="*/ 986622 w 1054752"/>
                      <a:gd name="connsiteY29" fmla="*/ 304731 h 652040"/>
                      <a:gd name="connsiteX30" fmla="*/ 976272 w 1054752"/>
                      <a:gd name="connsiteY30" fmla="*/ 297752 h 652040"/>
                      <a:gd name="connsiteX31" fmla="*/ 975701 w 1054752"/>
                      <a:gd name="connsiteY31" fmla="*/ 298642 h 652040"/>
                      <a:gd name="connsiteX32" fmla="*/ 795098 w 1054752"/>
                      <a:gd name="connsiteY32" fmla="*/ 248407 h 652040"/>
                      <a:gd name="connsiteX33" fmla="*/ 756414 w 1054752"/>
                      <a:gd name="connsiteY33" fmla="*/ 252348 h 652040"/>
                      <a:gd name="connsiteX34" fmla="*/ 802073 w 1054752"/>
                      <a:gd name="connsiteY34" fmla="*/ 259166 h 652040"/>
                      <a:gd name="connsiteX35" fmla="*/ 1014299 w 1054752"/>
                      <a:gd name="connsiteY35" fmla="*/ 380979 h 652040"/>
                      <a:gd name="connsiteX36" fmla="*/ 1013874 w 1054752"/>
                      <a:gd name="connsiteY36" fmla="*/ 381375 h 652040"/>
                      <a:gd name="connsiteX37" fmla="*/ 1014537 w 1054752"/>
                      <a:gd name="connsiteY37" fmla="*/ 381822 h 652040"/>
                      <a:gd name="connsiteX38" fmla="*/ 1028900 w 1054752"/>
                      <a:gd name="connsiteY38" fmla="*/ 416499 h 652040"/>
                      <a:gd name="connsiteX39" fmla="*/ 979859 w 1054752"/>
                      <a:gd name="connsiteY39" fmla="*/ 465539 h 652040"/>
                      <a:gd name="connsiteX40" fmla="*/ 945182 w 1054752"/>
                      <a:gd name="connsiteY40" fmla="*/ 451176 h 652040"/>
                      <a:gd name="connsiteX41" fmla="*/ 941257 w 1054752"/>
                      <a:gd name="connsiteY41" fmla="*/ 445353 h 652040"/>
                      <a:gd name="connsiteX42" fmla="*/ 907641 w 1054752"/>
                      <a:gd name="connsiteY42" fmla="*/ 414398 h 652040"/>
                      <a:gd name="connsiteX43" fmla="*/ 640076 w 1054752"/>
                      <a:gd name="connsiteY43" fmla="*/ 354027 h 652040"/>
                      <a:gd name="connsiteX44" fmla="*/ 604480 w 1054752"/>
                      <a:gd name="connsiteY44" fmla="*/ 396498 h 652040"/>
                      <a:gd name="connsiteX45" fmla="*/ 617729 w 1054752"/>
                      <a:gd name="connsiteY45" fmla="*/ 448788 h 652040"/>
                      <a:gd name="connsiteX46" fmla="*/ 634973 w 1054752"/>
                      <a:gd name="connsiteY46" fmla="*/ 469447 h 652040"/>
                      <a:gd name="connsiteX47" fmla="*/ 676810 w 1054752"/>
                      <a:gd name="connsiteY47" fmla="*/ 504885 h 652040"/>
                      <a:gd name="connsiteX48" fmla="*/ 721776 w 1054752"/>
                      <a:gd name="connsiteY48" fmla="*/ 531212 h 652040"/>
                      <a:gd name="connsiteX49" fmla="*/ 732282 w 1054752"/>
                      <a:gd name="connsiteY49" fmla="*/ 533333 h 652040"/>
                      <a:gd name="connsiteX50" fmla="*/ 770015 w 1054752"/>
                      <a:gd name="connsiteY50" fmla="*/ 590259 h 652040"/>
                      <a:gd name="connsiteX51" fmla="*/ 708234 w 1054752"/>
                      <a:gd name="connsiteY51" fmla="*/ 652040 h 652040"/>
                      <a:gd name="connsiteX52" fmla="*/ 684186 w 1054752"/>
                      <a:gd name="connsiteY52" fmla="*/ 647185 h 652040"/>
                      <a:gd name="connsiteX53" fmla="*/ 673612 w 1054752"/>
                      <a:gd name="connsiteY53" fmla="*/ 640056 h 652040"/>
                      <a:gd name="connsiteX54" fmla="*/ 673213 w 1054752"/>
                      <a:gd name="connsiteY54" fmla="*/ 640898 h 652040"/>
                      <a:gd name="connsiteX55" fmla="*/ 550066 w 1054752"/>
                      <a:gd name="connsiteY55" fmla="*/ 553740 h 652040"/>
                      <a:gd name="connsiteX56" fmla="*/ 475767 w 1054752"/>
                      <a:gd name="connsiteY56" fmla="*/ 501972 h 652040"/>
                      <a:gd name="connsiteX57" fmla="*/ 398300 w 1054752"/>
                      <a:gd name="connsiteY57" fmla="*/ 472856 h 652040"/>
                      <a:gd name="connsiteX58" fmla="*/ 369915 w 1054752"/>
                      <a:gd name="connsiteY58" fmla="*/ 453505 h 652040"/>
                      <a:gd name="connsiteX59" fmla="*/ 0 w 1054752"/>
                      <a:gd name="connsiteY59" fmla="*/ 479849 h 652040"/>
                      <a:gd name="connsiteX0" fmla="*/ 369613 w 1054752"/>
                      <a:gd name="connsiteY0" fmla="*/ 191749 h 652040"/>
                      <a:gd name="connsiteX1" fmla="*/ 435191 w 1054752"/>
                      <a:gd name="connsiteY1" fmla="*/ 156579 h 652040"/>
                      <a:gd name="connsiteX2" fmla="*/ 534674 w 1054752"/>
                      <a:gd name="connsiteY2" fmla="*/ 132383 h 652040"/>
                      <a:gd name="connsiteX3" fmla="*/ 548094 w 1054752"/>
                      <a:gd name="connsiteY3" fmla="*/ 131545 h 652040"/>
                      <a:gd name="connsiteX4" fmla="*/ 567821 w 1054752"/>
                      <a:gd name="connsiteY4" fmla="*/ 108275 h 652040"/>
                      <a:gd name="connsiteX5" fmla="*/ 771966 w 1054752"/>
                      <a:gd name="connsiteY5" fmla="*/ 1576 h 652040"/>
                      <a:gd name="connsiteX6" fmla="*/ 772266 w 1054752"/>
                      <a:gd name="connsiteY6" fmla="*/ 3305 h 652040"/>
                      <a:gd name="connsiteX7" fmla="*/ 788636 w 1054752"/>
                      <a:gd name="connsiteY7" fmla="*/ 0 h 652040"/>
                      <a:gd name="connsiteX8" fmla="*/ 831107 w 1054752"/>
                      <a:gd name="connsiteY8" fmla="*/ 42470 h 652040"/>
                      <a:gd name="connsiteX9" fmla="*/ 829220 w 1054752"/>
                      <a:gd name="connsiteY9" fmla="*/ 51816 h 652040"/>
                      <a:gd name="connsiteX10" fmla="*/ 859007 w 1054752"/>
                      <a:gd name="connsiteY10" fmla="*/ 47432 h 652040"/>
                      <a:gd name="connsiteX11" fmla="*/ 916047 w 1054752"/>
                      <a:gd name="connsiteY11" fmla="*/ 46163 h 652040"/>
                      <a:gd name="connsiteX12" fmla="*/ 958517 w 1054752"/>
                      <a:gd name="connsiteY12" fmla="*/ 88634 h 652040"/>
                      <a:gd name="connsiteX13" fmla="*/ 932579 w 1054752"/>
                      <a:gd name="connsiteY13" fmla="*/ 127766 h 652040"/>
                      <a:gd name="connsiteX14" fmla="*/ 917159 w 1054752"/>
                      <a:gd name="connsiteY14" fmla="*/ 130880 h 652040"/>
                      <a:gd name="connsiteX15" fmla="*/ 917147 w 1054752"/>
                      <a:gd name="connsiteY15" fmla="*/ 131008 h 652040"/>
                      <a:gd name="connsiteX16" fmla="*/ 916555 w 1054752"/>
                      <a:gd name="connsiteY16" fmla="*/ 131001 h 652040"/>
                      <a:gd name="connsiteX17" fmla="*/ 916047 w 1054752"/>
                      <a:gd name="connsiteY17" fmla="*/ 131104 h 652040"/>
                      <a:gd name="connsiteX18" fmla="*/ 915482 w 1054752"/>
                      <a:gd name="connsiteY18" fmla="*/ 130990 h 652040"/>
                      <a:gd name="connsiteX19" fmla="*/ 864714 w 1054752"/>
                      <a:gd name="connsiteY19" fmla="*/ 130446 h 652040"/>
                      <a:gd name="connsiteX20" fmla="*/ 765157 w 1054752"/>
                      <a:gd name="connsiteY20" fmla="*/ 153031 h 652040"/>
                      <a:gd name="connsiteX21" fmla="*/ 759144 w 1054752"/>
                      <a:gd name="connsiteY21" fmla="*/ 155965 h 652040"/>
                      <a:gd name="connsiteX22" fmla="*/ 792394 w 1054752"/>
                      <a:gd name="connsiteY22" fmla="*/ 151331 h 652040"/>
                      <a:gd name="connsiteX23" fmla="*/ 972477 w 1054752"/>
                      <a:gd name="connsiteY23" fmla="*/ 186893 h 652040"/>
                      <a:gd name="connsiteX24" fmla="*/ 1022592 w 1054752"/>
                      <a:gd name="connsiteY24" fmla="*/ 213911 h 652040"/>
                      <a:gd name="connsiteX25" fmla="*/ 1024800 w 1054752"/>
                      <a:gd name="connsiteY25" fmla="*/ 214357 h 652040"/>
                      <a:gd name="connsiteX26" fmla="*/ 1054752 w 1054752"/>
                      <a:gd name="connsiteY26" fmla="*/ 259544 h 652040"/>
                      <a:gd name="connsiteX27" fmla="*/ 1005711 w 1054752"/>
                      <a:gd name="connsiteY27" fmla="*/ 308585 h 652040"/>
                      <a:gd name="connsiteX28" fmla="*/ 986622 w 1054752"/>
                      <a:gd name="connsiteY28" fmla="*/ 304731 h 652040"/>
                      <a:gd name="connsiteX29" fmla="*/ 976272 w 1054752"/>
                      <a:gd name="connsiteY29" fmla="*/ 297752 h 652040"/>
                      <a:gd name="connsiteX30" fmla="*/ 975701 w 1054752"/>
                      <a:gd name="connsiteY30" fmla="*/ 298642 h 652040"/>
                      <a:gd name="connsiteX31" fmla="*/ 795098 w 1054752"/>
                      <a:gd name="connsiteY31" fmla="*/ 248407 h 652040"/>
                      <a:gd name="connsiteX32" fmla="*/ 756414 w 1054752"/>
                      <a:gd name="connsiteY32" fmla="*/ 252348 h 652040"/>
                      <a:gd name="connsiteX33" fmla="*/ 802073 w 1054752"/>
                      <a:gd name="connsiteY33" fmla="*/ 259166 h 652040"/>
                      <a:gd name="connsiteX34" fmla="*/ 1014299 w 1054752"/>
                      <a:gd name="connsiteY34" fmla="*/ 380979 h 652040"/>
                      <a:gd name="connsiteX35" fmla="*/ 1013874 w 1054752"/>
                      <a:gd name="connsiteY35" fmla="*/ 381375 h 652040"/>
                      <a:gd name="connsiteX36" fmla="*/ 1014537 w 1054752"/>
                      <a:gd name="connsiteY36" fmla="*/ 381822 h 652040"/>
                      <a:gd name="connsiteX37" fmla="*/ 1028900 w 1054752"/>
                      <a:gd name="connsiteY37" fmla="*/ 416499 h 652040"/>
                      <a:gd name="connsiteX38" fmla="*/ 979859 w 1054752"/>
                      <a:gd name="connsiteY38" fmla="*/ 465539 h 652040"/>
                      <a:gd name="connsiteX39" fmla="*/ 945182 w 1054752"/>
                      <a:gd name="connsiteY39" fmla="*/ 451176 h 652040"/>
                      <a:gd name="connsiteX40" fmla="*/ 941257 w 1054752"/>
                      <a:gd name="connsiteY40" fmla="*/ 445353 h 652040"/>
                      <a:gd name="connsiteX41" fmla="*/ 907641 w 1054752"/>
                      <a:gd name="connsiteY41" fmla="*/ 414398 h 652040"/>
                      <a:gd name="connsiteX42" fmla="*/ 640076 w 1054752"/>
                      <a:gd name="connsiteY42" fmla="*/ 354027 h 652040"/>
                      <a:gd name="connsiteX43" fmla="*/ 604480 w 1054752"/>
                      <a:gd name="connsiteY43" fmla="*/ 396498 h 652040"/>
                      <a:gd name="connsiteX44" fmla="*/ 617729 w 1054752"/>
                      <a:gd name="connsiteY44" fmla="*/ 448788 h 652040"/>
                      <a:gd name="connsiteX45" fmla="*/ 634973 w 1054752"/>
                      <a:gd name="connsiteY45" fmla="*/ 469447 h 652040"/>
                      <a:gd name="connsiteX46" fmla="*/ 676810 w 1054752"/>
                      <a:gd name="connsiteY46" fmla="*/ 504885 h 652040"/>
                      <a:gd name="connsiteX47" fmla="*/ 721776 w 1054752"/>
                      <a:gd name="connsiteY47" fmla="*/ 531212 h 652040"/>
                      <a:gd name="connsiteX48" fmla="*/ 732282 w 1054752"/>
                      <a:gd name="connsiteY48" fmla="*/ 533333 h 652040"/>
                      <a:gd name="connsiteX49" fmla="*/ 770015 w 1054752"/>
                      <a:gd name="connsiteY49" fmla="*/ 590259 h 652040"/>
                      <a:gd name="connsiteX50" fmla="*/ 708234 w 1054752"/>
                      <a:gd name="connsiteY50" fmla="*/ 652040 h 652040"/>
                      <a:gd name="connsiteX51" fmla="*/ 684186 w 1054752"/>
                      <a:gd name="connsiteY51" fmla="*/ 647185 h 652040"/>
                      <a:gd name="connsiteX52" fmla="*/ 673612 w 1054752"/>
                      <a:gd name="connsiteY52" fmla="*/ 640056 h 652040"/>
                      <a:gd name="connsiteX53" fmla="*/ 673213 w 1054752"/>
                      <a:gd name="connsiteY53" fmla="*/ 640898 h 652040"/>
                      <a:gd name="connsiteX54" fmla="*/ 550066 w 1054752"/>
                      <a:gd name="connsiteY54" fmla="*/ 553740 h 652040"/>
                      <a:gd name="connsiteX55" fmla="*/ 475767 w 1054752"/>
                      <a:gd name="connsiteY55" fmla="*/ 501972 h 652040"/>
                      <a:gd name="connsiteX56" fmla="*/ 398300 w 1054752"/>
                      <a:gd name="connsiteY56" fmla="*/ 472856 h 652040"/>
                      <a:gd name="connsiteX57" fmla="*/ 369915 w 1054752"/>
                      <a:gd name="connsiteY57" fmla="*/ 453505 h 652040"/>
                      <a:gd name="connsiteX58" fmla="*/ 0 w 1054752"/>
                      <a:gd name="connsiteY58" fmla="*/ 479849 h 652040"/>
                      <a:gd name="connsiteX0" fmla="*/ 1 w 685140"/>
                      <a:gd name="connsiteY0" fmla="*/ 191749 h 652040"/>
                      <a:gd name="connsiteX1" fmla="*/ 65579 w 685140"/>
                      <a:gd name="connsiteY1" fmla="*/ 156579 h 652040"/>
                      <a:gd name="connsiteX2" fmla="*/ 165062 w 685140"/>
                      <a:gd name="connsiteY2" fmla="*/ 132383 h 652040"/>
                      <a:gd name="connsiteX3" fmla="*/ 178482 w 685140"/>
                      <a:gd name="connsiteY3" fmla="*/ 131545 h 652040"/>
                      <a:gd name="connsiteX4" fmla="*/ 198209 w 685140"/>
                      <a:gd name="connsiteY4" fmla="*/ 108275 h 652040"/>
                      <a:gd name="connsiteX5" fmla="*/ 402354 w 685140"/>
                      <a:gd name="connsiteY5" fmla="*/ 1576 h 652040"/>
                      <a:gd name="connsiteX6" fmla="*/ 402654 w 685140"/>
                      <a:gd name="connsiteY6" fmla="*/ 3305 h 652040"/>
                      <a:gd name="connsiteX7" fmla="*/ 419024 w 685140"/>
                      <a:gd name="connsiteY7" fmla="*/ 0 h 652040"/>
                      <a:gd name="connsiteX8" fmla="*/ 461495 w 685140"/>
                      <a:gd name="connsiteY8" fmla="*/ 42470 h 652040"/>
                      <a:gd name="connsiteX9" fmla="*/ 459608 w 685140"/>
                      <a:gd name="connsiteY9" fmla="*/ 51816 h 652040"/>
                      <a:gd name="connsiteX10" fmla="*/ 489395 w 685140"/>
                      <a:gd name="connsiteY10" fmla="*/ 47432 h 652040"/>
                      <a:gd name="connsiteX11" fmla="*/ 546435 w 685140"/>
                      <a:gd name="connsiteY11" fmla="*/ 46163 h 652040"/>
                      <a:gd name="connsiteX12" fmla="*/ 588905 w 685140"/>
                      <a:gd name="connsiteY12" fmla="*/ 88634 h 652040"/>
                      <a:gd name="connsiteX13" fmla="*/ 562967 w 685140"/>
                      <a:gd name="connsiteY13" fmla="*/ 127766 h 652040"/>
                      <a:gd name="connsiteX14" fmla="*/ 547547 w 685140"/>
                      <a:gd name="connsiteY14" fmla="*/ 130880 h 652040"/>
                      <a:gd name="connsiteX15" fmla="*/ 547535 w 685140"/>
                      <a:gd name="connsiteY15" fmla="*/ 131008 h 652040"/>
                      <a:gd name="connsiteX16" fmla="*/ 546943 w 685140"/>
                      <a:gd name="connsiteY16" fmla="*/ 131001 h 652040"/>
                      <a:gd name="connsiteX17" fmla="*/ 546435 w 685140"/>
                      <a:gd name="connsiteY17" fmla="*/ 131104 h 652040"/>
                      <a:gd name="connsiteX18" fmla="*/ 545870 w 685140"/>
                      <a:gd name="connsiteY18" fmla="*/ 130990 h 652040"/>
                      <a:gd name="connsiteX19" fmla="*/ 495102 w 685140"/>
                      <a:gd name="connsiteY19" fmla="*/ 130446 h 652040"/>
                      <a:gd name="connsiteX20" fmla="*/ 395545 w 685140"/>
                      <a:gd name="connsiteY20" fmla="*/ 153031 h 652040"/>
                      <a:gd name="connsiteX21" fmla="*/ 389532 w 685140"/>
                      <a:gd name="connsiteY21" fmla="*/ 155965 h 652040"/>
                      <a:gd name="connsiteX22" fmla="*/ 422782 w 685140"/>
                      <a:gd name="connsiteY22" fmla="*/ 151331 h 652040"/>
                      <a:gd name="connsiteX23" fmla="*/ 602865 w 685140"/>
                      <a:gd name="connsiteY23" fmla="*/ 186893 h 652040"/>
                      <a:gd name="connsiteX24" fmla="*/ 652980 w 685140"/>
                      <a:gd name="connsiteY24" fmla="*/ 213911 h 652040"/>
                      <a:gd name="connsiteX25" fmla="*/ 655188 w 685140"/>
                      <a:gd name="connsiteY25" fmla="*/ 214357 h 652040"/>
                      <a:gd name="connsiteX26" fmla="*/ 685140 w 685140"/>
                      <a:gd name="connsiteY26" fmla="*/ 259544 h 652040"/>
                      <a:gd name="connsiteX27" fmla="*/ 636099 w 685140"/>
                      <a:gd name="connsiteY27" fmla="*/ 308585 h 652040"/>
                      <a:gd name="connsiteX28" fmla="*/ 617010 w 685140"/>
                      <a:gd name="connsiteY28" fmla="*/ 304731 h 652040"/>
                      <a:gd name="connsiteX29" fmla="*/ 606660 w 685140"/>
                      <a:gd name="connsiteY29" fmla="*/ 297752 h 652040"/>
                      <a:gd name="connsiteX30" fmla="*/ 606089 w 685140"/>
                      <a:gd name="connsiteY30" fmla="*/ 298642 h 652040"/>
                      <a:gd name="connsiteX31" fmla="*/ 425486 w 685140"/>
                      <a:gd name="connsiteY31" fmla="*/ 248407 h 652040"/>
                      <a:gd name="connsiteX32" fmla="*/ 386802 w 685140"/>
                      <a:gd name="connsiteY32" fmla="*/ 252348 h 652040"/>
                      <a:gd name="connsiteX33" fmla="*/ 432461 w 685140"/>
                      <a:gd name="connsiteY33" fmla="*/ 259166 h 652040"/>
                      <a:gd name="connsiteX34" fmla="*/ 644687 w 685140"/>
                      <a:gd name="connsiteY34" fmla="*/ 380979 h 652040"/>
                      <a:gd name="connsiteX35" fmla="*/ 644262 w 685140"/>
                      <a:gd name="connsiteY35" fmla="*/ 381375 h 652040"/>
                      <a:gd name="connsiteX36" fmla="*/ 644925 w 685140"/>
                      <a:gd name="connsiteY36" fmla="*/ 381822 h 652040"/>
                      <a:gd name="connsiteX37" fmla="*/ 659288 w 685140"/>
                      <a:gd name="connsiteY37" fmla="*/ 416499 h 652040"/>
                      <a:gd name="connsiteX38" fmla="*/ 610247 w 685140"/>
                      <a:gd name="connsiteY38" fmla="*/ 465539 h 652040"/>
                      <a:gd name="connsiteX39" fmla="*/ 575570 w 685140"/>
                      <a:gd name="connsiteY39" fmla="*/ 451176 h 652040"/>
                      <a:gd name="connsiteX40" fmla="*/ 571645 w 685140"/>
                      <a:gd name="connsiteY40" fmla="*/ 445353 h 652040"/>
                      <a:gd name="connsiteX41" fmla="*/ 538029 w 685140"/>
                      <a:gd name="connsiteY41" fmla="*/ 414398 h 652040"/>
                      <a:gd name="connsiteX42" fmla="*/ 270464 w 685140"/>
                      <a:gd name="connsiteY42" fmla="*/ 354027 h 652040"/>
                      <a:gd name="connsiteX43" fmla="*/ 234868 w 685140"/>
                      <a:gd name="connsiteY43" fmla="*/ 396498 h 652040"/>
                      <a:gd name="connsiteX44" fmla="*/ 248117 w 685140"/>
                      <a:gd name="connsiteY44" fmla="*/ 448788 h 652040"/>
                      <a:gd name="connsiteX45" fmla="*/ 265361 w 685140"/>
                      <a:gd name="connsiteY45" fmla="*/ 469447 h 652040"/>
                      <a:gd name="connsiteX46" fmla="*/ 307198 w 685140"/>
                      <a:gd name="connsiteY46" fmla="*/ 504885 h 652040"/>
                      <a:gd name="connsiteX47" fmla="*/ 352164 w 685140"/>
                      <a:gd name="connsiteY47" fmla="*/ 531212 h 652040"/>
                      <a:gd name="connsiteX48" fmla="*/ 362670 w 685140"/>
                      <a:gd name="connsiteY48" fmla="*/ 533333 h 652040"/>
                      <a:gd name="connsiteX49" fmla="*/ 400403 w 685140"/>
                      <a:gd name="connsiteY49" fmla="*/ 590259 h 652040"/>
                      <a:gd name="connsiteX50" fmla="*/ 338622 w 685140"/>
                      <a:gd name="connsiteY50" fmla="*/ 652040 h 652040"/>
                      <a:gd name="connsiteX51" fmla="*/ 314574 w 685140"/>
                      <a:gd name="connsiteY51" fmla="*/ 647185 h 652040"/>
                      <a:gd name="connsiteX52" fmla="*/ 304000 w 685140"/>
                      <a:gd name="connsiteY52" fmla="*/ 640056 h 652040"/>
                      <a:gd name="connsiteX53" fmla="*/ 303601 w 685140"/>
                      <a:gd name="connsiteY53" fmla="*/ 640898 h 652040"/>
                      <a:gd name="connsiteX54" fmla="*/ 180454 w 685140"/>
                      <a:gd name="connsiteY54" fmla="*/ 553740 h 652040"/>
                      <a:gd name="connsiteX55" fmla="*/ 106155 w 685140"/>
                      <a:gd name="connsiteY55" fmla="*/ 501972 h 652040"/>
                      <a:gd name="connsiteX56" fmla="*/ 28688 w 685140"/>
                      <a:gd name="connsiteY56" fmla="*/ 472856 h 652040"/>
                      <a:gd name="connsiteX57" fmla="*/ 303 w 685140"/>
                      <a:gd name="connsiteY57" fmla="*/ 453505 h 652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685140" h="652040">
                        <a:moveTo>
                          <a:pt x="1" y="191749"/>
                        </a:moveTo>
                        <a:lnTo>
                          <a:pt x="65579" y="156579"/>
                        </a:lnTo>
                        <a:cubicBezTo>
                          <a:pt x="95774" y="145213"/>
                          <a:pt x="129311" y="136915"/>
                          <a:pt x="165062" y="132383"/>
                        </a:cubicBezTo>
                        <a:lnTo>
                          <a:pt x="178482" y="131545"/>
                        </a:lnTo>
                        <a:lnTo>
                          <a:pt x="198209" y="108275"/>
                        </a:lnTo>
                        <a:cubicBezTo>
                          <a:pt x="252238" y="53590"/>
                          <a:pt x="322920" y="15359"/>
                          <a:pt x="402354" y="1576"/>
                        </a:cubicBezTo>
                        <a:lnTo>
                          <a:pt x="402654" y="3305"/>
                        </a:lnTo>
                        <a:lnTo>
                          <a:pt x="419024" y="0"/>
                        </a:lnTo>
                        <a:cubicBezTo>
                          <a:pt x="442480" y="0"/>
                          <a:pt x="461495" y="19015"/>
                          <a:pt x="461495" y="42470"/>
                        </a:cubicBezTo>
                        <a:lnTo>
                          <a:pt x="459608" y="51816"/>
                        </a:lnTo>
                        <a:lnTo>
                          <a:pt x="489395" y="47432"/>
                        </a:lnTo>
                        <a:lnTo>
                          <a:pt x="546435" y="46163"/>
                        </a:lnTo>
                        <a:cubicBezTo>
                          <a:pt x="569891" y="46163"/>
                          <a:pt x="588905" y="65178"/>
                          <a:pt x="588905" y="88634"/>
                        </a:cubicBezTo>
                        <a:cubicBezTo>
                          <a:pt x="588905" y="106225"/>
                          <a:pt x="578210" y="121319"/>
                          <a:pt x="562967" y="127766"/>
                        </a:cubicBezTo>
                        <a:lnTo>
                          <a:pt x="547547" y="130880"/>
                        </a:lnTo>
                        <a:cubicBezTo>
                          <a:pt x="547543" y="130923"/>
                          <a:pt x="547539" y="130965"/>
                          <a:pt x="547535" y="131008"/>
                        </a:cubicBezTo>
                        <a:lnTo>
                          <a:pt x="546943" y="131001"/>
                        </a:lnTo>
                        <a:lnTo>
                          <a:pt x="546435" y="131104"/>
                        </a:lnTo>
                        <a:lnTo>
                          <a:pt x="545870" y="130990"/>
                        </a:lnTo>
                        <a:lnTo>
                          <a:pt x="495102" y="130446"/>
                        </a:lnTo>
                        <a:cubicBezTo>
                          <a:pt x="460559" y="132809"/>
                          <a:pt x="427018" y="140546"/>
                          <a:pt x="395545" y="153031"/>
                        </a:cubicBezTo>
                        <a:lnTo>
                          <a:pt x="389532" y="155965"/>
                        </a:lnTo>
                        <a:lnTo>
                          <a:pt x="422782" y="151331"/>
                        </a:lnTo>
                        <a:cubicBezTo>
                          <a:pt x="483996" y="149625"/>
                          <a:pt x="545587" y="161435"/>
                          <a:pt x="602865" y="186893"/>
                        </a:cubicBezTo>
                        <a:lnTo>
                          <a:pt x="652980" y="213911"/>
                        </a:lnTo>
                        <a:lnTo>
                          <a:pt x="655188" y="214357"/>
                        </a:lnTo>
                        <a:cubicBezTo>
                          <a:pt x="672790" y="221802"/>
                          <a:pt x="685140" y="239230"/>
                          <a:pt x="685140" y="259544"/>
                        </a:cubicBezTo>
                        <a:cubicBezTo>
                          <a:pt x="685140" y="286629"/>
                          <a:pt x="663184" y="308585"/>
                          <a:pt x="636099" y="308585"/>
                        </a:cubicBezTo>
                        <a:cubicBezTo>
                          <a:pt x="629328" y="308585"/>
                          <a:pt x="622877" y="307213"/>
                          <a:pt x="617010" y="304731"/>
                        </a:cubicBezTo>
                        <a:lnTo>
                          <a:pt x="606660" y="297752"/>
                        </a:lnTo>
                        <a:lnTo>
                          <a:pt x="606089" y="298642"/>
                        </a:lnTo>
                        <a:cubicBezTo>
                          <a:pt x="551053" y="263331"/>
                          <a:pt x="488013" y="246665"/>
                          <a:pt x="425486" y="248407"/>
                        </a:cubicBezTo>
                        <a:lnTo>
                          <a:pt x="386802" y="252348"/>
                        </a:lnTo>
                        <a:lnTo>
                          <a:pt x="432461" y="259166"/>
                        </a:lnTo>
                        <a:cubicBezTo>
                          <a:pt x="512110" y="277138"/>
                          <a:pt x="586467" y="318558"/>
                          <a:pt x="644687" y="380979"/>
                        </a:cubicBezTo>
                        <a:lnTo>
                          <a:pt x="644262" y="381375"/>
                        </a:lnTo>
                        <a:lnTo>
                          <a:pt x="644925" y="381822"/>
                        </a:lnTo>
                        <a:cubicBezTo>
                          <a:pt x="653800" y="390697"/>
                          <a:pt x="659288" y="402956"/>
                          <a:pt x="659288" y="416499"/>
                        </a:cubicBezTo>
                        <a:cubicBezTo>
                          <a:pt x="659288" y="443583"/>
                          <a:pt x="637332" y="465539"/>
                          <a:pt x="610247" y="465539"/>
                        </a:cubicBezTo>
                        <a:cubicBezTo>
                          <a:pt x="596705" y="465539"/>
                          <a:pt x="584445" y="460051"/>
                          <a:pt x="575570" y="451176"/>
                        </a:cubicBezTo>
                        <a:lnTo>
                          <a:pt x="571645" y="445353"/>
                        </a:lnTo>
                        <a:lnTo>
                          <a:pt x="538029" y="414398"/>
                        </a:lnTo>
                        <a:cubicBezTo>
                          <a:pt x="462635" y="354911"/>
                          <a:pt x="364098" y="332678"/>
                          <a:pt x="270464" y="354027"/>
                        </a:cubicBezTo>
                        <a:cubicBezTo>
                          <a:pt x="258599" y="368184"/>
                          <a:pt x="243040" y="362028"/>
                          <a:pt x="234868" y="396498"/>
                        </a:cubicBezTo>
                        <a:cubicBezTo>
                          <a:pt x="226697" y="430967"/>
                          <a:pt x="243701" y="431358"/>
                          <a:pt x="248117" y="448788"/>
                        </a:cubicBezTo>
                        <a:lnTo>
                          <a:pt x="265361" y="469447"/>
                        </a:lnTo>
                        <a:cubicBezTo>
                          <a:pt x="278238" y="482417"/>
                          <a:pt x="292232" y="494279"/>
                          <a:pt x="307198" y="504885"/>
                        </a:cubicBezTo>
                        <a:lnTo>
                          <a:pt x="352164" y="531212"/>
                        </a:lnTo>
                        <a:lnTo>
                          <a:pt x="362670" y="533333"/>
                        </a:lnTo>
                        <a:cubicBezTo>
                          <a:pt x="384845" y="542712"/>
                          <a:pt x="400403" y="564668"/>
                          <a:pt x="400403" y="590259"/>
                        </a:cubicBezTo>
                        <a:cubicBezTo>
                          <a:pt x="400403" y="624380"/>
                          <a:pt x="372743" y="652040"/>
                          <a:pt x="338622" y="652040"/>
                        </a:cubicBezTo>
                        <a:cubicBezTo>
                          <a:pt x="330091" y="652040"/>
                          <a:pt x="321965" y="650312"/>
                          <a:pt x="314574" y="647185"/>
                        </a:cubicBezTo>
                        <a:lnTo>
                          <a:pt x="304000" y="640056"/>
                        </a:lnTo>
                        <a:lnTo>
                          <a:pt x="303601" y="640898"/>
                        </a:lnTo>
                        <a:cubicBezTo>
                          <a:pt x="257472" y="619023"/>
                          <a:pt x="215888" y="589433"/>
                          <a:pt x="180454" y="553740"/>
                        </a:cubicBezTo>
                        <a:lnTo>
                          <a:pt x="106155" y="501972"/>
                        </a:lnTo>
                        <a:cubicBezTo>
                          <a:pt x="77996" y="494594"/>
                          <a:pt x="51937" y="484742"/>
                          <a:pt x="28688" y="472856"/>
                        </a:cubicBezTo>
                        <a:lnTo>
                          <a:pt x="303" y="453505"/>
                        </a:lnTo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D00E6322-E9C3-27FB-B786-DE6808C38FC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752138" y="4570153"/>
                    <a:ext cx="717097" cy="499406"/>
                  </a:xfrm>
                  <a:custGeom>
                    <a:avLst/>
                    <a:gdLst>
                      <a:gd name="connsiteX0" fmla="*/ 210590 w 753082"/>
                      <a:gd name="connsiteY0" fmla="*/ 11912 h 739213"/>
                      <a:gd name="connsiteX1" fmla="*/ 303172 w 753082"/>
                      <a:gd name="connsiteY1" fmla="*/ 151586 h 739213"/>
                      <a:gd name="connsiteX2" fmla="*/ 303172 w 753082"/>
                      <a:gd name="connsiteY2" fmla="*/ 390722 h 739213"/>
                      <a:gd name="connsiteX3" fmla="*/ 674616 w 753082"/>
                      <a:gd name="connsiteY3" fmla="*/ 291194 h 739213"/>
                      <a:gd name="connsiteX4" fmla="*/ 753082 w 753082"/>
                      <a:gd name="connsiteY4" fmla="*/ 584036 h 739213"/>
                      <a:gd name="connsiteX5" fmla="*/ 193368 w 753082"/>
                      <a:gd name="connsiteY5" fmla="*/ 734011 h 739213"/>
                      <a:gd name="connsiteX6" fmla="*/ 34492 w 753082"/>
                      <a:gd name="connsiteY6" fmla="*/ 680734 h 739213"/>
                      <a:gd name="connsiteX7" fmla="*/ 17925 w 753082"/>
                      <a:gd name="connsiteY7" fmla="*/ 647381 h 739213"/>
                      <a:gd name="connsiteX8" fmla="*/ 11912 w 753082"/>
                      <a:gd name="connsiteY8" fmla="*/ 638463 h 739213"/>
                      <a:gd name="connsiteX9" fmla="*/ 10828 w 753082"/>
                      <a:gd name="connsiteY9" fmla="*/ 633094 h 739213"/>
                      <a:gd name="connsiteX10" fmla="*/ 7714 w 753082"/>
                      <a:gd name="connsiteY10" fmla="*/ 626824 h 739213"/>
                      <a:gd name="connsiteX11" fmla="*/ 6882 w 753082"/>
                      <a:gd name="connsiteY11" fmla="*/ 613545 h 739213"/>
                      <a:gd name="connsiteX12" fmla="*/ 0 w 753082"/>
                      <a:gd name="connsiteY12" fmla="*/ 579459 h 739213"/>
                      <a:gd name="connsiteX13" fmla="*/ 0 w 753082"/>
                      <a:gd name="connsiteY13" fmla="*/ 151586 h 739213"/>
                      <a:gd name="connsiteX14" fmla="*/ 151586 w 753082"/>
                      <a:gd name="connsiteY14" fmla="*/ 0 h 739213"/>
                      <a:gd name="connsiteX15" fmla="*/ 210590 w 753082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303172 w 722724"/>
                      <a:gd name="connsiteY2" fmla="*/ 390722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210590 w 707183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302030 w 707183"/>
                      <a:gd name="connsiteY15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14" fmla="*/ 302030 w 707183"/>
                      <a:gd name="connsiteY14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0 w 707183"/>
                      <a:gd name="connsiteY12" fmla="*/ 0 h 587627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1640 w 707183"/>
                      <a:gd name="connsiteY12" fmla="*/ 162259 h 587627"/>
                      <a:gd name="connsiteX0" fmla="*/ 344908 w 748919"/>
                      <a:gd name="connsiteY0" fmla="*/ 0 h 587627"/>
                      <a:gd name="connsiteX1" fmla="*/ 304746 w 748919"/>
                      <a:gd name="connsiteY1" fmla="*/ 303937 h 587627"/>
                      <a:gd name="connsiteX2" fmla="*/ 672555 w 748919"/>
                      <a:gd name="connsiteY2" fmla="*/ 158315 h 587627"/>
                      <a:gd name="connsiteX3" fmla="*/ 748919 w 748919"/>
                      <a:gd name="connsiteY3" fmla="*/ 326211 h 587627"/>
                      <a:gd name="connsiteX4" fmla="*/ 235104 w 748919"/>
                      <a:gd name="connsiteY4" fmla="*/ 582425 h 587627"/>
                      <a:gd name="connsiteX5" fmla="*/ 76228 w 748919"/>
                      <a:gd name="connsiteY5" fmla="*/ 529148 h 587627"/>
                      <a:gd name="connsiteX6" fmla="*/ 59661 w 748919"/>
                      <a:gd name="connsiteY6" fmla="*/ 495795 h 587627"/>
                      <a:gd name="connsiteX7" fmla="*/ 53648 w 748919"/>
                      <a:gd name="connsiteY7" fmla="*/ 486877 h 587627"/>
                      <a:gd name="connsiteX8" fmla="*/ 52564 w 748919"/>
                      <a:gd name="connsiteY8" fmla="*/ 481508 h 587627"/>
                      <a:gd name="connsiteX9" fmla="*/ 49450 w 748919"/>
                      <a:gd name="connsiteY9" fmla="*/ 475238 h 587627"/>
                      <a:gd name="connsiteX10" fmla="*/ 48618 w 748919"/>
                      <a:gd name="connsiteY10" fmla="*/ 461959 h 587627"/>
                      <a:gd name="connsiteX11" fmla="*/ 41736 w 748919"/>
                      <a:gd name="connsiteY11" fmla="*/ 427873 h 587627"/>
                      <a:gd name="connsiteX12" fmla="*/ 5 w 748919"/>
                      <a:gd name="connsiteY12" fmla="*/ 173881 h 587627"/>
                      <a:gd name="connsiteX0" fmla="*/ 344903 w 748914"/>
                      <a:gd name="connsiteY0" fmla="*/ 0 h 587627"/>
                      <a:gd name="connsiteX1" fmla="*/ 304741 w 748914"/>
                      <a:gd name="connsiteY1" fmla="*/ 303937 h 587627"/>
                      <a:gd name="connsiteX2" fmla="*/ 672550 w 748914"/>
                      <a:gd name="connsiteY2" fmla="*/ 158315 h 587627"/>
                      <a:gd name="connsiteX3" fmla="*/ 748914 w 748914"/>
                      <a:gd name="connsiteY3" fmla="*/ 326211 h 587627"/>
                      <a:gd name="connsiteX4" fmla="*/ 235099 w 748914"/>
                      <a:gd name="connsiteY4" fmla="*/ 582425 h 587627"/>
                      <a:gd name="connsiteX5" fmla="*/ 76223 w 748914"/>
                      <a:gd name="connsiteY5" fmla="*/ 529148 h 587627"/>
                      <a:gd name="connsiteX6" fmla="*/ 59656 w 748914"/>
                      <a:gd name="connsiteY6" fmla="*/ 495795 h 587627"/>
                      <a:gd name="connsiteX7" fmla="*/ 53643 w 748914"/>
                      <a:gd name="connsiteY7" fmla="*/ 486877 h 587627"/>
                      <a:gd name="connsiteX8" fmla="*/ 52559 w 748914"/>
                      <a:gd name="connsiteY8" fmla="*/ 481508 h 587627"/>
                      <a:gd name="connsiteX9" fmla="*/ 49445 w 748914"/>
                      <a:gd name="connsiteY9" fmla="*/ 475238 h 587627"/>
                      <a:gd name="connsiteX10" fmla="*/ 48613 w 748914"/>
                      <a:gd name="connsiteY10" fmla="*/ 461959 h 587627"/>
                      <a:gd name="connsiteX11" fmla="*/ 0 w 748914"/>
                      <a:gd name="connsiteY11" fmla="*/ 173881 h 587627"/>
                      <a:gd name="connsiteX0" fmla="*/ 304741 w 748914"/>
                      <a:gd name="connsiteY0" fmla="*/ 145622 h 429312"/>
                      <a:gd name="connsiteX1" fmla="*/ 672550 w 748914"/>
                      <a:gd name="connsiteY1" fmla="*/ 0 h 429312"/>
                      <a:gd name="connsiteX2" fmla="*/ 748914 w 748914"/>
                      <a:gd name="connsiteY2" fmla="*/ 167896 h 429312"/>
                      <a:gd name="connsiteX3" fmla="*/ 235099 w 748914"/>
                      <a:gd name="connsiteY3" fmla="*/ 424110 h 429312"/>
                      <a:gd name="connsiteX4" fmla="*/ 76223 w 748914"/>
                      <a:gd name="connsiteY4" fmla="*/ 370833 h 429312"/>
                      <a:gd name="connsiteX5" fmla="*/ 59656 w 748914"/>
                      <a:gd name="connsiteY5" fmla="*/ 337480 h 429312"/>
                      <a:gd name="connsiteX6" fmla="*/ 53643 w 748914"/>
                      <a:gd name="connsiteY6" fmla="*/ 328562 h 429312"/>
                      <a:gd name="connsiteX7" fmla="*/ 52559 w 748914"/>
                      <a:gd name="connsiteY7" fmla="*/ 323193 h 429312"/>
                      <a:gd name="connsiteX8" fmla="*/ 49445 w 748914"/>
                      <a:gd name="connsiteY8" fmla="*/ 316923 h 429312"/>
                      <a:gd name="connsiteX9" fmla="*/ 48613 w 748914"/>
                      <a:gd name="connsiteY9" fmla="*/ 303644 h 429312"/>
                      <a:gd name="connsiteX10" fmla="*/ 0 w 748914"/>
                      <a:gd name="connsiteY10" fmla="*/ 15566 h 429312"/>
                      <a:gd name="connsiteX0" fmla="*/ 256128 w 700301"/>
                      <a:gd name="connsiteY0" fmla="*/ 145622 h 429312"/>
                      <a:gd name="connsiteX1" fmla="*/ 623937 w 700301"/>
                      <a:gd name="connsiteY1" fmla="*/ 0 h 429312"/>
                      <a:gd name="connsiteX2" fmla="*/ 700301 w 700301"/>
                      <a:gd name="connsiteY2" fmla="*/ 167896 h 429312"/>
                      <a:gd name="connsiteX3" fmla="*/ 186486 w 700301"/>
                      <a:gd name="connsiteY3" fmla="*/ 424110 h 429312"/>
                      <a:gd name="connsiteX4" fmla="*/ 27610 w 700301"/>
                      <a:gd name="connsiteY4" fmla="*/ 370833 h 429312"/>
                      <a:gd name="connsiteX5" fmla="*/ 11043 w 700301"/>
                      <a:gd name="connsiteY5" fmla="*/ 337480 h 429312"/>
                      <a:gd name="connsiteX6" fmla="*/ 5030 w 700301"/>
                      <a:gd name="connsiteY6" fmla="*/ 328562 h 429312"/>
                      <a:gd name="connsiteX7" fmla="*/ 3946 w 700301"/>
                      <a:gd name="connsiteY7" fmla="*/ 323193 h 429312"/>
                      <a:gd name="connsiteX8" fmla="*/ 832 w 700301"/>
                      <a:gd name="connsiteY8" fmla="*/ 316923 h 429312"/>
                      <a:gd name="connsiteX9" fmla="*/ 0 w 700301"/>
                      <a:gd name="connsiteY9" fmla="*/ 303644 h 429312"/>
                      <a:gd name="connsiteX0" fmla="*/ 255296 w 699469"/>
                      <a:gd name="connsiteY0" fmla="*/ 145622 h 429312"/>
                      <a:gd name="connsiteX1" fmla="*/ 623105 w 699469"/>
                      <a:gd name="connsiteY1" fmla="*/ 0 h 429312"/>
                      <a:gd name="connsiteX2" fmla="*/ 699469 w 699469"/>
                      <a:gd name="connsiteY2" fmla="*/ 167896 h 429312"/>
                      <a:gd name="connsiteX3" fmla="*/ 185654 w 699469"/>
                      <a:gd name="connsiteY3" fmla="*/ 424110 h 429312"/>
                      <a:gd name="connsiteX4" fmla="*/ 26778 w 699469"/>
                      <a:gd name="connsiteY4" fmla="*/ 370833 h 429312"/>
                      <a:gd name="connsiteX5" fmla="*/ 10211 w 699469"/>
                      <a:gd name="connsiteY5" fmla="*/ 337480 h 429312"/>
                      <a:gd name="connsiteX6" fmla="*/ 4198 w 699469"/>
                      <a:gd name="connsiteY6" fmla="*/ 328562 h 429312"/>
                      <a:gd name="connsiteX7" fmla="*/ 3114 w 699469"/>
                      <a:gd name="connsiteY7" fmla="*/ 323193 h 429312"/>
                      <a:gd name="connsiteX8" fmla="*/ 0 w 699469"/>
                      <a:gd name="connsiteY8" fmla="*/ 316923 h 429312"/>
                      <a:gd name="connsiteX0" fmla="*/ 252182 w 696355"/>
                      <a:gd name="connsiteY0" fmla="*/ 145622 h 429312"/>
                      <a:gd name="connsiteX1" fmla="*/ 619991 w 696355"/>
                      <a:gd name="connsiteY1" fmla="*/ 0 h 429312"/>
                      <a:gd name="connsiteX2" fmla="*/ 696355 w 696355"/>
                      <a:gd name="connsiteY2" fmla="*/ 167896 h 429312"/>
                      <a:gd name="connsiteX3" fmla="*/ 182540 w 696355"/>
                      <a:gd name="connsiteY3" fmla="*/ 424110 h 429312"/>
                      <a:gd name="connsiteX4" fmla="*/ 23664 w 696355"/>
                      <a:gd name="connsiteY4" fmla="*/ 370833 h 429312"/>
                      <a:gd name="connsiteX5" fmla="*/ 7097 w 696355"/>
                      <a:gd name="connsiteY5" fmla="*/ 337480 h 429312"/>
                      <a:gd name="connsiteX6" fmla="*/ 1084 w 696355"/>
                      <a:gd name="connsiteY6" fmla="*/ 328562 h 429312"/>
                      <a:gd name="connsiteX7" fmla="*/ 0 w 696355"/>
                      <a:gd name="connsiteY7" fmla="*/ 323193 h 429312"/>
                      <a:gd name="connsiteX0" fmla="*/ 251098 w 695271"/>
                      <a:gd name="connsiteY0" fmla="*/ 145622 h 429312"/>
                      <a:gd name="connsiteX1" fmla="*/ 618907 w 695271"/>
                      <a:gd name="connsiteY1" fmla="*/ 0 h 429312"/>
                      <a:gd name="connsiteX2" fmla="*/ 695271 w 695271"/>
                      <a:gd name="connsiteY2" fmla="*/ 167896 h 429312"/>
                      <a:gd name="connsiteX3" fmla="*/ 181456 w 695271"/>
                      <a:gd name="connsiteY3" fmla="*/ 424110 h 429312"/>
                      <a:gd name="connsiteX4" fmla="*/ 22580 w 695271"/>
                      <a:gd name="connsiteY4" fmla="*/ 370833 h 429312"/>
                      <a:gd name="connsiteX5" fmla="*/ 6013 w 695271"/>
                      <a:gd name="connsiteY5" fmla="*/ 337480 h 429312"/>
                      <a:gd name="connsiteX6" fmla="*/ 0 w 695271"/>
                      <a:gd name="connsiteY6" fmla="*/ 328562 h 429312"/>
                      <a:gd name="connsiteX0" fmla="*/ 251098 w 695271"/>
                      <a:gd name="connsiteY0" fmla="*/ 145622 h 429156"/>
                      <a:gd name="connsiteX1" fmla="*/ 618907 w 695271"/>
                      <a:gd name="connsiteY1" fmla="*/ 0 h 429156"/>
                      <a:gd name="connsiteX2" fmla="*/ 695271 w 695271"/>
                      <a:gd name="connsiteY2" fmla="*/ 167896 h 429156"/>
                      <a:gd name="connsiteX3" fmla="*/ 181456 w 695271"/>
                      <a:gd name="connsiteY3" fmla="*/ 424110 h 429156"/>
                      <a:gd name="connsiteX4" fmla="*/ 6013 w 695271"/>
                      <a:gd name="connsiteY4" fmla="*/ 337480 h 429156"/>
                      <a:gd name="connsiteX5" fmla="*/ 0 w 695271"/>
                      <a:gd name="connsiteY5" fmla="*/ 328562 h 429156"/>
                      <a:gd name="connsiteX0" fmla="*/ 245085 w 689258"/>
                      <a:gd name="connsiteY0" fmla="*/ 145622 h 429156"/>
                      <a:gd name="connsiteX1" fmla="*/ 612894 w 689258"/>
                      <a:gd name="connsiteY1" fmla="*/ 0 h 429156"/>
                      <a:gd name="connsiteX2" fmla="*/ 689258 w 689258"/>
                      <a:gd name="connsiteY2" fmla="*/ 167896 h 429156"/>
                      <a:gd name="connsiteX3" fmla="*/ 175443 w 689258"/>
                      <a:gd name="connsiteY3" fmla="*/ 424110 h 429156"/>
                      <a:gd name="connsiteX4" fmla="*/ 0 w 689258"/>
                      <a:gd name="connsiteY4" fmla="*/ 337480 h 429156"/>
                      <a:gd name="connsiteX0" fmla="*/ 69642 w 513815"/>
                      <a:gd name="connsiteY0" fmla="*/ 145622 h 424110"/>
                      <a:gd name="connsiteX1" fmla="*/ 437451 w 513815"/>
                      <a:gd name="connsiteY1" fmla="*/ 0 h 424110"/>
                      <a:gd name="connsiteX2" fmla="*/ 513815 w 513815"/>
                      <a:gd name="connsiteY2" fmla="*/ 167896 h 424110"/>
                      <a:gd name="connsiteX3" fmla="*/ 0 w 513815"/>
                      <a:gd name="connsiteY3" fmla="*/ 424110 h 424110"/>
                      <a:gd name="connsiteX0" fmla="*/ 0 w 608980"/>
                      <a:gd name="connsiteY0" fmla="*/ 204586 h 424110"/>
                      <a:gd name="connsiteX1" fmla="*/ 532616 w 608980"/>
                      <a:gd name="connsiteY1" fmla="*/ 0 h 424110"/>
                      <a:gd name="connsiteX2" fmla="*/ 608980 w 608980"/>
                      <a:gd name="connsiteY2" fmla="*/ 167896 h 424110"/>
                      <a:gd name="connsiteX3" fmla="*/ 95165 w 608980"/>
                      <a:gd name="connsiteY3" fmla="*/ 424110 h 424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8980" h="424110">
                        <a:moveTo>
                          <a:pt x="0" y="204586"/>
                        </a:moveTo>
                        <a:lnTo>
                          <a:pt x="532616" y="0"/>
                        </a:lnTo>
                        <a:lnTo>
                          <a:pt x="608980" y="167896"/>
                        </a:lnTo>
                        <a:lnTo>
                          <a:pt x="95165" y="424110"/>
                        </a:lnTo>
                      </a:path>
                    </a:pathLst>
                  </a:cu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44F3E65B-D003-0A4C-7D9F-791C06FA5BEF}"/>
                      </a:ext>
                    </a:extLst>
                  </p:cNvPr>
                  <p:cNvSpPr/>
                  <p:nvPr/>
                </p:nvSpPr>
                <p:spPr bwMode="auto">
                  <a:xfrm rot="2186830">
                    <a:off x="4146033" y="4490410"/>
                    <a:ext cx="271311" cy="144172"/>
                  </a:xfrm>
                  <a:prstGeom prst="trapezoid">
                    <a:avLst>
                      <a:gd name="adj" fmla="val 9219"/>
                    </a:avLst>
                  </a:pr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D48F233E-A75F-FDB5-F34D-DDA1DFBAC1B0}"/>
                    </a:ext>
                  </a:extLst>
                </p:cNvPr>
                <p:cNvGrpSpPr/>
                <p:nvPr/>
              </p:nvGrpSpPr>
              <p:grpSpPr>
                <a:xfrm>
                  <a:off x="2459009" y="3648968"/>
                  <a:ext cx="1643840" cy="1839599"/>
                  <a:chOff x="3822193" y="1830635"/>
                  <a:chExt cx="1643840" cy="1839599"/>
                </a:xfrm>
              </p:grpSpPr>
              <p:sp>
                <p:nvSpPr>
                  <p:cNvPr id="18" name="四角形: 角を丸くする 17">
                    <a:extLst>
                      <a:ext uri="{FF2B5EF4-FFF2-40B4-BE49-F238E27FC236}">
                        <a16:creationId xmlns:a16="http://schemas.microsoft.com/office/drawing/2014/main" id="{00C71139-3D4F-D574-182E-D2A852A3D487}"/>
                      </a:ext>
                    </a:extLst>
                  </p:cNvPr>
                  <p:cNvSpPr/>
                  <p:nvPr/>
                </p:nvSpPr>
                <p:spPr bwMode="auto">
                  <a:xfrm rot="2200218">
                    <a:off x="5234767" y="2847657"/>
                    <a:ext cx="121442" cy="123825"/>
                  </a:xfrm>
                  <a:prstGeom prst="roundRect">
                    <a:avLst>
                      <a:gd name="adj" fmla="val 23747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id="{2615876A-048D-35CB-D023-4FB7C4696712}"/>
                      </a:ext>
                    </a:extLst>
                  </p:cNvPr>
                  <p:cNvGrpSpPr/>
                  <p:nvPr/>
                </p:nvGrpSpPr>
                <p:grpSpPr>
                  <a:xfrm rot="21422087">
                    <a:off x="5294751" y="2525860"/>
                    <a:ext cx="148564" cy="489015"/>
                    <a:chOff x="2428919" y="2211053"/>
                    <a:chExt cx="261301" cy="736770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40" name="フリーフォーム: 図形 39">
                      <a:extLst>
                        <a:ext uri="{FF2B5EF4-FFF2-40B4-BE49-F238E27FC236}">
                          <a16:creationId xmlns:a16="http://schemas.microsoft.com/office/drawing/2014/main" id="{0921E920-1A4D-E6B8-A574-D510BF11D5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32006" y="2211053"/>
                      <a:ext cx="54032" cy="385378"/>
                    </a:xfrm>
                    <a:custGeom>
                      <a:avLst/>
                      <a:gdLst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3979 w 111184"/>
                        <a:gd name="connsiteY9" fmla="*/ 60450 h 397076"/>
                        <a:gd name="connsiteX10" fmla="*/ 26149 w 111184"/>
                        <a:gd name="connsiteY10" fmla="*/ 34540 h 397076"/>
                        <a:gd name="connsiteX11" fmla="*/ 27796 w 111184"/>
                        <a:gd name="connsiteY11" fmla="*/ 11697 h 397076"/>
                        <a:gd name="connsiteX12" fmla="*/ 45694 w 111184"/>
                        <a:gd name="connsiteY12" fmla="*/ 11697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3979 w 111184"/>
                        <a:gd name="connsiteY9" fmla="*/ 60450 h 397076"/>
                        <a:gd name="connsiteX10" fmla="*/ 26149 w 111184"/>
                        <a:gd name="connsiteY10" fmla="*/ 34540 h 397076"/>
                        <a:gd name="connsiteX11" fmla="*/ 45694 w 111184"/>
                        <a:gd name="connsiteY11" fmla="*/ 11697 h 397076"/>
                        <a:gd name="connsiteX12" fmla="*/ 55702 w 111184"/>
                        <a:gd name="connsiteY12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26149 w 111184"/>
                        <a:gd name="connsiteY9" fmla="*/ 34540 h 397076"/>
                        <a:gd name="connsiteX10" fmla="*/ 45694 w 111184"/>
                        <a:gd name="connsiteY10" fmla="*/ 11697 h 397076"/>
                        <a:gd name="connsiteX11" fmla="*/ 55702 w 111184"/>
                        <a:gd name="connsiteY11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107425 w 111184"/>
                        <a:gd name="connsiteY3" fmla="*/ 60450 h 397076"/>
                        <a:gd name="connsiteX4" fmla="*/ 86905 w 111184"/>
                        <a:gd name="connsiteY4" fmla="*/ 60450 h 397076"/>
                        <a:gd name="connsiteX5" fmla="*/ 111184 w 111184"/>
                        <a:gd name="connsiteY5" fmla="*/ 397076 h 397076"/>
                        <a:gd name="connsiteX6" fmla="*/ 0 w 111184"/>
                        <a:gd name="connsiteY6" fmla="*/ 397076 h 397076"/>
                        <a:gd name="connsiteX7" fmla="*/ 24280 w 111184"/>
                        <a:gd name="connsiteY7" fmla="*/ 60450 h 397076"/>
                        <a:gd name="connsiteX8" fmla="*/ 26149 w 111184"/>
                        <a:gd name="connsiteY8" fmla="*/ 34540 h 397076"/>
                        <a:gd name="connsiteX9" fmla="*/ 45694 w 111184"/>
                        <a:gd name="connsiteY9" fmla="*/ 11697 h 397076"/>
                        <a:gd name="connsiteX10" fmla="*/ 55702 w 111184"/>
                        <a:gd name="connsiteY10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6905 w 111184"/>
                        <a:gd name="connsiteY3" fmla="*/ 60450 h 397076"/>
                        <a:gd name="connsiteX4" fmla="*/ 111184 w 111184"/>
                        <a:gd name="connsiteY4" fmla="*/ 397076 h 397076"/>
                        <a:gd name="connsiteX5" fmla="*/ 0 w 111184"/>
                        <a:gd name="connsiteY5" fmla="*/ 397076 h 397076"/>
                        <a:gd name="connsiteX6" fmla="*/ 24280 w 111184"/>
                        <a:gd name="connsiteY6" fmla="*/ 60450 h 397076"/>
                        <a:gd name="connsiteX7" fmla="*/ 26149 w 111184"/>
                        <a:gd name="connsiteY7" fmla="*/ 34540 h 397076"/>
                        <a:gd name="connsiteX8" fmla="*/ 45694 w 111184"/>
                        <a:gd name="connsiteY8" fmla="*/ 11697 h 397076"/>
                        <a:gd name="connsiteX9" fmla="*/ 55702 w 111184"/>
                        <a:gd name="connsiteY9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6905 w 111184"/>
                        <a:gd name="connsiteY2" fmla="*/ 60450 h 397076"/>
                        <a:gd name="connsiteX3" fmla="*/ 111184 w 111184"/>
                        <a:gd name="connsiteY3" fmla="*/ 397076 h 397076"/>
                        <a:gd name="connsiteX4" fmla="*/ 0 w 111184"/>
                        <a:gd name="connsiteY4" fmla="*/ 397076 h 397076"/>
                        <a:gd name="connsiteX5" fmla="*/ 24280 w 111184"/>
                        <a:gd name="connsiteY5" fmla="*/ 60450 h 397076"/>
                        <a:gd name="connsiteX6" fmla="*/ 26149 w 111184"/>
                        <a:gd name="connsiteY6" fmla="*/ 34540 h 397076"/>
                        <a:gd name="connsiteX7" fmla="*/ 45694 w 111184"/>
                        <a:gd name="connsiteY7" fmla="*/ 11697 h 397076"/>
                        <a:gd name="connsiteX8" fmla="*/ 55702 w 111184"/>
                        <a:gd name="connsiteY8" fmla="*/ 0 h 397076"/>
                        <a:gd name="connsiteX0" fmla="*/ 45694 w 111184"/>
                        <a:gd name="connsiteY0" fmla="*/ 0 h 385379"/>
                        <a:gd name="connsiteX1" fmla="*/ 65710 w 111184"/>
                        <a:gd name="connsiteY1" fmla="*/ 0 h 385379"/>
                        <a:gd name="connsiteX2" fmla="*/ 86905 w 111184"/>
                        <a:gd name="connsiteY2" fmla="*/ 48753 h 385379"/>
                        <a:gd name="connsiteX3" fmla="*/ 111184 w 111184"/>
                        <a:gd name="connsiteY3" fmla="*/ 385379 h 385379"/>
                        <a:gd name="connsiteX4" fmla="*/ 0 w 111184"/>
                        <a:gd name="connsiteY4" fmla="*/ 385379 h 385379"/>
                        <a:gd name="connsiteX5" fmla="*/ 24280 w 111184"/>
                        <a:gd name="connsiteY5" fmla="*/ 48753 h 385379"/>
                        <a:gd name="connsiteX6" fmla="*/ 26149 w 111184"/>
                        <a:gd name="connsiteY6" fmla="*/ 22843 h 385379"/>
                        <a:gd name="connsiteX7" fmla="*/ 45694 w 111184"/>
                        <a:gd name="connsiteY7" fmla="*/ 0 h 385379"/>
                        <a:gd name="connsiteX0" fmla="*/ 45694 w 111184"/>
                        <a:gd name="connsiteY0" fmla="*/ 0 h 385379"/>
                        <a:gd name="connsiteX1" fmla="*/ 65710 w 111184"/>
                        <a:gd name="connsiteY1" fmla="*/ 0 h 385379"/>
                        <a:gd name="connsiteX2" fmla="*/ 86905 w 111184"/>
                        <a:gd name="connsiteY2" fmla="*/ 48753 h 385379"/>
                        <a:gd name="connsiteX3" fmla="*/ 111184 w 111184"/>
                        <a:gd name="connsiteY3" fmla="*/ 385379 h 385379"/>
                        <a:gd name="connsiteX4" fmla="*/ 0 w 111184"/>
                        <a:gd name="connsiteY4" fmla="*/ 385379 h 385379"/>
                        <a:gd name="connsiteX5" fmla="*/ 24280 w 111184"/>
                        <a:gd name="connsiteY5" fmla="*/ 48753 h 385379"/>
                        <a:gd name="connsiteX6" fmla="*/ 45694 w 111184"/>
                        <a:gd name="connsiteY6" fmla="*/ 0 h 385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1184" h="385379">
                          <a:moveTo>
                            <a:pt x="45694" y="0"/>
                          </a:moveTo>
                          <a:lnTo>
                            <a:pt x="65710" y="0"/>
                          </a:lnTo>
                          <a:lnTo>
                            <a:pt x="86905" y="48753"/>
                          </a:lnTo>
                          <a:lnTo>
                            <a:pt x="111184" y="385379"/>
                          </a:lnTo>
                          <a:lnTo>
                            <a:pt x="0" y="385379"/>
                          </a:lnTo>
                          <a:lnTo>
                            <a:pt x="24280" y="48753"/>
                          </a:lnTo>
                          <a:lnTo>
                            <a:pt x="45694" y="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" name="フリーフォーム: 図形 40">
                      <a:extLst>
                        <a:ext uri="{FF2B5EF4-FFF2-40B4-BE49-F238E27FC236}">
                          <a16:creationId xmlns:a16="http://schemas.microsoft.com/office/drawing/2014/main" id="{3985A490-B5A1-3744-10CC-CFA79F1890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28919" y="2530335"/>
                      <a:ext cx="261301" cy="417488"/>
                    </a:xfrm>
                    <a:custGeom>
                      <a:avLst/>
                      <a:gdLst>
                        <a:gd name="connsiteX0" fmla="*/ 130650 w 261301"/>
                        <a:gd name="connsiteY0" fmla="*/ 0 h 417488"/>
                        <a:gd name="connsiteX1" fmla="*/ 223838 w 261301"/>
                        <a:gd name="connsiteY1" fmla="*/ 22860 h 417488"/>
                        <a:gd name="connsiteX2" fmla="*/ 216515 w 261301"/>
                        <a:gd name="connsiteY2" fmla="*/ 31758 h 417488"/>
                        <a:gd name="connsiteX3" fmla="*/ 211312 w 261301"/>
                        <a:gd name="connsiteY3" fmla="*/ 33651 h 417488"/>
                        <a:gd name="connsiteX4" fmla="*/ 211932 w 261301"/>
                        <a:gd name="connsiteY4" fmla="*/ 34766 h 417488"/>
                        <a:gd name="connsiteX5" fmla="*/ 208973 w 261301"/>
                        <a:gd name="connsiteY5" fmla="*/ 40091 h 417488"/>
                        <a:gd name="connsiteX6" fmla="*/ 261301 w 261301"/>
                        <a:gd name="connsiteY6" fmla="*/ 363834 h 417488"/>
                        <a:gd name="connsiteX7" fmla="*/ 259592 w 261301"/>
                        <a:gd name="connsiteY7" fmla="*/ 363834 h 417488"/>
                        <a:gd name="connsiteX8" fmla="*/ 261300 w 261301"/>
                        <a:gd name="connsiteY8" fmla="*/ 367097 h 417488"/>
                        <a:gd name="connsiteX9" fmla="*/ 130650 w 261301"/>
                        <a:gd name="connsiteY9" fmla="*/ 417488 h 417488"/>
                        <a:gd name="connsiteX10" fmla="*/ 0 w 261301"/>
                        <a:gd name="connsiteY10" fmla="*/ 367097 h 417488"/>
                        <a:gd name="connsiteX11" fmla="*/ 1708 w 261301"/>
                        <a:gd name="connsiteY11" fmla="*/ 363834 h 417488"/>
                        <a:gd name="connsiteX12" fmla="*/ 1 w 261301"/>
                        <a:gd name="connsiteY12" fmla="*/ 363834 h 417488"/>
                        <a:gd name="connsiteX13" fmla="*/ 52329 w 261301"/>
                        <a:gd name="connsiteY13" fmla="*/ 40094 h 417488"/>
                        <a:gd name="connsiteX14" fmla="*/ 49368 w 261301"/>
                        <a:gd name="connsiteY14" fmla="*/ 34766 h 417488"/>
                        <a:gd name="connsiteX15" fmla="*/ 49988 w 261301"/>
                        <a:gd name="connsiteY15" fmla="*/ 33651 h 417488"/>
                        <a:gd name="connsiteX16" fmla="*/ 44785 w 261301"/>
                        <a:gd name="connsiteY16" fmla="*/ 31758 h 417488"/>
                        <a:gd name="connsiteX17" fmla="*/ 37462 w 261301"/>
                        <a:gd name="connsiteY17" fmla="*/ 22860 h 417488"/>
                        <a:gd name="connsiteX18" fmla="*/ 130650 w 261301"/>
                        <a:gd name="connsiteY18" fmla="*/ 0 h 4174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61301" h="417488">
                          <a:moveTo>
                            <a:pt x="130650" y="0"/>
                          </a:moveTo>
                          <a:cubicBezTo>
                            <a:pt x="182116" y="0"/>
                            <a:pt x="223838" y="10235"/>
                            <a:pt x="223838" y="22860"/>
                          </a:cubicBezTo>
                          <a:cubicBezTo>
                            <a:pt x="223838" y="26016"/>
                            <a:pt x="221231" y="29023"/>
                            <a:pt x="216515" y="31758"/>
                          </a:cubicBezTo>
                          <a:lnTo>
                            <a:pt x="211312" y="33651"/>
                          </a:lnTo>
                          <a:lnTo>
                            <a:pt x="211932" y="34766"/>
                          </a:lnTo>
                          <a:lnTo>
                            <a:pt x="208973" y="40091"/>
                          </a:lnTo>
                          <a:lnTo>
                            <a:pt x="261301" y="363834"/>
                          </a:lnTo>
                          <a:lnTo>
                            <a:pt x="259592" y="363834"/>
                          </a:lnTo>
                          <a:lnTo>
                            <a:pt x="261300" y="367097"/>
                          </a:lnTo>
                          <a:cubicBezTo>
                            <a:pt x="261300" y="394927"/>
                            <a:pt x="202806" y="417488"/>
                            <a:pt x="130650" y="417488"/>
                          </a:cubicBezTo>
                          <a:cubicBezTo>
                            <a:pt x="58494" y="417488"/>
                            <a:pt x="0" y="394927"/>
                            <a:pt x="0" y="367097"/>
                          </a:cubicBezTo>
                          <a:lnTo>
                            <a:pt x="1708" y="363834"/>
                          </a:lnTo>
                          <a:lnTo>
                            <a:pt x="1" y="363834"/>
                          </a:lnTo>
                          <a:lnTo>
                            <a:pt x="52329" y="40094"/>
                          </a:lnTo>
                          <a:lnTo>
                            <a:pt x="49368" y="34766"/>
                          </a:lnTo>
                          <a:lnTo>
                            <a:pt x="49988" y="33651"/>
                          </a:lnTo>
                          <a:lnTo>
                            <a:pt x="44785" y="31758"/>
                          </a:lnTo>
                          <a:cubicBezTo>
                            <a:pt x="40070" y="29023"/>
                            <a:pt x="37462" y="26016"/>
                            <a:pt x="37462" y="22860"/>
                          </a:cubicBezTo>
                          <a:cubicBezTo>
                            <a:pt x="37462" y="10235"/>
                            <a:pt x="79184" y="0"/>
                            <a:pt x="13065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" name="グループ化 19">
                    <a:extLst>
                      <a:ext uri="{FF2B5EF4-FFF2-40B4-BE49-F238E27FC236}">
                        <a16:creationId xmlns:a16="http://schemas.microsoft.com/office/drawing/2014/main" id="{2C494AB1-D5C2-1D2A-ABA1-981940DA76F9}"/>
                      </a:ext>
                    </a:extLst>
                  </p:cNvPr>
                  <p:cNvGrpSpPr/>
                  <p:nvPr/>
                </p:nvGrpSpPr>
                <p:grpSpPr>
                  <a:xfrm>
                    <a:off x="3822193" y="1830635"/>
                    <a:ext cx="1643840" cy="1839599"/>
                    <a:chOff x="3822193" y="1830635"/>
                    <a:chExt cx="1643840" cy="1839599"/>
                  </a:xfrm>
                </p:grpSpPr>
                <p:grpSp>
                  <p:nvGrpSpPr>
                    <p:cNvPr id="21" name="グループ化 20">
                      <a:extLst>
                        <a:ext uri="{FF2B5EF4-FFF2-40B4-BE49-F238E27FC236}">
                          <a16:creationId xmlns:a16="http://schemas.microsoft.com/office/drawing/2014/main" id="{52571C82-2E64-0BEF-797A-6A0F04CDCC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22193" y="1830635"/>
                      <a:ext cx="1232817" cy="1746251"/>
                      <a:chOff x="1002383" y="1606550"/>
                      <a:chExt cx="1232817" cy="1746251"/>
                    </a:xfrm>
                  </p:grpSpPr>
                  <p:sp>
                    <p:nvSpPr>
                      <p:cNvPr id="26" name="フリーフォーム: 図形 25">
                        <a:extLst>
                          <a:ext uri="{FF2B5EF4-FFF2-40B4-BE49-F238E27FC236}">
                            <a16:creationId xmlns:a16="http://schemas.microsoft.com/office/drawing/2014/main" id="{A1E93382-001E-4932-7D5B-8DD31AA7E34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002383" y="2553613"/>
                        <a:ext cx="983580" cy="799188"/>
                      </a:xfrm>
                      <a:custGeom>
                        <a:avLst/>
                        <a:gdLst>
                          <a:gd name="connsiteX0" fmla="*/ 374844 w 1223617"/>
                          <a:gd name="connsiteY0" fmla="*/ 494 h 847339"/>
                          <a:gd name="connsiteX1" fmla="*/ 430116 w 1223617"/>
                          <a:gd name="connsiteY1" fmla="*/ 9489 h 847339"/>
                          <a:gd name="connsiteX2" fmla="*/ 1018641 w 1223617"/>
                          <a:gd name="connsiteY2" fmla="*/ 167184 h 847339"/>
                          <a:gd name="connsiteX3" fmla="*/ 1214129 w 1223617"/>
                          <a:gd name="connsiteY3" fmla="*/ 505780 h 847339"/>
                          <a:gd name="connsiteX4" fmla="*/ 1122608 w 1223617"/>
                          <a:gd name="connsiteY4" fmla="*/ 847339 h 847339"/>
                          <a:gd name="connsiteX5" fmla="*/ 0 w 1223617"/>
                          <a:gd name="connsiteY5" fmla="*/ 546537 h 847339"/>
                          <a:gd name="connsiteX6" fmla="*/ 91520 w 1223617"/>
                          <a:gd name="connsiteY6" fmla="*/ 204977 h 847339"/>
                          <a:gd name="connsiteX7" fmla="*/ 374844 w 1223617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932177"/>
                          <a:gd name="connsiteX1" fmla="*/ 457193 w 1250694"/>
                          <a:gd name="connsiteY1" fmla="*/ 9489 h 932177"/>
                          <a:gd name="connsiteX2" fmla="*/ 1045718 w 1250694"/>
                          <a:gd name="connsiteY2" fmla="*/ 167184 h 932177"/>
                          <a:gd name="connsiteX3" fmla="*/ 1241206 w 1250694"/>
                          <a:gd name="connsiteY3" fmla="*/ 505780 h 932177"/>
                          <a:gd name="connsiteX4" fmla="*/ 1149685 w 1250694"/>
                          <a:gd name="connsiteY4" fmla="*/ 847339 h 932177"/>
                          <a:gd name="connsiteX5" fmla="*/ 527417 w 1250694"/>
                          <a:gd name="connsiteY5" fmla="*/ 932159 h 932177"/>
                          <a:gd name="connsiteX6" fmla="*/ 0 w 1250694"/>
                          <a:gd name="connsiteY6" fmla="*/ 842070 h 932177"/>
                          <a:gd name="connsiteX7" fmla="*/ 118597 w 1250694"/>
                          <a:gd name="connsiteY7" fmla="*/ 204977 h 932177"/>
                          <a:gd name="connsiteX8" fmla="*/ 401921 w 1250694"/>
                          <a:gd name="connsiteY8" fmla="*/ 494 h 932177"/>
                          <a:gd name="connsiteX0" fmla="*/ 527417 w 1250694"/>
                          <a:gd name="connsiteY0" fmla="*/ 932159 h 1017871"/>
                          <a:gd name="connsiteX1" fmla="*/ 0 w 1250694"/>
                          <a:gd name="connsiteY1" fmla="*/ 842070 h 1017871"/>
                          <a:gd name="connsiteX2" fmla="*/ 118597 w 1250694"/>
                          <a:gd name="connsiteY2" fmla="*/ 204977 h 1017871"/>
                          <a:gd name="connsiteX3" fmla="*/ 401921 w 1250694"/>
                          <a:gd name="connsiteY3" fmla="*/ 494 h 1017871"/>
                          <a:gd name="connsiteX4" fmla="*/ 457193 w 1250694"/>
                          <a:gd name="connsiteY4" fmla="*/ 9489 h 1017871"/>
                          <a:gd name="connsiteX5" fmla="*/ 1045718 w 1250694"/>
                          <a:gd name="connsiteY5" fmla="*/ 167184 h 1017871"/>
                          <a:gd name="connsiteX6" fmla="*/ 1241206 w 1250694"/>
                          <a:gd name="connsiteY6" fmla="*/ 505780 h 1017871"/>
                          <a:gd name="connsiteX7" fmla="*/ 1149685 w 1250694"/>
                          <a:gd name="connsiteY7" fmla="*/ 847339 h 1017871"/>
                          <a:gd name="connsiteX8" fmla="*/ 633424 w 1250694"/>
                          <a:gd name="connsiteY8" fmla="*/ 1017871 h 1017871"/>
                          <a:gd name="connsiteX0" fmla="*/ 0 w 1250694"/>
                          <a:gd name="connsiteY0" fmla="*/ 842070 h 1017871"/>
                          <a:gd name="connsiteX1" fmla="*/ 118597 w 1250694"/>
                          <a:gd name="connsiteY1" fmla="*/ 204977 h 1017871"/>
                          <a:gd name="connsiteX2" fmla="*/ 401921 w 1250694"/>
                          <a:gd name="connsiteY2" fmla="*/ 494 h 1017871"/>
                          <a:gd name="connsiteX3" fmla="*/ 457193 w 1250694"/>
                          <a:gd name="connsiteY3" fmla="*/ 9489 h 1017871"/>
                          <a:gd name="connsiteX4" fmla="*/ 1045718 w 1250694"/>
                          <a:gd name="connsiteY4" fmla="*/ 167184 h 1017871"/>
                          <a:gd name="connsiteX5" fmla="*/ 1241206 w 1250694"/>
                          <a:gd name="connsiteY5" fmla="*/ 505780 h 1017871"/>
                          <a:gd name="connsiteX6" fmla="*/ 1149685 w 1250694"/>
                          <a:gd name="connsiteY6" fmla="*/ 847339 h 1017871"/>
                          <a:gd name="connsiteX7" fmla="*/ 633424 w 1250694"/>
                          <a:gd name="connsiteY7" fmla="*/ 1017871 h 1017871"/>
                          <a:gd name="connsiteX0" fmla="*/ 0 w 1250694"/>
                          <a:gd name="connsiteY0" fmla="*/ 842070 h 847339"/>
                          <a:gd name="connsiteX1" fmla="*/ 118597 w 1250694"/>
                          <a:gd name="connsiteY1" fmla="*/ 204977 h 847339"/>
                          <a:gd name="connsiteX2" fmla="*/ 401921 w 1250694"/>
                          <a:gd name="connsiteY2" fmla="*/ 494 h 847339"/>
                          <a:gd name="connsiteX3" fmla="*/ 457193 w 1250694"/>
                          <a:gd name="connsiteY3" fmla="*/ 9489 h 847339"/>
                          <a:gd name="connsiteX4" fmla="*/ 1045718 w 1250694"/>
                          <a:gd name="connsiteY4" fmla="*/ 167184 h 847339"/>
                          <a:gd name="connsiteX5" fmla="*/ 1241206 w 1250694"/>
                          <a:gd name="connsiteY5" fmla="*/ 505780 h 847339"/>
                          <a:gd name="connsiteX6" fmla="*/ 1149685 w 1250694"/>
                          <a:gd name="connsiteY6" fmla="*/ 847339 h 8473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50694" h="847339">
                            <a:moveTo>
                              <a:pt x="0" y="842070"/>
                            </a:moveTo>
                            <a:cubicBezTo>
                              <a:pt x="19676" y="686592"/>
                              <a:pt x="88090" y="318830"/>
                              <a:pt x="118597" y="204977"/>
                            </a:cubicBezTo>
                            <a:cubicBezTo>
                              <a:pt x="153175" y="75930"/>
                              <a:pt x="273562" y="-7211"/>
                              <a:pt x="401921" y="494"/>
                            </a:cubicBezTo>
                            <a:cubicBezTo>
                              <a:pt x="420258" y="1595"/>
                              <a:pt x="438758" y="4549"/>
                              <a:pt x="457193" y="9489"/>
                            </a:cubicBezTo>
                            <a:lnTo>
                              <a:pt x="1045718" y="167184"/>
                            </a:lnTo>
                            <a:cubicBezTo>
                              <a:pt x="1193201" y="206702"/>
                              <a:pt x="1280724" y="358296"/>
                              <a:pt x="1241206" y="505780"/>
                            </a:cubicBezTo>
                            <a:lnTo>
                              <a:pt x="1149685" y="847339"/>
                            </a:lnTo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27" name="楕円 26">
                        <a:extLst>
                          <a:ext uri="{FF2B5EF4-FFF2-40B4-BE49-F238E27FC236}">
                            <a16:creationId xmlns:a16="http://schemas.microsoft.com/office/drawing/2014/main" id="{FFDC1D1F-DACD-A0C0-429C-B9AC50019A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207464" y="1662169"/>
                        <a:ext cx="875336" cy="1001746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28" name="フリーフォーム: 図形 27">
                        <a:extLst>
                          <a:ext uri="{FF2B5EF4-FFF2-40B4-BE49-F238E27FC236}">
                            <a16:creationId xmlns:a16="http://schemas.microsoft.com/office/drawing/2014/main" id="{336BDC8E-395E-61B9-BDE0-9182020B3FB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83093" y="2115213"/>
                        <a:ext cx="455206" cy="420818"/>
                      </a:xfrm>
                      <a:custGeom>
                        <a:avLst/>
                        <a:gdLst>
                          <a:gd name="connsiteX0" fmla="*/ 3645 w 450055"/>
                          <a:gd name="connsiteY0" fmla="*/ 0 h 416056"/>
                          <a:gd name="connsiteX1" fmla="*/ 71181 w 450055"/>
                          <a:gd name="connsiteY1" fmla="*/ 8924 h 416056"/>
                          <a:gd name="connsiteX2" fmla="*/ 237663 w 450055"/>
                          <a:gd name="connsiteY2" fmla="*/ 21504 h 416056"/>
                          <a:gd name="connsiteX3" fmla="*/ 377910 w 450055"/>
                          <a:gd name="connsiteY3" fmla="*/ 24945 h 416056"/>
                          <a:gd name="connsiteX4" fmla="*/ 376145 w 450055"/>
                          <a:gd name="connsiteY4" fmla="*/ 60059 h 416056"/>
                          <a:gd name="connsiteX5" fmla="*/ 450055 w 450055"/>
                          <a:gd name="connsiteY5" fmla="*/ 416056 h 416056"/>
                          <a:gd name="connsiteX6" fmla="*/ 406863 w 450055"/>
                          <a:gd name="connsiteY6" fmla="*/ 408824 h 416056"/>
                          <a:gd name="connsiteX7" fmla="*/ 394715 w 450055"/>
                          <a:gd name="connsiteY7" fmla="*/ 402560 h 416056"/>
                          <a:gd name="connsiteX8" fmla="*/ 400049 w 450055"/>
                          <a:gd name="connsiteY8" fmla="*/ 416056 h 416056"/>
                          <a:gd name="connsiteX9" fmla="*/ 356857 w 450055"/>
                          <a:gd name="connsiteY9" fmla="*/ 408824 h 416056"/>
                          <a:gd name="connsiteX10" fmla="*/ 332747 w 450055"/>
                          <a:gd name="connsiteY10" fmla="*/ 396391 h 416056"/>
                          <a:gd name="connsiteX11" fmla="*/ 340518 w 450055"/>
                          <a:gd name="connsiteY11" fmla="*/ 416056 h 416056"/>
                          <a:gd name="connsiteX12" fmla="*/ 266402 w 450055"/>
                          <a:gd name="connsiteY12" fmla="*/ 391201 h 416056"/>
                          <a:gd name="connsiteX13" fmla="*/ 276225 w 450055"/>
                          <a:gd name="connsiteY13" fmla="*/ 416056 h 416056"/>
                          <a:gd name="connsiteX14" fmla="*/ 204854 w 450055"/>
                          <a:gd name="connsiteY14" fmla="*/ 392121 h 416056"/>
                          <a:gd name="connsiteX15" fmla="*/ 214313 w 450055"/>
                          <a:gd name="connsiteY15" fmla="*/ 416056 h 416056"/>
                          <a:gd name="connsiteX16" fmla="*/ 0 w 450055"/>
                          <a:gd name="connsiteY16" fmla="*/ 60059 h 4160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450055" h="416056">
                            <a:moveTo>
                              <a:pt x="3645" y="0"/>
                            </a:moveTo>
                            <a:lnTo>
                              <a:pt x="71181" y="8924"/>
                            </a:lnTo>
                            <a:cubicBezTo>
                              <a:pt x="124235" y="14387"/>
                              <a:pt x="179927" y="18628"/>
                              <a:pt x="237663" y="21504"/>
                            </a:cubicBezTo>
                            <a:lnTo>
                              <a:pt x="377910" y="24945"/>
                            </a:lnTo>
                            <a:lnTo>
                              <a:pt x="376145" y="60059"/>
                            </a:lnTo>
                            <a:cubicBezTo>
                              <a:pt x="376145" y="189109"/>
                              <a:pt x="402166" y="314441"/>
                              <a:pt x="450055" y="416056"/>
                            </a:cubicBezTo>
                            <a:cubicBezTo>
                              <a:pt x="435260" y="416056"/>
                              <a:pt x="420815" y="413566"/>
                              <a:pt x="406863" y="408824"/>
                            </a:cubicBezTo>
                            <a:lnTo>
                              <a:pt x="394715" y="402560"/>
                            </a:lnTo>
                            <a:lnTo>
                              <a:pt x="400049" y="416056"/>
                            </a:lnTo>
                            <a:cubicBezTo>
                              <a:pt x="385254" y="416056"/>
                              <a:pt x="370809" y="413566"/>
                              <a:pt x="356857" y="408824"/>
                            </a:cubicBezTo>
                            <a:lnTo>
                              <a:pt x="332747" y="396391"/>
                            </a:lnTo>
                            <a:lnTo>
                              <a:pt x="340518" y="416056"/>
                            </a:lnTo>
                            <a:lnTo>
                              <a:pt x="266402" y="391201"/>
                            </a:lnTo>
                            <a:lnTo>
                              <a:pt x="276225" y="416056"/>
                            </a:lnTo>
                            <a:lnTo>
                              <a:pt x="204854" y="392121"/>
                            </a:lnTo>
                            <a:lnTo>
                              <a:pt x="214313" y="416056"/>
                            </a:lnTo>
                            <a:cubicBezTo>
                              <a:pt x="95951" y="416056"/>
                              <a:pt x="0" y="256671"/>
                              <a:pt x="0" y="6005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29" name="楕円 28">
                        <a:extLst>
                          <a:ext uri="{FF2B5EF4-FFF2-40B4-BE49-F238E27FC236}">
                            <a16:creationId xmlns:a16="http://schemas.microsoft.com/office/drawing/2014/main" id="{9A2DFFFD-C7B0-7D5C-E844-3D6CB88EA23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982670" y="2228850"/>
                        <a:ext cx="55680" cy="9525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grpSp>
                    <p:nvGrpSpPr>
                      <p:cNvPr id="30" name="グループ化 29">
                        <a:extLst>
                          <a:ext uri="{FF2B5EF4-FFF2-40B4-BE49-F238E27FC236}">
                            <a16:creationId xmlns:a16="http://schemas.microsoft.com/office/drawing/2014/main" id="{C1FD563D-5B85-941F-2C31-34BD63B464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1256277">
                        <a:off x="1473343" y="2128963"/>
                        <a:ext cx="451329" cy="553700"/>
                        <a:chOff x="1466850" y="2146511"/>
                        <a:chExt cx="451329" cy="553700"/>
                      </a:xfrm>
                      <a:solidFill>
                        <a:schemeClr val="bg1">
                          <a:lumMod val="75000"/>
                        </a:schemeClr>
                      </a:solidFill>
                    </p:grpSpPr>
                    <p:sp>
                      <p:nvSpPr>
                        <p:cNvPr id="37" name="フリーフォーム: 図形 36">
                          <a:extLst>
                            <a:ext uri="{FF2B5EF4-FFF2-40B4-BE49-F238E27FC236}">
                              <a16:creationId xmlns:a16="http://schemas.microsoft.com/office/drawing/2014/main" id="{53C18F63-9852-14F3-577C-AC109A69AC5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0800000">
                          <a:off x="1466850" y="2146511"/>
                          <a:ext cx="451329" cy="442578"/>
                        </a:xfrm>
                        <a:custGeom>
                          <a:avLst/>
                          <a:gdLst>
                            <a:gd name="connsiteX0" fmla="*/ 282852 w 565706"/>
                            <a:gd name="connsiteY0" fmla="*/ 0 h 585825"/>
                            <a:gd name="connsiteX1" fmla="*/ 315385 w 565706"/>
                            <a:gd name="connsiteY1" fmla="*/ 15258 h 585825"/>
                            <a:gd name="connsiteX2" fmla="*/ 385005 w 565706"/>
                            <a:gd name="connsiteY2" fmla="*/ 72351 h 585825"/>
                            <a:gd name="connsiteX3" fmla="*/ 404227 w 565706"/>
                            <a:gd name="connsiteY3" fmla="*/ 96311 h 585825"/>
                            <a:gd name="connsiteX4" fmla="*/ 404228 w 565706"/>
                            <a:gd name="connsiteY4" fmla="*/ 96311 h 585825"/>
                            <a:gd name="connsiteX5" fmla="*/ 445663 w 565706"/>
                            <a:gd name="connsiteY5" fmla="*/ 147963 h 585825"/>
                            <a:gd name="connsiteX6" fmla="*/ 565706 w 565706"/>
                            <a:gd name="connsiteY6" fmla="*/ 585825 h 585825"/>
                            <a:gd name="connsiteX7" fmla="*/ 436979 w 565706"/>
                            <a:gd name="connsiteY7" fmla="*/ 585825 h 585825"/>
                            <a:gd name="connsiteX8" fmla="*/ 313033 w 565706"/>
                            <a:gd name="connsiteY8" fmla="*/ 179092 h 585825"/>
                            <a:gd name="connsiteX9" fmla="*/ 282853 w 565706"/>
                            <a:gd name="connsiteY9" fmla="*/ 150510 h 585825"/>
                            <a:gd name="connsiteX10" fmla="*/ 282852 w 565706"/>
                            <a:gd name="connsiteY10" fmla="*/ 150511 h 585825"/>
                            <a:gd name="connsiteX11" fmla="*/ 252673 w 565706"/>
                            <a:gd name="connsiteY11" fmla="*/ 179092 h 585825"/>
                            <a:gd name="connsiteX12" fmla="*/ 128727 w 565706"/>
                            <a:gd name="connsiteY12" fmla="*/ 585825 h 585825"/>
                            <a:gd name="connsiteX13" fmla="*/ 0 w 565706"/>
                            <a:gd name="connsiteY13" fmla="*/ 585825 h 585825"/>
                            <a:gd name="connsiteX14" fmla="*/ 120043 w 565706"/>
                            <a:gd name="connsiteY14" fmla="*/ 147963 h 585825"/>
                            <a:gd name="connsiteX15" fmla="*/ 161477 w 565706"/>
                            <a:gd name="connsiteY15" fmla="*/ 96312 h 585825"/>
                            <a:gd name="connsiteX16" fmla="*/ 161477 w 565706"/>
                            <a:gd name="connsiteY16" fmla="*/ 96312 h 585825"/>
                            <a:gd name="connsiteX17" fmla="*/ 180699 w 565706"/>
                            <a:gd name="connsiteY17" fmla="*/ 72351 h 585825"/>
                            <a:gd name="connsiteX18" fmla="*/ 250319 w 565706"/>
                            <a:gd name="connsiteY18" fmla="*/ 15258 h 5858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</a:cxnLst>
                          <a:rect l="l" t="t" r="r" b="b"/>
                          <a:pathLst>
                            <a:path w="565706" h="585825">
                              <a:moveTo>
                                <a:pt x="282852" y="0"/>
                              </a:moveTo>
                              <a:lnTo>
                                <a:pt x="315385" y="15258"/>
                              </a:lnTo>
                              <a:cubicBezTo>
                                <a:pt x="339903" y="30926"/>
                                <a:pt x="363201" y="50095"/>
                                <a:pt x="385005" y="72351"/>
                              </a:cubicBezTo>
                              <a:lnTo>
                                <a:pt x="404227" y="96311"/>
                              </a:lnTo>
                              <a:lnTo>
                                <a:pt x="404228" y="96311"/>
                              </a:lnTo>
                              <a:lnTo>
                                <a:pt x="445663" y="147963"/>
                              </a:lnTo>
                              <a:cubicBezTo>
                                <a:pt x="519832" y="260022"/>
                                <a:pt x="565706" y="414830"/>
                                <a:pt x="565706" y="585825"/>
                              </a:cubicBezTo>
                              <a:lnTo>
                                <a:pt x="436979" y="585825"/>
                              </a:lnTo>
                              <a:cubicBezTo>
                                <a:pt x="436979" y="416515"/>
                                <a:pt x="387814" y="267239"/>
                                <a:pt x="313033" y="179092"/>
                              </a:cubicBezTo>
                              <a:lnTo>
                                <a:pt x="282853" y="150510"/>
                              </a:lnTo>
                              <a:lnTo>
                                <a:pt x="282852" y="150511"/>
                              </a:lnTo>
                              <a:lnTo>
                                <a:pt x="252673" y="179092"/>
                              </a:lnTo>
                              <a:cubicBezTo>
                                <a:pt x="177893" y="267239"/>
                                <a:pt x="128727" y="416515"/>
                                <a:pt x="128727" y="585825"/>
                              </a:cubicBezTo>
                              <a:lnTo>
                                <a:pt x="0" y="585825"/>
                              </a:lnTo>
                              <a:cubicBezTo>
                                <a:pt x="0" y="414830"/>
                                <a:pt x="45874" y="260022"/>
                                <a:pt x="120043" y="147963"/>
                              </a:cubicBezTo>
                              <a:lnTo>
                                <a:pt x="161477" y="96312"/>
                              </a:lnTo>
                              <a:lnTo>
                                <a:pt x="161477" y="96312"/>
                              </a:lnTo>
                              <a:lnTo>
                                <a:pt x="180699" y="72351"/>
                              </a:lnTo>
                              <a:cubicBezTo>
                                <a:pt x="202504" y="50095"/>
                                <a:pt x="225802" y="30926"/>
                                <a:pt x="250319" y="15258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  <p:sp>
                      <p:nvSpPr>
                        <p:cNvPr id="38" name="四角形: 角を丸くする 37">
                          <a:extLst>
                            <a:ext uri="{FF2B5EF4-FFF2-40B4-BE49-F238E27FC236}">
                              <a16:creationId xmlns:a16="http://schemas.microsoft.com/office/drawing/2014/main" id="{077F5D17-0AA1-E09D-D486-E9B31CD614B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1666014" y="2433638"/>
                          <a:ext cx="60392" cy="211406"/>
                        </a:xfrm>
                        <a:prstGeom prst="roundRect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  <p:sp>
                      <p:nvSpPr>
                        <p:cNvPr id="39" name="四角形: 角を丸くする 38">
                          <a:extLst>
                            <a:ext uri="{FF2B5EF4-FFF2-40B4-BE49-F238E27FC236}">
                              <a16:creationId xmlns:a16="http://schemas.microsoft.com/office/drawing/2014/main" id="{50F57A94-A027-2C26-52CD-4F933785ED3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1654149" y="2596907"/>
                          <a:ext cx="85992" cy="103304"/>
                        </a:xfrm>
                        <a:prstGeom prst="roundRect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</p:grpSp>
                  <p:sp>
                    <p:nvSpPr>
                      <p:cNvPr id="31" name="フリーフォーム: 図形 30">
                        <a:extLst>
                          <a:ext uri="{FF2B5EF4-FFF2-40B4-BE49-F238E27FC236}">
                            <a16:creationId xmlns:a16="http://schemas.microsoft.com/office/drawing/2014/main" id="{A87D5202-2728-13B2-1C34-6644FCA95B1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587500" y="2076450"/>
                        <a:ext cx="647700" cy="95250"/>
                      </a:xfrm>
                      <a:custGeom>
                        <a:avLst/>
                        <a:gdLst>
                          <a:gd name="connsiteX0" fmla="*/ 472553 w 945106"/>
                          <a:gd name="connsiteY0" fmla="*/ 0 h 593027"/>
                          <a:gd name="connsiteX1" fmla="*/ 945106 w 945106"/>
                          <a:gd name="connsiteY1" fmla="*/ 517558 h 593027"/>
                          <a:gd name="connsiteX2" fmla="*/ 941223 w 945106"/>
                          <a:gd name="connsiteY2" fmla="*/ 559750 h 593027"/>
                          <a:gd name="connsiteX3" fmla="*/ 817778 w 945106"/>
                          <a:gd name="connsiteY3" fmla="*/ 576061 h 593027"/>
                          <a:gd name="connsiteX4" fmla="*/ 472552 w 945106"/>
                          <a:gd name="connsiteY4" fmla="*/ 593027 h 593027"/>
                          <a:gd name="connsiteX5" fmla="*/ 127327 w 945106"/>
                          <a:gd name="connsiteY5" fmla="*/ 576061 h 593027"/>
                          <a:gd name="connsiteX6" fmla="*/ 3884 w 945106"/>
                          <a:gd name="connsiteY6" fmla="*/ 559750 h 593027"/>
                          <a:gd name="connsiteX7" fmla="*/ 0 w 945106"/>
                          <a:gd name="connsiteY7" fmla="*/ 517558 h 593027"/>
                          <a:gd name="connsiteX8" fmla="*/ 472553 w 945106"/>
                          <a:gd name="connsiteY8" fmla="*/ 0 h 5930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945106" h="593027">
                            <a:moveTo>
                              <a:pt x="472553" y="0"/>
                            </a:moveTo>
                            <a:cubicBezTo>
                              <a:pt x="733537" y="0"/>
                              <a:pt x="945106" y="231719"/>
                              <a:pt x="945106" y="517558"/>
                            </a:cubicBezTo>
                            <a:lnTo>
                              <a:pt x="941223" y="559750"/>
                            </a:lnTo>
                            <a:lnTo>
                              <a:pt x="817778" y="576061"/>
                            </a:lnTo>
                            <a:cubicBezTo>
                              <a:pt x="711669" y="586986"/>
                              <a:pt x="595009" y="593027"/>
                              <a:pt x="472552" y="593027"/>
                            </a:cubicBezTo>
                            <a:cubicBezTo>
                              <a:pt x="350095" y="593027"/>
                              <a:pt x="233435" y="586986"/>
                              <a:pt x="127327" y="576061"/>
                            </a:cubicBezTo>
                            <a:lnTo>
                              <a:pt x="3884" y="559750"/>
                            </a:lnTo>
                            <a:lnTo>
                              <a:pt x="0" y="517558"/>
                            </a:lnTo>
                            <a:cubicBezTo>
                              <a:pt x="0" y="231719"/>
                              <a:pt x="211569" y="0"/>
                              <a:pt x="4725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2" name="フリーフォーム: 図形 31">
                        <a:extLst>
                          <a:ext uri="{FF2B5EF4-FFF2-40B4-BE49-F238E27FC236}">
                            <a16:creationId xmlns:a16="http://schemas.microsoft.com/office/drawing/2014/main" id="{F149C73F-1D09-89AF-1216-7BDD77AC33E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171574" y="2165647"/>
                        <a:ext cx="526403" cy="229890"/>
                      </a:xfrm>
                      <a:custGeom>
                        <a:avLst/>
                        <a:gdLst>
                          <a:gd name="connsiteX0" fmla="*/ 0 w 490189"/>
                          <a:gd name="connsiteY0" fmla="*/ 225095 h 225095"/>
                          <a:gd name="connsiteX1" fmla="*/ 18704 w 490189"/>
                          <a:gd name="connsiteY1" fmla="*/ 189164 h 225095"/>
                          <a:gd name="connsiteX2" fmla="*/ 263464 w 490189"/>
                          <a:gd name="connsiteY2" fmla="*/ 29471 h 225095"/>
                          <a:gd name="connsiteX3" fmla="*/ 446234 w 490189"/>
                          <a:gd name="connsiteY3" fmla="*/ 0 h 225095"/>
                          <a:gd name="connsiteX4" fmla="*/ 450406 w 490189"/>
                          <a:gd name="connsiteY4" fmla="*/ 91 h 225095"/>
                          <a:gd name="connsiteX5" fmla="*/ 470408 w 490189"/>
                          <a:gd name="connsiteY5" fmla="*/ 42264 h 225095"/>
                          <a:gd name="connsiteX6" fmla="*/ 490189 w 490189"/>
                          <a:gd name="connsiteY6" fmla="*/ 115191 h 225095"/>
                          <a:gd name="connsiteX7" fmla="*/ 456233 w 490189"/>
                          <a:gd name="connsiteY7" fmla="*/ 113282 h 225095"/>
                          <a:gd name="connsiteX8" fmla="*/ 336545 w 490189"/>
                          <a:gd name="connsiteY8" fmla="*/ 126664 h 225095"/>
                          <a:gd name="connsiteX9" fmla="*/ 159552 w 490189"/>
                          <a:gd name="connsiteY9" fmla="*/ 199503 h 225095"/>
                          <a:gd name="connsiteX10" fmla="*/ 132359 w 490189"/>
                          <a:gd name="connsiteY10" fmla="*/ 225048 h 225095"/>
                          <a:gd name="connsiteX11" fmla="*/ 67135 w 490189"/>
                          <a:gd name="connsiteY11" fmla="*/ 223447 h 2250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90189" h="225095">
                            <a:moveTo>
                              <a:pt x="0" y="225095"/>
                            </a:moveTo>
                            <a:lnTo>
                              <a:pt x="18704" y="189164"/>
                            </a:lnTo>
                            <a:cubicBezTo>
                              <a:pt x="65115" y="121057"/>
                              <a:pt x="149810" y="63266"/>
                              <a:pt x="263464" y="29471"/>
                            </a:cubicBezTo>
                            <a:cubicBezTo>
                              <a:pt x="321372" y="12253"/>
                              <a:pt x="383444" y="2385"/>
                              <a:pt x="446234" y="0"/>
                            </a:cubicBezTo>
                            <a:lnTo>
                              <a:pt x="450406" y="91"/>
                            </a:lnTo>
                            <a:lnTo>
                              <a:pt x="470408" y="42264"/>
                            </a:lnTo>
                            <a:lnTo>
                              <a:pt x="490189" y="115191"/>
                            </a:lnTo>
                            <a:lnTo>
                              <a:pt x="456233" y="113282"/>
                            </a:lnTo>
                            <a:cubicBezTo>
                              <a:pt x="415474" y="114386"/>
                              <a:pt x="375054" y="118861"/>
                              <a:pt x="336545" y="126664"/>
                            </a:cubicBezTo>
                            <a:cubicBezTo>
                              <a:pt x="261953" y="141779"/>
                              <a:pt x="201631" y="167646"/>
                              <a:pt x="159552" y="199503"/>
                            </a:cubicBezTo>
                            <a:lnTo>
                              <a:pt x="132359" y="225048"/>
                            </a:lnTo>
                            <a:lnTo>
                              <a:pt x="67135" y="223447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3" name="フリーフォーム: 図形 32">
                        <a:extLst>
                          <a:ext uri="{FF2B5EF4-FFF2-40B4-BE49-F238E27FC236}">
                            <a16:creationId xmlns:a16="http://schemas.microsoft.com/office/drawing/2014/main" id="{0F119CB3-5A60-F4E6-A3C0-A6D132EB0A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47354" y="1606550"/>
                        <a:ext cx="985028" cy="570272"/>
                      </a:xfrm>
                      <a:custGeom>
                        <a:avLst/>
                        <a:gdLst>
                          <a:gd name="connsiteX0" fmla="*/ 472553 w 945106"/>
                          <a:gd name="connsiteY0" fmla="*/ 0 h 593027"/>
                          <a:gd name="connsiteX1" fmla="*/ 945106 w 945106"/>
                          <a:gd name="connsiteY1" fmla="*/ 517558 h 593027"/>
                          <a:gd name="connsiteX2" fmla="*/ 941223 w 945106"/>
                          <a:gd name="connsiteY2" fmla="*/ 559750 h 593027"/>
                          <a:gd name="connsiteX3" fmla="*/ 817778 w 945106"/>
                          <a:gd name="connsiteY3" fmla="*/ 576061 h 593027"/>
                          <a:gd name="connsiteX4" fmla="*/ 472552 w 945106"/>
                          <a:gd name="connsiteY4" fmla="*/ 593027 h 593027"/>
                          <a:gd name="connsiteX5" fmla="*/ 127327 w 945106"/>
                          <a:gd name="connsiteY5" fmla="*/ 576061 h 593027"/>
                          <a:gd name="connsiteX6" fmla="*/ 3884 w 945106"/>
                          <a:gd name="connsiteY6" fmla="*/ 559750 h 593027"/>
                          <a:gd name="connsiteX7" fmla="*/ 0 w 945106"/>
                          <a:gd name="connsiteY7" fmla="*/ 517558 h 593027"/>
                          <a:gd name="connsiteX8" fmla="*/ 472553 w 945106"/>
                          <a:gd name="connsiteY8" fmla="*/ 0 h 5930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945106" h="593027">
                            <a:moveTo>
                              <a:pt x="472553" y="0"/>
                            </a:moveTo>
                            <a:cubicBezTo>
                              <a:pt x="733537" y="0"/>
                              <a:pt x="945106" y="231719"/>
                              <a:pt x="945106" y="517558"/>
                            </a:cubicBezTo>
                            <a:lnTo>
                              <a:pt x="941223" y="559750"/>
                            </a:lnTo>
                            <a:lnTo>
                              <a:pt x="817778" y="576061"/>
                            </a:lnTo>
                            <a:cubicBezTo>
                              <a:pt x="711669" y="586986"/>
                              <a:pt x="595009" y="593027"/>
                              <a:pt x="472552" y="593027"/>
                            </a:cubicBezTo>
                            <a:cubicBezTo>
                              <a:pt x="350095" y="593027"/>
                              <a:pt x="233435" y="586986"/>
                              <a:pt x="127327" y="576061"/>
                            </a:cubicBezTo>
                            <a:lnTo>
                              <a:pt x="3884" y="559750"/>
                            </a:lnTo>
                            <a:lnTo>
                              <a:pt x="0" y="517558"/>
                            </a:lnTo>
                            <a:cubicBezTo>
                              <a:pt x="0" y="231719"/>
                              <a:pt x="211569" y="0"/>
                              <a:pt x="4725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34" name="フリーフォーム: 図形 33">
                        <a:extLst>
                          <a:ext uri="{FF2B5EF4-FFF2-40B4-BE49-F238E27FC236}">
                            <a16:creationId xmlns:a16="http://schemas.microsoft.com/office/drawing/2014/main" id="{3C0B9C1B-E7B6-2F91-ABC8-56D48FB3379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593055" y="2186331"/>
                        <a:ext cx="147555" cy="205129"/>
                      </a:xfrm>
                      <a:custGeom>
                        <a:avLst/>
                        <a:gdLst>
                          <a:gd name="connsiteX0" fmla="*/ 123302 w 207837"/>
                          <a:gd name="connsiteY0" fmla="*/ 0 h 306060"/>
                          <a:gd name="connsiteX1" fmla="*/ 171297 w 207837"/>
                          <a:gd name="connsiteY1" fmla="*/ 12026 h 306060"/>
                          <a:gd name="connsiteX2" fmla="*/ 207837 w 207837"/>
                          <a:gd name="connsiteY2" fmla="*/ 42601 h 306060"/>
                          <a:gd name="connsiteX3" fmla="*/ 205183 w 207837"/>
                          <a:gd name="connsiteY3" fmla="*/ 44822 h 306060"/>
                          <a:gd name="connsiteX4" fmla="*/ 169069 w 207837"/>
                          <a:gd name="connsiteY4" fmla="*/ 153030 h 306060"/>
                          <a:gd name="connsiteX5" fmla="*/ 205183 w 207837"/>
                          <a:gd name="connsiteY5" fmla="*/ 261239 h 306060"/>
                          <a:gd name="connsiteX6" fmla="*/ 207837 w 207837"/>
                          <a:gd name="connsiteY6" fmla="*/ 263459 h 306060"/>
                          <a:gd name="connsiteX7" fmla="*/ 171297 w 207837"/>
                          <a:gd name="connsiteY7" fmla="*/ 294034 h 306060"/>
                          <a:gd name="connsiteX8" fmla="*/ 123302 w 207837"/>
                          <a:gd name="connsiteY8" fmla="*/ 306060 h 306060"/>
                          <a:gd name="connsiteX9" fmla="*/ 0 w 207837"/>
                          <a:gd name="connsiteY9" fmla="*/ 153030 h 306060"/>
                          <a:gd name="connsiteX10" fmla="*/ 123302 w 207837"/>
                          <a:gd name="connsiteY10" fmla="*/ 0 h 306060"/>
                          <a:gd name="connsiteX0" fmla="*/ 169069 w 260509"/>
                          <a:gd name="connsiteY0" fmla="*/ 153030 h 306060"/>
                          <a:gd name="connsiteX1" fmla="*/ 205183 w 260509"/>
                          <a:gd name="connsiteY1" fmla="*/ 261239 h 306060"/>
                          <a:gd name="connsiteX2" fmla="*/ 207837 w 260509"/>
                          <a:gd name="connsiteY2" fmla="*/ 263459 h 306060"/>
                          <a:gd name="connsiteX3" fmla="*/ 171297 w 260509"/>
                          <a:gd name="connsiteY3" fmla="*/ 294034 h 306060"/>
                          <a:gd name="connsiteX4" fmla="*/ 123302 w 260509"/>
                          <a:gd name="connsiteY4" fmla="*/ 306060 h 306060"/>
                          <a:gd name="connsiteX5" fmla="*/ 0 w 260509"/>
                          <a:gd name="connsiteY5" fmla="*/ 153030 h 306060"/>
                          <a:gd name="connsiteX6" fmla="*/ 123302 w 260509"/>
                          <a:gd name="connsiteY6" fmla="*/ 0 h 306060"/>
                          <a:gd name="connsiteX7" fmla="*/ 171297 w 260509"/>
                          <a:gd name="connsiteY7" fmla="*/ 12026 h 306060"/>
                          <a:gd name="connsiteX8" fmla="*/ 207837 w 260509"/>
                          <a:gd name="connsiteY8" fmla="*/ 42601 h 306060"/>
                          <a:gd name="connsiteX9" fmla="*/ 205183 w 260509"/>
                          <a:gd name="connsiteY9" fmla="*/ 44822 h 306060"/>
                          <a:gd name="connsiteX10" fmla="*/ 260509 w 260509"/>
                          <a:gd name="connsiteY10" fmla="*/ 244470 h 306060"/>
                          <a:gd name="connsiteX0" fmla="*/ 205183 w 260509"/>
                          <a:gd name="connsiteY0" fmla="*/ 261239 h 306060"/>
                          <a:gd name="connsiteX1" fmla="*/ 207837 w 260509"/>
                          <a:gd name="connsiteY1" fmla="*/ 263459 h 306060"/>
                          <a:gd name="connsiteX2" fmla="*/ 171297 w 260509"/>
                          <a:gd name="connsiteY2" fmla="*/ 294034 h 306060"/>
                          <a:gd name="connsiteX3" fmla="*/ 123302 w 260509"/>
                          <a:gd name="connsiteY3" fmla="*/ 306060 h 306060"/>
                          <a:gd name="connsiteX4" fmla="*/ 0 w 260509"/>
                          <a:gd name="connsiteY4" fmla="*/ 153030 h 306060"/>
                          <a:gd name="connsiteX5" fmla="*/ 123302 w 260509"/>
                          <a:gd name="connsiteY5" fmla="*/ 0 h 306060"/>
                          <a:gd name="connsiteX6" fmla="*/ 171297 w 260509"/>
                          <a:gd name="connsiteY6" fmla="*/ 12026 h 306060"/>
                          <a:gd name="connsiteX7" fmla="*/ 207837 w 260509"/>
                          <a:gd name="connsiteY7" fmla="*/ 42601 h 306060"/>
                          <a:gd name="connsiteX8" fmla="*/ 205183 w 260509"/>
                          <a:gd name="connsiteY8" fmla="*/ 44822 h 306060"/>
                          <a:gd name="connsiteX9" fmla="*/ 260509 w 260509"/>
                          <a:gd name="connsiteY9" fmla="*/ 244470 h 306060"/>
                          <a:gd name="connsiteX0" fmla="*/ 205183 w 207837"/>
                          <a:gd name="connsiteY0" fmla="*/ 261239 h 306060"/>
                          <a:gd name="connsiteX1" fmla="*/ 207837 w 207837"/>
                          <a:gd name="connsiteY1" fmla="*/ 263459 h 306060"/>
                          <a:gd name="connsiteX2" fmla="*/ 171297 w 207837"/>
                          <a:gd name="connsiteY2" fmla="*/ 294034 h 306060"/>
                          <a:gd name="connsiteX3" fmla="*/ 123302 w 207837"/>
                          <a:gd name="connsiteY3" fmla="*/ 306060 h 306060"/>
                          <a:gd name="connsiteX4" fmla="*/ 0 w 207837"/>
                          <a:gd name="connsiteY4" fmla="*/ 153030 h 306060"/>
                          <a:gd name="connsiteX5" fmla="*/ 123302 w 207837"/>
                          <a:gd name="connsiteY5" fmla="*/ 0 h 306060"/>
                          <a:gd name="connsiteX6" fmla="*/ 171297 w 207837"/>
                          <a:gd name="connsiteY6" fmla="*/ 12026 h 306060"/>
                          <a:gd name="connsiteX7" fmla="*/ 207837 w 207837"/>
                          <a:gd name="connsiteY7" fmla="*/ 42601 h 306060"/>
                          <a:gd name="connsiteX8" fmla="*/ 205183 w 207837"/>
                          <a:gd name="connsiteY8" fmla="*/ 44822 h 306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7837" h="306060">
                            <a:moveTo>
                              <a:pt x="205183" y="261239"/>
                            </a:moveTo>
                            <a:lnTo>
                              <a:pt x="207837" y="263459"/>
                            </a:lnTo>
                            <a:lnTo>
                              <a:pt x="171297" y="294034"/>
                            </a:lnTo>
                            <a:cubicBezTo>
                              <a:pt x="156545" y="301778"/>
                              <a:pt x="140327" y="306060"/>
                              <a:pt x="123302" y="306060"/>
                            </a:cubicBezTo>
                            <a:cubicBezTo>
                              <a:pt x="55204" y="306060"/>
                              <a:pt x="0" y="237546"/>
                              <a:pt x="0" y="153030"/>
                            </a:cubicBezTo>
                            <a:cubicBezTo>
                              <a:pt x="0" y="68514"/>
                              <a:pt x="55204" y="0"/>
                              <a:pt x="123302" y="0"/>
                            </a:cubicBezTo>
                            <a:cubicBezTo>
                              <a:pt x="140327" y="0"/>
                              <a:pt x="156545" y="4282"/>
                              <a:pt x="171297" y="12026"/>
                            </a:cubicBezTo>
                            <a:lnTo>
                              <a:pt x="207837" y="42601"/>
                            </a:lnTo>
                            <a:lnTo>
                              <a:pt x="205183" y="44822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5" name="フリーフォーム: 図形 34">
                        <a:extLst>
                          <a:ext uri="{FF2B5EF4-FFF2-40B4-BE49-F238E27FC236}">
                            <a16:creationId xmlns:a16="http://schemas.microsoft.com/office/drawing/2014/main" id="{1F5AE0D6-B5E9-26BE-3852-9FB38C4450A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42986" y="2226470"/>
                        <a:ext cx="81048" cy="124852"/>
                      </a:xfrm>
                      <a:custGeom>
                        <a:avLst/>
                        <a:gdLst>
                          <a:gd name="connsiteX0" fmla="*/ 123302 w 207837"/>
                          <a:gd name="connsiteY0" fmla="*/ 0 h 306060"/>
                          <a:gd name="connsiteX1" fmla="*/ 171297 w 207837"/>
                          <a:gd name="connsiteY1" fmla="*/ 12026 h 306060"/>
                          <a:gd name="connsiteX2" fmla="*/ 207837 w 207837"/>
                          <a:gd name="connsiteY2" fmla="*/ 42601 h 306060"/>
                          <a:gd name="connsiteX3" fmla="*/ 205183 w 207837"/>
                          <a:gd name="connsiteY3" fmla="*/ 44822 h 306060"/>
                          <a:gd name="connsiteX4" fmla="*/ 169069 w 207837"/>
                          <a:gd name="connsiteY4" fmla="*/ 153030 h 306060"/>
                          <a:gd name="connsiteX5" fmla="*/ 205183 w 207837"/>
                          <a:gd name="connsiteY5" fmla="*/ 261239 h 306060"/>
                          <a:gd name="connsiteX6" fmla="*/ 207837 w 207837"/>
                          <a:gd name="connsiteY6" fmla="*/ 263459 h 306060"/>
                          <a:gd name="connsiteX7" fmla="*/ 171297 w 207837"/>
                          <a:gd name="connsiteY7" fmla="*/ 294034 h 306060"/>
                          <a:gd name="connsiteX8" fmla="*/ 123302 w 207837"/>
                          <a:gd name="connsiteY8" fmla="*/ 306060 h 306060"/>
                          <a:gd name="connsiteX9" fmla="*/ 0 w 207837"/>
                          <a:gd name="connsiteY9" fmla="*/ 153030 h 306060"/>
                          <a:gd name="connsiteX10" fmla="*/ 123302 w 207837"/>
                          <a:gd name="connsiteY10" fmla="*/ 0 h 306060"/>
                          <a:gd name="connsiteX0" fmla="*/ 169069 w 260509"/>
                          <a:gd name="connsiteY0" fmla="*/ 153030 h 306060"/>
                          <a:gd name="connsiteX1" fmla="*/ 205183 w 260509"/>
                          <a:gd name="connsiteY1" fmla="*/ 261239 h 306060"/>
                          <a:gd name="connsiteX2" fmla="*/ 207837 w 260509"/>
                          <a:gd name="connsiteY2" fmla="*/ 263459 h 306060"/>
                          <a:gd name="connsiteX3" fmla="*/ 171297 w 260509"/>
                          <a:gd name="connsiteY3" fmla="*/ 294034 h 306060"/>
                          <a:gd name="connsiteX4" fmla="*/ 123302 w 260509"/>
                          <a:gd name="connsiteY4" fmla="*/ 306060 h 306060"/>
                          <a:gd name="connsiteX5" fmla="*/ 0 w 260509"/>
                          <a:gd name="connsiteY5" fmla="*/ 153030 h 306060"/>
                          <a:gd name="connsiteX6" fmla="*/ 123302 w 260509"/>
                          <a:gd name="connsiteY6" fmla="*/ 0 h 306060"/>
                          <a:gd name="connsiteX7" fmla="*/ 171297 w 260509"/>
                          <a:gd name="connsiteY7" fmla="*/ 12026 h 306060"/>
                          <a:gd name="connsiteX8" fmla="*/ 207837 w 260509"/>
                          <a:gd name="connsiteY8" fmla="*/ 42601 h 306060"/>
                          <a:gd name="connsiteX9" fmla="*/ 205183 w 260509"/>
                          <a:gd name="connsiteY9" fmla="*/ 44822 h 306060"/>
                          <a:gd name="connsiteX10" fmla="*/ 260509 w 260509"/>
                          <a:gd name="connsiteY10" fmla="*/ 244470 h 306060"/>
                          <a:gd name="connsiteX0" fmla="*/ 205183 w 260509"/>
                          <a:gd name="connsiteY0" fmla="*/ 261239 h 306060"/>
                          <a:gd name="connsiteX1" fmla="*/ 207837 w 260509"/>
                          <a:gd name="connsiteY1" fmla="*/ 263459 h 306060"/>
                          <a:gd name="connsiteX2" fmla="*/ 171297 w 260509"/>
                          <a:gd name="connsiteY2" fmla="*/ 294034 h 306060"/>
                          <a:gd name="connsiteX3" fmla="*/ 123302 w 260509"/>
                          <a:gd name="connsiteY3" fmla="*/ 306060 h 306060"/>
                          <a:gd name="connsiteX4" fmla="*/ 0 w 260509"/>
                          <a:gd name="connsiteY4" fmla="*/ 153030 h 306060"/>
                          <a:gd name="connsiteX5" fmla="*/ 123302 w 260509"/>
                          <a:gd name="connsiteY5" fmla="*/ 0 h 306060"/>
                          <a:gd name="connsiteX6" fmla="*/ 171297 w 260509"/>
                          <a:gd name="connsiteY6" fmla="*/ 12026 h 306060"/>
                          <a:gd name="connsiteX7" fmla="*/ 207837 w 260509"/>
                          <a:gd name="connsiteY7" fmla="*/ 42601 h 306060"/>
                          <a:gd name="connsiteX8" fmla="*/ 205183 w 260509"/>
                          <a:gd name="connsiteY8" fmla="*/ 44822 h 306060"/>
                          <a:gd name="connsiteX9" fmla="*/ 260509 w 260509"/>
                          <a:gd name="connsiteY9" fmla="*/ 244470 h 306060"/>
                          <a:gd name="connsiteX0" fmla="*/ 205183 w 207837"/>
                          <a:gd name="connsiteY0" fmla="*/ 261239 h 306060"/>
                          <a:gd name="connsiteX1" fmla="*/ 207837 w 207837"/>
                          <a:gd name="connsiteY1" fmla="*/ 263459 h 306060"/>
                          <a:gd name="connsiteX2" fmla="*/ 171297 w 207837"/>
                          <a:gd name="connsiteY2" fmla="*/ 294034 h 306060"/>
                          <a:gd name="connsiteX3" fmla="*/ 123302 w 207837"/>
                          <a:gd name="connsiteY3" fmla="*/ 306060 h 306060"/>
                          <a:gd name="connsiteX4" fmla="*/ 0 w 207837"/>
                          <a:gd name="connsiteY4" fmla="*/ 153030 h 306060"/>
                          <a:gd name="connsiteX5" fmla="*/ 123302 w 207837"/>
                          <a:gd name="connsiteY5" fmla="*/ 0 h 306060"/>
                          <a:gd name="connsiteX6" fmla="*/ 171297 w 207837"/>
                          <a:gd name="connsiteY6" fmla="*/ 12026 h 306060"/>
                          <a:gd name="connsiteX7" fmla="*/ 207837 w 207837"/>
                          <a:gd name="connsiteY7" fmla="*/ 42601 h 306060"/>
                          <a:gd name="connsiteX8" fmla="*/ 205183 w 207837"/>
                          <a:gd name="connsiteY8" fmla="*/ 44822 h 306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7837" h="306060">
                            <a:moveTo>
                              <a:pt x="205183" y="261239"/>
                            </a:moveTo>
                            <a:lnTo>
                              <a:pt x="207837" y="263459"/>
                            </a:lnTo>
                            <a:lnTo>
                              <a:pt x="171297" y="294034"/>
                            </a:lnTo>
                            <a:cubicBezTo>
                              <a:pt x="156545" y="301778"/>
                              <a:pt x="140327" y="306060"/>
                              <a:pt x="123302" y="306060"/>
                            </a:cubicBezTo>
                            <a:cubicBezTo>
                              <a:pt x="55204" y="306060"/>
                              <a:pt x="0" y="237546"/>
                              <a:pt x="0" y="153030"/>
                            </a:cubicBezTo>
                            <a:cubicBezTo>
                              <a:pt x="0" y="68514"/>
                              <a:pt x="55204" y="0"/>
                              <a:pt x="123302" y="0"/>
                            </a:cubicBezTo>
                            <a:cubicBezTo>
                              <a:pt x="140327" y="0"/>
                              <a:pt x="156545" y="4282"/>
                              <a:pt x="171297" y="12026"/>
                            </a:cubicBezTo>
                            <a:lnTo>
                              <a:pt x="207837" y="42601"/>
                            </a:lnTo>
                            <a:lnTo>
                              <a:pt x="205183" y="4482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6" name="フリーフォーム: 図形 35">
                        <a:extLst>
                          <a:ext uri="{FF2B5EF4-FFF2-40B4-BE49-F238E27FC236}">
                            <a16:creationId xmlns:a16="http://schemas.microsoft.com/office/drawing/2014/main" id="{DD084893-5066-8DCE-2E32-63B26EDB0D9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08831" y="2520787"/>
                        <a:ext cx="567596" cy="265275"/>
                      </a:xfrm>
                      <a:custGeom>
                        <a:avLst/>
                        <a:gdLst>
                          <a:gd name="connsiteX0" fmla="*/ 55242 w 502972"/>
                          <a:gd name="connsiteY0" fmla="*/ 0 h 259306"/>
                          <a:gd name="connsiteX1" fmla="*/ 112526 w 502972"/>
                          <a:gd name="connsiteY1" fmla="*/ 45359 h 259306"/>
                          <a:gd name="connsiteX2" fmla="*/ 209542 w 502972"/>
                          <a:gd name="connsiteY2" fmla="*/ 94504 h 259306"/>
                          <a:gd name="connsiteX3" fmla="*/ 413492 w 502972"/>
                          <a:gd name="connsiteY3" fmla="*/ 131861 h 259306"/>
                          <a:gd name="connsiteX4" fmla="*/ 469149 w 502972"/>
                          <a:gd name="connsiteY4" fmla="*/ 123395 h 259306"/>
                          <a:gd name="connsiteX5" fmla="*/ 502972 w 502972"/>
                          <a:gd name="connsiteY5" fmla="*/ 188226 h 259306"/>
                          <a:gd name="connsiteX6" fmla="*/ 481659 w 502972"/>
                          <a:gd name="connsiteY6" fmla="*/ 207243 h 259306"/>
                          <a:gd name="connsiteX7" fmla="*/ 293916 w 502972"/>
                          <a:gd name="connsiteY7" fmla="*/ 259306 h 259306"/>
                          <a:gd name="connsiteX8" fmla="*/ 4762 w 502972"/>
                          <a:gd name="connsiteY8" fmla="*/ 77258 h 259306"/>
                          <a:gd name="connsiteX9" fmla="*/ 0 w 502972"/>
                          <a:gd name="connsiteY9" fmla="*/ 40765 h 259306"/>
                          <a:gd name="connsiteX0" fmla="*/ 55242 w 585842"/>
                          <a:gd name="connsiteY0" fmla="*/ 0 h 259306"/>
                          <a:gd name="connsiteX1" fmla="*/ 112526 w 585842"/>
                          <a:gd name="connsiteY1" fmla="*/ 45359 h 259306"/>
                          <a:gd name="connsiteX2" fmla="*/ 209542 w 585842"/>
                          <a:gd name="connsiteY2" fmla="*/ 94504 h 259306"/>
                          <a:gd name="connsiteX3" fmla="*/ 413492 w 585842"/>
                          <a:gd name="connsiteY3" fmla="*/ 131861 h 259306"/>
                          <a:gd name="connsiteX4" fmla="*/ 469149 w 585842"/>
                          <a:gd name="connsiteY4" fmla="*/ 123395 h 259306"/>
                          <a:gd name="connsiteX5" fmla="*/ 585842 w 585842"/>
                          <a:gd name="connsiteY5" fmla="*/ 209176 h 259306"/>
                          <a:gd name="connsiteX6" fmla="*/ 481659 w 585842"/>
                          <a:gd name="connsiteY6" fmla="*/ 207243 h 259306"/>
                          <a:gd name="connsiteX7" fmla="*/ 293916 w 585842"/>
                          <a:gd name="connsiteY7" fmla="*/ 259306 h 259306"/>
                          <a:gd name="connsiteX8" fmla="*/ 4762 w 585842"/>
                          <a:gd name="connsiteY8" fmla="*/ 77258 h 259306"/>
                          <a:gd name="connsiteX9" fmla="*/ 0 w 585842"/>
                          <a:gd name="connsiteY9" fmla="*/ 40765 h 259306"/>
                          <a:gd name="connsiteX10" fmla="*/ 55242 w 585842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580968"/>
                          <a:gd name="connsiteY0" fmla="*/ 0 h 259306"/>
                          <a:gd name="connsiteX1" fmla="*/ 112526 w 580968"/>
                          <a:gd name="connsiteY1" fmla="*/ 45359 h 259306"/>
                          <a:gd name="connsiteX2" fmla="*/ 209542 w 580968"/>
                          <a:gd name="connsiteY2" fmla="*/ 94504 h 259306"/>
                          <a:gd name="connsiteX3" fmla="*/ 413492 w 580968"/>
                          <a:gd name="connsiteY3" fmla="*/ 131861 h 259306"/>
                          <a:gd name="connsiteX4" fmla="*/ 469149 w 580968"/>
                          <a:gd name="connsiteY4" fmla="*/ 123395 h 259306"/>
                          <a:gd name="connsiteX5" fmla="*/ 580968 w 580968"/>
                          <a:gd name="connsiteY5" fmla="*/ 199865 h 259306"/>
                          <a:gd name="connsiteX6" fmla="*/ 481659 w 580968"/>
                          <a:gd name="connsiteY6" fmla="*/ 207243 h 259306"/>
                          <a:gd name="connsiteX7" fmla="*/ 293916 w 580968"/>
                          <a:gd name="connsiteY7" fmla="*/ 259306 h 259306"/>
                          <a:gd name="connsiteX8" fmla="*/ 4762 w 580968"/>
                          <a:gd name="connsiteY8" fmla="*/ 77258 h 259306"/>
                          <a:gd name="connsiteX9" fmla="*/ 0 w 580968"/>
                          <a:gd name="connsiteY9" fmla="*/ 40765 h 259306"/>
                          <a:gd name="connsiteX10" fmla="*/ 55242 w 580968"/>
                          <a:gd name="connsiteY10" fmla="*/ 0 h 2593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80968" h="259306">
                            <a:moveTo>
                              <a:pt x="55242" y="0"/>
                            </a:moveTo>
                            <a:lnTo>
                              <a:pt x="112526" y="45359"/>
                            </a:lnTo>
                            <a:cubicBezTo>
                              <a:pt x="141906" y="64121"/>
                              <a:pt x="174437" y="80766"/>
                              <a:pt x="209542" y="94504"/>
                            </a:cubicBezTo>
                            <a:cubicBezTo>
                              <a:pt x="279752" y="121981"/>
                              <a:pt x="350289" y="133933"/>
                              <a:pt x="413492" y="131861"/>
                            </a:cubicBezTo>
                            <a:lnTo>
                              <a:pt x="469149" y="123395"/>
                            </a:lnTo>
                            <a:cubicBezTo>
                              <a:pt x="513734" y="155092"/>
                              <a:pt x="558319" y="156530"/>
                              <a:pt x="580968" y="199865"/>
                            </a:cubicBezTo>
                            <a:cubicBezTo>
                              <a:pt x="549490" y="215514"/>
                              <a:pt x="488763" y="200904"/>
                              <a:pt x="481659" y="207243"/>
                            </a:cubicBezTo>
                            <a:cubicBezTo>
                              <a:pt x="430640" y="239768"/>
                              <a:pt x="365232" y="259306"/>
                              <a:pt x="293916" y="259306"/>
                            </a:cubicBezTo>
                            <a:cubicBezTo>
                              <a:pt x="151285" y="259306"/>
                              <a:pt x="32284" y="181153"/>
                              <a:pt x="4762" y="77258"/>
                            </a:cubicBezTo>
                            <a:lnTo>
                              <a:pt x="0" y="40765"/>
                            </a:lnTo>
                            <a:lnTo>
                              <a:pt x="55242" y="0"/>
                            </a:lnTo>
                            <a:close/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22" name="フリーフォーム: 図形 21">
                      <a:extLst>
                        <a:ext uri="{FF2B5EF4-FFF2-40B4-BE49-F238E27FC236}">
                          <a16:creationId xmlns:a16="http://schemas.microsoft.com/office/drawing/2014/main" id="{732632A9-EECC-3A23-02FB-2F4CEA0513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5685" y="2876550"/>
                      <a:ext cx="260348" cy="234650"/>
                    </a:xfrm>
                    <a:custGeom>
                      <a:avLst/>
                      <a:gdLst>
                        <a:gd name="connsiteX0" fmla="*/ 59838 w 260348"/>
                        <a:gd name="connsiteY0" fmla="*/ 0 h 234650"/>
                        <a:gd name="connsiteX1" fmla="*/ 110424 w 260348"/>
                        <a:gd name="connsiteY1" fmla="*/ 0 h 234650"/>
                        <a:gd name="connsiteX2" fmla="*/ 177554 w 260348"/>
                        <a:gd name="connsiteY2" fmla="*/ 0 h 234650"/>
                        <a:gd name="connsiteX3" fmla="*/ 239095 w 260348"/>
                        <a:gd name="connsiteY3" fmla="*/ 0 h 234650"/>
                        <a:gd name="connsiteX4" fmla="*/ 260348 w 260348"/>
                        <a:gd name="connsiteY4" fmla="*/ 21253 h 234650"/>
                        <a:gd name="connsiteX5" fmla="*/ 260348 w 260348"/>
                        <a:gd name="connsiteY5" fmla="*/ 62090 h 234650"/>
                        <a:gd name="connsiteX6" fmla="*/ 239095 w 260348"/>
                        <a:gd name="connsiteY6" fmla="*/ 83343 h 234650"/>
                        <a:gd name="connsiteX7" fmla="*/ 237392 w 260348"/>
                        <a:gd name="connsiteY7" fmla="*/ 83343 h 234650"/>
                        <a:gd name="connsiteX8" fmla="*/ 237392 w 260348"/>
                        <a:gd name="connsiteY8" fmla="*/ 174812 h 234650"/>
                        <a:gd name="connsiteX9" fmla="*/ 177554 w 260348"/>
                        <a:gd name="connsiteY9" fmla="*/ 234650 h 234650"/>
                        <a:gd name="connsiteX10" fmla="*/ 59838 w 260348"/>
                        <a:gd name="connsiteY10" fmla="*/ 234650 h 234650"/>
                        <a:gd name="connsiteX11" fmla="*/ 0 w 260348"/>
                        <a:gd name="connsiteY11" fmla="*/ 174812 h 234650"/>
                        <a:gd name="connsiteX12" fmla="*/ 0 w 260348"/>
                        <a:gd name="connsiteY12" fmla="*/ 59838 h 234650"/>
                        <a:gd name="connsiteX13" fmla="*/ 59838 w 260348"/>
                        <a:gd name="connsiteY13" fmla="*/ 0 h 234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60348" h="234650">
                          <a:moveTo>
                            <a:pt x="59838" y="0"/>
                          </a:moveTo>
                          <a:lnTo>
                            <a:pt x="110424" y="0"/>
                          </a:lnTo>
                          <a:lnTo>
                            <a:pt x="177554" y="0"/>
                          </a:lnTo>
                          <a:lnTo>
                            <a:pt x="239095" y="0"/>
                          </a:lnTo>
                          <a:cubicBezTo>
                            <a:pt x="250833" y="0"/>
                            <a:pt x="260348" y="9515"/>
                            <a:pt x="260348" y="21253"/>
                          </a:cubicBezTo>
                          <a:lnTo>
                            <a:pt x="260348" y="62090"/>
                          </a:lnTo>
                          <a:cubicBezTo>
                            <a:pt x="260348" y="73828"/>
                            <a:pt x="250833" y="83343"/>
                            <a:pt x="239095" y="83343"/>
                          </a:cubicBezTo>
                          <a:lnTo>
                            <a:pt x="237392" y="83343"/>
                          </a:lnTo>
                          <a:lnTo>
                            <a:pt x="237392" y="174812"/>
                          </a:lnTo>
                          <a:cubicBezTo>
                            <a:pt x="237392" y="207860"/>
                            <a:pt x="210602" y="234650"/>
                            <a:pt x="177554" y="234650"/>
                          </a:cubicBezTo>
                          <a:lnTo>
                            <a:pt x="59838" y="234650"/>
                          </a:lnTo>
                          <a:cubicBezTo>
                            <a:pt x="26790" y="234650"/>
                            <a:pt x="0" y="207860"/>
                            <a:pt x="0" y="174812"/>
                          </a:cubicBezTo>
                          <a:lnTo>
                            <a:pt x="0" y="59838"/>
                          </a:lnTo>
                          <a:cubicBezTo>
                            <a:pt x="0" y="26790"/>
                            <a:pt x="26790" y="0"/>
                            <a:pt x="59838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23" name="グループ化 22">
                      <a:extLst>
                        <a:ext uri="{FF2B5EF4-FFF2-40B4-BE49-F238E27FC236}">
                          <a16:creationId xmlns:a16="http://schemas.microsoft.com/office/drawing/2014/main" id="{AEB7DD13-AB85-441E-17DD-86D128AFD8B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29390" y="2978280"/>
                      <a:ext cx="881876" cy="691954"/>
                      <a:chOff x="4385255" y="3020918"/>
                      <a:chExt cx="748914" cy="587627"/>
                    </a:xfrm>
                  </p:grpSpPr>
                  <p:sp>
                    <p:nvSpPr>
                      <p:cNvPr id="24" name="フリーフォーム: 図形 23">
                        <a:extLst>
                          <a:ext uri="{FF2B5EF4-FFF2-40B4-BE49-F238E27FC236}">
                            <a16:creationId xmlns:a16="http://schemas.microsoft.com/office/drawing/2014/main" id="{1E83A55A-8D1D-94CE-DA59-452490AA841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385255" y="3020918"/>
                        <a:ext cx="748914" cy="587627"/>
                      </a:xfrm>
                      <a:custGeom>
                        <a:avLst/>
                        <a:gdLst>
                          <a:gd name="connsiteX0" fmla="*/ 210590 w 753082"/>
                          <a:gd name="connsiteY0" fmla="*/ 11912 h 739213"/>
                          <a:gd name="connsiteX1" fmla="*/ 303172 w 753082"/>
                          <a:gd name="connsiteY1" fmla="*/ 151586 h 739213"/>
                          <a:gd name="connsiteX2" fmla="*/ 303172 w 753082"/>
                          <a:gd name="connsiteY2" fmla="*/ 390722 h 739213"/>
                          <a:gd name="connsiteX3" fmla="*/ 674616 w 753082"/>
                          <a:gd name="connsiteY3" fmla="*/ 291194 h 739213"/>
                          <a:gd name="connsiteX4" fmla="*/ 753082 w 753082"/>
                          <a:gd name="connsiteY4" fmla="*/ 584036 h 739213"/>
                          <a:gd name="connsiteX5" fmla="*/ 193368 w 753082"/>
                          <a:gd name="connsiteY5" fmla="*/ 734011 h 739213"/>
                          <a:gd name="connsiteX6" fmla="*/ 34492 w 753082"/>
                          <a:gd name="connsiteY6" fmla="*/ 680734 h 739213"/>
                          <a:gd name="connsiteX7" fmla="*/ 17925 w 753082"/>
                          <a:gd name="connsiteY7" fmla="*/ 647381 h 739213"/>
                          <a:gd name="connsiteX8" fmla="*/ 11912 w 753082"/>
                          <a:gd name="connsiteY8" fmla="*/ 638463 h 739213"/>
                          <a:gd name="connsiteX9" fmla="*/ 10828 w 753082"/>
                          <a:gd name="connsiteY9" fmla="*/ 633094 h 739213"/>
                          <a:gd name="connsiteX10" fmla="*/ 7714 w 753082"/>
                          <a:gd name="connsiteY10" fmla="*/ 626824 h 739213"/>
                          <a:gd name="connsiteX11" fmla="*/ 6882 w 753082"/>
                          <a:gd name="connsiteY11" fmla="*/ 613545 h 739213"/>
                          <a:gd name="connsiteX12" fmla="*/ 0 w 753082"/>
                          <a:gd name="connsiteY12" fmla="*/ 579459 h 739213"/>
                          <a:gd name="connsiteX13" fmla="*/ 0 w 753082"/>
                          <a:gd name="connsiteY13" fmla="*/ 151586 h 739213"/>
                          <a:gd name="connsiteX14" fmla="*/ 151586 w 753082"/>
                          <a:gd name="connsiteY14" fmla="*/ 0 h 739213"/>
                          <a:gd name="connsiteX15" fmla="*/ 210590 w 753082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303172 w 722724"/>
                          <a:gd name="connsiteY2" fmla="*/ 390722 h 739213"/>
                          <a:gd name="connsiteX3" fmla="*/ 674616 w 722724"/>
                          <a:gd name="connsiteY3" fmla="*/ 291194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74616 w 722724"/>
                          <a:gd name="connsiteY3" fmla="*/ 291194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30819 w 722724"/>
                          <a:gd name="connsiteY3" fmla="*/ 309901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30819 w 722724"/>
                          <a:gd name="connsiteY3" fmla="*/ 309901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07183"/>
                          <a:gd name="connsiteY0" fmla="*/ 11912 h 739213"/>
                          <a:gd name="connsiteX1" fmla="*/ 303172 w 707183"/>
                          <a:gd name="connsiteY1" fmla="*/ 151586 h 739213"/>
                          <a:gd name="connsiteX2" fmla="*/ 263010 w 707183"/>
                          <a:gd name="connsiteY2" fmla="*/ 455523 h 739213"/>
                          <a:gd name="connsiteX3" fmla="*/ 630819 w 707183"/>
                          <a:gd name="connsiteY3" fmla="*/ 309901 h 739213"/>
                          <a:gd name="connsiteX4" fmla="*/ 707183 w 707183"/>
                          <a:gd name="connsiteY4" fmla="*/ 477797 h 739213"/>
                          <a:gd name="connsiteX5" fmla="*/ 193368 w 707183"/>
                          <a:gd name="connsiteY5" fmla="*/ 734011 h 739213"/>
                          <a:gd name="connsiteX6" fmla="*/ 34492 w 707183"/>
                          <a:gd name="connsiteY6" fmla="*/ 680734 h 739213"/>
                          <a:gd name="connsiteX7" fmla="*/ 17925 w 707183"/>
                          <a:gd name="connsiteY7" fmla="*/ 647381 h 739213"/>
                          <a:gd name="connsiteX8" fmla="*/ 11912 w 707183"/>
                          <a:gd name="connsiteY8" fmla="*/ 638463 h 739213"/>
                          <a:gd name="connsiteX9" fmla="*/ 10828 w 707183"/>
                          <a:gd name="connsiteY9" fmla="*/ 633094 h 739213"/>
                          <a:gd name="connsiteX10" fmla="*/ 7714 w 707183"/>
                          <a:gd name="connsiteY10" fmla="*/ 626824 h 739213"/>
                          <a:gd name="connsiteX11" fmla="*/ 6882 w 707183"/>
                          <a:gd name="connsiteY11" fmla="*/ 613545 h 739213"/>
                          <a:gd name="connsiteX12" fmla="*/ 0 w 707183"/>
                          <a:gd name="connsiteY12" fmla="*/ 579459 h 739213"/>
                          <a:gd name="connsiteX13" fmla="*/ 0 w 707183"/>
                          <a:gd name="connsiteY13" fmla="*/ 151586 h 739213"/>
                          <a:gd name="connsiteX14" fmla="*/ 151586 w 707183"/>
                          <a:gd name="connsiteY14" fmla="*/ 0 h 739213"/>
                          <a:gd name="connsiteX15" fmla="*/ 210590 w 707183"/>
                          <a:gd name="connsiteY15" fmla="*/ 11912 h 739213"/>
                          <a:gd name="connsiteX0" fmla="*/ 210590 w 707183"/>
                          <a:gd name="connsiteY0" fmla="*/ 11912 h 739213"/>
                          <a:gd name="connsiteX1" fmla="*/ 303172 w 707183"/>
                          <a:gd name="connsiteY1" fmla="*/ 151586 h 739213"/>
                          <a:gd name="connsiteX2" fmla="*/ 263010 w 707183"/>
                          <a:gd name="connsiteY2" fmla="*/ 455523 h 739213"/>
                          <a:gd name="connsiteX3" fmla="*/ 630819 w 707183"/>
                          <a:gd name="connsiteY3" fmla="*/ 309901 h 739213"/>
                          <a:gd name="connsiteX4" fmla="*/ 707183 w 707183"/>
                          <a:gd name="connsiteY4" fmla="*/ 477797 h 739213"/>
                          <a:gd name="connsiteX5" fmla="*/ 193368 w 707183"/>
                          <a:gd name="connsiteY5" fmla="*/ 734011 h 739213"/>
                          <a:gd name="connsiteX6" fmla="*/ 34492 w 707183"/>
                          <a:gd name="connsiteY6" fmla="*/ 680734 h 739213"/>
                          <a:gd name="connsiteX7" fmla="*/ 17925 w 707183"/>
                          <a:gd name="connsiteY7" fmla="*/ 647381 h 739213"/>
                          <a:gd name="connsiteX8" fmla="*/ 11912 w 707183"/>
                          <a:gd name="connsiteY8" fmla="*/ 638463 h 739213"/>
                          <a:gd name="connsiteX9" fmla="*/ 10828 w 707183"/>
                          <a:gd name="connsiteY9" fmla="*/ 633094 h 739213"/>
                          <a:gd name="connsiteX10" fmla="*/ 7714 w 707183"/>
                          <a:gd name="connsiteY10" fmla="*/ 626824 h 739213"/>
                          <a:gd name="connsiteX11" fmla="*/ 6882 w 707183"/>
                          <a:gd name="connsiteY11" fmla="*/ 613545 h 739213"/>
                          <a:gd name="connsiteX12" fmla="*/ 0 w 707183"/>
                          <a:gd name="connsiteY12" fmla="*/ 579459 h 739213"/>
                          <a:gd name="connsiteX13" fmla="*/ 0 w 707183"/>
                          <a:gd name="connsiteY13" fmla="*/ 151586 h 739213"/>
                          <a:gd name="connsiteX14" fmla="*/ 151586 w 707183"/>
                          <a:gd name="connsiteY14" fmla="*/ 0 h 739213"/>
                          <a:gd name="connsiteX15" fmla="*/ 302030 w 707183"/>
                          <a:gd name="connsiteY15" fmla="*/ 103352 h 739213"/>
                          <a:gd name="connsiteX0" fmla="*/ 303172 w 707183"/>
                          <a:gd name="connsiteY0" fmla="*/ 151586 h 739213"/>
                          <a:gd name="connsiteX1" fmla="*/ 263010 w 707183"/>
                          <a:gd name="connsiteY1" fmla="*/ 455523 h 739213"/>
                          <a:gd name="connsiteX2" fmla="*/ 630819 w 707183"/>
                          <a:gd name="connsiteY2" fmla="*/ 309901 h 739213"/>
                          <a:gd name="connsiteX3" fmla="*/ 707183 w 707183"/>
                          <a:gd name="connsiteY3" fmla="*/ 477797 h 739213"/>
                          <a:gd name="connsiteX4" fmla="*/ 193368 w 707183"/>
                          <a:gd name="connsiteY4" fmla="*/ 734011 h 739213"/>
                          <a:gd name="connsiteX5" fmla="*/ 34492 w 707183"/>
                          <a:gd name="connsiteY5" fmla="*/ 680734 h 739213"/>
                          <a:gd name="connsiteX6" fmla="*/ 17925 w 707183"/>
                          <a:gd name="connsiteY6" fmla="*/ 647381 h 739213"/>
                          <a:gd name="connsiteX7" fmla="*/ 11912 w 707183"/>
                          <a:gd name="connsiteY7" fmla="*/ 638463 h 739213"/>
                          <a:gd name="connsiteX8" fmla="*/ 10828 w 707183"/>
                          <a:gd name="connsiteY8" fmla="*/ 633094 h 739213"/>
                          <a:gd name="connsiteX9" fmla="*/ 7714 w 707183"/>
                          <a:gd name="connsiteY9" fmla="*/ 626824 h 739213"/>
                          <a:gd name="connsiteX10" fmla="*/ 6882 w 707183"/>
                          <a:gd name="connsiteY10" fmla="*/ 613545 h 739213"/>
                          <a:gd name="connsiteX11" fmla="*/ 0 w 707183"/>
                          <a:gd name="connsiteY11" fmla="*/ 579459 h 739213"/>
                          <a:gd name="connsiteX12" fmla="*/ 0 w 707183"/>
                          <a:gd name="connsiteY12" fmla="*/ 151586 h 739213"/>
                          <a:gd name="connsiteX13" fmla="*/ 151586 w 707183"/>
                          <a:gd name="connsiteY13" fmla="*/ 0 h 739213"/>
                          <a:gd name="connsiteX14" fmla="*/ 302030 w 707183"/>
                          <a:gd name="connsiteY14" fmla="*/ 103352 h 739213"/>
                          <a:gd name="connsiteX0" fmla="*/ 303172 w 707183"/>
                          <a:gd name="connsiteY0" fmla="*/ 151586 h 739213"/>
                          <a:gd name="connsiteX1" fmla="*/ 263010 w 707183"/>
                          <a:gd name="connsiteY1" fmla="*/ 455523 h 739213"/>
                          <a:gd name="connsiteX2" fmla="*/ 630819 w 707183"/>
                          <a:gd name="connsiteY2" fmla="*/ 309901 h 739213"/>
                          <a:gd name="connsiteX3" fmla="*/ 707183 w 707183"/>
                          <a:gd name="connsiteY3" fmla="*/ 477797 h 739213"/>
                          <a:gd name="connsiteX4" fmla="*/ 193368 w 707183"/>
                          <a:gd name="connsiteY4" fmla="*/ 734011 h 739213"/>
                          <a:gd name="connsiteX5" fmla="*/ 34492 w 707183"/>
                          <a:gd name="connsiteY5" fmla="*/ 680734 h 739213"/>
                          <a:gd name="connsiteX6" fmla="*/ 17925 w 707183"/>
                          <a:gd name="connsiteY6" fmla="*/ 647381 h 739213"/>
                          <a:gd name="connsiteX7" fmla="*/ 11912 w 707183"/>
                          <a:gd name="connsiteY7" fmla="*/ 638463 h 739213"/>
                          <a:gd name="connsiteX8" fmla="*/ 10828 w 707183"/>
                          <a:gd name="connsiteY8" fmla="*/ 633094 h 739213"/>
                          <a:gd name="connsiteX9" fmla="*/ 7714 w 707183"/>
                          <a:gd name="connsiteY9" fmla="*/ 626824 h 739213"/>
                          <a:gd name="connsiteX10" fmla="*/ 6882 w 707183"/>
                          <a:gd name="connsiteY10" fmla="*/ 613545 h 739213"/>
                          <a:gd name="connsiteX11" fmla="*/ 0 w 707183"/>
                          <a:gd name="connsiteY11" fmla="*/ 579459 h 739213"/>
                          <a:gd name="connsiteX12" fmla="*/ 0 w 707183"/>
                          <a:gd name="connsiteY12" fmla="*/ 151586 h 739213"/>
                          <a:gd name="connsiteX13" fmla="*/ 151586 w 707183"/>
                          <a:gd name="connsiteY13" fmla="*/ 0 h 739213"/>
                          <a:gd name="connsiteX0" fmla="*/ 303172 w 707183"/>
                          <a:gd name="connsiteY0" fmla="*/ 0 h 587627"/>
                          <a:gd name="connsiteX1" fmla="*/ 263010 w 707183"/>
                          <a:gd name="connsiteY1" fmla="*/ 303937 h 587627"/>
                          <a:gd name="connsiteX2" fmla="*/ 630819 w 707183"/>
                          <a:gd name="connsiteY2" fmla="*/ 158315 h 587627"/>
                          <a:gd name="connsiteX3" fmla="*/ 707183 w 707183"/>
                          <a:gd name="connsiteY3" fmla="*/ 326211 h 587627"/>
                          <a:gd name="connsiteX4" fmla="*/ 193368 w 707183"/>
                          <a:gd name="connsiteY4" fmla="*/ 582425 h 587627"/>
                          <a:gd name="connsiteX5" fmla="*/ 34492 w 707183"/>
                          <a:gd name="connsiteY5" fmla="*/ 529148 h 587627"/>
                          <a:gd name="connsiteX6" fmla="*/ 17925 w 707183"/>
                          <a:gd name="connsiteY6" fmla="*/ 495795 h 587627"/>
                          <a:gd name="connsiteX7" fmla="*/ 11912 w 707183"/>
                          <a:gd name="connsiteY7" fmla="*/ 486877 h 587627"/>
                          <a:gd name="connsiteX8" fmla="*/ 10828 w 707183"/>
                          <a:gd name="connsiteY8" fmla="*/ 481508 h 587627"/>
                          <a:gd name="connsiteX9" fmla="*/ 7714 w 707183"/>
                          <a:gd name="connsiteY9" fmla="*/ 475238 h 587627"/>
                          <a:gd name="connsiteX10" fmla="*/ 6882 w 707183"/>
                          <a:gd name="connsiteY10" fmla="*/ 461959 h 587627"/>
                          <a:gd name="connsiteX11" fmla="*/ 0 w 707183"/>
                          <a:gd name="connsiteY11" fmla="*/ 427873 h 587627"/>
                          <a:gd name="connsiteX12" fmla="*/ 0 w 707183"/>
                          <a:gd name="connsiteY12" fmla="*/ 0 h 587627"/>
                          <a:gd name="connsiteX0" fmla="*/ 303172 w 707183"/>
                          <a:gd name="connsiteY0" fmla="*/ 0 h 587627"/>
                          <a:gd name="connsiteX1" fmla="*/ 263010 w 707183"/>
                          <a:gd name="connsiteY1" fmla="*/ 303937 h 587627"/>
                          <a:gd name="connsiteX2" fmla="*/ 630819 w 707183"/>
                          <a:gd name="connsiteY2" fmla="*/ 158315 h 587627"/>
                          <a:gd name="connsiteX3" fmla="*/ 707183 w 707183"/>
                          <a:gd name="connsiteY3" fmla="*/ 326211 h 587627"/>
                          <a:gd name="connsiteX4" fmla="*/ 193368 w 707183"/>
                          <a:gd name="connsiteY4" fmla="*/ 582425 h 587627"/>
                          <a:gd name="connsiteX5" fmla="*/ 34492 w 707183"/>
                          <a:gd name="connsiteY5" fmla="*/ 529148 h 587627"/>
                          <a:gd name="connsiteX6" fmla="*/ 17925 w 707183"/>
                          <a:gd name="connsiteY6" fmla="*/ 495795 h 587627"/>
                          <a:gd name="connsiteX7" fmla="*/ 11912 w 707183"/>
                          <a:gd name="connsiteY7" fmla="*/ 486877 h 587627"/>
                          <a:gd name="connsiteX8" fmla="*/ 10828 w 707183"/>
                          <a:gd name="connsiteY8" fmla="*/ 481508 h 587627"/>
                          <a:gd name="connsiteX9" fmla="*/ 7714 w 707183"/>
                          <a:gd name="connsiteY9" fmla="*/ 475238 h 587627"/>
                          <a:gd name="connsiteX10" fmla="*/ 6882 w 707183"/>
                          <a:gd name="connsiteY10" fmla="*/ 461959 h 587627"/>
                          <a:gd name="connsiteX11" fmla="*/ 0 w 707183"/>
                          <a:gd name="connsiteY11" fmla="*/ 427873 h 587627"/>
                          <a:gd name="connsiteX12" fmla="*/ 1640 w 707183"/>
                          <a:gd name="connsiteY12" fmla="*/ 162259 h 587627"/>
                          <a:gd name="connsiteX0" fmla="*/ 344908 w 748919"/>
                          <a:gd name="connsiteY0" fmla="*/ 0 h 587627"/>
                          <a:gd name="connsiteX1" fmla="*/ 304746 w 748919"/>
                          <a:gd name="connsiteY1" fmla="*/ 303937 h 587627"/>
                          <a:gd name="connsiteX2" fmla="*/ 672555 w 748919"/>
                          <a:gd name="connsiteY2" fmla="*/ 158315 h 587627"/>
                          <a:gd name="connsiteX3" fmla="*/ 748919 w 748919"/>
                          <a:gd name="connsiteY3" fmla="*/ 326211 h 587627"/>
                          <a:gd name="connsiteX4" fmla="*/ 235104 w 748919"/>
                          <a:gd name="connsiteY4" fmla="*/ 582425 h 587627"/>
                          <a:gd name="connsiteX5" fmla="*/ 76228 w 748919"/>
                          <a:gd name="connsiteY5" fmla="*/ 529148 h 587627"/>
                          <a:gd name="connsiteX6" fmla="*/ 59661 w 748919"/>
                          <a:gd name="connsiteY6" fmla="*/ 495795 h 587627"/>
                          <a:gd name="connsiteX7" fmla="*/ 53648 w 748919"/>
                          <a:gd name="connsiteY7" fmla="*/ 486877 h 587627"/>
                          <a:gd name="connsiteX8" fmla="*/ 52564 w 748919"/>
                          <a:gd name="connsiteY8" fmla="*/ 481508 h 587627"/>
                          <a:gd name="connsiteX9" fmla="*/ 49450 w 748919"/>
                          <a:gd name="connsiteY9" fmla="*/ 475238 h 587627"/>
                          <a:gd name="connsiteX10" fmla="*/ 48618 w 748919"/>
                          <a:gd name="connsiteY10" fmla="*/ 461959 h 587627"/>
                          <a:gd name="connsiteX11" fmla="*/ 41736 w 748919"/>
                          <a:gd name="connsiteY11" fmla="*/ 427873 h 587627"/>
                          <a:gd name="connsiteX12" fmla="*/ 5 w 748919"/>
                          <a:gd name="connsiteY12" fmla="*/ 173881 h 587627"/>
                          <a:gd name="connsiteX0" fmla="*/ 344903 w 748914"/>
                          <a:gd name="connsiteY0" fmla="*/ 0 h 587627"/>
                          <a:gd name="connsiteX1" fmla="*/ 304741 w 748914"/>
                          <a:gd name="connsiteY1" fmla="*/ 303937 h 587627"/>
                          <a:gd name="connsiteX2" fmla="*/ 672550 w 748914"/>
                          <a:gd name="connsiteY2" fmla="*/ 158315 h 587627"/>
                          <a:gd name="connsiteX3" fmla="*/ 748914 w 748914"/>
                          <a:gd name="connsiteY3" fmla="*/ 326211 h 587627"/>
                          <a:gd name="connsiteX4" fmla="*/ 235099 w 748914"/>
                          <a:gd name="connsiteY4" fmla="*/ 582425 h 587627"/>
                          <a:gd name="connsiteX5" fmla="*/ 76223 w 748914"/>
                          <a:gd name="connsiteY5" fmla="*/ 529148 h 587627"/>
                          <a:gd name="connsiteX6" fmla="*/ 59656 w 748914"/>
                          <a:gd name="connsiteY6" fmla="*/ 495795 h 587627"/>
                          <a:gd name="connsiteX7" fmla="*/ 53643 w 748914"/>
                          <a:gd name="connsiteY7" fmla="*/ 486877 h 587627"/>
                          <a:gd name="connsiteX8" fmla="*/ 52559 w 748914"/>
                          <a:gd name="connsiteY8" fmla="*/ 481508 h 587627"/>
                          <a:gd name="connsiteX9" fmla="*/ 49445 w 748914"/>
                          <a:gd name="connsiteY9" fmla="*/ 475238 h 587627"/>
                          <a:gd name="connsiteX10" fmla="*/ 48613 w 748914"/>
                          <a:gd name="connsiteY10" fmla="*/ 461959 h 587627"/>
                          <a:gd name="connsiteX11" fmla="*/ 0 w 748914"/>
                          <a:gd name="connsiteY11" fmla="*/ 173881 h 5876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748914" h="587627">
                            <a:moveTo>
                              <a:pt x="344903" y="0"/>
                            </a:moveTo>
                            <a:lnTo>
                              <a:pt x="304741" y="303937"/>
                            </a:lnTo>
                            <a:lnTo>
                              <a:pt x="672550" y="158315"/>
                            </a:lnTo>
                            <a:lnTo>
                              <a:pt x="748914" y="326211"/>
                            </a:lnTo>
                            <a:lnTo>
                              <a:pt x="235099" y="582425"/>
                            </a:lnTo>
                            <a:cubicBezTo>
                              <a:pt x="174449" y="598676"/>
                              <a:pt x="112532" y="575745"/>
                              <a:pt x="76223" y="529148"/>
                            </a:cubicBezTo>
                            <a:lnTo>
                              <a:pt x="59656" y="495795"/>
                            </a:lnTo>
                            <a:lnTo>
                              <a:pt x="53643" y="486877"/>
                            </a:lnTo>
                            <a:lnTo>
                              <a:pt x="52559" y="481508"/>
                            </a:lnTo>
                            <a:lnTo>
                              <a:pt x="49445" y="475238"/>
                            </a:lnTo>
                            <a:cubicBezTo>
                              <a:pt x="49168" y="470812"/>
                              <a:pt x="48890" y="466385"/>
                              <a:pt x="48613" y="461959"/>
                            </a:cubicBezTo>
                            <a:lnTo>
                              <a:pt x="0" y="173881"/>
                            </a:lnTo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5" name="台形 24">
                        <a:extLst>
                          <a:ext uri="{FF2B5EF4-FFF2-40B4-BE49-F238E27FC236}">
                            <a16:creationId xmlns:a16="http://schemas.microsoft.com/office/drawing/2014/main" id="{4F00E53A-41F0-E50F-7020-3B208E0D59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86830">
                        <a:off x="4888601" y="3066273"/>
                        <a:ext cx="230405" cy="122435"/>
                      </a:xfrm>
                      <a:prstGeom prst="trapezoid">
                        <a:avLst>
                          <a:gd name="adj" fmla="val 9219"/>
                        </a:avLst>
                      </a:pr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211" name="吹き出し: 円形 210">
              <a:extLst>
                <a:ext uri="{FF2B5EF4-FFF2-40B4-BE49-F238E27FC236}">
                  <a16:creationId xmlns:a16="http://schemas.microsoft.com/office/drawing/2014/main" id="{3918C025-1DF9-F649-68CB-88AD2F32F8B9}"/>
                </a:ext>
              </a:extLst>
            </p:cNvPr>
            <p:cNvSpPr/>
            <p:nvPr/>
          </p:nvSpPr>
          <p:spPr>
            <a:xfrm>
              <a:off x="3517848" y="3479800"/>
              <a:ext cx="800151" cy="644567"/>
            </a:xfrm>
            <a:prstGeom prst="wedgeEllipseCallout">
              <a:avLst>
                <a:gd name="adj1" fmla="val -73837"/>
                <a:gd name="adj2" fmla="val 4213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ギュッ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855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電気配線接続で締め付け不足の注意喚起の貼り紙</dc:title>
  <dc:subject>電気配線接続で締め付け不足の注意喚起の貼り紙</dc:subject>
  <dc:creator>でじけろお</dc:creator>
  <cp:lastModifiedBy/>
  <cp:revision>1</cp:revision>
  <dcterms:created xsi:type="dcterms:W3CDTF">2014-12-04T06:28:15Z</dcterms:created>
  <dcterms:modified xsi:type="dcterms:W3CDTF">2024-12-14T07:45:58Z</dcterms:modified>
  <cp:version>1</cp:version>
</cp:coreProperties>
</file>