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05" r:id="rId2"/>
    <p:sldId id="306" r:id="rId3"/>
    <p:sldId id="303" r:id="rId4"/>
    <p:sldId id="304" r:id="rId5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006600"/>
    <a:srgbClr val="FFCC66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69" d="100"/>
          <a:sy n="69" d="100"/>
        </p:scale>
        <p:origin x="84" y="22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C4FCBF0B-98D3-4EE4-B2C4-D77EC41BF297}"/>
              </a:ext>
            </a:extLst>
          </p:cNvPr>
          <p:cNvGrpSpPr/>
          <p:nvPr/>
        </p:nvGrpSpPr>
        <p:grpSpPr>
          <a:xfrm>
            <a:off x="149157" y="126460"/>
            <a:ext cx="9607686" cy="6650086"/>
            <a:chOff x="272480" y="278650"/>
            <a:chExt cx="9361040" cy="6345706"/>
          </a:xfrm>
        </p:grpSpPr>
        <p:sp>
          <p:nvSpPr>
            <p:cNvPr id="12" name="フレーム 11">
              <a:extLst>
                <a:ext uri="{FF2B5EF4-FFF2-40B4-BE49-F238E27FC236}">
                  <a16:creationId xmlns:a16="http://schemas.microsoft.com/office/drawing/2014/main" id="{903C1BF4-613E-4D7B-8036-09D4A3987F6F}"/>
                </a:ext>
              </a:extLst>
            </p:cNvPr>
            <p:cNvSpPr/>
            <p:nvPr/>
          </p:nvSpPr>
          <p:spPr>
            <a:xfrm>
              <a:off x="272480" y="278650"/>
              <a:ext cx="9361040" cy="6345705"/>
            </a:xfrm>
            <a:prstGeom prst="frame">
              <a:avLst>
                <a:gd name="adj1" fmla="val 3800"/>
              </a:avLst>
            </a:prstGeom>
            <a:solidFill>
              <a:schemeClr val="tx1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92B69D20-9D97-4E14-A2DB-7BEAB3475D6F}"/>
                </a:ext>
              </a:extLst>
            </p:cNvPr>
            <p:cNvSpPr/>
            <p:nvPr/>
          </p:nvSpPr>
          <p:spPr>
            <a:xfrm>
              <a:off x="272480" y="278651"/>
              <a:ext cx="9361040" cy="6345705"/>
            </a:xfrm>
            <a:custGeom>
              <a:avLst/>
              <a:gdLst>
                <a:gd name="connsiteX0" fmla="*/ 7834011 w 9361040"/>
                <a:gd name="connsiteY0" fmla="*/ 6104568 h 6345705"/>
                <a:gd name="connsiteX1" fmla="*/ 8970112 w 9361040"/>
                <a:gd name="connsiteY1" fmla="*/ 6104568 h 6345705"/>
                <a:gd name="connsiteX2" fmla="*/ 8728974 w 9361040"/>
                <a:gd name="connsiteY2" fmla="*/ 6345705 h 6345705"/>
                <a:gd name="connsiteX3" fmla="*/ 7592874 w 9361040"/>
                <a:gd name="connsiteY3" fmla="*/ 6345705 h 6345705"/>
                <a:gd name="connsiteX4" fmla="*/ 5566160 w 9361040"/>
                <a:gd name="connsiteY4" fmla="*/ 6104568 h 6345705"/>
                <a:gd name="connsiteX5" fmla="*/ 6702262 w 9361040"/>
                <a:gd name="connsiteY5" fmla="*/ 6104568 h 6345705"/>
                <a:gd name="connsiteX6" fmla="*/ 6461124 w 9361040"/>
                <a:gd name="connsiteY6" fmla="*/ 6345705 h 6345705"/>
                <a:gd name="connsiteX7" fmla="*/ 5325023 w 9361040"/>
                <a:gd name="connsiteY7" fmla="*/ 6345705 h 6345705"/>
                <a:gd name="connsiteX8" fmla="*/ 3298311 w 9361040"/>
                <a:gd name="connsiteY8" fmla="*/ 6104568 h 6345705"/>
                <a:gd name="connsiteX9" fmla="*/ 4434412 w 9361040"/>
                <a:gd name="connsiteY9" fmla="*/ 6104568 h 6345705"/>
                <a:gd name="connsiteX10" fmla="*/ 4193275 w 9361040"/>
                <a:gd name="connsiteY10" fmla="*/ 6345705 h 6345705"/>
                <a:gd name="connsiteX11" fmla="*/ 3057174 w 9361040"/>
                <a:gd name="connsiteY11" fmla="*/ 6345705 h 6345705"/>
                <a:gd name="connsiteX12" fmla="*/ 1030461 w 9361040"/>
                <a:gd name="connsiteY12" fmla="*/ 6104568 h 6345705"/>
                <a:gd name="connsiteX13" fmla="*/ 2166561 w 9361040"/>
                <a:gd name="connsiteY13" fmla="*/ 6104568 h 6345705"/>
                <a:gd name="connsiteX14" fmla="*/ 1925424 w 9361040"/>
                <a:gd name="connsiteY14" fmla="*/ 6345705 h 6345705"/>
                <a:gd name="connsiteX15" fmla="*/ 789323 w 9361040"/>
                <a:gd name="connsiteY15" fmla="*/ 6345705 h 6345705"/>
                <a:gd name="connsiteX16" fmla="*/ 241137 w 9361040"/>
                <a:gd name="connsiteY16" fmla="*/ 4626041 h 6345705"/>
                <a:gd name="connsiteX17" fmla="*/ 241137 w 9361040"/>
                <a:gd name="connsiteY17" fmla="*/ 5762142 h 6345705"/>
                <a:gd name="connsiteX18" fmla="*/ 0 w 9361040"/>
                <a:gd name="connsiteY18" fmla="*/ 6003279 h 6345705"/>
                <a:gd name="connsiteX19" fmla="*/ 0 w 9361040"/>
                <a:gd name="connsiteY19" fmla="*/ 4867178 h 6345705"/>
                <a:gd name="connsiteX20" fmla="*/ 9361040 w 9361040"/>
                <a:gd name="connsiteY20" fmla="*/ 4577540 h 6345705"/>
                <a:gd name="connsiteX21" fmla="*/ 9361040 w 9361040"/>
                <a:gd name="connsiteY21" fmla="*/ 5713641 h 6345705"/>
                <a:gd name="connsiteX22" fmla="*/ 9119903 w 9361040"/>
                <a:gd name="connsiteY22" fmla="*/ 5954777 h 6345705"/>
                <a:gd name="connsiteX23" fmla="*/ 9119903 w 9361040"/>
                <a:gd name="connsiteY23" fmla="*/ 4818677 h 6345705"/>
                <a:gd name="connsiteX24" fmla="*/ 241137 w 9361040"/>
                <a:gd name="connsiteY24" fmla="*/ 2345159 h 6345705"/>
                <a:gd name="connsiteX25" fmla="*/ 241137 w 9361040"/>
                <a:gd name="connsiteY25" fmla="*/ 3481259 h 6345705"/>
                <a:gd name="connsiteX26" fmla="*/ 0 w 9361040"/>
                <a:gd name="connsiteY26" fmla="*/ 3722396 h 6345705"/>
                <a:gd name="connsiteX27" fmla="*/ 0 w 9361040"/>
                <a:gd name="connsiteY27" fmla="*/ 2586296 h 6345705"/>
                <a:gd name="connsiteX28" fmla="*/ 9361040 w 9361040"/>
                <a:gd name="connsiteY28" fmla="*/ 2309690 h 6345705"/>
                <a:gd name="connsiteX29" fmla="*/ 9361040 w 9361040"/>
                <a:gd name="connsiteY29" fmla="*/ 3445791 h 6345705"/>
                <a:gd name="connsiteX30" fmla="*/ 9119903 w 9361040"/>
                <a:gd name="connsiteY30" fmla="*/ 3686927 h 6345705"/>
                <a:gd name="connsiteX31" fmla="*/ 9119903 w 9361040"/>
                <a:gd name="connsiteY31" fmla="*/ 2550827 h 6345705"/>
                <a:gd name="connsiteX32" fmla="*/ 9361040 w 9361040"/>
                <a:gd name="connsiteY32" fmla="*/ 41839 h 6345705"/>
                <a:gd name="connsiteX33" fmla="*/ 9361040 w 9361040"/>
                <a:gd name="connsiteY33" fmla="*/ 1177941 h 6345705"/>
                <a:gd name="connsiteX34" fmla="*/ 9119903 w 9361040"/>
                <a:gd name="connsiteY34" fmla="*/ 1419078 h 6345705"/>
                <a:gd name="connsiteX35" fmla="*/ 9119903 w 9361040"/>
                <a:gd name="connsiteY35" fmla="*/ 282976 h 6345705"/>
                <a:gd name="connsiteX36" fmla="*/ 7135030 w 9361040"/>
                <a:gd name="connsiteY36" fmla="*/ 0 h 6345705"/>
                <a:gd name="connsiteX37" fmla="*/ 8271131 w 9361040"/>
                <a:gd name="connsiteY37" fmla="*/ 0 h 6345705"/>
                <a:gd name="connsiteX38" fmla="*/ 8029994 w 9361040"/>
                <a:gd name="connsiteY38" fmla="*/ 241137 h 6345705"/>
                <a:gd name="connsiteX39" fmla="*/ 6893893 w 9361040"/>
                <a:gd name="connsiteY39" fmla="*/ 241137 h 6345705"/>
                <a:gd name="connsiteX40" fmla="*/ 4867180 w 9361040"/>
                <a:gd name="connsiteY40" fmla="*/ 0 h 6345705"/>
                <a:gd name="connsiteX41" fmla="*/ 6003281 w 9361040"/>
                <a:gd name="connsiteY41" fmla="*/ 0 h 6345705"/>
                <a:gd name="connsiteX42" fmla="*/ 5762144 w 9361040"/>
                <a:gd name="connsiteY42" fmla="*/ 241137 h 6345705"/>
                <a:gd name="connsiteX43" fmla="*/ 4626043 w 9361040"/>
                <a:gd name="connsiteY43" fmla="*/ 241137 h 6345705"/>
                <a:gd name="connsiteX44" fmla="*/ 2586297 w 9361040"/>
                <a:gd name="connsiteY44" fmla="*/ 0 h 6345705"/>
                <a:gd name="connsiteX45" fmla="*/ 3722398 w 9361040"/>
                <a:gd name="connsiteY45" fmla="*/ 0 h 6345705"/>
                <a:gd name="connsiteX46" fmla="*/ 3481260 w 9361040"/>
                <a:gd name="connsiteY46" fmla="*/ 241137 h 6345705"/>
                <a:gd name="connsiteX47" fmla="*/ 2345160 w 9361040"/>
                <a:gd name="connsiteY47" fmla="*/ 241137 h 6345705"/>
                <a:gd name="connsiteX48" fmla="*/ 318446 w 9361040"/>
                <a:gd name="connsiteY48" fmla="*/ 0 h 6345705"/>
                <a:gd name="connsiteX49" fmla="*/ 1454547 w 9361040"/>
                <a:gd name="connsiteY49" fmla="*/ 0 h 6345705"/>
                <a:gd name="connsiteX50" fmla="*/ 1213410 w 9361040"/>
                <a:gd name="connsiteY50" fmla="*/ 241137 h 6345705"/>
                <a:gd name="connsiteX51" fmla="*/ 241137 w 9361040"/>
                <a:gd name="connsiteY51" fmla="*/ 241137 h 6345705"/>
                <a:gd name="connsiteX52" fmla="*/ 241137 w 9361040"/>
                <a:gd name="connsiteY52" fmla="*/ 1213409 h 6345705"/>
                <a:gd name="connsiteX53" fmla="*/ 0 w 9361040"/>
                <a:gd name="connsiteY53" fmla="*/ 1454546 h 6345705"/>
                <a:gd name="connsiteX54" fmla="*/ 0 w 9361040"/>
                <a:gd name="connsiteY54" fmla="*/ 318446 h 63457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</a:cxnLst>
              <a:rect l="l" t="t" r="r" b="b"/>
              <a:pathLst>
                <a:path w="9361040" h="6345705">
                  <a:moveTo>
                    <a:pt x="7834011" y="6104568"/>
                  </a:moveTo>
                  <a:lnTo>
                    <a:pt x="8970112" y="6104568"/>
                  </a:lnTo>
                  <a:lnTo>
                    <a:pt x="8728974" y="6345705"/>
                  </a:lnTo>
                  <a:lnTo>
                    <a:pt x="7592874" y="6345705"/>
                  </a:lnTo>
                  <a:close/>
                  <a:moveTo>
                    <a:pt x="5566160" y="6104568"/>
                  </a:moveTo>
                  <a:lnTo>
                    <a:pt x="6702262" y="6104568"/>
                  </a:lnTo>
                  <a:lnTo>
                    <a:pt x="6461124" y="6345705"/>
                  </a:lnTo>
                  <a:lnTo>
                    <a:pt x="5325023" y="6345705"/>
                  </a:lnTo>
                  <a:close/>
                  <a:moveTo>
                    <a:pt x="3298311" y="6104568"/>
                  </a:moveTo>
                  <a:lnTo>
                    <a:pt x="4434412" y="6104568"/>
                  </a:lnTo>
                  <a:lnTo>
                    <a:pt x="4193275" y="6345705"/>
                  </a:lnTo>
                  <a:lnTo>
                    <a:pt x="3057174" y="6345705"/>
                  </a:lnTo>
                  <a:close/>
                  <a:moveTo>
                    <a:pt x="1030461" y="6104568"/>
                  </a:moveTo>
                  <a:lnTo>
                    <a:pt x="2166561" y="6104568"/>
                  </a:lnTo>
                  <a:lnTo>
                    <a:pt x="1925424" y="6345705"/>
                  </a:lnTo>
                  <a:lnTo>
                    <a:pt x="789323" y="6345705"/>
                  </a:lnTo>
                  <a:close/>
                  <a:moveTo>
                    <a:pt x="241137" y="4626041"/>
                  </a:moveTo>
                  <a:lnTo>
                    <a:pt x="241137" y="5762142"/>
                  </a:lnTo>
                  <a:lnTo>
                    <a:pt x="0" y="6003279"/>
                  </a:lnTo>
                  <a:lnTo>
                    <a:pt x="0" y="4867178"/>
                  </a:lnTo>
                  <a:close/>
                  <a:moveTo>
                    <a:pt x="9361040" y="4577540"/>
                  </a:moveTo>
                  <a:lnTo>
                    <a:pt x="9361040" y="5713641"/>
                  </a:lnTo>
                  <a:lnTo>
                    <a:pt x="9119903" y="5954777"/>
                  </a:lnTo>
                  <a:lnTo>
                    <a:pt x="9119903" y="4818677"/>
                  </a:lnTo>
                  <a:close/>
                  <a:moveTo>
                    <a:pt x="241137" y="2345159"/>
                  </a:moveTo>
                  <a:lnTo>
                    <a:pt x="241137" y="3481259"/>
                  </a:lnTo>
                  <a:lnTo>
                    <a:pt x="0" y="3722396"/>
                  </a:lnTo>
                  <a:lnTo>
                    <a:pt x="0" y="2586296"/>
                  </a:lnTo>
                  <a:close/>
                  <a:moveTo>
                    <a:pt x="9361040" y="2309690"/>
                  </a:moveTo>
                  <a:lnTo>
                    <a:pt x="9361040" y="3445791"/>
                  </a:lnTo>
                  <a:lnTo>
                    <a:pt x="9119903" y="3686927"/>
                  </a:lnTo>
                  <a:lnTo>
                    <a:pt x="9119903" y="2550827"/>
                  </a:lnTo>
                  <a:close/>
                  <a:moveTo>
                    <a:pt x="9361040" y="41839"/>
                  </a:moveTo>
                  <a:lnTo>
                    <a:pt x="9361040" y="1177941"/>
                  </a:lnTo>
                  <a:lnTo>
                    <a:pt x="9119903" y="1419078"/>
                  </a:lnTo>
                  <a:lnTo>
                    <a:pt x="9119903" y="282976"/>
                  </a:lnTo>
                  <a:close/>
                  <a:moveTo>
                    <a:pt x="7135030" y="0"/>
                  </a:moveTo>
                  <a:lnTo>
                    <a:pt x="8271131" y="0"/>
                  </a:lnTo>
                  <a:lnTo>
                    <a:pt x="8029994" y="241137"/>
                  </a:lnTo>
                  <a:lnTo>
                    <a:pt x="6893893" y="241137"/>
                  </a:lnTo>
                  <a:close/>
                  <a:moveTo>
                    <a:pt x="4867180" y="0"/>
                  </a:moveTo>
                  <a:lnTo>
                    <a:pt x="6003281" y="0"/>
                  </a:lnTo>
                  <a:lnTo>
                    <a:pt x="5762144" y="241137"/>
                  </a:lnTo>
                  <a:lnTo>
                    <a:pt x="4626043" y="241137"/>
                  </a:lnTo>
                  <a:close/>
                  <a:moveTo>
                    <a:pt x="2586297" y="0"/>
                  </a:moveTo>
                  <a:lnTo>
                    <a:pt x="3722398" y="0"/>
                  </a:lnTo>
                  <a:lnTo>
                    <a:pt x="3481260" y="241137"/>
                  </a:lnTo>
                  <a:lnTo>
                    <a:pt x="2345160" y="241137"/>
                  </a:lnTo>
                  <a:close/>
                  <a:moveTo>
                    <a:pt x="318446" y="0"/>
                  </a:moveTo>
                  <a:lnTo>
                    <a:pt x="1454547" y="0"/>
                  </a:lnTo>
                  <a:lnTo>
                    <a:pt x="1213410" y="241137"/>
                  </a:lnTo>
                  <a:lnTo>
                    <a:pt x="241137" y="241137"/>
                  </a:lnTo>
                  <a:lnTo>
                    <a:pt x="241137" y="1213409"/>
                  </a:lnTo>
                  <a:lnTo>
                    <a:pt x="0" y="1454546"/>
                  </a:lnTo>
                  <a:lnTo>
                    <a:pt x="0" y="318446"/>
                  </a:lnTo>
                  <a:close/>
                </a:path>
              </a:pathLst>
            </a:custGeom>
            <a:solidFill>
              <a:srgbClr val="FFFF00"/>
            </a:solidFill>
            <a:ln w="762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E3B586EC-0D51-9136-B230-46EBA06D878B}"/>
              </a:ext>
            </a:extLst>
          </p:cNvPr>
          <p:cNvSpPr txBox="1"/>
          <p:nvPr/>
        </p:nvSpPr>
        <p:spPr>
          <a:xfrm>
            <a:off x="4278389" y="730424"/>
            <a:ext cx="2881245" cy="119896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注意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709ABEF1-79F0-D80F-0AF7-84953D029F22}"/>
              </a:ext>
            </a:extLst>
          </p:cNvPr>
          <p:cNvGrpSpPr/>
          <p:nvPr/>
        </p:nvGrpSpPr>
        <p:grpSpPr>
          <a:xfrm>
            <a:off x="2703320" y="705854"/>
            <a:ext cx="1419502" cy="1248107"/>
            <a:chOff x="11754773" y="2692064"/>
            <a:chExt cx="1571690" cy="1381921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9FB43815-60A2-75C1-7828-E6BD6E513256}"/>
                </a:ext>
              </a:extLst>
            </p:cNvPr>
            <p:cNvGrpSpPr/>
            <p:nvPr/>
          </p:nvGrpSpPr>
          <p:grpSpPr>
            <a:xfrm>
              <a:off x="11754773" y="2692064"/>
              <a:ext cx="1571690" cy="1381921"/>
              <a:chOff x="6009033" y="774364"/>
              <a:chExt cx="1571690" cy="1381921"/>
            </a:xfrm>
          </p:grpSpPr>
          <p:sp>
            <p:nvSpPr>
              <p:cNvPr id="7" name="フリーフォーム 367">
                <a:extLst>
                  <a:ext uri="{FF2B5EF4-FFF2-40B4-BE49-F238E27FC236}">
                    <a16:creationId xmlns:a16="http://schemas.microsoft.com/office/drawing/2014/main" id="{E444D15F-C03D-E72C-402F-1083567398FD}"/>
                  </a:ext>
                </a:extLst>
              </p:cNvPr>
              <p:cNvSpPr/>
              <p:nvPr/>
            </p:nvSpPr>
            <p:spPr bwMode="auto">
              <a:xfrm>
                <a:off x="6009033" y="774364"/>
                <a:ext cx="1571690" cy="1381921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8" name="二等辺三角形 7">
                <a:extLst>
                  <a:ext uri="{FF2B5EF4-FFF2-40B4-BE49-F238E27FC236}">
                    <a16:creationId xmlns:a16="http://schemas.microsoft.com/office/drawing/2014/main" id="{3A9B805D-F16C-CC82-1DEA-A211D5CE9C91}"/>
                  </a:ext>
                </a:extLst>
              </p:cNvPr>
              <p:cNvSpPr/>
              <p:nvPr/>
            </p:nvSpPr>
            <p:spPr bwMode="auto">
              <a:xfrm>
                <a:off x="6104454" y="878945"/>
                <a:ext cx="1380840" cy="11903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11075722-3DA5-0E02-5BB0-8B704E8A0E57}"/>
                </a:ext>
              </a:extLst>
            </p:cNvPr>
            <p:cNvSpPr/>
            <p:nvPr/>
          </p:nvSpPr>
          <p:spPr bwMode="auto">
            <a:xfrm>
              <a:off x="12388722" y="3024859"/>
              <a:ext cx="303792" cy="915150"/>
            </a:xfrm>
            <a:custGeom>
              <a:avLst/>
              <a:gdLst>
                <a:gd name="connsiteX0" fmla="*/ 170840 w 341680"/>
                <a:gd name="connsiteY0" fmla="*/ 863805 h 1029287"/>
                <a:gd name="connsiteX1" fmla="*/ 253582 w 341680"/>
                <a:gd name="connsiteY1" fmla="*/ 946546 h 1029287"/>
                <a:gd name="connsiteX2" fmla="*/ 170840 w 341680"/>
                <a:gd name="connsiteY2" fmla="*/ 1029287 h 1029287"/>
                <a:gd name="connsiteX3" fmla="*/ 88098 w 341680"/>
                <a:gd name="connsiteY3" fmla="*/ 946546 h 1029287"/>
                <a:gd name="connsiteX4" fmla="*/ 170840 w 341680"/>
                <a:gd name="connsiteY4" fmla="*/ 863805 h 1029287"/>
                <a:gd name="connsiteX5" fmla="*/ 170840 w 341680"/>
                <a:gd name="connsiteY5" fmla="*/ 0 h 1029287"/>
                <a:gd name="connsiteX6" fmla="*/ 341680 w 341680"/>
                <a:gd name="connsiteY6" fmla="*/ 170838 h 1029287"/>
                <a:gd name="connsiteX7" fmla="*/ 328254 w 341680"/>
                <a:gd name="connsiteY7" fmla="*/ 237336 h 1029287"/>
                <a:gd name="connsiteX8" fmla="*/ 170840 w 341680"/>
                <a:gd name="connsiteY8" fmla="*/ 797127 h 1029287"/>
                <a:gd name="connsiteX9" fmla="*/ 13426 w 341680"/>
                <a:gd name="connsiteY9" fmla="*/ 237336 h 1029287"/>
                <a:gd name="connsiteX10" fmla="*/ 0 w 341680"/>
                <a:gd name="connsiteY10" fmla="*/ 170838 h 1029287"/>
                <a:gd name="connsiteX11" fmla="*/ 170840 w 341680"/>
                <a:gd name="connsiteY11" fmla="*/ 0 h 102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680" h="1029287">
                  <a:moveTo>
                    <a:pt x="170840" y="863805"/>
                  </a:moveTo>
                  <a:cubicBezTo>
                    <a:pt x="216537" y="863805"/>
                    <a:pt x="253582" y="900849"/>
                    <a:pt x="253582" y="946546"/>
                  </a:cubicBezTo>
                  <a:cubicBezTo>
                    <a:pt x="253582" y="992243"/>
                    <a:pt x="216537" y="1029287"/>
                    <a:pt x="170840" y="1029287"/>
                  </a:cubicBezTo>
                  <a:cubicBezTo>
                    <a:pt x="125143" y="1029287"/>
                    <a:pt x="88098" y="992243"/>
                    <a:pt x="88098" y="946546"/>
                  </a:cubicBezTo>
                  <a:cubicBezTo>
                    <a:pt x="88098" y="900849"/>
                    <a:pt x="125143" y="863805"/>
                    <a:pt x="170840" y="863805"/>
                  </a:cubicBezTo>
                  <a:close/>
                  <a:moveTo>
                    <a:pt x="170840" y="0"/>
                  </a:moveTo>
                  <a:cubicBezTo>
                    <a:pt x="265192" y="0"/>
                    <a:pt x="341680" y="76487"/>
                    <a:pt x="341680" y="170838"/>
                  </a:cubicBezTo>
                  <a:cubicBezTo>
                    <a:pt x="341680" y="194426"/>
                    <a:pt x="336899" y="216897"/>
                    <a:pt x="328254" y="237336"/>
                  </a:cubicBezTo>
                  <a:lnTo>
                    <a:pt x="170840" y="797127"/>
                  </a:lnTo>
                  <a:lnTo>
                    <a:pt x="13426" y="237336"/>
                  </a:lnTo>
                  <a:cubicBezTo>
                    <a:pt x="4781" y="216897"/>
                    <a:pt x="0" y="194426"/>
                    <a:pt x="0" y="170838"/>
                  </a:cubicBezTo>
                  <a:cubicBezTo>
                    <a:pt x="0" y="76487"/>
                    <a:pt x="76488" y="0"/>
                    <a:pt x="17084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AFDDDBEB-4E8E-B705-FF4A-0AC6D0615542}"/>
              </a:ext>
            </a:extLst>
          </p:cNvPr>
          <p:cNvSpPr txBox="1"/>
          <p:nvPr/>
        </p:nvSpPr>
        <p:spPr>
          <a:xfrm>
            <a:off x="686696" y="2313709"/>
            <a:ext cx="8532608" cy="390965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solidFill>
                  <a:srgbClr val="FFFF00"/>
                </a:solidFill>
                <a:effectLst/>
              </a:rPr>
              <a:t>盗難防止のため</a:t>
            </a:r>
          </a:p>
          <a:p>
            <a:r>
              <a:rPr lang="ja-JP" altLang="en-US" sz="8800" dirty="0">
                <a:effectLst/>
              </a:rPr>
              <a:t>自転車には必ず施錠を</a:t>
            </a: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お願いいたします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551110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2918C4C-0E1C-ACAE-7748-45B6ABFFE0C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688AC8EC-3E3A-8FA4-1795-C959797CA123}"/>
              </a:ext>
            </a:extLst>
          </p:cNvPr>
          <p:cNvSpPr/>
          <p:nvPr/>
        </p:nvSpPr>
        <p:spPr>
          <a:xfrm>
            <a:off x="110836" y="96981"/>
            <a:ext cx="9684328" cy="1593273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6F4E1CBB-CCE2-873C-67D8-F1CF3F2E04A6}"/>
              </a:ext>
            </a:extLst>
          </p:cNvPr>
          <p:cNvSpPr txBox="1"/>
          <p:nvPr/>
        </p:nvSpPr>
        <p:spPr>
          <a:xfrm>
            <a:off x="4278389" y="278650"/>
            <a:ext cx="2881245" cy="119896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bg1"/>
                </a:solidFill>
                <a:effectLst/>
              </a:rPr>
              <a:t>注意</a:t>
            </a:r>
            <a:endParaRPr lang="en-US" altLang="zh-TW" sz="8800" dirty="0">
              <a:ln w="38100">
                <a:noFill/>
              </a:ln>
              <a:solidFill>
                <a:schemeClr val="bg1"/>
              </a:solidFill>
              <a:effectLst/>
            </a:endParaRP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A38A66BE-2AA0-A428-909D-9B6BB9633964}"/>
              </a:ext>
            </a:extLst>
          </p:cNvPr>
          <p:cNvGrpSpPr/>
          <p:nvPr/>
        </p:nvGrpSpPr>
        <p:grpSpPr>
          <a:xfrm>
            <a:off x="2703320" y="254080"/>
            <a:ext cx="1419502" cy="1248107"/>
            <a:chOff x="11754773" y="2692064"/>
            <a:chExt cx="1571690" cy="1381921"/>
          </a:xfrm>
        </p:grpSpPr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4FC89001-3DBC-2AC3-20AF-9C0D2231250F}"/>
                </a:ext>
              </a:extLst>
            </p:cNvPr>
            <p:cNvGrpSpPr/>
            <p:nvPr/>
          </p:nvGrpSpPr>
          <p:grpSpPr>
            <a:xfrm>
              <a:off x="11754773" y="2692064"/>
              <a:ext cx="1571690" cy="1381921"/>
              <a:chOff x="6009033" y="774364"/>
              <a:chExt cx="1571690" cy="1381921"/>
            </a:xfrm>
          </p:grpSpPr>
          <p:sp>
            <p:nvSpPr>
              <p:cNvPr id="7" name="フリーフォーム 367">
                <a:extLst>
                  <a:ext uri="{FF2B5EF4-FFF2-40B4-BE49-F238E27FC236}">
                    <a16:creationId xmlns:a16="http://schemas.microsoft.com/office/drawing/2014/main" id="{8D06E24D-F82B-640C-EFDD-707074123B50}"/>
                  </a:ext>
                </a:extLst>
              </p:cNvPr>
              <p:cNvSpPr/>
              <p:nvPr/>
            </p:nvSpPr>
            <p:spPr bwMode="auto">
              <a:xfrm>
                <a:off x="6009033" y="774364"/>
                <a:ext cx="1571690" cy="1381921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8" name="二等辺三角形 7">
                <a:extLst>
                  <a:ext uri="{FF2B5EF4-FFF2-40B4-BE49-F238E27FC236}">
                    <a16:creationId xmlns:a16="http://schemas.microsoft.com/office/drawing/2014/main" id="{D0B673BA-BF22-E9BE-3D8A-4C93D219B37D}"/>
                  </a:ext>
                </a:extLst>
              </p:cNvPr>
              <p:cNvSpPr/>
              <p:nvPr/>
            </p:nvSpPr>
            <p:spPr bwMode="auto">
              <a:xfrm>
                <a:off x="6104454" y="878945"/>
                <a:ext cx="1380840" cy="11903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951D5A2A-A97A-BB00-33A4-C78B511EDE6B}"/>
                </a:ext>
              </a:extLst>
            </p:cNvPr>
            <p:cNvSpPr/>
            <p:nvPr/>
          </p:nvSpPr>
          <p:spPr bwMode="auto">
            <a:xfrm>
              <a:off x="12388722" y="3024859"/>
              <a:ext cx="303792" cy="915150"/>
            </a:xfrm>
            <a:custGeom>
              <a:avLst/>
              <a:gdLst>
                <a:gd name="connsiteX0" fmla="*/ 170840 w 341680"/>
                <a:gd name="connsiteY0" fmla="*/ 863805 h 1029287"/>
                <a:gd name="connsiteX1" fmla="*/ 253582 w 341680"/>
                <a:gd name="connsiteY1" fmla="*/ 946546 h 1029287"/>
                <a:gd name="connsiteX2" fmla="*/ 170840 w 341680"/>
                <a:gd name="connsiteY2" fmla="*/ 1029287 h 1029287"/>
                <a:gd name="connsiteX3" fmla="*/ 88098 w 341680"/>
                <a:gd name="connsiteY3" fmla="*/ 946546 h 1029287"/>
                <a:gd name="connsiteX4" fmla="*/ 170840 w 341680"/>
                <a:gd name="connsiteY4" fmla="*/ 863805 h 1029287"/>
                <a:gd name="connsiteX5" fmla="*/ 170840 w 341680"/>
                <a:gd name="connsiteY5" fmla="*/ 0 h 1029287"/>
                <a:gd name="connsiteX6" fmla="*/ 341680 w 341680"/>
                <a:gd name="connsiteY6" fmla="*/ 170838 h 1029287"/>
                <a:gd name="connsiteX7" fmla="*/ 328254 w 341680"/>
                <a:gd name="connsiteY7" fmla="*/ 237336 h 1029287"/>
                <a:gd name="connsiteX8" fmla="*/ 170840 w 341680"/>
                <a:gd name="connsiteY8" fmla="*/ 797127 h 1029287"/>
                <a:gd name="connsiteX9" fmla="*/ 13426 w 341680"/>
                <a:gd name="connsiteY9" fmla="*/ 237336 h 1029287"/>
                <a:gd name="connsiteX10" fmla="*/ 0 w 341680"/>
                <a:gd name="connsiteY10" fmla="*/ 170838 h 1029287"/>
                <a:gd name="connsiteX11" fmla="*/ 170840 w 341680"/>
                <a:gd name="connsiteY11" fmla="*/ 0 h 102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680" h="1029287">
                  <a:moveTo>
                    <a:pt x="170840" y="863805"/>
                  </a:moveTo>
                  <a:cubicBezTo>
                    <a:pt x="216537" y="863805"/>
                    <a:pt x="253582" y="900849"/>
                    <a:pt x="253582" y="946546"/>
                  </a:cubicBezTo>
                  <a:cubicBezTo>
                    <a:pt x="253582" y="992243"/>
                    <a:pt x="216537" y="1029287"/>
                    <a:pt x="170840" y="1029287"/>
                  </a:cubicBezTo>
                  <a:cubicBezTo>
                    <a:pt x="125143" y="1029287"/>
                    <a:pt x="88098" y="992243"/>
                    <a:pt x="88098" y="946546"/>
                  </a:cubicBezTo>
                  <a:cubicBezTo>
                    <a:pt x="88098" y="900849"/>
                    <a:pt x="125143" y="863805"/>
                    <a:pt x="170840" y="863805"/>
                  </a:cubicBezTo>
                  <a:close/>
                  <a:moveTo>
                    <a:pt x="170840" y="0"/>
                  </a:moveTo>
                  <a:cubicBezTo>
                    <a:pt x="265192" y="0"/>
                    <a:pt x="341680" y="76487"/>
                    <a:pt x="341680" y="170838"/>
                  </a:cubicBezTo>
                  <a:cubicBezTo>
                    <a:pt x="341680" y="194426"/>
                    <a:pt x="336899" y="216897"/>
                    <a:pt x="328254" y="237336"/>
                  </a:cubicBezTo>
                  <a:lnTo>
                    <a:pt x="170840" y="797127"/>
                  </a:lnTo>
                  <a:lnTo>
                    <a:pt x="13426" y="237336"/>
                  </a:lnTo>
                  <a:cubicBezTo>
                    <a:pt x="4781" y="216897"/>
                    <a:pt x="0" y="194426"/>
                    <a:pt x="0" y="170838"/>
                  </a:cubicBezTo>
                  <a:cubicBezTo>
                    <a:pt x="0" y="76487"/>
                    <a:pt x="76488" y="0"/>
                    <a:pt x="17084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B546F4C8-92E5-DCD4-931B-A829FDCCABBD}"/>
              </a:ext>
            </a:extLst>
          </p:cNvPr>
          <p:cNvSpPr txBox="1"/>
          <p:nvPr/>
        </p:nvSpPr>
        <p:spPr>
          <a:xfrm>
            <a:off x="498764" y="2078182"/>
            <a:ext cx="8908472" cy="438070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盗難防止のため</a:t>
            </a: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自転車には必ず施錠を</a:t>
            </a: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お願いいたします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1914617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楕円 47">
            <a:extLst>
              <a:ext uri="{FF2B5EF4-FFF2-40B4-BE49-F238E27FC236}">
                <a16:creationId xmlns:a16="http://schemas.microsoft.com/office/drawing/2014/main" id="{B6363404-E24E-B8AE-E7DA-B7AC01263D27}"/>
              </a:ext>
            </a:extLst>
          </p:cNvPr>
          <p:cNvSpPr/>
          <p:nvPr/>
        </p:nvSpPr>
        <p:spPr>
          <a:xfrm>
            <a:off x="5306289" y="1496763"/>
            <a:ext cx="4286679" cy="1914922"/>
          </a:xfrm>
          <a:prstGeom prst="ellipse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F63FEB7C-5077-1255-8D35-95F574692336}"/>
              </a:ext>
            </a:extLst>
          </p:cNvPr>
          <p:cNvSpPr txBox="1"/>
          <p:nvPr/>
        </p:nvSpPr>
        <p:spPr>
          <a:xfrm>
            <a:off x="2071755" y="375414"/>
            <a:ext cx="2881245" cy="119896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注意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697EABB3-F8FE-7334-3A7E-7D53E498BDEB}"/>
              </a:ext>
            </a:extLst>
          </p:cNvPr>
          <p:cNvGrpSpPr/>
          <p:nvPr/>
        </p:nvGrpSpPr>
        <p:grpSpPr>
          <a:xfrm>
            <a:off x="496686" y="350844"/>
            <a:ext cx="1419502" cy="1248107"/>
            <a:chOff x="11754773" y="2692064"/>
            <a:chExt cx="1571690" cy="1381921"/>
          </a:xfrm>
        </p:grpSpPr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4DB499CC-5C01-EC3B-5CAB-D5CE56B53696}"/>
                </a:ext>
              </a:extLst>
            </p:cNvPr>
            <p:cNvGrpSpPr/>
            <p:nvPr/>
          </p:nvGrpSpPr>
          <p:grpSpPr>
            <a:xfrm>
              <a:off x="11754773" y="2692064"/>
              <a:ext cx="1571690" cy="1381921"/>
              <a:chOff x="6009033" y="774364"/>
              <a:chExt cx="1571690" cy="1381921"/>
            </a:xfrm>
          </p:grpSpPr>
          <p:sp>
            <p:nvSpPr>
              <p:cNvPr id="18" name="フリーフォーム 367">
                <a:extLst>
                  <a:ext uri="{FF2B5EF4-FFF2-40B4-BE49-F238E27FC236}">
                    <a16:creationId xmlns:a16="http://schemas.microsoft.com/office/drawing/2014/main" id="{A5616747-0FE2-46F3-763A-B6D004FF89C6}"/>
                  </a:ext>
                </a:extLst>
              </p:cNvPr>
              <p:cNvSpPr/>
              <p:nvPr/>
            </p:nvSpPr>
            <p:spPr bwMode="auto">
              <a:xfrm>
                <a:off x="6009033" y="774364"/>
                <a:ext cx="1571690" cy="1381921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19" name="二等辺三角形 18">
                <a:extLst>
                  <a:ext uri="{FF2B5EF4-FFF2-40B4-BE49-F238E27FC236}">
                    <a16:creationId xmlns:a16="http://schemas.microsoft.com/office/drawing/2014/main" id="{E0025CF0-2D40-A789-FBAE-69C524DD545B}"/>
                  </a:ext>
                </a:extLst>
              </p:cNvPr>
              <p:cNvSpPr/>
              <p:nvPr/>
            </p:nvSpPr>
            <p:spPr bwMode="auto">
              <a:xfrm>
                <a:off x="6104454" y="878945"/>
                <a:ext cx="1380840" cy="11903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C2F637E7-FE24-61ED-D887-E9CCA451FF9B}"/>
                </a:ext>
              </a:extLst>
            </p:cNvPr>
            <p:cNvSpPr/>
            <p:nvPr/>
          </p:nvSpPr>
          <p:spPr bwMode="auto">
            <a:xfrm>
              <a:off x="12388722" y="3024859"/>
              <a:ext cx="303792" cy="915150"/>
            </a:xfrm>
            <a:custGeom>
              <a:avLst/>
              <a:gdLst>
                <a:gd name="connsiteX0" fmla="*/ 170840 w 341680"/>
                <a:gd name="connsiteY0" fmla="*/ 863805 h 1029287"/>
                <a:gd name="connsiteX1" fmla="*/ 253582 w 341680"/>
                <a:gd name="connsiteY1" fmla="*/ 946546 h 1029287"/>
                <a:gd name="connsiteX2" fmla="*/ 170840 w 341680"/>
                <a:gd name="connsiteY2" fmla="*/ 1029287 h 1029287"/>
                <a:gd name="connsiteX3" fmla="*/ 88098 w 341680"/>
                <a:gd name="connsiteY3" fmla="*/ 946546 h 1029287"/>
                <a:gd name="connsiteX4" fmla="*/ 170840 w 341680"/>
                <a:gd name="connsiteY4" fmla="*/ 863805 h 1029287"/>
                <a:gd name="connsiteX5" fmla="*/ 170840 w 341680"/>
                <a:gd name="connsiteY5" fmla="*/ 0 h 1029287"/>
                <a:gd name="connsiteX6" fmla="*/ 341680 w 341680"/>
                <a:gd name="connsiteY6" fmla="*/ 170838 h 1029287"/>
                <a:gd name="connsiteX7" fmla="*/ 328254 w 341680"/>
                <a:gd name="connsiteY7" fmla="*/ 237336 h 1029287"/>
                <a:gd name="connsiteX8" fmla="*/ 170840 w 341680"/>
                <a:gd name="connsiteY8" fmla="*/ 797127 h 1029287"/>
                <a:gd name="connsiteX9" fmla="*/ 13426 w 341680"/>
                <a:gd name="connsiteY9" fmla="*/ 237336 h 1029287"/>
                <a:gd name="connsiteX10" fmla="*/ 0 w 341680"/>
                <a:gd name="connsiteY10" fmla="*/ 170838 h 1029287"/>
                <a:gd name="connsiteX11" fmla="*/ 170840 w 341680"/>
                <a:gd name="connsiteY11" fmla="*/ 0 h 102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680" h="1029287">
                  <a:moveTo>
                    <a:pt x="170840" y="863805"/>
                  </a:moveTo>
                  <a:cubicBezTo>
                    <a:pt x="216537" y="863805"/>
                    <a:pt x="253582" y="900849"/>
                    <a:pt x="253582" y="946546"/>
                  </a:cubicBezTo>
                  <a:cubicBezTo>
                    <a:pt x="253582" y="992243"/>
                    <a:pt x="216537" y="1029287"/>
                    <a:pt x="170840" y="1029287"/>
                  </a:cubicBezTo>
                  <a:cubicBezTo>
                    <a:pt x="125143" y="1029287"/>
                    <a:pt x="88098" y="992243"/>
                    <a:pt x="88098" y="946546"/>
                  </a:cubicBezTo>
                  <a:cubicBezTo>
                    <a:pt x="88098" y="900849"/>
                    <a:pt x="125143" y="863805"/>
                    <a:pt x="170840" y="863805"/>
                  </a:cubicBezTo>
                  <a:close/>
                  <a:moveTo>
                    <a:pt x="170840" y="0"/>
                  </a:moveTo>
                  <a:cubicBezTo>
                    <a:pt x="265192" y="0"/>
                    <a:pt x="341680" y="76487"/>
                    <a:pt x="341680" y="170838"/>
                  </a:cubicBezTo>
                  <a:cubicBezTo>
                    <a:pt x="341680" y="194426"/>
                    <a:pt x="336899" y="216897"/>
                    <a:pt x="328254" y="237336"/>
                  </a:cubicBezTo>
                  <a:lnTo>
                    <a:pt x="170840" y="797127"/>
                  </a:lnTo>
                  <a:lnTo>
                    <a:pt x="13426" y="237336"/>
                  </a:lnTo>
                  <a:cubicBezTo>
                    <a:pt x="4781" y="216897"/>
                    <a:pt x="0" y="194426"/>
                    <a:pt x="0" y="170838"/>
                  </a:cubicBezTo>
                  <a:cubicBezTo>
                    <a:pt x="0" y="76487"/>
                    <a:pt x="76488" y="0"/>
                    <a:pt x="17084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71D1442F-BA5C-1AAD-25AE-E2045719E2D6}"/>
              </a:ext>
            </a:extLst>
          </p:cNvPr>
          <p:cNvSpPr txBox="1"/>
          <p:nvPr/>
        </p:nvSpPr>
        <p:spPr>
          <a:xfrm>
            <a:off x="406150" y="3796777"/>
            <a:ext cx="9156950" cy="2619386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自転車には必ず施錠を</a:t>
            </a: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お願いいたします</a:t>
            </a:r>
            <a:endParaRPr lang="en-US" altLang="zh-TW" sz="8800" dirty="0">
              <a:ln w="38100">
                <a:noFill/>
              </a:ln>
              <a:effectLst/>
            </a:endParaRPr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521E4A92-B76B-20D1-C2D6-6A2EA77A2D1F}"/>
              </a:ext>
            </a:extLst>
          </p:cNvPr>
          <p:cNvSpPr txBox="1"/>
          <p:nvPr/>
        </p:nvSpPr>
        <p:spPr>
          <a:xfrm>
            <a:off x="406400" y="2225029"/>
            <a:ext cx="4444884" cy="1061824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rgbClr val="002060"/>
                </a:solidFill>
                <a:effectLst/>
              </a:rPr>
              <a:t>盗難防止のため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8AB6014-6186-1EA6-C37F-877E53F2C911}"/>
              </a:ext>
            </a:extLst>
          </p:cNvPr>
          <p:cNvGrpSpPr/>
          <p:nvPr/>
        </p:nvGrpSpPr>
        <p:grpSpPr>
          <a:xfrm>
            <a:off x="5289923" y="637310"/>
            <a:ext cx="4054908" cy="2596218"/>
            <a:chOff x="-717292" y="91100"/>
            <a:chExt cx="3089894" cy="1978354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B1EE2195-F1DC-E03F-C4C8-FD8FE45C27B9}"/>
                </a:ext>
              </a:extLst>
            </p:cNvPr>
            <p:cNvGrpSpPr/>
            <p:nvPr/>
          </p:nvGrpSpPr>
          <p:grpSpPr>
            <a:xfrm>
              <a:off x="-312585" y="91100"/>
              <a:ext cx="2685187" cy="1978354"/>
              <a:chOff x="1481283" y="3269894"/>
              <a:chExt cx="2685187" cy="1978354"/>
            </a:xfrm>
          </p:grpSpPr>
          <p:sp>
            <p:nvSpPr>
              <p:cNvPr id="7" name="星: 32 pt 6">
                <a:extLst>
                  <a:ext uri="{FF2B5EF4-FFF2-40B4-BE49-F238E27FC236}">
                    <a16:creationId xmlns:a16="http://schemas.microsoft.com/office/drawing/2014/main" id="{4C6F3D5A-E9A7-3980-9E63-FCAF239722E3}"/>
                  </a:ext>
                </a:extLst>
              </p:cNvPr>
              <p:cNvSpPr/>
              <p:nvPr/>
            </p:nvSpPr>
            <p:spPr bwMode="auto">
              <a:xfrm>
                <a:off x="1656669" y="4338826"/>
                <a:ext cx="737534" cy="737534"/>
              </a:xfrm>
              <a:prstGeom prst="star32">
                <a:avLst>
                  <a:gd name="adj" fmla="val 5859"/>
                </a:avLst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" name="星: 32 pt 7">
                <a:extLst>
                  <a:ext uri="{FF2B5EF4-FFF2-40B4-BE49-F238E27FC236}">
                    <a16:creationId xmlns:a16="http://schemas.microsoft.com/office/drawing/2014/main" id="{211A9E5A-5D54-01E5-D7A7-C9C5E80B8D98}"/>
                  </a:ext>
                </a:extLst>
              </p:cNvPr>
              <p:cNvSpPr/>
              <p:nvPr/>
            </p:nvSpPr>
            <p:spPr bwMode="auto">
              <a:xfrm>
                <a:off x="3253725" y="4338826"/>
                <a:ext cx="737534" cy="737534"/>
              </a:xfrm>
              <a:prstGeom prst="star32">
                <a:avLst>
                  <a:gd name="adj" fmla="val 5859"/>
                </a:avLst>
              </a:prstGeom>
              <a:noFill/>
              <a:ln w="3175">
                <a:solidFill>
                  <a:schemeClr val="tx1">
                    <a:lumMod val="75000"/>
                    <a:lumOff val="25000"/>
                  </a:schemeClr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円: 塗りつぶしなし 8">
                <a:extLst>
                  <a:ext uri="{FF2B5EF4-FFF2-40B4-BE49-F238E27FC236}">
                    <a16:creationId xmlns:a16="http://schemas.microsoft.com/office/drawing/2014/main" id="{5E9A21D3-2383-6D1D-328A-1D093C59A715}"/>
                  </a:ext>
                </a:extLst>
              </p:cNvPr>
              <p:cNvSpPr/>
              <p:nvPr/>
            </p:nvSpPr>
            <p:spPr bwMode="auto">
              <a:xfrm>
                <a:off x="3180909" y="4273550"/>
                <a:ext cx="876188" cy="876186"/>
              </a:xfrm>
              <a:prstGeom prst="donut">
                <a:avLst>
                  <a:gd name="adj" fmla="val 8472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" name="円: 塗りつぶしなし 9">
                <a:extLst>
                  <a:ext uri="{FF2B5EF4-FFF2-40B4-BE49-F238E27FC236}">
                    <a16:creationId xmlns:a16="http://schemas.microsoft.com/office/drawing/2014/main" id="{04622FDA-6996-B34B-CF38-46D7CE1EFBC6}"/>
                  </a:ext>
                </a:extLst>
              </p:cNvPr>
              <p:cNvSpPr/>
              <p:nvPr/>
            </p:nvSpPr>
            <p:spPr bwMode="auto">
              <a:xfrm>
                <a:off x="3113680" y="4206321"/>
                <a:ext cx="1010646" cy="1010644"/>
              </a:xfrm>
              <a:prstGeom prst="donut">
                <a:avLst>
                  <a:gd name="adj" fmla="val 8472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" name="アーチ 10">
                <a:extLst>
                  <a:ext uri="{FF2B5EF4-FFF2-40B4-BE49-F238E27FC236}">
                    <a16:creationId xmlns:a16="http://schemas.microsoft.com/office/drawing/2014/main" id="{F1983BBB-349A-FF99-48AF-3328770B4891}"/>
                  </a:ext>
                </a:extLst>
              </p:cNvPr>
              <p:cNvSpPr/>
              <p:nvPr/>
            </p:nvSpPr>
            <p:spPr bwMode="auto">
              <a:xfrm>
                <a:off x="3078733" y="4166938"/>
                <a:ext cx="1081312" cy="1081310"/>
              </a:xfrm>
              <a:prstGeom prst="blockArc">
                <a:avLst>
                  <a:gd name="adj1" fmla="val 11476450"/>
                  <a:gd name="adj2" fmla="val 18485845"/>
                  <a:gd name="adj3" fmla="val 6626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49DF7374-0263-5F2E-A03F-AE8A8F884A78}"/>
                  </a:ext>
                </a:extLst>
              </p:cNvPr>
              <p:cNvSpPr/>
              <p:nvPr/>
            </p:nvSpPr>
            <p:spPr bwMode="auto">
              <a:xfrm rot="20700000">
                <a:off x="2639630" y="3600617"/>
                <a:ext cx="880721" cy="1249379"/>
              </a:xfrm>
              <a:custGeom>
                <a:avLst/>
                <a:gdLst>
                  <a:gd name="connsiteX0" fmla="*/ 880721 w 880721"/>
                  <a:gd name="connsiteY0" fmla="*/ 0 h 1249379"/>
                  <a:gd name="connsiteX1" fmla="*/ 880721 w 880721"/>
                  <a:gd name="connsiteY1" fmla="*/ 1249379 h 1249379"/>
                  <a:gd name="connsiteX2" fmla="*/ 787656 w 880721"/>
                  <a:gd name="connsiteY2" fmla="*/ 1249379 h 1249379"/>
                  <a:gd name="connsiteX3" fmla="*/ 787656 w 880721"/>
                  <a:gd name="connsiteY3" fmla="*/ 536412 h 1249379"/>
                  <a:gd name="connsiteX4" fmla="*/ 64849 w 880721"/>
                  <a:gd name="connsiteY4" fmla="*/ 953725 h 1249379"/>
                  <a:gd name="connsiteX5" fmla="*/ 39539 w 880721"/>
                  <a:gd name="connsiteY5" fmla="*/ 946943 h 1249379"/>
                  <a:gd name="connsiteX6" fmla="*/ 2485 w 880721"/>
                  <a:gd name="connsiteY6" fmla="*/ 882764 h 1249379"/>
                  <a:gd name="connsiteX7" fmla="*/ 9266 w 880721"/>
                  <a:gd name="connsiteY7" fmla="*/ 857454 h 1249379"/>
                  <a:gd name="connsiteX8" fmla="*/ 787656 w 880721"/>
                  <a:gd name="connsiteY8" fmla="*/ 408050 h 1249379"/>
                  <a:gd name="connsiteX9" fmla="*/ 787656 w 880721"/>
                  <a:gd name="connsiteY9" fmla="*/ 0 h 124937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80721" h="1249379">
                    <a:moveTo>
                      <a:pt x="880721" y="0"/>
                    </a:moveTo>
                    <a:lnTo>
                      <a:pt x="880721" y="1249379"/>
                    </a:lnTo>
                    <a:lnTo>
                      <a:pt x="787656" y="1249379"/>
                    </a:lnTo>
                    <a:lnTo>
                      <a:pt x="787656" y="536412"/>
                    </a:lnTo>
                    <a:lnTo>
                      <a:pt x="64849" y="953725"/>
                    </a:lnTo>
                    <a:cubicBezTo>
                      <a:pt x="55986" y="958841"/>
                      <a:pt x="44655" y="955805"/>
                      <a:pt x="39539" y="946943"/>
                    </a:cubicBezTo>
                    <a:lnTo>
                      <a:pt x="2485" y="882764"/>
                    </a:lnTo>
                    <a:cubicBezTo>
                      <a:pt x="-2632" y="873902"/>
                      <a:pt x="404" y="862570"/>
                      <a:pt x="9266" y="857454"/>
                    </a:cubicBezTo>
                    <a:lnTo>
                      <a:pt x="787656" y="408050"/>
                    </a:lnTo>
                    <a:lnTo>
                      <a:pt x="787656" y="0"/>
                    </a:lnTo>
                    <a:close/>
                  </a:path>
                </a:pathLst>
              </a:cu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2AC66BFC-8BF3-EF06-1BBF-61299063592A}"/>
                  </a:ext>
                </a:extLst>
              </p:cNvPr>
              <p:cNvSpPr/>
              <p:nvPr/>
            </p:nvSpPr>
            <p:spPr bwMode="auto">
              <a:xfrm rot="5400000">
                <a:off x="3117703" y="3250485"/>
                <a:ext cx="297512" cy="360040"/>
              </a:xfrm>
              <a:custGeom>
                <a:avLst/>
                <a:gdLst>
                  <a:gd name="connsiteX0" fmla="*/ 0 w 297512"/>
                  <a:gd name="connsiteY0" fmla="*/ 360040 h 360040"/>
                  <a:gd name="connsiteX1" fmla="*/ 0 w 297512"/>
                  <a:gd name="connsiteY1" fmla="*/ 148756 h 360040"/>
                  <a:gd name="connsiteX2" fmla="*/ 148756 w 297512"/>
                  <a:gd name="connsiteY2" fmla="*/ 0 h 360040"/>
                  <a:gd name="connsiteX3" fmla="*/ 297512 w 297512"/>
                  <a:gd name="connsiteY3" fmla="*/ 148756 h 360040"/>
                  <a:gd name="connsiteX4" fmla="*/ 297512 w 297512"/>
                  <a:gd name="connsiteY4" fmla="*/ 360040 h 360040"/>
                  <a:gd name="connsiteX5" fmla="*/ 212509 w 297512"/>
                  <a:gd name="connsiteY5" fmla="*/ 360040 h 360040"/>
                  <a:gd name="connsiteX6" fmla="*/ 212509 w 297512"/>
                  <a:gd name="connsiteY6" fmla="*/ 148756 h 360040"/>
                  <a:gd name="connsiteX7" fmla="*/ 148756 w 297512"/>
                  <a:gd name="connsiteY7" fmla="*/ 85003 h 360040"/>
                  <a:gd name="connsiteX8" fmla="*/ 148756 w 297512"/>
                  <a:gd name="connsiteY8" fmla="*/ 85004 h 360040"/>
                  <a:gd name="connsiteX9" fmla="*/ 85003 w 297512"/>
                  <a:gd name="connsiteY9" fmla="*/ 148757 h 360040"/>
                  <a:gd name="connsiteX10" fmla="*/ 85004 w 297512"/>
                  <a:gd name="connsiteY10" fmla="*/ 360040 h 36004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297512" h="360040">
                    <a:moveTo>
                      <a:pt x="0" y="360040"/>
                    </a:moveTo>
                    <a:lnTo>
                      <a:pt x="0" y="148756"/>
                    </a:lnTo>
                    <a:cubicBezTo>
                      <a:pt x="0" y="66600"/>
                      <a:pt x="66600" y="0"/>
                      <a:pt x="148756" y="0"/>
                    </a:cubicBezTo>
                    <a:cubicBezTo>
                      <a:pt x="230912" y="0"/>
                      <a:pt x="297512" y="66600"/>
                      <a:pt x="297512" y="148756"/>
                    </a:cubicBezTo>
                    <a:lnTo>
                      <a:pt x="297512" y="360040"/>
                    </a:lnTo>
                    <a:lnTo>
                      <a:pt x="212509" y="360040"/>
                    </a:lnTo>
                    <a:lnTo>
                      <a:pt x="212509" y="148756"/>
                    </a:lnTo>
                    <a:cubicBezTo>
                      <a:pt x="212509" y="113546"/>
                      <a:pt x="183966" y="85003"/>
                      <a:pt x="148756" y="85003"/>
                    </a:cubicBezTo>
                    <a:lnTo>
                      <a:pt x="148756" y="85004"/>
                    </a:lnTo>
                    <a:cubicBezTo>
                      <a:pt x="113546" y="85004"/>
                      <a:pt x="85003" y="113547"/>
                      <a:pt x="85003" y="148757"/>
                    </a:cubicBezTo>
                    <a:lnTo>
                      <a:pt x="85004" y="360040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四角形: 角を丸くする 21">
                <a:extLst>
                  <a:ext uri="{FF2B5EF4-FFF2-40B4-BE49-F238E27FC236}">
                    <a16:creationId xmlns:a16="http://schemas.microsoft.com/office/drawing/2014/main" id="{C9111924-233D-8BB2-8D70-4982CCF42D11}"/>
                  </a:ext>
                </a:extLst>
              </p:cNvPr>
              <p:cNvSpPr/>
              <p:nvPr/>
            </p:nvSpPr>
            <p:spPr bwMode="auto">
              <a:xfrm>
                <a:off x="2898398" y="3269894"/>
                <a:ext cx="315035" cy="108215"/>
              </a:xfrm>
              <a:prstGeom prst="round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" name="四角形: 角を丸くする 34">
                <a:extLst>
                  <a:ext uri="{FF2B5EF4-FFF2-40B4-BE49-F238E27FC236}">
                    <a16:creationId xmlns:a16="http://schemas.microsoft.com/office/drawing/2014/main" id="{1E26A517-086E-56A8-5CA0-440A3C3ECEA2}"/>
                  </a:ext>
                </a:extLst>
              </p:cNvPr>
              <p:cNvSpPr/>
              <p:nvPr/>
            </p:nvSpPr>
            <p:spPr bwMode="auto">
              <a:xfrm>
                <a:off x="2825934" y="3479444"/>
                <a:ext cx="315035" cy="108215"/>
              </a:xfrm>
              <a:prstGeom prst="roundRect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" name="円: 塗りつぶしなし 35">
                <a:extLst>
                  <a:ext uri="{FF2B5EF4-FFF2-40B4-BE49-F238E27FC236}">
                    <a16:creationId xmlns:a16="http://schemas.microsoft.com/office/drawing/2014/main" id="{4A3A059D-341E-28DA-91D7-7512D4E44721}"/>
                  </a:ext>
                </a:extLst>
              </p:cNvPr>
              <p:cNvSpPr/>
              <p:nvPr/>
            </p:nvSpPr>
            <p:spPr bwMode="auto">
              <a:xfrm>
                <a:off x="1584172" y="4273550"/>
                <a:ext cx="876188" cy="876186"/>
              </a:xfrm>
              <a:prstGeom prst="donut">
                <a:avLst>
                  <a:gd name="adj" fmla="val 8472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" name="円: 塗りつぶしなし 36">
                <a:extLst>
                  <a:ext uri="{FF2B5EF4-FFF2-40B4-BE49-F238E27FC236}">
                    <a16:creationId xmlns:a16="http://schemas.microsoft.com/office/drawing/2014/main" id="{592B8C72-953E-9405-9937-BA40BAA25AFB}"/>
                  </a:ext>
                </a:extLst>
              </p:cNvPr>
              <p:cNvSpPr/>
              <p:nvPr/>
            </p:nvSpPr>
            <p:spPr bwMode="auto">
              <a:xfrm>
                <a:off x="1516943" y="4206321"/>
                <a:ext cx="1010646" cy="1010644"/>
              </a:xfrm>
              <a:prstGeom prst="donut">
                <a:avLst>
                  <a:gd name="adj" fmla="val 8472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" name="四角形: 角を丸くする 37">
                <a:extLst>
                  <a:ext uri="{FF2B5EF4-FFF2-40B4-BE49-F238E27FC236}">
                    <a16:creationId xmlns:a16="http://schemas.microsoft.com/office/drawing/2014/main" id="{EFA2DC58-E379-7513-322F-7D8DD1635D71}"/>
                  </a:ext>
                </a:extLst>
              </p:cNvPr>
              <p:cNvSpPr/>
              <p:nvPr/>
            </p:nvSpPr>
            <p:spPr bwMode="auto">
              <a:xfrm rot="20700000">
                <a:off x="2563055" y="4220940"/>
                <a:ext cx="80851" cy="460467"/>
              </a:xfrm>
              <a:prstGeom prst="roundRect">
                <a:avLst/>
              </a:prstGeom>
              <a:solidFill>
                <a:schemeClr val="bg1">
                  <a:lumMod val="6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ECADE56A-42BE-245E-004B-783042B25179}"/>
                  </a:ext>
                </a:extLst>
              </p:cNvPr>
              <p:cNvSpPr/>
              <p:nvPr/>
            </p:nvSpPr>
            <p:spPr bwMode="auto">
              <a:xfrm rot="16200000">
                <a:off x="2222114" y="4101397"/>
                <a:ext cx="483912" cy="1220492"/>
              </a:xfrm>
              <a:custGeom>
                <a:avLst/>
                <a:gdLst>
                  <a:gd name="connsiteX0" fmla="*/ 483912 w 483912"/>
                  <a:gd name="connsiteY0" fmla="*/ 978535 h 1220492"/>
                  <a:gd name="connsiteX1" fmla="*/ 241956 w 483912"/>
                  <a:gd name="connsiteY1" fmla="*/ 1220492 h 1220492"/>
                  <a:gd name="connsiteX2" fmla="*/ 0 w 483912"/>
                  <a:gd name="connsiteY2" fmla="*/ 978535 h 1220492"/>
                  <a:gd name="connsiteX3" fmla="*/ 4916 w 483912"/>
                  <a:gd name="connsiteY3" fmla="*/ 929772 h 1220492"/>
                  <a:gd name="connsiteX4" fmla="*/ 6414 w 483912"/>
                  <a:gd name="connsiteY4" fmla="*/ 924946 h 1220492"/>
                  <a:gd name="connsiteX5" fmla="*/ 74367 w 483912"/>
                  <a:gd name="connsiteY5" fmla="*/ 172654 h 1220492"/>
                  <a:gd name="connsiteX6" fmla="*/ 73517 w 483912"/>
                  <a:gd name="connsiteY6" fmla="*/ 168442 h 1220492"/>
                  <a:gd name="connsiteX7" fmla="*/ 241957 w 483912"/>
                  <a:gd name="connsiteY7" fmla="*/ 0 h 1220492"/>
                  <a:gd name="connsiteX8" fmla="*/ 410397 w 483912"/>
                  <a:gd name="connsiteY8" fmla="*/ 168442 h 1220492"/>
                  <a:gd name="connsiteX9" fmla="*/ 409548 w 483912"/>
                  <a:gd name="connsiteY9" fmla="*/ 172644 h 1220492"/>
                  <a:gd name="connsiteX10" fmla="*/ 477503 w 483912"/>
                  <a:gd name="connsiteY10" fmla="*/ 924960 h 1220492"/>
                  <a:gd name="connsiteX11" fmla="*/ 478997 w 483912"/>
                  <a:gd name="connsiteY11" fmla="*/ 929772 h 1220492"/>
                  <a:gd name="connsiteX12" fmla="*/ 483912 w 483912"/>
                  <a:gd name="connsiteY12" fmla="*/ 978535 h 122049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83912" h="1220492">
                    <a:moveTo>
                      <a:pt x="483912" y="978535"/>
                    </a:moveTo>
                    <a:cubicBezTo>
                      <a:pt x="483912" y="1112164"/>
                      <a:pt x="375585" y="1220492"/>
                      <a:pt x="241956" y="1220492"/>
                    </a:cubicBezTo>
                    <a:cubicBezTo>
                      <a:pt x="108327" y="1220492"/>
                      <a:pt x="0" y="1112164"/>
                      <a:pt x="0" y="978535"/>
                    </a:cubicBezTo>
                    <a:cubicBezTo>
                      <a:pt x="0" y="961831"/>
                      <a:pt x="1693" y="945523"/>
                      <a:pt x="4916" y="929772"/>
                    </a:cubicBezTo>
                    <a:lnTo>
                      <a:pt x="6414" y="924946"/>
                    </a:lnTo>
                    <a:lnTo>
                      <a:pt x="74367" y="172654"/>
                    </a:lnTo>
                    <a:lnTo>
                      <a:pt x="73517" y="168442"/>
                    </a:lnTo>
                    <a:cubicBezTo>
                      <a:pt x="73517" y="75414"/>
                      <a:pt x="148930" y="0"/>
                      <a:pt x="241957" y="0"/>
                    </a:cubicBezTo>
                    <a:cubicBezTo>
                      <a:pt x="334984" y="0"/>
                      <a:pt x="410397" y="75414"/>
                      <a:pt x="410397" y="168442"/>
                    </a:cubicBezTo>
                    <a:lnTo>
                      <a:pt x="409548" y="172644"/>
                    </a:lnTo>
                    <a:lnTo>
                      <a:pt x="477503" y="924960"/>
                    </a:lnTo>
                    <a:lnTo>
                      <a:pt x="478997" y="929772"/>
                    </a:lnTo>
                    <a:cubicBezTo>
                      <a:pt x="482220" y="945523"/>
                      <a:pt x="483912" y="961831"/>
                      <a:pt x="483912" y="978535"/>
                    </a:cubicBezTo>
                    <a:close/>
                  </a:path>
                </a:pathLst>
              </a:cu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" name="楕円 39">
                <a:extLst>
                  <a:ext uri="{FF2B5EF4-FFF2-40B4-BE49-F238E27FC236}">
                    <a16:creationId xmlns:a16="http://schemas.microsoft.com/office/drawing/2014/main" id="{27D4EBC2-0B81-1DA8-9C8F-4D7FDE92074A}"/>
                  </a:ext>
                </a:extLst>
              </p:cNvPr>
              <p:cNvSpPr/>
              <p:nvPr/>
            </p:nvSpPr>
            <p:spPr bwMode="auto">
              <a:xfrm>
                <a:off x="2723975" y="4598843"/>
                <a:ext cx="225600" cy="225600"/>
              </a:xfrm>
              <a:prstGeom prst="ellipse">
                <a:avLst/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" name="四角形: 上の 2 つの角を丸める 40">
                <a:extLst>
                  <a:ext uri="{FF2B5EF4-FFF2-40B4-BE49-F238E27FC236}">
                    <a16:creationId xmlns:a16="http://schemas.microsoft.com/office/drawing/2014/main" id="{73034953-C792-270F-0AB2-B851D82FBE74}"/>
                  </a:ext>
                </a:extLst>
              </p:cNvPr>
              <p:cNvSpPr/>
              <p:nvPr/>
            </p:nvSpPr>
            <p:spPr bwMode="auto">
              <a:xfrm>
                <a:off x="2369345" y="4145756"/>
                <a:ext cx="348130" cy="111788"/>
              </a:xfrm>
              <a:prstGeom prst="round2SameRect">
                <a:avLst>
                  <a:gd name="adj1" fmla="val 50000"/>
                  <a:gd name="adj2" fmla="val 21704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" name="台形 41">
                <a:extLst>
                  <a:ext uri="{FF2B5EF4-FFF2-40B4-BE49-F238E27FC236}">
                    <a16:creationId xmlns:a16="http://schemas.microsoft.com/office/drawing/2014/main" id="{898E48A0-F024-6EC6-4963-8C03E7C7D95C}"/>
                  </a:ext>
                </a:extLst>
              </p:cNvPr>
              <p:cNvSpPr/>
              <p:nvPr/>
            </p:nvSpPr>
            <p:spPr bwMode="auto">
              <a:xfrm rot="10800000">
                <a:off x="3417538" y="3596120"/>
                <a:ext cx="748932" cy="546323"/>
              </a:xfrm>
              <a:prstGeom prst="trapezoid">
                <a:avLst/>
              </a:prstGeom>
              <a:pattFill prst="dkVert">
                <a:fgClr>
                  <a:schemeClr val="bg1">
                    <a:lumMod val="50000"/>
                  </a:schemeClr>
                </a:fgClr>
                <a:bgClr>
                  <a:schemeClr val="bg1"/>
                </a:bgClr>
              </a:patt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3" name="アーチ 42">
                <a:extLst>
                  <a:ext uri="{FF2B5EF4-FFF2-40B4-BE49-F238E27FC236}">
                    <a16:creationId xmlns:a16="http://schemas.microsoft.com/office/drawing/2014/main" id="{971D7728-FE03-0D99-7289-701B4DD8C0B0}"/>
                  </a:ext>
                </a:extLst>
              </p:cNvPr>
              <p:cNvSpPr/>
              <p:nvPr/>
            </p:nvSpPr>
            <p:spPr bwMode="auto">
              <a:xfrm>
                <a:off x="1481283" y="4166938"/>
                <a:ext cx="1081312" cy="1081310"/>
              </a:xfrm>
              <a:prstGeom prst="blockArc">
                <a:avLst>
                  <a:gd name="adj1" fmla="val 11476450"/>
                  <a:gd name="adj2" fmla="val 19396920"/>
                  <a:gd name="adj3" fmla="val 7273"/>
                </a:avLst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4" name="四角形: 角を丸くする 43">
                <a:extLst>
                  <a:ext uri="{FF2B5EF4-FFF2-40B4-BE49-F238E27FC236}">
                    <a16:creationId xmlns:a16="http://schemas.microsoft.com/office/drawing/2014/main" id="{78403D36-8727-9E4D-CBB6-004C9F4915B6}"/>
                  </a:ext>
                </a:extLst>
              </p:cNvPr>
              <p:cNvSpPr/>
              <p:nvPr/>
            </p:nvSpPr>
            <p:spPr bwMode="auto">
              <a:xfrm>
                <a:off x="1514002" y="4156019"/>
                <a:ext cx="755797" cy="50301"/>
              </a:xfrm>
              <a:prstGeom prst="roundRect">
                <a:avLst/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5" name="四角形: 上の 2 つの角を丸める 44">
                <a:extLst>
                  <a:ext uri="{FF2B5EF4-FFF2-40B4-BE49-F238E27FC236}">
                    <a16:creationId xmlns:a16="http://schemas.microsoft.com/office/drawing/2014/main" id="{E18D97DF-F3A9-415E-0453-42B88DBBA17A}"/>
                  </a:ext>
                </a:extLst>
              </p:cNvPr>
              <p:cNvSpPr/>
              <p:nvPr/>
            </p:nvSpPr>
            <p:spPr bwMode="auto">
              <a:xfrm>
                <a:off x="2799378" y="4684025"/>
                <a:ext cx="70738" cy="342460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chemeClr val="bg1">
                  <a:lumMod val="75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6" name="四角形: 上の 2 つの角を丸める 45">
                <a:extLst>
                  <a:ext uri="{FF2B5EF4-FFF2-40B4-BE49-F238E27FC236}">
                    <a16:creationId xmlns:a16="http://schemas.microsoft.com/office/drawing/2014/main" id="{08E64FC1-63F0-B1A1-8804-47BEF7469DC2}"/>
                  </a:ext>
                </a:extLst>
              </p:cNvPr>
              <p:cNvSpPr/>
              <p:nvPr/>
            </p:nvSpPr>
            <p:spPr bwMode="auto">
              <a:xfrm>
                <a:off x="2715464" y="4992373"/>
                <a:ext cx="238566" cy="84806"/>
              </a:xfrm>
              <a:prstGeom prst="round2SameRect">
                <a:avLst>
                  <a:gd name="adj1" fmla="val 32959"/>
                  <a:gd name="adj2" fmla="val 21704"/>
                </a:avLst>
              </a:prstGeom>
              <a:solidFill>
                <a:schemeClr val="tx1">
                  <a:lumMod val="50000"/>
                  <a:lumOff val="50000"/>
                </a:schemeClr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40432E29-EA7E-5C15-09E9-D56260EDB240}"/>
                  </a:ext>
                </a:extLst>
              </p:cNvPr>
              <p:cNvSpPr/>
              <p:nvPr/>
            </p:nvSpPr>
            <p:spPr bwMode="auto">
              <a:xfrm>
                <a:off x="3494681" y="4587322"/>
                <a:ext cx="248644" cy="248642"/>
              </a:xfrm>
              <a:prstGeom prst="ellipse">
                <a:avLst/>
              </a:prstGeom>
              <a:solidFill>
                <a:schemeClr val="tx1"/>
              </a:solidFill>
              <a:ln w="127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77F9C7E0-EE0A-3382-0D79-365FC0076F10}"/>
                </a:ext>
              </a:extLst>
            </p:cNvPr>
            <p:cNvSpPr/>
            <p:nvPr/>
          </p:nvSpPr>
          <p:spPr bwMode="auto">
            <a:xfrm rot="6300000">
              <a:off x="-717292" y="1089078"/>
              <a:ext cx="739580" cy="739580"/>
            </a:xfrm>
            <a:custGeom>
              <a:avLst/>
              <a:gdLst>
                <a:gd name="connsiteX0" fmla="*/ 7513 w 739580"/>
                <a:gd name="connsiteY0" fmla="*/ 444315 h 739580"/>
                <a:gd name="connsiteX1" fmla="*/ 0 w 739580"/>
                <a:gd name="connsiteY1" fmla="*/ 369790 h 739580"/>
                <a:gd name="connsiteX2" fmla="*/ 369790 w 739580"/>
                <a:gd name="connsiteY2" fmla="*/ 0 h 739580"/>
                <a:gd name="connsiteX3" fmla="*/ 513729 w 739580"/>
                <a:gd name="connsiteY3" fmla="*/ 29060 h 739580"/>
                <a:gd name="connsiteX4" fmla="*/ 549490 w 739580"/>
                <a:gd name="connsiteY4" fmla="*/ 48470 h 739580"/>
                <a:gd name="connsiteX5" fmla="*/ 521429 w 739580"/>
                <a:gd name="connsiteY5" fmla="*/ 75091 h 739580"/>
                <a:gd name="connsiteX6" fmla="*/ 499347 w 739580"/>
                <a:gd name="connsiteY6" fmla="*/ 63105 h 739580"/>
                <a:gd name="connsiteX7" fmla="*/ 369790 w 739580"/>
                <a:gd name="connsiteY7" fmla="*/ 36949 h 739580"/>
                <a:gd name="connsiteX8" fmla="*/ 36949 w 739580"/>
                <a:gd name="connsiteY8" fmla="*/ 369790 h 739580"/>
                <a:gd name="connsiteX9" fmla="*/ 369790 w 739580"/>
                <a:gd name="connsiteY9" fmla="*/ 702631 h 739580"/>
                <a:gd name="connsiteX10" fmla="*/ 702631 w 739580"/>
                <a:gd name="connsiteY10" fmla="*/ 369790 h 739580"/>
                <a:gd name="connsiteX11" fmla="*/ 645787 w 739580"/>
                <a:gd name="connsiteY11" fmla="*/ 183695 h 739580"/>
                <a:gd name="connsiteX12" fmla="*/ 630759 w 739580"/>
                <a:gd name="connsiteY12" fmla="*/ 165482 h 739580"/>
                <a:gd name="connsiteX13" fmla="*/ 657506 w 739580"/>
                <a:gd name="connsiteY13" fmla="*/ 140107 h 739580"/>
                <a:gd name="connsiteX14" fmla="*/ 676426 w 739580"/>
                <a:gd name="connsiteY14" fmla="*/ 163037 h 739580"/>
                <a:gd name="connsiteX15" fmla="*/ 739580 w 739580"/>
                <a:gd name="connsiteY15" fmla="*/ 369790 h 739580"/>
                <a:gd name="connsiteX16" fmla="*/ 369790 w 739580"/>
                <a:gd name="connsiteY16" fmla="*/ 739580 h 739580"/>
                <a:gd name="connsiteX17" fmla="*/ 7513 w 739580"/>
                <a:gd name="connsiteY17" fmla="*/ 444315 h 73958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739580" h="739580">
                  <a:moveTo>
                    <a:pt x="7513" y="444315"/>
                  </a:moveTo>
                  <a:cubicBezTo>
                    <a:pt x="2587" y="420243"/>
                    <a:pt x="0" y="395319"/>
                    <a:pt x="0" y="369790"/>
                  </a:cubicBezTo>
                  <a:cubicBezTo>
                    <a:pt x="0" y="165561"/>
                    <a:pt x="165561" y="0"/>
                    <a:pt x="369790" y="0"/>
                  </a:cubicBezTo>
                  <a:cubicBezTo>
                    <a:pt x="420847" y="0"/>
                    <a:pt x="469488" y="10348"/>
                    <a:pt x="513729" y="29060"/>
                  </a:cubicBezTo>
                  <a:lnTo>
                    <a:pt x="549490" y="48470"/>
                  </a:lnTo>
                  <a:lnTo>
                    <a:pt x="521429" y="75091"/>
                  </a:lnTo>
                  <a:lnTo>
                    <a:pt x="499347" y="63105"/>
                  </a:lnTo>
                  <a:cubicBezTo>
                    <a:pt x="459526" y="46263"/>
                    <a:pt x="415746" y="36949"/>
                    <a:pt x="369790" y="36949"/>
                  </a:cubicBezTo>
                  <a:cubicBezTo>
                    <a:pt x="185967" y="36949"/>
                    <a:pt x="36949" y="185967"/>
                    <a:pt x="36949" y="369790"/>
                  </a:cubicBezTo>
                  <a:cubicBezTo>
                    <a:pt x="36949" y="553613"/>
                    <a:pt x="185967" y="702631"/>
                    <a:pt x="369790" y="702631"/>
                  </a:cubicBezTo>
                  <a:cubicBezTo>
                    <a:pt x="553613" y="702631"/>
                    <a:pt x="702631" y="553613"/>
                    <a:pt x="702631" y="369790"/>
                  </a:cubicBezTo>
                  <a:cubicBezTo>
                    <a:pt x="702631" y="300856"/>
                    <a:pt x="681675" y="236817"/>
                    <a:pt x="645787" y="183695"/>
                  </a:cubicBezTo>
                  <a:lnTo>
                    <a:pt x="630759" y="165482"/>
                  </a:lnTo>
                  <a:lnTo>
                    <a:pt x="657506" y="140107"/>
                  </a:lnTo>
                  <a:lnTo>
                    <a:pt x="676426" y="163037"/>
                  </a:lnTo>
                  <a:cubicBezTo>
                    <a:pt x="716298" y="222056"/>
                    <a:pt x="739580" y="293204"/>
                    <a:pt x="739580" y="369790"/>
                  </a:cubicBezTo>
                  <a:cubicBezTo>
                    <a:pt x="739580" y="574019"/>
                    <a:pt x="574019" y="739580"/>
                    <a:pt x="369790" y="739580"/>
                  </a:cubicBezTo>
                  <a:cubicBezTo>
                    <a:pt x="191090" y="739580"/>
                    <a:pt x="41994" y="612822"/>
                    <a:pt x="7513" y="444315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" name="台形 4">
              <a:extLst>
                <a:ext uri="{FF2B5EF4-FFF2-40B4-BE49-F238E27FC236}">
                  <a16:creationId xmlns:a16="http://schemas.microsoft.com/office/drawing/2014/main" id="{DE00A17D-469F-91F1-3168-09C0F691AE28}"/>
                </a:ext>
              </a:extLst>
            </p:cNvPr>
            <p:cNvSpPr/>
            <p:nvPr/>
          </p:nvSpPr>
          <p:spPr bwMode="auto">
            <a:xfrm rot="900000">
              <a:off x="-47612" y="1470775"/>
              <a:ext cx="82529" cy="85299"/>
            </a:xfrm>
            <a:prstGeom prst="trapezoid">
              <a:avLst>
                <a:gd name="adj" fmla="val 14418"/>
              </a:avLst>
            </a:prstGeom>
            <a:solidFill>
              <a:schemeClr val="bg1">
                <a:lumMod val="8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" name="台形 5">
              <a:extLst>
                <a:ext uri="{FF2B5EF4-FFF2-40B4-BE49-F238E27FC236}">
                  <a16:creationId xmlns:a16="http://schemas.microsoft.com/office/drawing/2014/main" id="{794BA796-7A76-B3C8-9FF4-5B39D3681F33}"/>
                </a:ext>
              </a:extLst>
            </p:cNvPr>
            <p:cNvSpPr/>
            <p:nvPr/>
          </p:nvSpPr>
          <p:spPr bwMode="auto">
            <a:xfrm rot="11700000">
              <a:off x="-68978" y="1550511"/>
              <a:ext cx="82529" cy="85299"/>
            </a:xfrm>
            <a:prstGeom prst="trapezoid">
              <a:avLst>
                <a:gd name="adj" fmla="val 14418"/>
              </a:avLst>
            </a:prstGeom>
            <a:solidFill>
              <a:schemeClr val="bg1">
                <a:lumMod val="85000"/>
              </a:schemeClr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160585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正方形/長方形 119">
            <a:extLst>
              <a:ext uri="{FF2B5EF4-FFF2-40B4-BE49-F238E27FC236}">
                <a16:creationId xmlns:a16="http://schemas.microsoft.com/office/drawing/2014/main" id="{7F43767F-8624-C0B2-97F9-AB8356F4F6B8}"/>
              </a:ext>
            </a:extLst>
          </p:cNvPr>
          <p:cNvSpPr/>
          <p:nvPr/>
        </p:nvSpPr>
        <p:spPr>
          <a:xfrm>
            <a:off x="72452" y="75771"/>
            <a:ext cx="2585293" cy="6702400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73" name="グループ化 72">
            <a:extLst>
              <a:ext uri="{FF2B5EF4-FFF2-40B4-BE49-F238E27FC236}">
                <a16:creationId xmlns:a16="http://schemas.microsoft.com/office/drawing/2014/main" id="{5332F869-2D0C-3456-6C3F-2555BB84C977}"/>
              </a:ext>
            </a:extLst>
          </p:cNvPr>
          <p:cNvGrpSpPr/>
          <p:nvPr/>
        </p:nvGrpSpPr>
        <p:grpSpPr>
          <a:xfrm>
            <a:off x="3919459" y="433535"/>
            <a:ext cx="1288504" cy="1132926"/>
            <a:chOff x="11754773" y="2692064"/>
            <a:chExt cx="1571690" cy="1381921"/>
          </a:xfrm>
        </p:grpSpPr>
        <p:grpSp>
          <p:nvGrpSpPr>
            <p:cNvPr id="74" name="グループ化 73">
              <a:extLst>
                <a:ext uri="{FF2B5EF4-FFF2-40B4-BE49-F238E27FC236}">
                  <a16:creationId xmlns:a16="http://schemas.microsoft.com/office/drawing/2014/main" id="{922BF5D5-0AB4-E268-7606-931A9F9D7C3D}"/>
                </a:ext>
              </a:extLst>
            </p:cNvPr>
            <p:cNvGrpSpPr/>
            <p:nvPr/>
          </p:nvGrpSpPr>
          <p:grpSpPr>
            <a:xfrm>
              <a:off x="11754773" y="2692064"/>
              <a:ext cx="1571690" cy="1381921"/>
              <a:chOff x="6009033" y="774364"/>
              <a:chExt cx="1571690" cy="1381921"/>
            </a:xfrm>
          </p:grpSpPr>
          <p:sp>
            <p:nvSpPr>
              <p:cNvPr id="76" name="フリーフォーム 367">
                <a:extLst>
                  <a:ext uri="{FF2B5EF4-FFF2-40B4-BE49-F238E27FC236}">
                    <a16:creationId xmlns:a16="http://schemas.microsoft.com/office/drawing/2014/main" id="{07D8D0D4-4C7D-3B29-3D78-B4703D3667D9}"/>
                  </a:ext>
                </a:extLst>
              </p:cNvPr>
              <p:cNvSpPr/>
              <p:nvPr/>
            </p:nvSpPr>
            <p:spPr bwMode="auto">
              <a:xfrm>
                <a:off x="6009033" y="774364"/>
                <a:ext cx="1571690" cy="1381921"/>
              </a:xfrm>
              <a:custGeom>
                <a:avLst/>
                <a:gdLst>
                  <a:gd name="connsiteX0" fmla="*/ 1323896 w 2614619"/>
                  <a:gd name="connsiteY0" fmla="*/ 0 h 2298923"/>
                  <a:gd name="connsiteX1" fmla="*/ 1326224 w 2614619"/>
                  <a:gd name="connsiteY1" fmla="*/ 783 h 2298923"/>
                  <a:gd name="connsiteX2" fmla="*/ 1334005 w 2614619"/>
                  <a:gd name="connsiteY2" fmla="*/ 952 h 2298923"/>
                  <a:gd name="connsiteX3" fmla="*/ 1440190 w 2614619"/>
                  <a:gd name="connsiteY3" fmla="*/ 74619 h 2298923"/>
                  <a:gd name="connsiteX4" fmla="*/ 2593853 w 2614619"/>
                  <a:gd name="connsiteY4" fmla="*/ 2072823 h 2298923"/>
                  <a:gd name="connsiteX5" fmla="*/ 2594443 w 2614619"/>
                  <a:gd name="connsiteY5" fmla="*/ 2074577 h 2298923"/>
                  <a:gd name="connsiteX6" fmla="*/ 2602715 w 2614619"/>
                  <a:gd name="connsiteY6" fmla="*/ 2086846 h 2298923"/>
                  <a:gd name="connsiteX7" fmla="*/ 2608945 w 2614619"/>
                  <a:gd name="connsiteY7" fmla="*/ 2117703 h 2298923"/>
                  <a:gd name="connsiteX8" fmla="*/ 2613026 w 2614619"/>
                  <a:gd name="connsiteY8" fmla="*/ 2129839 h 2298923"/>
                  <a:gd name="connsiteX9" fmla="*/ 2612607 w 2614619"/>
                  <a:gd name="connsiteY9" fmla="*/ 2135842 h 2298923"/>
                  <a:gd name="connsiteX10" fmla="*/ 2614619 w 2614619"/>
                  <a:gd name="connsiteY10" fmla="*/ 2145809 h 2298923"/>
                  <a:gd name="connsiteX11" fmla="*/ 2610484 w 2614619"/>
                  <a:gd name="connsiteY11" fmla="*/ 2166293 h 2298923"/>
                  <a:gd name="connsiteX12" fmla="*/ 2608986 w 2614619"/>
                  <a:gd name="connsiteY12" fmla="*/ 2187770 h 2298923"/>
                  <a:gd name="connsiteX13" fmla="*/ 2604145 w 2614619"/>
                  <a:gd name="connsiteY13" fmla="*/ 2197691 h 2298923"/>
                  <a:gd name="connsiteX14" fmla="*/ 2602715 w 2614619"/>
                  <a:gd name="connsiteY14" fmla="*/ 2204773 h 2298923"/>
                  <a:gd name="connsiteX15" fmla="*/ 2595381 w 2614619"/>
                  <a:gd name="connsiteY15" fmla="*/ 2215650 h 2298923"/>
                  <a:gd name="connsiteX16" fmla="*/ 2583519 w 2614619"/>
                  <a:gd name="connsiteY16" fmla="*/ 2239960 h 2298923"/>
                  <a:gd name="connsiteX17" fmla="*/ 2572348 w 2614619"/>
                  <a:gd name="connsiteY17" fmla="*/ 2249813 h 2298923"/>
                  <a:gd name="connsiteX18" fmla="*/ 2570251 w 2614619"/>
                  <a:gd name="connsiteY18" fmla="*/ 2252923 h 2298923"/>
                  <a:gd name="connsiteX19" fmla="*/ 2564186 w 2614619"/>
                  <a:gd name="connsiteY19" fmla="*/ 2257013 h 2298923"/>
                  <a:gd name="connsiteX20" fmla="*/ 2538407 w 2614619"/>
                  <a:gd name="connsiteY20" fmla="*/ 2279751 h 2298923"/>
                  <a:gd name="connsiteX21" fmla="*/ 2522553 w 2614619"/>
                  <a:gd name="connsiteY21" fmla="*/ 2285082 h 2298923"/>
                  <a:gd name="connsiteX22" fmla="*/ 2522101 w 2614619"/>
                  <a:gd name="connsiteY22" fmla="*/ 2285387 h 2298923"/>
                  <a:gd name="connsiteX23" fmla="*/ 2520963 w 2614619"/>
                  <a:gd name="connsiteY23" fmla="*/ 2285617 h 2298923"/>
                  <a:gd name="connsiteX24" fmla="*/ 2481391 w 2614619"/>
                  <a:gd name="connsiteY24" fmla="*/ 2298923 h 2298923"/>
                  <a:gd name="connsiteX25" fmla="*/ 2457983 w 2614619"/>
                  <a:gd name="connsiteY25" fmla="*/ 2297291 h 2298923"/>
                  <a:gd name="connsiteX26" fmla="*/ 156176 w 2614619"/>
                  <a:gd name="connsiteY26" fmla="*/ 2297291 h 2298923"/>
                  <a:gd name="connsiteX27" fmla="*/ 132783 w 2614619"/>
                  <a:gd name="connsiteY27" fmla="*/ 2298922 h 2298923"/>
                  <a:gd name="connsiteX28" fmla="*/ 75767 w 2614619"/>
                  <a:gd name="connsiteY28" fmla="*/ 2279750 h 2298923"/>
                  <a:gd name="connsiteX29" fmla="*/ 20320 w 2614619"/>
                  <a:gd name="connsiteY29" fmla="*/ 2072822 h 2298923"/>
                  <a:gd name="connsiteX30" fmla="*/ 1173983 w 2614619"/>
                  <a:gd name="connsiteY30" fmla="*/ 74618 h 2298923"/>
                  <a:gd name="connsiteX31" fmla="*/ 1213774 w 2614619"/>
                  <a:gd name="connsiteY31" fmla="*/ 29507 h 2298923"/>
                  <a:gd name="connsiteX32" fmla="*/ 1231171 w 2614619"/>
                  <a:gd name="connsiteY32" fmla="*/ 21018 h 2298923"/>
                  <a:gd name="connsiteX33" fmla="*/ 1233262 w 2614619"/>
                  <a:gd name="connsiteY33" fmla="*/ 19173 h 2298923"/>
                  <a:gd name="connsiteX34" fmla="*/ 1238694 w 2614619"/>
                  <a:gd name="connsiteY34" fmla="*/ 17347 h 2298923"/>
                  <a:gd name="connsiteX35" fmla="*/ 1265964 w 2614619"/>
                  <a:gd name="connsiteY35" fmla="*/ 4039 h 2298923"/>
                  <a:gd name="connsiteX36" fmla="*/ 1281487 w 2614619"/>
                  <a:gd name="connsiteY36" fmla="*/ 2957 h 2298923"/>
                  <a:gd name="connsiteX37" fmla="*/ 1290278 w 2614619"/>
                  <a:gd name="connsiteY37" fmla="*/ 1 h 2298923"/>
                  <a:gd name="connsiteX38" fmla="*/ 1315892 w 2614619"/>
                  <a:gd name="connsiteY38" fmla="*/ 558 h 229892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</a:cxnLst>
                <a:rect l="l" t="t" r="r" b="b"/>
                <a:pathLst>
                  <a:path w="2614619" h="2298923">
                    <a:moveTo>
                      <a:pt x="1323896" y="0"/>
                    </a:moveTo>
                    <a:lnTo>
                      <a:pt x="1326224" y="783"/>
                    </a:lnTo>
                    <a:lnTo>
                      <a:pt x="1334005" y="952"/>
                    </a:lnTo>
                    <a:cubicBezTo>
                      <a:pt x="1377053" y="8180"/>
                      <a:pt x="1416660" y="33865"/>
                      <a:pt x="1440190" y="74619"/>
                    </a:cubicBezTo>
                    <a:lnTo>
                      <a:pt x="2593853" y="2072823"/>
                    </a:lnTo>
                    <a:lnTo>
                      <a:pt x="2594443" y="2074577"/>
                    </a:lnTo>
                    <a:lnTo>
                      <a:pt x="2602715" y="2086846"/>
                    </a:lnTo>
                    <a:lnTo>
                      <a:pt x="2608945" y="2117703"/>
                    </a:lnTo>
                    <a:lnTo>
                      <a:pt x="2613026" y="2129839"/>
                    </a:lnTo>
                    <a:lnTo>
                      <a:pt x="2612607" y="2135842"/>
                    </a:lnTo>
                    <a:lnTo>
                      <a:pt x="2614619" y="2145809"/>
                    </a:lnTo>
                    <a:lnTo>
                      <a:pt x="2610484" y="2166293"/>
                    </a:lnTo>
                    <a:lnTo>
                      <a:pt x="2608986" y="2187770"/>
                    </a:lnTo>
                    <a:lnTo>
                      <a:pt x="2604145" y="2197691"/>
                    </a:lnTo>
                    <a:lnTo>
                      <a:pt x="2602715" y="2204773"/>
                    </a:lnTo>
                    <a:lnTo>
                      <a:pt x="2595381" y="2215650"/>
                    </a:lnTo>
                    <a:lnTo>
                      <a:pt x="2583519" y="2239960"/>
                    </a:lnTo>
                    <a:lnTo>
                      <a:pt x="2572348" y="2249813"/>
                    </a:lnTo>
                    <a:lnTo>
                      <a:pt x="2570251" y="2252923"/>
                    </a:lnTo>
                    <a:lnTo>
                      <a:pt x="2564186" y="2257013"/>
                    </a:lnTo>
                    <a:lnTo>
                      <a:pt x="2538407" y="2279751"/>
                    </a:lnTo>
                    <a:lnTo>
                      <a:pt x="2522553" y="2285082"/>
                    </a:lnTo>
                    <a:lnTo>
                      <a:pt x="2522101" y="2285387"/>
                    </a:lnTo>
                    <a:lnTo>
                      <a:pt x="2520963" y="2285617"/>
                    </a:lnTo>
                    <a:lnTo>
                      <a:pt x="2481391" y="2298923"/>
                    </a:lnTo>
                    <a:lnTo>
                      <a:pt x="2457983" y="2297291"/>
                    </a:lnTo>
                    <a:lnTo>
                      <a:pt x="156176" y="2297291"/>
                    </a:lnTo>
                    <a:lnTo>
                      <a:pt x="132783" y="2298922"/>
                    </a:lnTo>
                    <a:cubicBezTo>
                      <a:pt x="113255" y="2296499"/>
                      <a:pt x="93880" y="2290207"/>
                      <a:pt x="75767" y="2279750"/>
                    </a:cubicBezTo>
                    <a:cubicBezTo>
                      <a:pt x="3314" y="2237919"/>
                      <a:pt x="-21511" y="2145274"/>
                      <a:pt x="20320" y="2072822"/>
                    </a:cubicBezTo>
                    <a:lnTo>
                      <a:pt x="1173983" y="74618"/>
                    </a:lnTo>
                    <a:cubicBezTo>
                      <a:pt x="1184441" y="56505"/>
                      <a:pt x="1198074" y="41369"/>
                      <a:pt x="1213774" y="29507"/>
                    </a:cubicBezTo>
                    <a:lnTo>
                      <a:pt x="1231171" y="21018"/>
                    </a:lnTo>
                    <a:lnTo>
                      <a:pt x="1233262" y="19173"/>
                    </a:lnTo>
                    <a:lnTo>
                      <a:pt x="1238694" y="17347"/>
                    </a:lnTo>
                    <a:lnTo>
                      <a:pt x="1265964" y="4039"/>
                    </a:lnTo>
                    <a:lnTo>
                      <a:pt x="1281487" y="2957"/>
                    </a:lnTo>
                    <a:lnTo>
                      <a:pt x="1290278" y="1"/>
                    </a:lnTo>
                    <a:lnTo>
                      <a:pt x="1315892" y="558"/>
                    </a:lnTo>
                    <a:close/>
                  </a:path>
                </a:pathLst>
              </a:cu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7" name="二等辺三角形 76">
                <a:extLst>
                  <a:ext uri="{FF2B5EF4-FFF2-40B4-BE49-F238E27FC236}">
                    <a16:creationId xmlns:a16="http://schemas.microsoft.com/office/drawing/2014/main" id="{4EC6A87B-6AEC-9D0E-CC81-9152DE4ADA84}"/>
                  </a:ext>
                </a:extLst>
              </p:cNvPr>
              <p:cNvSpPr/>
              <p:nvPr/>
            </p:nvSpPr>
            <p:spPr bwMode="auto">
              <a:xfrm>
                <a:off x="6104454" y="878946"/>
                <a:ext cx="1380840" cy="1190379"/>
              </a:xfrm>
              <a:prstGeom prst="triangle">
                <a:avLst/>
              </a:prstGeom>
              <a:solidFill>
                <a:srgbClr val="FFFF00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75" name="フリーフォーム: 図形 74">
              <a:extLst>
                <a:ext uri="{FF2B5EF4-FFF2-40B4-BE49-F238E27FC236}">
                  <a16:creationId xmlns:a16="http://schemas.microsoft.com/office/drawing/2014/main" id="{6CDF893B-677C-A0FF-9863-3F91D18A2A12}"/>
                </a:ext>
              </a:extLst>
            </p:cNvPr>
            <p:cNvSpPr/>
            <p:nvPr/>
          </p:nvSpPr>
          <p:spPr bwMode="auto">
            <a:xfrm>
              <a:off x="12388722" y="3024859"/>
              <a:ext cx="303792" cy="915150"/>
            </a:xfrm>
            <a:custGeom>
              <a:avLst/>
              <a:gdLst>
                <a:gd name="connsiteX0" fmla="*/ 170840 w 341680"/>
                <a:gd name="connsiteY0" fmla="*/ 863805 h 1029287"/>
                <a:gd name="connsiteX1" fmla="*/ 253582 w 341680"/>
                <a:gd name="connsiteY1" fmla="*/ 946546 h 1029287"/>
                <a:gd name="connsiteX2" fmla="*/ 170840 w 341680"/>
                <a:gd name="connsiteY2" fmla="*/ 1029287 h 1029287"/>
                <a:gd name="connsiteX3" fmla="*/ 88098 w 341680"/>
                <a:gd name="connsiteY3" fmla="*/ 946546 h 1029287"/>
                <a:gd name="connsiteX4" fmla="*/ 170840 w 341680"/>
                <a:gd name="connsiteY4" fmla="*/ 863805 h 1029287"/>
                <a:gd name="connsiteX5" fmla="*/ 170840 w 341680"/>
                <a:gd name="connsiteY5" fmla="*/ 0 h 1029287"/>
                <a:gd name="connsiteX6" fmla="*/ 341680 w 341680"/>
                <a:gd name="connsiteY6" fmla="*/ 170838 h 1029287"/>
                <a:gd name="connsiteX7" fmla="*/ 328254 w 341680"/>
                <a:gd name="connsiteY7" fmla="*/ 237336 h 1029287"/>
                <a:gd name="connsiteX8" fmla="*/ 170840 w 341680"/>
                <a:gd name="connsiteY8" fmla="*/ 797127 h 1029287"/>
                <a:gd name="connsiteX9" fmla="*/ 13426 w 341680"/>
                <a:gd name="connsiteY9" fmla="*/ 237336 h 1029287"/>
                <a:gd name="connsiteX10" fmla="*/ 0 w 341680"/>
                <a:gd name="connsiteY10" fmla="*/ 170838 h 1029287"/>
                <a:gd name="connsiteX11" fmla="*/ 170840 w 341680"/>
                <a:gd name="connsiteY11" fmla="*/ 0 h 10292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341680" h="1029287">
                  <a:moveTo>
                    <a:pt x="170840" y="863805"/>
                  </a:moveTo>
                  <a:cubicBezTo>
                    <a:pt x="216537" y="863805"/>
                    <a:pt x="253582" y="900849"/>
                    <a:pt x="253582" y="946546"/>
                  </a:cubicBezTo>
                  <a:cubicBezTo>
                    <a:pt x="253582" y="992243"/>
                    <a:pt x="216537" y="1029287"/>
                    <a:pt x="170840" y="1029287"/>
                  </a:cubicBezTo>
                  <a:cubicBezTo>
                    <a:pt x="125143" y="1029287"/>
                    <a:pt x="88098" y="992243"/>
                    <a:pt x="88098" y="946546"/>
                  </a:cubicBezTo>
                  <a:cubicBezTo>
                    <a:pt x="88098" y="900849"/>
                    <a:pt x="125143" y="863805"/>
                    <a:pt x="170840" y="863805"/>
                  </a:cubicBezTo>
                  <a:close/>
                  <a:moveTo>
                    <a:pt x="170840" y="0"/>
                  </a:moveTo>
                  <a:cubicBezTo>
                    <a:pt x="265192" y="0"/>
                    <a:pt x="341680" y="76487"/>
                    <a:pt x="341680" y="170838"/>
                  </a:cubicBezTo>
                  <a:cubicBezTo>
                    <a:pt x="341680" y="194426"/>
                    <a:pt x="336899" y="216897"/>
                    <a:pt x="328254" y="237336"/>
                  </a:cubicBezTo>
                  <a:lnTo>
                    <a:pt x="170840" y="797127"/>
                  </a:lnTo>
                  <a:lnTo>
                    <a:pt x="13426" y="237336"/>
                  </a:lnTo>
                  <a:cubicBezTo>
                    <a:pt x="4781" y="216897"/>
                    <a:pt x="0" y="194426"/>
                    <a:pt x="0" y="170838"/>
                  </a:cubicBezTo>
                  <a:cubicBezTo>
                    <a:pt x="0" y="76487"/>
                    <a:pt x="76488" y="0"/>
                    <a:pt x="170840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8" name="テキスト ボックス 77">
            <a:extLst>
              <a:ext uri="{FF2B5EF4-FFF2-40B4-BE49-F238E27FC236}">
                <a16:creationId xmlns:a16="http://schemas.microsoft.com/office/drawing/2014/main" id="{878DA8D4-09AE-42D6-F9EF-E3BDDBE4F5B5}"/>
              </a:ext>
            </a:extLst>
          </p:cNvPr>
          <p:cNvSpPr txBox="1"/>
          <p:nvPr/>
        </p:nvSpPr>
        <p:spPr>
          <a:xfrm>
            <a:off x="5415930" y="434525"/>
            <a:ext cx="2649751" cy="1106719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solidFill>
                  <a:schemeClr val="tx1"/>
                </a:solidFill>
                <a:effectLst/>
              </a:rPr>
              <a:t>注意</a:t>
            </a:r>
            <a:endParaRPr lang="en-US" altLang="zh-TW" sz="88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75A0A7A9-ECFD-40FD-CE7E-7F2A74F33862}"/>
              </a:ext>
            </a:extLst>
          </p:cNvPr>
          <p:cNvSpPr txBox="1"/>
          <p:nvPr/>
        </p:nvSpPr>
        <p:spPr>
          <a:xfrm>
            <a:off x="2926833" y="2078182"/>
            <a:ext cx="6666345" cy="4210948"/>
          </a:xfrm>
          <a:prstGeom prst="rect">
            <a:avLst/>
          </a:prstGeom>
          <a:noFill/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8800" dirty="0">
                <a:ln w="38100">
                  <a:noFill/>
                </a:ln>
                <a:effectLst/>
              </a:rPr>
              <a:t>盗難防止のため</a:t>
            </a:r>
          </a:p>
          <a:p>
            <a:r>
              <a:rPr lang="ja-JP" altLang="en-US" sz="8800" dirty="0">
                <a:ln w="38100">
                  <a:noFill/>
                </a:ln>
                <a:effectLst/>
              </a:rPr>
              <a:t>自転車には必ず施錠を</a:t>
            </a:r>
          </a:p>
          <a:p>
            <a:r>
              <a:rPr lang="ja-JP" altLang="en-US" sz="8800" dirty="0">
                <a:ln w="38100">
                  <a:noFill/>
                </a:ln>
                <a:solidFill>
                  <a:sysClr val="windowText" lastClr="000000"/>
                </a:solidFill>
                <a:effectLst/>
              </a:rPr>
              <a:t>お願いいたします</a:t>
            </a:r>
            <a:endParaRPr lang="en-US" altLang="zh-TW" sz="8800" dirty="0">
              <a:ln w="38100">
                <a:noFill/>
              </a:ln>
              <a:solidFill>
                <a:sysClr val="windowText" lastClr="000000"/>
              </a:solidFill>
              <a:effectLst/>
            </a:endParaRPr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ED84A2E1-D3F8-CC4D-CBEF-C2F1C44104A5}"/>
              </a:ext>
            </a:extLst>
          </p:cNvPr>
          <p:cNvGrpSpPr/>
          <p:nvPr/>
        </p:nvGrpSpPr>
        <p:grpSpPr>
          <a:xfrm>
            <a:off x="284692" y="2341418"/>
            <a:ext cx="2171106" cy="2171106"/>
            <a:chOff x="-3154436" y="1692807"/>
            <a:chExt cx="2735056" cy="2735056"/>
          </a:xfrm>
        </p:grpSpPr>
        <p:sp>
          <p:nvSpPr>
            <p:cNvPr id="14" name="四角形: 角を丸くする 13">
              <a:extLst>
                <a:ext uri="{FF2B5EF4-FFF2-40B4-BE49-F238E27FC236}">
                  <a16:creationId xmlns:a16="http://schemas.microsoft.com/office/drawing/2014/main" id="{8C16E362-AD7E-795C-9475-BF82BEF2ABA3}"/>
                </a:ext>
              </a:extLst>
            </p:cNvPr>
            <p:cNvSpPr/>
            <p:nvPr/>
          </p:nvSpPr>
          <p:spPr bwMode="auto">
            <a:xfrm>
              <a:off x="-3154436" y="1692807"/>
              <a:ext cx="2735056" cy="2735056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" name="四角形: 角を丸くする 14">
              <a:extLst>
                <a:ext uri="{FF2B5EF4-FFF2-40B4-BE49-F238E27FC236}">
                  <a16:creationId xmlns:a16="http://schemas.microsoft.com/office/drawing/2014/main" id="{78D128C2-80CE-BD44-4E21-24CEFA7BEBFF}"/>
                </a:ext>
              </a:extLst>
            </p:cNvPr>
            <p:cNvSpPr/>
            <p:nvPr/>
          </p:nvSpPr>
          <p:spPr bwMode="auto">
            <a:xfrm>
              <a:off x="-2966857" y="1880386"/>
              <a:ext cx="2359898" cy="2359898"/>
            </a:xfrm>
            <a:prstGeom prst="roundRect">
              <a:avLst>
                <a:gd name="adj" fmla="val 302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DB8AB699-6E49-598B-F372-B3A3B52158FA}"/>
                </a:ext>
              </a:extLst>
            </p:cNvPr>
            <p:cNvSpPr/>
            <p:nvPr/>
          </p:nvSpPr>
          <p:spPr bwMode="auto">
            <a:xfrm>
              <a:off x="-3075474" y="1771769"/>
              <a:ext cx="2577132" cy="2577132"/>
            </a:xfrm>
            <a:custGeom>
              <a:avLst/>
              <a:gdLst>
                <a:gd name="connsiteX0" fmla="*/ 243929 w 2577132"/>
                <a:gd name="connsiteY0" fmla="*/ 154017 h 2577132"/>
                <a:gd name="connsiteX1" fmla="*/ 160953 w 2577132"/>
                <a:gd name="connsiteY1" fmla="*/ 236993 h 2577132"/>
                <a:gd name="connsiteX2" fmla="*/ 160953 w 2577132"/>
                <a:gd name="connsiteY2" fmla="*/ 2325359 h 2577132"/>
                <a:gd name="connsiteX3" fmla="*/ 243929 w 2577132"/>
                <a:gd name="connsiteY3" fmla="*/ 2408335 h 2577132"/>
                <a:gd name="connsiteX4" fmla="*/ 2324227 w 2577132"/>
                <a:gd name="connsiteY4" fmla="*/ 2408335 h 2577132"/>
                <a:gd name="connsiteX5" fmla="*/ 2407203 w 2577132"/>
                <a:gd name="connsiteY5" fmla="*/ 2325359 h 2577132"/>
                <a:gd name="connsiteX6" fmla="*/ 2407203 w 2577132"/>
                <a:gd name="connsiteY6" fmla="*/ 236993 h 2577132"/>
                <a:gd name="connsiteX7" fmla="*/ 2324227 w 2577132"/>
                <a:gd name="connsiteY7" fmla="*/ 154017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243929" y="154017"/>
                  </a:moveTo>
                  <a:cubicBezTo>
                    <a:pt x="198103" y="154017"/>
                    <a:pt x="160953" y="191167"/>
                    <a:pt x="160953" y="236993"/>
                  </a:cubicBezTo>
                  <a:lnTo>
                    <a:pt x="160953" y="2325359"/>
                  </a:lnTo>
                  <a:cubicBezTo>
                    <a:pt x="160953" y="2371185"/>
                    <a:pt x="198103" y="2408335"/>
                    <a:pt x="243929" y="2408335"/>
                  </a:cubicBezTo>
                  <a:lnTo>
                    <a:pt x="2324227" y="2408335"/>
                  </a:lnTo>
                  <a:cubicBezTo>
                    <a:pt x="2370053" y="2408335"/>
                    <a:pt x="2407203" y="2371185"/>
                    <a:pt x="2407203" y="2325359"/>
                  </a:cubicBezTo>
                  <a:lnTo>
                    <a:pt x="2407203" y="236993"/>
                  </a:lnTo>
                  <a:cubicBezTo>
                    <a:pt x="2407203" y="191167"/>
                    <a:pt x="2370053" y="154017"/>
                    <a:pt x="2324227" y="154017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 dirty="0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DBE8B865-280E-1D9C-3E67-DA3182DBD2C7}"/>
                </a:ext>
              </a:extLst>
            </p:cNvPr>
            <p:cNvSpPr/>
            <p:nvPr/>
          </p:nvSpPr>
          <p:spPr bwMode="auto">
            <a:xfrm rot="5400000">
              <a:off x="-2493650" y="1632807"/>
              <a:ext cx="1431606" cy="2148410"/>
            </a:xfrm>
            <a:custGeom>
              <a:avLst/>
              <a:gdLst>
                <a:gd name="connsiteX0" fmla="*/ 898504 w 1509399"/>
                <a:gd name="connsiteY0" fmla="*/ 1752895 h 2265154"/>
                <a:gd name="connsiteX1" fmla="*/ 1029896 w 1509399"/>
                <a:gd name="connsiteY1" fmla="*/ 1621503 h 2265154"/>
                <a:gd name="connsiteX2" fmla="*/ 1161288 w 1509399"/>
                <a:gd name="connsiteY2" fmla="*/ 1752895 h 2265154"/>
                <a:gd name="connsiteX3" fmla="*/ 1029896 w 1509399"/>
                <a:gd name="connsiteY3" fmla="*/ 1884287 h 2265154"/>
                <a:gd name="connsiteX4" fmla="*/ 898504 w 1509399"/>
                <a:gd name="connsiteY4" fmla="*/ 1752895 h 2265154"/>
                <a:gd name="connsiteX5" fmla="*/ 621114 w 1509399"/>
                <a:gd name="connsiteY5" fmla="*/ 502501 h 2265154"/>
                <a:gd name="connsiteX6" fmla="*/ 624104 w 1509399"/>
                <a:gd name="connsiteY6" fmla="*/ 542021 h 2265154"/>
                <a:gd name="connsiteX7" fmla="*/ 870102 w 1509399"/>
                <a:gd name="connsiteY7" fmla="*/ 857764 h 2265154"/>
                <a:gd name="connsiteX8" fmla="*/ 885194 w 1509399"/>
                <a:gd name="connsiteY8" fmla="*/ 862448 h 2265154"/>
                <a:gd name="connsiteX9" fmla="*/ 885194 w 1509399"/>
                <a:gd name="connsiteY9" fmla="*/ 809840 h 2265154"/>
                <a:gd name="connsiteX10" fmla="*/ 1029896 w 1509399"/>
                <a:gd name="connsiteY10" fmla="*/ 665138 h 2265154"/>
                <a:gd name="connsiteX11" fmla="*/ 1174598 w 1509399"/>
                <a:gd name="connsiteY11" fmla="*/ 809840 h 2265154"/>
                <a:gd name="connsiteX12" fmla="*/ 1174598 w 1509399"/>
                <a:gd name="connsiteY12" fmla="*/ 862448 h 2265154"/>
                <a:gd name="connsiteX13" fmla="*/ 1189689 w 1509399"/>
                <a:gd name="connsiteY13" fmla="*/ 857764 h 2265154"/>
                <a:gd name="connsiteX14" fmla="*/ 1440418 w 1509399"/>
                <a:gd name="connsiteY14" fmla="*/ 479503 h 2265154"/>
                <a:gd name="connsiteX15" fmla="*/ 1029896 w 1509399"/>
                <a:gd name="connsiteY15" fmla="*/ 68981 h 2265154"/>
                <a:gd name="connsiteX16" fmla="*/ 627714 w 1509399"/>
                <a:gd name="connsiteY16" fmla="*/ 396768 h 2265154"/>
                <a:gd name="connsiteX17" fmla="*/ 624844 w 1509399"/>
                <a:gd name="connsiteY17" fmla="*/ 425235 h 2265154"/>
                <a:gd name="connsiteX18" fmla="*/ 907007 w 1509399"/>
                <a:gd name="connsiteY18" fmla="*/ 425235 h 2265154"/>
                <a:gd name="connsiteX19" fmla="*/ 908829 w 1509399"/>
                <a:gd name="connsiteY19" fmla="*/ 416210 h 2265154"/>
                <a:gd name="connsiteX20" fmla="*/ 1029896 w 1509399"/>
                <a:gd name="connsiteY20" fmla="*/ 335962 h 2265154"/>
                <a:gd name="connsiteX21" fmla="*/ 1161288 w 1509399"/>
                <a:gd name="connsiteY21" fmla="*/ 467354 h 2265154"/>
                <a:gd name="connsiteX22" fmla="*/ 1029896 w 1509399"/>
                <a:gd name="connsiteY22" fmla="*/ 598746 h 2265154"/>
                <a:gd name="connsiteX23" fmla="*/ 908829 w 1509399"/>
                <a:gd name="connsiteY23" fmla="*/ 518497 h 2265154"/>
                <a:gd name="connsiteX24" fmla="*/ 905600 w 1509399"/>
                <a:gd name="connsiteY24" fmla="*/ 502501 h 2265154"/>
                <a:gd name="connsiteX25" fmla="*/ 619374 w 1509399"/>
                <a:gd name="connsiteY25" fmla="*/ 1752895 h 2265154"/>
                <a:gd name="connsiteX26" fmla="*/ 1029896 w 1509399"/>
                <a:gd name="connsiteY26" fmla="*/ 2163416 h 2265154"/>
                <a:gd name="connsiteX27" fmla="*/ 1440418 w 1509399"/>
                <a:gd name="connsiteY27" fmla="*/ 1752895 h 2265154"/>
                <a:gd name="connsiteX28" fmla="*/ 1189689 w 1509399"/>
                <a:gd name="connsiteY28" fmla="*/ 1374633 h 2265154"/>
                <a:gd name="connsiteX29" fmla="*/ 1174598 w 1509399"/>
                <a:gd name="connsiteY29" fmla="*/ 1369949 h 2265154"/>
                <a:gd name="connsiteX30" fmla="*/ 1174598 w 1509399"/>
                <a:gd name="connsiteY30" fmla="*/ 1385032 h 2265154"/>
                <a:gd name="connsiteX31" fmla="*/ 1029896 w 1509399"/>
                <a:gd name="connsiteY31" fmla="*/ 1529734 h 2265154"/>
                <a:gd name="connsiteX32" fmla="*/ 885194 w 1509399"/>
                <a:gd name="connsiteY32" fmla="*/ 1385032 h 2265154"/>
                <a:gd name="connsiteX33" fmla="*/ 885194 w 1509399"/>
                <a:gd name="connsiteY33" fmla="*/ 1369949 h 2265154"/>
                <a:gd name="connsiteX34" fmla="*/ 870102 w 1509399"/>
                <a:gd name="connsiteY34" fmla="*/ 1374633 h 2265154"/>
                <a:gd name="connsiteX35" fmla="*/ 619374 w 1509399"/>
                <a:gd name="connsiteY35" fmla="*/ 1752895 h 2265154"/>
                <a:gd name="connsiteX36" fmla="*/ 0 w 1509399"/>
                <a:gd name="connsiteY36" fmla="*/ 800389 h 2265154"/>
                <a:gd name="connsiteX37" fmla="*/ 0 w 1509399"/>
                <a:gd name="connsiteY37" fmla="*/ 409383 h 2265154"/>
                <a:gd name="connsiteX38" fmla="*/ 101727 w 1509399"/>
                <a:gd name="connsiteY38" fmla="*/ 307656 h 2265154"/>
                <a:gd name="connsiteX39" fmla="*/ 203454 w 1509399"/>
                <a:gd name="connsiteY39" fmla="*/ 409383 h 2265154"/>
                <a:gd name="connsiteX40" fmla="*/ 203454 w 1509399"/>
                <a:gd name="connsiteY40" fmla="*/ 425235 h 2265154"/>
                <a:gd name="connsiteX41" fmla="*/ 513244 w 1509399"/>
                <a:gd name="connsiteY41" fmla="*/ 425235 h 2265154"/>
                <a:gd name="connsiteX42" fmla="*/ 517014 w 1509399"/>
                <a:gd name="connsiteY42" fmla="*/ 382509 h 2265154"/>
                <a:gd name="connsiteX43" fmla="*/ 540492 w 1509399"/>
                <a:gd name="connsiteY43" fmla="*/ 295595 h 2265154"/>
                <a:gd name="connsiteX44" fmla="*/ 574158 w 1509399"/>
                <a:gd name="connsiteY44" fmla="*/ 223431 h 2265154"/>
                <a:gd name="connsiteX45" fmla="*/ 614513 w 1509399"/>
                <a:gd name="connsiteY45" fmla="*/ 244149 h 2265154"/>
                <a:gd name="connsiteX46" fmla="*/ 632284 w 1509399"/>
                <a:gd name="connsiteY46" fmla="*/ 211408 h 2265154"/>
                <a:gd name="connsiteX47" fmla="*/ 1029896 w 1509399"/>
                <a:gd name="connsiteY47" fmla="*/ 0 h 2265154"/>
                <a:gd name="connsiteX48" fmla="*/ 1509399 w 1509399"/>
                <a:gd name="connsiteY48" fmla="*/ 479503 h 2265154"/>
                <a:gd name="connsiteX49" fmla="*/ 1216540 w 1509399"/>
                <a:gd name="connsiteY49" fmla="*/ 921324 h 2265154"/>
                <a:gd name="connsiteX50" fmla="*/ 1174598 w 1509399"/>
                <a:gd name="connsiteY50" fmla="*/ 934343 h 2265154"/>
                <a:gd name="connsiteX51" fmla="*/ 1174598 w 1509399"/>
                <a:gd name="connsiteY51" fmla="*/ 1298054 h 2265154"/>
                <a:gd name="connsiteX52" fmla="*/ 1216540 w 1509399"/>
                <a:gd name="connsiteY52" fmla="*/ 1311073 h 2265154"/>
                <a:gd name="connsiteX53" fmla="*/ 1509399 w 1509399"/>
                <a:gd name="connsiteY53" fmla="*/ 1752895 h 2265154"/>
                <a:gd name="connsiteX54" fmla="*/ 1029896 w 1509399"/>
                <a:gd name="connsiteY54" fmla="*/ 2232397 h 2265154"/>
                <a:gd name="connsiteX55" fmla="*/ 943013 w 1509399"/>
                <a:gd name="connsiteY55" fmla="*/ 2223639 h 2265154"/>
                <a:gd name="connsiteX56" fmla="*/ 943013 w 1509399"/>
                <a:gd name="connsiteY56" fmla="*/ 2265154 h 2265154"/>
                <a:gd name="connsiteX57" fmla="*/ 924892 w 1509399"/>
                <a:gd name="connsiteY57" fmla="*/ 2263328 h 2265154"/>
                <a:gd name="connsiteX58" fmla="*/ 540490 w 1509399"/>
                <a:gd name="connsiteY58" fmla="*/ 1932037 h 2265154"/>
                <a:gd name="connsiteX59" fmla="*/ 529013 w 1509399"/>
                <a:gd name="connsiteY59" fmla="*/ 1889548 h 2265154"/>
                <a:gd name="connsiteX60" fmla="*/ 529013 w 1509399"/>
                <a:gd name="connsiteY60" fmla="*/ 2109159 h 2265154"/>
                <a:gd name="connsiteX61" fmla="*/ 502926 w 1509399"/>
                <a:gd name="connsiteY61" fmla="*/ 2135245 h 2265154"/>
                <a:gd name="connsiteX62" fmla="*/ 476840 w 1509399"/>
                <a:gd name="connsiteY62" fmla="*/ 2109159 h 2265154"/>
                <a:gd name="connsiteX63" fmla="*/ 476840 w 1509399"/>
                <a:gd name="connsiteY63" fmla="*/ 1506614 h 2265154"/>
                <a:gd name="connsiteX64" fmla="*/ 502926 w 1509399"/>
                <a:gd name="connsiteY64" fmla="*/ 1480528 h 2265154"/>
                <a:gd name="connsiteX65" fmla="*/ 529013 w 1509399"/>
                <a:gd name="connsiteY65" fmla="*/ 1506614 h 2265154"/>
                <a:gd name="connsiteX66" fmla="*/ 529013 w 1509399"/>
                <a:gd name="connsiteY66" fmla="*/ 1612944 h 2265154"/>
                <a:gd name="connsiteX67" fmla="*/ 533260 w 1509399"/>
                <a:gd name="connsiteY67" fmla="*/ 1594903 h 2265154"/>
                <a:gd name="connsiteX68" fmla="*/ 838851 w 1509399"/>
                <a:gd name="connsiteY68" fmla="*/ 1268013 h 2265154"/>
                <a:gd name="connsiteX69" fmla="*/ 885194 w 1509399"/>
                <a:gd name="connsiteY69" fmla="*/ 1254249 h 2265154"/>
                <a:gd name="connsiteX70" fmla="*/ 885194 w 1509399"/>
                <a:gd name="connsiteY70" fmla="*/ 1131151 h 2265154"/>
                <a:gd name="connsiteX71" fmla="*/ 601323 w 1509399"/>
                <a:gd name="connsiteY71" fmla="*/ 1131151 h 2265154"/>
                <a:gd name="connsiteX72" fmla="*/ 601323 w 1509399"/>
                <a:gd name="connsiteY72" fmla="*/ 1212638 h 2265154"/>
                <a:gd name="connsiteX73" fmla="*/ 529013 w 1509399"/>
                <a:gd name="connsiteY73" fmla="*/ 1284948 h 2265154"/>
                <a:gd name="connsiteX74" fmla="*/ 456702 w 1509399"/>
                <a:gd name="connsiteY74" fmla="*/ 1212638 h 2265154"/>
                <a:gd name="connsiteX75" fmla="*/ 456702 w 1509399"/>
                <a:gd name="connsiteY75" fmla="*/ 972398 h 2265154"/>
                <a:gd name="connsiteX76" fmla="*/ 529013 w 1509399"/>
                <a:gd name="connsiteY76" fmla="*/ 900088 h 2265154"/>
                <a:gd name="connsiteX77" fmla="*/ 601323 w 1509399"/>
                <a:gd name="connsiteY77" fmla="*/ 972398 h 2265154"/>
                <a:gd name="connsiteX78" fmla="*/ 601323 w 1509399"/>
                <a:gd name="connsiteY78" fmla="*/ 1053885 h 2265154"/>
                <a:gd name="connsiteX79" fmla="*/ 885194 w 1509399"/>
                <a:gd name="connsiteY79" fmla="*/ 1053885 h 2265154"/>
                <a:gd name="connsiteX80" fmla="*/ 885194 w 1509399"/>
                <a:gd name="connsiteY80" fmla="*/ 973383 h 2265154"/>
                <a:gd name="connsiteX81" fmla="*/ 838852 w 1509399"/>
                <a:gd name="connsiteY81" fmla="*/ 959619 h 2265154"/>
                <a:gd name="connsiteX82" fmla="*/ 515129 w 1509399"/>
                <a:gd name="connsiteY82" fmla="*/ 555701 h 2265154"/>
                <a:gd name="connsiteX83" fmla="*/ 511020 w 1509399"/>
                <a:gd name="connsiteY83" fmla="*/ 502501 h 2265154"/>
                <a:gd name="connsiteX84" fmla="*/ 203454 w 1509399"/>
                <a:gd name="connsiteY84" fmla="*/ 502501 h 2265154"/>
                <a:gd name="connsiteX85" fmla="*/ 203454 w 1509399"/>
                <a:gd name="connsiteY85" fmla="*/ 800389 h 2265154"/>
                <a:gd name="connsiteX86" fmla="*/ 202893 w 1509399"/>
                <a:gd name="connsiteY86" fmla="*/ 804099 h 2265154"/>
                <a:gd name="connsiteX87" fmla="*/ 133982 w 1509399"/>
                <a:gd name="connsiteY87" fmla="*/ 804099 h 2265154"/>
                <a:gd name="connsiteX88" fmla="*/ 133982 w 1509399"/>
                <a:gd name="connsiteY88" fmla="*/ 418654 h 2265154"/>
                <a:gd name="connsiteX89" fmla="*/ 101727 w 1509399"/>
                <a:gd name="connsiteY89" fmla="*/ 386399 h 2265154"/>
                <a:gd name="connsiteX90" fmla="*/ 69472 w 1509399"/>
                <a:gd name="connsiteY90" fmla="*/ 418654 h 2265154"/>
                <a:gd name="connsiteX91" fmla="*/ 69472 w 1509399"/>
                <a:gd name="connsiteY91" fmla="*/ 804099 h 2265154"/>
                <a:gd name="connsiteX92" fmla="*/ 561 w 1509399"/>
                <a:gd name="connsiteY92" fmla="*/ 804099 h 22651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</a:cxnLst>
              <a:rect l="l" t="t" r="r" b="b"/>
              <a:pathLst>
                <a:path w="1509399" h="2265154">
                  <a:moveTo>
                    <a:pt x="898504" y="1752895"/>
                  </a:moveTo>
                  <a:cubicBezTo>
                    <a:pt x="898504" y="1680329"/>
                    <a:pt x="957330" y="1621503"/>
                    <a:pt x="1029896" y="1621503"/>
                  </a:cubicBezTo>
                  <a:cubicBezTo>
                    <a:pt x="1102462" y="1621503"/>
                    <a:pt x="1161288" y="1680329"/>
                    <a:pt x="1161288" y="1752895"/>
                  </a:cubicBezTo>
                  <a:cubicBezTo>
                    <a:pt x="1161288" y="1825461"/>
                    <a:pt x="1102462" y="1884287"/>
                    <a:pt x="1029896" y="1884287"/>
                  </a:cubicBezTo>
                  <a:cubicBezTo>
                    <a:pt x="957330" y="1884287"/>
                    <a:pt x="898504" y="1825461"/>
                    <a:pt x="898504" y="1752895"/>
                  </a:cubicBezTo>
                  <a:close/>
                  <a:moveTo>
                    <a:pt x="621114" y="502501"/>
                  </a:moveTo>
                  <a:lnTo>
                    <a:pt x="624104" y="542021"/>
                  </a:lnTo>
                  <a:cubicBezTo>
                    <a:pt x="645907" y="684715"/>
                    <a:pt x="741178" y="803233"/>
                    <a:pt x="870102" y="857764"/>
                  </a:cubicBezTo>
                  <a:lnTo>
                    <a:pt x="885194" y="862448"/>
                  </a:lnTo>
                  <a:lnTo>
                    <a:pt x="885194" y="809840"/>
                  </a:lnTo>
                  <a:cubicBezTo>
                    <a:pt x="885194" y="729923"/>
                    <a:pt x="949979" y="665138"/>
                    <a:pt x="1029896" y="665138"/>
                  </a:cubicBezTo>
                  <a:cubicBezTo>
                    <a:pt x="1109813" y="665138"/>
                    <a:pt x="1174598" y="729923"/>
                    <a:pt x="1174598" y="809840"/>
                  </a:cubicBezTo>
                  <a:lnTo>
                    <a:pt x="1174598" y="862448"/>
                  </a:lnTo>
                  <a:lnTo>
                    <a:pt x="1189689" y="857764"/>
                  </a:lnTo>
                  <a:cubicBezTo>
                    <a:pt x="1337032" y="795443"/>
                    <a:pt x="1440418" y="649546"/>
                    <a:pt x="1440418" y="479503"/>
                  </a:cubicBezTo>
                  <a:cubicBezTo>
                    <a:pt x="1440418" y="252778"/>
                    <a:pt x="1256621" y="68981"/>
                    <a:pt x="1029896" y="68981"/>
                  </a:cubicBezTo>
                  <a:cubicBezTo>
                    <a:pt x="831511" y="68981"/>
                    <a:pt x="665994" y="209700"/>
                    <a:pt x="627714" y="396768"/>
                  </a:cubicBezTo>
                  <a:lnTo>
                    <a:pt x="624844" y="425235"/>
                  </a:lnTo>
                  <a:lnTo>
                    <a:pt x="907007" y="425235"/>
                  </a:lnTo>
                  <a:lnTo>
                    <a:pt x="908829" y="416210"/>
                  </a:lnTo>
                  <a:cubicBezTo>
                    <a:pt x="928776" y="369051"/>
                    <a:pt x="975471" y="335962"/>
                    <a:pt x="1029896" y="335962"/>
                  </a:cubicBezTo>
                  <a:cubicBezTo>
                    <a:pt x="1102462" y="335962"/>
                    <a:pt x="1161288" y="394788"/>
                    <a:pt x="1161288" y="467354"/>
                  </a:cubicBezTo>
                  <a:cubicBezTo>
                    <a:pt x="1161288" y="539920"/>
                    <a:pt x="1102462" y="598746"/>
                    <a:pt x="1029896" y="598746"/>
                  </a:cubicBezTo>
                  <a:cubicBezTo>
                    <a:pt x="975471" y="598746"/>
                    <a:pt x="928776" y="565656"/>
                    <a:pt x="908829" y="518497"/>
                  </a:cubicBezTo>
                  <a:lnTo>
                    <a:pt x="905600" y="502501"/>
                  </a:lnTo>
                  <a:close/>
                  <a:moveTo>
                    <a:pt x="619374" y="1752895"/>
                  </a:moveTo>
                  <a:cubicBezTo>
                    <a:pt x="619374" y="1979620"/>
                    <a:pt x="803171" y="2163416"/>
                    <a:pt x="1029896" y="2163416"/>
                  </a:cubicBezTo>
                  <a:cubicBezTo>
                    <a:pt x="1256621" y="2163416"/>
                    <a:pt x="1440418" y="1979620"/>
                    <a:pt x="1440418" y="1752895"/>
                  </a:cubicBezTo>
                  <a:cubicBezTo>
                    <a:pt x="1440418" y="1582851"/>
                    <a:pt x="1337032" y="1436954"/>
                    <a:pt x="1189689" y="1374633"/>
                  </a:cubicBezTo>
                  <a:lnTo>
                    <a:pt x="1174598" y="1369949"/>
                  </a:lnTo>
                  <a:lnTo>
                    <a:pt x="1174598" y="1385032"/>
                  </a:lnTo>
                  <a:cubicBezTo>
                    <a:pt x="1174598" y="1464949"/>
                    <a:pt x="1109813" y="1529734"/>
                    <a:pt x="1029896" y="1529734"/>
                  </a:cubicBezTo>
                  <a:cubicBezTo>
                    <a:pt x="949979" y="1529734"/>
                    <a:pt x="885194" y="1464949"/>
                    <a:pt x="885194" y="1385032"/>
                  </a:cubicBezTo>
                  <a:lnTo>
                    <a:pt x="885194" y="1369949"/>
                  </a:lnTo>
                  <a:lnTo>
                    <a:pt x="870102" y="1374633"/>
                  </a:lnTo>
                  <a:cubicBezTo>
                    <a:pt x="722760" y="1436954"/>
                    <a:pt x="619374" y="1582851"/>
                    <a:pt x="619374" y="1752895"/>
                  </a:cubicBezTo>
                  <a:close/>
                  <a:moveTo>
                    <a:pt x="0" y="800389"/>
                  </a:moveTo>
                  <a:lnTo>
                    <a:pt x="0" y="409383"/>
                  </a:lnTo>
                  <a:cubicBezTo>
                    <a:pt x="0" y="353201"/>
                    <a:pt x="45545" y="307656"/>
                    <a:pt x="101727" y="307656"/>
                  </a:cubicBezTo>
                  <a:cubicBezTo>
                    <a:pt x="157909" y="307656"/>
                    <a:pt x="203454" y="353201"/>
                    <a:pt x="203454" y="409383"/>
                  </a:cubicBezTo>
                  <a:lnTo>
                    <a:pt x="203454" y="425235"/>
                  </a:lnTo>
                  <a:lnTo>
                    <a:pt x="513244" y="425235"/>
                  </a:lnTo>
                  <a:lnTo>
                    <a:pt x="517014" y="382509"/>
                  </a:lnTo>
                  <a:cubicBezTo>
                    <a:pt x="522361" y="352574"/>
                    <a:pt x="530265" y="323525"/>
                    <a:pt x="540492" y="295595"/>
                  </a:cubicBezTo>
                  <a:lnTo>
                    <a:pt x="574158" y="223431"/>
                  </a:lnTo>
                  <a:lnTo>
                    <a:pt x="614513" y="244149"/>
                  </a:lnTo>
                  <a:lnTo>
                    <a:pt x="632284" y="211408"/>
                  </a:lnTo>
                  <a:cubicBezTo>
                    <a:pt x="718455" y="83859"/>
                    <a:pt x="864382" y="0"/>
                    <a:pt x="1029896" y="0"/>
                  </a:cubicBezTo>
                  <a:cubicBezTo>
                    <a:pt x="1294718" y="0"/>
                    <a:pt x="1509399" y="214681"/>
                    <a:pt x="1509399" y="479503"/>
                  </a:cubicBezTo>
                  <a:cubicBezTo>
                    <a:pt x="1509399" y="678119"/>
                    <a:pt x="1388641" y="848531"/>
                    <a:pt x="1216540" y="921324"/>
                  </a:cubicBezTo>
                  <a:lnTo>
                    <a:pt x="1174598" y="934343"/>
                  </a:lnTo>
                  <a:lnTo>
                    <a:pt x="1174598" y="1298054"/>
                  </a:lnTo>
                  <a:lnTo>
                    <a:pt x="1216540" y="1311073"/>
                  </a:lnTo>
                  <a:cubicBezTo>
                    <a:pt x="1388641" y="1383866"/>
                    <a:pt x="1509399" y="1554278"/>
                    <a:pt x="1509399" y="1752895"/>
                  </a:cubicBezTo>
                  <a:cubicBezTo>
                    <a:pt x="1509399" y="2017717"/>
                    <a:pt x="1294718" y="2232397"/>
                    <a:pt x="1029896" y="2232397"/>
                  </a:cubicBezTo>
                  <a:lnTo>
                    <a:pt x="943013" y="2223639"/>
                  </a:lnTo>
                  <a:lnTo>
                    <a:pt x="943013" y="2265154"/>
                  </a:lnTo>
                  <a:lnTo>
                    <a:pt x="924892" y="2263328"/>
                  </a:lnTo>
                  <a:cubicBezTo>
                    <a:pt x="746827" y="2226890"/>
                    <a:pt x="601850" y="2099617"/>
                    <a:pt x="540490" y="1932037"/>
                  </a:cubicBezTo>
                  <a:lnTo>
                    <a:pt x="529013" y="1889548"/>
                  </a:lnTo>
                  <a:lnTo>
                    <a:pt x="529013" y="2109159"/>
                  </a:lnTo>
                  <a:cubicBezTo>
                    <a:pt x="529013" y="2123567"/>
                    <a:pt x="517334" y="2135245"/>
                    <a:pt x="502926" y="2135245"/>
                  </a:cubicBezTo>
                  <a:cubicBezTo>
                    <a:pt x="488519" y="2135245"/>
                    <a:pt x="476840" y="2123567"/>
                    <a:pt x="476840" y="2109159"/>
                  </a:cubicBezTo>
                  <a:lnTo>
                    <a:pt x="476840" y="1506614"/>
                  </a:lnTo>
                  <a:cubicBezTo>
                    <a:pt x="476840" y="1492207"/>
                    <a:pt x="488519" y="1480528"/>
                    <a:pt x="502926" y="1480528"/>
                  </a:cubicBezTo>
                  <a:cubicBezTo>
                    <a:pt x="517334" y="1480528"/>
                    <a:pt x="529013" y="1492207"/>
                    <a:pt x="529013" y="1506614"/>
                  </a:cubicBezTo>
                  <a:lnTo>
                    <a:pt x="529013" y="1612944"/>
                  </a:lnTo>
                  <a:lnTo>
                    <a:pt x="533260" y="1594903"/>
                  </a:lnTo>
                  <a:cubicBezTo>
                    <a:pt x="580775" y="1445409"/>
                    <a:pt x="693923" y="1325161"/>
                    <a:pt x="838851" y="1268013"/>
                  </a:cubicBezTo>
                  <a:lnTo>
                    <a:pt x="885194" y="1254249"/>
                  </a:lnTo>
                  <a:lnTo>
                    <a:pt x="885194" y="1131151"/>
                  </a:lnTo>
                  <a:lnTo>
                    <a:pt x="601323" y="1131151"/>
                  </a:lnTo>
                  <a:lnTo>
                    <a:pt x="601323" y="1212638"/>
                  </a:lnTo>
                  <a:cubicBezTo>
                    <a:pt x="601323" y="1252574"/>
                    <a:pt x="568949" y="1284948"/>
                    <a:pt x="529013" y="1284948"/>
                  </a:cubicBezTo>
                  <a:cubicBezTo>
                    <a:pt x="489076" y="1284948"/>
                    <a:pt x="456702" y="1252574"/>
                    <a:pt x="456702" y="1212638"/>
                  </a:cubicBezTo>
                  <a:lnTo>
                    <a:pt x="456702" y="972398"/>
                  </a:lnTo>
                  <a:cubicBezTo>
                    <a:pt x="456702" y="932462"/>
                    <a:pt x="489076" y="900088"/>
                    <a:pt x="529013" y="900088"/>
                  </a:cubicBezTo>
                  <a:cubicBezTo>
                    <a:pt x="568949" y="900088"/>
                    <a:pt x="601323" y="932462"/>
                    <a:pt x="601323" y="972398"/>
                  </a:cubicBezTo>
                  <a:lnTo>
                    <a:pt x="601323" y="1053885"/>
                  </a:lnTo>
                  <a:lnTo>
                    <a:pt x="885194" y="1053885"/>
                  </a:lnTo>
                  <a:lnTo>
                    <a:pt x="885194" y="973383"/>
                  </a:lnTo>
                  <a:lnTo>
                    <a:pt x="838852" y="959619"/>
                  </a:lnTo>
                  <a:cubicBezTo>
                    <a:pt x="669769" y="892945"/>
                    <a:pt x="543943" y="740388"/>
                    <a:pt x="515129" y="555701"/>
                  </a:cubicBezTo>
                  <a:lnTo>
                    <a:pt x="511020" y="502501"/>
                  </a:lnTo>
                  <a:lnTo>
                    <a:pt x="203454" y="502501"/>
                  </a:lnTo>
                  <a:lnTo>
                    <a:pt x="203454" y="800389"/>
                  </a:lnTo>
                  <a:lnTo>
                    <a:pt x="202893" y="804099"/>
                  </a:lnTo>
                  <a:lnTo>
                    <a:pt x="133982" y="804099"/>
                  </a:lnTo>
                  <a:lnTo>
                    <a:pt x="133982" y="418654"/>
                  </a:lnTo>
                  <a:cubicBezTo>
                    <a:pt x="133982" y="400840"/>
                    <a:pt x="119541" y="386399"/>
                    <a:pt x="101727" y="386399"/>
                  </a:cubicBezTo>
                  <a:cubicBezTo>
                    <a:pt x="83913" y="386399"/>
                    <a:pt x="69472" y="400840"/>
                    <a:pt x="69472" y="418654"/>
                  </a:cubicBezTo>
                  <a:lnTo>
                    <a:pt x="69472" y="804099"/>
                  </a:lnTo>
                  <a:lnTo>
                    <a:pt x="561" y="804099"/>
                  </a:ln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DDC64333-5D27-003D-1A52-2378C8831F30}"/>
                </a:ext>
              </a:extLst>
            </p:cNvPr>
            <p:cNvGrpSpPr/>
            <p:nvPr/>
          </p:nvGrpSpPr>
          <p:grpSpPr>
            <a:xfrm rot="1800000">
              <a:off x="-1821711" y="3153432"/>
              <a:ext cx="652184" cy="902016"/>
              <a:chOff x="3324230" y="3090277"/>
              <a:chExt cx="652184" cy="902016"/>
            </a:xfrm>
            <a:solidFill>
              <a:schemeClr val="tx1"/>
            </a:solidFill>
          </p:grpSpPr>
          <p:sp>
            <p:nvSpPr>
              <p:cNvPr id="81" name="フリーフォーム: 図形 80">
                <a:extLst>
                  <a:ext uri="{FF2B5EF4-FFF2-40B4-BE49-F238E27FC236}">
                    <a16:creationId xmlns:a16="http://schemas.microsoft.com/office/drawing/2014/main" id="{9B5DEEF9-22E2-3045-C3D0-CF75D932C323}"/>
                  </a:ext>
                </a:extLst>
              </p:cNvPr>
              <p:cNvSpPr/>
              <p:nvPr/>
            </p:nvSpPr>
            <p:spPr bwMode="auto">
              <a:xfrm>
                <a:off x="3428245" y="3090277"/>
                <a:ext cx="444153" cy="430638"/>
              </a:xfrm>
              <a:custGeom>
                <a:avLst/>
                <a:gdLst>
                  <a:gd name="connsiteX0" fmla="*/ 290085 w 580170"/>
                  <a:gd name="connsiteY0" fmla="*/ 0 h 562515"/>
                  <a:gd name="connsiteX1" fmla="*/ 580170 w 580170"/>
                  <a:gd name="connsiteY1" fmla="*/ 290085 h 562515"/>
                  <a:gd name="connsiteX2" fmla="*/ 580170 w 580170"/>
                  <a:gd name="connsiteY2" fmla="*/ 562515 h 562515"/>
                  <a:gd name="connsiteX3" fmla="*/ 463677 w 580170"/>
                  <a:gd name="connsiteY3" fmla="*/ 562515 h 562515"/>
                  <a:gd name="connsiteX4" fmla="*/ 463677 w 580170"/>
                  <a:gd name="connsiteY4" fmla="*/ 290085 h 562515"/>
                  <a:gd name="connsiteX5" fmla="*/ 290085 w 580170"/>
                  <a:gd name="connsiteY5" fmla="*/ 116493 h 562515"/>
                  <a:gd name="connsiteX6" fmla="*/ 116493 w 580170"/>
                  <a:gd name="connsiteY6" fmla="*/ 290085 h 562515"/>
                  <a:gd name="connsiteX7" fmla="*/ 116493 w 580170"/>
                  <a:gd name="connsiteY7" fmla="*/ 562515 h 562515"/>
                  <a:gd name="connsiteX8" fmla="*/ 0 w 580170"/>
                  <a:gd name="connsiteY8" fmla="*/ 562515 h 562515"/>
                  <a:gd name="connsiteX9" fmla="*/ 0 w 580170"/>
                  <a:gd name="connsiteY9" fmla="*/ 290085 h 562515"/>
                  <a:gd name="connsiteX10" fmla="*/ 290085 w 580170"/>
                  <a:gd name="connsiteY10" fmla="*/ 0 h 56251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</a:cxnLst>
                <a:rect l="l" t="t" r="r" b="b"/>
                <a:pathLst>
                  <a:path w="580170" h="562515">
                    <a:moveTo>
                      <a:pt x="290085" y="0"/>
                    </a:moveTo>
                    <a:cubicBezTo>
                      <a:pt x="450295" y="0"/>
                      <a:pt x="580170" y="129875"/>
                      <a:pt x="580170" y="290085"/>
                    </a:cubicBezTo>
                    <a:lnTo>
                      <a:pt x="580170" y="562515"/>
                    </a:lnTo>
                    <a:lnTo>
                      <a:pt x="463677" y="562515"/>
                    </a:lnTo>
                    <a:lnTo>
                      <a:pt x="463677" y="290085"/>
                    </a:lnTo>
                    <a:cubicBezTo>
                      <a:pt x="463677" y="194213"/>
                      <a:pt x="385957" y="116493"/>
                      <a:pt x="290085" y="116493"/>
                    </a:cubicBezTo>
                    <a:cubicBezTo>
                      <a:pt x="194213" y="116493"/>
                      <a:pt x="116493" y="194213"/>
                      <a:pt x="116493" y="290085"/>
                    </a:cubicBezTo>
                    <a:lnTo>
                      <a:pt x="116493" y="562515"/>
                    </a:lnTo>
                    <a:lnTo>
                      <a:pt x="0" y="562515"/>
                    </a:lnTo>
                    <a:lnTo>
                      <a:pt x="0" y="290085"/>
                    </a:lnTo>
                    <a:cubicBezTo>
                      <a:pt x="0" y="129875"/>
                      <a:pt x="129875" y="0"/>
                      <a:pt x="290085" y="0"/>
                    </a:cubicBezTo>
                    <a:close/>
                  </a:path>
                </a:pathLst>
              </a:custGeom>
              <a:grpFill/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  <p:sp>
            <p:nvSpPr>
              <p:cNvPr id="83" name="正方形/長方形 82">
                <a:extLst>
                  <a:ext uri="{FF2B5EF4-FFF2-40B4-BE49-F238E27FC236}">
                    <a16:creationId xmlns:a16="http://schemas.microsoft.com/office/drawing/2014/main" id="{647BF895-BE71-6A25-69B0-4A9397E4CA23}"/>
                  </a:ext>
                </a:extLst>
              </p:cNvPr>
              <p:cNvSpPr/>
              <p:nvPr/>
            </p:nvSpPr>
            <p:spPr bwMode="auto">
              <a:xfrm>
                <a:off x="3324230" y="3469062"/>
                <a:ext cx="652184" cy="523231"/>
              </a:xfrm>
              <a:prstGeom prst="rect">
                <a:avLst/>
              </a:prstGeom>
              <a:grpFill/>
              <a:ln w="1905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>
                  <a:ea typeface="ＭＳ Ｐゴシック" pitchFamily="50" charset="-128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91489230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</Words>
  <Application>Microsoft Office PowerPoint</Application>
  <PresentationFormat>A4 210 x 297 mm</PresentationFormat>
  <Paragraphs>16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ＭＳ Ｐゴシック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注意 盗難防止のため、自転車には必ず施錠をお願いいたしますの貼り紙</dc:title>
  <dc:subject>注意 盗難防止のため、自転車には必ず施錠をお願いいたしますの貼り紙</dc:subject>
  <dc:creator>でじけろお</dc:creator>
  <cp:lastModifiedBy/>
  <cp:revision>1</cp:revision>
  <dcterms:created xsi:type="dcterms:W3CDTF">2014-12-04T06:28:23Z</dcterms:created>
  <dcterms:modified xsi:type="dcterms:W3CDTF">2024-12-14T12:27:45Z</dcterms:modified>
  <cp:version>1</cp:version>
</cp:coreProperties>
</file>

<file path=docProps/thumbnail.jpeg>
</file>