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5" r:id="rId2"/>
    <p:sldId id="298" r:id="rId3"/>
    <p:sldId id="300" r:id="rId4"/>
    <p:sldId id="299" r:id="rId5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3300"/>
    <a:srgbClr val="CC9900"/>
    <a:srgbClr val="FFCC99"/>
    <a:srgbClr val="FF6600"/>
    <a:srgbClr val="CC6600"/>
    <a:srgbClr val="003300"/>
    <a:srgbClr val="996633"/>
    <a:srgbClr val="FFCC66"/>
    <a:srgbClr val="FF3399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116" y="7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4675F01C-61FE-4D53-8CF9-8EC08DB11ECD}"/>
              </a:ext>
            </a:extLst>
          </p:cNvPr>
          <p:cNvGrpSpPr/>
          <p:nvPr/>
        </p:nvGrpSpPr>
        <p:grpSpPr>
          <a:xfrm rot="5400000">
            <a:off x="-1385303" y="1660920"/>
            <a:ext cx="9607686" cy="6591651"/>
            <a:chOff x="272480" y="278650"/>
            <a:chExt cx="9361040" cy="6345706"/>
          </a:xfrm>
        </p:grpSpPr>
        <p:sp>
          <p:nvSpPr>
            <p:cNvPr id="7" name="フレーム 6">
              <a:extLst>
                <a:ext uri="{FF2B5EF4-FFF2-40B4-BE49-F238E27FC236}">
                  <a16:creationId xmlns:a16="http://schemas.microsoft.com/office/drawing/2014/main" id="{372B8B14-5B65-422F-99C1-5271F3C4DE0A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rgbClr val="FF0000"/>
                </a:solidFill>
              </a:endParaRPr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AE57E941-D745-4FE3-B142-63EF3BF8E3B5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rgbClr val="FF0000"/>
                </a:solidFill>
              </a:endParaRPr>
            </a:p>
          </p:txBody>
        </p:sp>
      </p:grp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6A019FA-F8E3-7485-5B4E-E32CD3EDDF7A}"/>
              </a:ext>
            </a:extLst>
          </p:cNvPr>
          <p:cNvSpPr txBox="1"/>
          <p:nvPr/>
        </p:nvSpPr>
        <p:spPr>
          <a:xfrm rot="5400000">
            <a:off x="2011125" y="5117105"/>
            <a:ext cx="6328253" cy="1679564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注意</a:t>
            </a:r>
            <a:endParaRPr lang="en-US" altLang="zh-TW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1A531CFC-F2C7-1978-97F7-1C53CEFF62BC}"/>
              </a:ext>
            </a:extLst>
          </p:cNvPr>
          <p:cNvGrpSpPr/>
          <p:nvPr/>
        </p:nvGrpSpPr>
        <p:grpSpPr>
          <a:xfrm>
            <a:off x="4188095" y="737790"/>
            <a:ext cx="1974314" cy="1735930"/>
            <a:chOff x="11754773" y="2692064"/>
            <a:chExt cx="1571690" cy="1381921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23AE9A4A-5EB0-67A0-272A-2F756A2DB577}"/>
                </a:ext>
              </a:extLst>
            </p:cNvPr>
            <p:cNvGrpSpPr/>
            <p:nvPr/>
          </p:nvGrpSpPr>
          <p:grpSpPr>
            <a:xfrm>
              <a:off x="11754773" y="2692064"/>
              <a:ext cx="1571690" cy="1381921"/>
              <a:chOff x="6009033" y="774364"/>
              <a:chExt cx="1571690" cy="1381921"/>
            </a:xfrm>
          </p:grpSpPr>
          <p:sp>
            <p:nvSpPr>
              <p:cNvPr id="9" name="フリーフォーム 367">
                <a:extLst>
                  <a:ext uri="{FF2B5EF4-FFF2-40B4-BE49-F238E27FC236}">
                    <a16:creationId xmlns:a16="http://schemas.microsoft.com/office/drawing/2014/main" id="{7B1746DF-01C1-2331-BD5B-391596CC5367}"/>
                  </a:ext>
                </a:extLst>
              </p:cNvPr>
              <p:cNvSpPr/>
              <p:nvPr/>
            </p:nvSpPr>
            <p:spPr bwMode="auto">
              <a:xfrm>
                <a:off x="6009033" y="774364"/>
                <a:ext cx="1571690" cy="1381921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1" name="二等辺三角形 10">
                <a:extLst>
                  <a:ext uri="{FF2B5EF4-FFF2-40B4-BE49-F238E27FC236}">
                    <a16:creationId xmlns:a16="http://schemas.microsoft.com/office/drawing/2014/main" id="{ECF2AEF7-ABE6-84A3-B1B9-07BFEDBD1409}"/>
                  </a:ext>
                </a:extLst>
              </p:cNvPr>
              <p:cNvSpPr/>
              <p:nvPr/>
            </p:nvSpPr>
            <p:spPr bwMode="auto">
              <a:xfrm>
                <a:off x="6104454" y="878945"/>
                <a:ext cx="1380840" cy="1190379"/>
              </a:xfrm>
              <a:prstGeom prst="triangle">
                <a:avLst/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7EA6788A-AEAB-BF1D-4CC0-5E5DD8D81BCA}"/>
                </a:ext>
              </a:extLst>
            </p:cNvPr>
            <p:cNvSpPr/>
            <p:nvPr/>
          </p:nvSpPr>
          <p:spPr bwMode="auto">
            <a:xfrm>
              <a:off x="12388722" y="3024859"/>
              <a:ext cx="303792" cy="915150"/>
            </a:xfrm>
            <a:custGeom>
              <a:avLst/>
              <a:gdLst>
                <a:gd name="connsiteX0" fmla="*/ 170840 w 341680"/>
                <a:gd name="connsiteY0" fmla="*/ 863805 h 1029287"/>
                <a:gd name="connsiteX1" fmla="*/ 253582 w 341680"/>
                <a:gd name="connsiteY1" fmla="*/ 946546 h 1029287"/>
                <a:gd name="connsiteX2" fmla="*/ 170840 w 341680"/>
                <a:gd name="connsiteY2" fmla="*/ 1029287 h 1029287"/>
                <a:gd name="connsiteX3" fmla="*/ 88098 w 341680"/>
                <a:gd name="connsiteY3" fmla="*/ 946546 h 1029287"/>
                <a:gd name="connsiteX4" fmla="*/ 170840 w 341680"/>
                <a:gd name="connsiteY4" fmla="*/ 863805 h 1029287"/>
                <a:gd name="connsiteX5" fmla="*/ 170840 w 341680"/>
                <a:gd name="connsiteY5" fmla="*/ 0 h 1029287"/>
                <a:gd name="connsiteX6" fmla="*/ 341680 w 341680"/>
                <a:gd name="connsiteY6" fmla="*/ 170838 h 1029287"/>
                <a:gd name="connsiteX7" fmla="*/ 328254 w 341680"/>
                <a:gd name="connsiteY7" fmla="*/ 237336 h 1029287"/>
                <a:gd name="connsiteX8" fmla="*/ 170840 w 341680"/>
                <a:gd name="connsiteY8" fmla="*/ 797127 h 1029287"/>
                <a:gd name="connsiteX9" fmla="*/ 13426 w 341680"/>
                <a:gd name="connsiteY9" fmla="*/ 237336 h 1029287"/>
                <a:gd name="connsiteX10" fmla="*/ 0 w 341680"/>
                <a:gd name="connsiteY10" fmla="*/ 170838 h 1029287"/>
                <a:gd name="connsiteX11" fmla="*/ 170840 w 341680"/>
                <a:gd name="connsiteY11" fmla="*/ 0 h 102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41680" h="1029287">
                  <a:moveTo>
                    <a:pt x="170840" y="863805"/>
                  </a:moveTo>
                  <a:cubicBezTo>
                    <a:pt x="216537" y="863805"/>
                    <a:pt x="253582" y="900849"/>
                    <a:pt x="253582" y="946546"/>
                  </a:cubicBezTo>
                  <a:cubicBezTo>
                    <a:pt x="253582" y="992243"/>
                    <a:pt x="216537" y="1029287"/>
                    <a:pt x="170840" y="1029287"/>
                  </a:cubicBezTo>
                  <a:cubicBezTo>
                    <a:pt x="125143" y="1029287"/>
                    <a:pt x="88098" y="992243"/>
                    <a:pt x="88098" y="946546"/>
                  </a:cubicBezTo>
                  <a:cubicBezTo>
                    <a:pt x="88098" y="900849"/>
                    <a:pt x="125143" y="863805"/>
                    <a:pt x="170840" y="863805"/>
                  </a:cubicBezTo>
                  <a:close/>
                  <a:moveTo>
                    <a:pt x="170840" y="0"/>
                  </a:moveTo>
                  <a:cubicBezTo>
                    <a:pt x="265192" y="0"/>
                    <a:pt x="341680" y="76487"/>
                    <a:pt x="341680" y="170838"/>
                  </a:cubicBezTo>
                  <a:cubicBezTo>
                    <a:pt x="341680" y="194426"/>
                    <a:pt x="336899" y="216897"/>
                    <a:pt x="328254" y="237336"/>
                  </a:cubicBezTo>
                  <a:lnTo>
                    <a:pt x="170840" y="797127"/>
                  </a:lnTo>
                  <a:lnTo>
                    <a:pt x="13426" y="237336"/>
                  </a:lnTo>
                  <a:cubicBezTo>
                    <a:pt x="4781" y="216897"/>
                    <a:pt x="0" y="194426"/>
                    <a:pt x="0" y="170838"/>
                  </a:cubicBezTo>
                  <a:cubicBezTo>
                    <a:pt x="0" y="76487"/>
                    <a:pt x="76488" y="0"/>
                    <a:pt x="170840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3678A728-FBCB-3929-D160-267B7A58972F}"/>
              </a:ext>
            </a:extLst>
          </p:cNvPr>
          <p:cNvSpPr txBox="1"/>
          <p:nvPr/>
        </p:nvSpPr>
        <p:spPr>
          <a:xfrm rot="5400000">
            <a:off x="-1817528" y="3371567"/>
            <a:ext cx="8353478" cy="3145416"/>
          </a:xfrm>
          <a:prstGeom prst="rect">
            <a:avLst/>
          </a:prstGeom>
          <a:noFill/>
        </p:spPr>
        <p:txBody>
          <a:bodyPr vert="eaVert" wrap="none" rtlCol="0" anchor="b">
            <a:prstTxWarp prst="textPlain">
              <a:avLst/>
            </a:prstTxWarp>
            <a:no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8800" dirty="0">
                <a:solidFill>
                  <a:srgbClr val="FFFF00"/>
                </a:solidFill>
                <a:effectLst/>
              </a:rPr>
              <a:t>盗難防止のため</a:t>
            </a:r>
          </a:p>
          <a:p>
            <a:pPr algn="l"/>
            <a:r>
              <a:rPr lang="ja-JP" altLang="en-US" sz="8800" dirty="0">
                <a:effectLst/>
              </a:rPr>
              <a:t>自転車には必ず施錠を</a:t>
            </a:r>
          </a:p>
          <a:p>
            <a:pPr algn="l"/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お願いいたします</a:t>
            </a:r>
            <a:endParaRPr lang="en-US" altLang="zh-TW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8348541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5F67E190-9358-7B37-F2F3-129AB20E711E}"/>
              </a:ext>
            </a:extLst>
          </p:cNvPr>
          <p:cNvSpPr/>
          <p:nvPr/>
        </p:nvSpPr>
        <p:spPr>
          <a:xfrm>
            <a:off x="110836" y="96981"/>
            <a:ext cx="6619148" cy="1987851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5524497F-1947-AEA6-DB70-B370AB3D48D3}"/>
              </a:ext>
            </a:extLst>
          </p:cNvPr>
          <p:cNvGrpSpPr/>
          <p:nvPr/>
        </p:nvGrpSpPr>
        <p:grpSpPr>
          <a:xfrm>
            <a:off x="865411" y="415429"/>
            <a:ext cx="1481711" cy="1302805"/>
            <a:chOff x="11754773" y="2692064"/>
            <a:chExt cx="1571690" cy="1381921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D5C1A893-1881-0DA2-27ED-877A82C7D866}"/>
                </a:ext>
              </a:extLst>
            </p:cNvPr>
            <p:cNvGrpSpPr/>
            <p:nvPr/>
          </p:nvGrpSpPr>
          <p:grpSpPr>
            <a:xfrm>
              <a:off x="11754773" y="2692064"/>
              <a:ext cx="1571690" cy="1381921"/>
              <a:chOff x="6009033" y="774364"/>
              <a:chExt cx="1571690" cy="1381921"/>
            </a:xfrm>
          </p:grpSpPr>
          <p:sp>
            <p:nvSpPr>
              <p:cNvPr id="8" name="フリーフォーム 367">
                <a:extLst>
                  <a:ext uri="{FF2B5EF4-FFF2-40B4-BE49-F238E27FC236}">
                    <a16:creationId xmlns:a16="http://schemas.microsoft.com/office/drawing/2014/main" id="{CFA98827-6D03-EA4C-643B-E26DB511A93C}"/>
                  </a:ext>
                </a:extLst>
              </p:cNvPr>
              <p:cNvSpPr/>
              <p:nvPr/>
            </p:nvSpPr>
            <p:spPr bwMode="auto">
              <a:xfrm>
                <a:off x="6009033" y="774364"/>
                <a:ext cx="1571690" cy="1381921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9" name="二等辺三角形 8">
                <a:extLst>
                  <a:ext uri="{FF2B5EF4-FFF2-40B4-BE49-F238E27FC236}">
                    <a16:creationId xmlns:a16="http://schemas.microsoft.com/office/drawing/2014/main" id="{EF71BEC9-27FD-1181-8426-1EDB8AC3C661}"/>
                  </a:ext>
                </a:extLst>
              </p:cNvPr>
              <p:cNvSpPr/>
              <p:nvPr/>
            </p:nvSpPr>
            <p:spPr bwMode="auto">
              <a:xfrm>
                <a:off x="6104454" y="878945"/>
                <a:ext cx="1380840" cy="1190379"/>
              </a:xfrm>
              <a:prstGeom prst="triangle">
                <a:avLst/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41EDC878-F5C6-569D-3A81-8034223C0724}"/>
                </a:ext>
              </a:extLst>
            </p:cNvPr>
            <p:cNvSpPr/>
            <p:nvPr/>
          </p:nvSpPr>
          <p:spPr bwMode="auto">
            <a:xfrm>
              <a:off x="12388722" y="3024859"/>
              <a:ext cx="303792" cy="915150"/>
            </a:xfrm>
            <a:custGeom>
              <a:avLst/>
              <a:gdLst>
                <a:gd name="connsiteX0" fmla="*/ 170840 w 341680"/>
                <a:gd name="connsiteY0" fmla="*/ 863805 h 1029287"/>
                <a:gd name="connsiteX1" fmla="*/ 253582 w 341680"/>
                <a:gd name="connsiteY1" fmla="*/ 946546 h 1029287"/>
                <a:gd name="connsiteX2" fmla="*/ 170840 w 341680"/>
                <a:gd name="connsiteY2" fmla="*/ 1029287 h 1029287"/>
                <a:gd name="connsiteX3" fmla="*/ 88098 w 341680"/>
                <a:gd name="connsiteY3" fmla="*/ 946546 h 1029287"/>
                <a:gd name="connsiteX4" fmla="*/ 170840 w 341680"/>
                <a:gd name="connsiteY4" fmla="*/ 863805 h 1029287"/>
                <a:gd name="connsiteX5" fmla="*/ 170840 w 341680"/>
                <a:gd name="connsiteY5" fmla="*/ 0 h 1029287"/>
                <a:gd name="connsiteX6" fmla="*/ 341680 w 341680"/>
                <a:gd name="connsiteY6" fmla="*/ 170838 h 1029287"/>
                <a:gd name="connsiteX7" fmla="*/ 328254 w 341680"/>
                <a:gd name="connsiteY7" fmla="*/ 237336 h 1029287"/>
                <a:gd name="connsiteX8" fmla="*/ 170840 w 341680"/>
                <a:gd name="connsiteY8" fmla="*/ 797127 h 1029287"/>
                <a:gd name="connsiteX9" fmla="*/ 13426 w 341680"/>
                <a:gd name="connsiteY9" fmla="*/ 237336 h 1029287"/>
                <a:gd name="connsiteX10" fmla="*/ 0 w 341680"/>
                <a:gd name="connsiteY10" fmla="*/ 170838 h 1029287"/>
                <a:gd name="connsiteX11" fmla="*/ 170840 w 341680"/>
                <a:gd name="connsiteY11" fmla="*/ 0 h 102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41680" h="1029287">
                  <a:moveTo>
                    <a:pt x="170840" y="863805"/>
                  </a:moveTo>
                  <a:cubicBezTo>
                    <a:pt x="216537" y="863805"/>
                    <a:pt x="253582" y="900849"/>
                    <a:pt x="253582" y="946546"/>
                  </a:cubicBezTo>
                  <a:cubicBezTo>
                    <a:pt x="253582" y="992243"/>
                    <a:pt x="216537" y="1029287"/>
                    <a:pt x="170840" y="1029287"/>
                  </a:cubicBezTo>
                  <a:cubicBezTo>
                    <a:pt x="125143" y="1029287"/>
                    <a:pt x="88098" y="992243"/>
                    <a:pt x="88098" y="946546"/>
                  </a:cubicBezTo>
                  <a:cubicBezTo>
                    <a:pt x="88098" y="900849"/>
                    <a:pt x="125143" y="863805"/>
                    <a:pt x="170840" y="863805"/>
                  </a:cubicBezTo>
                  <a:close/>
                  <a:moveTo>
                    <a:pt x="170840" y="0"/>
                  </a:moveTo>
                  <a:cubicBezTo>
                    <a:pt x="265192" y="0"/>
                    <a:pt x="341680" y="76487"/>
                    <a:pt x="341680" y="170838"/>
                  </a:cubicBezTo>
                  <a:cubicBezTo>
                    <a:pt x="341680" y="194426"/>
                    <a:pt x="336899" y="216897"/>
                    <a:pt x="328254" y="237336"/>
                  </a:cubicBezTo>
                  <a:lnTo>
                    <a:pt x="170840" y="797127"/>
                  </a:lnTo>
                  <a:lnTo>
                    <a:pt x="13426" y="237336"/>
                  </a:lnTo>
                  <a:cubicBezTo>
                    <a:pt x="4781" y="216897"/>
                    <a:pt x="0" y="194426"/>
                    <a:pt x="0" y="170838"/>
                  </a:cubicBezTo>
                  <a:cubicBezTo>
                    <a:pt x="0" y="76487"/>
                    <a:pt x="76488" y="0"/>
                    <a:pt x="170840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E0CB7023-CBEB-BC1D-17C7-CEE31554BB12}"/>
              </a:ext>
            </a:extLst>
          </p:cNvPr>
          <p:cNvSpPr txBox="1"/>
          <p:nvPr/>
        </p:nvSpPr>
        <p:spPr>
          <a:xfrm>
            <a:off x="2696001" y="416567"/>
            <a:ext cx="3047074" cy="127266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注意</a:t>
            </a:r>
            <a:endParaRPr lang="en-US" altLang="zh-TW" sz="8800" dirty="0">
              <a:ln w="38100">
                <a:noFill/>
              </a:ln>
              <a:solidFill>
                <a:schemeClr val="bg1"/>
              </a:solidFill>
              <a:effectLst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79A31B09-80B0-38EB-74C6-7777EA29EFCB}"/>
              </a:ext>
            </a:extLst>
          </p:cNvPr>
          <p:cNvSpPr txBox="1"/>
          <p:nvPr/>
        </p:nvSpPr>
        <p:spPr>
          <a:xfrm>
            <a:off x="504797" y="2403280"/>
            <a:ext cx="5859428" cy="677354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盗難防止のため</a:t>
            </a: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自転車には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必ず施錠を</a:t>
            </a: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お願いいたします</a:t>
            </a:r>
            <a:endParaRPr lang="en-US" altLang="zh-TW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56284466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DBB0C9A-6F21-1951-9215-33D55A547EF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楕円 49">
            <a:extLst>
              <a:ext uri="{FF2B5EF4-FFF2-40B4-BE49-F238E27FC236}">
                <a16:creationId xmlns:a16="http://schemas.microsoft.com/office/drawing/2014/main" id="{EF2CBB32-B599-4383-8466-75D587AE5A74}"/>
              </a:ext>
            </a:extLst>
          </p:cNvPr>
          <p:cNvSpPr/>
          <p:nvPr/>
        </p:nvSpPr>
        <p:spPr>
          <a:xfrm>
            <a:off x="992948" y="7130160"/>
            <a:ext cx="4872104" cy="2285796"/>
          </a:xfrm>
          <a:prstGeom prst="ellipse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310B7331-6DC2-6413-1ACE-443CA91B59EA}"/>
              </a:ext>
            </a:extLst>
          </p:cNvPr>
          <p:cNvGrpSpPr/>
          <p:nvPr/>
        </p:nvGrpSpPr>
        <p:grpSpPr>
          <a:xfrm>
            <a:off x="865411" y="415429"/>
            <a:ext cx="1481711" cy="1302805"/>
            <a:chOff x="11754773" y="2692064"/>
            <a:chExt cx="1571690" cy="1381921"/>
          </a:xfrm>
        </p:grpSpPr>
        <p:grpSp>
          <p:nvGrpSpPr>
            <p:cNvPr id="6" name="グループ化 5">
              <a:extLst>
                <a:ext uri="{FF2B5EF4-FFF2-40B4-BE49-F238E27FC236}">
                  <a16:creationId xmlns:a16="http://schemas.microsoft.com/office/drawing/2014/main" id="{FBBA10EE-FF8C-6FB6-9750-E247CC94D13E}"/>
                </a:ext>
              </a:extLst>
            </p:cNvPr>
            <p:cNvGrpSpPr/>
            <p:nvPr/>
          </p:nvGrpSpPr>
          <p:grpSpPr>
            <a:xfrm>
              <a:off x="11754773" y="2692064"/>
              <a:ext cx="1571690" cy="1381921"/>
              <a:chOff x="6009033" y="774364"/>
              <a:chExt cx="1571690" cy="1381921"/>
            </a:xfrm>
          </p:grpSpPr>
          <p:sp>
            <p:nvSpPr>
              <p:cNvPr id="8" name="フリーフォーム 367">
                <a:extLst>
                  <a:ext uri="{FF2B5EF4-FFF2-40B4-BE49-F238E27FC236}">
                    <a16:creationId xmlns:a16="http://schemas.microsoft.com/office/drawing/2014/main" id="{B90F31E3-A590-8CF1-EECD-8CBBAC92ED07}"/>
                  </a:ext>
                </a:extLst>
              </p:cNvPr>
              <p:cNvSpPr/>
              <p:nvPr/>
            </p:nvSpPr>
            <p:spPr bwMode="auto">
              <a:xfrm>
                <a:off x="6009033" y="774364"/>
                <a:ext cx="1571690" cy="1381921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9" name="二等辺三角形 8">
                <a:extLst>
                  <a:ext uri="{FF2B5EF4-FFF2-40B4-BE49-F238E27FC236}">
                    <a16:creationId xmlns:a16="http://schemas.microsoft.com/office/drawing/2014/main" id="{D0BCAC2F-552D-040C-1F86-79F50611A21B}"/>
                  </a:ext>
                </a:extLst>
              </p:cNvPr>
              <p:cNvSpPr/>
              <p:nvPr/>
            </p:nvSpPr>
            <p:spPr bwMode="auto">
              <a:xfrm>
                <a:off x="6104454" y="878945"/>
                <a:ext cx="1380840" cy="1190379"/>
              </a:xfrm>
              <a:prstGeom prst="triangle">
                <a:avLst/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8DCB72EF-1D85-F68E-7000-28F2B09E30ED}"/>
                </a:ext>
              </a:extLst>
            </p:cNvPr>
            <p:cNvSpPr/>
            <p:nvPr/>
          </p:nvSpPr>
          <p:spPr bwMode="auto">
            <a:xfrm>
              <a:off x="12388722" y="3024859"/>
              <a:ext cx="303792" cy="915150"/>
            </a:xfrm>
            <a:custGeom>
              <a:avLst/>
              <a:gdLst>
                <a:gd name="connsiteX0" fmla="*/ 170840 w 341680"/>
                <a:gd name="connsiteY0" fmla="*/ 863805 h 1029287"/>
                <a:gd name="connsiteX1" fmla="*/ 253582 w 341680"/>
                <a:gd name="connsiteY1" fmla="*/ 946546 h 1029287"/>
                <a:gd name="connsiteX2" fmla="*/ 170840 w 341680"/>
                <a:gd name="connsiteY2" fmla="*/ 1029287 h 1029287"/>
                <a:gd name="connsiteX3" fmla="*/ 88098 w 341680"/>
                <a:gd name="connsiteY3" fmla="*/ 946546 h 1029287"/>
                <a:gd name="connsiteX4" fmla="*/ 170840 w 341680"/>
                <a:gd name="connsiteY4" fmla="*/ 863805 h 1029287"/>
                <a:gd name="connsiteX5" fmla="*/ 170840 w 341680"/>
                <a:gd name="connsiteY5" fmla="*/ 0 h 1029287"/>
                <a:gd name="connsiteX6" fmla="*/ 341680 w 341680"/>
                <a:gd name="connsiteY6" fmla="*/ 170838 h 1029287"/>
                <a:gd name="connsiteX7" fmla="*/ 328254 w 341680"/>
                <a:gd name="connsiteY7" fmla="*/ 237336 h 1029287"/>
                <a:gd name="connsiteX8" fmla="*/ 170840 w 341680"/>
                <a:gd name="connsiteY8" fmla="*/ 797127 h 1029287"/>
                <a:gd name="connsiteX9" fmla="*/ 13426 w 341680"/>
                <a:gd name="connsiteY9" fmla="*/ 237336 h 1029287"/>
                <a:gd name="connsiteX10" fmla="*/ 0 w 341680"/>
                <a:gd name="connsiteY10" fmla="*/ 170838 h 1029287"/>
                <a:gd name="connsiteX11" fmla="*/ 170840 w 341680"/>
                <a:gd name="connsiteY11" fmla="*/ 0 h 102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41680" h="1029287">
                  <a:moveTo>
                    <a:pt x="170840" y="863805"/>
                  </a:moveTo>
                  <a:cubicBezTo>
                    <a:pt x="216537" y="863805"/>
                    <a:pt x="253582" y="900849"/>
                    <a:pt x="253582" y="946546"/>
                  </a:cubicBezTo>
                  <a:cubicBezTo>
                    <a:pt x="253582" y="992243"/>
                    <a:pt x="216537" y="1029287"/>
                    <a:pt x="170840" y="1029287"/>
                  </a:cubicBezTo>
                  <a:cubicBezTo>
                    <a:pt x="125143" y="1029287"/>
                    <a:pt x="88098" y="992243"/>
                    <a:pt x="88098" y="946546"/>
                  </a:cubicBezTo>
                  <a:cubicBezTo>
                    <a:pt x="88098" y="900849"/>
                    <a:pt x="125143" y="863805"/>
                    <a:pt x="170840" y="863805"/>
                  </a:cubicBezTo>
                  <a:close/>
                  <a:moveTo>
                    <a:pt x="170840" y="0"/>
                  </a:moveTo>
                  <a:cubicBezTo>
                    <a:pt x="265192" y="0"/>
                    <a:pt x="341680" y="76487"/>
                    <a:pt x="341680" y="170838"/>
                  </a:cubicBezTo>
                  <a:cubicBezTo>
                    <a:pt x="341680" y="194426"/>
                    <a:pt x="336899" y="216897"/>
                    <a:pt x="328254" y="237336"/>
                  </a:cubicBezTo>
                  <a:lnTo>
                    <a:pt x="170840" y="797127"/>
                  </a:lnTo>
                  <a:lnTo>
                    <a:pt x="13426" y="237336"/>
                  </a:lnTo>
                  <a:cubicBezTo>
                    <a:pt x="4781" y="216897"/>
                    <a:pt x="0" y="194426"/>
                    <a:pt x="0" y="170838"/>
                  </a:cubicBezTo>
                  <a:cubicBezTo>
                    <a:pt x="0" y="76487"/>
                    <a:pt x="76488" y="0"/>
                    <a:pt x="170840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A3D00481-F75F-D2CB-D309-4826853EF881}"/>
              </a:ext>
            </a:extLst>
          </p:cNvPr>
          <p:cNvSpPr txBox="1"/>
          <p:nvPr/>
        </p:nvSpPr>
        <p:spPr>
          <a:xfrm>
            <a:off x="2696001" y="416567"/>
            <a:ext cx="3047074" cy="127266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注意</a:t>
            </a:r>
            <a:endParaRPr lang="en-US" altLang="zh-TW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1A143F1-C63F-D505-D27D-2E0F01621D6E}"/>
              </a:ext>
            </a:extLst>
          </p:cNvPr>
          <p:cNvSpPr txBox="1"/>
          <p:nvPr/>
        </p:nvSpPr>
        <p:spPr>
          <a:xfrm>
            <a:off x="303630" y="2447184"/>
            <a:ext cx="6261761" cy="396388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盗難防止のため</a:t>
            </a: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自転車には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必ず施錠を</a:t>
            </a: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お願いいたします</a:t>
            </a:r>
            <a:endParaRPr lang="en-US" altLang="zh-TW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80E8D80C-8E8D-96AC-7155-CB7FAE7F3893}"/>
              </a:ext>
            </a:extLst>
          </p:cNvPr>
          <p:cNvGrpSpPr/>
          <p:nvPr/>
        </p:nvGrpSpPr>
        <p:grpSpPr>
          <a:xfrm>
            <a:off x="1145638" y="6773425"/>
            <a:ext cx="4282719" cy="2742079"/>
            <a:chOff x="-717292" y="91100"/>
            <a:chExt cx="3089894" cy="1978354"/>
          </a:xfrm>
        </p:grpSpPr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3BB8E1BB-D255-D233-67A8-D7965ADCC99D}"/>
                </a:ext>
              </a:extLst>
            </p:cNvPr>
            <p:cNvGrpSpPr/>
            <p:nvPr/>
          </p:nvGrpSpPr>
          <p:grpSpPr>
            <a:xfrm>
              <a:off x="-312585" y="91100"/>
              <a:ext cx="2685187" cy="1978354"/>
              <a:chOff x="1481283" y="3269894"/>
              <a:chExt cx="2685187" cy="1978354"/>
            </a:xfrm>
          </p:grpSpPr>
          <p:sp>
            <p:nvSpPr>
              <p:cNvPr id="29" name="星: 32 pt 28">
                <a:extLst>
                  <a:ext uri="{FF2B5EF4-FFF2-40B4-BE49-F238E27FC236}">
                    <a16:creationId xmlns:a16="http://schemas.microsoft.com/office/drawing/2014/main" id="{6E2719BD-F2C9-27CB-EA59-DD7136BFBD6B}"/>
                  </a:ext>
                </a:extLst>
              </p:cNvPr>
              <p:cNvSpPr/>
              <p:nvPr/>
            </p:nvSpPr>
            <p:spPr bwMode="auto">
              <a:xfrm>
                <a:off x="1656669" y="4338826"/>
                <a:ext cx="737534" cy="737534"/>
              </a:xfrm>
              <a:prstGeom prst="star32">
                <a:avLst>
                  <a:gd name="adj" fmla="val 5859"/>
                </a:avLst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" name="星: 32 pt 29">
                <a:extLst>
                  <a:ext uri="{FF2B5EF4-FFF2-40B4-BE49-F238E27FC236}">
                    <a16:creationId xmlns:a16="http://schemas.microsoft.com/office/drawing/2014/main" id="{5C005405-85C7-BE8B-574C-CC80B86877C7}"/>
                  </a:ext>
                </a:extLst>
              </p:cNvPr>
              <p:cNvSpPr/>
              <p:nvPr/>
            </p:nvSpPr>
            <p:spPr bwMode="auto">
              <a:xfrm>
                <a:off x="3253725" y="4338826"/>
                <a:ext cx="737534" cy="737534"/>
              </a:xfrm>
              <a:prstGeom prst="star32">
                <a:avLst>
                  <a:gd name="adj" fmla="val 5859"/>
                </a:avLst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" name="円: 塗りつぶしなし 30">
                <a:extLst>
                  <a:ext uri="{FF2B5EF4-FFF2-40B4-BE49-F238E27FC236}">
                    <a16:creationId xmlns:a16="http://schemas.microsoft.com/office/drawing/2014/main" id="{87DBD80D-E323-DFD3-B443-DB9F8678B159}"/>
                  </a:ext>
                </a:extLst>
              </p:cNvPr>
              <p:cNvSpPr/>
              <p:nvPr/>
            </p:nvSpPr>
            <p:spPr bwMode="auto">
              <a:xfrm>
                <a:off x="3180909" y="4273550"/>
                <a:ext cx="876188" cy="876186"/>
              </a:xfrm>
              <a:prstGeom prst="donut">
                <a:avLst>
                  <a:gd name="adj" fmla="val 8472"/>
                </a:avLst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" name="円: 塗りつぶしなし 31">
                <a:extLst>
                  <a:ext uri="{FF2B5EF4-FFF2-40B4-BE49-F238E27FC236}">
                    <a16:creationId xmlns:a16="http://schemas.microsoft.com/office/drawing/2014/main" id="{BB2A2675-377E-99E4-E265-D2EFD6A8AA31}"/>
                  </a:ext>
                </a:extLst>
              </p:cNvPr>
              <p:cNvSpPr/>
              <p:nvPr/>
            </p:nvSpPr>
            <p:spPr bwMode="auto">
              <a:xfrm>
                <a:off x="3113680" y="4206321"/>
                <a:ext cx="1010646" cy="1010644"/>
              </a:xfrm>
              <a:prstGeom prst="donut">
                <a:avLst>
                  <a:gd name="adj" fmla="val 8472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" name="アーチ 32">
                <a:extLst>
                  <a:ext uri="{FF2B5EF4-FFF2-40B4-BE49-F238E27FC236}">
                    <a16:creationId xmlns:a16="http://schemas.microsoft.com/office/drawing/2014/main" id="{83C91B3C-3820-4803-FD6E-243EC158317E}"/>
                  </a:ext>
                </a:extLst>
              </p:cNvPr>
              <p:cNvSpPr/>
              <p:nvPr/>
            </p:nvSpPr>
            <p:spPr bwMode="auto">
              <a:xfrm>
                <a:off x="3078733" y="4166938"/>
                <a:ext cx="1081312" cy="1081310"/>
              </a:xfrm>
              <a:prstGeom prst="blockArc">
                <a:avLst>
                  <a:gd name="adj1" fmla="val 11476450"/>
                  <a:gd name="adj2" fmla="val 18485845"/>
                  <a:gd name="adj3" fmla="val 662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4" name="フリーフォーム: 図形 33">
                <a:extLst>
                  <a:ext uri="{FF2B5EF4-FFF2-40B4-BE49-F238E27FC236}">
                    <a16:creationId xmlns:a16="http://schemas.microsoft.com/office/drawing/2014/main" id="{EAF1B772-A41A-B8AD-76D1-CA95984C4F01}"/>
                  </a:ext>
                </a:extLst>
              </p:cNvPr>
              <p:cNvSpPr/>
              <p:nvPr/>
            </p:nvSpPr>
            <p:spPr bwMode="auto">
              <a:xfrm rot="20700000">
                <a:off x="2639630" y="3600617"/>
                <a:ext cx="880721" cy="1249379"/>
              </a:xfrm>
              <a:custGeom>
                <a:avLst/>
                <a:gdLst>
                  <a:gd name="connsiteX0" fmla="*/ 880721 w 880721"/>
                  <a:gd name="connsiteY0" fmla="*/ 0 h 1249379"/>
                  <a:gd name="connsiteX1" fmla="*/ 880721 w 880721"/>
                  <a:gd name="connsiteY1" fmla="*/ 1249379 h 1249379"/>
                  <a:gd name="connsiteX2" fmla="*/ 787656 w 880721"/>
                  <a:gd name="connsiteY2" fmla="*/ 1249379 h 1249379"/>
                  <a:gd name="connsiteX3" fmla="*/ 787656 w 880721"/>
                  <a:gd name="connsiteY3" fmla="*/ 536412 h 1249379"/>
                  <a:gd name="connsiteX4" fmla="*/ 64849 w 880721"/>
                  <a:gd name="connsiteY4" fmla="*/ 953725 h 1249379"/>
                  <a:gd name="connsiteX5" fmla="*/ 39539 w 880721"/>
                  <a:gd name="connsiteY5" fmla="*/ 946943 h 1249379"/>
                  <a:gd name="connsiteX6" fmla="*/ 2485 w 880721"/>
                  <a:gd name="connsiteY6" fmla="*/ 882764 h 1249379"/>
                  <a:gd name="connsiteX7" fmla="*/ 9266 w 880721"/>
                  <a:gd name="connsiteY7" fmla="*/ 857454 h 1249379"/>
                  <a:gd name="connsiteX8" fmla="*/ 787656 w 880721"/>
                  <a:gd name="connsiteY8" fmla="*/ 408050 h 1249379"/>
                  <a:gd name="connsiteX9" fmla="*/ 787656 w 880721"/>
                  <a:gd name="connsiteY9" fmla="*/ 0 h 1249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80721" h="1249379">
                    <a:moveTo>
                      <a:pt x="880721" y="0"/>
                    </a:moveTo>
                    <a:lnTo>
                      <a:pt x="880721" y="1249379"/>
                    </a:lnTo>
                    <a:lnTo>
                      <a:pt x="787656" y="1249379"/>
                    </a:lnTo>
                    <a:lnTo>
                      <a:pt x="787656" y="536412"/>
                    </a:lnTo>
                    <a:lnTo>
                      <a:pt x="64849" y="953725"/>
                    </a:lnTo>
                    <a:cubicBezTo>
                      <a:pt x="55986" y="958841"/>
                      <a:pt x="44655" y="955805"/>
                      <a:pt x="39539" y="946943"/>
                    </a:cubicBezTo>
                    <a:lnTo>
                      <a:pt x="2485" y="882764"/>
                    </a:lnTo>
                    <a:cubicBezTo>
                      <a:pt x="-2632" y="873902"/>
                      <a:pt x="404" y="862570"/>
                      <a:pt x="9266" y="857454"/>
                    </a:cubicBezTo>
                    <a:lnTo>
                      <a:pt x="787656" y="408050"/>
                    </a:lnTo>
                    <a:lnTo>
                      <a:pt x="787656" y="0"/>
                    </a:lnTo>
                    <a:close/>
                  </a:path>
                </a:pathLst>
              </a:cu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フリーフォーム: 図形 34">
                <a:extLst>
                  <a:ext uri="{FF2B5EF4-FFF2-40B4-BE49-F238E27FC236}">
                    <a16:creationId xmlns:a16="http://schemas.microsoft.com/office/drawing/2014/main" id="{CAD513DE-06A0-D41A-CACB-27E37F06160C}"/>
                  </a:ext>
                </a:extLst>
              </p:cNvPr>
              <p:cNvSpPr/>
              <p:nvPr/>
            </p:nvSpPr>
            <p:spPr bwMode="auto">
              <a:xfrm rot="5400000">
                <a:off x="3117703" y="3250485"/>
                <a:ext cx="297512" cy="360040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四角形: 角を丸くする 35">
                <a:extLst>
                  <a:ext uri="{FF2B5EF4-FFF2-40B4-BE49-F238E27FC236}">
                    <a16:creationId xmlns:a16="http://schemas.microsoft.com/office/drawing/2014/main" id="{5941A383-C8D6-11A1-01B2-F39F4B775F1A}"/>
                  </a:ext>
                </a:extLst>
              </p:cNvPr>
              <p:cNvSpPr/>
              <p:nvPr/>
            </p:nvSpPr>
            <p:spPr bwMode="auto">
              <a:xfrm>
                <a:off x="2898398" y="3269894"/>
                <a:ext cx="315035" cy="108215"/>
              </a:xfrm>
              <a:prstGeom prst="round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四角形: 角を丸くする 36">
                <a:extLst>
                  <a:ext uri="{FF2B5EF4-FFF2-40B4-BE49-F238E27FC236}">
                    <a16:creationId xmlns:a16="http://schemas.microsoft.com/office/drawing/2014/main" id="{724182D6-999D-12D0-ADDE-396CA46E8FC0}"/>
                  </a:ext>
                </a:extLst>
              </p:cNvPr>
              <p:cNvSpPr/>
              <p:nvPr/>
            </p:nvSpPr>
            <p:spPr bwMode="auto">
              <a:xfrm>
                <a:off x="2825934" y="3479444"/>
                <a:ext cx="315035" cy="108215"/>
              </a:xfrm>
              <a:prstGeom prst="round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" name="円: 塗りつぶしなし 37">
                <a:extLst>
                  <a:ext uri="{FF2B5EF4-FFF2-40B4-BE49-F238E27FC236}">
                    <a16:creationId xmlns:a16="http://schemas.microsoft.com/office/drawing/2014/main" id="{F5CC7901-E78A-1C4D-539D-E1C76A817643}"/>
                  </a:ext>
                </a:extLst>
              </p:cNvPr>
              <p:cNvSpPr/>
              <p:nvPr/>
            </p:nvSpPr>
            <p:spPr bwMode="auto">
              <a:xfrm>
                <a:off x="1584172" y="4273550"/>
                <a:ext cx="876188" cy="876186"/>
              </a:xfrm>
              <a:prstGeom prst="donut">
                <a:avLst>
                  <a:gd name="adj" fmla="val 8472"/>
                </a:avLst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円: 塗りつぶしなし 38">
                <a:extLst>
                  <a:ext uri="{FF2B5EF4-FFF2-40B4-BE49-F238E27FC236}">
                    <a16:creationId xmlns:a16="http://schemas.microsoft.com/office/drawing/2014/main" id="{8198E8F6-205A-8C1A-1F24-4234F7D5D7DF}"/>
                  </a:ext>
                </a:extLst>
              </p:cNvPr>
              <p:cNvSpPr/>
              <p:nvPr/>
            </p:nvSpPr>
            <p:spPr bwMode="auto">
              <a:xfrm>
                <a:off x="1516943" y="4206321"/>
                <a:ext cx="1010646" cy="1010644"/>
              </a:xfrm>
              <a:prstGeom prst="donut">
                <a:avLst>
                  <a:gd name="adj" fmla="val 8472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四角形: 角を丸くする 39">
                <a:extLst>
                  <a:ext uri="{FF2B5EF4-FFF2-40B4-BE49-F238E27FC236}">
                    <a16:creationId xmlns:a16="http://schemas.microsoft.com/office/drawing/2014/main" id="{B47352A2-8AF6-44FA-BA5F-B85641D0BFFB}"/>
                  </a:ext>
                </a:extLst>
              </p:cNvPr>
              <p:cNvSpPr/>
              <p:nvPr/>
            </p:nvSpPr>
            <p:spPr bwMode="auto">
              <a:xfrm rot="20700000">
                <a:off x="2563055" y="4220940"/>
                <a:ext cx="80851" cy="460467"/>
              </a:xfrm>
              <a:prstGeom prst="roundRect">
                <a:avLst/>
              </a:prstGeom>
              <a:solidFill>
                <a:schemeClr val="bg1">
                  <a:lumMod val="6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0C3C6B36-B1E6-D9C2-1777-186B279E16C2}"/>
                  </a:ext>
                </a:extLst>
              </p:cNvPr>
              <p:cNvSpPr/>
              <p:nvPr/>
            </p:nvSpPr>
            <p:spPr bwMode="auto">
              <a:xfrm rot="16200000">
                <a:off x="2222114" y="4101397"/>
                <a:ext cx="483912" cy="1220492"/>
              </a:xfrm>
              <a:custGeom>
                <a:avLst/>
                <a:gdLst>
                  <a:gd name="connsiteX0" fmla="*/ 483912 w 483912"/>
                  <a:gd name="connsiteY0" fmla="*/ 978535 h 1220492"/>
                  <a:gd name="connsiteX1" fmla="*/ 241956 w 483912"/>
                  <a:gd name="connsiteY1" fmla="*/ 1220492 h 1220492"/>
                  <a:gd name="connsiteX2" fmla="*/ 0 w 483912"/>
                  <a:gd name="connsiteY2" fmla="*/ 978535 h 1220492"/>
                  <a:gd name="connsiteX3" fmla="*/ 4916 w 483912"/>
                  <a:gd name="connsiteY3" fmla="*/ 929772 h 1220492"/>
                  <a:gd name="connsiteX4" fmla="*/ 6414 w 483912"/>
                  <a:gd name="connsiteY4" fmla="*/ 924946 h 1220492"/>
                  <a:gd name="connsiteX5" fmla="*/ 74367 w 483912"/>
                  <a:gd name="connsiteY5" fmla="*/ 172654 h 1220492"/>
                  <a:gd name="connsiteX6" fmla="*/ 73517 w 483912"/>
                  <a:gd name="connsiteY6" fmla="*/ 168442 h 1220492"/>
                  <a:gd name="connsiteX7" fmla="*/ 241957 w 483912"/>
                  <a:gd name="connsiteY7" fmla="*/ 0 h 1220492"/>
                  <a:gd name="connsiteX8" fmla="*/ 410397 w 483912"/>
                  <a:gd name="connsiteY8" fmla="*/ 168442 h 1220492"/>
                  <a:gd name="connsiteX9" fmla="*/ 409548 w 483912"/>
                  <a:gd name="connsiteY9" fmla="*/ 172644 h 1220492"/>
                  <a:gd name="connsiteX10" fmla="*/ 477503 w 483912"/>
                  <a:gd name="connsiteY10" fmla="*/ 924960 h 1220492"/>
                  <a:gd name="connsiteX11" fmla="*/ 478997 w 483912"/>
                  <a:gd name="connsiteY11" fmla="*/ 929772 h 1220492"/>
                  <a:gd name="connsiteX12" fmla="*/ 483912 w 483912"/>
                  <a:gd name="connsiteY12" fmla="*/ 978535 h 12204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83912" h="1220492">
                    <a:moveTo>
                      <a:pt x="483912" y="978535"/>
                    </a:moveTo>
                    <a:cubicBezTo>
                      <a:pt x="483912" y="1112164"/>
                      <a:pt x="375585" y="1220492"/>
                      <a:pt x="241956" y="1220492"/>
                    </a:cubicBezTo>
                    <a:cubicBezTo>
                      <a:pt x="108327" y="1220492"/>
                      <a:pt x="0" y="1112164"/>
                      <a:pt x="0" y="978535"/>
                    </a:cubicBezTo>
                    <a:cubicBezTo>
                      <a:pt x="0" y="961831"/>
                      <a:pt x="1693" y="945523"/>
                      <a:pt x="4916" y="929772"/>
                    </a:cubicBezTo>
                    <a:lnTo>
                      <a:pt x="6414" y="924946"/>
                    </a:lnTo>
                    <a:lnTo>
                      <a:pt x="74367" y="172654"/>
                    </a:lnTo>
                    <a:lnTo>
                      <a:pt x="73517" y="168442"/>
                    </a:lnTo>
                    <a:cubicBezTo>
                      <a:pt x="73517" y="75414"/>
                      <a:pt x="148930" y="0"/>
                      <a:pt x="241957" y="0"/>
                    </a:cubicBezTo>
                    <a:cubicBezTo>
                      <a:pt x="334984" y="0"/>
                      <a:pt x="410397" y="75414"/>
                      <a:pt x="410397" y="168442"/>
                    </a:cubicBezTo>
                    <a:lnTo>
                      <a:pt x="409548" y="172644"/>
                    </a:lnTo>
                    <a:lnTo>
                      <a:pt x="477503" y="924960"/>
                    </a:lnTo>
                    <a:lnTo>
                      <a:pt x="478997" y="929772"/>
                    </a:lnTo>
                    <a:cubicBezTo>
                      <a:pt x="482220" y="945523"/>
                      <a:pt x="483912" y="961831"/>
                      <a:pt x="483912" y="978535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楕円 41">
                <a:extLst>
                  <a:ext uri="{FF2B5EF4-FFF2-40B4-BE49-F238E27FC236}">
                    <a16:creationId xmlns:a16="http://schemas.microsoft.com/office/drawing/2014/main" id="{317D3A57-D579-4212-4481-B39F24139DDC}"/>
                  </a:ext>
                </a:extLst>
              </p:cNvPr>
              <p:cNvSpPr/>
              <p:nvPr/>
            </p:nvSpPr>
            <p:spPr bwMode="auto">
              <a:xfrm>
                <a:off x="2723975" y="4598843"/>
                <a:ext cx="225600" cy="225600"/>
              </a:xfrm>
              <a:prstGeom prst="ellipse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3" name="四角形: 上の 2 つの角を丸める 42">
                <a:extLst>
                  <a:ext uri="{FF2B5EF4-FFF2-40B4-BE49-F238E27FC236}">
                    <a16:creationId xmlns:a16="http://schemas.microsoft.com/office/drawing/2014/main" id="{A6723A7D-5F1D-DA35-7D1B-3AEC5FC7057D}"/>
                  </a:ext>
                </a:extLst>
              </p:cNvPr>
              <p:cNvSpPr/>
              <p:nvPr/>
            </p:nvSpPr>
            <p:spPr bwMode="auto">
              <a:xfrm>
                <a:off x="2369345" y="4145756"/>
                <a:ext cx="348130" cy="111788"/>
              </a:xfrm>
              <a:prstGeom prst="round2SameRect">
                <a:avLst>
                  <a:gd name="adj1" fmla="val 50000"/>
                  <a:gd name="adj2" fmla="val 21704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" name="台形 43">
                <a:extLst>
                  <a:ext uri="{FF2B5EF4-FFF2-40B4-BE49-F238E27FC236}">
                    <a16:creationId xmlns:a16="http://schemas.microsoft.com/office/drawing/2014/main" id="{EB18CE05-3F29-ABF7-F3D5-546900182A7F}"/>
                  </a:ext>
                </a:extLst>
              </p:cNvPr>
              <p:cNvSpPr/>
              <p:nvPr/>
            </p:nvSpPr>
            <p:spPr bwMode="auto">
              <a:xfrm rot="10800000">
                <a:off x="3417538" y="3596120"/>
                <a:ext cx="748932" cy="546323"/>
              </a:xfrm>
              <a:prstGeom prst="trapezoid">
                <a:avLst/>
              </a:prstGeom>
              <a:pattFill prst="dkVert">
                <a:fgClr>
                  <a:schemeClr val="bg1">
                    <a:lumMod val="50000"/>
                  </a:schemeClr>
                </a:fgClr>
                <a:bgClr>
                  <a:schemeClr val="bg1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アーチ 44">
                <a:extLst>
                  <a:ext uri="{FF2B5EF4-FFF2-40B4-BE49-F238E27FC236}">
                    <a16:creationId xmlns:a16="http://schemas.microsoft.com/office/drawing/2014/main" id="{A8EC8118-A911-497D-D33F-A60A664BF723}"/>
                  </a:ext>
                </a:extLst>
              </p:cNvPr>
              <p:cNvSpPr/>
              <p:nvPr/>
            </p:nvSpPr>
            <p:spPr bwMode="auto">
              <a:xfrm>
                <a:off x="1481283" y="4166938"/>
                <a:ext cx="1081312" cy="1081310"/>
              </a:xfrm>
              <a:prstGeom prst="blockArc">
                <a:avLst>
                  <a:gd name="adj1" fmla="val 11476450"/>
                  <a:gd name="adj2" fmla="val 19396920"/>
                  <a:gd name="adj3" fmla="val 7273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6" name="四角形: 角を丸くする 45">
                <a:extLst>
                  <a:ext uri="{FF2B5EF4-FFF2-40B4-BE49-F238E27FC236}">
                    <a16:creationId xmlns:a16="http://schemas.microsoft.com/office/drawing/2014/main" id="{861F7BBE-311B-3976-4269-02A83B33A731}"/>
                  </a:ext>
                </a:extLst>
              </p:cNvPr>
              <p:cNvSpPr/>
              <p:nvPr/>
            </p:nvSpPr>
            <p:spPr bwMode="auto">
              <a:xfrm>
                <a:off x="1514002" y="4156019"/>
                <a:ext cx="755797" cy="50301"/>
              </a:xfrm>
              <a:prstGeom prst="roundRect">
                <a:avLst/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四角形: 上の 2 つの角を丸める 46">
                <a:extLst>
                  <a:ext uri="{FF2B5EF4-FFF2-40B4-BE49-F238E27FC236}">
                    <a16:creationId xmlns:a16="http://schemas.microsoft.com/office/drawing/2014/main" id="{68A23CD6-E176-FCC9-31E1-1C7B46FEF374}"/>
                  </a:ext>
                </a:extLst>
              </p:cNvPr>
              <p:cNvSpPr/>
              <p:nvPr/>
            </p:nvSpPr>
            <p:spPr bwMode="auto">
              <a:xfrm>
                <a:off x="2799378" y="4684025"/>
                <a:ext cx="70738" cy="34246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" name="四角形: 上の 2 つの角を丸める 47">
                <a:extLst>
                  <a:ext uri="{FF2B5EF4-FFF2-40B4-BE49-F238E27FC236}">
                    <a16:creationId xmlns:a16="http://schemas.microsoft.com/office/drawing/2014/main" id="{6EF72F5D-226F-A590-F8EB-3145E6B5B904}"/>
                  </a:ext>
                </a:extLst>
              </p:cNvPr>
              <p:cNvSpPr/>
              <p:nvPr/>
            </p:nvSpPr>
            <p:spPr bwMode="auto">
              <a:xfrm>
                <a:off x="2715464" y="4992373"/>
                <a:ext cx="238566" cy="84806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9" name="楕円 48">
                <a:extLst>
                  <a:ext uri="{FF2B5EF4-FFF2-40B4-BE49-F238E27FC236}">
                    <a16:creationId xmlns:a16="http://schemas.microsoft.com/office/drawing/2014/main" id="{483289C9-812F-8BC8-313E-72C73A5F5EEF}"/>
                  </a:ext>
                </a:extLst>
              </p:cNvPr>
              <p:cNvSpPr/>
              <p:nvPr/>
            </p:nvSpPr>
            <p:spPr bwMode="auto">
              <a:xfrm>
                <a:off x="3494681" y="4587322"/>
                <a:ext cx="248644" cy="248642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CDF78A4E-3C8E-6A5B-B3DB-FCFECF63D6B2}"/>
                </a:ext>
              </a:extLst>
            </p:cNvPr>
            <p:cNvSpPr/>
            <p:nvPr/>
          </p:nvSpPr>
          <p:spPr bwMode="auto">
            <a:xfrm rot="6300000">
              <a:off x="-717292" y="1089078"/>
              <a:ext cx="739580" cy="739580"/>
            </a:xfrm>
            <a:custGeom>
              <a:avLst/>
              <a:gdLst>
                <a:gd name="connsiteX0" fmla="*/ 7513 w 739580"/>
                <a:gd name="connsiteY0" fmla="*/ 444315 h 739580"/>
                <a:gd name="connsiteX1" fmla="*/ 0 w 739580"/>
                <a:gd name="connsiteY1" fmla="*/ 369790 h 739580"/>
                <a:gd name="connsiteX2" fmla="*/ 369790 w 739580"/>
                <a:gd name="connsiteY2" fmla="*/ 0 h 739580"/>
                <a:gd name="connsiteX3" fmla="*/ 513729 w 739580"/>
                <a:gd name="connsiteY3" fmla="*/ 29060 h 739580"/>
                <a:gd name="connsiteX4" fmla="*/ 549490 w 739580"/>
                <a:gd name="connsiteY4" fmla="*/ 48470 h 739580"/>
                <a:gd name="connsiteX5" fmla="*/ 521429 w 739580"/>
                <a:gd name="connsiteY5" fmla="*/ 75091 h 739580"/>
                <a:gd name="connsiteX6" fmla="*/ 499347 w 739580"/>
                <a:gd name="connsiteY6" fmla="*/ 63105 h 739580"/>
                <a:gd name="connsiteX7" fmla="*/ 369790 w 739580"/>
                <a:gd name="connsiteY7" fmla="*/ 36949 h 739580"/>
                <a:gd name="connsiteX8" fmla="*/ 36949 w 739580"/>
                <a:gd name="connsiteY8" fmla="*/ 369790 h 739580"/>
                <a:gd name="connsiteX9" fmla="*/ 369790 w 739580"/>
                <a:gd name="connsiteY9" fmla="*/ 702631 h 739580"/>
                <a:gd name="connsiteX10" fmla="*/ 702631 w 739580"/>
                <a:gd name="connsiteY10" fmla="*/ 369790 h 739580"/>
                <a:gd name="connsiteX11" fmla="*/ 645787 w 739580"/>
                <a:gd name="connsiteY11" fmla="*/ 183695 h 739580"/>
                <a:gd name="connsiteX12" fmla="*/ 630759 w 739580"/>
                <a:gd name="connsiteY12" fmla="*/ 165482 h 739580"/>
                <a:gd name="connsiteX13" fmla="*/ 657506 w 739580"/>
                <a:gd name="connsiteY13" fmla="*/ 140107 h 739580"/>
                <a:gd name="connsiteX14" fmla="*/ 676426 w 739580"/>
                <a:gd name="connsiteY14" fmla="*/ 163037 h 739580"/>
                <a:gd name="connsiteX15" fmla="*/ 739580 w 739580"/>
                <a:gd name="connsiteY15" fmla="*/ 369790 h 739580"/>
                <a:gd name="connsiteX16" fmla="*/ 369790 w 739580"/>
                <a:gd name="connsiteY16" fmla="*/ 739580 h 739580"/>
                <a:gd name="connsiteX17" fmla="*/ 7513 w 739580"/>
                <a:gd name="connsiteY17" fmla="*/ 444315 h 7395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739580" h="739580">
                  <a:moveTo>
                    <a:pt x="7513" y="444315"/>
                  </a:moveTo>
                  <a:cubicBezTo>
                    <a:pt x="2587" y="420243"/>
                    <a:pt x="0" y="395319"/>
                    <a:pt x="0" y="369790"/>
                  </a:cubicBezTo>
                  <a:cubicBezTo>
                    <a:pt x="0" y="165561"/>
                    <a:pt x="165561" y="0"/>
                    <a:pt x="369790" y="0"/>
                  </a:cubicBezTo>
                  <a:cubicBezTo>
                    <a:pt x="420847" y="0"/>
                    <a:pt x="469488" y="10348"/>
                    <a:pt x="513729" y="29060"/>
                  </a:cubicBezTo>
                  <a:lnTo>
                    <a:pt x="549490" y="48470"/>
                  </a:lnTo>
                  <a:lnTo>
                    <a:pt x="521429" y="75091"/>
                  </a:lnTo>
                  <a:lnTo>
                    <a:pt x="499347" y="63105"/>
                  </a:lnTo>
                  <a:cubicBezTo>
                    <a:pt x="459526" y="46263"/>
                    <a:pt x="415746" y="36949"/>
                    <a:pt x="369790" y="36949"/>
                  </a:cubicBezTo>
                  <a:cubicBezTo>
                    <a:pt x="185967" y="36949"/>
                    <a:pt x="36949" y="185967"/>
                    <a:pt x="36949" y="369790"/>
                  </a:cubicBezTo>
                  <a:cubicBezTo>
                    <a:pt x="36949" y="553613"/>
                    <a:pt x="185967" y="702631"/>
                    <a:pt x="369790" y="702631"/>
                  </a:cubicBezTo>
                  <a:cubicBezTo>
                    <a:pt x="553613" y="702631"/>
                    <a:pt x="702631" y="553613"/>
                    <a:pt x="702631" y="369790"/>
                  </a:cubicBezTo>
                  <a:cubicBezTo>
                    <a:pt x="702631" y="300856"/>
                    <a:pt x="681675" y="236817"/>
                    <a:pt x="645787" y="183695"/>
                  </a:cubicBezTo>
                  <a:lnTo>
                    <a:pt x="630759" y="165482"/>
                  </a:lnTo>
                  <a:lnTo>
                    <a:pt x="657506" y="140107"/>
                  </a:lnTo>
                  <a:lnTo>
                    <a:pt x="676426" y="163037"/>
                  </a:lnTo>
                  <a:cubicBezTo>
                    <a:pt x="716298" y="222056"/>
                    <a:pt x="739580" y="293204"/>
                    <a:pt x="739580" y="369790"/>
                  </a:cubicBezTo>
                  <a:cubicBezTo>
                    <a:pt x="739580" y="574019"/>
                    <a:pt x="574019" y="739580"/>
                    <a:pt x="369790" y="739580"/>
                  </a:cubicBezTo>
                  <a:cubicBezTo>
                    <a:pt x="191090" y="739580"/>
                    <a:pt x="41994" y="612822"/>
                    <a:pt x="7513" y="444315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7" name="台形 26">
              <a:extLst>
                <a:ext uri="{FF2B5EF4-FFF2-40B4-BE49-F238E27FC236}">
                  <a16:creationId xmlns:a16="http://schemas.microsoft.com/office/drawing/2014/main" id="{660D3FAB-2C51-D2EC-AD36-DEE92BDDF17B}"/>
                </a:ext>
              </a:extLst>
            </p:cNvPr>
            <p:cNvSpPr/>
            <p:nvPr/>
          </p:nvSpPr>
          <p:spPr bwMode="auto">
            <a:xfrm rot="900000">
              <a:off x="-47612" y="1470775"/>
              <a:ext cx="82529" cy="85299"/>
            </a:xfrm>
            <a:prstGeom prst="trapezoid">
              <a:avLst>
                <a:gd name="adj" fmla="val 14418"/>
              </a:avLst>
            </a:prstGeom>
            <a:solidFill>
              <a:schemeClr val="bg1">
                <a:lumMod val="8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28" name="台形 27">
              <a:extLst>
                <a:ext uri="{FF2B5EF4-FFF2-40B4-BE49-F238E27FC236}">
                  <a16:creationId xmlns:a16="http://schemas.microsoft.com/office/drawing/2014/main" id="{93D6DF75-FC4F-29E7-01BC-FCBBEF342428}"/>
                </a:ext>
              </a:extLst>
            </p:cNvPr>
            <p:cNvSpPr/>
            <p:nvPr/>
          </p:nvSpPr>
          <p:spPr bwMode="auto">
            <a:xfrm rot="11700000">
              <a:off x="-68978" y="1550511"/>
              <a:ext cx="82529" cy="85299"/>
            </a:xfrm>
            <a:prstGeom prst="trapezoid">
              <a:avLst>
                <a:gd name="adj" fmla="val 14418"/>
              </a:avLst>
            </a:prstGeom>
            <a:solidFill>
              <a:schemeClr val="bg1">
                <a:lumMod val="8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5901940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1C88373-C6E6-F821-199F-22F9E6C989A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EB987700-5AB0-6841-C348-E5F05771B6D2}"/>
              </a:ext>
            </a:extLst>
          </p:cNvPr>
          <p:cNvSpPr/>
          <p:nvPr/>
        </p:nvSpPr>
        <p:spPr>
          <a:xfrm>
            <a:off x="110836" y="96981"/>
            <a:ext cx="6619148" cy="2560764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/>
          </a:p>
        </p:txBody>
      </p: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F4B54A97-A518-343B-6050-1359BA7E8138}"/>
              </a:ext>
            </a:extLst>
          </p:cNvPr>
          <p:cNvGrpSpPr/>
          <p:nvPr/>
        </p:nvGrpSpPr>
        <p:grpSpPr>
          <a:xfrm>
            <a:off x="1414682" y="2926487"/>
            <a:ext cx="4011457" cy="1119356"/>
            <a:chOff x="1428387" y="3072385"/>
            <a:chExt cx="4011457" cy="1119356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1F4631DB-871F-2F7C-3353-7730A3B3B00C}"/>
                </a:ext>
              </a:extLst>
            </p:cNvPr>
            <p:cNvGrpSpPr/>
            <p:nvPr/>
          </p:nvGrpSpPr>
          <p:grpSpPr>
            <a:xfrm>
              <a:off x="1428387" y="3072385"/>
              <a:ext cx="1273070" cy="1119356"/>
              <a:chOff x="11754773" y="2692064"/>
              <a:chExt cx="1571690" cy="1381921"/>
            </a:xfrm>
          </p:grpSpPr>
          <p:grpSp>
            <p:nvGrpSpPr>
              <p:cNvPr id="6" name="グループ化 5">
                <a:extLst>
                  <a:ext uri="{FF2B5EF4-FFF2-40B4-BE49-F238E27FC236}">
                    <a16:creationId xmlns:a16="http://schemas.microsoft.com/office/drawing/2014/main" id="{973C2732-8341-8AC3-9A57-995223860504}"/>
                  </a:ext>
                </a:extLst>
              </p:cNvPr>
              <p:cNvGrpSpPr/>
              <p:nvPr/>
            </p:nvGrpSpPr>
            <p:grpSpPr>
              <a:xfrm>
                <a:off x="11754773" y="2692064"/>
                <a:ext cx="1571690" cy="1381921"/>
                <a:chOff x="6009033" y="774364"/>
                <a:chExt cx="1571690" cy="1381921"/>
              </a:xfrm>
            </p:grpSpPr>
            <p:sp>
              <p:nvSpPr>
                <p:cNvPr id="8" name="フリーフォーム 367">
                  <a:extLst>
                    <a:ext uri="{FF2B5EF4-FFF2-40B4-BE49-F238E27FC236}">
                      <a16:creationId xmlns:a16="http://schemas.microsoft.com/office/drawing/2014/main" id="{E6B7D222-7033-E5DA-E3E1-506EE73BD91B}"/>
                    </a:ext>
                  </a:extLst>
                </p:cNvPr>
                <p:cNvSpPr/>
                <p:nvPr/>
              </p:nvSpPr>
              <p:spPr bwMode="auto">
                <a:xfrm>
                  <a:off x="6009033" y="774364"/>
                  <a:ext cx="1571690" cy="1381921"/>
                </a:xfrm>
                <a:custGeom>
                  <a:avLst/>
                  <a:gdLst>
                    <a:gd name="connsiteX0" fmla="*/ 1323896 w 2614619"/>
                    <a:gd name="connsiteY0" fmla="*/ 0 h 2298923"/>
                    <a:gd name="connsiteX1" fmla="*/ 1326224 w 2614619"/>
                    <a:gd name="connsiteY1" fmla="*/ 783 h 2298923"/>
                    <a:gd name="connsiteX2" fmla="*/ 1334005 w 2614619"/>
                    <a:gd name="connsiteY2" fmla="*/ 952 h 2298923"/>
                    <a:gd name="connsiteX3" fmla="*/ 1440190 w 2614619"/>
                    <a:gd name="connsiteY3" fmla="*/ 74619 h 2298923"/>
                    <a:gd name="connsiteX4" fmla="*/ 2593853 w 2614619"/>
                    <a:gd name="connsiteY4" fmla="*/ 2072823 h 2298923"/>
                    <a:gd name="connsiteX5" fmla="*/ 2594443 w 2614619"/>
                    <a:gd name="connsiteY5" fmla="*/ 2074577 h 2298923"/>
                    <a:gd name="connsiteX6" fmla="*/ 2602715 w 2614619"/>
                    <a:gd name="connsiteY6" fmla="*/ 2086846 h 2298923"/>
                    <a:gd name="connsiteX7" fmla="*/ 2608945 w 2614619"/>
                    <a:gd name="connsiteY7" fmla="*/ 2117703 h 2298923"/>
                    <a:gd name="connsiteX8" fmla="*/ 2613026 w 2614619"/>
                    <a:gd name="connsiteY8" fmla="*/ 2129839 h 2298923"/>
                    <a:gd name="connsiteX9" fmla="*/ 2612607 w 2614619"/>
                    <a:gd name="connsiteY9" fmla="*/ 2135842 h 2298923"/>
                    <a:gd name="connsiteX10" fmla="*/ 2614619 w 2614619"/>
                    <a:gd name="connsiteY10" fmla="*/ 2145809 h 2298923"/>
                    <a:gd name="connsiteX11" fmla="*/ 2610484 w 2614619"/>
                    <a:gd name="connsiteY11" fmla="*/ 2166293 h 2298923"/>
                    <a:gd name="connsiteX12" fmla="*/ 2608986 w 2614619"/>
                    <a:gd name="connsiteY12" fmla="*/ 2187770 h 2298923"/>
                    <a:gd name="connsiteX13" fmla="*/ 2604145 w 2614619"/>
                    <a:gd name="connsiteY13" fmla="*/ 2197691 h 2298923"/>
                    <a:gd name="connsiteX14" fmla="*/ 2602715 w 2614619"/>
                    <a:gd name="connsiteY14" fmla="*/ 2204773 h 2298923"/>
                    <a:gd name="connsiteX15" fmla="*/ 2595381 w 2614619"/>
                    <a:gd name="connsiteY15" fmla="*/ 2215650 h 2298923"/>
                    <a:gd name="connsiteX16" fmla="*/ 2583519 w 2614619"/>
                    <a:gd name="connsiteY16" fmla="*/ 2239960 h 2298923"/>
                    <a:gd name="connsiteX17" fmla="*/ 2572348 w 2614619"/>
                    <a:gd name="connsiteY17" fmla="*/ 2249813 h 2298923"/>
                    <a:gd name="connsiteX18" fmla="*/ 2570251 w 2614619"/>
                    <a:gd name="connsiteY18" fmla="*/ 2252923 h 2298923"/>
                    <a:gd name="connsiteX19" fmla="*/ 2564186 w 2614619"/>
                    <a:gd name="connsiteY19" fmla="*/ 2257013 h 2298923"/>
                    <a:gd name="connsiteX20" fmla="*/ 2538407 w 2614619"/>
                    <a:gd name="connsiteY20" fmla="*/ 2279751 h 2298923"/>
                    <a:gd name="connsiteX21" fmla="*/ 2522553 w 2614619"/>
                    <a:gd name="connsiteY21" fmla="*/ 2285082 h 2298923"/>
                    <a:gd name="connsiteX22" fmla="*/ 2522101 w 2614619"/>
                    <a:gd name="connsiteY22" fmla="*/ 2285387 h 2298923"/>
                    <a:gd name="connsiteX23" fmla="*/ 2520963 w 2614619"/>
                    <a:gd name="connsiteY23" fmla="*/ 2285617 h 2298923"/>
                    <a:gd name="connsiteX24" fmla="*/ 2481391 w 2614619"/>
                    <a:gd name="connsiteY24" fmla="*/ 2298923 h 2298923"/>
                    <a:gd name="connsiteX25" fmla="*/ 2457983 w 2614619"/>
                    <a:gd name="connsiteY25" fmla="*/ 2297291 h 2298923"/>
                    <a:gd name="connsiteX26" fmla="*/ 156176 w 2614619"/>
                    <a:gd name="connsiteY26" fmla="*/ 2297291 h 2298923"/>
                    <a:gd name="connsiteX27" fmla="*/ 132783 w 2614619"/>
                    <a:gd name="connsiteY27" fmla="*/ 2298922 h 2298923"/>
                    <a:gd name="connsiteX28" fmla="*/ 75767 w 2614619"/>
                    <a:gd name="connsiteY28" fmla="*/ 2279750 h 2298923"/>
                    <a:gd name="connsiteX29" fmla="*/ 20320 w 2614619"/>
                    <a:gd name="connsiteY29" fmla="*/ 2072822 h 2298923"/>
                    <a:gd name="connsiteX30" fmla="*/ 1173983 w 2614619"/>
                    <a:gd name="connsiteY30" fmla="*/ 74618 h 2298923"/>
                    <a:gd name="connsiteX31" fmla="*/ 1213774 w 2614619"/>
                    <a:gd name="connsiteY31" fmla="*/ 29507 h 2298923"/>
                    <a:gd name="connsiteX32" fmla="*/ 1231171 w 2614619"/>
                    <a:gd name="connsiteY32" fmla="*/ 21018 h 2298923"/>
                    <a:gd name="connsiteX33" fmla="*/ 1233262 w 2614619"/>
                    <a:gd name="connsiteY33" fmla="*/ 19173 h 2298923"/>
                    <a:gd name="connsiteX34" fmla="*/ 1238694 w 2614619"/>
                    <a:gd name="connsiteY34" fmla="*/ 17347 h 2298923"/>
                    <a:gd name="connsiteX35" fmla="*/ 1265964 w 2614619"/>
                    <a:gd name="connsiteY35" fmla="*/ 4039 h 2298923"/>
                    <a:gd name="connsiteX36" fmla="*/ 1281487 w 2614619"/>
                    <a:gd name="connsiteY36" fmla="*/ 2957 h 2298923"/>
                    <a:gd name="connsiteX37" fmla="*/ 1290278 w 2614619"/>
                    <a:gd name="connsiteY37" fmla="*/ 1 h 2298923"/>
                    <a:gd name="connsiteX38" fmla="*/ 1315892 w 2614619"/>
                    <a:gd name="connsiteY38" fmla="*/ 558 h 2298923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</a:cxnLst>
                  <a:rect l="l" t="t" r="r" b="b"/>
                  <a:pathLst>
                    <a:path w="2614619" h="2298923">
                      <a:moveTo>
                        <a:pt x="1323896" y="0"/>
                      </a:moveTo>
                      <a:lnTo>
                        <a:pt x="1326224" y="783"/>
                      </a:lnTo>
                      <a:lnTo>
                        <a:pt x="1334005" y="952"/>
                      </a:lnTo>
                      <a:cubicBezTo>
                        <a:pt x="1377053" y="8180"/>
                        <a:pt x="1416660" y="33865"/>
                        <a:pt x="1440190" y="74619"/>
                      </a:cubicBezTo>
                      <a:lnTo>
                        <a:pt x="2593853" y="2072823"/>
                      </a:lnTo>
                      <a:lnTo>
                        <a:pt x="2594443" y="2074577"/>
                      </a:lnTo>
                      <a:lnTo>
                        <a:pt x="2602715" y="2086846"/>
                      </a:lnTo>
                      <a:lnTo>
                        <a:pt x="2608945" y="2117703"/>
                      </a:lnTo>
                      <a:lnTo>
                        <a:pt x="2613026" y="2129839"/>
                      </a:lnTo>
                      <a:lnTo>
                        <a:pt x="2612607" y="2135842"/>
                      </a:lnTo>
                      <a:lnTo>
                        <a:pt x="2614619" y="2145809"/>
                      </a:lnTo>
                      <a:lnTo>
                        <a:pt x="2610484" y="2166293"/>
                      </a:lnTo>
                      <a:lnTo>
                        <a:pt x="2608986" y="2187770"/>
                      </a:lnTo>
                      <a:lnTo>
                        <a:pt x="2604145" y="2197691"/>
                      </a:lnTo>
                      <a:lnTo>
                        <a:pt x="2602715" y="2204773"/>
                      </a:lnTo>
                      <a:lnTo>
                        <a:pt x="2595381" y="2215650"/>
                      </a:lnTo>
                      <a:lnTo>
                        <a:pt x="2583519" y="2239960"/>
                      </a:lnTo>
                      <a:lnTo>
                        <a:pt x="2572348" y="2249813"/>
                      </a:lnTo>
                      <a:lnTo>
                        <a:pt x="2570251" y="2252923"/>
                      </a:lnTo>
                      <a:lnTo>
                        <a:pt x="2564186" y="2257013"/>
                      </a:lnTo>
                      <a:lnTo>
                        <a:pt x="2538407" y="2279751"/>
                      </a:lnTo>
                      <a:lnTo>
                        <a:pt x="2522553" y="2285082"/>
                      </a:lnTo>
                      <a:lnTo>
                        <a:pt x="2522101" y="2285387"/>
                      </a:lnTo>
                      <a:lnTo>
                        <a:pt x="2520963" y="2285617"/>
                      </a:lnTo>
                      <a:lnTo>
                        <a:pt x="2481391" y="2298923"/>
                      </a:lnTo>
                      <a:lnTo>
                        <a:pt x="2457983" y="2297291"/>
                      </a:lnTo>
                      <a:lnTo>
                        <a:pt x="156176" y="2297291"/>
                      </a:lnTo>
                      <a:lnTo>
                        <a:pt x="132783" y="2298922"/>
                      </a:lnTo>
                      <a:cubicBezTo>
                        <a:pt x="113255" y="2296499"/>
                        <a:pt x="93880" y="2290207"/>
                        <a:pt x="75767" y="2279750"/>
                      </a:cubicBezTo>
                      <a:cubicBezTo>
                        <a:pt x="3314" y="2237919"/>
                        <a:pt x="-21511" y="2145274"/>
                        <a:pt x="20320" y="2072822"/>
                      </a:cubicBezTo>
                      <a:lnTo>
                        <a:pt x="1173983" y="74618"/>
                      </a:lnTo>
                      <a:cubicBezTo>
                        <a:pt x="1184441" y="56505"/>
                        <a:pt x="1198074" y="41369"/>
                        <a:pt x="1213774" y="29507"/>
                      </a:cubicBezTo>
                      <a:lnTo>
                        <a:pt x="1231171" y="21018"/>
                      </a:lnTo>
                      <a:lnTo>
                        <a:pt x="1233262" y="19173"/>
                      </a:lnTo>
                      <a:lnTo>
                        <a:pt x="1238694" y="17347"/>
                      </a:lnTo>
                      <a:lnTo>
                        <a:pt x="1265964" y="4039"/>
                      </a:lnTo>
                      <a:lnTo>
                        <a:pt x="1281487" y="2957"/>
                      </a:lnTo>
                      <a:lnTo>
                        <a:pt x="1290278" y="1"/>
                      </a:lnTo>
                      <a:lnTo>
                        <a:pt x="1315892" y="558"/>
                      </a:lnTo>
                      <a:close/>
                    </a:path>
                  </a:pathLst>
                </a:custGeom>
                <a:solidFill>
                  <a:schemeClr val="tx1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 dirty="0"/>
                </a:p>
              </p:txBody>
            </p:sp>
            <p:sp>
              <p:nvSpPr>
                <p:cNvPr id="9" name="二等辺三角形 8">
                  <a:extLst>
                    <a:ext uri="{FF2B5EF4-FFF2-40B4-BE49-F238E27FC236}">
                      <a16:creationId xmlns:a16="http://schemas.microsoft.com/office/drawing/2014/main" id="{4C59FD1A-3E53-1E0A-3559-4D87CDE5E3A5}"/>
                    </a:ext>
                  </a:extLst>
                </p:cNvPr>
                <p:cNvSpPr/>
                <p:nvPr/>
              </p:nvSpPr>
              <p:spPr bwMode="auto">
                <a:xfrm>
                  <a:off x="6104454" y="878945"/>
                  <a:ext cx="1380840" cy="1190379"/>
                </a:xfrm>
                <a:prstGeom prst="triangle">
                  <a:avLst/>
                </a:prstGeom>
                <a:solidFill>
                  <a:srgbClr val="FFFF00"/>
                </a:solidFill>
                <a:ln w="9525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2EC32D68-B9FC-D2F6-D62A-E101EE0B1F5B}"/>
                  </a:ext>
                </a:extLst>
              </p:cNvPr>
              <p:cNvSpPr/>
              <p:nvPr/>
            </p:nvSpPr>
            <p:spPr bwMode="auto">
              <a:xfrm>
                <a:off x="12388722" y="3024859"/>
                <a:ext cx="303792" cy="915150"/>
              </a:xfrm>
              <a:custGeom>
                <a:avLst/>
                <a:gdLst>
                  <a:gd name="connsiteX0" fmla="*/ 170840 w 341680"/>
                  <a:gd name="connsiteY0" fmla="*/ 863805 h 1029287"/>
                  <a:gd name="connsiteX1" fmla="*/ 253582 w 341680"/>
                  <a:gd name="connsiteY1" fmla="*/ 946546 h 1029287"/>
                  <a:gd name="connsiteX2" fmla="*/ 170840 w 341680"/>
                  <a:gd name="connsiteY2" fmla="*/ 1029287 h 1029287"/>
                  <a:gd name="connsiteX3" fmla="*/ 88098 w 341680"/>
                  <a:gd name="connsiteY3" fmla="*/ 946546 h 1029287"/>
                  <a:gd name="connsiteX4" fmla="*/ 170840 w 341680"/>
                  <a:gd name="connsiteY4" fmla="*/ 863805 h 1029287"/>
                  <a:gd name="connsiteX5" fmla="*/ 170840 w 341680"/>
                  <a:gd name="connsiteY5" fmla="*/ 0 h 1029287"/>
                  <a:gd name="connsiteX6" fmla="*/ 341680 w 341680"/>
                  <a:gd name="connsiteY6" fmla="*/ 170838 h 1029287"/>
                  <a:gd name="connsiteX7" fmla="*/ 328254 w 341680"/>
                  <a:gd name="connsiteY7" fmla="*/ 237336 h 1029287"/>
                  <a:gd name="connsiteX8" fmla="*/ 170840 w 341680"/>
                  <a:gd name="connsiteY8" fmla="*/ 797127 h 1029287"/>
                  <a:gd name="connsiteX9" fmla="*/ 13426 w 341680"/>
                  <a:gd name="connsiteY9" fmla="*/ 237336 h 1029287"/>
                  <a:gd name="connsiteX10" fmla="*/ 0 w 341680"/>
                  <a:gd name="connsiteY10" fmla="*/ 170838 h 1029287"/>
                  <a:gd name="connsiteX11" fmla="*/ 170840 w 341680"/>
                  <a:gd name="connsiteY11" fmla="*/ 0 h 10292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341680" h="1029287">
                    <a:moveTo>
                      <a:pt x="170840" y="863805"/>
                    </a:moveTo>
                    <a:cubicBezTo>
                      <a:pt x="216537" y="863805"/>
                      <a:pt x="253582" y="900849"/>
                      <a:pt x="253582" y="946546"/>
                    </a:cubicBezTo>
                    <a:cubicBezTo>
                      <a:pt x="253582" y="992243"/>
                      <a:pt x="216537" y="1029287"/>
                      <a:pt x="170840" y="1029287"/>
                    </a:cubicBezTo>
                    <a:cubicBezTo>
                      <a:pt x="125143" y="1029287"/>
                      <a:pt x="88098" y="992243"/>
                      <a:pt x="88098" y="946546"/>
                    </a:cubicBezTo>
                    <a:cubicBezTo>
                      <a:pt x="88098" y="900849"/>
                      <a:pt x="125143" y="863805"/>
                      <a:pt x="170840" y="863805"/>
                    </a:cubicBezTo>
                    <a:close/>
                    <a:moveTo>
                      <a:pt x="170840" y="0"/>
                    </a:moveTo>
                    <a:cubicBezTo>
                      <a:pt x="265192" y="0"/>
                      <a:pt x="341680" y="76487"/>
                      <a:pt x="341680" y="170838"/>
                    </a:cubicBezTo>
                    <a:cubicBezTo>
                      <a:pt x="341680" y="194426"/>
                      <a:pt x="336899" y="216897"/>
                      <a:pt x="328254" y="237336"/>
                    </a:cubicBezTo>
                    <a:lnTo>
                      <a:pt x="170840" y="797127"/>
                    </a:lnTo>
                    <a:lnTo>
                      <a:pt x="13426" y="237336"/>
                    </a:lnTo>
                    <a:cubicBezTo>
                      <a:pt x="4781" y="216897"/>
                      <a:pt x="0" y="194426"/>
                      <a:pt x="0" y="170838"/>
                    </a:cubicBezTo>
                    <a:cubicBezTo>
                      <a:pt x="0" y="76487"/>
                      <a:pt x="76488" y="0"/>
                      <a:pt x="170840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1E2C56C2-ABD6-18C0-3EAC-4F52E74EF365}"/>
                </a:ext>
              </a:extLst>
            </p:cNvPr>
            <p:cNvSpPr txBox="1"/>
            <p:nvPr/>
          </p:nvSpPr>
          <p:spPr>
            <a:xfrm>
              <a:off x="2999232" y="3108448"/>
              <a:ext cx="2440612" cy="1019368"/>
            </a:xfrm>
            <a:prstGeom prst="rect">
              <a:avLst/>
            </a:prstGeom>
            <a:noFill/>
          </p:spPr>
          <p:txBody>
            <a:bodyPr vert="horz"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216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63500" dir="192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8800" dirty="0">
                  <a:ln w="38100">
                    <a:noFill/>
                  </a:ln>
                  <a:solidFill>
                    <a:schemeClr val="tx1"/>
                  </a:solidFill>
                  <a:effectLst/>
                </a:rPr>
                <a:t>注意</a:t>
              </a:r>
              <a:endParaRPr lang="en-US" altLang="zh-TW" sz="8800" dirty="0">
                <a:ln w="38100">
                  <a:noFill/>
                </a:ln>
                <a:solidFill>
                  <a:schemeClr val="tx1"/>
                </a:solidFill>
                <a:effectLst/>
              </a:endParaRPr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5F866EA8-2701-64DC-E88C-2139E04A4E9B}"/>
              </a:ext>
            </a:extLst>
          </p:cNvPr>
          <p:cNvSpPr txBox="1"/>
          <p:nvPr/>
        </p:nvSpPr>
        <p:spPr>
          <a:xfrm>
            <a:off x="289530" y="4663441"/>
            <a:ext cx="6261761" cy="456848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盗難防止のため</a:t>
            </a: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自転車には</a:t>
            </a:r>
            <a:endParaRPr lang="en-US" altLang="ja-JP" sz="8800" dirty="0">
              <a:ln w="38100">
                <a:noFill/>
              </a:ln>
              <a:effectLst/>
            </a:endParaRP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必ず施錠を</a:t>
            </a: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お願いいたします</a:t>
            </a:r>
            <a:endParaRPr lang="en-US" altLang="zh-TW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DEF9A187-7760-92F8-73BE-F405C2F277A6}"/>
              </a:ext>
            </a:extLst>
          </p:cNvPr>
          <p:cNvGrpSpPr/>
          <p:nvPr/>
        </p:nvGrpSpPr>
        <p:grpSpPr>
          <a:xfrm>
            <a:off x="2334857" y="276223"/>
            <a:ext cx="2171106" cy="2171106"/>
            <a:chOff x="-3154436" y="1692807"/>
            <a:chExt cx="2735056" cy="2735056"/>
          </a:xfrm>
        </p:grpSpPr>
        <p:sp>
          <p:nvSpPr>
            <p:cNvPr id="13" name="四角形: 角を丸くする 12">
              <a:extLst>
                <a:ext uri="{FF2B5EF4-FFF2-40B4-BE49-F238E27FC236}">
                  <a16:creationId xmlns:a16="http://schemas.microsoft.com/office/drawing/2014/main" id="{C308C01F-5606-22FB-D591-B44D57E18610}"/>
                </a:ext>
              </a:extLst>
            </p:cNvPr>
            <p:cNvSpPr/>
            <p:nvPr/>
          </p:nvSpPr>
          <p:spPr bwMode="auto">
            <a:xfrm>
              <a:off x="-3154436" y="1692807"/>
              <a:ext cx="2735056" cy="2735056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" name="四角形: 角を丸くする 13">
              <a:extLst>
                <a:ext uri="{FF2B5EF4-FFF2-40B4-BE49-F238E27FC236}">
                  <a16:creationId xmlns:a16="http://schemas.microsoft.com/office/drawing/2014/main" id="{EA3F5BCF-9498-70FF-598B-6112F0664D7A}"/>
                </a:ext>
              </a:extLst>
            </p:cNvPr>
            <p:cNvSpPr/>
            <p:nvPr/>
          </p:nvSpPr>
          <p:spPr bwMode="auto">
            <a:xfrm>
              <a:off x="-2966857" y="1880386"/>
              <a:ext cx="2359898" cy="2359898"/>
            </a:xfrm>
            <a:prstGeom prst="roundRect">
              <a:avLst>
                <a:gd name="adj" fmla="val 302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4F8D0AC9-287D-79E6-95B5-2B96C73F06A3}"/>
                </a:ext>
              </a:extLst>
            </p:cNvPr>
            <p:cNvSpPr/>
            <p:nvPr/>
          </p:nvSpPr>
          <p:spPr bwMode="auto">
            <a:xfrm>
              <a:off x="-3075474" y="1771769"/>
              <a:ext cx="2577132" cy="2577132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029522B7-764C-F17D-B96E-B9B032E9280C}"/>
                </a:ext>
              </a:extLst>
            </p:cNvPr>
            <p:cNvSpPr/>
            <p:nvPr/>
          </p:nvSpPr>
          <p:spPr bwMode="auto">
            <a:xfrm rot="5400000">
              <a:off x="-2493650" y="1632807"/>
              <a:ext cx="1431606" cy="2148410"/>
            </a:xfrm>
            <a:custGeom>
              <a:avLst/>
              <a:gdLst>
                <a:gd name="connsiteX0" fmla="*/ 898504 w 1509399"/>
                <a:gd name="connsiteY0" fmla="*/ 1752895 h 2265154"/>
                <a:gd name="connsiteX1" fmla="*/ 1029896 w 1509399"/>
                <a:gd name="connsiteY1" fmla="*/ 1621503 h 2265154"/>
                <a:gd name="connsiteX2" fmla="*/ 1161288 w 1509399"/>
                <a:gd name="connsiteY2" fmla="*/ 1752895 h 2265154"/>
                <a:gd name="connsiteX3" fmla="*/ 1029896 w 1509399"/>
                <a:gd name="connsiteY3" fmla="*/ 1884287 h 2265154"/>
                <a:gd name="connsiteX4" fmla="*/ 898504 w 1509399"/>
                <a:gd name="connsiteY4" fmla="*/ 1752895 h 2265154"/>
                <a:gd name="connsiteX5" fmla="*/ 621114 w 1509399"/>
                <a:gd name="connsiteY5" fmla="*/ 502501 h 2265154"/>
                <a:gd name="connsiteX6" fmla="*/ 624104 w 1509399"/>
                <a:gd name="connsiteY6" fmla="*/ 542021 h 2265154"/>
                <a:gd name="connsiteX7" fmla="*/ 870102 w 1509399"/>
                <a:gd name="connsiteY7" fmla="*/ 857764 h 2265154"/>
                <a:gd name="connsiteX8" fmla="*/ 885194 w 1509399"/>
                <a:gd name="connsiteY8" fmla="*/ 862448 h 2265154"/>
                <a:gd name="connsiteX9" fmla="*/ 885194 w 1509399"/>
                <a:gd name="connsiteY9" fmla="*/ 809840 h 2265154"/>
                <a:gd name="connsiteX10" fmla="*/ 1029896 w 1509399"/>
                <a:gd name="connsiteY10" fmla="*/ 665138 h 2265154"/>
                <a:gd name="connsiteX11" fmla="*/ 1174598 w 1509399"/>
                <a:gd name="connsiteY11" fmla="*/ 809840 h 2265154"/>
                <a:gd name="connsiteX12" fmla="*/ 1174598 w 1509399"/>
                <a:gd name="connsiteY12" fmla="*/ 862448 h 2265154"/>
                <a:gd name="connsiteX13" fmla="*/ 1189689 w 1509399"/>
                <a:gd name="connsiteY13" fmla="*/ 857764 h 2265154"/>
                <a:gd name="connsiteX14" fmla="*/ 1440418 w 1509399"/>
                <a:gd name="connsiteY14" fmla="*/ 479503 h 2265154"/>
                <a:gd name="connsiteX15" fmla="*/ 1029896 w 1509399"/>
                <a:gd name="connsiteY15" fmla="*/ 68981 h 2265154"/>
                <a:gd name="connsiteX16" fmla="*/ 627714 w 1509399"/>
                <a:gd name="connsiteY16" fmla="*/ 396768 h 2265154"/>
                <a:gd name="connsiteX17" fmla="*/ 624844 w 1509399"/>
                <a:gd name="connsiteY17" fmla="*/ 425235 h 2265154"/>
                <a:gd name="connsiteX18" fmla="*/ 907007 w 1509399"/>
                <a:gd name="connsiteY18" fmla="*/ 425235 h 2265154"/>
                <a:gd name="connsiteX19" fmla="*/ 908829 w 1509399"/>
                <a:gd name="connsiteY19" fmla="*/ 416210 h 2265154"/>
                <a:gd name="connsiteX20" fmla="*/ 1029896 w 1509399"/>
                <a:gd name="connsiteY20" fmla="*/ 335962 h 2265154"/>
                <a:gd name="connsiteX21" fmla="*/ 1161288 w 1509399"/>
                <a:gd name="connsiteY21" fmla="*/ 467354 h 2265154"/>
                <a:gd name="connsiteX22" fmla="*/ 1029896 w 1509399"/>
                <a:gd name="connsiteY22" fmla="*/ 598746 h 2265154"/>
                <a:gd name="connsiteX23" fmla="*/ 908829 w 1509399"/>
                <a:gd name="connsiteY23" fmla="*/ 518497 h 2265154"/>
                <a:gd name="connsiteX24" fmla="*/ 905600 w 1509399"/>
                <a:gd name="connsiteY24" fmla="*/ 502501 h 2265154"/>
                <a:gd name="connsiteX25" fmla="*/ 619374 w 1509399"/>
                <a:gd name="connsiteY25" fmla="*/ 1752895 h 2265154"/>
                <a:gd name="connsiteX26" fmla="*/ 1029896 w 1509399"/>
                <a:gd name="connsiteY26" fmla="*/ 2163416 h 2265154"/>
                <a:gd name="connsiteX27" fmla="*/ 1440418 w 1509399"/>
                <a:gd name="connsiteY27" fmla="*/ 1752895 h 2265154"/>
                <a:gd name="connsiteX28" fmla="*/ 1189689 w 1509399"/>
                <a:gd name="connsiteY28" fmla="*/ 1374633 h 2265154"/>
                <a:gd name="connsiteX29" fmla="*/ 1174598 w 1509399"/>
                <a:gd name="connsiteY29" fmla="*/ 1369949 h 2265154"/>
                <a:gd name="connsiteX30" fmla="*/ 1174598 w 1509399"/>
                <a:gd name="connsiteY30" fmla="*/ 1385032 h 2265154"/>
                <a:gd name="connsiteX31" fmla="*/ 1029896 w 1509399"/>
                <a:gd name="connsiteY31" fmla="*/ 1529734 h 2265154"/>
                <a:gd name="connsiteX32" fmla="*/ 885194 w 1509399"/>
                <a:gd name="connsiteY32" fmla="*/ 1385032 h 2265154"/>
                <a:gd name="connsiteX33" fmla="*/ 885194 w 1509399"/>
                <a:gd name="connsiteY33" fmla="*/ 1369949 h 2265154"/>
                <a:gd name="connsiteX34" fmla="*/ 870102 w 1509399"/>
                <a:gd name="connsiteY34" fmla="*/ 1374633 h 2265154"/>
                <a:gd name="connsiteX35" fmla="*/ 619374 w 1509399"/>
                <a:gd name="connsiteY35" fmla="*/ 1752895 h 2265154"/>
                <a:gd name="connsiteX36" fmla="*/ 0 w 1509399"/>
                <a:gd name="connsiteY36" fmla="*/ 800389 h 2265154"/>
                <a:gd name="connsiteX37" fmla="*/ 0 w 1509399"/>
                <a:gd name="connsiteY37" fmla="*/ 409383 h 2265154"/>
                <a:gd name="connsiteX38" fmla="*/ 101727 w 1509399"/>
                <a:gd name="connsiteY38" fmla="*/ 307656 h 2265154"/>
                <a:gd name="connsiteX39" fmla="*/ 203454 w 1509399"/>
                <a:gd name="connsiteY39" fmla="*/ 409383 h 2265154"/>
                <a:gd name="connsiteX40" fmla="*/ 203454 w 1509399"/>
                <a:gd name="connsiteY40" fmla="*/ 425235 h 2265154"/>
                <a:gd name="connsiteX41" fmla="*/ 513244 w 1509399"/>
                <a:gd name="connsiteY41" fmla="*/ 425235 h 2265154"/>
                <a:gd name="connsiteX42" fmla="*/ 517014 w 1509399"/>
                <a:gd name="connsiteY42" fmla="*/ 382509 h 2265154"/>
                <a:gd name="connsiteX43" fmla="*/ 540492 w 1509399"/>
                <a:gd name="connsiteY43" fmla="*/ 295595 h 2265154"/>
                <a:gd name="connsiteX44" fmla="*/ 574158 w 1509399"/>
                <a:gd name="connsiteY44" fmla="*/ 223431 h 2265154"/>
                <a:gd name="connsiteX45" fmla="*/ 614513 w 1509399"/>
                <a:gd name="connsiteY45" fmla="*/ 244149 h 2265154"/>
                <a:gd name="connsiteX46" fmla="*/ 632284 w 1509399"/>
                <a:gd name="connsiteY46" fmla="*/ 211408 h 2265154"/>
                <a:gd name="connsiteX47" fmla="*/ 1029896 w 1509399"/>
                <a:gd name="connsiteY47" fmla="*/ 0 h 2265154"/>
                <a:gd name="connsiteX48" fmla="*/ 1509399 w 1509399"/>
                <a:gd name="connsiteY48" fmla="*/ 479503 h 2265154"/>
                <a:gd name="connsiteX49" fmla="*/ 1216540 w 1509399"/>
                <a:gd name="connsiteY49" fmla="*/ 921324 h 2265154"/>
                <a:gd name="connsiteX50" fmla="*/ 1174598 w 1509399"/>
                <a:gd name="connsiteY50" fmla="*/ 934343 h 2265154"/>
                <a:gd name="connsiteX51" fmla="*/ 1174598 w 1509399"/>
                <a:gd name="connsiteY51" fmla="*/ 1298054 h 2265154"/>
                <a:gd name="connsiteX52" fmla="*/ 1216540 w 1509399"/>
                <a:gd name="connsiteY52" fmla="*/ 1311073 h 2265154"/>
                <a:gd name="connsiteX53" fmla="*/ 1509399 w 1509399"/>
                <a:gd name="connsiteY53" fmla="*/ 1752895 h 2265154"/>
                <a:gd name="connsiteX54" fmla="*/ 1029896 w 1509399"/>
                <a:gd name="connsiteY54" fmla="*/ 2232397 h 2265154"/>
                <a:gd name="connsiteX55" fmla="*/ 943013 w 1509399"/>
                <a:gd name="connsiteY55" fmla="*/ 2223639 h 2265154"/>
                <a:gd name="connsiteX56" fmla="*/ 943013 w 1509399"/>
                <a:gd name="connsiteY56" fmla="*/ 2265154 h 2265154"/>
                <a:gd name="connsiteX57" fmla="*/ 924892 w 1509399"/>
                <a:gd name="connsiteY57" fmla="*/ 2263328 h 2265154"/>
                <a:gd name="connsiteX58" fmla="*/ 540490 w 1509399"/>
                <a:gd name="connsiteY58" fmla="*/ 1932037 h 2265154"/>
                <a:gd name="connsiteX59" fmla="*/ 529013 w 1509399"/>
                <a:gd name="connsiteY59" fmla="*/ 1889548 h 2265154"/>
                <a:gd name="connsiteX60" fmla="*/ 529013 w 1509399"/>
                <a:gd name="connsiteY60" fmla="*/ 2109159 h 2265154"/>
                <a:gd name="connsiteX61" fmla="*/ 502926 w 1509399"/>
                <a:gd name="connsiteY61" fmla="*/ 2135245 h 2265154"/>
                <a:gd name="connsiteX62" fmla="*/ 476840 w 1509399"/>
                <a:gd name="connsiteY62" fmla="*/ 2109159 h 2265154"/>
                <a:gd name="connsiteX63" fmla="*/ 476840 w 1509399"/>
                <a:gd name="connsiteY63" fmla="*/ 1506614 h 2265154"/>
                <a:gd name="connsiteX64" fmla="*/ 502926 w 1509399"/>
                <a:gd name="connsiteY64" fmla="*/ 1480528 h 2265154"/>
                <a:gd name="connsiteX65" fmla="*/ 529013 w 1509399"/>
                <a:gd name="connsiteY65" fmla="*/ 1506614 h 2265154"/>
                <a:gd name="connsiteX66" fmla="*/ 529013 w 1509399"/>
                <a:gd name="connsiteY66" fmla="*/ 1612944 h 2265154"/>
                <a:gd name="connsiteX67" fmla="*/ 533260 w 1509399"/>
                <a:gd name="connsiteY67" fmla="*/ 1594903 h 2265154"/>
                <a:gd name="connsiteX68" fmla="*/ 838851 w 1509399"/>
                <a:gd name="connsiteY68" fmla="*/ 1268013 h 2265154"/>
                <a:gd name="connsiteX69" fmla="*/ 885194 w 1509399"/>
                <a:gd name="connsiteY69" fmla="*/ 1254249 h 2265154"/>
                <a:gd name="connsiteX70" fmla="*/ 885194 w 1509399"/>
                <a:gd name="connsiteY70" fmla="*/ 1131151 h 2265154"/>
                <a:gd name="connsiteX71" fmla="*/ 601323 w 1509399"/>
                <a:gd name="connsiteY71" fmla="*/ 1131151 h 2265154"/>
                <a:gd name="connsiteX72" fmla="*/ 601323 w 1509399"/>
                <a:gd name="connsiteY72" fmla="*/ 1212638 h 2265154"/>
                <a:gd name="connsiteX73" fmla="*/ 529013 w 1509399"/>
                <a:gd name="connsiteY73" fmla="*/ 1284948 h 2265154"/>
                <a:gd name="connsiteX74" fmla="*/ 456702 w 1509399"/>
                <a:gd name="connsiteY74" fmla="*/ 1212638 h 2265154"/>
                <a:gd name="connsiteX75" fmla="*/ 456702 w 1509399"/>
                <a:gd name="connsiteY75" fmla="*/ 972398 h 2265154"/>
                <a:gd name="connsiteX76" fmla="*/ 529013 w 1509399"/>
                <a:gd name="connsiteY76" fmla="*/ 900088 h 2265154"/>
                <a:gd name="connsiteX77" fmla="*/ 601323 w 1509399"/>
                <a:gd name="connsiteY77" fmla="*/ 972398 h 2265154"/>
                <a:gd name="connsiteX78" fmla="*/ 601323 w 1509399"/>
                <a:gd name="connsiteY78" fmla="*/ 1053885 h 2265154"/>
                <a:gd name="connsiteX79" fmla="*/ 885194 w 1509399"/>
                <a:gd name="connsiteY79" fmla="*/ 1053885 h 2265154"/>
                <a:gd name="connsiteX80" fmla="*/ 885194 w 1509399"/>
                <a:gd name="connsiteY80" fmla="*/ 973383 h 2265154"/>
                <a:gd name="connsiteX81" fmla="*/ 838852 w 1509399"/>
                <a:gd name="connsiteY81" fmla="*/ 959619 h 2265154"/>
                <a:gd name="connsiteX82" fmla="*/ 515129 w 1509399"/>
                <a:gd name="connsiteY82" fmla="*/ 555701 h 2265154"/>
                <a:gd name="connsiteX83" fmla="*/ 511020 w 1509399"/>
                <a:gd name="connsiteY83" fmla="*/ 502501 h 2265154"/>
                <a:gd name="connsiteX84" fmla="*/ 203454 w 1509399"/>
                <a:gd name="connsiteY84" fmla="*/ 502501 h 2265154"/>
                <a:gd name="connsiteX85" fmla="*/ 203454 w 1509399"/>
                <a:gd name="connsiteY85" fmla="*/ 800389 h 2265154"/>
                <a:gd name="connsiteX86" fmla="*/ 202893 w 1509399"/>
                <a:gd name="connsiteY86" fmla="*/ 804099 h 2265154"/>
                <a:gd name="connsiteX87" fmla="*/ 133982 w 1509399"/>
                <a:gd name="connsiteY87" fmla="*/ 804099 h 2265154"/>
                <a:gd name="connsiteX88" fmla="*/ 133982 w 1509399"/>
                <a:gd name="connsiteY88" fmla="*/ 418654 h 2265154"/>
                <a:gd name="connsiteX89" fmla="*/ 101727 w 1509399"/>
                <a:gd name="connsiteY89" fmla="*/ 386399 h 2265154"/>
                <a:gd name="connsiteX90" fmla="*/ 69472 w 1509399"/>
                <a:gd name="connsiteY90" fmla="*/ 418654 h 2265154"/>
                <a:gd name="connsiteX91" fmla="*/ 69472 w 1509399"/>
                <a:gd name="connsiteY91" fmla="*/ 804099 h 2265154"/>
                <a:gd name="connsiteX92" fmla="*/ 561 w 1509399"/>
                <a:gd name="connsiteY92" fmla="*/ 804099 h 22651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1509399" h="2265154">
                  <a:moveTo>
                    <a:pt x="898504" y="1752895"/>
                  </a:moveTo>
                  <a:cubicBezTo>
                    <a:pt x="898504" y="1680329"/>
                    <a:pt x="957330" y="1621503"/>
                    <a:pt x="1029896" y="1621503"/>
                  </a:cubicBezTo>
                  <a:cubicBezTo>
                    <a:pt x="1102462" y="1621503"/>
                    <a:pt x="1161288" y="1680329"/>
                    <a:pt x="1161288" y="1752895"/>
                  </a:cubicBezTo>
                  <a:cubicBezTo>
                    <a:pt x="1161288" y="1825461"/>
                    <a:pt x="1102462" y="1884287"/>
                    <a:pt x="1029896" y="1884287"/>
                  </a:cubicBezTo>
                  <a:cubicBezTo>
                    <a:pt x="957330" y="1884287"/>
                    <a:pt x="898504" y="1825461"/>
                    <a:pt x="898504" y="1752895"/>
                  </a:cubicBezTo>
                  <a:close/>
                  <a:moveTo>
                    <a:pt x="621114" y="502501"/>
                  </a:moveTo>
                  <a:lnTo>
                    <a:pt x="624104" y="542021"/>
                  </a:lnTo>
                  <a:cubicBezTo>
                    <a:pt x="645907" y="684715"/>
                    <a:pt x="741178" y="803233"/>
                    <a:pt x="870102" y="857764"/>
                  </a:cubicBezTo>
                  <a:lnTo>
                    <a:pt x="885194" y="862448"/>
                  </a:lnTo>
                  <a:lnTo>
                    <a:pt x="885194" y="809840"/>
                  </a:lnTo>
                  <a:cubicBezTo>
                    <a:pt x="885194" y="729923"/>
                    <a:pt x="949979" y="665138"/>
                    <a:pt x="1029896" y="665138"/>
                  </a:cubicBezTo>
                  <a:cubicBezTo>
                    <a:pt x="1109813" y="665138"/>
                    <a:pt x="1174598" y="729923"/>
                    <a:pt x="1174598" y="809840"/>
                  </a:cubicBezTo>
                  <a:lnTo>
                    <a:pt x="1174598" y="862448"/>
                  </a:lnTo>
                  <a:lnTo>
                    <a:pt x="1189689" y="857764"/>
                  </a:lnTo>
                  <a:cubicBezTo>
                    <a:pt x="1337032" y="795443"/>
                    <a:pt x="1440418" y="649546"/>
                    <a:pt x="1440418" y="479503"/>
                  </a:cubicBezTo>
                  <a:cubicBezTo>
                    <a:pt x="1440418" y="252778"/>
                    <a:pt x="1256621" y="68981"/>
                    <a:pt x="1029896" y="68981"/>
                  </a:cubicBezTo>
                  <a:cubicBezTo>
                    <a:pt x="831511" y="68981"/>
                    <a:pt x="665994" y="209700"/>
                    <a:pt x="627714" y="396768"/>
                  </a:cubicBezTo>
                  <a:lnTo>
                    <a:pt x="624844" y="425235"/>
                  </a:lnTo>
                  <a:lnTo>
                    <a:pt x="907007" y="425235"/>
                  </a:lnTo>
                  <a:lnTo>
                    <a:pt x="908829" y="416210"/>
                  </a:lnTo>
                  <a:cubicBezTo>
                    <a:pt x="928776" y="369051"/>
                    <a:pt x="975471" y="335962"/>
                    <a:pt x="1029896" y="335962"/>
                  </a:cubicBezTo>
                  <a:cubicBezTo>
                    <a:pt x="1102462" y="335962"/>
                    <a:pt x="1161288" y="394788"/>
                    <a:pt x="1161288" y="467354"/>
                  </a:cubicBezTo>
                  <a:cubicBezTo>
                    <a:pt x="1161288" y="539920"/>
                    <a:pt x="1102462" y="598746"/>
                    <a:pt x="1029896" y="598746"/>
                  </a:cubicBezTo>
                  <a:cubicBezTo>
                    <a:pt x="975471" y="598746"/>
                    <a:pt x="928776" y="565656"/>
                    <a:pt x="908829" y="518497"/>
                  </a:cubicBezTo>
                  <a:lnTo>
                    <a:pt x="905600" y="502501"/>
                  </a:lnTo>
                  <a:close/>
                  <a:moveTo>
                    <a:pt x="619374" y="1752895"/>
                  </a:moveTo>
                  <a:cubicBezTo>
                    <a:pt x="619374" y="1979620"/>
                    <a:pt x="803171" y="2163416"/>
                    <a:pt x="1029896" y="2163416"/>
                  </a:cubicBezTo>
                  <a:cubicBezTo>
                    <a:pt x="1256621" y="2163416"/>
                    <a:pt x="1440418" y="1979620"/>
                    <a:pt x="1440418" y="1752895"/>
                  </a:cubicBezTo>
                  <a:cubicBezTo>
                    <a:pt x="1440418" y="1582851"/>
                    <a:pt x="1337032" y="1436954"/>
                    <a:pt x="1189689" y="1374633"/>
                  </a:cubicBezTo>
                  <a:lnTo>
                    <a:pt x="1174598" y="1369949"/>
                  </a:lnTo>
                  <a:lnTo>
                    <a:pt x="1174598" y="1385032"/>
                  </a:lnTo>
                  <a:cubicBezTo>
                    <a:pt x="1174598" y="1464949"/>
                    <a:pt x="1109813" y="1529734"/>
                    <a:pt x="1029896" y="1529734"/>
                  </a:cubicBezTo>
                  <a:cubicBezTo>
                    <a:pt x="949979" y="1529734"/>
                    <a:pt x="885194" y="1464949"/>
                    <a:pt x="885194" y="1385032"/>
                  </a:cubicBezTo>
                  <a:lnTo>
                    <a:pt x="885194" y="1369949"/>
                  </a:lnTo>
                  <a:lnTo>
                    <a:pt x="870102" y="1374633"/>
                  </a:lnTo>
                  <a:cubicBezTo>
                    <a:pt x="722760" y="1436954"/>
                    <a:pt x="619374" y="1582851"/>
                    <a:pt x="619374" y="1752895"/>
                  </a:cubicBezTo>
                  <a:close/>
                  <a:moveTo>
                    <a:pt x="0" y="800389"/>
                  </a:moveTo>
                  <a:lnTo>
                    <a:pt x="0" y="409383"/>
                  </a:lnTo>
                  <a:cubicBezTo>
                    <a:pt x="0" y="353201"/>
                    <a:pt x="45545" y="307656"/>
                    <a:pt x="101727" y="307656"/>
                  </a:cubicBezTo>
                  <a:cubicBezTo>
                    <a:pt x="157909" y="307656"/>
                    <a:pt x="203454" y="353201"/>
                    <a:pt x="203454" y="409383"/>
                  </a:cubicBezTo>
                  <a:lnTo>
                    <a:pt x="203454" y="425235"/>
                  </a:lnTo>
                  <a:lnTo>
                    <a:pt x="513244" y="425235"/>
                  </a:lnTo>
                  <a:lnTo>
                    <a:pt x="517014" y="382509"/>
                  </a:lnTo>
                  <a:cubicBezTo>
                    <a:pt x="522361" y="352574"/>
                    <a:pt x="530265" y="323525"/>
                    <a:pt x="540492" y="295595"/>
                  </a:cubicBezTo>
                  <a:lnTo>
                    <a:pt x="574158" y="223431"/>
                  </a:lnTo>
                  <a:lnTo>
                    <a:pt x="614513" y="244149"/>
                  </a:lnTo>
                  <a:lnTo>
                    <a:pt x="632284" y="211408"/>
                  </a:lnTo>
                  <a:cubicBezTo>
                    <a:pt x="718455" y="83859"/>
                    <a:pt x="864382" y="0"/>
                    <a:pt x="1029896" y="0"/>
                  </a:cubicBezTo>
                  <a:cubicBezTo>
                    <a:pt x="1294718" y="0"/>
                    <a:pt x="1509399" y="214681"/>
                    <a:pt x="1509399" y="479503"/>
                  </a:cubicBezTo>
                  <a:cubicBezTo>
                    <a:pt x="1509399" y="678119"/>
                    <a:pt x="1388641" y="848531"/>
                    <a:pt x="1216540" y="921324"/>
                  </a:cubicBezTo>
                  <a:lnTo>
                    <a:pt x="1174598" y="934343"/>
                  </a:lnTo>
                  <a:lnTo>
                    <a:pt x="1174598" y="1298054"/>
                  </a:lnTo>
                  <a:lnTo>
                    <a:pt x="1216540" y="1311073"/>
                  </a:lnTo>
                  <a:cubicBezTo>
                    <a:pt x="1388641" y="1383866"/>
                    <a:pt x="1509399" y="1554278"/>
                    <a:pt x="1509399" y="1752895"/>
                  </a:cubicBezTo>
                  <a:cubicBezTo>
                    <a:pt x="1509399" y="2017717"/>
                    <a:pt x="1294718" y="2232397"/>
                    <a:pt x="1029896" y="2232397"/>
                  </a:cubicBezTo>
                  <a:lnTo>
                    <a:pt x="943013" y="2223639"/>
                  </a:lnTo>
                  <a:lnTo>
                    <a:pt x="943013" y="2265154"/>
                  </a:lnTo>
                  <a:lnTo>
                    <a:pt x="924892" y="2263328"/>
                  </a:lnTo>
                  <a:cubicBezTo>
                    <a:pt x="746827" y="2226890"/>
                    <a:pt x="601850" y="2099617"/>
                    <a:pt x="540490" y="1932037"/>
                  </a:cubicBezTo>
                  <a:lnTo>
                    <a:pt x="529013" y="1889548"/>
                  </a:lnTo>
                  <a:lnTo>
                    <a:pt x="529013" y="2109159"/>
                  </a:lnTo>
                  <a:cubicBezTo>
                    <a:pt x="529013" y="2123567"/>
                    <a:pt x="517334" y="2135245"/>
                    <a:pt x="502926" y="2135245"/>
                  </a:cubicBezTo>
                  <a:cubicBezTo>
                    <a:pt x="488519" y="2135245"/>
                    <a:pt x="476840" y="2123567"/>
                    <a:pt x="476840" y="2109159"/>
                  </a:cubicBezTo>
                  <a:lnTo>
                    <a:pt x="476840" y="1506614"/>
                  </a:lnTo>
                  <a:cubicBezTo>
                    <a:pt x="476840" y="1492207"/>
                    <a:pt x="488519" y="1480528"/>
                    <a:pt x="502926" y="1480528"/>
                  </a:cubicBezTo>
                  <a:cubicBezTo>
                    <a:pt x="517334" y="1480528"/>
                    <a:pt x="529013" y="1492207"/>
                    <a:pt x="529013" y="1506614"/>
                  </a:cubicBezTo>
                  <a:lnTo>
                    <a:pt x="529013" y="1612944"/>
                  </a:lnTo>
                  <a:lnTo>
                    <a:pt x="533260" y="1594903"/>
                  </a:lnTo>
                  <a:cubicBezTo>
                    <a:pt x="580775" y="1445409"/>
                    <a:pt x="693923" y="1325161"/>
                    <a:pt x="838851" y="1268013"/>
                  </a:cubicBezTo>
                  <a:lnTo>
                    <a:pt x="885194" y="1254249"/>
                  </a:lnTo>
                  <a:lnTo>
                    <a:pt x="885194" y="1131151"/>
                  </a:lnTo>
                  <a:lnTo>
                    <a:pt x="601323" y="1131151"/>
                  </a:lnTo>
                  <a:lnTo>
                    <a:pt x="601323" y="1212638"/>
                  </a:lnTo>
                  <a:cubicBezTo>
                    <a:pt x="601323" y="1252574"/>
                    <a:pt x="568949" y="1284948"/>
                    <a:pt x="529013" y="1284948"/>
                  </a:cubicBezTo>
                  <a:cubicBezTo>
                    <a:pt x="489076" y="1284948"/>
                    <a:pt x="456702" y="1252574"/>
                    <a:pt x="456702" y="1212638"/>
                  </a:cubicBezTo>
                  <a:lnTo>
                    <a:pt x="456702" y="972398"/>
                  </a:lnTo>
                  <a:cubicBezTo>
                    <a:pt x="456702" y="932462"/>
                    <a:pt x="489076" y="900088"/>
                    <a:pt x="529013" y="900088"/>
                  </a:cubicBezTo>
                  <a:cubicBezTo>
                    <a:pt x="568949" y="900088"/>
                    <a:pt x="601323" y="932462"/>
                    <a:pt x="601323" y="972398"/>
                  </a:cubicBezTo>
                  <a:lnTo>
                    <a:pt x="601323" y="1053885"/>
                  </a:lnTo>
                  <a:lnTo>
                    <a:pt x="885194" y="1053885"/>
                  </a:lnTo>
                  <a:lnTo>
                    <a:pt x="885194" y="973383"/>
                  </a:lnTo>
                  <a:lnTo>
                    <a:pt x="838852" y="959619"/>
                  </a:lnTo>
                  <a:cubicBezTo>
                    <a:pt x="669769" y="892945"/>
                    <a:pt x="543943" y="740388"/>
                    <a:pt x="515129" y="555701"/>
                  </a:cubicBezTo>
                  <a:lnTo>
                    <a:pt x="511020" y="502501"/>
                  </a:lnTo>
                  <a:lnTo>
                    <a:pt x="203454" y="502501"/>
                  </a:lnTo>
                  <a:lnTo>
                    <a:pt x="203454" y="800389"/>
                  </a:lnTo>
                  <a:lnTo>
                    <a:pt x="202893" y="804099"/>
                  </a:lnTo>
                  <a:lnTo>
                    <a:pt x="133982" y="804099"/>
                  </a:lnTo>
                  <a:lnTo>
                    <a:pt x="133982" y="418654"/>
                  </a:lnTo>
                  <a:cubicBezTo>
                    <a:pt x="133982" y="400840"/>
                    <a:pt x="119541" y="386399"/>
                    <a:pt x="101727" y="386399"/>
                  </a:cubicBezTo>
                  <a:cubicBezTo>
                    <a:pt x="83913" y="386399"/>
                    <a:pt x="69472" y="400840"/>
                    <a:pt x="69472" y="418654"/>
                  </a:cubicBezTo>
                  <a:lnTo>
                    <a:pt x="69472" y="804099"/>
                  </a:lnTo>
                  <a:lnTo>
                    <a:pt x="561" y="804099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7" name="グループ化 16">
              <a:extLst>
                <a:ext uri="{FF2B5EF4-FFF2-40B4-BE49-F238E27FC236}">
                  <a16:creationId xmlns:a16="http://schemas.microsoft.com/office/drawing/2014/main" id="{98B2FCDC-EFDD-66A3-D05C-45346830D3C9}"/>
                </a:ext>
              </a:extLst>
            </p:cNvPr>
            <p:cNvGrpSpPr/>
            <p:nvPr/>
          </p:nvGrpSpPr>
          <p:grpSpPr>
            <a:xfrm rot="1800000">
              <a:off x="-1821711" y="3153432"/>
              <a:ext cx="652184" cy="902016"/>
              <a:chOff x="3324230" y="3090277"/>
              <a:chExt cx="652184" cy="902016"/>
            </a:xfrm>
            <a:solidFill>
              <a:schemeClr val="tx1"/>
            </a:solidFill>
          </p:grpSpPr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25628B72-BE6D-D5E6-AF82-DEA59DAECC4B}"/>
                  </a:ext>
                </a:extLst>
              </p:cNvPr>
              <p:cNvSpPr/>
              <p:nvPr/>
            </p:nvSpPr>
            <p:spPr bwMode="auto">
              <a:xfrm>
                <a:off x="3428245" y="3090277"/>
                <a:ext cx="444153" cy="430638"/>
              </a:xfrm>
              <a:custGeom>
                <a:avLst/>
                <a:gdLst>
                  <a:gd name="connsiteX0" fmla="*/ 290085 w 580170"/>
                  <a:gd name="connsiteY0" fmla="*/ 0 h 562515"/>
                  <a:gd name="connsiteX1" fmla="*/ 580170 w 580170"/>
                  <a:gd name="connsiteY1" fmla="*/ 290085 h 562515"/>
                  <a:gd name="connsiteX2" fmla="*/ 580170 w 580170"/>
                  <a:gd name="connsiteY2" fmla="*/ 562515 h 562515"/>
                  <a:gd name="connsiteX3" fmla="*/ 463677 w 580170"/>
                  <a:gd name="connsiteY3" fmla="*/ 562515 h 562515"/>
                  <a:gd name="connsiteX4" fmla="*/ 463677 w 580170"/>
                  <a:gd name="connsiteY4" fmla="*/ 290085 h 562515"/>
                  <a:gd name="connsiteX5" fmla="*/ 290085 w 580170"/>
                  <a:gd name="connsiteY5" fmla="*/ 116493 h 562515"/>
                  <a:gd name="connsiteX6" fmla="*/ 116493 w 580170"/>
                  <a:gd name="connsiteY6" fmla="*/ 290085 h 562515"/>
                  <a:gd name="connsiteX7" fmla="*/ 116493 w 580170"/>
                  <a:gd name="connsiteY7" fmla="*/ 562515 h 562515"/>
                  <a:gd name="connsiteX8" fmla="*/ 0 w 580170"/>
                  <a:gd name="connsiteY8" fmla="*/ 562515 h 562515"/>
                  <a:gd name="connsiteX9" fmla="*/ 0 w 580170"/>
                  <a:gd name="connsiteY9" fmla="*/ 290085 h 562515"/>
                  <a:gd name="connsiteX10" fmla="*/ 290085 w 580170"/>
                  <a:gd name="connsiteY10" fmla="*/ 0 h 56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80170" h="562515">
                    <a:moveTo>
                      <a:pt x="290085" y="0"/>
                    </a:moveTo>
                    <a:cubicBezTo>
                      <a:pt x="450295" y="0"/>
                      <a:pt x="580170" y="129875"/>
                      <a:pt x="580170" y="290085"/>
                    </a:cubicBezTo>
                    <a:lnTo>
                      <a:pt x="580170" y="562515"/>
                    </a:lnTo>
                    <a:lnTo>
                      <a:pt x="463677" y="562515"/>
                    </a:lnTo>
                    <a:lnTo>
                      <a:pt x="463677" y="290085"/>
                    </a:lnTo>
                    <a:cubicBezTo>
                      <a:pt x="463677" y="194213"/>
                      <a:pt x="385957" y="116493"/>
                      <a:pt x="290085" y="116493"/>
                    </a:cubicBezTo>
                    <a:cubicBezTo>
                      <a:pt x="194213" y="116493"/>
                      <a:pt x="116493" y="194213"/>
                      <a:pt x="116493" y="290085"/>
                    </a:cubicBezTo>
                    <a:lnTo>
                      <a:pt x="116493" y="562515"/>
                    </a:lnTo>
                    <a:lnTo>
                      <a:pt x="0" y="562515"/>
                    </a:lnTo>
                    <a:lnTo>
                      <a:pt x="0" y="290085"/>
                    </a:lnTo>
                    <a:cubicBezTo>
                      <a:pt x="0" y="129875"/>
                      <a:pt x="129875" y="0"/>
                      <a:pt x="290085" y="0"/>
                    </a:cubicBezTo>
                    <a:close/>
                  </a:path>
                </a:pathLst>
              </a:custGeom>
              <a:grpFill/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19" name="正方形/長方形 18">
                <a:extLst>
                  <a:ext uri="{FF2B5EF4-FFF2-40B4-BE49-F238E27FC236}">
                    <a16:creationId xmlns:a16="http://schemas.microsoft.com/office/drawing/2014/main" id="{054E9B1D-B6B6-FF6E-EBFA-14CD8099A829}"/>
                  </a:ext>
                </a:extLst>
              </p:cNvPr>
              <p:cNvSpPr/>
              <p:nvPr/>
            </p:nvSpPr>
            <p:spPr bwMode="auto">
              <a:xfrm>
                <a:off x="3324230" y="3469062"/>
                <a:ext cx="652184" cy="523231"/>
              </a:xfrm>
              <a:prstGeom prst="rect">
                <a:avLst/>
              </a:prstGeom>
              <a:grpFill/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768445034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52</Words>
  <Application>Microsoft Office PowerPoint</Application>
  <PresentationFormat>A4 210 x 297 mm</PresentationFormat>
  <Paragraphs>19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ＭＳ Ｐゴシック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注意 盗難防止のため、自転車には必ず施錠をお願いいたしますの貼り紙</dc:title>
  <dc:subject>注意 盗難防止のため、自転車には必ず施錠をお願いいたしますの貼り紙</dc:subject>
  <dc:creator>でじけろお</dc:creator>
  <cp:lastModifiedBy/>
  <cp:revision>1</cp:revision>
  <dcterms:created xsi:type="dcterms:W3CDTF">2014-12-04T06:28:15Z</dcterms:created>
  <dcterms:modified xsi:type="dcterms:W3CDTF">2024-12-14T12:27:44Z</dcterms:modified>
  <cp:version>1</cp:version>
</cp:coreProperties>
</file>

<file path=docProps/thumbnail.jpeg>
</file>