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5" r:id="rId2"/>
    <p:sldId id="306" r:id="rId3"/>
    <p:sldId id="303" r:id="rId4"/>
    <p:sldId id="304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9" d="100"/>
          <a:sy n="69" d="100"/>
        </p:scale>
        <p:origin x="84" y="22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3B586EC-0D51-9136-B230-46EBA06D878B}"/>
              </a:ext>
            </a:extLst>
          </p:cNvPr>
          <p:cNvSpPr txBox="1"/>
          <p:nvPr/>
        </p:nvSpPr>
        <p:spPr>
          <a:xfrm>
            <a:off x="4278389" y="730424"/>
            <a:ext cx="2881245" cy="119896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注意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09ABEF1-79F0-D80F-0AF7-84953D029F22}"/>
              </a:ext>
            </a:extLst>
          </p:cNvPr>
          <p:cNvGrpSpPr/>
          <p:nvPr/>
        </p:nvGrpSpPr>
        <p:grpSpPr>
          <a:xfrm>
            <a:off x="2703320" y="705854"/>
            <a:ext cx="1419502" cy="1248107"/>
            <a:chOff x="11754773" y="2692064"/>
            <a:chExt cx="1571690" cy="1381921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FB43815-60A2-75C1-7828-E6BD6E513256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7" name="フリーフォーム 367">
                <a:extLst>
                  <a:ext uri="{FF2B5EF4-FFF2-40B4-BE49-F238E27FC236}">
                    <a16:creationId xmlns:a16="http://schemas.microsoft.com/office/drawing/2014/main" id="{E444D15F-C03D-E72C-402F-1083567398FD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" name="二等辺三角形 7">
                <a:extLst>
                  <a:ext uri="{FF2B5EF4-FFF2-40B4-BE49-F238E27FC236}">
                    <a16:creationId xmlns:a16="http://schemas.microsoft.com/office/drawing/2014/main" id="{3A9B805D-F16C-CC82-1DEA-A211D5CE9C91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1075722-3DA5-0E02-5BB0-8B704E8A0E57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FDDDBEB-4E8E-B705-FF4A-0AC6D0615542}"/>
              </a:ext>
            </a:extLst>
          </p:cNvPr>
          <p:cNvSpPr txBox="1"/>
          <p:nvPr/>
        </p:nvSpPr>
        <p:spPr>
          <a:xfrm>
            <a:off x="686696" y="2313709"/>
            <a:ext cx="8532608" cy="390965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盗難防止のため</a:t>
            </a:r>
          </a:p>
          <a:p>
            <a:r>
              <a:rPr lang="ja-JP" altLang="en-US" sz="8800" dirty="0">
                <a:effectLst/>
              </a:rPr>
              <a:t>自転車には必ず施錠を</a:t>
            </a: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お願いいたします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5111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918C4C-0E1C-ACAE-7748-45B6ABFFE0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88AC8EC-3E3A-8FA4-1795-C959797CA123}"/>
              </a:ext>
            </a:extLst>
          </p:cNvPr>
          <p:cNvSpPr/>
          <p:nvPr/>
        </p:nvSpPr>
        <p:spPr>
          <a:xfrm>
            <a:off x="110836" y="96981"/>
            <a:ext cx="9684328" cy="159327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F4E1CBB-CCE2-873C-67D8-F1CF3F2E04A6}"/>
              </a:ext>
            </a:extLst>
          </p:cNvPr>
          <p:cNvSpPr txBox="1"/>
          <p:nvPr/>
        </p:nvSpPr>
        <p:spPr>
          <a:xfrm>
            <a:off x="4278389" y="278650"/>
            <a:ext cx="2881245" cy="119896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注意</a:t>
            </a:r>
            <a:endParaRPr lang="en-US" altLang="zh-TW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38A66BE-2AA0-A428-909D-9B6BB9633964}"/>
              </a:ext>
            </a:extLst>
          </p:cNvPr>
          <p:cNvGrpSpPr/>
          <p:nvPr/>
        </p:nvGrpSpPr>
        <p:grpSpPr>
          <a:xfrm>
            <a:off x="2703320" y="254080"/>
            <a:ext cx="1419502" cy="1248107"/>
            <a:chOff x="11754773" y="2692064"/>
            <a:chExt cx="1571690" cy="1381921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FC89001-3DBC-2AC3-20AF-9C0D2231250F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7" name="フリーフォーム 367">
                <a:extLst>
                  <a:ext uri="{FF2B5EF4-FFF2-40B4-BE49-F238E27FC236}">
                    <a16:creationId xmlns:a16="http://schemas.microsoft.com/office/drawing/2014/main" id="{8D06E24D-F82B-640C-EFDD-707074123B50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" name="二等辺三角形 7">
                <a:extLst>
                  <a:ext uri="{FF2B5EF4-FFF2-40B4-BE49-F238E27FC236}">
                    <a16:creationId xmlns:a16="http://schemas.microsoft.com/office/drawing/2014/main" id="{D0B673BA-BF22-E9BE-3D8A-4C93D219B37D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951D5A2A-A97A-BB00-33A4-C78B511EDE6B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546F4C8-92E5-DCD4-931B-A829FDCCABBD}"/>
              </a:ext>
            </a:extLst>
          </p:cNvPr>
          <p:cNvSpPr txBox="1"/>
          <p:nvPr/>
        </p:nvSpPr>
        <p:spPr>
          <a:xfrm>
            <a:off x="498764" y="2078182"/>
            <a:ext cx="8908472" cy="438070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盗難防止のため</a:t>
            </a: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自転車には必ず施錠を</a:t>
            </a: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お願いいたします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91461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楕円 47">
            <a:extLst>
              <a:ext uri="{FF2B5EF4-FFF2-40B4-BE49-F238E27FC236}">
                <a16:creationId xmlns:a16="http://schemas.microsoft.com/office/drawing/2014/main" id="{B6363404-E24E-B8AE-E7DA-B7AC01263D27}"/>
              </a:ext>
            </a:extLst>
          </p:cNvPr>
          <p:cNvSpPr/>
          <p:nvPr/>
        </p:nvSpPr>
        <p:spPr>
          <a:xfrm>
            <a:off x="5306289" y="1496763"/>
            <a:ext cx="4286679" cy="191492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63FEB7C-5077-1255-8D35-95F574692336}"/>
              </a:ext>
            </a:extLst>
          </p:cNvPr>
          <p:cNvSpPr txBox="1"/>
          <p:nvPr/>
        </p:nvSpPr>
        <p:spPr>
          <a:xfrm>
            <a:off x="2071755" y="375414"/>
            <a:ext cx="2881245" cy="119896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注意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97EABB3-F8FE-7334-3A7E-7D53E498BDEB}"/>
              </a:ext>
            </a:extLst>
          </p:cNvPr>
          <p:cNvGrpSpPr/>
          <p:nvPr/>
        </p:nvGrpSpPr>
        <p:grpSpPr>
          <a:xfrm>
            <a:off x="496686" y="350844"/>
            <a:ext cx="1419502" cy="1248107"/>
            <a:chOff x="11754773" y="2692064"/>
            <a:chExt cx="1571690" cy="1381921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4DB499CC-5C01-EC3B-5CAB-D5CE56B53696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18" name="フリーフォーム 367">
                <a:extLst>
                  <a:ext uri="{FF2B5EF4-FFF2-40B4-BE49-F238E27FC236}">
                    <a16:creationId xmlns:a16="http://schemas.microsoft.com/office/drawing/2014/main" id="{A5616747-0FE2-46F3-763A-B6D004FF89C6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" name="二等辺三角形 18">
                <a:extLst>
                  <a:ext uri="{FF2B5EF4-FFF2-40B4-BE49-F238E27FC236}">
                    <a16:creationId xmlns:a16="http://schemas.microsoft.com/office/drawing/2014/main" id="{E0025CF0-2D40-A789-FBAE-69C524DD545B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C2F637E7-FE24-61ED-D887-E9CCA451FF9B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1D1442F-BA5C-1AAD-25AE-E2045719E2D6}"/>
              </a:ext>
            </a:extLst>
          </p:cNvPr>
          <p:cNvSpPr txBox="1"/>
          <p:nvPr/>
        </p:nvSpPr>
        <p:spPr>
          <a:xfrm>
            <a:off x="406150" y="3796777"/>
            <a:ext cx="9156950" cy="261938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自転車には必ず施錠を</a:t>
            </a: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お願いいたします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21E4A92-B76B-20D1-C2D6-6A2EA77A2D1F}"/>
              </a:ext>
            </a:extLst>
          </p:cNvPr>
          <p:cNvSpPr txBox="1"/>
          <p:nvPr/>
        </p:nvSpPr>
        <p:spPr>
          <a:xfrm>
            <a:off x="406400" y="2225029"/>
            <a:ext cx="4444884" cy="106182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盗難防止のため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8AB6014-6186-1EA6-C37F-877E53F2C911}"/>
              </a:ext>
            </a:extLst>
          </p:cNvPr>
          <p:cNvGrpSpPr/>
          <p:nvPr/>
        </p:nvGrpSpPr>
        <p:grpSpPr>
          <a:xfrm>
            <a:off x="5289923" y="637310"/>
            <a:ext cx="4054908" cy="2596218"/>
            <a:chOff x="-717292" y="91100"/>
            <a:chExt cx="3089894" cy="197835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1EE2195-F1DC-E03F-C4C8-FD8FE45C27B9}"/>
                </a:ext>
              </a:extLst>
            </p:cNvPr>
            <p:cNvGrpSpPr/>
            <p:nvPr/>
          </p:nvGrpSpPr>
          <p:grpSpPr>
            <a:xfrm>
              <a:off x="-312585" y="91100"/>
              <a:ext cx="2685187" cy="1978354"/>
              <a:chOff x="1481283" y="3269894"/>
              <a:chExt cx="2685187" cy="1978354"/>
            </a:xfrm>
          </p:grpSpPr>
          <p:sp>
            <p:nvSpPr>
              <p:cNvPr id="7" name="星: 32 pt 6">
                <a:extLst>
                  <a:ext uri="{FF2B5EF4-FFF2-40B4-BE49-F238E27FC236}">
                    <a16:creationId xmlns:a16="http://schemas.microsoft.com/office/drawing/2014/main" id="{4C6F3D5A-E9A7-3980-9E63-FCAF239722E3}"/>
                  </a:ext>
                </a:extLst>
              </p:cNvPr>
              <p:cNvSpPr/>
              <p:nvPr/>
            </p:nvSpPr>
            <p:spPr bwMode="auto">
              <a:xfrm>
                <a:off x="1656669" y="4338826"/>
                <a:ext cx="737534" cy="737534"/>
              </a:xfrm>
              <a:prstGeom prst="star32">
                <a:avLst>
                  <a:gd name="adj" fmla="val 5859"/>
                </a:avLst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星: 32 pt 7">
                <a:extLst>
                  <a:ext uri="{FF2B5EF4-FFF2-40B4-BE49-F238E27FC236}">
                    <a16:creationId xmlns:a16="http://schemas.microsoft.com/office/drawing/2014/main" id="{211A9E5A-5D54-01E5-D7A7-C9C5E80B8D98}"/>
                  </a:ext>
                </a:extLst>
              </p:cNvPr>
              <p:cNvSpPr/>
              <p:nvPr/>
            </p:nvSpPr>
            <p:spPr bwMode="auto">
              <a:xfrm>
                <a:off x="3253725" y="4338826"/>
                <a:ext cx="737534" cy="737534"/>
              </a:xfrm>
              <a:prstGeom prst="star32">
                <a:avLst>
                  <a:gd name="adj" fmla="val 5859"/>
                </a:avLst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円: 塗りつぶしなし 8">
                <a:extLst>
                  <a:ext uri="{FF2B5EF4-FFF2-40B4-BE49-F238E27FC236}">
                    <a16:creationId xmlns:a16="http://schemas.microsoft.com/office/drawing/2014/main" id="{5E9A21D3-2383-6D1D-328A-1D093C59A715}"/>
                  </a:ext>
                </a:extLst>
              </p:cNvPr>
              <p:cNvSpPr/>
              <p:nvPr/>
            </p:nvSpPr>
            <p:spPr bwMode="auto">
              <a:xfrm>
                <a:off x="3180909" y="4273550"/>
                <a:ext cx="876188" cy="876186"/>
              </a:xfrm>
              <a:prstGeom prst="donut">
                <a:avLst>
                  <a:gd name="adj" fmla="val 8472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円: 塗りつぶしなし 9">
                <a:extLst>
                  <a:ext uri="{FF2B5EF4-FFF2-40B4-BE49-F238E27FC236}">
                    <a16:creationId xmlns:a16="http://schemas.microsoft.com/office/drawing/2014/main" id="{04622FDA-6996-B34B-CF38-46D7CE1EFBC6}"/>
                  </a:ext>
                </a:extLst>
              </p:cNvPr>
              <p:cNvSpPr/>
              <p:nvPr/>
            </p:nvSpPr>
            <p:spPr bwMode="auto">
              <a:xfrm>
                <a:off x="3113680" y="4206321"/>
                <a:ext cx="1010646" cy="1010644"/>
              </a:xfrm>
              <a:prstGeom prst="donut">
                <a:avLst>
                  <a:gd name="adj" fmla="val 8472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アーチ 10">
                <a:extLst>
                  <a:ext uri="{FF2B5EF4-FFF2-40B4-BE49-F238E27FC236}">
                    <a16:creationId xmlns:a16="http://schemas.microsoft.com/office/drawing/2014/main" id="{F1983BBB-349A-FF99-48AF-3328770B4891}"/>
                  </a:ext>
                </a:extLst>
              </p:cNvPr>
              <p:cNvSpPr/>
              <p:nvPr/>
            </p:nvSpPr>
            <p:spPr bwMode="auto">
              <a:xfrm>
                <a:off x="3078733" y="4166938"/>
                <a:ext cx="1081312" cy="1081310"/>
              </a:xfrm>
              <a:prstGeom prst="blockArc">
                <a:avLst>
                  <a:gd name="adj1" fmla="val 11476450"/>
                  <a:gd name="adj2" fmla="val 18485845"/>
                  <a:gd name="adj3" fmla="val 662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49DF7374-0263-5F2E-A03F-AE8A8F884A78}"/>
                  </a:ext>
                </a:extLst>
              </p:cNvPr>
              <p:cNvSpPr/>
              <p:nvPr/>
            </p:nvSpPr>
            <p:spPr bwMode="auto">
              <a:xfrm rot="20700000">
                <a:off x="2639630" y="3600617"/>
                <a:ext cx="880721" cy="1249379"/>
              </a:xfrm>
              <a:custGeom>
                <a:avLst/>
                <a:gdLst>
                  <a:gd name="connsiteX0" fmla="*/ 880721 w 880721"/>
                  <a:gd name="connsiteY0" fmla="*/ 0 h 1249379"/>
                  <a:gd name="connsiteX1" fmla="*/ 880721 w 880721"/>
                  <a:gd name="connsiteY1" fmla="*/ 1249379 h 1249379"/>
                  <a:gd name="connsiteX2" fmla="*/ 787656 w 880721"/>
                  <a:gd name="connsiteY2" fmla="*/ 1249379 h 1249379"/>
                  <a:gd name="connsiteX3" fmla="*/ 787656 w 880721"/>
                  <a:gd name="connsiteY3" fmla="*/ 536412 h 1249379"/>
                  <a:gd name="connsiteX4" fmla="*/ 64849 w 880721"/>
                  <a:gd name="connsiteY4" fmla="*/ 953725 h 1249379"/>
                  <a:gd name="connsiteX5" fmla="*/ 39539 w 880721"/>
                  <a:gd name="connsiteY5" fmla="*/ 946943 h 1249379"/>
                  <a:gd name="connsiteX6" fmla="*/ 2485 w 880721"/>
                  <a:gd name="connsiteY6" fmla="*/ 882764 h 1249379"/>
                  <a:gd name="connsiteX7" fmla="*/ 9266 w 880721"/>
                  <a:gd name="connsiteY7" fmla="*/ 857454 h 1249379"/>
                  <a:gd name="connsiteX8" fmla="*/ 787656 w 880721"/>
                  <a:gd name="connsiteY8" fmla="*/ 408050 h 1249379"/>
                  <a:gd name="connsiteX9" fmla="*/ 787656 w 880721"/>
                  <a:gd name="connsiteY9" fmla="*/ 0 h 1249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0721" h="1249379">
                    <a:moveTo>
                      <a:pt x="880721" y="0"/>
                    </a:moveTo>
                    <a:lnTo>
                      <a:pt x="880721" y="1249379"/>
                    </a:lnTo>
                    <a:lnTo>
                      <a:pt x="787656" y="1249379"/>
                    </a:lnTo>
                    <a:lnTo>
                      <a:pt x="787656" y="536412"/>
                    </a:lnTo>
                    <a:lnTo>
                      <a:pt x="64849" y="953725"/>
                    </a:lnTo>
                    <a:cubicBezTo>
                      <a:pt x="55986" y="958841"/>
                      <a:pt x="44655" y="955805"/>
                      <a:pt x="39539" y="946943"/>
                    </a:cubicBezTo>
                    <a:lnTo>
                      <a:pt x="2485" y="882764"/>
                    </a:lnTo>
                    <a:cubicBezTo>
                      <a:pt x="-2632" y="873902"/>
                      <a:pt x="404" y="862570"/>
                      <a:pt x="9266" y="857454"/>
                    </a:cubicBezTo>
                    <a:lnTo>
                      <a:pt x="787656" y="408050"/>
                    </a:lnTo>
                    <a:lnTo>
                      <a:pt x="787656" y="0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2AC66BFC-8BF3-EF06-1BBF-61299063592A}"/>
                  </a:ext>
                </a:extLst>
              </p:cNvPr>
              <p:cNvSpPr/>
              <p:nvPr/>
            </p:nvSpPr>
            <p:spPr bwMode="auto">
              <a:xfrm rot="5400000">
                <a:off x="3117703" y="3250485"/>
                <a:ext cx="297512" cy="360040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C9111924-233D-8BB2-8D70-4982CCF42D11}"/>
                  </a:ext>
                </a:extLst>
              </p:cNvPr>
              <p:cNvSpPr/>
              <p:nvPr/>
            </p:nvSpPr>
            <p:spPr bwMode="auto">
              <a:xfrm>
                <a:off x="2898398" y="3269894"/>
                <a:ext cx="315035" cy="108215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1E26A517-086E-56A8-5CA0-440A3C3ECEA2}"/>
                  </a:ext>
                </a:extLst>
              </p:cNvPr>
              <p:cNvSpPr/>
              <p:nvPr/>
            </p:nvSpPr>
            <p:spPr bwMode="auto">
              <a:xfrm>
                <a:off x="2825934" y="3479444"/>
                <a:ext cx="315035" cy="108215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円: 塗りつぶしなし 35">
                <a:extLst>
                  <a:ext uri="{FF2B5EF4-FFF2-40B4-BE49-F238E27FC236}">
                    <a16:creationId xmlns:a16="http://schemas.microsoft.com/office/drawing/2014/main" id="{4A3A059D-341E-28DA-91D7-7512D4E44721}"/>
                  </a:ext>
                </a:extLst>
              </p:cNvPr>
              <p:cNvSpPr/>
              <p:nvPr/>
            </p:nvSpPr>
            <p:spPr bwMode="auto">
              <a:xfrm>
                <a:off x="1584172" y="4273550"/>
                <a:ext cx="876188" cy="876186"/>
              </a:xfrm>
              <a:prstGeom prst="donut">
                <a:avLst>
                  <a:gd name="adj" fmla="val 8472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円: 塗りつぶしなし 36">
                <a:extLst>
                  <a:ext uri="{FF2B5EF4-FFF2-40B4-BE49-F238E27FC236}">
                    <a16:creationId xmlns:a16="http://schemas.microsoft.com/office/drawing/2014/main" id="{592B8C72-953E-9405-9937-BA40BAA25AFB}"/>
                  </a:ext>
                </a:extLst>
              </p:cNvPr>
              <p:cNvSpPr/>
              <p:nvPr/>
            </p:nvSpPr>
            <p:spPr bwMode="auto">
              <a:xfrm>
                <a:off x="1516943" y="4206321"/>
                <a:ext cx="1010646" cy="1010644"/>
              </a:xfrm>
              <a:prstGeom prst="donut">
                <a:avLst>
                  <a:gd name="adj" fmla="val 8472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EFA2DC58-E379-7513-322F-7D8DD1635D71}"/>
                  </a:ext>
                </a:extLst>
              </p:cNvPr>
              <p:cNvSpPr/>
              <p:nvPr/>
            </p:nvSpPr>
            <p:spPr bwMode="auto">
              <a:xfrm rot="20700000">
                <a:off x="2563055" y="4220940"/>
                <a:ext cx="80851" cy="460467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ECADE56A-42BE-245E-004B-783042B25179}"/>
                  </a:ext>
                </a:extLst>
              </p:cNvPr>
              <p:cNvSpPr/>
              <p:nvPr/>
            </p:nvSpPr>
            <p:spPr bwMode="auto">
              <a:xfrm rot="16200000">
                <a:off x="2222114" y="4101397"/>
                <a:ext cx="483912" cy="1220492"/>
              </a:xfrm>
              <a:custGeom>
                <a:avLst/>
                <a:gdLst>
                  <a:gd name="connsiteX0" fmla="*/ 483912 w 483912"/>
                  <a:gd name="connsiteY0" fmla="*/ 978535 h 1220492"/>
                  <a:gd name="connsiteX1" fmla="*/ 241956 w 483912"/>
                  <a:gd name="connsiteY1" fmla="*/ 1220492 h 1220492"/>
                  <a:gd name="connsiteX2" fmla="*/ 0 w 483912"/>
                  <a:gd name="connsiteY2" fmla="*/ 978535 h 1220492"/>
                  <a:gd name="connsiteX3" fmla="*/ 4916 w 483912"/>
                  <a:gd name="connsiteY3" fmla="*/ 929772 h 1220492"/>
                  <a:gd name="connsiteX4" fmla="*/ 6414 w 483912"/>
                  <a:gd name="connsiteY4" fmla="*/ 924946 h 1220492"/>
                  <a:gd name="connsiteX5" fmla="*/ 74367 w 483912"/>
                  <a:gd name="connsiteY5" fmla="*/ 172654 h 1220492"/>
                  <a:gd name="connsiteX6" fmla="*/ 73517 w 483912"/>
                  <a:gd name="connsiteY6" fmla="*/ 168442 h 1220492"/>
                  <a:gd name="connsiteX7" fmla="*/ 241957 w 483912"/>
                  <a:gd name="connsiteY7" fmla="*/ 0 h 1220492"/>
                  <a:gd name="connsiteX8" fmla="*/ 410397 w 483912"/>
                  <a:gd name="connsiteY8" fmla="*/ 168442 h 1220492"/>
                  <a:gd name="connsiteX9" fmla="*/ 409548 w 483912"/>
                  <a:gd name="connsiteY9" fmla="*/ 172644 h 1220492"/>
                  <a:gd name="connsiteX10" fmla="*/ 477503 w 483912"/>
                  <a:gd name="connsiteY10" fmla="*/ 924960 h 1220492"/>
                  <a:gd name="connsiteX11" fmla="*/ 478997 w 483912"/>
                  <a:gd name="connsiteY11" fmla="*/ 929772 h 1220492"/>
                  <a:gd name="connsiteX12" fmla="*/ 483912 w 483912"/>
                  <a:gd name="connsiteY12" fmla="*/ 978535 h 122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3912" h="1220492">
                    <a:moveTo>
                      <a:pt x="483912" y="978535"/>
                    </a:moveTo>
                    <a:cubicBezTo>
                      <a:pt x="483912" y="1112164"/>
                      <a:pt x="375585" y="1220492"/>
                      <a:pt x="241956" y="1220492"/>
                    </a:cubicBezTo>
                    <a:cubicBezTo>
                      <a:pt x="108327" y="1220492"/>
                      <a:pt x="0" y="1112164"/>
                      <a:pt x="0" y="978535"/>
                    </a:cubicBezTo>
                    <a:cubicBezTo>
                      <a:pt x="0" y="961831"/>
                      <a:pt x="1693" y="945523"/>
                      <a:pt x="4916" y="929772"/>
                    </a:cubicBezTo>
                    <a:lnTo>
                      <a:pt x="6414" y="924946"/>
                    </a:lnTo>
                    <a:lnTo>
                      <a:pt x="74367" y="172654"/>
                    </a:lnTo>
                    <a:lnTo>
                      <a:pt x="73517" y="168442"/>
                    </a:lnTo>
                    <a:cubicBezTo>
                      <a:pt x="73517" y="75414"/>
                      <a:pt x="148930" y="0"/>
                      <a:pt x="241957" y="0"/>
                    </a:cubicBezTo>
                    <a:cubicBezTo>
                      <a:pt x="334984" y="0"/>
                      <a:pt x="410397" y="75414"/>
                      <a:pt x="410397" y="168442"/>
                    </a:cubicBezTo>
                    <a:lnTo>
                      <a:pt x="409548" y="172644"/>
                    </a:lnTo>
                    <a:lnTo>
                      <a:pt x="477503" y="924960"/>
                    </a:lnTo>
                    <a:lnTo>
                      <a:pt x="478997" y="929772"/>
                    </a:lnTo>
                    <a:cubicBezTo>
                      <a:pt x="482220" y="945523"/>
                      <a:pt x="483912" y="961831"/>
                      <a:pt x="483912" y="978535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27D4EBC2-0B81-1DA8-9C8F-4D7FDE92074A}"/>
                  </a:ext>
                </a:extLst>
              </p:cNvPr>
              <p:cNvSpPr/>
              <p:nvPr/>
            </p:nvSpPr>
            <p:spPr bwMode="auto">
              <a:xfrm>
                <a:off x="2723975" y="4598843"/>
                <a:ext cx="225600" cy="22560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四角形: 上の 2 つの角を丸める 40">
                <a:extLst>
                  <a:ext uri="{FF2B5EF4-FFF2-40B4-BE49-F238E27FC236}">
                    <a16:creationId xmlns:a16="http://schemas.microsoft.com/office/drawing/2014/main" id="{73034953-C792-270F-0AB2-B851D82FBE74}"/>
                  </a:ext>
                </a:extLst>
              </p:cNvPr>
              <p:cNvSpPr/>
              <p:nvPr/>
            </p:nvSpPr>
            <p:spPr bwMode="auto">
              <a:xfrm>
                <a:off x="2369345" y="4145756"/>
                <a:ext cx="348130" cy="111788"/>
              </a:xfrm>
              <a:prstGeom prst="round2SameRect">
                <a:avLst>
                  <a:gd name="adj1" fmla="val 50000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台形 41">
                <a:extLst>
                  <a:ext uri="{FF2B5EF4-FFF2-40B4-BE49-F238E27FC236}">
                    <a16:creationId xmlns:a16="http://schemas.microsoft.com/office/drawing/2014/main" id="{898E48A0-F024-6EC6-4963-8C03E7C7D95C}"/>
                  </a:ext>
                </a:extLst>
              </p:cNvPr>
              <p:cNvSpPr/>
              <p:nvPr/>
            </p:nvSpPr>
            <p:spPr bwMode="auto">
              <a:xfrm rot="10800000">
                <a:off x="3417538" y="3596120"/>
                <a:ext cx="748932" cy="546323"/>
              </a:xfrm>
              <a:prstGeom prst="trapezoid">
                <a:avLst/>
              </a:prstGeom>
              <a:pattFill prst="dkVert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アーチ 42">
                <a:extLst>
                  <a:ext uri="{FF2B5EF4-FFF2-40B4-BE49-F238E27FC236}">
                    <a16:creationId xmlns:a16="http://schemas.microsoft.com/office/drawing/2014/main" id="{971D7728-FE03-0D99-7289-701B4DD8C0B0}"/>
                  </a:ext>
                </a:extLst>
              </p:cNvPr>
              <p:cNvSpPr/>
              <p:nvPr/>
            </p:nvSpPr>
            <p:spPr bwMode="auto">
              <a:xfrm>
                <a:off x="1481283" y="4166938"/>
                <a:ext cx="1081312" cy="1081310"/>
              </a:xfrm>
              <a:prstGeom prst="blockArc">
                <a:avLst>
                  <a:gd name="adj1" fmla="val 11476450"/>
                  <a:gd name="adj2" fmla="val 19396920"/>
                  <a:gd name="adj3" fmla="val 7273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78403D36-8727-9E4D-CBB6-004C9F4915B6}"/>
                  </a:ext>
                </a:extLst>
              </p:cNvPr>
              <p:cNvSpPr/>
              <p:nvPr/>
            </p:nvSpPr>
            <p:spPr bwMode="auto">
              <a:xfrm>
                <a:off x="1514002" y="4156019"/>
                <a:ext cx="755797" cy="50301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E18D97DF-F3A9-415E-0453-42B88DBBA17A}"/>
                  </a:ext>
                </a:extLst>
              </p:cNvPr>
              <p:cNvSpPr/>
              <p:nvPr/>
            </p:nvSpPr>
            <p:spPr bwMode="auto">
              <a:xfrm>
                <a:off x="2799378" y="4684025"/>
                <a:ext cx="70738" cy="3424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四角形: 上の 2 つの角を丸める 45">
                <a:extLst>
                  <a:ext uri="{FF2B5EF4-FFF2-40B4-BE49-F238E27FC236}">
                    <a16:creationId xmlns:a16="http://schemas.microsoft.com/office/drawing/2014/main" id="{08E64FC1-63F0-B1A1-8804-47BEF7469DC2}"/>
                  </a:ext>
                </a:extLst>
              </p:cNvPr>
              <p:cNvSpPr/>
              <p:nvPr/>
            </p:nvSpPr>
            <p:spPr bwMode="auto">
              <a:xfrm>
                <a:off x="2715464" y="4992373"/>
                <a:ext cx="238566" cy="84806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40432E29-EA7E-5C15-09E9-D56260EDB240}"/>
                  </a:ext>
                </a:extLst>
              </p:cNvPr>
              <p:cNvSpPr/>
              <p:nvPr/>
            </p:nvSpPr>
            <p:spPr bwMode="auto">
              <a:xfrm>
                <a:off x="3494681" y="4587322"/>
                <a:ext cx="248644" cy="248642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7F9C7E0-EE0A-3382-0D79-365FC0076F10}"/>
                </a:ext>
              </a:extLst>
            </p:cNvPr>
            <p:cNvSpPr/>
            <p:nvPr/>
          </p:nvSpPr>
          <p:spPr bwMode="auto">
            <a:xfrm rot="6300000">
              <a:off x="-717292" y="1089078"/>
              <a:ext cx="739580" cy="739580"/>
            </a:xfrm>
            <a:custGeom>
              <a:avLst/>
              <a:gdLst>
                <a:gd name="connsiteX0" fmla="*/ 7513 w 739580"/>
                <a:gd name="connsiteY0" fmla="*/ 444315 h 739580"/>
                <a:gd name="connsiteX1" fmla="*/ 0 w 739580"/>
                <a:gd name="connsiteY1" fmla="*/ 369790 h 739580"/>
                <a:gd name="connsiteX2" fmla="*/ 369790 w 739580"/>
                <a:gd name="connsiteY2" fmla="*/ 0 h 739580"/>
                <a:gd name="connsiteX3" fmla="*/ 513729 w 739580"/>
                <a:gd name="connsiteY3" fmla="*/ 29060 h 739580"/>
                <a:gd name="connsiteX4" fmla="*/ 549490 w 739580"/>
                <a:gd name="connsiteY4" fmla="*/ 48470 h 739580"/>
                <a:gd name="connsiteX5" fmla="*/ 521429 w 739580"/>
                <a:gd name="connsiteY5" fmla="*/ 75091 h 739580"/>
                <a:gd name="connsiteX6" fmla="*/ 499347 w 739580"/>
                <a:gd name="connsiteY6" fmla="*/ 63105 h 739580"/>
                <a:gd name="connsiteX7" fmla="*/ 369790 w 739580"/>
                <a:gd name="connsiteY7" fmla="*/ 36949 h 739580"/>
                <a:gd name="connsiteX8" fmla="*/ 36949 w 739580"/>
                <a:gd name="connsiteY8" fmla="*/ 369790 h 739580"/>
                <a:gd name="connsiteX9" fmla="*/ 369790 w 739580"/>
                <a:gd name="connsiteY9" fmla="*/ 702631 h 739580"/>
                <a:gd name="connsiteX10" fmla="*/ 702631 w 739580"/>
                <a:gd name="connsiteY10" fmla="*/ 369790 h 739580"/>
                <a:gd name="connsiteX11" fmla="*/ 645787 w 739580"/>
                <a:gd name="connsiteY11" fmla="*/ 183695 h 739580"/>
                <a:gd name="connsiteX12" fmla="*/ 630759 w 739580"/>
                <a:gd name="connsiteY12" fmla="*/ 165482 h 739580"/>
                <a:gd name="connsiteX13" fmla="*/ 657506 w 739580"/>
                <a:gd name="connsiteY13" fmla="*/ 140107 h 739580"/>
                <a:gd name="connsiteX14" fmla="*/ 676426 w 739580"/>
                <a:gd name="connsiteY14" fmla="*/ 163037 h 739580"/>
                <a:gd name="connsiteX15" fmla="*/ 739580 w 739580"/>
                <a:gd name="connsiteY15" fmla="*/ 369790 h 739580"/>
                <a:gd name="connsiteX16" fmla="*/ 369790 w 739580"/>
                <a:gd name="connsiteY16" fmla="*/ 739580 h 739580"/>
                <a:gd name="connsiteX17" fmla="*/ 7513 w 739580"/>
                <a:gd name="connsiteY17" fmla="*/ 444315 h 739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39580" h="739580">
                  <a:moveTo>
                    <a:pt x="7513" y="444315"/>
                  </a:moveTo>
                  <a:cubicBezTo>
                    <a:pt x="2587" y="420243"/>
                    <a:pt x="0" y="395319"/>
                    <a:pt x="0" y="369790"/>
                  </a:cubicBezTo>
                  <a:cubicBezTo>
                    <a:pt x="0" y="165561"/>
                    <a:pt x="165561" y="0"/>
                    <a:pt x="369790" y="0"/>
                  </a:cubicBezTo>
                  <a:cubicBezTo>
                    <a:pt x="420847" y="0"/>
                    <a:pt x="469488" y="10348"/>
                    <a:pt x="513729" y="29060"/>
                  </a:cubicBezTo>
                  <a:lnTo>
                    <a:pt x="549490" y="48470"/>
                  </a:lnTo>
                  <a:lnTo>
                    <a:pt x="521429" y="75091"/>
                  </a:lnTo>
                  <a:lnTo>
                    <a:pt x="499347" y="63105"/>
                  </a:lnTo>
                  <a:cubicBezTo>
                    <a:pt x="459526" y="46263"/>
                    <a:pt x="415746" y="36949"/>
                    <a:pt x="369790" y="36949"/>
                  </a:cubicBezTo>
                  <a:cubicBezTo>
                    <a:pt x="185967" y="36949"/>
                    <a:pt x="36949" y="185967"/>
                    <a:pt x="36949" y="369790"/>
                  </a:cubicBezTo>
                  <a:cubicBezTo>
                    <a:pt x="36949" y="553613"/>
                    <a:pt x="185967" y="702631"/>
                    <a:pt x="369790" y="702631"/>
                  </a:cubicBezTo>
                  <a:cubicBezTo>
                    <a:pt x="553613" y="702631"/>
                    <a:pt x="702631" y="553613"/>
                    <a:pt x="702631" y="369790"/>
                  </a:cubicBezTo>
                  <a:cubicBezTo>
                    <a:pt x="702631" y="300856"/>
                    <a:pt x="681675" y="236817"/>
                    <a:pt x="645787" y="183695"/>
                  </a:cubicBezTo>
                  <a:lnTo>
                    <a:pt x="630759" y="165482"/>
                  </a:lnTo>
                  <a:lnTo>
                    <a:pt x="657506" y="140107"/>
                  </a:lnTo>
                  <a:lnTo>
                    <a:pt x="676426" y="163037"/>
                  </a:lnTo>
                  <a:cubicBezTo>
                    <a:pt x="716298" y="222056"/>
                    <a:pt x="739580" y="293204"/>
                    <a:pt x="739580" y="369790"/>
                  </a:cubicBezTo>
                  <a:cubicBezTo>
                    <a:pt x="739580" y="574019"/>
                    <a:pt x="574019" y="739580"/>
                    <a:pt x="369790" y="739580"/>
                  </a:cubicBezTo>
                  <a:cubicBezTo>
                    <a:pt x="191090" y="739580"/>
                    <a:pt x="41994" y="612822"/>
                    <a:pt x="7513" y="444315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台形 4">
              <a:extLst>
                <a:ext uri="{FF2B5EF4-FFF2-40B4-BE49-F238E27FC236}">
                  <a16:creationId xmlns:a16="http://schemas.microsoft.com/office/drawing/2014/main" id="{DE00A17D-469F-91F1-3168-09C0F691AE28}"/>
                </a:ext>
              </a:extLst>
            </p:cNvPr>
            <p:cNvSpPr/>
            <p:nvPr/>
          </p:nvSpPr>
          <p:spPr bwMode="auto">
            <a:xfrm rot="900000">
              <a:off x="-47612" y="1470775"/>
              <a:ext cx="82529" cy="85299"/>
            </a:xfrm>
            <a:prstGeom prst="trapezoid">
              <a:avLst>
                <a:gd name="adj" fmla="val 14418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台形 5">
              <a:extLst>
                <a:ext uri="{FF2B5EF4-FFF2-40B4-BE49-F238E27FC236}">
                  <a16:creationId xmlns:a16="http://schemas.microsoft.com/office/drawing/2014/main" id="{794BA796-7A76-B3C8-9FF4-5B39D3681F33}"/>
                </a:ext>
              </a:extLst>
            </p:cNvPr>
            <p:cNvSpPr/>
            <p:nvPr/>
          </p:nvSpPr>
          <p:spPr bwMode="auto">
            <a:xfrm rot="11700000">
              <a:off x="-68978" y="1550511"/>
              <a:ext cx="82529" cy="85299"/>
            </a:xfrm>
            <a:prstGeom prst="trapezoid">
              <a:avLst>
                <a:gd name="adj" fmla="val 14418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6058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正方形/長方形 119">
            <a:extLst>
              <a:ext uri="{FF2B5EF4-FFF2-40B4-BE49-F238E27FC236}">
                <a16:creationId xmlns:a16="http://schemas.microsoft.com/office/drawing/2014/main" id="{7F43767F-8624-C0B2-97F9-AB8356F4F6B8}"/>
              </a:ext>
            </a:extLst>
          </p:cNvPr>
          <p:cNvSpPr/>
          <p:nvPr/>
        </p:nvSpPr>
        <p:spPr>
          <a:xfrm>
            <a:off x="72452" y="75771"/>
            <a:ext cx="2585293" cy="67024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5332F869-2D0C-3456-6C3F-2555BB84C977}"/>
              </a:ext>
            </a:extLst>
          </p:cNvPr>
          <p:cNvGrpSpPr/>
          <p:nvPr/>
        </p:nvGrpSpPr>
        <p:grpSpPr>
          <a:xfrm>
            <a:off x="3919459" y="433535"/>
            <a:ext cx="1288504" cy="1132926"/>
            <a:chOff x="11754773" y="2692064"/>
            <a:chExt cx="1571690" cy="1381921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922BF5D5-0AB4-E268-7606-931A9F9D7C3D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76" name="フリーフォーム 367">
                <a:extLst>
                  <a:ext uri="{FF2B5EF4-FFF2-40B4-BE49-F238E27FC236}">
                    <a16:creationId xmlns:a16="http://schemas.microsoft.com/office/drawing/2014/main" id="{07D8D0D4-4C7D-3B29-3D78-B4703D3667D9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二等辺三角形 76">
                <a:extLst>
                  <a:ext uri="{FF2B5EF4-FFF2-40B4-BE49-F238E27FC236}">
                    <a16:creationId xmlns:a16="http://schemas.microsoft.com/office/drawing/2014/main" id="{4EC6A87B-6AEC-9D0E-CC81-9152DE4ADA84}"/>
                  </a:ext>
                </a:extLst>
              </p:cNvPr>
              <p:cNvSpPr/>
              <p:nvPr/>
            </p:nvSpPr>
            <p:spPr bwMode="auto">
              <a:xfrm>
                <a:off x="6104454" y="878946"/>
                <a:ext cx="1380840" cy="11903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6CDF893B-677C-A0FF-9863-3F91D18A2A12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878DA8D4-09AE-42D6-F9EF-E3BDDBE4F5B5}"/>
              </a:ext>
            </a:extLst>
          </p:cNvPr>
          <p:cNvSpPr txBox="1"/>
          <p:nvPr/>
        </p:nvSpPr>
        <p:spPr>
          <a:xfrm>
            <a:off x="5415930" y="434525"/>
            <a:ext cx="2649751" cy="110671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注意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75A0A7A9-ECFD-40FD-CE7E-7F2A74F33862}"/>
              </a:ext>
            </a:extLst>
          </p:cNvPr>
          <p:cNvSpPr txBox="1"/>
          <p:nvPr/>
        </p:nvSpPr>
        <p:spPr>
          <a:xfrm>
            <a:off x="2926833" y="2078182"/>
            <a:ext cx="6666345" cy="421094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盗難防止のため</a:t>
            </a: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自転車には必ず施錠を</a:t>
            </a: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お願いいたします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ED84A2E1-D3F8-CC4D-CBEF-C2F1C44104A5}"/>
              </a:ext>
            </a:extLst>
          </p:cNvPr>
          <p:cNvGrpSpPr/>
          <p:nvPr/>
        </p:nvGrpSpPr>
        <p:grpSpPr>
          <a:xfrm>
            <a:off x="284692" y="2341418"/>
            <a:ext cx="2171106" cy="2171106"/>
            <a:chOff x="-3154436" y="1692807"/>
            <a:chExt cx="2735056" cy="2735056"/>
          </a:xfrm>
        </p:grpSpPr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8C16E362-AD7E-795C-9475-BF82BEF2ABA3}"/>
                </a:ext>
              </a:extLst>
            </p:cNvPr>
            <p:cNvSpPr/>
            <p:nvPr/>
          </p:nvSpPr>
          <p:spPr bwMode="auto">
            <a:xfrm>
              <a:off x="-3154436" y="1692807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78D128C2-80CE-BD44-4E21-24CEFA7BEBFF}"/>
                </a:ext>
              </a:extLst>
            </p:cNvPr>
            <p:cNvSpPr/>
            <p:nvPr/>
          </p:nvSpPr>
          <p:spPr bwMode="auto">
            <a:xfrm>
              <a:off x="-2966857" y="1880386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DB8AB699-6E49-598B-F372-B3A3B52158FA}"/>
                </a:ext>
              </a:extLst>
            </p:cNvPr>
            <p:cNvSpPr/>
            <p:nvPr/>
          </p:nvSpPr>
          <p:spPr bwMode="auto">
            <a:xfrm>
              <a:off x="-3075474" y="1771769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DBE8B865-280E-1D9C-3E67-DA3182DBD2C7}"/>
                </a:ext>
              </a:extLst>
            </p:cNvPr>
            <p:cNvSpPr/>
            <p:nvPr/>
          </p:nvSpPr>
          <p:spPr bwMode="auto">
            <a:xfrm rot="5400000">
              <a:off x="-2493650" y="1632807"/>
              <a:ext cx="1431606" cy="2148410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DDC64333-5D27-003D-1A52-2378C8831F30}"/>
                </a:ext>
              </a:extLst>
            </p:cNvPr>
            <p:cNvGrpSpPr/>
            <p:nvPr/>
          </p:nvGrpSpPr>
          <p:grpSpPr>
            <a:xfrm rot="1800000">
              <a:off x="-1821711" y="3153432"/>
              <a:ext cx="652184" cy="902016"/>
              <a:chOff x="3324230" y="3090277"/>
              <a:chExt cx="652184" cy="902016"/>
            </a:xfrm>
            <a:solidFill>
              <a:schemeClr val="tx1"/>
            </a:solidFill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9B5DEEF9-22E2-3045-C3D0-CF75D932C323}"/>
                  </a:ext>
                </a:extLst>
              </p:cNvPr>
              <p:cNvSpPr/>
              <p:nvPr/>
            </p:nvSpPr>
            <p:spPr bwMode="auto">
              <a:xfrm>
                <a:off x="3428245" y="3090277"/>
                <a:ext cx="444153" cy="430638"/>
              </a:xfrm>
              <a:custGeom>
                <a:avLst/>
                <a:gdLst>
                  <a:gd name="connsiteX0" fmla="*/ 290085 w 580170"/>
                  <a:gd name="connsiteY0" fmla="*/ 0 h 562515"/>
                  <a:gd name="connsiteX1" fmla="*/ 580170 w 580170"/>
                  <a:gd name="connsiteY1" fmla="*/ 290085 h 562515"/>
                  <a:gd name="connsiteX2" fmla="*/ 580170 w 580170"/>
                  <a:gd name="connsiteY2" fmla="*/ 562515 h 562515"/>
                  <a:gd name="connsiteX3" fmla="*/ 463677 w 580170"/>
                  <a:gd name="connsiteY3" fmla="*/ 562515 h 562515"/>
                  <a:gd name="connsiteX4" fmla="*/ 463677 w 580170"/>
                  <a:gd name="connsiteY4" fmla="*/ 290085 h 562515"/>
                  <a:gd name="connsiteX5" fmla="*/ 290085 w 580170"/>
                  <a:gd name="connsiteY5" fmla="*/ 116493 h 562515"/>
                  <a:gd name="connsiteX6" fmla="*/ 116493 w 580170"/>
                  <a:gd name="connsiteY6" fmla="*/ 290085 h 562515"/>
                  <a:gd name="connsiteX7" fmla="*/ 116493 w 580170"/>
                  <a:gd name="connsiteY7" fmla="*/ 562515 h 562515"/>
                  <a:gd name="connsiteX8" fmla="*/ 0 w 580170"/>
                  <a:gd name="connsiteY8" fmla="*/ 562515 h 562515"/>
                  <a:gd name="connsiteX9" fmla="*/ 0 w 580170"/>
                  <a:gd name="connsiteY9" fmla="*/ 290085 h 562515"/>
                  <a:gd name="connsiteX10" fmla="*/ 290085 w 580170"/>
                  <a:gd name="connsiteY10" fmla="*/ 0 h 56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0170" h="562515">
                    <a:moveTo>
                      <a:pt x="290085" y="0"/>
                    </a:moveTo>
                    <a:cubicBezTo>
                      <a:pt x="450295" y="0"/>
                      <a:pt x="580170" y="129875"/>
                      <a:pt x="580170" y="290085"/>
                    </a:cubicBezTo>
                    <a:lnTo>
                      <a:pt x="580170" y="562515"/>
                    </a:lnTo>
                    <a:lnTo>
                      <a:pt x="463677" y="562515"/>
                    </a:lnTo>
                    <a:lnTo>
                      <a:pt x="463677" y="290085"/>
                    </a:lnTo>
                    <a:cubicBezTo>
                      <a:pt x="463677" y="194213"/>
                      <a:pt x="385957" y="116493"/>
                      <a:pt x="290085" y="116493"/>
                    </a:cubicBezTo>
                    <a:cubicBezTo>
                      <a:pt x="194213" y="116493"/>
                      <a:pt x="116493" y="194213"/>
                      <a:pt x="116493" y="290085"/>
                    </a:cubicBezTo>
                    <a:lnTo>
                      <a:pt x="116493" y="562515"/>
                    </a:lnTo>
                    <a:lnTo>
                      <a:pt x="0" y="562515"/>
                    </a:lnTo>
                    <a:lnTo>
                      <a:pt x="0" y="290085"/>
                    </a:lnTo>
                    <a:cubicBezTo>
                      <a:pt x="0" y="129875"/>
                      <a:pt x="129875" y="0"/>
                      <a:pt x="290085" y="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647BF895-BE71-6A25-69B0-4A9397E4CA23}"/>
                  </a:ext>
                </a:extLst>
              </p:cNvPr>
              <p:cNvSpPr/>
              <p:nvPr/>
            </p:nvSpPr>
            <p:spPr bwMode="auto">
              <a:xfrm>
                <a:off x="3324230" y="3469062"/>
                <a:ext cx="652184" cy="523231"/>
              </a:xfrm>
              <a:prstGeom prst="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1489230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A4 210 x 297 mm</PresentationFormat>
  <Paragraphs>16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ＭＳ Ｐゴシック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注意 盗難防止のため、自転車には必ず施錠をお願いいたしますの貼り紙</dc:title>
  <dc:subject>注意 盗難防止のため、自転車には必ず施錠をお願いいたしますの貼り紙</dc:subject>
  <dc:creator>でじけろお</dc:creator>
  <cp:lastModifiedBy/>
  <cp:revision>1</cp:revision>
  <dcterms:created xsi:type="dcterms:W3CDTF">2014-12-04T06:28:23Z</dcterms:created>
  <dcterms:modified xsi:type="dcterms:W3CDTF">2024-12-14T12:27:45Z</dcterms:modified>
  <cp:version>1</cp:version>
</cp:coreProperties>
</file>